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60" r:id="rId9"/>
    <p:sldId id="261" r:id="rId10"/>
    <p:sldId id="262" r:id="rId11"/>
    <p:sldId id="268" r:id="rId12"/>
    <p:sldId id="269" r:id="rId13"/>
    <p:sldId id="263" r:id="rId14"/>
    <p:sldId id="264" r:id="rId15"/>
    <p:sldId id="276" r:id="rId16"/>
    <p:sldId id="265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331A5-78B5-0A43-8386-98EB1C4E5E31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7B877-698B-7847-8BC1-62DD611C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8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9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51E8-5148-4DC0-BB87-2A14B96C672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72A8-4C02-4DF1-8408-CD8D3B8F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de-AT" dirty="0" smtClean="0"/>
              <a:t>Pattern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/>
              <a:t>u</a:t>
            </a:r>
            <a:r>
              <a:rPr lang="de-AT" dirty="0" err="1" smtClean="0"/>
              <a:t>sing</a:t>
            </a:r>
            <a:r>
              <a:rPr lang="de-AT" dirty="0" smtClean="0"/>
              <a:t> </a:t>
            </a:r>
            <a:r>
              <a:rPr lang="de-AT" dirty="0" err="1" smtClean="0"/>
              <a:t>Convolutional</a:t>
            </a:r>
            <a:r>
              <a:rPr lang="de-AT" dirty="0" smtClean="0"/>
              <a:t> </a:t>
            </a:r>
            <a:r>
              <a:rPr lang="de-AT" dirty="0" err="1" smtClean="0"/>
              <a:t>Neural</a:t>
            </a:r>
            <a:r>
              <a:rPr lang="de-AT" dirty="0" smtClean="0"/>
              <a:t> Networks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83568" y="364502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Hichem</a:t>
            </a:r>
            <a:r>
              <a:rPr lang="en-US" dirty="0"/>
              <a:t> </a:t>
            </a:r>
            <a:r>
              <a:rPr lang="en-US" dirty="0" err="1" smtClean="0"/>
              <a:t>Belhocine</a:t>
            </a:r>
            <a:r>
              <a:rPr lang="en-US" dirty="0" smtClean="0"/>
              <a:t>      Dominik </a:t>
            </a:r>
            <a:r>
              <a:rPr lang="en-US" dirty="0" err="1" smtClean="0"/>
              <a:t>Söllinger</a:t>
            </a:r>
            <a:r>
              <a:rPr lang="en-US" dirty="0" smtClean="0"/>
              <a:t>       Yansel </a:t>
            </a:r>
            <a:r>
              <a:rPr lang="en-US" dirty="0"/>
              <a:t>Gonzalez Tejeda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67544" y="486916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i="1" dirty="0" smtClean="0"/>
              <a:t>Project </a:t>
            </a:r>
            <a:r>
              <a:rPr lang="de-AT" i="1" dirty="0" err="1" smtClean="0"/>
              <a:t>conducted</a:t>
            </a:r>
            <a:r>
              <a:rPr lang="de-AT" i="1" dirty="0" smtClean="0"/>
              <a:t> in </a:t>
            </a:r>
            <a:r>
              <a:rPr lang="de-AT" i="1" dirty="0" err="1" smtClean="0"/>
              <a:t>the</a:t>
            </a:r>
            <a:r>
              <a:rPr lang="de-AT" i="1" dirty="0" smtClean="0"/>
              <a:t> </a:t>
            </a:r>
            <a:r>
              <a:rPr lang="de-AT" i="1" dirty="0" err="1" smtClean="0"/>
              <a:t>context</a:t>
            </a:r>
            <a:r>
              <a:rPr lang="de-AT" i="1" dirty="0" smtClean="0"/>
              <a:t> </a:t>
            </a:r>
            <a:r>
              <a:rPr lang="de-AT" i="1" dirty="0" err="1" smtClean="0"/>
              <a:t>of</a:t>
            </a:r>
            <a:r>
              <a:rPr lang="de-AT" i="1" dirty="0" smtClean="0"/>
              <a:t> </a:t>
            </a:r>
            <a:r>
              <a:rPr lang="de-AT" i="1" dirty="0" err="1" smtClean="0"/>
              <a:t>the</a:t>
            </a:r>
            <a:r>
              <a:rPr lang="de-AT" i="1" dirty="0" smtClean="0"/>
              <a:t> </a:t>
            </a:r>
            <a:r>
              <a:rPr lang="de-AT" i="1" dirty="0" err="1" smtClean="0"/>
              <a:t>course</a:t>
            </a:r>
            <a:r>
              <a:rPr lang="de-AT" i="1" dirty="0" smtClean="0"/>
              <a:t> „Pattern Recognition II“ at </a:t>
            </a:r>
            <a:r>
              <a:rPr lang="de-AT" i="1" dirty="0" err="1" smtClean="0"/>
              <a:t>the</a:t>
            </a:r>
            <a:r>
              <a:rPr lang="de-AT" i="1" dirty="0" smtClean="0"/>
              <a:t> Computer Science Department, University </a:t>
            </a:r>
            <a:r>
              <a:rPr lang="de-AT" i="1" dirty="0" err="1" smtClean="0"/>
              <a:t>of</a:t>
            </a:r>
            <a:r>
              <a:rPr lang="de-AT" i="1" dirty="0" smtClean="0"/>
              <a:t> Salzburg.</a:t>
            </a:r>
          </a:p>
          <a:p>
            <a:pPr algn="ctr"/>
            <a:r>
              <a:rPr lang="de-AT" i="1" dirty="0" smtClean="0"/>
              <a:t>Winter Term 2017/2018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854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approach</a:t>
            </a:r>
            <a:r>
              <a:rPr lang="de-AT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748680"/>
          </a:xfrm>
        </p:spPr>
        <p:txBody>
          <a:bodyPr/>
          <a:lstStyle/>
          <a:p>
            <a:pPr marL="0" indent="0" algn="ctr">
              <a:buNone/>
            </a:pPr>
            <a:r>
              <a:rPr lang="de-AT" b="1" dirty="0" smtClean="0"/>
              <a:t>SEMEION Dataset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420888"/>
            <a:ext cx="7534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29" y="4149080"/>
            <a:ext cx="8115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0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Semeion</a:t>
            </a:r>
            <a:r>
              <a:rPr lang="de-AT" dirty="0" smtClean="0"/>
              <a:t> Dataset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1593 handwritten digits from around 80 persons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274422" y="2132856"/>
            <a:ext cx="4177898" cy="4176464"/>
            <a:chOff x="2187878" y="2132856"/>
            <a:chExt cx="4177898" cy="41764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92896"/>
              <a:ext cx="3810000" cy="38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2555776" y="2132856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1       2        3     .    .    .                          16</a:t>
              </a:r>
              <a:endParaRPr lang="en-US" dirty="0"/>
            </a:p>
          </p:txBody>
        </p:sp>
        <p:sp>
          <p:nvSpPr>
            <p:cNvPr id="6" name="Textfeld 5"/>
            <p:cNvSpPr txBox="1"/>
            <p:nvPr/>
          </p:nvSpPr>
          <p:spPr>
            <a:xfrm rot="5400000">
              <a:off x="467544" y="4219654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1       2        3     .    .    .                          16</a:t>
              </a:r>
              <a:endParaRPr lang="en-US" dirty="0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8" b="29394"/>
          <a:stretch/>
        </p:blipFill>
        <p:spPr bwMode="auto">
          <a:xfrm>
            <a:off x="814515" y="4221088"/>
            <a:ext cx="837958" cy="108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0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Semeion</a:t>
            </a:r>
            <a:r>
              <a:rPr lang="de-AT" dirty="0" smtClean="0"/>
              <a:t> Dataset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412776"/>
            <a:ext cx="6419056" cy="8206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Transformed into a binary picture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55776" y="213285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1       2        3     .    .    .                          16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 rot="5400000">
            <a:off x="467544" y="421965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1       2        3     .    .    .                          16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99320"/>
            <a:ext cx="3810000" cy="377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Finding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348880"/>
            <a:ext cx="27363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latin typeface="Arial" charset="0"/>
                <a:ea typeface="Arial" charset="0"/>
                <a:cs typeface="Arial" charset="0"/>
              </a:rPr>
              <a:t>Tensorflow</a:t>
            </a:r>
            <a:endParaRPr lang="en-US" sz="3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3933056"/>
            <a:ext cx="20882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latin typeface="Arial" charset="0"/>
                <a:ea typeface="Arial" charset="0"/>
                <a:cs typeface="Arial" charset="0"/>
              </a:rPr>
              <a:t>Pytorch</a:t>
            </a:r>
            <a:endParaRPr lang="en-US" sz="3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348880"/>
            <a:ext cx="28083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latin typeface="Arial" charset="0"/>
                <a:ea typeface="Arial" charset="0"/>
                <a:cs typeface="Arial" charset="0"/>
              </a:rPr>
              <a:t>scikit</a:t>
            </a:r>
            <a:r>
              <a:rPr lang="en-US" sz="3500" b="1" dirty="0" smtClean="0">
                <a:latin typeface="Arial" charset="0"/>
                <a:ea typeface="Arial" charset="0"/>
                <a:cs typeface="Arial" charset="0"/>
              </a:rPr>
              <a:t>-learn</a:t>
            </a:r>
            <a:endParaRPr lang="en-US" sz="3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64088" y="2708919"/>
            <a:ext cx="2592288" cy="1"/>
          </a:xfrm>
          <a:prstGeom prst="line">
            <a:avLst/>
          </a:prstGeom>
          <a:ln w="31750">
            <a:solidFill>
              <a:srgbClr val="FF0000"/>
            </a:solidFill>
          </a:ln>
          <a:effectLst>
            <a:outerShdw dist="508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64088" y="288429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 for Neuronal Networks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7586" y="29493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Google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Tensorflow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Pytorch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Well-established</a:t>
            </a:r>
          </a:p>
          <a:p>
            <a:pPr lvl="1"/>
            <a:r>
              <a:rPr lang="en-US" dirty="0" smtClean="0"/>
              <a:t>Static Graph Computation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 smtClean="0"/>
              <a:t>A lot of content on the web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Pytorch</a:t>
            </a:r>
            <a:endParaRPr lang="en-US" dirty="0"/>
          </a:p>
          <a:p>
            <a:pPr lvl="1"/>
            <a:r>
              <a:rPr lang="en-US" dirty="0" smtClean="0"/>
              <a:t>Still Beta</a:t>
            </a:r>
          </a:p>
          <a:p>
            <a:pPr lvl="1"/>
            <a:r>
              <a:rPr lang="en-US" dirty="0" smtClean="0"/>
              <a:t>Dynamic Graph Computation</a:t>
            </a:r>
          </a:p>
          <a:p>
            <a:pPr lvl="1"/>
            <a:r>
              <a:rPr lang="en-US" dirty="0" smtClean="0"/>
              <a:t>Simple debugging without standard python debugger</a:t>
            </a:r>
          </a:p>
          <a:p>
            <a:pPr lvl="1"/>
            <a:r>
              <a:rPr lang="en-US" dirty="0" smtClean="0"/>
              <a:t>Nice syntax / Easy to use for beginners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7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Tensorflow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Pytorch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Tensorflow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Well-established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Static Graph Computation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Visualization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lot of content on the web</a:t>
            </a:r>
          </a:p>
          <a:p>
            <a:pPr lvl="1"/>
            <a:r>
              <a:rPr lang="mr-IN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 err="1" smtClean="0"/>
              <a:t>Pytorch</a:t>
            </a:r>
            <a:endParaRPr lang="en-US" dirty="0"/>
          </a:p>
          <a:p>
            <a:pPr lvl="1"/>
            <a:r>
              <a:rPr lang="en-US" dirty="0" smtClean="0"/>
              <a:t>Still Beta</a:t>
            </a:r>
          </a:p>
          <a:p>
            <a:pPr lvl="1"/>
            <a:r>
              <a:rPr lang="en-US" dirty="0" smtClean="0"/>
              <a:t>Dynamic Graph Computation</a:t>
            </a:r>
          </a:p>
          <a:p>
            <a:pPr lvl="1"/>
            <a:r>
              <a:rPr lang="en-US" dirty="0" smtClean="0"/>
              <a:t>Simple debugging without standard python debugger</a:t>
            </a:r>
          </a:p>
          <a:p>
            <a:pPr lvl="1"/>
            <a:r>
              <a:rPr lang="en-US" dirty="0" smtClean="0"/>
              <a:t>Nice syntax / Easy to use for beginners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9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de-AT" dirty="0" smtClean="0"/>
              <a:t>Project Plan </a:t>
            </a:r>
            <a:r>
              <a:rPr lang="de-AT" dirty="0" err="1" smtClean="0"/>
              <a:t>Overview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46498"/>
              </p:ext>
            </p:extLst>
          </p:nvPr>
        </p:nvGraphicFramePr>
        <p:xfrm>
          <a:off x="179512" y="980728"/>
          <a:ext cx="8856984" cy="5531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176"/>
                <a:gridCol w="3672408"/>
                <a:gridCol w="2016224"/>
                <a:gridCol w="1584176"/>
              </a:tblGrid>
              <a:tr h="385193"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Date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Work </a:t>
                      </a:r>
                      <a:r>
                        <a:rPr lang="de-AT" sz="2400" dirty="0" err="1" smtClean="0"/>
                        <a:t>step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err="1" smtClean="0"/>
                        <a:t>Assigned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to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</a:tr>
              <a:tr h="775204"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03.10.2017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Definition </a:t>
                      </a:r>
                      <a:r>
                        <a:rPr lang="de-AT" sz="2400" dirty="0" err="1" smtClean="0"/>
                        <a:t>of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scope</a:t>
                      </a:r>
                      <a:r>
                        <a:rPr lang="de-AT" sz="2400" dirty="0" smtClean="0"/>
                        <a:t>,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topic</a:t>
                      </a:r>
                      <a:r>
                        <a:rPr lang="de-AT" sz="2400" baseline="0" dirty="0" smtClean="0"/>
                        <a:t>, </a:t>
                      </a:r>
                      <a:r>
                        <a:rPr lang="de-AT" sz="2400" baseline="0" dirty="0" err="1" smtClean="0"/>
                        <a:t>goals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and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members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HB, DS, YGT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err="1" smtClean="0"/>
                        <a:t>Completed</a:t>
                      </a:r>
                      <a:endParaRPr lang="en-US" sz="2400" dirty="0"/>
                    </a:p>
                  </a:txBody>
                  <a:tcPr/>
                </a:tc>
              </a:tr>
              <a:tr h="1119739"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10.10.2017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First </a:t>
                      </a:r>
                      <a:r>
                        <a:rPr lang="de-AT" sz="2400" dirty="0" err="1" smtClean="0"/>
                        <a:t>group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meeting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to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defined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member‘s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work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areas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and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responsabilities</a:t>
                      </a:r>
                      <a:r>
                        <a:rPr lang="de-AT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smtClean="0"/>
                        <a:t>HB, DS, YGT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err="1" smtClean="0"/>
                        <a:t>Completed</a:t>
                      </a:r>
                      <a:endParaRPr lang="en-US" sz="2400" dirty="0"/>
                    </a:p>
                  </a:txBody>
                  <a:tcPr/>
                </a:tc>
              </a:tr>
              <a:tr h="9875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16.10.201</a:t>
                      </a:r>
                      <a:r>
                        <a:rPr lang="en-US" sz="2400" i="1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err="1" smtClean="0"/>
                        <a:t>Literature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review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and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theory</a:t>
                      </a:r>
                      <a:r>
                        <a:rPr lang="de-AT" sz="2400" baseline="0" dirty="0" smtClean="0"/>
                        <a:t> on CNN.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Completed</a:t>
                      </a:r>
                      <a:endParaRPr lang="en-US" sz="2400" dirty="0"/>
                    </a:p>
                  </a:txBody>
                  <a:tcPr/>
                </a:tc>
              </a:tr>
              <a:tr h="7752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16.10.2017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Software </a:t>
                      </a:r>
                      <a:r>
                        <a:rPr lang="de-AT" sz="2400" dirty="0" err="1" smtClean="0"/>
                        <a:t>evaluation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and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acquisition</a:t>
                      </a:r>
                      <a:r>
                        <a:rPr lang="de-AT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Completed</a:t>
                      </a:r>
                      <a:endParaRPr lang="en-US" sz="2400" dirty="0"/>
                    </a:p>
                  </a:txBody>
                  <a:tcPr/>
                </a:tc>
              </a:tr>
              <a:tr h="12520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16.10.2017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smtClean="0"/>
                        <a:t>Data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c</a:t>
                      </a:r>
                      <a:r>
                        <a:rPr lang="de-AT" sz="2400" dirty="0" err="1" smtClean="0"/>
                        <a:t>ollection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and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basic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research</a:t>
                      </a:r>
                      <a:r>
                        <a:rPr lang="de-AT" sz="2400" dirty="0" smtClean="0"/>
                        <a:t>.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YGT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Completed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9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93030"/>
              </p:ext>
            </p:extLst>
          </p:nvPr>
        </p:nvGraphicFramePr>
        <p:xfrm>
          <a:off x="107504" y="44624"/>
          <a:ext cx="8856984" cy="594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/>
                <a:gridCol w="3816424"/>
                <a:gridCol w="1728192"/>
                <a:gridCol w="158417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smtClean="0"/>
                        <a:t>Date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Work </a:t>
                      </a:r>
                      <a:r>
                        <a:rPr lang="de-AT" sz="2400" dirty="0" err="1" smtClean="0"/>
                        <a:t>step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err="1" smtClean="0"/>
                        <a:t>Assigned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to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smtClean="0"/>
                        <a:t>25.10.2017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err="1" smtClean="0"/>
                        <a:t>Presentation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of</a:t>
                      </a:r>
                      <a:r>
                        <a:rPr lang="de-AT" sz="2400" dirty="0" smtClean="0"/>
                        <a:t> Project Plan.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err="1" smtClean="0"/>
                        <a:t>Completed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err="1" smtClean="0"/>
                        <a:t>Beg</a:t>
                      </a:r>
                      <a:r>
                        <a:rPr lang="de-AT" sz="2400" dirty="0" smtClean="0"/>
                        <a:t>.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of</a:t>
                      </a:r>
                      <a:r>
                        <a:rPr lang="de-AT" sz="2400" baseline="0" dirty="0" smtClean="0"/>
                        <a:t> Nov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err="1" smtClean="0"/>
                        <a:t>Implement</a:t>
                      </a:r>
                      <a:r>
                        <a:rPr lang="de-AT" sz="2400" dirty="0" smtClean="0"/>
                        <a:t> POC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DS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In Progress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err="1" smtClean="0"/>
                        <a:t>Beg</a:t>
                      </a:r>
                      <a:r>
                        <a:rPr lang="de-AT" sz="2400" dirty="0" smtClean="0"/>
                        <a:t>.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of</a:t>
                      </a:r>
                      <a:r>
                        <a:rPr lang="de-AT" sz="2400" baseline="0" dirty="0" smtClean="0"/>
                        <a:t> Nov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smtClean="0"/>
                        <a:t>Second </a:t>
                      </a:r>
                      <a:r>
                        <a:rPr lang="de-AT" sz="2400" dirty="0" err="1" smtClean="0"/>
                        <a:t>group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meeting</a:t>
                      </a:r>
                      <a:r>
                        <a:rPr lang="de-AT" sz="2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err="1" smtClean="0"/>
                        <a:t>Def</a:t>
                      </a:r>
                      <a:r>
                        <a:rPr lang="de-AT" sz="2400" dirty="0" smtClean="0"/>
                        <a:t>.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experiments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and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results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presentation</a:t>
                      </a:r>
                      <a:r>
                        <a:rPr lang="de-AT" sz="2400" baseline="0" dirty="0" smtClean="0"/>
                        <a:t> </a:t>
                      </a:r>
                      <a:r>
                        <a:rPr lang="de-AT" sz="2400" baseline="0" dirty="0" err="1" smtClean="0"/>
                        <a:t>strategy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smtClean="0"/>
                        <a:t>HB, DS, YGT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TBD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Nov</a:t>
                      </a:r>
                      <a:r>
                        <a:rPr lang="en-US" sz="2400" baseline="0" dirty="0" smtClean="0"/>
                        <a:t> - Dec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Experiments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DS,</a:t>
                      </a:r>
                      <a:r>
                        <a:rPr lang="en-US" sz="2400" baseline="0" dirty="0" smtClean="0"/>
                        <a:t> YGT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TBD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Nov</a:t>
                      </a:r>
                      <a:r>
                        <a:rPr lang="en-US" sz="2400" baseline="0" smtClean="0"/>
                        <a:t> - Dec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 report / Theory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TBD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smtClean="0"/>
                        <a:t>19.12.2017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err="1" smtClean="0"/>
                        <a:t>Presentation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of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project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HB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TBD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smtClean="0"/>
                        <a:t>xx.01.2018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err="1" smtClean="0"/>
                        <a:t>Presentation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of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project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results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YGT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TBD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dirty="0" smtClean="0"/>
                        <a:t>16.02.2018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err="1" smtClean="0"/>
                        <a:t>Submit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project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report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TBD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30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machine</a:t>
            </a:r>
            <a:r>
              <a:rPr lang="de-AT" dirty="0" smtClean="0"/>
              <a:t> </a:t>
            </a:r>
            <a:r>
              <a:rPr lang="de-AT" dirty="0" err="1" smtClean="0"/>
              <a:t>able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„</a:t>
            </a:r>
            <a:r>
              <a:rPr lang="de-AT" dirty="0" err="1" smtClean="0"/>
              <a:t>recognize</a:t>
            </a:r>
            <a:r>
              <a:rPr lang="de-AT" dirty="0" smtClean="0"/>
              <a:t>“ </a:t>
            </a:r>
            <a:r>
              <a:rPr lang="de-AT" dirty="0" err="1" smtClean="0"/>
              <a:t>Handwritten</a:t>
            </a:r>
            <a:r>
              <a:rPr lang="de-AT" dirty="0" smtClean="0"/>
              <a:t> </a:t>
            </a:r>
            <a:r>
              <a:rPr lang="de-AT" dirty="0" err="1" smtClean="0"/>
              <a:t>digits</a:t>
            </a:r>
            <a:r>
              <a:rPr lang="de-AT" dirty="0" smtClean="0"/>
              <a:t>? -&gt; Problem </a:t>
            </a:r>
            <a:r>
              <a:rPr lang="de-AT" dirty="0" err="1" smtClean="0"/>
              <a:t>statement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Classifying</a:t>
            </a:r>
            <a:r>
              <a:rPr lang="de-AT" dirty="0" smtClean="0"/>
              <a:t> </a:t>
            </a:r>
            <a:r>
              <a:rPr lang="de-AT" dirty="0" err="1" smtClean="0"/>
              <a:t>image</a:t>
            </a:r>
            <a:r>
              <a:rPr lang="de-AT" dirty="0" smtClean="0"/>
              <a:t> </a:t>
            </a:r>
            <a:r>
              <a:rPr lang="de-AT" dirty="0" err="1" smtClean="0"/>
              <a:t>using</a:t>
            </a:r>
            <a:r>
              <a:rPr lang="de-AT" dirty="0" smtClean="0"/>
              <a:t> Neuronal Networks</a:t>
            </a:r>
          </a:p>
          <a:p>
            <a:r>
              <a:rPr lang="de-AT" dirty="0" err="1" smtClean="0"/>
              <a:t>Convolutional</a:t>
            </a:r>
            <a:r>
              <a:rPr lang="de-AT" dirty="0" smtClean="0"/>
              <a:t> </a:t>
            </a:r>
            <a:r>
              <a:rPr lang="de-AT" dirty="0" err="1" smtClean="0"/>
              <a:t>Neural</a:t>
            </a:r>
            <a:r>
              <a:rPr lang="de-AT" dirty="0" smtClean="0"/>
              <a:t> Networks (CNN)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Classifiers</a:t>
            </a:r>
            <a:r>
              <a:rPr lang="de-AT" dirty="0" smtClean="0"/>
              <a:t>. -&gt; Focus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approach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approach</a:t>
            </a:r>
            <a:r>
              <a:rPr lang="de-AT" dirty="0" smtClean="0"/>
              <a:t>? -&gt; </a:t>
            </a:r>
            <a:r>
              <a:rPr lang="de-AT" dirty="0" err="1" smtClean="0"/>
              <a:t>Semeion</a:t>
            </a:r>
            <a:r>
              <a:rPr lang="de-AT" dirty="0" smtClean="0"/>
              <a:t> Dataset, Software, Experiments.</a:t>
            </a:r>
          </a:p>
          <a:p>
            <a:r>
              <a:rPr lang="de-AT" dirty="0" smtClean="0"/>
              <a:t>Project plan </a:t>
            </a:r>
            <a:r>
              <a:rPr lang="de-AT" dirty="0" err="1" smtClean="0"/>
              <a:t>overview</a:t>
            </a:r>
            <a:r>
              <a:rPr lang="de-A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machine</a:t>
            </a:r>
            <a:r>
              <a:rPr lang="de-AT" dirty="0" smtClean="0"/>
              <a:t> </a:t>
            </a:r>
            <a:r>
              <a:rPr lang="de-AT" dirty="0" err="1" smtClean="0"/>
              <a:t>able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„</a:t>
            </a:r>
            <a:r>
              <a:rPr lang="de-AT" dirty="0" err="1" smtClean="0"/>
              <a:t>recognize</a:t>
            </a:r>
            <a:r>
              <a:rPr lang="de-AT" dirty="0" smtClean="0"/>
              <a:t>“ </a:t>
            </a:r>
            <a:r>
              <a:rPr lang="de-AT" dirty="0" err="1"/>
              <a:t>h</a:t>
            </a:r>
            <a:r>
              <a:rPr lang="de-AT" dirty="0" err="1" smtClean="0"/>
              <a:t>andwritten</a:t>
            </a:r>
            <a:r>
              <a:rPr lang="de-AT" dirty="0" smtClean="0"/>
              <a:t> </a:t>
            </a:r>
            <a:r>
              <a:rPr lang="de-AT" dirty="0" err="1" smtClean="0"/>
              <a:t>digits</a:t>
            </a:r>
            <a:r>
              <a:rPr lang="de-AT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The </a:t>
            </a:r>
            <a:r>
              <a:rPr lang="de-AT" dirty="0" err="1" smtClean="0"/>
              <a:t>most</a:t>
            </a:r>
            <a:r>
              <a:rPr lang="de-AT" dirty="0" smtClean="0"/>
              <a:t> simple Neuronal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0" y="1988840"/>
            <a:ext cx="793387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The </a:t>
            </a:r>
            <a:r>
              <a:rPr lang="de-AT" dirty="0" err="1" smtClean="0"/>
              <a:t>most</a:t>
            </a:r>
            <a:r>
              <a:rPr lang="de-AT" dirty="0" smtClean="0"/>
              <a:t> simple Neuronal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0" y="1988840"/>
            <a:ext cx="7933872" cy="3672408"/>
          </a:xfrm>
          <a:prstGeom prst="rect">
            <a:avLst/>
          </a:prstGeom>
          <a:effectLst>
            <a:outerShdw dir="5400000" algn="ctr" rotWithShape="0">
              <a:schemeClr val="bg1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3568" y="5517232"/>
            <a:ext cx="401983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BAD CLASSIFICATION ACCURACY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5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92% with MNIST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... Ok,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still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6" y="1628800"/>
            <a:ext cx="768670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... Ok,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still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6" y="1628800"/>
            <a:ext cx="7686707" cy="4248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8384" y="4869160"/>
            <a:ext cx="29523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INCREASES ACCURACY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5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98% with MNIST dataset</a:t>
            </a:r>
          </a:p>
          <a:p>
            <a:endParaRPr lang="en-US" sz="15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5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-&gt; BUT WE CAN DO BETTER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Convolutional</a:t>
            </a:r>
            <a:r>
              <a:rPr lang="de-AT" dirty="0" smtClean="0"/>
              <a:t> </a:t>
            </a:r>
            <a:r>
              <a:rPr lang="de-AT" dirty="0" err="1" smtClean="0"/>
              <a:t>Neural</a:t>
            </a:r>
            <a:r>
              <a:rPr lang="de-AT" dirty="0" smtClean="0"/>
              <a:t> Networks (CNN)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Classifiers</a:t>
            </a:r>
            <a:r>
              <a:rPr lang="de-AT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1" y="1988840"/>
            <a:ext cx="8498049" cy="37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Convolutional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Networks (CNN)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Classifiers</a:t>
            </a:r>
            <a:r>
              <a:rPr lang="de-AT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0" y="2348880"/>
            <a:ext cx="869509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463</Words>
  <Application>Microsoft Macintosh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Mangal</vt:lpstr>
      <vt:lpstr>Arial</vt:lpstr>
      <vt:lpstr>Larissa</vt:lpstr>
      <vt:lpstr>Pattern Classification using Convolutional Neural Networks</vt:lpstr>
      <vt:lpstr>Introduction</vt:lpstr>
      <vt:lpstr>Is a machine able to „recognize“ handwritten digits?</vt:lpstr>
      <vt:lpstr>The most simple Neuronal Network</vt:lpstr>
      <vt:lpstr>The most simple Neuronal Network</vt:lpstr>
      <vt:lpstr>... Ok, we can still add more layers</vt:lpstr>
      <vt:lpstr>... Ok, we can still add more layers</vt:lpstr>
      <vt:lpstr>Convolutional Neural Networks (CNN) as Classifiers.</vt:lpstr>
      <vt:lpstr>Convolutional Neural Networks (CNN) as Classifiers.</vt:lpstr>
      <vt:lpstr>How can we test this approach?</vt:lpstr>
      <vt:lpstr>Semeion Dataset</vt:lpstr>
      <vt:lpstr>Semeion Dataset</vt:lpstr>
      <vt:lpstr>Finding the best framework</vt:lpstr>
      <vt:lpstr>Tensorflow or Pytorch</vt:lpstr>
      <vt:lpstr>Tensorflow or Pytorch</vt:lpstr>
      <vt:lpstr>Project Plan Overview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Classification Using Convolutional Neural Networks</dc:title>
  <dc:creator>Yansel Gonzalez Tejeda</dc:creator>
  <cp:lastModifiedBy>Dominik Söllinger</cp:lastModifiedBy>
  <cp:revision>47</cp:revision>
  <dcterms:created xsi:type="dcterms:W3CDTF">2017-10-16T08:35:20Z</dcterms:created>
  <dcterms:modified xsi:type="dcterms:W3CDTF">2017-10-24T11:24:58Z</dcterms:modified>
</cp:coreProperties>
</file>