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dits"/>
          <p:cNvSpPr txBox="1"/>
          <p:nvPr/>
        </p:nvSpPr>
        <p:spPr>
          <a:xfrm>
            <a:off x="11398916" y="6535913"/>
            <a:ext cx="726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Drawn by Xavier Lian</a:t>
            </a:r>
          </a:p>
          <a:p>
            <a:r>
              <a:rPr lang="en-US" sz="500" dirty="0"/>
              <a:t>CS1D Spring 2016</a:t>
            </a:r>
          </a:p>
        </p:txBody>
      </p:sp>
      <p:sp>
        <p:nvSpPr>
          <p:cNvPr id="204" name="Las Label"/>
          <p:cNvSpPr txBox="1"/>
          <p:nvPr/>
        </p:nvSpPr>
        <p:spPr>
          <a:xfrm>
            <a:off x="1076525" y="3433576"/>
            <a:ext cx="115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Las Vegas Stadium</a:t>
            </a:r>
          </a:p>
        </p:txBody>
      </p:sp>
      <p:sp>
        <p:nvSpPr>
          <p:cNvPr id="179" name="Wrigley Label"/>
          <p:cNvSpPr txBox="1"/>
          <p:nvPr/>
        </p:nvSpPr>
        <p:spPr>
          <a:xfrm>
            <a:off x="6650579" y="2245438"/>
            <a:ext cx="855638" cy="2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Wrigley Field</a:t>
            </a:r>
          </a:p>
        </p:txBody>
      </p:sp>
      <p:sp>
        <p:nvSpPr>
          <p:cNvPr id="186" name="Turner Label"/>
          <p:cNvSpPr txBox="1"/>
          <p:nvPr/>
        </p:nvSpPr>
        <p:spPr>
          <a:xfrm>
            <a:off x="8122141" y="4495866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 Trust Park</a:t>
            </a:r>
          </a:p>
        </p:txBody>
      </p:sp>
      <p:sp>
        <p:nvSpPr>
          <p:cNvPr id="187" name="PNC Label"/>
          <p:cNvSpPr txBox="1"/>
          <p:nvPr/>
        </p:nvSpPr>
        <p:spPr>
          <a:xfrm>
            <a:off x="8892772" y="2344226"/>
            <a:ext cx="688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PNC Park</a:t>
            </a:r>
          </a:p>
        </p:txBody>
      </p:sp>
      <p:sp>
        <p:nvSpPr>
          <p:cNvPr id="173" name="Petco Label"/>
          <p:cNvSpPr txBox="1"/>
          <p:nvPr/>
        </p:nvSpPr>
        <p:spPr>
          <a:xfrm>
            <a:off x="827491" y="4208988"/>
            <a:ext cx="746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Petco Park</a:t>
            </a:r>
          </a:p>
        </p:txBody>
      </p:sp>
      <p:sp>
        <p:nvSpPr>
          <p:cNvPr id="191" name="Nationals Label"/>
          <p:cNvSpPr txBox="1"/>
          <p:nvPr/>
        </p:nvSpPr>
        <p:spPr>
          <a:xfrm>
            <a:off x="9165386" y="312769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Nationals Park</a:t>
            </a:r>
          </a:p>
        </p:txBody>
      </p:sp>
      <p:sp>
        <p:nvSpPr>
          <p:cNvPr id="176" name="Miller Label"/>
          <p:cNvSpPr txBox="1"/>
          <p:nvPr/>
        </p:nvSpPr>
        <p:spPr>
          <a:xfrm>
            <a:off x="6985913" y="1670863"/>
            <a:ext cx="768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Miller Park</a:t>
            </a:r>
          </a:p>
        </p:txBody>
      </p:sp>
      <p:sp>
        <p:nvSpPr>
          <p:cNvPr id="188" name="Marlins Label"/>
          <p:cNvSpPr txBox="1"/>
          <p:nvPr/>
        </p:nvSpPr>
        <p:spPr>
          <a:xfrm>
            <a:off x="9412404" y="6473808"/>
            <a:ext cx="83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Marlins Park</a:t>
            </a:r>
          </a:p>
        </p:txBody>
      </p:sp>
      <p:sp>
        <p:nvSpPr>
          <p:cNvPr id="184" name="Great Label"/>
          <p:cNvSpPr txBox="1"/>
          <p:nvPr/>
        </p:nvSpPr>
        <p:spPr>
          <a:xfrm>
            <a:off x="7854268" y="2957659"/>
            <a:ext cx="110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Great American </a:t>
            </a:r>
            <a:r>
              <a:rPr lang="en-US" sz="1000"/>
              <a:t>Ball Park</a:t>
            </a:r>
            <a:endParaRPr lang="en-US" sz="1000" dirty="0"/>
          </a:p>
        </p:txBody>
      </p:sp>
      <p:sp>
        <p:nvSpPr>
          <p:cNvPr id="163" name="Dodger Label"/>
          <p:cNvSpPr txBox="1"/>
          <p:nvPr/>
        </p:nvSpPr>
        <p:spPr>
          <a:xfrm>
            <a:off x="73871" y="3524726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Dodger Stadium</a:t>
            </a:r>
          </a:p>
        </p:txBody>
      </p:sp>
      <p:sp>
        <p:nvSpPr>
          <p:cNvPr id="174" name="Coors Label"/>
          <p:cNvSpPr txBox="1"/>
          <p:nvPr/>
        </p:nvSpPr>
        <p:spPr>
          <a:xfrm>
            <a:off x="3740168" y="2763912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Coors Field</a:t>
            </a:r>
          </a:p>
        </p:txBody>
      </p:sp>
      <p:sp>
        <p:nvSpPr>
          <p:cNvPr id="193" name="Citizens Label"/>
          <p:cNvSpPr txBox="1"/>
          <p:nvPr/>
        </p:nvSpPr>
        <p:spPr>
          <a:xfrm>
            <a:off x="9577358" y="2278712"/>
            <a:ext cx="8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Citizens Bank Park</a:t>
            </a:r>
          </a:p>
        </p:txBody>
      </p:sp>
      <p:sp>
        <p:nvSpPr>
          <p:cNvPr id="195" name="Citi Label"/>
          <p:cNvSpPr txBox="1"/>
          <p:nvPr/>
        </p:nvSpPr>
        <p:spPr>
          <a:xfrm>
            <a:off x="10299766" y="2123655"/>
            <a:ext cx="660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 Field</a:t>
            </a:r>
          </a:p>
        </p:txBody>
      </p:sp>
      <p:sp>
        <p:nvSpPr>
          <p:cNvPr id="164" name="Chase Label"/>
          <p:cNvSpPr txBox="1"/>
          <p:nvPr/>
        </p:nvSpPr>
        <p:spPr>
          <a:xfrm>
            <a:off x="1924423" y="4373237"/>
            <a:ext cx="77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Chase Field</a:t>
            </a:r>
          </a:p>
        </p:txBody>
      </p:sp>
      <p:sp>
        <p:nvSpPr>
          <p:cNvPr id="181" name="Busch Label"/>
          <p:cNvSpPr txBox="1"/>
          <p:nvPr/>
        </p:nvSpPr>
        <p:spPr>
          <a:xfrm>
            <a:off x="6523593" y="3228425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Busch Stadium</a:t>
            </a:r>
          </a:p>
        </p:txBody>
      </p:sp>
      <p:sp>
        <p:nvSpPr>
          <p:cNvPr id="155" name="AT&amp;T Label"/>
          <p:cNvSpPr txBox="1"/>
          <p:nvPr/>
        </p:nvSpPr>
        <p:spPr>
          <a:xfrm>
            <a:off x="-28186" y="2496838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AT&amp;T Park</a:t>
            </a:r>
          </a:p>
        </p:txBody>
      </p:sp>
      <p:sp>
        <p:nvSpPr>
          <p:cNvPr id="194" name="Yankee Label"/>
          <p:cNvSpPr txBox="1"/>
          <p:nvPr/>
        </p:nvSpPr>
        <p:spPr>
          <a:xfrm>
            <a:off x="9603187" y="1801571"/>
            <a:ext cx="1046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Yankee Stadium</a:t>
            </a:r>
          </a:p>
        </p:txBody>
      </p:sp>
      <p:sp>
        <p:nvSpPr>
          <p:cNvPr id="180" name="U.S. Label"/>
          <p:cNvSpPr txBox="1"/>
          <p:nvPr/>
        </p:nvSpPr>
        <p:spPr>
          <a:xfrm>
            <a:off x="6910282" y="2468304"/>
            <a:ext cx="109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Guaranteed Rate Field</a:t>
            </a:r>
          </a:p>
        </p:txBody>
      </p:sp>
      <p:sp>
        <p:nvSpPr>
          <p:cNvPr id="189" name="Tropicana Label"/>
          <p:cNvSpPr txBox="1"/>
          <p:nvPr/>
        </p:nvSpPr>
        <p:spPr>
          <a:xfrm>
            <a:off x="8610114" y="5910303"/>
            <a:ext cx="1009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Tropicana Field</a:t>
            </a:r>
          </a:p>
        </p:txBody>
      </p:sp>
      <p:sp>
        <p:nvSpPr>
          <p:cNvPr id="175" name="Target Label"/>
          <p:cNvSpPr txBox="1"/>
          <p:nvPr/>
        </p:nvSpPr>
        <p:spPr>
          <a:xfrm>
            <a:off x="5856470" y="1308198"/>
            <a:ext cx="849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 Field</a:t>
            </a:r>
          </a:p>
        </p:txBody>
      </p:sp>
      <p:sp>
        <p:nvSpPr>
          <p:cNvPr id="2" name="Safeco Label"/>
          <p:cNvSpPr txBox="1"/>
          <p:nvPr/>
        </p:nvSpPr>
        <p:spPr>
          <a:xfrm>
            <a:off x="629403" y="20735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Safeco Field</a:t>
            </a:r>
          </a:p>
        </p:txBody>
      </p:sp>
      <p:sp>
        <p:nvSpPr>
          <p:cNvPr id="190" name="Rogers Label"/>
          <p:cNvSpPr txBox="1"/>
          <p:nvPr/>
        </p:nvSpPr>
        <p:spPr>
          <a:xfrm>
            <a:off x="8779518" y="1364065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Rogers Centre</a:t>
            </a:r>
          </a:p>
        </p:txBody>
      </p:sp>
      <p:sp>
        <p:nvSpPr>
          <p:cNvPr id="185" name="Progressive Label"/>
          <p:cNvSpPr txBox="1"/>
          <p:nvPr/>
        </p:nvSpPr>
        <p:spPr>
          <a:xfrm>
            <a:off x="8184963" y="2279192"/>
            <a:ext cx="78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Progressive Field</a:t>
            </a:r>
          </a:p>
        </p:txBody>
      </p:sp>
      <p:sp>
        <p:nvSpPr>
          <p:cNvPr id="192" name="Oriole Label"/>
          <p:cNvSpPr txBox="1"/>
          <p:nvPr/>
        </p:nvSpPr>
        <p:spPr>
          <a:xfrm>
            <a:off x="9321103" y="2626007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Oriole Park at Camden Yards</a:t>
            </a:r>
          </a:p>
        </p:txBody>
      </p:sp>
      <p:sp>
        <p:nvSpPr>
          <p:cNvPr id="156" name="O.co Label"/>
          <p:cNvSpPr txBox="1"/>
          <p:nvPr/>
        </p:nvSpPr>
        <p:spPr>
          <a:xfrm>
            <a:off x="7564" y="2794060"/>
            <a:ext cx="93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Oakland–Alameda County Coliseum</a:t>
            </a:r>
          </a:p>
        </p:txBody>
      </p:sp>
      <p:sp>
        <p:nvSpPr>
          <p:cNvPr id="182" name="Minute Label"/>
          <p:cNvSpPr txBox="1"/>
          <p:nvPr/>
        </p:nvSpPr>
        <p:spPr>
          <a:xfrm>
            <a:off x="5364588" y="5726238"/>
            <a:ext cx="116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Minute Maid Park</a:t>
            </a:r>
          </a:p>
        </p:txBody>
      </p:sp>
      <p:sp>
        <p:nvSpPr>
          <p:cNvPr id="177" name="Kauffman Label"/>
          <p:cNvSpPr txBox="1"/>
          <p:nvPr/>
        </p:nvSpPr>
        <p:spPr>
          <a:xfrm>
            <a:off x="5478630" y="3163260"/>
            <a:ext cx="117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Kauffman Stadium</a:t>
            </a:r>
          </a:p>
        </p:txBody>
      </p:sp>
      <p:sp>
        <p:nvSpPr>
          <p:cNvPr id="178" name="Globe Label"/>
          <p:cNvSpPr txBox="1"/>
          <p:nvPr/>
        </p:nvSpPr>
        <p:spPr>
          <a:xfrm>
            <a:off x="4353066" y="4762504"/>
            <a:ext cx="166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Globe Life Park in Arlington</a:t>
            </a:r>
          </a:p>
        </p:txBody>
      </p:sp>
      <p:sp>
        <p:nvSpPr>
          <p:cNvPr id="196" name="Fenway Label"/>
          <p:cNvSpPr txBox="1"/>
          <p:nvPr/>
        </p:nvSpPr>
        <p:spPr>
          <a:xfrm>
            <a:off x="10442932" y="1517692"/>
            <a:ext cx="878018" cy="24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Fenway Park</a:t>
            </a:r>
          </a:p>
        </p:txBody>
      </p:sp>
      <p:sp>
        <p:nvSpPr>
          <p:cNvPr id="183" name="Comerica Label"/>
          <p:cNvSpPr txBox="1"/>
          <p:nvPr/>
        </p:nvSpPr>
        <p:spPr>
          <a:xfrm>
            <a:off x="7575034" y="2082263"/>
            <a:ext cx="92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Comerica Park</a:t>
            </a:r>
          </a:p>
        </p:txBody>
      </p:sp>
      <p:sp>
        <p:nvSpPr>
          <p:cNvPr id="172" name="Angel Label"/>
          <p:cNvSpPr txBox="1"/>
          <p:nvPr/>
        </p:nvSpPr>
        <p:spPr>
          <a:xfrm>
            <a:off x="281937" y="3791858"/>
            <a:ext cx="11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Angel Stadium of Anaheim</a:t>
            </a:r>
          </a:p>
        </p:txBody>
      </p:sp>
      <p:sp>
        <p:nvSpPr>
          <p:cNvPr id="41" name="TextBox 40"/>
          <p:cNvSpPr txBox="1"/>
          <p:nvPr/>
        </p:nvSpPr>
        <p:spPr>
          <a:xfrm rot="19909554">
            <a:off x="2582466" y="326540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830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 rot="3984800">
            <a:off x="6610997" y="160759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465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 rot="21299549">
            <a:off x="7473292" y="433145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740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926027">
            <a:off x="10197998" y="3914561"/>
            <a:ext cx="83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1255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3323289">
            <a:off x="9431070" y="543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600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 rot="17507047">
            <a:off x="6594919" y="408722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680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3352144">
            <a:off x="5896712" y="49693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230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rot="2356205">
            <a:off x="9488316" y="588691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210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680140">
            <a:off x="8750455" y="6031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965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207243">
            <a:off x="8124197" y="559181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790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1129511">
            <a:off x="4837254" y="5054998"/>
            <a:ext cx="76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1115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7797529">
            <a:off x="5858033" y="372217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460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 rot="154726">
            <a:off x="6714161" y="293701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235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 rot="3132231">
            <a:off x="4999064" y="361740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650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 rot="761099">
            <a:off x="5300798" y="271020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560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 rot="402704">
            <a:off x="3946576" y="429804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870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 rot="18744621">
            <a:off x="6524818" y="25634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415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 rot="2020914">
            <a:off x="7503268" y="2092453"/>
            <a:ext cx="4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 rot="1304849">
            <a:off x="6963454" y="128347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18549227">
            <a:off x="7320319" y="1751502"/>
            <a:ext cx="4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 rot="20907251">
            <a:off x="8133165" y="135363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430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19925552">
            <a:off x="8458015" y="161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210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19607317">
            <a:off x="7838512" y="19829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240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5237485">
            <a:off x="8636416" y="374925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375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4615559">
            <a:off x="9035153" y="449278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790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20925943">
            <a:off x="7720799" y="282546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310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1746253">
            <a:off x="8049470" y="247544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250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275387">
            <a:off x="8526513" y="1928621"/>
            <a:ext cx="4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421958">
            <a:off x="8941601" y="20889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115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17161628">
            <a:off x="8463693" y="23939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225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9371131">
            <a:off x="8822058" y="243217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260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5238797">
            <a:off x="9929460" y="369908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930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18640918">
            <a:off x="9099073" y="36100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560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3497793">
            <a:off x="9504394" y="243173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195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7149973">
            <a:off x="9769776" y="2659028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18069394">
            <a:off x="9974264" y="2256875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6942574">
            <a:off x="9174845" y="1688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953091">
            <a:off x="9640049" y="184005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315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7703275">
            <a:off x="10135672" y="1858887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7931225">
            <a:off x="10741206" y="1576511"/>
            <a:ext cx="5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195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666900">
            <a:off x="10596437" y="1751552"/>
            <a:ext cx="4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321063">
            <a:off x="10210845" y="115382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430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488255">
            <a:off x="534238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2070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 rot="3488064">
            <a:off x="2264492" y="384007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50 Miles - Las Vegas Stadium - Chase Field"/>
              </a:rPr>
              <a:t>250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 rot="21410739">
            <a:off x="1465728" y="3234761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Dodger Stadium - Las Vegas Stadium"/>
              </a:rPr>
              <a:t>300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602711">
            <a:off x="1219683" y="3807767"/>
            <a:ext cx="5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515709">
            <a:off x="1822300" y="3569483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650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515709">
            <a:off x="1015066" y="3498655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 rot="1650895">
            <a:off x="1224520" y="2839840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25 Miles - O.co Coliseum - Las Vegas Stadium"/>
              </a:rPr>
              <a:t>325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4718106">
            <a:off x="756653" y="297579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340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0304003">
            <a:off x="3815859" y="2016471"/>
            <a:ext cx="69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1500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723956">
            <a:off x="382633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1390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49880">
            <a:off x="1841381" y="407186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7316660">
            <a:off x="639145" y="1181293"/>
            <a:ext cx="5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680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227079">
            <a:off x="2869559" y="356948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71145">
            <a:off x="599172" y="2500762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cxnSp>
        <p:nvCxnSpPr>
          <p:cNvPr id="15" name="Straight Connector 14">
            <a:hlinkClick r:id="" action="ppaction://noaction"/>
          </p:cNvPr>
          <p:cNvCxnSpPr>
            <a:stCxn id="9" idx="2"/>
            <a:endCxn id="13" idx="1"/>
          </p:cNvCxnSpPr>
          <p:nvPr/>
        </p:nvCxnSpPr>
        <p:spPr>
          <a:xfrm>
            <a:off x="996245" y="3612478"/>
            <a:ext cx="245177" cy="22185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hlinkClick r:id="" action="ppaction://noaction"/>
          </p:cNvPr>
          <p:cNvCxnSpPr>
            <a:endCxn id="14" idx="0"/>
          </p:cNvCxnSpPr>
          <p:nvPr/>
        </p:nvCxnSpPr>
        <p:spPr>
          <a:xfrm>
            <a:off x="1287262" y="3880053"/>
            <a:ext cx="201314" cy="34668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hlinkClick r:id="" action="ppaction://noaction"/>
          </p:cNvPr>
          <p:cNvCxnSpPr>
            <a:stCxn id="20" idx="2"/>
            <a:endCxn id="21" idx="1"/>
          </p:cNvCxnSpPr>
          <p:nvPr/>
        </p:nvCxnSpPr>
        <p:spPr>
          <a:xfrm>
            <a:off x="633740" y="2601903"/>
            <a:ext cx="188338" cy="24724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hlinkClick r:id="" action="ppaction://noaction"/>
          </p:cNvPr>
          <p:cNvCxnSpPr>
            <a:endCxn id="9" idx="0"/>
          </p:cNvCxnSpPr>
          <p:nvPr/>
        </p:nvCxnSpPr>
        <p:spPr>
          <a:xfrm>
            <a:off x="867798" y="2894866"/>
            <a:ext cx="128447" cy="62617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hlinkClick r:id="" action="ppaction://noaction"/>
          </p:cNvPr>
          <p:cNvCxnSpPr>
            <a:stCxn id="14" idx="2"/>
            <a:endCxn id="30" idx="1"/>
          </p:cNvCxnSpPr>
          <p:nvPr/>
        </p:nvCxnSpPr>
        <p:spPr>
          <a:xfrm>
            <a:off x="1488576" y="4318175"/>
            <a:ext cx="1086183" cy="7412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hlinkClick r:id="" action="ppaction://noaction"/>
          </p:cNvPr>
          <p:cNvCxnSpPr>
            <a:stCxn id="21" idx="3"/>
            <a:endCxn id="30" idx="0"/>
          </p:cNvCxnSpPr>
          <p:nvPr/>
        </p:nvCxnSpPr>
        <p:spPr>
          <a:xfrm>
            <a:off x="913518" y="2849146"/>
            <a:ext cx="1706961" cy="149743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" action="ppaction://noaction"/>
          </p:cNvPr>
          <p:cNvCxnSpPr>
            <a:stCxn id="39" idx="2"/>
            <a:endCxn id="20" idx="0"/>
          </p:cNvCxnSpPr>
          <p:nvPr/>
        </p:nvCxnSpPr>
        <p:spPr>
          <a:xfrm flipH="1">
            <a:off x="633740" y="279587"/>
            <a:ext cx="762816" cy="223087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hlinkClick r:id="" action="ppaction://noaction"/>
          </p:cNvPr>
          <p:cNvCxnSpPr>
            <a:stCxn id="44" idx="1"/>
            <a:endCxn id="14" idx="3"/>
          </p:cNvCxnSpPr>
          <p:nvPr/>
        </p:nvCxnSpPr>
        <p:spPr>
          <a:xfrm flipH="1">
            <a:off x="1534296" y="2771244"/>
            <a:ext cx="2830134" cy="150121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hlinkClick r:id="" action="ppaction://noaction"/>
          </p:cNvPr>
          <p:cNvCxnSpPr>
            <a:stCxn id="30" idx="0"/>
            <a:endCxn id="44" idx="2"/>
          </p:cNvCxnSpPr>
          <p:nvPr/>
        </p:nvCxnSpPr>
        <p:spPr>
          <a:xfrm flipV="1">
            <a:off x="2620479" y="2816964"/>
            <a:ext cx="1789671" cy="152961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hlinkClick r:id="" action="ppaction://noaction"/>
          </p:cNvPr>
          <p:cNvCxnSpPr>
            <a:stCxn id="9" idx="3"/>
            <a:endCxn id="28" idx="1"/>
          </p:cNvCxnSpPr>
          <p:nvPr/>
        </p:nvCxnSpPr>
        <p:spPr>
          <a:xfrm flipV="1">
            <a:off x="1041965" y="1349305"/>
            <a:ext cx="5506866" cy="22174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hlinkClick r:id="" action="ppaction://noaction"/>
          </p:cNvPr>
          <p:cNvCxnSpPr>
            <a:stCxn id="39" idx="3"/>
            <a:endCxn id="28" idx="0"/>
          </p:cNvCxnSpPr>
          <p:nvPr/>
        </p:nvCxnSpPr>
        <p:spPr>
          <a:xfrm>
            <a:off x="1442276" y="233867"/>
            <a:ext cx="5152275" cy="106971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hlinkClick r:id="" action="ppaction://noaction"/>
          </p:cNvPr>
          <p:cNvCxnSpPr>
            <a:stCxn id="39" idx="0"/>
            <a:endCxn id="35" idx="0"/>
          </p:cNvCxnSpPr>
          <p:nvPr/>
        </p:nvCxnSpPr>
        <p:spPr>
          <a:xfrm>
            <a:off x="1396556" y="188147"/>
            <a:ext cx="8230094" cy="117781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hlinkClick r:id="" action="ppaction://noaction"/>
          </p:cNvPr>
          <p:cNvCxnSpPr>
            <a:stCxn id="35" idx="0"/>
            <a:endCxn id="47" idx="0"/>
          </p:cNvCxnSpPr>
          <p:nvPr/>
        </p:nvCxnSpPr>
        <p:spPr>
          <a:xfrm>
            <a:off x="9626650" y="1365959"/>
            <a:ext cx="1588294" cy="1524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hlinkClick r:id="" action="ppaction://noaction"/>
          </p:cNvPr>
          <p:cNvCxnSpPr>
            <a:stCxn id="52" idx="3"/>
            <a:endCxn id="47" idx="2"/>
          </p:cNvCxnSpPr>
          <p:nvPr/>
        </p:nvCxnSpPr>
        <p:spPr>
          <a:xfrm flipV="1">
            <a:off x="10902755" y="1609799"/>
            <a:ext cx="312189" cy="5629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hlinkClick r:id="" action="ppaction://noaction"/>
          </p:cNvPr>
          <p:cNvCxnSpPr>
            <a:stCxn id="52" idx="0"/>
            <a:endCxn id="51" idx="3"/>
          </p:cNvCxnSpPr>
          <p:nvPr/>
        </p:nvCxnSpPr>
        <p:spPr>
          <a:xfrm flipH="1" flipV="1">
            <a:off x="10589184" y="1875543"/>
            <a:ext cx="267851" cy="25153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hlinkClick r:id="" action="ppaction://noaction"/>
          </p:cNvPr>
          <p:cNvCxnSpPr>
            <a:stCxn id="59" idx="0"/>
            <a:endCxn id="51" idx="2"/>
          </p:cNvCxnSpPr>
          <p:nvPr/>
        </p:nvCxnSpPr>
        <p:spPr>
          <a:xfrm flipV="1">
            <a:off x="10375077" y="1921263"/>
            <a:ext cx="168387" cy="36638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hlinkClick r:id="" action="ppaction://noaction"/>
          </p:cNvPr>
          <p:cNvCxnSpPr>
            <a:stCxn id="62" idx="0"/>
            <a:endCxn id="51" idx="0"/>
          </p:cNvCxnSpPr>
          <p:nvPr/>
        </p:nvCxnSpPr>
        <p:spPr>
          <a:xfrm flipV="1">
            <a:off x="9495066" y="1829823"/>
            <a:ext cx="1048398" cy="5337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hlinkClick r:id="" action="ppaction://noaction"/>
          </p:cNvPr>
          <p:cNvCxnSpPr>
            <a:stCxn id="62" idx="1"/>
            <a:endCxn id="35" idx="3"/>
          </p:cNvCxnSpPr>
          <p:nvPr/>
        </p:nvCxnSpPr>
        <p:spPr>
          <a:xfrm flipV="1">
            <a:off x="9449346" y="1411679"/>
            <a:ext cx="223024" cy="9976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hlinkClick r:id="" action="ppaction://noaction"/>
          </p:cNvPr>
          <p:cNvCxnSpPr>
            <a:stCxn id="82" idx="3"/>
            <a:endCxn id="47" idx="3"/>
          </p:cNvCxnSpPr>
          <p:nvPr/>
        </p:nvCxnSpPr>
        <p:spPr>
          <a:xfrm flipV="1">
            <a:off x="10218969" y="1564079"/>
            <a:ext cx="1041695" cy="493883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hlinkClick r:id="" action="ppaction://noaction"/>
          </p:cNvPr>
          <p:cNvCxnSpPr>
            <a:stCxn id="97" idx="3"/>
            <a:endCxn id="35" idx="1"/>
          </p:cNvCxnSpPr>
          <p:nvPr/>
        </p:nvCxnSpPr>
        <p:spPr>
          <a:xfrm flipV="1">
            <a:off x="7810960" y="1411679"/>
            <a:ext cx="1769970" cy="3576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hlinkClick r:id="" action="ppaction://noaction"/>
          </p:cNvPr>
          <p:cNvCxnSpPr>
            <a:stCxn id="96" idx="0"/>
            <a:endCxn id="35" idx="2"/>
          </p:cNvCxnSpPr>
          <p:nvPr/>
        </p:nvCxnSpPr>
        <p:spPr>
          <a:xfrm flipV="1">
            <a:off x="8431068" y="1457399"/>
            <a:ext cx="1195582" cy="62395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hlinkClick r:id="" action="ppaction://noaction"/>
          </p:cNvPr>
          <p:cNvCxnSpPr>
            <a:stCxn id="65" idx="1"/>
          </p:cNvCxnSpPr>
          <p:nvPr/>
        </p:nvCxnSpPr>
        <p:spPr>
          <a:xfrm flipH="1" flipV="1">
            <a:off x="9540786" y="2420060"/>
            <a:ext cx="451502" cy="72690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hlinkClick r:id="" action="ppaction://noaction"/>
          </p:cNvPr>
          <p:cNvCxnSpPr>
            <a:stCxn id="93" idx="3"/>
          </p:cNvCxnSpPr>
          <p:nvPr/>
        </p:nvCxnSpPr>
        <p:spPr>
          <a:xfrm flipV="1">
            <a:off x="8799534" y="2462373"/>
            <a:ext cx="693350" cy="51802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hlinkClick r:id="" action="ppaction://noaction"/>
          </p:cNvPr>
          <p:cNvCxnSpPr>
            <a:stCxn id="92" idx="3"/>
            <a:endCxn id="59" idx="2"/>
          </p:cNvCxnSpPr>
          <p:nvPr/>
        </p:nvCxnSpPr>
        <p:spPr>
          <a:xfrm flipV="1">
            <a:off x="10192197" y="2379084"/>
            <a:ext cx="182880" cy="30105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hlinkClick r:id="" action="ppaction://noaction"/>
          </p:cNvPr>
          <p:cNvCxnSpPr>
            <a:stCxn id="65" idx="0"/>
            <a:endCxn id="92" idx="2"/>
          </p:cNvCxnSpPr>
          <p:nvPr/>
        </p:nvCxnSpPr>
        <p:spPr>
          <a:xfrm flipV="1">
            <a:off x="10038008" y="2725858"/>
            <a:ext cx="108469" cy="37538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hlinkClick r:id="" action="ppaction://noaction"/>
          </p:cNvPr>
          <p:cNvCxnSpPr>
            <a:stCxn id="75" idx="3"/>
            <a:endCxn id="65" idx="2"/>
          </p:cNvCxnSpPr>
          <p:nvPr/>
        </p:nvCxnSpPr>
        <p:spPr>
          <a:xfrm flipV="1">
            <a:off x="8890974" y="3192687"/>
            <a:ext cx="1147034" cy="133641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hlinkClick r:id="" action="ppaction://noaction"/>
          </p:cNvPr>
          <p:cNvCxnSpPr>
            <a:stCxn id="82" idx="0"/>
            <a:endCxn id="65" idx="3"/>
          </p:cNvCxnSpPr>
          <p:nvPr/>
        </p:nvCxnSpPr>
        <p:spPr>
          <a:xfrm flipH="1" flipV="1">
            <a:off x="10083728" y="3146967"/>
            <a:ext cx="89521" cy="331022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hlinkClick r:id="" action="ppaction://noaction"/>
          </p:cNvPr>
          <p:cNvCxnSpPr>
            <a:stCxn id="93" idx="0"/>
            <a:endCxn id="95" idx="2"/>
          </p:cNvCxnSpPr>
          <p:nvPr/>
        </p:nvCxnSpPr>
        <p:spPr>
          <a:xfrm flipV="1">
            <a:off x="8753814" y="2395426"/>
            <a:ext cx="157368" cy="53925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hlinkClick r:id="" action="ppaction://noaction"/>
          </p:cNvPr>
          <p:cNvCxnSpPr>
            <a:stCxn id="95" idx="3"/>
            <a:endCxn id="62" idx="1"/>
          </p:cNvCxnSpPr>
          <p:nvPr/>
        </p:nvCxnSpPr>
        <p:spPr>
          <a:xfrm>
            <a:off x="8956902" y="2349706"/>
            <a:ext cx="492444" cy="5958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hlinkClick r:id="" action="ppaction://noaction"/>
          </p:cNvPr>
          <p:cNvCxnSpPr>
            <a:stCxn id="96" idx="3"/>
            <a:endCxn id="95" idx="0"/>
          </p:cNvCxnSpPr>
          <p:nvPr/>
        </p:nvCxnSpPr>
        <p:spPr>
          <a:xfrm>
            <a:off x="8476788" y="2127078"/>
            <a:ext cx="434394" cy="17690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hlinkClick r:id="" action="ppaction://noaction"/>
          </p:cNvPr>
          <p:cNvCxnSpPr>
            <a:stCxn id="123" idx="0"/>
            <a:endCxn id="93" idx="3"/>
          </p:cNvCxnSpPr>
          <p:nvPr/>
        </p:nvCxnSpPr>
        <p:spPr>
          <a:xfrm flipH="1" flipV="1">
            <a:off x="8799534" y="2980397"/>
            <a:ext cx="698618" cy="291860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hlinkClick r:id="" action="ppaction://noaction"/>
          </p:cNvPr>
          <p:cNvCxnSpPr>
            <a:stCxn id="75" idx="0"/>
            <a:endCxn id="93" idx="2"/>
          </p:cNvCxnSpPr>
          <p:nvPr/>
        </p:nvCxnSpPr>
        <p:spPr>
          <a:xfrm flipH="1" flipV="1">
            <a:off x="8753814" y="3026117"/>
            <a:ext cx="91440" cy="14572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hlinkClick r:id="" action="ppaction://noaction"/>
          </p:cNvPr>
          <p:cNvCxnSpPr>
            <a:stCxn id="100" idx="3"/>
            <a:endCxn id="93" idx="1"/>
          </p:cNvCxnSpPr>
          <p:nvPr/>
        </p:nvCxnSpPr>
        <p:spPr>
          <a:xfrm flipV="1">
            <a:off x="7425211" y="2980397"/>
            <a:ext cx="1282883" cy="2580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hlinkClick r:id="" action="ppaction://noaction"/>
          </p:cNvPr>
          <p:cNvCxnSpPr>
            <a:stCxn id="99" idx="2"/>
            <a:endCxn id="93" idx="1"/>
          </p:cNvCxnSpPr>
          <p:nvPr/>
        </p:nvCxnSpPr>
        <p:spPr>
          <a:xfrm>
            <a:off x="7886554" y="2541697"/>
            <a:ext cx="821540" cy="4387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hlinkClick r:id="" action="ppaction://noaction"/>
          </p:cNvPr>
          <p:cNvCxnSpPr>
            <a:stCxn id="99" idx="0"/>
            <a:endCxn id="96" idx="1"/>
          </p:cNvCxnSpPr>
          <p:nvPr/>
        </p:nvCxnSpPr>
        <p:spPr>
          <a:xfrm flipV="1">
            <a:off x="7886554" y="2127078"/>
            <a:ext cx="498794" cy="32317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hlinkClick r:id="" action="ppaction://noaction"/>
          </p:cNvPr>
          <p:cNvCxnSpPr>
            <a:stCxn id="28" idx="3"/>
            <a:endCxn id="97" idx="1"/>
          </p:cNvCxnSpPr>
          <p:nvPr/>
        </p:nvCxnSpPr>
        <p:spPr>
          <a:xfrm>
            <a:off x="6640271" y="1349305"/>
            <a:ext cx="1079249" cy="42007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hlinkClick r:id="" action="ppaction://noaction"/>
          </p:cNvPr>
          <p:cNvCxnSpPr>
            <a:stCxn id="98" idx="0"/>
            <a:endCxn id="97" idx="2"/>
          </p:cNvCxnSpPr>
          <p:nvPr/>
        </p:nvCxnSpPr>
        <p:spPr>
          <a:xfrm flipV="1">
            <a:off x="7434254" y="1815098"/>
            <a:ext cx="330986" cy="40342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hlinkClick r:id="" action="ppaction://noaction"/>
          </p:cNvPr>
          <p:cNvCxnSpPr>
            <a:stCxn id="159" idx="0"/>
            <a:endCxn id="98" idx="1"/>
          </p:cNvCxnSpPr>
          <p:nvPr/>
        </p:nvCxnSpPr>
        <p:spPr>
          <a:xfrm flipV="1">
            <a:off x="6586847" y="2264238"/>
            <a:ext cx="801687" cy="8962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hlinkClick r:id="" action="ppaction://noaction"/>
          </p:cNvPr>
          <p:cNvCxnSpPr>
            <a:stCxn id="98" idx="3"/>
            <a:endCxn id="99" idx="1"/>
          </p:cNvCxnSpPr>
          <p:nvPr/>
        </p:nvCxnSpPr>
        <p:spPr>
          <a:xfrm>
            <a:off x="7479974" y="2264238"/>
            <a:ext cx="360860" cy="23173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hlinkClick r:id="" action="ppaction://noaction"/>
          </p:cNvPr>
          <p:cNvCxnSpPr>
            <a:stCxn id="30" idx="3"/>
            <a:endCxn id="169" idx="1"/>
          </p:cNvCxnSpPr>
          <p:nvPr/>
        </p:nvCxnSpPr>
        <p:spPr>
          <a:xfrm>
            <a:off x="2666199" y="4392303"/>
            <a:ext cx="3123221" cy="3946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hlinkClick r:id="" action="ppaction://noaction"/>
          </p:cNvPr>
          <p:cNvCxnSpPr>
            <a:stCxn id="30" idx="2"/>
            <a:endCxn id="170" idx="1"/>
          </p:cNvCxnSpPr>
          <p:nvPr/>
        </p:nvCxnSpPr>
        <p:spPr>
          <a:xfrm>
            <a:off x="2620479" y="4438023"/>
            <a:ext cx="3769247" cy="132807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hlinkClick r:id="" action="ppaction://noaction"/>
          </p:cNvPr>
          <p:cNvCxnSpPr>
            <a:stCxn id="44" idx="2"/>
            <a:endCxn id="169" idx="0"/>
          </p:cNvCxnSpPr>
          <p:nvPr/>
        </p:nvCxnSpPr>
        <p:spPr>
          <a:xfrm>
            <a:off x="4410150" y="2816964"/>
            <a:ext cx="1424990" cy="19242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hlinkClick r:id="" action="ppaction://noaction"/>
          </p:cNvPr>
          <p:cNvCxnSpPr>
            <a:stCxn id="44" idx="3"/>
            <a:endCxn id="159" idx="1"/>
          </p:cNvCxnSpPr>
          <p:nvPr/>
        </p:nvCxnSpPr>
        <p:spPr>
          <a:xfrm>
            <a:off x="4455870" y="2771244"/>
            <a:ext cx="2085257" cy="4349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hlinkClick r:id="" action="ppaction://noaction"/>
          </p:cNvPr>
          <p:cNvCxnSpPr>
            <a:stCxn id="159" idx="3"/>
            <a:endCxn id="100" idx="1"/>
          </p:cNvCxnSpPr>
          <p:nvPr/>
        </p:nvCxnSpPr>
        <p:spPr>
          <a:xfrm>
            <a:off x="6632567" y="3206185"/>
            <a:ext cx="701204" cy="3222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hlinkClick r:id="" action="ppaction://noaction"/>
          </p:cNvPr>
          <p:cNvCxnSpPr>
            <a:stCxn id="159" idx="2"/>
            <a:endCxn id="169" idx="0"/>
          </p:cNvCxnSpPr>
          <p:nvPr/>
        </p:nvCxnSpPr>
        <p:spPr>
          <a:xfrm flipH="1">
            <a:off x="5835140" y="3251905"/>
            <a:ext cx="751707" cy="148930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hlinkClick r:id="" action="ppaction://noaction"/>
          </p:cNvPr>
          <p:cNvCxnSpPr>
            <a:stCxn id="100" idx="2"/>
            <a:endCxn id="170" idx="0"/>
          </p:cNvCxnSpPr>
          <p:nvPr/>
        </p:nvCxnSpPr>
        <p:spPr>
          <a:xfrm flipH="1">
            <a:off x="6435446" y="3284127"/>
            <a:ext cx="944045" cy="24362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hlinkClick r:id="" action="ppaction://noaction"/>
          </p:cNvPr>
          <p:cNvCxnSpPr>
            <a:stCxn id="123" idx="1"/>
            <a:endCxn id="170" idx="3"/>
          </p:cNvCxnSpPr>
          <p:nvPr/>
        </p:nvCxnSpPr>
        <p:spPr>
          <a:xfrm flipH="1" flipV="1">
            <a:off x="6481166" y="5766100"/>
            <a:ext cx="2971266" cy="17862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hlinkClick r:id="" action="ppaction://noaction"/>
          </p:cNvPr>
          <p:cNvCxnSpPr>
            <a:stCxn id="82" idx="2"/>
            <a:endCxn id="170" idx="2"/>
          </p:cNvCxnSpPr>
          <p:nvPr/>
        </p:nvCxnSpPr>
        <p:spPr>
          <a:xfrm flipH="1" flipV="1">
            <a:off x="6435446" y="5811820"/>
            <a:ext cx="3737803" cy="7368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" action="ppaction://noaction"/>
          </p:cNvPr>
          <p:cNvCxnSpPr>
            <a:stCxn id="82" idx="1"/>
            <a:endCxn id="123" idx="2"/>
          </p:cNvCxnSpPr>
          <p:nvPr/>
        </p:nvCxnSpPr>
        <p:spPr>
          <a:xfrm flipH="1" flipV="1">
            <a:off x="9498152" y="5990446"/>
            <a:ext cx="629377" cy="5124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hlinkClick r:id="rId3" action="ppaction://hlinksldjump" tooltip="250 Miles - Las Vegas Stadium - Chase Field"/>
          </p:cNvPr>
          <p:cNvCxnSpPr>
            <a:stCxn id="197" idx="2"/>
            <a:endCxn id="30" idx="0"/>
          </p:cNvCxnSpPr>
          <p:nvPr/>
        </p:nvCxnSpPr>
        <p:spPr>
          <a:xfrm>
            <a:off x="2127432" y="3553250"/>
            <a:ext cx="493047" cy="79333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hlinkClick r:id="" action="ppaction://noaction"/>
          </p:cNvPr>
          <p:cNvCxnSpPr>
            <a:stCxn id="170" idx="0"/>
            <a:endCxn id="169" idx="2"/>
          </p:cNvCxnSpPr>
          <p:nvPr/>
        </p:nvCxnSpPr>
        <p:spPr>
          <a:xfrm flipH="1" flipV="1">
            <a:off x="5835140" y="4832650"/>
            <a:ext cx="600306" cy="88773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hlinkClick r:id="rId3" action="ppaction://hlinksldjump" tooltip="325 Miles - O.co Coliseum - Las Vegas Stadium"/>
          </p:cNvPr>
          <p:cNvCxnSpPr>
            <a:stCxn id="21" idx="3"/>
            <a:endCxn id="197" idx="0"/>
          </p:cNvCxnSpPr>
          <p:nvPr/>
        </p:nvCxnSpPr>
        <p:spPr>
          <a:xfrm>
            <a:off x="913518" y="2849146"/>
            <a:ext cx="1213914" cy="6126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hlinkClick r:id="rId3" action="ppaction://hlinksldjump" tooltip="300 Miles - Dodger Stadium - Las Vegas Stadium"/>
          </p:cNvPr>
          <p:cNvCxnSpPr>
            <a:stCxn id="9" idx="3"/>
            <a:endCxn id="197" idx="1"/>
          </p:cNvCxnSpPr>
          <p:nvPr/>
        </p:nvCxnSpPr>
        <p:spPr>
          <a:xfrm flipV="1">
            <a:off x="1041965" y="3507530"/>
            <a:ext cx="1039747" cy="5922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hlinkClick r:id="" action="ppaction://noaction"/>
          </p:cNvPr>
          <p:cNvCxnSpPr>
            <a:stCxn id="82" idx="0"/>
            <a:endCxn id="75" idx="2"/>
          </p:cNvCxnSpPr>
          <p:nvPr/>
        </p:nvCxnSpPr>
        <p:spPr>
          <a:xfrm flipH="1" flipV="1">
            <a:off x="8845254" y="4574821"/>
            <a:ext cx="1327995" cy="188236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hlinkClick r:id="" action="ppaction://noaction"/>
          </p:cNvPr>
          <p:cNvCxnSpPr>
            <a:stCxn id="75" idx="1"/>
            <a:endCxn id="169" idx="3"/>
          </p:cNvCxnSpPr>
          <p:nvPr/>
        </p:nvCxnSpPr>
        <p:spPr>
          <a:xfrm flipH="1">
            <a:off x="5880860" y="4529101"/>
            <a:ext cx="2918674" cy="25782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hlinkClick r:id="" action="ppaction://noaction"/>
          </p:cNvPr>
          <p:cNvCxnSpPr>
            <a:stCxn id="28" idx="2"/>
            <a:endCxn id="100" idx="0"/>
          </p:cNvCxnSpPr>
          <p:nvPr/>
        </p:nvCxnSpPr>
        <p:spPr>
          <a:xfrm>
            <a:off x="6594551" y="1395025"/>
            <a:ext cx="784940" cy="17976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30 Las Vegas Stadium">
            <a:hlinkClick r:id="rId3" action="ppaction://hlinksldjump" tooltip="Las Vegas Stadium"/>
          </p:cNvPr>
          <p:cNvSpPr/>
          <p:nvPr/>
        </p:nvSpPr>
        <p:spPr>
          <a:xfrm>
            <a:off x="2081712" y="34618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29 Wrigley Field">
            <a:hlinkClick r:id="" action="ppaction://noaction"/>
          </p:cNvPr>
          <p:cNvSpPr/>
          <p:nvPr/>
        </p:nvSpPr>
        <p:spPr>
          <a:xfrm>
            <a:off x="7388534" y="221851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28 Turner Field">
            <a:hlinkClick r:id="" action="ppaction://noaction"/>
          </p:cNvPr>
          <p:cNvSpPr/>
          <p:nvPr/>
        </p:nvSpPr>
        <p:spPr>
          <a:xfrm>
            <a:off x="8799534" y="4483381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27 PNC Park">
            <a:hlinkClick r:id="" action="ppaction://noaction"/>
          </p:cNvPr>
          <p:cNvSpPr/>
          <p:nvPr/>
        </p:nvSpPr>
        <p:spPr>
          <a:xfrm>
            <a:off x="9449346" y="2363569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6 Petco Park">
            <a:hlinkClick r:id="" action="ppaction://noaction"/>
          </p:cNvPr>
          <p:cNvSpPr/>
          <p:nvPr/>
        </p:nvSpPr>
        <p:spPr>
          <a:xfrm>
            <a:off x="1442856" y="422673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25 Nationals Park">
            <a:hlinkClick r:id="" action="ppaction://noaction"/>
          </p:cNvPr>
          <p:cNvSpPr/>
          <p:nvPr/>
        </p:nvSpPr>
        <p:spPr>
          <a:xfrm>
            <a:off x="9992288" y="310124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24 Miller Park">
            <a:hlinkClick r:id="" action="ppaction://noaction"/>
          </p:cNvPr>
          <p:cNvSpPr/>
          <p:nvPr/>
        </p:nvSpPr>
        <p:spPr>
          <a:xfrm>
            <a:off x="7719520" y="172365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23 Marlins Park">
            <a:hlinkClick r:id="" action="ppaction://noaction"/>
          </p:cNvPr>
          <p:cNvSpPr/>
          <p:nvPr/>
        </p:nvSpPr>
        <p:spPr>
          <a:xfrm>
            <a:off x="10127529" y="6457190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22 Great American Ballpark">
            <a:hlinkClick r:id="" action="ppaction://noaction"/>
          </p:cNvPr>
          <p:cNvSpPr/>
          <p:nvPr/>
        </p:nvSpPr>
        <p:spPr>
          <a:xfrm>
            <a:off x="8708094" y="293467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21 Dodger Stadium">
            <a:hlinkClick r:id="" action="ppaction://noaction"/>
          </p:cNvPr>
          <p:cNvSpPr/>
          <p:nvPr/>
        </p:nvSpPr>
        <p:spPr>
          <a:xfrm>
            <a:off x="950525" y="352103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20 Coors Field">
            <a:hlinkClick r:id="" action="ppaction://noaction"/>
          </p:cNvPr>
          <p:cNvSpPr/>
          <p:nvPr/>
        </p:nvSpPr>
        <p:spPr>
          <a:xfrm>
            <a:off x="4364430" y="272552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19 Citizens Bank Park">
            <a:hlinkClick r:id="" action="ppaction://noaction"/>
          </p:cNvPr>
          <p:cNvSpPr/>
          <p:nvPr/>
        </p:nvSpPr>
        <p:spPr>
          <a:xfrm>
            <a:off x="10329357" y="228764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18 Citi Field">
            <a:hlinkClick r:id="" action="ppaction://noaction"/>
          </p:cNvPr>
          <p:cNvSpPr/>
          <p:nvPr/>
        </p:nvSpPr>
        <p:spPr>
          <a:xfrm>
            <a:off x="10811315" y="212707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7 Chase Field">
            <a:hlinkClick r:id="" action="ppaction://noaction"/>
          </p:cNvPr>
          <p:cNvSpPr/>
          <p:nvPr/>
        </p:nvSpPr>
        <p:spPr>
          <a:xfrm>
            <a:off x="2574759" y="434658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16 Busch Stadium">
            <a:hlinkClick r:id="" action="ppaction://noaction"/>
          </p:cNvPr>
          <p:cNvSpPr/>
          <p:nvPr/>
        </p:nvSpPr>
        <p:spPr>
          <a:xfrm>
            <a:off x="7333771" y="319268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5 AT&amp;T Park">
            <a:hlinkClick r:id="" action="ppaction://noaction"/>
          </p:cNvPr>
          <p:cNvSpPr/>
          <p:nvPr/>
        </p:nvSpPr>
        <p:spPr>
          <a:xfrm>
            <a:off x="588020" y="251046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14 Yankee Stadium">
            <a:hlinkClick r:id="" action="ppaction://noaction"/>
          </p:cNvPr>
          <p:cNvSpPr/>
          <p:nvPr/>
        </p:nvSpPr>
        <p:spPr>
          <a:xfrm>
            <a:off x="10497744" y="182982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9" name="13 U.S. Cellular Field">
            <a:hlinkClick r:id="" action="ppaction://noaction"/>
          </p:cNvPr>
          <p:cNvSpPr/>
          <p:nvPr/>
        </p:nvSpPr>
        <p:spPr>
          <a:xfrm>
            <a:off x="7840834" y="245025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3" name="12 Tropicana Field">
            <a:hlinkClick r:id="" action="ppaction://noaction"/>
          </p:cNvPr>
          <p:cNvSpPr/>
          <p:nvPr/>
        </p:nvSpPr>
        <p:spPr>
          <a:xfrm>
            <a:off x="9452432" y="589900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11 Target Field">
            <a:hlinkClick r:id="" action="ppaction://noaction"/>
          </p:cNvPr>
          <p:cNvSpPr/>
          <p:nvPr/>
        </p:nvSpPr>
        <p:spPr>
          <a:xfrm>
            <a:off x="6548831" y="130358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10 Safeco Field">
            <a:hlinkClick r:id="" action="ppaction://noaction"/>
          </p:cNvPr>
          <p:cNvSpPr/>
          <p:nvPr/>
        </p:nvSpPr>
        <p:spPr>
          <a:xfrm>
            <a:off x="1350836" y="18814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09 Rogers Centre">
            <a:hlinkClick r:id="" action="ppaction://noaction"/>
          </p:cNvPr>
          <p:cNvSpPr/>
          <p:nvPr/>
        </p:nvSpPr>
        <p:spPr>
          <a:xfrm>
            <a:off x="9580930" y="13659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08 Progressive Field">
            <a:hlinkClick r:id="" action="ppaction://noaction"/>
          </p:cNvPr>
          <p:cNvSpPr/>
          <p:nvPr/>
        </p:nvSpPr>
        <p:spPr>
          <a:xfrm>
            <a:off x="8865462" y="230398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2" name="07 Oriole Park at Camden Yards">
            <a:hlinkClick r:id="" action="ppaction://noaction"/>
          </p:cNvPr>
          <p:cNvSpPr/>
          <p:nvPr/>
        </p:nvSpPr>
        <p:spPr>
          <a:xfrm>
            <a:off x="10100757" y="263441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06 O.co Coliseum">
            <a:hlinkClick r:id="" action="ppaction://noaction"/>
          </p:cNvPr>
          <p:cNvSpPr/>
          <p:nvPr/>
        </p:nvSpPr>
        <p:spPr>
          <a:xfrm>
            <a:off x="822078" y="280342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05 Minute Maid Park">
            <a:hlinkClick r:id="" action="ppaction://noaction"/>
          </p:cNvPr>
          <p:cNvSpPr/>
          <p:nvPr/>
        </p:nvSpPr>
        <p:spPr>
          <a:xfrm>
            <a:off x="6389726" y="572038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9" name="04 Kauffman Stadium">
            <a:hlinkClick r:id="" action="ppaction://noaction"/>
          </p:cNvPr>
          <p:cNvSpPr/>
          <p:nvPr/>
        </p:nvSpPr>
        <p:spPr>
          <a:xfrm>
            <a:off x="6541127" y="316046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9" name="03 Globe Life Park in Arlington">
            <a:hlinkClick r:id="" action="ppaction://noaction"/>
          </p:cNvPr>
          <p:cNvSpPr/>
          <p:nvPr/>
        </p:nvSpPr>
        <p:spPr>
          <a:xfrm>
            <a:off x="5789420" y="47412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7" name="02 Fenway Park">
            <a:hlinkClick r:id="" action="ppaction://noaction"/>
          </p:cNvPr>
          <p:cNvSpPr/>
          <p:nvPr/>
        </p:nvSpPr>
        <p:spPr>
          <a:xfrm>
            <a:off x="11169224" y="15183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01 Comerica Park">
            <a:hlinkClick r:id="" action="ppaction://noaction"/>
          </p:cNvPr>
          <p:cNvSpPr/>
          <p:nvPr/>
        </p:nvSpPr>
        <p:spPr>
          <a:xfrm>
            <a:off x="8385348" y="208135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00 Angels Stadium of Anaheim">
            <a:hlinkClick r:id="" action="ppaction://noaction"/>
          </p:cNvPr>
          <p:cNvSpPr/>
          <p:nvPr/>
        </p:nvSpPr>
        <p:spPr>
          <a:xfrm>
            <a:off x="1241422" y="378861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formation Text Box"/>
          <p:cNvSpPr txBox="1"/>
          <p:nvPr/>
        </p:nvSpPr>
        <p:spPr>
          <a:xfrm>
            <a:off x="-98404" y="6156524"/>
            <a:ext cx="522104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Stadium locations are optimized for edge clarity.</a:t>
            </a:r>
          </a:p>
          <a:p>
            <a:r>
              <a:rPr lang="en-US" dirty="0">
                <a:solidFill>
                  <a:schemeClr val="bg1"/>
                </a:solidFill>
              </a:rPr>
              <a:t>Stadium locations are not accurate, but approximate.</a:t>
            </a:r>
          </a:p>
        </p:txBody>
      </p:sp>
    </p:spTree>
    <p:extLst>
      <p:ext uri="{BB962C8B-B14F-4D97-AF65-F5344CB8AC3E}">
        <p14:creationId xmlns:p14="http://schemas.microsoft.com/office/powerpoint/2010/main" val="348418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162</Words>
  <Application>Microsoft Office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Jerry Lebowitz</cp:lastModifiedBy>
  <cp:revision>206</cp:revision>
  <dcterms:created xsi:type="dcterms:W3CDTF">2016-04-13T22:14:06Z</dcterms:created>
  <dcterms:modified xsi:type="dcterms:W3CDTF">2020-03-13T22:30:26Z</dcterms:modified>
</cp:coreProperties>
</file>