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0001"/>
    <a:srgbClr val="FFC75E"/>
    <a:srgbClr val="FFFF99"/>
    <a:srgbClr val="E2F95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2" d="100"/>
          <a:sy n="62" d="100"/>
        </p:scale>
        <p:origin x="-159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5159-9A24-4E57-A332-EA5E7B196240}" type="datetimeFigureOut">
              <a:rPr lang="fr-FR" smtClean="0"/>
              <a:pPr/>
              <a:t>24/09/2011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2B03-ACA4-49F3-8BA9-833E6EF8B9C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5159-9A24-4E57-A332-EA5E7B196240}" type="datetimeFigureOut">
              <a:rPr lang="fr-FR" smtClean="0"/>
              <a:pPr/>
              <a:t>24/09/2011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2B03-ACA4-49F3-8BA9-833E6EF8B9C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5159-9A24-4E57-A332-EA5E7B196240}" type="datetimeFigureOut">
              <a:rPr lang="fr-FR" smtClean="0"/>
              <a:pPr/>
              <a:t>24/09/2011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2B03-ACA4-49F3-8BA9-833E6EF8B9C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5159-9A24-4E57-A332-EA5E7B196240}" type="datetimeFigureOut">
              <a:rPr lang="fr-FR" smtClean="0"/>
              <a:pPr/>
              <a:t>24/09/2011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2B03-ACA4-49F3-8BA9-833E6EF8B9C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5159-9A24-4E57-A332-EA5E7B196240}" type="datetimeFigureOut">
              <a:rPr lang="fr-FR" smtClean="0"/>
              <a:pPr/>
              <a:t>24/09/2011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2B03-ACA4-49F3-8BA9-833E6EF8B9C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5159-9A24-4E57-A332-EA5E7B196240}" type="datetimeFigureOut">
              <a:rPr lang="fr-FR" smtClean="0"/>
              <a:pPr/>
              <a:t>24/09/2011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2B03-ACA4-49F3-8BA9-833E6EF8B9C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5159-9A24-4E57-A332-EA5E7B196240}" type="datetimeFigureOut">
              <a:rPr lang="fr-FR" smtClean="0"/>
              <a:pPr/>
              <a:t>24/09/2011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2B03-ACA4-49F3-8BA9-833E6EF8B9C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5159-9A24-4E57-A332-EA5E7B196240}" type="datetimeFigureOut">
              <a:rPr lang="fr-FR" smtClean="0"/>
              <a:pPr/>
              <a:t>24/09/2011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2B03-ACA4-49F3-8BA9-833E6EF8B9C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5159-9A24-4E57-A332-EA5E7B196240}" type="datetimeFigureOut">
              <a:rPr lang="fr-FR" smtClean="0"/>
              <a:pPr/>
              <a:t>24/09/2011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2B03-ACA4-49F3-8BA9-833E6EF8B9C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5159-9A24-4E57-A332-EA5E7B196240}" type="datetimeFigureOut">
              <a:rPr lang="fr-FR" smtClean="0"/>
              <a:pPr/>
              <a:t>24/09/2011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2B03-ACA4-49F3-8BA9-833E6EF8B9C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5159-9A24-4E57-A332-EA5E7B196240}" type="datetimeFigureOut">
              <a:rPr lang="fr-FR" smtClean="0"/>
              <a:pPr/>
              <a:t>24/09/2011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2B03-ACA4-49F3-8BA9-833E6EF8B9C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5159-9A24-4E57-A332-EA5E7B196240}" type="datetimeFigureOut">
              <a:rPr lang="fr-FR" smtClean="0"/>
              <a:pPr/>
              <a:t>24/09/2011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C2B03-ACA4-49F3-8BA9-833E6EF8B9C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1736" y="571480"/>
            <a:ext cx="214314" cy="92869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564904" y="44624"/>
            <a:ext cx="12494622" cy="646330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3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dwardian Script ITC" pitchFamily="66" charset="0"/>
              </a:rPr>
              <a:t/>
            </a:r>
            <a:br>
              <a:rPr lang="fr-FR" sz="13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dwardian Script ITC" pitchFamily="66" charset="0"/>
              </a:rPr>
            </a:br>
            <a:r>
              <a:rPr lang="fr-FR" sz="13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dwardian Script ITC" pitchFamily="66" charset="0"/>
              </a:rPr>
              <a:t>Gestionnaire de bibliothèque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2538398" y="1607331"/>
            <a:ext cx="2071702" cy="642942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7643834" y="1285860"/>
            <a:ext cx="2071702" cy="64294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5572132" y="1285860"/>
            <a:ext cx="2071702" cy="642942"/>
          </a:xfrm>
          <a:prstGeom prst="roundRect">
            <a:avLst/>
          </a:prstGeom>
          <a:gradFill>
            <a:gsLst>
              <a:gs pos="0">
                <a:schemeClr val="accent3">
                  <a:shade val="51000"/>
                  <a:satMod val="130000"/>
                  <a:alpha val="60000"/>
                </a:schemeClr>
              </a:gs>
              <a:gs pos="80000">
                <a:schemeClr val="accent3">
                  <a:shade val="93000"/>
                  <a:satMod val="130000"/>
                  <a:alpha val="60000"/>
                </a:schemeClr>
              </a:gs>
              <a:gs pos="100000">
                <a:schemeClr val="accent3">
                  <a:shade val="94000"/>
                  <a:satMod val="135000"/>
                  <a:alpha val="60000"/>
                </a:schemeClr>
              </a:gs>
            </a:gsLst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3900" y="3252788"/>
            <a:ext cx="762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2106" y="3252788"/>
            <a:ext cx="57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0299" y="3252788"/>
            <a:ext cx="104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Virage 1"/>
          <p:cNvSpPr/>
          <p:nvPr/>
        </p:nvSpPr>
        <p:spPr>
          <a:xfrm rot="16200000">
            <a:off x="1321254" y="775090"/>
            <a:ext cx="153364" cy="132592"/>
          </a:xfrm>
          <a:prstGeom prst="bentArrow">
            <a:avLst>
              <a:gd name="adj1" fmla="val 37875"/>
              <a:gd name="adj2" fmla="val 34363"/>
              <a:gd name="adj3" fmla="val 29682"/>
              <a:gd name="adj4" fmla="val 7031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71736" y="476672"/>
            <a:ext cx="5000660" cy="2571768"/>
          </a:xfrm>
          <a:prstGeom prst="roundRect">
            <a:avLst>
              <a:gd name="adj" fmla="val 4335"/>
            </a:avLst>
          </a:prstGeom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2571736" y="3861048"/>
            <a:ext cx="5000660" cy="2571768"/>
          </a:xfrm>
          <a:prstGeom prst="roundRect">
            <a:avLst>
              <a:gd name="adj" fmla="val 433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843808" y="4226734"/>
            <a:ext cx="3816424" cy="1840396"/>
          </a:xfrm>
          <a:prstGeom prst="roundRect">
            <a:avLst>
              <a:gd name="adj" fmla="val 11863"/>
            </a:avLst>
          </a:prstGeom>
          <a:blipFill dpi="0"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ible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Edwardian Script ITC" pitchFamily="66" charset="0"/>
              </a:rPr>
              <a:t>Lechheb</a:t>
            </a:r>
            <a:r>
              <a:rPr lang="fr-FR" dirty="0" smtClean="0">
                <a:latin typeface="Edwardian Script ITC" pitchFamily="66" charset="0"/>
              </a:rPr>
              <a:t> Khalil &amp; </a:t>
            </a:r>
            <a:r>
              <a:rPr lang="fr-FR" dirty="0" err="1" smtClean="0">
                <a:latin typeface="Edwardian Script ITC" pitchFamily="66" charset="0"/>
              </a:rPr>
              <a:t>Kchiri</a:t>
            </a:r>
            <a:r>
              <a:rPr lang="fr-FR" dirty="0" smtClean="0">
                <a:latin typeface="Edwardian Script ITC" pitchFamily="66" charset="0"/>
              </a:rPr>
              <a:t> Yassine</a:t>
            </a:r>
            <a:endParaRPr lang="fr-FR" dirty="0">
              <a:latin typeface="Edwardian Script ITC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57620" y="4000504"/>
            <a:ext cx="4357718" cy="714380"/>
          </a:xfr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pPr>
              <a:buNone/>
            </a:pPr>
            <a:r>
              <a:rPr lang="fr-FR" sz="4400" b="1" dirty="0" smtClean="0">
                <a:ln w="1905"/>
                <a:solidFill>
                  <a:srgbClr val="9F000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ush Script MT" pitchFamily="66" charset="0"/>
              </a:rPr>
              <a:t>Computer </a:t>
            </a:r>
            <a:r>
              <a:rPr lang="en-US" sz="4400" b="1" dirty="0" err="1" smtClean="0">
                <a:ln w="1905"/>
                <a:solidFill>
                  <a:srgbClr val="9F000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ush Script MT" pitchFamily="66" charset="0"/>
              </a:rPr>
              <a:t>Developpers</a:t>
            </a:r>
          </a:p>
          <a:p>
            <a:pPr algn="r">
              <a:buNone/>
            </a:pPr>
            <a:r>
              <a:rPr lang="fr-FR" sz="1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rush Script MT" pitchFamily="66" charset="0"/>
              </a:rPr>
              <a:t> </a:t>
            </a:r>
            <a:r>
              <a:rPr lang="fr-FR" sz="1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Edwardian Script ITC" pitchFamily="66" charset="0"/>
              </a:rPr>
              <a:t>Lechheb</a:t>
            </a:r>
            <a:r>
              <a:rPr lang="fr-FR" sz="1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Edwardian Script ITC" pitchFamily="66" charset="0"/>
              </a:rPr>
              <a:t> Khalil &amp; </a:t>
            </a:r>
            <a:r>
              <a:rPr lang="fr-FR" sz="1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Edwardian Script ITC" pitchFamily="66" charset="0"/>
              </a:rPr>
              <a:t>Kchiri</a:t>
            </a:r>
            <a:r>
              <a:rPr lang="fr-FR" sz="1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Edwardian Script ITC" pitchFamily="66" charset="0"/>
              </a:rPr>
              <a:t> Yassine</a:t>
            </a:r>
            <a:endParaRPr lang="fr-FR" sz="1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Brush Script MT" pitchFamily="66" charset="0"/>
            </a:endParaRPr>
          </a:p>
        </p:txBody>
      </p:sp>
      <p:pic>
        <p:nvPicPr>
          <p:cNvPr id="1031" name="Picture 7" descr="C:\wamp\www\comdev\templates\allrounder-j1.6\images\logo\banie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714752"/>
            <a:ext cx="1678736" cy="12858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318805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13</Words>
  <Application>Microsoft Office PowerPoint</Application>
  <PresentationFormat>Affichage à l'écran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Lechheb Khalil &amp; Kchiri Yassine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yassine kchiri</cp:lastModifiedBy>
  <cp:revision>52</cp:revision>
  <dcterms:created xsi:type="dcterms:W3CDTF">2011-08-14T23:53:12Z</dcterms:created>
  <dcterms:modified xsi:type="dcterms:W3CDTF">2011-09-24T14:47:02Z</dcterms:modified>
</cp:coreProperties>
</file>