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heme/theme5.xml" ContentType="application/vnd.openxmlformats-officedocument.theme+xml"/>
  <Override PartName="/ppt/tags/tag1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  <p:sldMasterId id="2147483680" r:id="rId4"/>
  </p:sldMasterIdLst>
  <p:notesMasterIdLst>
    <p:notesMasterId r:id="rId13"/>
  </p:notesMasterIdLst>
  <p:sldIdLst>
    <p:sldId id="279" r:id="rId5"/>
    <p:sldId id="553" r:id="rId6"/>
    <p:sldId id="554" r:id="rId7"/>
    <p:sldId id="556" r:id="rId8"/>
    <p:sldId id="555" r:id="rId9"/>
    <p:sldId id="557" r:id="rId10"/>
    <p:sldId id="558" r:id="rId11"/>
    <p:sldId id="5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09033-6BF0-4A37-A73A-44EC3535321D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82CE4-A268-4A12-A86C-159897B4B9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9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8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9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0.xml"/><Relationship Id="rId5" Type="http://schemas.openxmlformats.org/officeDocument/2006/relationships/image" Target="../media/image13.png"/><Relationship Id="rId4" Type="http://schemas.openxmlformats.org/officeDocument/2006/relationships/image" Target="../media/image8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1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2.xml"/><Relationship Id="rId5" Type="http://schemas.openxmlformats.org/officeDocument/2006/relationships/image" Target="../media/image13.png"/><Relationship Id="rId4" Type="http://schemas.openxmlformats.org/officeDocument/2006/relationships/image" Target="../media/image8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3.xml"/><Relationship Id="rId4" Type="http://schemas.openxmlformats.org/officeDocument/2006/relationships/image" Target="../media/image8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4.xml"/><Relationship Id="rId4" Type="http://schemas.openxmlformats.org/officeDocument/2006/relationships/image" Target="../media/image8.emf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5.xml"/><Relationship Id="rId5" Type="http://schemas.openxmlformats.org/officeDocument/2006/relationships/image" Target="../media/image16.png"/><Relationship Id="rId4" Type="http://schemas.openxmlformats.org/officeDocument/2006/relationships/image" Target="../media/image6.emf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6.xml"/><Relationship Id="rId4" Type="http://schemas.openxmlformats.org/officeDocument/2006/relationships/image" Target="../media/image8.emf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7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8.xml"/><Relationship Id="rId4" Type="http://schemas.openxmlformats.org/officeDocument/2006/relationships/image" Target="../media/image8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9.xml"/><Relationship Id="rId4" Type="http://schemas.openxmlformats.org/officeDocument/2006/relationships/image" Target="../media/image8.emf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0.xml"/><Relationship Id="rId4" Type="http://schemas.openxmlformats.org/officeDocument/2006/relationships/image" Target="../media/image8.emf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2.xml"/><Relationship Id="rId4" Type="http://schemas.openxmlformats.org/officeDocument/2006/relationships/image" Target="../media/image8.emf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4.bin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5.xml"/><Relationship Id="rId4" Type="http://schemas.openxmlformats.org/officeDocument/2006/relationships/image" Target="../media/image5.emf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6.xml"/><Relationship Id="rId4" Type="http://schemas.openxmlformats.org/officeDocument/2006/relationships/image" Target="../media/image5.emf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7.xml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8.bin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0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1.xml"/><Relationship Id="rId4" Type="http://schemas.openxmlformats.org/officeDocument/2006/relationships/image" Target="../media/image5.emf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2.xml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3.xml"/><Relationship Id="rId5" Type="http://schemas.openxmlformats.org/officeDocument/2006/relationships/image" Target="../media/image12.png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Relationship Id="rId4" Type="http://schemas.openxmlformats.org/officeDocument/2006/relationships/image" Target="../media/image8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.xml"/><Relationship Id="rId4" Type="http://schemas.openxmlformats.org/officeDocument/2006/relationships/image" Target="../media/image8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8.xml"/><Relationship Id="rId4" Type="http://schemas.openxmlformats.org/officeDocument/2006/relationships/image" Target="../media/image8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9.xml"/><Relationship Id="rId4" Type="http://schemas.openxmlformats.org/officeDocument/2006/relationships/image" Target="../media/image10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0.xml"/><Relationship Id="rId4" Type="http://schemas.openxmlformats.org/officeDocument/2006/relationships/image" Target="../media/image8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1.xml"/><Relationship Id="rId4" Type="http://schemas.openxmlformats.org/officeDocument/2006/relationships/image" Target="../media/image8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2.xml"/><Relationship Id="rId4" Type="http://schemas.openxmlformats.org/officeDocument/2006/relationships/image" Target="../media/image8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3.xml"/><Relationship Id="rId4" Type="http://schemas.openxmlformats.org/officeDocument/2006/relationships/image" Target="../media/image8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4.xml"/><Relationship Id="rId4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5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6.xml"/><Relationship Id="rId4" Type="http://schemas.openxmlformats.org/officeDocument/2006/relationships/image" Target="../media/image8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.xml"/><Relationship Id="rId4" Type="http://schemas.openxmlformats.org/officeDocument/2006/relationships/image" Target="../media/image8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.xml"/><Relationship Id="rId4" Type="http://schemas.openxmlformats.org/officeDocument/2006/relationships/image" Target="../media/image8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9.xml"/><Relationship Id="rId4" Type="http://schemas.openxmlformats.org/officeDocument/2006/relationships/image" Target="../media/image8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0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1.xml"/><Relationship Id="rId4" Type="http://schemas.openxmlformats.org/officeDocument/2006/relationships/image" Target="../media/image8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6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.xml"/><Relationship Id="rId4" Type="http://schemas.openxmlformats.org/officeDocument/2006/relationships/image" Target="../media/image8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5.xml"/><Relationship Id="rId4" Type="http://schemas.openxmlformats.org/officeDocument/2006/relationships/image" Target="../media/image8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9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8.xml"/><Relationship Id="rId4" Type="http://schemas.openxmlformats.org/officeDocument/2006/relationships/image" Target="../media/image8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1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Relationship Id="rId4" Type="http://schemas.openxmlformats.org/officeDocument/2006/relationships/image" Target="../media/image8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Relationship Id="rId4" Type="http://schemas.openxmlformats.org/officeDocument/2006/relationships/image" Target="../media/image8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Relationship Id="rId4" Type="http://schemas.openxmlformats.org/officeDocument/2006/relationships/image" Target="../media/image8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4.xml"/><Relationship Id="rId4" Type="http://schemas.openxmlformats.org/officeDocument/2006/relationships/image" Target="../media/image8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5.xml"/><Relationship Id="rId4" Type="http://schemas.openxmlformats.org/officeDocument/2006/relationships/image" Target="../media/image8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6.xml"/><Relationship Id="rId4" Type="http://schemas.openxmlformats.org/officeDocument/2006/relationships/image" Target="../media/image8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7.xml"/><Relationship Id="rId4" Type="http://schemas.openxmlformats.org/officeDocument/2006/relationships/image" Target="../media/image8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8.xml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9.xml"/><Relationship Id="rId4" Type="http://schemas.openxmlformats.org/officeDocument/2006/relationships/image" Target="../media/image8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0.xml"/><Relationship Id="rId4" Type="http://schemas.openxmlformats.org/officeDocument/2006/relationships/image" Target="../media/image8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1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2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3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4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5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7.xml"/><Relationship Id="rId5" Type="http://schemas.openxmlformats.org/officeDocument/2006/relationships/image" Target="../media/image13.png"/><Relationship Id="rId4" Type="http://schemas.openxmlformats.org/officeDocument/2006/relationships/image" Target="../media/image8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8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9.xml"/><Relationship Id="rId5" Type="http://schemas.openxmlformats.org/officeDocument/2006/relationships/image" Target="../media/image13.png"/><Relationship Id="rId4" Type="http://schemas.openxmlformats.org/officeDocument/2006/relationships/image" Target="../media/image8.e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0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1.xml"/><Relationship Id="rId5" Type="http://schemas.openxmlformats.org/officeDocument/2006/relationships/image" Target="../media/image13.png"/><Relationship Id="rId4" Type="http://schemas.openxmlformats.org/officeDocument/2006/relationships/image" Target="../media/image8.e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2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3.xml"/><Relationship Id="rId5" Type="http://schemas.openxmlformats.org/officeDocument/2006/relationships/image" Target="../media/image13.png"/><Relationship Id="rId4" Type="http://schemas.openxmlformats.org/officeDocument/2006/relationships/image" Target="../media/image8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4.xml"/><Relationship Id="rId4" Type="http://schemas.openxmlformats.org/officeDocument/2006/relationships/image" Target="../media/image8.emf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5.xml"/><Relationship Id="rId4" Type="http://schemas.openxmlformats.org/officeDocument/2006/relationships/image" Target="../media/image8.emf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6.xml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7.xml"/><Relationship Id="rId4" Type="http://schemas.openxmlformats.org/officeDocument/2006/relationships/image" Target="../media/image8.emf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8.xml"/><Relationship Id="rId4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9.xml"/><Relationship Id="rId4" Type="http://schemas.openxmlformats.org/officeDocument/2006/relationships/image" Target="../media/image8.em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0.xml"/><Relationship Id="rId4" Type="http://schemas.openxmlformats.org/officeDocument/2006/relationships/image" Target="../media/image8.emf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2.xml"/><Relationship Id="rId4" Type="http://schemas.openxmlformats.org/officeDocument/2006/relationships/image" Target="../media/image8.emf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4.xml"/><Relationship Id="rId4" Type="http://schemas.openxmlformats.org/officeDocument/2006/relationships/image" Target="../media/image8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5.xml"/><Relationship Id="rId4" Type="http://schemas.openxmlformats.org/officeDocument/2006/relationships/image" Target="../media/image8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6.xml"/><Relationship Id="rId4" Type="http://schemas.openxmlformats.org/officeDocument/2006/relationships/image" Target="../media/image8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7.xml"/><Relationship Id="rId4" Type="http://schemas.openxmlformats.org/officeDocument/2006/relationships/image" Target="../media/image8.emf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8.xml"/><Relationship Id="rId4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9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0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1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2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3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4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5.xml"/><Relationship Id="rId5" Type="http://schemas.openxmlformats.org/officeDocument/2006/relationships/image" Target="../media/image12.png"/><Relationship Id="rId4" Type="http://schemas.openxmlformats.org/officeDocument/2006/relationships/image" Target="../media/image14.emf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6.xml"/><Relationship Id="rId5" Type="http://schemas.openxmlformats.org/officeDocument/2006/relationships/image" Target="../media/image13.png"/><Relationship Id="rId4" Type="http://schemas.openxmlformats.org/officeDocument/2006/relationships/image" Target="../media/image8.emf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7.xml"/><Relationship Id="rId5" Type="http://schemas.openxmlformats.org/officeDocument/2006/relationships/image" Target="../media/image15.png"/><Relationship Id="rId4" Type="http://schemas.openxmlformats.org/officeDocument/2006/relationships/image" Target="../media/image8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8.xml"/><Relationship Id="rId5" Type="http://schemas.openxmlformats.org/officeDocument/2006/relationships/image" Target="../media/image13.png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556B5-7ACE-467E-99D8-27BD6609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EEB378-6AFE-4B90-B8FD-568433D43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37C783-F5B9-4450-9773-20081967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D4571-3D10-41E1-B471-720A9A12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1C07B-80B4-4928-87FC-44583397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47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D18C5-72E6-4B13-8E96-687B0020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05BD40-8780-41E6-9405-1E0D05D7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A663B-264C-4789-9FA7-777AC7F9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C9BF-60D2-412F-A7A0-DFF192F8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A1A82-E84B-49C1-923D-3820A9CF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7965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3902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3295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0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89752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0302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TextBox 12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6198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6345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18664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34562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08407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107677"/>
            <a:ext cx="2926080" cy="26426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b="1" dirty="0">
                <a:solidFill>
                  <a:schemeClr val="tx1"/>
                </a:solidFill>
                <a:latin typeface="+mj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2092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7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8721DD-BC9F-4D55-97AA-58CCD1793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965F61-573B-44E8-A2B7-8C46FE3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9FA8F-4121-493D-A1E5-B0DAE76E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82A10-6252-4608-BEBC-91E9CEC6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95C4F-0A25-4FB6-B53F-99900379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390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0265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9185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End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17199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11;p2"/>
          <p:cNvSpPr/>
          <p:nvPr userDrawn="1"/>
        </p:nvSpPr>
        <p:spPr>
          <a:xfrm rot="10800000">
            <a:off x="558135" y="3737068"/>
            <a:ext cx="4506800" cy="721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Google Shape;12;p2"/>
          <p:cNvSpPr/>
          <p:nvPr userDrawn="1"/>
        </p:nvSpPr>
        <p:spPr>
          <a:xfrm rot="10800000" flipH="1" flipV="1">
            <a:off x="692800" y="3591800"/>
            <a:ext cx="4506800" cy="721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9F9F9"/>
                </a:solidFill>
                <a:latin typeface="+mn-lt"/>
                <a:ea typeface="+mn-ea"/>
                <a:cs typeface="+mn-cs"/>
              </a:rPr>
              <a:t>THANK YOU</a:t>
            </a:r>
            <a:endParaRPr sz="3600" b="1" dirty="0">
              <a:solidFill>
                <a:srgbClr val="F9F9F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1C09689-E437-7E40-9F24-12870E61D6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987" y="309198"/>
            <a:ext cx="2551912" cy="745457"/>
          </a:xfrm>
          <a:custGeom>
            <a:avLst/>
            <a:gdLst>
              <a:gd name="T0" fmla="*/ 14664 w 19431"/>
              <a:gd name="T1" fmla="*/ 5629 h 5670"/>
              <a:gd name="T2" fmla="*/ 14296 w 19431"/>
              <a:gd name="T3" fmla="*/ 5440 h 5670"/>
              <a:gd name="T4" fmla="*/ 13897 w 19431"/>
              <a:gd name="T5" fmla="*/ 5062 h 5670"/>
              <a:gd name="T6" fmla="*/ 12106 w 19431"/>
              <a:gd name="T7" fmla="*/ 3028 h 5670"/>
              <a:gd name="T8" fmla="*/ 11509 w 19431"/>
              <a:gd name="T9" fmla="*/ 2381 h 5670"/>
              <a:gd name="T10" fmla="*/ 9704 w 19431"/>
              <a:gd name="T11" fmla="*/ 4414 h 5670"/>
              <a:gd name="T12" fmla="*/ 9003 w 19431"/>
              <a:gd name="T13" fmla="*/ 5214 h 5670"/>
              <a:gd name="T14" fmla="*/ 8368 w 19431"/>
              <a:gd name="T15" fmla="*/ 5616 h 5670"/>
              <a:gd name="T16" fmla="*/ 7938 w 19431"/>
              <a:gd name="T17" fmla="*/ 5596 h 5670"/>
              <a:gd name="T18" fmla="*/ 7536 w 19431"/>
              <a:gd name="T19" fmla="*/ 5373 h 5670"/>
              <a:gd name="T20" fmla="*/ 6178 w 19431"/>
              <a:gd name="T21" fmla="*/ 3874 h 5670"/>
              <a:gd name="T22" fmla="*/ 5732 w 19431"/>
              <a:gd name="T23" fmla="*/ 3341 h 5670"/>
              <a:gd name="T24" fmla="*/ 4934 w 19431"/>
              <a:gd name="T25" fmla="*/ 2415 h 5670"/>
              <a:gd name="T26" fmla="*/ 4862 w 19431"/>
              <a:gd name="T27" fmla="*/ 2335 h 5670"/>
              <a:gd name="T28" fmla="*/ 4788 w 19431"/>
              <a:gd name="T29" fmla="*/ 2415 h 5670"/>
              <a:gd name="T30" fmla="*/ 3638 w 19431"/>
              <a:gd name="T31" fmla="*/ 3768 h 5670"/>
              <a:gd name="T32" fmla="*/ 2623 w 19431"/>
              <a:gd name="T33" fmla="*/ 4897 h 5670"/>
              <a:gd name="T34" fmla="*/ 2148 w 19431"/>
              <a:gd name="T35" fmla="*/ 5315 h 5670"/>
              <a:gd name="T36" fmla="*/ 1896 w 19431"/>
              <a:gd name="T37" fmla="*/ 5381 h 5670"/>
              <a:gd name="T38" fmla="*/ 1664 w 19431"/>
              <a:gd name="T39" fmla="*/ 5413 h 5670"/>
              <a:gd name="T40" fmla="*/ 598 w 19431"/>
              <a:gd name="T41" fmla="*/ 5457 h 5670"/>
              <a:gd name="T42" fmla="*/ 12 w 19431"/>
              <a:gd name="T43" fmla="*/ 5319 h 5670"/>
              <a:gd name="T44" fmla="*/ 65 w 19431"/>
              <a:gd name="T45" fmla="*/ 5059 h 5670"/>
              <a:gd name="T46" fmla="*/ 286 w 19431"/>
              <a:gd name="T47" fmla="*/ 4779 h 5670"/>
              <a:gd name="T48" fmla="*/ 2398 w 19431"/>
              <a:gd name="T49" fmla="*/ 2314 h 5670"/>
              <a:gd name="T50" fmla="*/ 4073 w 19431"/>
              <a:gd name="T51" fmla="*/ 414 h 5670"/>
              <a:gd name="T52" fmla="*/ 4502 w 19431"/>
              <a:gd name="T53" fmla="*/ 103 h 5670"/>
              <a:gd name="T54" fmla="*/ 4878 w 19431"/>
              <a:gd name="T55" fmla="*/ 68 h 5670"/>
              <a:gd name="T56" fmla="*/ 5253 w 19431"/>
              <a:gd name="T57" fmla="*/ 97 h 5670"/>
              <a:gd name="T58" fmla="*/ 6379 w 19431"/>
              <a:gd name="T59" fmla="*/ 1215 h 5670"/>
              <a:gd name="T60" fmla="*/ 7738 w 19431"/>
              <a:gd name="T61" fmla="*/ 2841 h 5670"/>
              <a:gd name="T62" fmla="*/ 8148 w 19431"/>
              <a:gd name="T63" fmla="*/ 3274 h 5670"/>
              <a:gd name="T64" fmla="*/ 9418 w 19431"/>
              <a:gd name="T65" fmla="*/ 1874 h 5670"/>
              <a:gd name="T66" fmla="*/ 10978 w 19431"/>
              <a:gd name="T67" fmla="*/ 192 h 5670"/>
              <a:gd name="T68" fmla="*/ 11348 w 19431"/>
              <a:gd name="T69" fmla="*/ 54 h 5670"/>
              <a:gd name="T70" fmla="*/ 12419 w 19431"/>
              <a:gd name="T71" fmla="*/ 594 h 5670"/>
              <a:gd name="T72" fmla="*/ 13363 w 19431"/>
              <a:gd name="T73" fmla="*/ 1648 h 5670"/>
              <a:gd name="T74" fmla="*/ 14784 w 19431"/>
              <a:gd name="T75" fmla="*/ 3272 h 5670"/>
              <a:gd name="T76" fmla="*/ 15884 w 19431"/>
              <a:gd name="T77" fmla="*/ 2081 h 5670"/>
              <a:gd name="T78" fmla="*/ 16879 w 19431"/>
              <a:gd name="T79" fmla="*/ 981 h 5670"/>
              <a:gd name="T80" fmla="*/ 17821 w 19431"/>
              <a:gd name="T81" fmla="*/ 445 h 5670"/>
              <a:gd name="T82" fmla="*/ 18578 w 19431"/>
              <a:gd name="T83" fmla="*/ 414 h 5670"/>
              <a:gd name="T84" fmla="*/ 19394 w 19431"/>
              <a:gd name="T85" fmla="*/ 489 h 5670"/>
              <a:gd name="T86" fmla="*/ 19431 w 19431"/>
              <a:gd name="T87" fmla="*/ 558 h 5670"/>
              <a:gd name="T88" fmla="*/ 19219 w 19431"/>
              <a:gd name="T89" fmla="*/ 968 h 5670"/>
              <a:gd name="T90" fmla="*/ 18666 w 19431"/>
              <a:gd name="T91" fmla="*/ 1672 h 5670"/>
              <a:gd name="T92" fmla="*/ 18246 w 19431"/>
              <a:gd name="T93" fmla="*/ 2160 h 5670"/>
              <a:gd name="T94" fmla="*/ 15645 w 19431"/>
              <a:gd name="T95" fmla="*/ 5155 h 5670"/>
              <a:gd name="T96" fmla="*/ 15028 w 19431"/>
              <a:gd name="T97" fmla="*/ 5629 h 5670"/>
              <a:gd name="T98" fmla="*/ 14664 w 19431"/>
              <a:gd name="T99" fmla="*/ 5629 h 5670"/>
              <a:gd name="T100" fmla="*/ 4098 w 19431"/>
              <a:gd name="T101" fmla="*/ 4348 h 5670"/>
              <a:gd name="T102" fmla="*/ 4098 w 19431"/>
              <a:gd name="T103" fmla="*/ 3701 h 5670"/>
              <a:gd name="T104" fmla="*/ 4798 w 19431"/>
              <a:gd name="T105" fmla="*/ 3701 h 5670"/>
              <a:gd name="T106" fmla="*/ 5498 w 19431"/>
              <a:gd name="T107" fmla="*/ 3701 h 5670"/>
              <a:gd name="T108" fmla="*/ 5498 w 19431"/>
              <a:gd name="T109" fmla="*/ 4348 h 5670"/>
              <a:gd name="T110" fmla="*/ 5498 w 19431"/>
              <a:gd name="T111" fmla="*/ 4994 h 5670"/>
              <a:gd name="T112" fmla="*/ 4798 w 19431"/>
              <a:gd name="T113" fmla="*/ 4994 h 5670"/>
              <a:gd name="T114" fmla="*/ 4098 w 19431"/>
              <a:gd name="T115" fmla="*/ 4994 h 5670"/>
              <a:gd name="T116" fmla="*/ 4098 w 19431"/>
              <a:gd name="T117" fmla="*/ 4348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431" h="5670">
                <a:moveTo>
                  <a:pt x="14664" y="5629"/>
                </a:moveTo>
                <a:cubicBezTo>
                  <a:pt x="14533" y="5586"/>
                  <a:pt x="14394" y="5515"/>
                  <a:pt x="14296" y="5440"/>
                </a:cubicBezTo>
                <a:cubicBezTo>
                  <a:pt x="14249" y="5404"/>
                  <a:pt x="14070" y="5234"/>
                  <a:pt x="13897" y="5062"/>
                </a:cubicBezTo>
                <a:cubicBezTo>
                  <a:pt x="13405" y="4570"/>
                  <a:pt x="12768" y="3846"/>
                  <a:pt x="12106" y="3028"/>
                </a:cubicBezTo>
                <a:cubicBezTo>
                  <a:pt x="11782" y="2626"/>
                  <a:pt x="11556" y="2381"/>
                  <a:pt x="11509" y="2381"/>
                </a:cubicBezTo>
                <a:cubicBezTo>
                  <a:pt x="11450" y="2381"/>
                  <a:pt x="10661" y="3270"/>
                  <a:pt x="9704" y="4414"/>
                </a:cubicBezTo>
                <a:cubicBezTo>
                  <a:pt x="9266" y="4939"/>
                  <a:pt x="9136" y="5086"/>
                  <a:pt x="9003" y="5214"/>
                </a:cubicBezTo>
                <a:cubicBezTo>
                  <a:pt x="8771" y="5435"/>
                  <a:pt x="8553" y="5572"/>
                  <a:pt x="8368" y="5616"/>
                </a:cubicBezTo>
                <a:cubicBezTo>
                  <a:pt x="8251" y="5643"/>
                  <a:pt x="8057" y="5634"/>
                  <a:pt x="7938" y="5596"/>
                </a:cubicBezTo>
                <a:cubicBezTo>
                  <a:pt x="7839" y="5564"/>
                  <a:pt x="7659" y="5465"/>
                  <a:pt x="7536" y="5373"/>
                </a:cubicBezTo>
                <a:cubicBezTo>
                  <a:pt x="7341" y="5229"/>
                  <a:pt x="6914" y="4757"/>
                  <a:pt x="6178" y="3874"/>
                </a:cubicBezTo>
                <a:cubicBezTo>
                  <a:pt x="6028" y="3695"/>
                  <a:pt x="5828" y="3455"/>
                  <a:pt x="5732" y="3341"/>
                </a:cubicBezTo>
                <a:cubicBezTo>
                  <a:pt x="5540" y="3112"/>
                  <a:pt x="5046" y="2539"/>
                  <a:pt x="4934" y="2415"/>
                </a:cubicBezTo>
                <a:lnTo>
                  <a:pt x="4862" y="2335"/>
                </a:lnTo>
                <a:lnTo>
                  <a:pt x="4788" y="2415"/>
                </a:lnTo>
                <a:cubicBezTo>
                  <a:pt x="4617" y="2600"/>
                  <a:pt x="4020" y="3302"/>
                  <a:pt x="3638" y="3768"/>
                </a:cubicBezTo>
                <a:cubicBezTo>
                  <a:pt x="3298" y="4181"/>
                  <a:pt x="2947" y="4572"/>
                  <a:pt x="2623" y="4897"/>
                </a:cubicBezTo>
                <a:cubicBezTo>
                  <a:pt x="2274" y="5248"/>
                  <a:pt x="2258" y="5262"/>
                  <a:pt x="2148" y="5315"/>
                </a:cubicBezTo>
                <a:cubicBezTo>
                  <a:pt x="2048" y="5363"/>
                  <a:pt x="2017" y="5371"/>
                  <a:pt x="1896" y="5381"/>
                </a:cubicBezTo>
                <a:cubicBezTo>
                  <a:pt x="1820" y="5388"/>
                  <a:pt x="1716" y="5402"/>
                  <a:pt x="1664" y="5413"/>
                </a:cubicBezTo>
                <a:cubicBezTo>
                  <a:pt x="1516" y="5445"/>
                  <a:pt x="1026" y="5465"/>
                  <a:pt x="598" y="5457"/>
                </a:cubicBezTo>
                <a:cubicBezTo>
                  <a:pt x="102" y="5447"/>
                  <a:pt x="33" y="5430"/>
                  <a:pt x="12" y="5319"/>
                </a:cubicBezTo>
                <a:cubicBezTo>
                  <a:pt x="0" y="5259"/>
                  <a:pt x="26" y="5138"/>
                  <a:pt x="65" y="5059"/>
                </a:cubicBezTo>
                <a:cubicBezTo>
                  <a:pt x="83" y="5025"/>
                  <a:pt x="182" y="4899"/>
                  <a:pt x="286" y="4779"/>
                </a:cubicBezTo>
                <a:cubicBezTo>
                  <a:pt x="549" y="4475"/>
                  <a:pt x="1512" y="3351"/>
                  <a:pt x="2398" y="2314"/>
                </a:cubicBezTo>
                <a:cubicBezTo>
                  <a:pt x="3556" y="958"/>
                  <a:pt x="3822" y="656"/>
                  <a:pt x="4073" y="414"/>
                </a:cubicBezTo>
                <a:cubicBezTo>
                  <a:pt x="4260" y="233"/>
                  <a:pt x="4376" y="149"/>
                  <a:pt x="4502" y="103"/>
                </a:cubicBezTo>
                <a:cubicBezTo>
                  <a:pt x="4594" y="69"/>
                  <a:pt x="4609" y="68"/>
                  <a:pt x="4878" y="68"/>
                </a:cubicBezTo>
                <a:cubicBezTo>
                  <a:pt x="5131" y="68"/>
                  <a:pt x="5167" y="71"/>
                  <a:pt x="5253" y="97"/>
                </a:cubicBezTo>
                <a:cubicBezTo>
                  <a:pt x="5448" y="159"/>
                  <a:pt x="5575" y="286"/>
                  <a:pt x="6379" y="1215"/>
                </a:cubicBezTo>
                <a:cubicBezTo>
                  <a:pt x="6769" y="1667"/>
                  <a:pt x="7423" y="2448"/>
                  <a:pt x="7738" y="2841"/>
                </a:cubicBezTo>
                <a:cubicBezTo>
                  <a:pt x="7962" y="3119"/>
                  <a:pt x="8109" y="3274"/>
                  <a:pt x="8148" y="3274"/>
                </a:cubicBezTo>
                <a:cubicBezTo>
                  <a:pt x="8198" y="3274"/>
                  <a:pt x="8576" y="2857"/>
                  <a:pt x="9418" y="1874"/>
                </a:cubicBezTo>
                <a:cubicBezTo>
                  <a:pt x="10485" y="628"/>
                  <a:pt x="10739" y="354"/>
                  <a:pt x="10978" y="192"/>
                </a:cubicBezTo>
                <a:cubicBezTo>
                  <a:pt x="11094" y="114"/>
                  <a:pt x="11190" y="78"/>
                  <a:pt x="11348" y="54"/>
                </a:cubicBezTo>
                <a:cubicBezTo>
                  <a:pt x="11707" y="0"/>
                  <a:pt x="11940" y="118"/>
                  <a:pt x="12419" y="594"/>
                </a:cubicBezTo>
                <a:cubicBezTo>
                  <a:pt x="12725" y="898"/>
                  <a:pt x="12871" y="1061"/>
                  <a:pt x="13363" y="1648"/>
                </a:cubicBezTo>
                <a:cubicBezTo>
                  <a:pt x="14193" y="2636"/>
                  <a:pt x="14742" y="3264"/>
                  <a:pt x="14784" y="3272"/>
                </a:cubicBezTo>
                <a:cubicBezTo>
                  <a:pt x="14833" y="3282"/>
                  <a:pt x="15120" y="2971"/>
                  <a:pt x="15884" y="2081"/>
                </a:cubicBezTo>
                <a:cubicBezTo>
                  <a:pt x="16472" y="1398"/>
                  <a:pt x="16629" y="1223"/>
                  <a:pt x="16879" y="981"/>
                </a:cubicBezTo>
                <a:cubicBezTo>
                  <a:pt x="17233" y="638"/>
                  <a:pt x="17453" y="512"/>
                  <a:pt x="17821" y="445"/>
                </a:cubicBezTo>
                <a:cubicBezTo>
                  <a:pt x="17975" y="416"/>
                  <a:pt x="18019" y="414"/>
                  <a:pt x="18578" y="414"/>
                </a:cubicBezTo>
                <a:cubicBezTo>
                  <a:pt x="19242" y="414"/>
                  <a:pt x="19328" y="422"/>
                  <a:pt x="19394" y="489"/>
                </a:cubicBezTo>
                <a:cubicBezTo>
                  <a:pt x="19415" y="509"/>
                  <a:pt x="19431" y="540"/>
                  <a:pt x="19431" y="558"/>
                </a:cubicBezTo>
                <a:cubicBezTo>
                  <a:pt x="19431" y="602"/>
                  <a:pt x="19321" y="814"/>
                  <a:pt x="19219" y="968"/>
                </a:cubicBezTo>
                <a:cubicBezTo>
                  <a:pt x="19054" y="1215"/>
                  <a:pt x="18925" y="1380"/>
                  <a:pt x="18666" y="1672"/>
                </a:cubicBezTo>
                <a:cubicBezTo>
                  <a:pt x="18586" y="1763"/>
                  <a:pt x="18397" y="1982"/>
                  <a:pt x="18246" y="2160"/>
                </a:cubicBezTo>
                <a:cubicBezTo>
                  <a:pt x="16329" y="4422"/>
                  <a:pt x="16008" y="4792"/>
                  <a:pt x="15645" y="5155"/>
                </a:cubicBezTo>
                <a:cubicBezTo>
                  <a:pt x="15337" y="5464"/>
                  <a:pt x="15201" y="5569"/>
                  <a:pt x="15028" y="5629"/>
                </a:cubicBezTo>
                <a:cubicBezTo>
                  <a:pt x="14912" y="5670"/>
                  <a:pt x="14792" y="5670"/>
                  <a:pt x="14664" y="5629"/>
                </a:cubicBezTo>
                <a:close/>
                <a:moveTo>
                  <a:pt x="4098" y="4348"/>
                </a:moveTo>
                <a:lnTo>
                  <a:pt x="4098" y="3701"/>
                </a:lnTo>
                <a:lnTo>
                  <a:pt x="4798" y="3701"/>
                </a:lnTo>
                <a:lnTo>
                  <a:pt x="5498" y="3701"/>
                </a:lnTo>
                <a:lnTo>
                  <a:pt x="5498" y="4348"/>
                </a:lnTo>
                <a:lnTo>
                  <a:pt x="5498" y="4994"/>
                </a:lnTo>
                <a:lnTo>
                  <a:pt x="4798" y="4994"/>
                </a:lnTo>
                <a:lnTo>
                  <a:pt x="4098" y="4994"/>
                </a:lnTo>
                <a:lnTo>
                  <a:pt x="4098" y="434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4397" tIns="62200" rIns="124397" bIns="6220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176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4B914146-4120-424A-8382-7846EC3DF1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471"/>
          <a:stretch/>
        </p:blipFill>
        <p:spPr>
          <a:xfrm>
            <a:off x="5149893" y="1838164"/>
            <a:ext cx="7042108" cy="33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181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15928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7"/>
            <a:ext cx="3448800" cy="3493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992129" y="1115416"/>
            <a:ext cx="2723823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43102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3671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079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96139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6"/>
            <a:ext cx="3448800" cy="34930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992129" y="1115416"/>
            <a:ext cx="2723823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>
                <a:latin typeface="+mj-lt"/>
                <a:ea typeface="+mn-ea"/>
                <a:cs typeface="+mn-cs"/>
              </a:rPr>
              <a:t>Agenda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0306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9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ouv2.png"/>
          <p:cNvPicPr>
            <a:picLocks noChangeAspect="1"/>
          </p:cNvPicPr>
          <p:nvPr userDrawn="1"/>
        </p:nvPicPr>
        <p:blipFill>
          <a:blip r:embed="rId5" cstate="print"/>
          <a:srcRect l="233" t="381" r="233" b="266"/>
          <a:stretch>
            <a:fillRect/>
          </a:stretch>
        </p:blipFill>
        <p:spPr>
          <a:xfrm>
            <a:off x="0" y="1"/>
            <a:ext cx="12192000" cy="686595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2707" y="2158286"/>
            <a:ext cx="6424654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572932" y="3736908"/>
            <a:ext cx="4384431" cy="246221"/>
          </a:xfrm>
        </p:spPr>
        <p:txBody>
          <a:bodyPr>
            <a:spAutoFit/>
          </a:bodyPr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77116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97164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b="1" dirty="0">
                <a:solidFill>
                  <a:schemeClr val="accent4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83677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2482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138935"/>
            <a:ext cx="2926080" cy="25801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b="1" dirty="0">
                <a:solidFill>
                  <a:schemeClr val="tx1"/>
                </a:solidFill>
                <a:latin typeface="+mj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2707" y="1508400"/>
            <a:ext cx="11068062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buClr>
                <a:schemeClr val="tx2"/>
              </a:buClr>
              <a:defRPr/>
            </a:lvl3pPr>
            <a:lvl4pPr marL="1544400" indent="-230400">
              <a:spcBef>
                <a:spcPts val="384"/>
              </a:spcBef>
              <a:buClr>
                <a:schemeClr val="tx2"/>
              </a:buClr>
              <a:defRPr/>
            </a:lvl4pPr>
            <a:lvl5pPr marL="2059200" indent="-230400">
              <a:spcBef>
                <a:spcPts val="384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74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51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manual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77" y="2303798"/>
            <a:ext cx="12190523" cy="2250404"/>
          </a:xfrm>
        </p:spPr>
        <p:txBody>
          <a:bodyPr wrap="square" lIns="468000" tIns="230400" rIns="90000" bIns="230400" anchor="ctr" anchorCtr="0">
            <a:spAutoFit/>
          </a:bodyPr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2000">
                <a:solidFill>
                  <a:schemeClr val="tx2"/>
                </a:solidFill>
              </a:defRPr>
            </a:lvl2pPr>
            <a:lvl3pPr>
              <a:buClrTx/>
              <a:defRPr sz="2000">
                <a:solidFill>
                  <a:schemeClr val="tx2"/>
                </a:solidFill>
              </a:defRPr>
            </a:lvl3pPr>
            <a:lvl4pPr>
              <a:buClrTx/>
              <a:defRPr sz="2000">
                <a:solidFill>
                  <a:schemeClr val="tx2"/>
                </a:solidFill>
              </a:defRPr>
            </a:lvl4pPr>
            <a:lvl5pPr>
              <a:buClrTx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 hidden="1"/>
          <p:cNvSpPr txBox="1">
            <a:spLocks/>
          </p:cNvSpPr>
          <p:nvPr userDrawn="1"/>
        </p:nvSpPr>
        <p:spPr>
          <a:xfrm>
            <a:off x="11583508" y="6826800"/>
            <a:ext cx="234831" cy="133200"/>
          </a:xfrm>
          <a:prstGeom prst="flowChartProcess">
            <a:avLst/>
          </a:prstGeom>
        </p:spPr>
        <p:txBody>
          <a:bodyPr vert="horz" wrap="none" lIns="0" tIns="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88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9746962"/>
              </p:ext>
            </p:ext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2707" y="1508400"/>
            <a:ext cx="11068062" cy="459000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Slide Number Placeholder 5" hidden="1"/>
          <p:cNvSpPr txBox="1">
            <a:spLocks/>
          </p:cNvSpPr>
          <p:nvPr userDrawn="1"/>
        </p:nvSpPr>
        <p:spPr>
          <a:xfrm>
            <a:off x="11583508" y="6826800"/>
            <a:ext cx="234831" cy="133200"/>
          </a:xfrm>
          <a:prstGeom prst="flowChartProcess">
            <a:avLst/>
          </a:prstGeom>
        </p:spPr>
        <p:txBody>
          <a:bodyPr vert="horz" wrap="none" lIns="0" tIns="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22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7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2708" y="1337921"/>
            <a:ext cx="11066585" cy="1184491"/>
          </a:xfrm>
        </p:spPr>
        <p:txBody>
          <a:bodyPr/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80283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Thinkcell - Do not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21749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5354" y="404665"/>
            <a:ext cx="11342769" cy="863748"/>
          </a:xfrm>
        </p:spPr>
        <p:txBody>
          <a:bodyPr lIns="108000" tIns="0" rIns="108000" bIns="0"/>
          <a:lstStyle>
            <a:lvl1pPr>
              <a:defRPr sz="2200" baseline="0">
                <a:solidFill>
                  <a:schemeClr val="bg2"/>
                </a:solidFill>
              </a:defRPr>
            </a:lvl1pPr>
          </a:lstStyle>
          <a:p>
            <a:r>
              <a:rPr lang="fr-FR" noProof="0" dirty="0"/>
              <a:t>Compléter avec un titre ici qui porte votre message sur deux lignes au maximum pour des raisons de lisibilité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5354" y="144314"/>
            <a:ext cx="11342769" cy="260350"/>
          </a:xfrm>
          <a:prstGeom prst="rect">
            <a:avLst/>
          </a:prstGeom>
        </p:spPr>
        <p:txBody>
          <a:bodyPr lIns="108000" tIns="0" rIns="108000" bIns="0" anchor="b"/>
          <a:lstStyle>
            <a:lvl1pPr>
              <a:spcBef>
                <a:spcPts val="0"/>
              </a:spcBef>
              <a:defRPr sz="1000" i="0" cap="all" baseline="0">
                <a:solidFill>
                  <a:schemeClr val="accent4"/>
                </a:solidFill>
                <a:latin typeface="+mj-lt"/>
              </a:defRPr>
            </a:lvl1pPr>
            <a:lvl2pPr>
              <a:defRPr sz="1000"/>
            </a:lvl2pPr>
          </a:lstStyle>
          <a:p>
            <a:pPr lvl="0"/>
            <a:r>
              <a:rPr lang="fr-FR" noProof="0" dirty="0"/>
              <a:t>Insérer un surtitre ici – il ne doit pas dépasser 1 ligne</a:t>
            </a:r>
          </a:p>
        </p:txBody>
      </p:sp>
    </p:spTree>
    <p:extLst>
      <p:ext uri="{BB962C8B-B14F-4D97-AF65-F5344CB8AC3E}">
        <p14:creationId xmlns:p14="http://schemas.microsoft.com/office/powerpoint/2010/main" val="19906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70BC2-C5B5-4A00-9B1E-70C40015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DA59A-942D-40C9-BDFA-D0993AE8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24927F-7A34-48FF-A67E-9DD532AF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0640A-14A3-4E50-8B91-561DE8C0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9B3A96-8BD7-4246-9CFA-6AFC4F3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523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ouv2.png"/>
          <p:cNvPicPr>
            <a:picLocks noChangeAspect="1"/>
          </p:cNvPicPr>
          <p:nvPr userDrawn="1"/>
        </p:nvPicPr>
        <p:blipFill>
          <a:blip r:embed="rId5" cstate="print"/>
          <a:srcRect l="233" t="381" r="233" b="266"/>
          <a:stretch>
            <a:fillRect/>
          </a:stretch>
        </p:blipFill>
        <p:spPr>
          <a:xfrm>
            <a:off x="0" y="1"/>
            <a:ext cx="12192000" cy="686595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2707" y="2158286"/>
            <a:ext cx="6424654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572932" y="3736908"/>
            <a:ext cx="4384431" cy="246221"/>
          </a:xfrm>
        </p:spPr>
        <p:txBody>
          <a:bodyPr>
            <a:spAutoFit/>
          </a:bodyPr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426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2707" y="1508400"/>
            <a:ext cx="11068062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buClr>
                <a:schemeClr val="tx2"/>
              </a:buClr>
              <a:defRPr/>
            </a:lvl3pPr>
            <a:lvl4pPr marL="1544400" indent="-230400">
              <a:spcBef>
                <a:spcPts val="384"/>
              </a:spcBef>
              <a:buClr>
                <a:schemeClr val="tx2"/>
              </a:buClr>
              <a:defRPr/>
            </a:lvl4pPr>
            <a:lvl5pPr marL="2059200" indent="-230400">
              <a:spcBef>
                <a:spcPts val="384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41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434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manual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77" y="2303798"/>
            <a:ext cx="12190523" cy="2250404"/>
          </a:xfrm>
        </p:spPr>
        <p:txBody>
          <a:bodyPr wrap="square" lIns="468000" tIns="230400" rIns="90000" bIns="230400" anchor="ctr" anchorCtr="0">
            <a:spAutoFit/>
          </a:bodyPr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2000">
                <a:solidFill>
                  <a:schemeClr val="tx2"/>
                </a:solidFill>
              </a:defRPr>
            </a:lvl2pPr>
            <a:lvl3pPr>
              <a:buClrTx/>
              <a:defRPr sz="2000">
                <a:solidFill>
                  <a:schemeClr val="tx2"/>
                </a:solidFill>
              </a:defRPr>
            </a:lvl3pPr>
            <a:lvl4pPr>
              <a:buClrTx/>
              <a:defRPr sz="2000">
                <a:solidFill>
                  <a:schemeClr val="tx2"/>
                </a:solidFill>
              </a:defRPr>
            </a:lvl4pPr>
            <a:lvl5pPr>
              <a:buClrTx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 hidden="1"/>
          <p:cNvSpPr txBox="1">
            <a:spLocks/>
          </p:cNvSpPr>
          <p:nvPr userDrawn="1"/>
        </p:nvSpPr>
        <p:spPr>
          <a:xfrm>
            <a:off x="11583508" y="6826800"/>
            <a:ext cx="234831" cy="133200"/>
          </a:xfrm>
          <a:prstGeom prst="flowChartProcess">
            <a:avLst/>
          </a:prstGeom>
        </p:spPr>
        <p:txBody>
          <a:bodyPr vert="horz" wrap="none" lIns="0" tIns="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334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7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2708" y="1337921"/>
            <a:ext cx="11066585" cy="1184491"/>
          </a:xfrm>
        </p:spPr>
        <p:txBody>
          <a:bodyPr/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782615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Thinkcell - Do not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419436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5354" y="404665"/>
            <a:ext cx="11342769" cy="863748"/>
          </a:xfrm>
        </p:spPr>
        <p:txBody>
          <a:bodyPr lIns="108000" tIns="0" rIns="108000" bIns="0"/>
          <a:lstStyle>
            <a:lvl1pPr>
              <a:defRPr sz="2200" baseline="0">
                <a:solidFill>
                  <a:schemeClr val="bg2"/>
                </a:solidFill>
              </a:defRPr>
            </a:lvl1pPr>
          </a:lstStyle>
          <a:p>
            <a:r>
              <a:rPr lang="fr-FR" noProof="0" dirty="0"/>
              <a:t>Compléter avec un titre ici qui porte votre message sur deux lignes au maximum pour des raisons de lisibilité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5354" y="144314"/>
            <a:ext cx="11342769" cy="260350"/>
          </a:xfrm>
          <a:prstGeom prst="rect">
            <a:avLst/>
          </a:prstGeom>
        </p:spPr>
        <p:txBody>
          <a:bodyPr lIns="108000" tIns="0" rIns="108000" bIns="0" anchor="b"/>
          <a:lstStyle>
            <a:lvl1pPr>
              <a:spcBef>
                <a:spcPts val="0"/>
              </a:spcBef>
              <a:defRPr sz="1000" i="0" cap="all" baseline="0">
                <a:solidFill>
                  <a:schemeClr val="accent4"/>
                </a:solidFill>
                <a:latin typeface="+mj-lt"/>
              </a:defRPr>
            </a:lvl1pPr>
            <a:lvl2pPr>
              <a:defRPr sz="1000"/>
            </a:lvl2pPr>
          </a:lstStyle>
          <a:p>
            <a:pPr lvl="0"/>
            <a:r>
              <a:rPr lang="fr-FR" noProof="0" dirty="0"/>
              <a:t>Insérer un surtitre ici – il ne doit pas dépasser 1 ligne</a:t>
            </a:r>
          </a:p>
        </p:txBody>
      </p:sp>
    </p:spTree>
    <p:extLst>
      <p:ext uri="{BB962C8B-B14F-4D97-AF65-F5344CB8AC3E}">
        <p14:creationId xmlns:p14="http://schemas.microsoft.com/office/powerpoint/2010/main" val="1141009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9456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Google Shape;10;p2"/>
          <p:cNvSpPr txBox="1">
            <a:spLocks noGrp="1"/>
          </p:cNvSpPr>
          <p:nvPr>
            <p:ph type="ctrTitle"/>
          </p:nvPr>
        </p:nvSpPr>
        <p:spPr>
          <a:xfrm>
            <a:off x="844163" y="1263676"/>
            <a:ext cx="56780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600"/>
              <a:buNone/>
              <a:defRPr sz="62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6" name="Google Shape;11;p2"/>
          <p:cNvSpPr/>
          <p:nvPr userDrawn="1"/>
        </p:nvSpPr>
        <p:spPr>
          <a:xfrm rot="10800000">
            <a:off x="558135" y="3737068"/>
            <a:ext cx="4506800" cy="721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oogle Shape;12;p2"/>
          <p:cNvSpPr/>
          <p:nvPr userDrawn="1"/>
        </p:nvSpPr>
        <p:spPr>
          <a:xfrm rot="10800000">
            <a:off x="692800" y="3591800"/>
            <a:ext cx="4506800" cy="721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n-lt"/>
              <a:ea typeface="+mn-ea"/>
              <a:cs typeface="+mn-cs"/>
            </a:endParaRPr>
          </a:p>
        </p:txBody>
      </p:sp>
      <p:sp>
        <p:nvSpPr>
          <p:cNvPr id="19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44163" y="3716072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rlow Semi Condensed"/>
              <a:buNone/>
              <a:defRPr>
                <a:solidFill>
                  <a:schemeClr val="lt2"/>
                </a:solidFill>
                <a:latin typeface="+mn-lt"/>
                <a:ea typeface="+mn-ea"/>
                <a:cs typeface="+mn-cs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C1C09689-E437-7E40-9F24-12870E61D6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987" y="309198"/>
            <a:ext cx="2551912" cy="745457"/>
          </a:xfrm>
          <a:custGeom>
            <a:avLst/>
            <a:gdLst>
              <a:gd name="T0" fmla="*/ 14664 w 19431"/>
              <a:gd name="T1" fmla="*/ 5629 h 5670"/>
              <a:gd name="T2" fmla="*/ 14296 w 19431"/>
              <a:gd name="T3" fmla="*/ 5440 h 5670"/>
              <a:gd name="T4" fmla="*/ 13897 w 19431"/>
              <a:gd name="T5" fmla="*/ 5062 h 5670"/>
              <a:gd name="T6" fmla="*/ 12106 w 19431"/>
              <a:gd name="T7" fmla="*/ 3028 h 5670"/>
              <a:gd name="T8" fmla="*/ 11509 w 19431"/>
              <a:gd name="T9" fmla="*/ 2381 h 5670"/>
              <a:gd name="T10" fmla="*/ 9704 w 19431"/>
              <a:gd name="T11" fmla="*/ 4414 h 5670"/>
              <a:gd name="T12" fmla="*/ 9003 w 19431"/>
              <a:gd name="T13" fmla="*/ 5214 h 5670"/>
              <a:gd name="T14" fmla="*/ 8368 w 19431"/>
              <a:gd name="T15" fmla="*/ 5616 h 5670"/>
              <a:gd name="T16" fmla="*/ 7938 w 19431"/>
              <a:gd name="T17" fmla="*/ 5596 h 5670"/>
              <a:gd name="T18" fmla="*/ 7536 w 19431"/>
              <a:gd name="T19" fmla="*/ 5373 h 5670"/>
              <a:gd name="T20" fmla="*/ 6178 w 19431"/>
              <a:gd name="T21" fmla="*/ 3874 h 5670"/>
              <a:gd name="T22" fmla="*/ 5732 w 19431"/>
              <a:gd name="T23" fmla="*/ 3341 h 5670"/>
              <a:gd name="T24" fmla="*/ 4934 w 19431"/>
              <a:gd name="T25" fmla="*/ 2415 h 5670"/>
              <a:gd name="T26" fmla="*/ 4862 w 19431"/>
              <a:gd name="T27" fmla="*/ 2335 h 5670"/>
              <a:gd name="T28" fmla="*/ 4788 w 19431"/>
              <a:gd name="T29" fmla="*/ 2415 h 5670"/>
              <a:gd name="T30" fmla="*/ 3638 w 19431"/>
              <a:gd name="T31" fmla="*/ 3768 h 5670"/>
              <a:gd name="T32" fmla="*/ 2623 w 19431"/>
              <a:gd name="T33" fmla="*/ 4897 h 5670"/>
              <a:gd name="T34" fmla="*/ 2148 w 19431"/>
              <a:gd name="T35" fmla="*/ 5315 h 5670"/>
              <a:gd name="T36" fmla="*/ 1896 w 19431"/>
              <a:gd name="T37" fmla="*/ 5381 h 5670"/>
              <a:gd name="T38" fmla="*/ 1664 w 19431"/>
              <a:gd name="T39" fmla="*/ 5413 h 5670"/>
              <a:gd name="T40" fmla="*/ 598 w 19431"/>
              <a:gd name="T41" fmla="*/ 5457 h 5670"/>
              <a:gd name="T42" fmla="*/ 12 w 19431"/>
              <a:gd name="T43" fmla="*/ 5319 h 5670"/>
              <a:gd name="T44" fmla="*/ 65 w 19431"/>
              <a:gd name="T45" fmla="*/ 5059 h 5670"/>
              <a:gd name="T46" fmla="*/ 286 w 19431"/>
              <a:gd name="T47" fmla="*/ 4779 h 5670"/>
              <a:gd name="T48" fmla="*/ 2398 w 19431"/>
              <a:gd name="T49" fmla="*/ 2314 h 5670"/>
              <a:gd name="T50" fmla="*/ 4073 w 19431"/>
              <a:gd name="T51" fmla="*/ 414 h 5670"/>
              <a:gd name="T52" fmla="*/ 4502 w 19431"/>
              <a:gd name="T53" fmla="*/ 103 h 5670"/>
              <a:gd name="T54" fmla="*/ 4878 w 19431"/>
              <a:gd name="T55" fmla="*/ 68 h 5670"/>
              <a:gd name="T56" fmla="*/ 5253 w 19431"/>
              <a:gd name="T57" fmla="*/ 97 h 5670"/>
              <a:gd name="T58" fmla="*/ 6379 w 19431"/>
              <a:gd name="T59" fmla="*/ 1215 h 5670"/>
              <a:gd name="T60" fmla="*/ 7738 w 19431"/>
              <a:gd name="T61" fmla="*/ 2841 h 5670"/>
              <a:gd name="T62" fmla="*/ 8148 w 19431"/>
              <a:gd name="T63" fmla="*/ 3274 h 5670"/>
              <a:gd name="T64" fmla="*/ 9418 w 19431"/>
              <a:gd name="T65" fmla="*/ 1874 h 5670"/>
              <a:gd name="T66" fmla="*/ 10978 w 19431"/>
              <a:gd name="T67" fmla="*/ 192 h 5670"/>
              <a:gd name="T68" fmla="*/ 11348 w 19431"/>
              <a:gd name="T69" fmla="*/ 54 h 5670"/>
              <a:gd name="T70" fmla="*/ 12419 w 19431"/>
              <a:gd name="T71" fmla="*/ 594 h 5670"/>
              <a:gd name="T72" fmla="*/ 13363 w 19431"/>
              <a:gd name="T73" fmla="*/ 1648 h 5670"/>
              <a:gd name="T74" fmla="*/ 14784 w 19431"/>
              <a:gd name="T75" fmla="*/ 3272 h 5670"/>
              <a:gd name="T76" fmla="*/ 15884 w 19431"/>
              <a:gd name="T77" fmla="*/ 2081 h 5670"/>
              <a:gd name="T78" fmla="*/ 16879 w 19431"/>
              <a:gd name="T79" fmla="*/ 981 h 5670"/>
              <a:gd name="T80" fmla="*/ 17821 w 19431"/>
              <a:gd name="T81" fmla="*/ 445 h 5670"/>
              <a:gd name="T82" fmla="*/ 18578 w 19431"/>
              <a:gd name="T83" fmla="*/ 414 h 5670"/>
              <a:gd name="T84" fmla="*/ 19394 w 19431"/>
              <a:gd name="T85" fmla="*/ 489 h 5670"/>
              <a:gd name="T86" fmla="*/ 19431 w 19431"/>
              <a:gd name="T87" fmla="*/ 558 h 5670"/>
              <a:gd name="T88" fmla="*/ 19219 w 19431"/>
              <a:gd name="T89" fmla="*/ 968 h 5670"/>
              <a:gd name="T90" fmla="*/ 18666 w 19431"/>
              <a:gd name="T91" fmla="*/ 1672 h 5670"/>
              <a:gd name="T92" fmla="*/ 18246 w 19431"/>
              <a:gd name="T93" fmla="*/ 2160 h 5670"/>
              <a:gd name="T94" fmla="*/ 15645 w 19431"/>
              <a:gd name="T95" fmla="*/ 5155 h 5670"/>
              <a:gd name="T96" fmla="*/ 15028 w 19431"/>
              <a:gd name="T97" fmla="*/ 5629 h 5670"/>
              <a:gd name="T98" fmla="*/ 14664 w 19431"/>
              <a:gd name="T99" fmla="*/ 5629 h 5670"/>
              <a:gd name="T100" fmla="*/ 4098 w 19431"/>
              <a:gd name="T101" fmla="*/ 4348 h 5670"/>
              <a:gd name="T102" fmla="*/ 4098 w 19431"/>
              <a:gd name="T103" fmla="*/ 3701 h 5670"/>
              <a:gd name="T104" fmla="*/ 4798 w 19431"/>
              <a:gd name="T105" fmla="*/ 3701 h 5670"/>
              <a:gd name="T106" fmla="*/ 5498 w 19431"/>
              <a:gd name="T107" fmla="*/ 3701 h 5670"/>
              <a:gd name="T108" fmla="*/ 5498 w 19431"/>
              <a:gd name="T109" fmla="*/ 4348 h 5670"/>
              <a:gd name="T110" fmla="*/ 5498 w 19431"/>
              <a:gd name="T111" fmla="*/ 4994 h 5670"/>
              <a:gd name="T112" fmla="*/ 4798 w 19431"/>
              <a:gd name="T113" fmla="*/ 4994 h 5670"/>
              <a:gd name="T114" fmla="*/ 4098 w 19431"/>
              <a:gd name="T115" fmla="*/ 4994 h 5670"/>
              <a:gd name="T116" fmla="*/ 4098 w 19431"/>
              <a:gd name="T117" fmla="*/ 4348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431" h="5670">
                <a:moveTo>
                  <a:pt x="14664" y="5629"/>
                </a:moveTo>
                <a:cubicBezTo>
                  <a:pt x="14533" y="5586"/>
                  <a:pt x="14394" y="5515"/>
                  <a:pt x="14296" y="5440"/>
                </a:cubicBezTo>
                <a:cubicBezTo>
                  <a:pt x="14249" y="5404"/>
                  <a:pt x="14070" y="5234"/>
                  <a:pt x="13897" y="5062"/>
                </a:cubicBezTo>
                <a:cubicBezTo>
                  <a:pt x="13405" y="4570"/>
                  <a:pt x="12768" y="3846"/>
                  <a:pt x="12106" y="3028"/>
                </a:cubicBezTo>
                <a:cubicBezTo>
                  <a:pt x="11782" y="2626"/>
                  <a:pt x="11556" y="2381"/>
                  <a:pt x="11509" y="2381"/>
                </a:cubicBezTo>
                <a:cubicBezTo>
                  <a:pt x="11450" y="2381"/>
                  <a:pt x="10661" y="3270"/>
                  <a:pt x="9704" y="4414"/>
                </a:cubicBezTo>
                <a:cubicBezTo>
                  <a:pt x="9266" y="4939"/>
                  <a:pt x="9136" y="5086"/>
                  <a:pt x="9003" y="5214"/>
                </a:cubicBezTo>
                <a:cubicBezTo>
                  <a:pt x="8771" y="5435"/>
                  <a:pt x="8553" y="5572"/>
                  <a:pt x="8368" y="5616"/>
                </a:cubicBezTo>
                <a:cubicBezTo>
                  <a:pt x="8251" y="5643"/>
                  <a:pt x="8057" y="5634"/>
                  <a:pt x="7938" y="5596"/>
                </a:cubicBezTo>
                <a:cubicBezTo>
                  <a:pt x="7839" y="5564"/>
                  <a:pt x="7659" y="5465"/>
                  <a:pt x="7536" y="5373"/>
                </a:cubicBezTo>
                <a:cubicBezTo>
                  <a:pt x="7341" y="5229"/>
                  <a:pt x="6914" y="4757"/>
                  <a:pt x="6178" y="3874"/>
                </a:cubicBezTo>
                <a:cubicBezTo>
                  <a:pt x="6028" y="3695"/>
                  <a:pt x="5828" y="3455"/>
                  <a:pt x="5732" y="3341"/>
                </a:cubicBezTo>
                <a:cubicBezTo>
                  <a:pt x="5540" y="3112"/>
                  <a:pt x="5046" y="2539"/>
                  <a:pt x="4934" y="2415"/>
                </a:cubicBezTo>
                <a:lnTo>
                  <a:pt x="4862" y="2335"/>
                </a:lnTo>
                <a:lnTo>
                  <a:pt x="4788" y="2415"/>
                </a:lnTo>
                <a:cubicBezTo>
                  <a:pt x="4617" y="2600"/>
                  <a:pt x="4020" y="3302"/>
                  <a:pt x="3638" y="3768"/>
                </a:cubicBezTo>
                <a:cubicBezTo>
                  <a:pt x="3298" y="4181"/>
                  <a:pt x="2947" y="4572"/>
                  <a:pt x="2623" y="4897"/>
                </a:cubicBezTo>
                <a:cubicBezTo>
                  <a:pt x="2274" y="5248"/>
                  <a:pt x="2258" y="5262"/>
                  <a:pt x="2148" y="5315"/>
                </a:cubicBezTo>
                <a:cubicBezTo>
                  <a:pt x="2048" y="5363"/>
                  <a:pt x="2017" y="5371"/>
                  <a:pt x="1896" y="5381"/>
                </a:cubicBezTo>
                <a:cubicBezTo>
                  <a:pt x="1820" y="5388"/>
                  <a:pt x="1716" y="5402"/>
                  <a:pt x="1664" y="5413"/>
                </a:cubicBezTo>
                <a:cubicBezTo>
                  <a:pt x="1516" y="5445"/>
                  <a:pt x="1026" y="5465"/>
                  <a:pt x="598" y="5457"/>
                </a:cubicBezTo>
                <a:cubicBezTo>
                  <a:pt x="102" y="5447"/>
                  <a:pt x="33" y="5430"/>
                  <a:pt x="12" y="5319"/>
                </a:cubicBezTo>
                <a:cubicBezTo>
                  <a:pt x="0" y="5259"/>
                  <a:pt x="26" y="5138"/>
                  <a:pt x="65" y="5059"/>
                </a:cubicBezTo>
                <a:cubicBezTo>
                  <a:pt x="83" y="5025"/>
                  <a:pt x="182" y="4899"/>
                  <a:pt x="286" y="4779"/>
                </a:cubicBezTo>
                <a:cubicBezTo>
                  <a:pt x="549" y="4475"/>
                  <a:pt x="1512" y="3351"/>
                  <a:pt x="2398" y="2314"/>
                </a:cubicBezTo>
                <a:cubicBezTo>
                  <a:pt x="3556" y="958"/>
                  <a:pt x="3822" y="656"/>
                  <a:pt x="4073" y="414"/>
                </a:cubicBezTo>
                <a:cubicBezTo>
                  <a:pt x="4260" y="233"/>
                  <a:pt x="4376" y="149"/>
                  <a:pt x="4502" y="103"/>
                </a:cubicBezTo>
                <a:cubicBezTo>
                  <a:pt x="4594" y="69"/>
                  <a:pt x="4609" y="68"/>
                  <a:pt x="4878" y="68"/>
                </a:cubicBezTo>
                <a:cubicBezTo>
                  <a:pt x="5131" y="68"/>
                  <a:pt x="5167" y="71"/>
                  <a:pt x="5253" y="97"/>
                </a:cubicBezTo>
                <a:cubicBezTo>
                  <a:pt x="5448" y="159"/>
                  <a:pt x="5575" y="286"/>
                  <a:pt x="6379" y="1215"/>
                </a:cubicBezTo>
                <a:cubicBezTo>
                  <a:pt x="6769" y="1667"/>
                  <a:pt x="7423" y="2448"/>
                  <a:pt x="7738" y="2841"/>
                </a:cubicBezTo>
                <a:cubicBezTo>
                  <a:pt x="7962" y="3119"/>
                  <a:pt x="8109" y="3274"/>
                  <a:pt x="8148" y="3274"/>
                </a:cubicBezTo>
                <a:cubicBezTo>
                  <a:pt x="8198" y="3274"/>
                  <a:pt x="8576" y="2857"/>
                  <a:pt x="9418" y="1874"/>
                </a:cubicBezTo>
                <a:cubicBezTo>
                  <a:pt x="10485" y="628"/>
                  <a:pt x="10739" y="354"/>
                  <a:pt x="10978" y="192"/>
                </a:cubicBezTo>
                <a:cubicBezTo>
                  <a:pt x="11094" y="114"/>
                  <a:pt x="11190" y="78"/>
                  <a:pt x="11348" y="54"/>
                </a:cubicBezTo>
                <a:cubicBezTo>
                  <a:pt x="11707" y="0"/>
                  <a:pt x="11940" y="118"/>
                  <a:pt x="12419" y="594"/>
                </a:cubicBezTo>
                <a:cubicBezTo>
                  <a:pt x="12725" y="898"/>
                  <a:pt x="12871" y="1061"/>
                  <a:pt x="13363" y="1648"/>
                </a:cubicBezTo>
                <a:cubicBezTo>
                  <a:pt x="14193" y="2636"/>
                  <a:pt x="14742" y="3264"/>
                  <a:pt x="14784" y="3272"/>
                </a:cubicBezTo>
                <a:cubicBezTo>
                  <a:pt x="14833" y="3282"/>
                  <a:pt x="15120" y="2971"/>
                  <a:pt x="15884" y="2081"/>
                </a:cubicBezTo>
                <a:cubicBezTo>
                  <a:pt x="16472" y="1398"/>
                  <a:pt x="16629" y="1223"/>
                  <a:pt x="16879" y="981"/>
                </a:cubicBezTo>
                <a:cubicBezTo>
                  <a:pt x="17233" y="638"/>
                  <a:pt x="17453" y="512"/>
                  <a:pt x="17821" y="445"/>
                </a:cubicBezTo>
                <a:cubicBezTo>
                  <a:pt x="17975" y="416"/>
                  <a:pt x="18019" y="414"/>
                  <a:pt x="18578" y="414"/>
                </a:cubicBezTo>
                <a:cubicBezTo>
                  <a:pt x="19242" y="414"/>
                  <a:pt x="19328" y="422"/>
                  <a:pt x="19394" y="489"/>
                </a:cubicBezTo>
                <a:cubicBezTo>
                  <a:pt x="19415" y="509"/>
                  <a:pt x="19431" y="540"/>
                  <a:pt x="19431" y="558"/>
                </a:cubicBezTo>
                <a:cubicBezTo>
                  <a:pt x="19431" y="602"/>
                  <a:pt x="19321" y="814"/>
                  <a:pt x="19219" y="968"/>
                </a:cubicBezTo>
                <a:cubicBezTo>
                  <a:pt x="19054" y="1215"/>
                  <a:pt x="18925" y="1380"/>
                  <a:pt x="18666" y="1672"/>
                </a:cubicBezTo>
                <a:cubicBezTo>
                  <a:pt x="18586" y="1763"/>
                  <a:pt x="18397" y="1982"/>
                  <a:pt x="18246" y="2160"/>
                </a:cubicBezTo>
                <a:cubicBezTo>
                  <a:pt x="16329" y="4422"/>
                  <a:pt x="16008" y="4792"/>
                  <a:pt x="15645" y="5155"/>
                </a:cubicBezTo>
                <a:cubicBezTo>
                  <a:pt x="15337" y="5464"/>
                  <a:pt x="15201" y="5569"/>
                  <a:pt x="15028" y="5629"/>
                </a:cubicBezTo>
                <a:cubicBezTo>
                  <a:pt x="14912" y="5670"/>
                  <a:pt x="14792" y="5670"/>
                  <a:pt x="14664" y="5629"/>
                </a:cubicBezTo>
                <a:close/>
                <a:moveTo>
                  <a:pt x="4098" y="4348"/>
                </a:moveTo>
                <a:lnTo>
                  <a:pt x="4098" y="3701"/>
                </a:lnTo>
                <a:lnTo>
                  <a:pt x="4798" y="3701"/>
                </a:lnTo>
                <a:lnTo>
                  <a:pt x="5498" y="3701"/>
                </a:lnTo>
                <a:lnTo>
                  <a:pt x="5498" y="4348"/>
                </a:lnTo>
                <a:lnTo>
                  <a:pt x="5498" y="4994"/>
                </a:lnTo>
                <a:lnTo>
                  <a:pt x="4798" y="4994"/>
                </a:lnTo>
                <a:lnTo>
                  <a:pt x="4098" y="4994"/>
                </a:lnTo>
                <a:lnTo>
                  <a:pt x="4098" y="434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4397" tIns="62200" rIns="124397" bIns="6220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176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4B914146-4120-424A-8382-7846EC3DF1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471"/>
          <a:stretch/>
        </p:blipFill>
        <p:spPr>
          <a:xfrm>
            <a:off x="5149893" y="1838164"/>
            <a:ext cx="7042108" cy="33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EEEEEE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069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Google Shape;15;p3"/>
          <p:cNvSpPr/>
          <p:nvPr/>
        </p:nvSpPr>
        <p:spPr>
          <a:xfrm>
            <a:off x="3336304" y="231707"/>
            <a:ext cx="2575600" cy="6669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3045867" y="0"/>
            <a:ext cx="2575600" cy="6900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-380267" y="1034367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43333" y="1571317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504147" y="1162780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3" hasCustomPrompt="1"/>
          </p:nvPr>
        </p:nvSpPr>
        <p:spPr>
          <a:xfrm>
            <a:off x="3506379" y="316999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4" hasCustomPrompt="1"/>
          </p:nvPr>
        </p:nvSpPr>
        <p:spPr>
          <a:xfrm>
            <a:off x="3506697" y="216264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5"/>
          </p:nvPr>
        </p:nvSpPr>
        <p:spPr>
          <a:xfrm>
            <a:off x="6906967" y="4813533"/>
            <a:ext cx="45876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6" hasCustomPrompt="1"/>
          </p:nvPr>
        </p:nvSpPr>
        <p:spPr>
          <a:xfrm>
            <a:off x="3506697" y="41911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7" hasCustomPrompt="1"/>
          </p:nvPr>
        </p:nvSpPr>
        <p:spPr>
          <a:xfrm>
            <a:off x="3504163" y="514601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8"/>
          </p:nvPr>
        </p:nvSpPr>
        <p:spPr>
          <a:xfrm>
            <a:off x="-380267" y="2004820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9"/>
          </p:nvPr>
        </p:nvSpPr>
        <p:spPr>
          <a:xfrm>
            <a:off x="143333" y="2541771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3"/>
          </p:nvPr>
        </p:nvSpPr>
        <p:spPr>
          <a:xfrm>
            <a:off x="-380267" y="3001832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4"/>
          </p:nvPr>
        </p:nvSpPr>
        <p:spPr>
          <a:xfrm>
            <a:off x="143333" y="3538781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-380267" y="3983112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6"/>
          </p:nvPr>
        </p:nvSpPr>
        <p:spPr>
          <a:xfrm>
            <a:off x="143333" y="4520061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7"/>
          </p:nvPr>
        </p:nvSpPr>
        <p:spPr>
          <a:xfrm>
            <a:off x="-380267" y="4985483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8"/>
          </p:nvPr>
        </p:nvSpPr>
        <p:spPr>
          <a:xfrm>
            <a:off x="143333" y="5522432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1529884" y="-107021"/>
            <a:ext cx="312400" cy="4853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1618633" y="0"/>
            <a:ext cx="312400" cy="4669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409032" y="418227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+mn-lt"/>
                <a:ea typeface="+mn-ea"/>
                <a:cs typeface="+mn-cs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fld id="{00000000-1234-1234-1234-123412341234}" type="slidenum">
              <a:rPr lang="fr-MA" smtClean="0"/>
              <a:pPr/>
              <a:t>‹N°›</a:t>
            </a:fld>
            <a:endParaRPr lang="fr-MA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5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62908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Google Shape;37;p4"/>
          <p:cNvSpPr/>
          <p:nvPr userDrawn="1"/>
        </p:nvSpPr>
        <p:spPr>
          <a:xfrm>
            <a:off x="7382640" y="1982243"/>
            <a:ext cx="4603200" cy="4669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Google Shape;38;p4"/>
          <p:cNvSpPr/>
          <p:nvPr userDrawn="1"/>
        </p:nvSpPr>
        <p:spPr>
          <a:xfrm>
            <a:off x="7588767" y="2188367"/>
            <a:ext cx="4603200" cy="4669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Google Shape;39;p4"/>
          <p:cNvSpPr txBox="1">
            <a:spLocks noGrp="1"/>
          </p:cNvSpPr>
          <p:nvPr>
            <p:ph type="title" hasCustomPrompt="1"/>
          </p:nvPr>
        </p:nvSpPr>
        <p:spPr>
          <a:xfrm flipH="1">
            <a:off x="7283297" y="3313733"/>
            <a:ext cx="61112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200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-159309" y="4388580"/>
            <a:ext cx="9880000" cy="1734800"/>
          </a:xfrm>
        </p:spPr>
        <p:txBody>
          <a:bodyPr lIns="91440" tIns="91440" rIns="91440" bIns="91440"/>
          <a:lstStyle>
            <a:lvl1pPr algn="r">
              <a:defRPr sz="4800" b="1">
                <a:solidFill>
                  <a:srgbClr val="434343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85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D0174-F825-4643-ADBF-19B75D62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446D8B-2617-4978-8F0E-80318D7D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42BE2-ECB4-4D92-9B64-E804BE65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39C92-9BAE-4133-86D9-6CEE2555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8FD42-0958-4A60-B50F-C41BAB9B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375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2589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Google Shape;60;p8"/>
          <p:cNvSpPr/>
          <p:nvPr userDrawn="1"/>
        </p:nvSpPr>
        <p:spPr>
          <a:xfrm>
            <a:off x="7372167" y="263443"/>
            <a:ext cx="4603200" cy="4669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oogle Shape;61;p8"/>
          <p:cNvSpPr/>
          <p:nvPr userDrawn="1"/>
        </p:nvSpPr>
        <p:spPr>
          <a:xfrm>
            <a:off x="7628527" y="-13400"/>
            <a:ext cx="4603200" cy="466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Google Shape;62;p8"/>
          <p:cNvSpPr txBox="1">
            <a:spLocks noGrp="1"/>
          </p:cNvSpPr>
          <p:nvPr>
            <p:ph type="title" hasCustomPrompt="1"/>
          </p:nvPr>
        </p:nvSpPr>
        <p:spPr>
          <a:xfrm flipH="1">
            <a:off x="5443920" y="1111967"/>
            <a:ext cx="61112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200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918752" y="2186812"/>
            <a:ext cx="9880000" cy="1734800"/>
          </a:xfrm>
        </p:spPr>
        <p:txBody>
          <a:bodyPr lIns="91440" tIns="91440" rIns="91440" bIns="91440"/>
          <a:lstStyle>
            <a:lvl1pPr algn="r">
              <a:defRPr sz="4800" b="1">
                <a:solidFill>
                  <a:srgbClr val="434343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004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1354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2289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622799"/>
            <a:ext cx="11360800" cy="763600"/>
          </a:xfrm>
        </p:spPr>
        <p:txBody>
          <a:bodyPr vert="horz" lIns="91440" tIns="91440" rIns="91440" bIns="91440" anchor="t">
            <a:noAutofit/>
          </a:bodyPr>
          <a:lstStyle>
            <a:lvl1pPr>
              <a:defRPr sz="36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3738796"/>
              </p:ext>
            </p:extLst>
          </p:nvPr>
        </p:nvGraphicFramePr>
        <p:xfrm>
          <a:off x="2161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1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42">
            <a:extLst>
              <a:ext uri="{FF2B5EF4-FFF2-40B4-BE49-F238E27FC236}">
                <a16:creationId xmlns:a16="http://schemas.microsoft.com/office/drawing/2014/main" id="{173F3643-43BF-433B-B580-57970E57F72E}"/>
              </a:ext>
            </a:extLst>
          </p:cNvPr>
          <p:cNvSpPr/>
          <p:nvPr userDrawn="1"/>
        </p:nvSpPr>
        <p:spPr>
          <a:xfrm rot="13461161">
            <a:off x="-156491" y="-72963"/>
            <a:ext cx="649214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>
              <a:solidFill>
                <a:srgbClr val="98A3A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graphiqu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4453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Espace réservé du contenu 8"/>
          <p:cNvSpPr>
            <a:spLocks noGrp="1"/>
          </p:cNvSpPr>
          <p:nvPr>
            <p:ph sz="quarter" idx="11" hasCustomPrompt="1"/>
          </p:nvPr>
        </p:nvSpPr>
        <p:spPr>
          <a:xfrm>
            <a:off x="858308" y="6381329"/>
            <a:ext cx="4537208" cy="296862"/>
          </a:xfrm>
        </p:spPr>
        <p:txBody>
          <a:bodyPr lIns="91440" tIns="91440" rIns="91440" bIns="91440" anchor="ctr"/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000" i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923">
                <a:solidFill>
                  <a:srgbClr val="505150"/>
                </a:solidFill>
                <a:latin typeface="Arial"/>
                <a:cs typeface="Arial"/>
              </a:defRPr>
            </a:lvl2pPr>
            <a:lvl3pPr>
              <a:defRPr sz="923">
                <a:solidFill>
                  <a:srgbClr val="505150"/>
                </a:solidFill>
                <a:latin typeface="Arial"/>
                <a:cs typeface="Arial"/>
              </a:defRPr>
            </a:lvl3pPr>
            <a:lvl4pPr>
              <a:defRPr sz="923">
                <a:solidFill>
                  <a:srgbClr val="505150"/>
                </a:solidFill>
                <a:latin typeface="Arial"/>
                <a:cs typeface="Arial"/>
              </a:defRPr>
            </a:lvl4pPr>
            <a:lvl5pPr>
              <a:defRPr sz="923">
                <a:solidFill>
                  <a:srgbClr val="5051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&lt;Titre du document – Date du jour&gt;</a:t>
            </a:r>
          </a:p>
        </p:txBody>
      </p:sp>
      <p:sp>
        <p:nvSpPr>
          <p:cNvPr id="22" name="Espace réservé du numéro de diapositive 25"/>
          <p:cNvSpPr>
            <a:spLocks noGrp="1"/>
          </p:cNvSpPr>
          <p:nvPr>
            <p:ph type="sldNum" sz="quarter" idx="19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7124FCF-86DC-41E9-B86F-84BF84B2B878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0377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>
            <a:noAutofit/>
          </a:bodyPr>
          <a:lstStyle>
            <a:lvl1pPr algn="ctr">
              <a:defRPr sz="6000" b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lIns="91440" tIns="45720" rIns="91440" bIns="45720" anchor="ctr">
            <a:noAutofit/>
          </a:bodyPr>
          <a:lstStyle>
            <a:lvl1pPr algn="l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156C70-75E4-48A8-AA93-4AAAA162237E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87387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Autofit/>
          </a:bodyPr>
          <a:lstStyle>
            <a:lvl1pPr>
              <a:defRPr sz="4400" b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1" hasCustomPrompt="1"/>
          </p:nvPr>
        </p:nvSpPr>
        <p:spPr>
          <a:xfrm>
            <a:off x="838200" y="1825625"/>
            <a:ext cx="10515600" cy="4351338"/>
          </a:xfrm>
        </p:spPr>
        <p:txBody>
          <a:bodyPr lIns="91440" tIns="45720" rIns="91440" bIns="45720"/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lIns="91440" tIns="45720" rIns="91440" bIns="45720" anchor="ctr">
            <a:noAutofit/>
          </a:bodyPr>
          <a:lstStyle>
            <a:lvl1pPr algn="l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156C70-75E4-48A8-AA93-4AAAA162237E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0556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>
            <a:noAutofit/>
          </a:bodyPr>
          <a:lstStyle>
            <a:lvl1pPr>
              <a:defRPr sz="6000" b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lIns="91440" tIns="45720" rIns="91440" bIns="45720" anchor="ctr">
            <a:noAutofit/>
          </a:bodyPr>
          <a:lstStyle>
            <a:lvl1pPr algn="l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156C70-75E4-48A8-AA93-4AAAA162237E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264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838200" y="1825625"/>
            <a:ext cx="5181600" cy="4351338"/>
          </a:xfrm>
        </p:spPr>
        <p:txBody>
          <a:bodyPr lIns="91440" tIns="45720" rIns="91440" bIns="45720"/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6172200" y="1825625"/>
            <a:ext cx="5181600" cy="4351338"/>
          </a:xfrm>
        </p:spPr>
        <p:txBody>
          <a:bodyPr lIns="91440" tIns="45720" rIns="91440" bIns="45720"/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lIns="91440" tIns="45720" rIns="91440" bIns="45720" anchor="ctr">
            <a:noAutofit/>
          </a:bodyPr>
          <a:lstStyle>
            <a:lvl1pPr algn="l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156C70-75E4-48A8-AA93-4AAAA162237E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Autofit/>
          </a:bodyPr>
          <a:lstStyle>
            <a:lvl1pPr>
              <a:defRPr sz="4400" b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7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8821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4" name="Object 2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81163"/>
            <a:ext cx="5181600" cy="823912"/>
          </a:xfrm>
        </p:spPr>
        <p:txBody>
          <a:bodyPr lIns="91440" tIns="45720" rIns="91440" bIns="45720" anchor="b"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1600" cy="823912"/>
          </a:xfrm>
        </p:spPr>
        <p:txBody>
          <a:bodyPr lIns="91440" tIns="45720" rIns="91440" bIns="45720" anchor="b"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lIns="91440" tIns="45720" rIns="91440" bIns="45720" anchor="ctr">
            <a:noAutofit/>
          </a:bodyPr>
          <a:lstStyle>
            <a:lvl1pPr algn="l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156C70-75E4-48A8-AA93-4AAAA162237E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838200" y="2505075"/>
            <a:ext cx="5181600" cy="3684588"/>
          </a:xfrm>
        </p:spPr>
        <p:txBody>
          <a:bodyPr lIns="91440" tIns="45720" rIns="91440" bIns="45720"/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6172200" y="2505075"/>
            <a:ext cx="5181600" cy="3684588"/>
          </a:xfrm>
        </p:spPr>
        <p:txBody>
          <a:bodyPr lIns="91440" tIns="45720" rIns="91440" bIns="45720"/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Autofit/>
          </a:bodyPr>
          <a:lstStyle>
            <a:lvl1pPr>
              <a:defRPr sz="4400" b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5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1069B-72B5-4783-B9C7-34C68F39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6475C-D5E7-4BF6-9ABD-3AD05F24A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98C705-2000-4C92-9613-A226A9335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9E7F22-C379-42DD-9147-F38CF522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08E9F-5302-425E-92FA-82EAD319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09CC3-A579-4435-B0D8-8ACA027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9708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738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Autofit/>
          </a:bodyPr>
          <a:lstStyle>
            <a:lvl1pPr>
              <a:defRPr sz="4400" b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lIns="91440" tIns="45720" rIns="91440" bIns="45720" anchor="ctr">
            <a:noAutofit/>
          </a:bodyPr>
          <a:lstStyle>
            <a:lvl1pPr algn="l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156C70-75E4-48A8-AA93-4AAAA162237E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3908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lIns="91440" tIns="45720" rIns="91440" bIns="45720" anchor="ctr">
            <a:noAutofit/>
          </a:bodyPr>
          <a:lstStyle>
            <a:lvl1pPr algn="l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156C70-75E4-48A8-AA93-4AAAA162237E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5608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anchor="b">
            <a:noAutofit/>
          </a:bodyPr>
          <a:lstStyle>
            <a:lvl1pPr>
              <a:defRPr sz="3200" b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5183188" y="987425"/>
            <a:ext cx="6172200" cy="4873625"/>
          </a:xfrm>
        </p:spPr>
        <p:txBody>
          <a:bodyPr lIns="91440" tIns="45720" rIns="91440" bIns="45720"/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8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lIns="91440" tIns="45720" rIns="91440" bIns="45720"/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lIns="91440" tIns="45720" rIns="91440" bIns="45720" anchor="ctr">
            <a:noAutofit/>
          </a:bodyPr>
          <a:lstStyle>
            <a:lvl1pPr algn="l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156C70-75E4-48A8-AA93-4AAAA162237E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5588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lIns="91440" tIns="45720" rIns="91440" bIns="45720"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lIns="91440" tIns="45720" rIns="91440" bIns="45720" anchor="ctr">
            <a:noAutofit/>
          </a:bodyPr>
          <a:lstStyle>
            <a:lvl1pPr algn="l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156C70-75E4-48A8-AA93-4AAAA162237E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anchor="b">
            <a:noAutofit/>
          </a:bodyPr>
          <a:lstStyle>
            <a:lvl1pPr>
              <a:defRPr sz="3200" b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lIns="91440" tIns="45720" rIns="91440" bIns="45720"/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1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620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Google Shape;10;p2"/>
          <p:cNvSpPr txBox="1">
            <a:spLocks noGrp="1"/>
          </p:cNvSpPr>
          <p:nvPr>
            <p:ph type="ctrTitle"/>
          </p:nvPr>
        </p:nvSpPr>
        <p:spPr>
          <a:xfrm>
            <a:off x="844163" y="1263676"/>
            <a:ext cx="56780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600"/>
              <a:buNone/>
              <a:defRPr sz="62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6" name="Google Shape;11;p2"/>
          <p:cNvSpPr/>
          <p:nvPr userDrawn="1"/>
        </p:nvSpPr>
        <p:spPr>
          <a:xfrm rot="10800000">
            <a:off x="558135" y="3737068"/>
            <a:ext cx="4506800" cy="721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oogle Shape;12;p2"/>
          <p:cNvSpPr/>
          <p:nvPr userDrawn="1"/>
        </p:nvSpPr>
        <p:spPr>
          <a:xfrm rot="10800000">
            <a:off x="692800" y="3591800"/>
            <a:ext cx="4506800" cy="721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n-lt"/>
              <a:ea typeface="+mn-ea"/>
              <a:cs typeface="+mn-cs"/>
            </a:endParaRPr>
          </a:p>
        </p:txBody>
      </p:sp>
      <p:sp>
        <p:nvSpPr>
          <p:cNvPr id="19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44163" y="3716072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rlow Semi Condensed"/>
              <a:buNone/>
              <a:defRPr>
                <a:solidFill>
                  <a:schemeClr val="lt2"/>
                </a:solidFill>
                <a:latin typeface="+mn-lt"/>
                <a:ea typeface="+mn-ea"/>
                <a:cs typeface="+mn-cs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C1C09689-E437-7E40-9F24-12870E61D6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987" y="309198"/>
            <a:ext cx="2551912" cy="745457"/>
          </a:xfrm>
          <a:custGeom>
            <a:avLst/>
            <a:gdLst>
              <a:gd name="T0" fmla="*/ 14664 w 19431"/>
              <a:gd name="T1" fmla="*/ 5629 h 5670"/>
              <a:gd name="T2" fmla="*/ 14296 w 19431"/>
              <a:gd name="T3" fmla="*/ 5440 h 5670"/>
              <a:gd name="T4" fmla="*/ 13897 w 19431"/>
              <a:gd name="T5" fmla="*/ 5062 h 5670"/>
              <a:gd name="T6" fmla="*/ 12106 w 19431"/>
              <a:gd name="T7" fmla="*/ 3028 h 5670"/>
              <a:gd name="T8" fmla="*/ 11509 w 19431"/>
              <a:gd name="T9" fmla="*/ 2381 h 5670"/>
              <a:gd name="T10" fmla="*/ 9704 w 19431"/>
              <a:gd name="T11" fmla="*/ 4414 h 5670"/>
              <a:gd name="T12" fmla="*/ 9003 w 19431"/>
              <a:gd name="T13" fmla="*/ 5214 h 5670"/>
              <a:gd name="T14" fmla="*/ 8368 w 19431"/>
              <a:gd name="T15" fmla="*/ 5616 h 5670"/>
              <a:gd name="T16" fmla="*/ 7938 w 19431"/>
              <a:gd name="T17" fmla="*/ 5596 h 5670"/>
              <a:gd name="T18" fmla="*/ 7536 w 19431"/>
              <a:gd name="T19" fmla="*/ 5373 h 5670"/>
              <a:gd name="T20" fmla="*/ 6178 w 19431"/>
              <a:gd name="T21" fmla="*/ 3874 h 5670"/>
              <a:gd name="T22" fmla="*/ 5732 w 19431"/>
              <a:gd name="T23" fmla="*/ 3341 h 5670"/>
              <a:gd name="T24" fmla="*/ 4934 w 19431"/>
              <a:gd name="T25" fmla="*/ 2415 h 5670"/>
              <a:gd name="T26" fmla="*/ 4862 w 19431"/>
              <a:gd name="T27" fmla="*/ 2335 h 5670"/>
              <a:gd name="T28" fmla="*/ 4788 w 19431"/>
              <a:gd name="T29" fmla="*/ 2415 h 5670"/>
              <a:gd name="T30" fmla="*/ 3638 w 19431"/>
              <a:gd name="T31" fmla="*/ 3768 h 5670"/>
              <a:gd name="T32" fmla="*/ 2623 w 19431"/>
              <a:gd name="T33" fmla="*/ 4897 h 5670"/>
              <a:gd name="T34" fmla="*/ 2148 w 19431"/>
              <a:gd name="T35" fmla="*/ 5315 h 5670"/>
              <a:gd name="T36" fmla="*/ 1896 w 19431"/>
              <a:gd name="T37" fmla="*/ 5381 h 5670"/>
              <a:gd name="T38" fmla="*/ 1664 w 19431"/>
              <a:gd name="T39" fmla="*/ 5413 h 5670"/>
              <a:gd name="T40" fmla="*/ 598 w 19431"/>
              <a:gd name="T41" fmla="*/ 5457 h 5670"/>
              <a:gd name="T42" fmla="*/ 12 w 19431"/>
              <a:gd name="T43" fmla="*/ 5319 h 5670"/>
              <a:gd name="T44" fmla="*/ 65 w 19431"/>
              <a:gd name="T45" fmla="*/ 5059 h 5670"/>
              <a:gd name="T46" fmla="*/ 286 w 19431"/>
              <a:gd name="T47" fmla="*/ 4779 h 5670"/>
              <a:gd name="T48" fmla="*/ 2398 w 19431"/>
              <a:gd name="T49" fmla="*/ 2314 h 5670"/>
              <a:gd name="T50" fmla="*/ 4073 w 19431"/>
              <a:gd name="T51" fmla="*/ 414 h 5670"/>
              <a:gd name="T52" fmla="*/ 4502 w 19431"/>
              <a:gd name="T53" fmla="*/ 103 h 5670"/>
              <a:gd name="T54" fmla="*/ 4878 w 19431"/>
              <a:gd name="T55" fmla="*/ 68 h 5670"/>
              <a:gd name="T56" fmla="*/ 5253 w 19431"/>
              <a:gd name="T57" fmla="*/ 97 h 5670"/>
              <a:gd name="T58" fmla="*/ 6379 w 19431"/>
              <a:gd name="T59" fmla="*/ 1215 h 5670"/>
              <a:gd name="T60" fmla="*/ 7738 w 19431"/>
              <a:gd name="T61" fmla="*/ 2841 h 5670"/>
              <a:gd name="T62" fmla="*/ 8148 w 19431"/>
              <a:gd name="T63" fmla="*/ 3274 h 5670"/>
              <a:gd name="T64" fmla="*/ 9418 w 19431"/>
              <a:gd name="T65" fmla="*/ 1874 h 5670"/>
              <a:gd name="T66" fmla="*/ 10978 w 19431"/>
              <a:gd name="T67" fmla="*/ 192 h 5670"/>
              <a:gd name="T68" fmla="*/ 11348 w 19431"/>
              <a:gd name="T69" fmla="*/ 54 h 5670"/>
              <a:gd name="T70" fmla="*/ 12419 w 19431"/>
              <a:gd name="T71" fmla="*/ 594 h 5670"/>
              <a:gd name="T72" fmla="*/ 13363 w 19431"/>
              <a:gd name="T73" fmla="*/ 1648 h 5670"/>
              <a:gd name="T74" fmla="*/ 14784 w 19431"/>
              <a:gd name="T75" fmla="*/ 3272 h 5670"/>
              <a:gd name="T76" fmla="*/ 15884 w 19431"/>
              <a:gd name="T77" fmla="*/ 2081 h 5670"/>
              <a:gd name="T78" fmla="*/ 16879 w 19431"/>
              <a:gd name="T79" fmla="*/ 981 h 5670"/>
              <a:gd name="T80" fmla="*/ 17821 w 19431"/>
              <a:gd name="T81" fmla="*/ 445 h 5670"/>
              <a:gd name="T82" fmla="*/ 18578 w 19431"/>
              <a:gd name="T83" fmla="*/ 414 h 5670"/>
              <a:gd name="T84" fmla="*/ 19394 w 19431"/>
              <a:gd name="T85" fmla="*/ 489 h 5670"/>
              <a:gd name="T86" fmla="*/ 19431 w 19431"/>
              <a:gd name="T87" fmla="*/ 558 h 5670"/>
              <a:gd name="T88" fmla="*/ 19219 w 19431"/>
              <a:gd name="T89" fmla="*/ 968 h 5670"/>
              <a:gd name="T90" fmla="*/ 18666 w 19431"/>
              <a:gd name="T91" fmla="*/ 1672 h 5670"/>
              <a:gd name="T92" fmla="*/ 18246 w 19431"/>
              <a:gd name="T93" fmla="*/ 2160 h 5670"/>
              <a:gd name="T94" fmla="*/ 15645 w 19431"/>
              <a:gd name="T95" fmla="*/ 5155 h 5670"/>
              <a:gd name="T96" fmla="*/ 15028 w 19431"/>
              <a:gd name="T97" fmla="*/ 5629 h 5670"/>
              <a:gd name="T98" fmla="*/ 14664 w 19431"/>
              <a:gd name="T99" fmla="*/ 5629 h 5670"/>
              <a:gd name="T100" fmla="*/ 4098 w 19431"/>
              <a:gd name="T101" fmla="*/ 4348 h 5670"/>
              <a:gd name="T102" fmla="*/ 4098 w 19431"/>
              <a:gd name="T103" fmla="*/ 3701 h 5670"/>
              <a:gd name="T104" fmla="*/ 4798 w 19431"/>
              <a:gd name="T105" fmla="*/ 3701 h 5670"/>
              <a:gd name="T106" fmla="*/ 5498 w 19431"/>
              <a:gd name="T107" fmla="*/ 3701 h 5670"/>
              <a:gd name="T108" fmla="*/ 5498 w 19431"/>
              <a:gd name="T109" fmla="*/ 4348 h 5670"/>
              <a:gd name="T110" fmla="*/ 5498 w 19431"/>
              <a:gd name="T111" fmla="*/ 4994 h 5670"/>
              <a:gd name="T112" fmla="*/ 4798 w 19431"/>
              <a:gd name="T113" fmla="*/ 4994 h 5670"/>
              <a:gd name="T114" fmla="*/ 4098 w 19431"/>
              <a:gd name="T115" fmla="*/ 4994 h 5670"/>
              <a:gd name="T116" fmla="*/ 4098 w 19431"/>
              <a:gd name="T117" fmla="*/ 4348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431" h="5670">
                <a:moveTo>
                  <a:pt x="14664" y="5629"/>
                </a:moveTo>
                <a:cubicBezTo>
                  <a:pt x="14533" y="5586"/>
                  <a:pt x="14394" y="5515"/>
                  <a:pt x="14296" y="5440"/>
                </a:cubicBezTo>
                <a:cubicBezTo>
                  <a:pt x="14249" y="5404"/>
                  <a:pt x="14070" y="5234"/>
                  <a:pt x="13897" y="5062"/>
                </a:cubicBezTo>
                <a:cubicBezTo>
                  <a:pt x="13405" y="4570"/>
                  <a:pt x="12768" y="3846"/>
                  <a:pt x="12106" y="3028"/>
                </a:cubicBezTo>
                <a:cubicBezTo>
                  <a:pt x="11782" y="2626"/>
                  <a:pt x="11556" y="2381"/>
                  <a:pt x="11509" y="2381"/>
                </a:cubicBezTo>
                <a:cubicBezTo>
                  <a:pt x="11450" y="2381"/>
                  <a:pt x="10661" y="3270"/>
                  <a:pt x="9704" y="4414"/>
                </a:cubicBezTo>
                <a:cubicBezTo>
                  <a:pt x="9266" y="4939"/>
                  <a:pt x="9136" y="5086"/>
                  <a:pt x="9003" y="5214"/>
                </a:cubicBezTo>
                <a:cubicBezTo>
                  <a:pt x="8771" y="5435"/>
                  <a:pt x="8553" y="5572"/>
                  <a:pt x="8368" y="5616"/>
                </a:cubicBezTo>
                <a:cubicBezTo>
                  <a:pt x="8251" y="5643"/>
                  <a:pt x="8057" y="5634"/>
                  <a:pt x="7938" y="5596"/>
                </a:cubicBezTo>
                <a:cubicBezTo>
                  <a:pt x="7839" y="5564"/>
                  <a:pt x="7659" y="5465"/>
                  <a:pt x="7536" y="5373"/>
                </a:cubicBezTo>
                <a:cubicBezTo>
                  <a:pt x="7341" y="5229"/>
                  <a:pt x="6914" y="4757"/>
                  <a:pt x="6178" y="3874"/>
                </a:cubicBezTo>
                <a:cubicBezTo>
                  <a:pt x="6028" y="3695"/>
                  <a:pt x="5828" y="3455"/>
                  <a:pt x="5732" y="3341"/>
                </a:cubicBezTo>
                <a:cubicBezTo>
                  <a:pt x="5540" y="3112"/>
                  <a:pt x="5046" y="2539"/>
                  <a:pt x="4934" y="2415"/>
                </a:cubicBezTo>
                <a:lnTo>
                  <a:pt x="4862" y="2335"/>
                </a:lnTo>
                <a:lnTo>
                  <a:pt x="4788" y="2415"/>
                </a:lnTo>
                <a:cubicBezTo>
                  <a:pt x="4617" y="2600"/>
                  <a:pt x="4020" y="3302"/>
                  <a:pt x="3638" y="3768"/>
                </a:cubicBezTo>
                <a:cubicBezTo>
                  <a:pt x="3298" y="4181"/>
                  <a:pt x="2947" y="4572"/>
                  <a:pt x="2623" y="4897"/>
                </a:cubicBezTo>
                <a:cubicBezTo>
                  <a:pt x="2274" y="5248"/>
                  <a:pt x="2258" y="5262"/>
                  <a:pt x="2148" y="5315"/>
                </a:cubicBezTo>
                <a:cubicBezTo>
                  <a:pt x="2048" y="5363"/>
                  <a:pt x="2017" y="5371"/>
                  <a:pt x="1896" y="5381"/>
                </a:cubicBezTo>
                <a:cubicBezTo>
                  <a:pt x="1820" y="5388"/>
                  <a:pt x="1716" y="5402"/>
                  <a:pt x="1664" y="5413"/>
                </a:cubicBezTo>
                <a:cubicBezTo>
                  <a:pt x="1516" y="5445"/>
                  <a:pt x="1026" y="5465"/>
                  <a:pt x="598" y="5457"/>
                </a:cubicBezTo>
                <a:cubicBezTo>
                  <a:pt x="102" y="5447"/>
                  <a:pt x="33" y="5430"/>
                  <a:pt x="12" y="5319"/>
                </a:cubicBezTo>
                <a:cubicBezTo>
                  <a:pt x="0" y="5259"/>
                  <a:pt x="26" y="5138"/>
                  <a:pt x="65" y="5059"/>
                </a:cubicBezTo>
                <a:cubicBezTo>
                  <a:pt x="83" y="5025"/>
                  <a:pt x="182" y="4899"/>
                  <a:pt x="286" y="4779"/>
                </a:cubicBezTo>
                <a:cubicBezTo>
                  <a:pt x="549" y="4475"/>
                  <a:pt x="1512" y="3351"/>
                  <a:pt x="2398" y="2314"/>
                </a:cubicBezTo>
                <a:cubicBezTo>
                  <a:pt x="3556" y="958"/>
                  <a:pt x="3822" y="656"/>
                  <a:pt x="4073" y="414"/>
                </a:cubicBezTo>
                <a:cubicBezTo>
                  <a:pt x="4260" y="233"/>
                  <a:pt x="4376" y="149"/>
                  <a:pt x="4502" y="103"/>
                </a:cubicBezTo>
                <a:cubicBezTo>
                  <a:pt x="4594" y="69"/>
                  <a:pt x="4609" y="68"/>
                  <a:pt x="4878" y="68"/>
                </a:cubicBezTo>
                <a:cubicBezTo>
                  <a:pt x="5131" y="68"/>
                  <a:pt x="5167" y="71"/>
                  <a:pt x="5253" y="97"/>
                </a:cubicBezTo>
                <a:cubicBezTo>
                  <a:pt x="5448" y="159"/>
                  <a:pt x="5575" y="286"/>
                  <a:pt x="6379" y="1215"/>
                </a:cubicBezTo>
                <a:cubicBezTo>
                  <a:pt x="6769" y="1667"/>
                  <a:pt x="7423" y="2448"/>
                  <a:pt x="7738" y="2841"/>
                </a:cubicBezTo>
                <a:cubicBezTo>
                  <a:pt x="7962" y="3119"/>
                  <a:pt x="8109" y="3274"/>
                  <a:pt x="8148" y="3274"/>
                </a:cubicBezTo>
                <a:cubicBezTo>
                  <a:pt x="8198" y="3274"/>
                  <a:pt x="8576" y="2857"/>
                  <a:pt x="9418" y="1874"/>
                </a:cubicBezTo>
                <a:cubicBezTo>
                  <a:pt x="10485" y="628"/>
                  <a:pt x="10739" y="354"/>
                  <a:pt x="10978" y="192"/>
                </a:cubicBezTo>
                <a:cubicBezTo>
                  <a:pt x="11094" y="114"/>
                  <a:pt x="11190" y="78"/>
                  <a:pt x="11348" y="54"/>
                </a:cubicBezTo>
                <a:cubicBezTo>
                  <a:pt x="11707" y="0"/>
                  <a:pt x="11940" y="118"/>
                  <a:pt x="12419" y="594"/>
                </a:cubicBezTo>
                <a:cubicBezTo>
                  <a:pt x="12725" y="898"/>
                  <a:pt x="12871" y="1061"/>
                  <a:pt x="13363" y="1648"/>
                </a:cubicBezTo>
                <a:cubicBezTo>
                  <a:pt x="14193" y="2636"/>
                  <a:pt x="14742" y="3264"/>
                  <a:pt x="14784" y="3272"/>
                </a:cubicBezTo>
                <a:cubicBezTo>
                  <a:pt x="14833" y="3282"/>
                  <a:pt x="15120" y="2971"/>
                  <a:pt x="15884" y="2081"/>
                </a:cubicBezTo>
                <a:cubicBezTo>
                  <a:pt x="16472" y="1398"/>
                  <a:pt x="16629" y="1223"/>
                  <a:pt x="16879" y="981"/>
                </a:cubicBezTo>
                <a:cubicBezTo>
                  <a:pt x="17233" y="638"/>
                  <a:pt x="17453" y="512"/>
                  <a:pt x="17821" y="445"/>
                </a:cubicBezTo>
                <a:cubicBezTo>
                  <a:pt x="17975" y="416"/>
                  <a:pt x="18019" y="414"/>
                  <a:pt x="18578" y="414"/>
                </a:cubicBezTo>
                <a:cubicBezTo>
                  <a:pt x="19242" y="414"/>
                  <a:pt x="19328" y="422"/>
                  <a:pt x="19394" y="489"/>
                </a:cubicBezTo>
                <a:cubicBezTo>
                  <a:pt x="19415" y="509"/>
                  <a:pt x="19431" y="540"/>
                  <a:pt x="19431" y="558"/>
                </a:cubicBezTo>
                <a:cubicBezTo>
                  <a:pt x="19431" y="602"/>
                  <a:pt x="19321" y="814"/>
                  <a:pt x="19219" y="968"/>
                </a:cubicBezTo>
                <a:cubicBezTo>
                  <a:pt x="19054" y="1215"/>
                  <a:pt x="18925" y="1380"/>
                  <a:pt x="18666" y="1672"/>
                </a:cubicBezTo>
                <a:cubicBezTo>
                  <a:pt x="18586" y="1763"/>
                  <a:pt x="18397" y="1982"/>
                  <a:pt x="18246" y="2160"/>
                </a:cubicBezTo>
                <a:cubicBezTo>
                  <a:pt x="16329" y="4422"/>
                  <a:pt x="16008" y="4792"/>
                  <a:pt x="15645" y="5155"/>
                </a:cubicBezTo>
                <a:cubicBezTo>
                  <a:pt x="15337" y="5464"/>
                  <a:pt x="15201" y="5569"/>
                  <a:pt x="15028" y="5629"/>
                </a:cubicBezTo>
                <a:cubicBezTo>
                  <a:pt x="14912" y="5670"/>
                  <a:pt x="14792" y="5670"/>
                  <a:pt x="14664" y="5629"/>
                </a:cubicBezTo>
                <a:close/>
                <a:moveTo>
                  <a:pt x="4098" y="4348"/>
                </a:moveTo>
                <a:lnTo>
                  <a:pt x="4098" y="3701"/>
                </a:lnTo>
                <a:lnTo>
                  <a:pt x="4798" y="3701"/>
                </a:lnTo>
                <a:lnTo>
                  <a:pt x="5498" y="3701"/>
                </a:lnTo>
                <a:lnTo>
                  <a:pt x="5498" y="4348"/>
                </a:lnTo>
                <a:lnTo>
                  <a:pt x="5498" y="4994"/>
                </a:lnTo>
                <a:lnTo>
                  <a:pt x="4798" y="4994"/>
                </a:lnTo>
                <a:lnTo>
                  <a:pt x="4098" y="4994"/>
                </a:lnTo>
                <a:lnTo>
                  <a:pt x="4098" y="434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4397" tIns="62200" rIns="124397" bIns="6220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176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4B914146-4120-424A-8382-7846EC3DF1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471"/>
          <a:stretch/>
        </p:blipFill>
        <p:spPr>
          <a:xfrm>
            <a:off x="5149893" y="1838164"/>
            <a:ext cx="7042108" cy="33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1_Table of contents">
    <p:bg>
      <p:bgPr>
        <a:solidFill>
          <a:srgbClr val="EEEEEE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233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Google Shape;15;p3"/>
          <p:cNvSpPr/>
          <p:nvPr/>
        </p:nvSpPr>
        <p:spPr>
          <a:xfrm>
            <a:off x="3336304" y="231707"/>
            <a:ext cx="2575600" cy="6669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3045867" y="0"/>
            <a:ext cx="2575600" cy="6900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-380267" y="1034367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43333" y="1571317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504147" y="1162780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3" hasCustomPrompt="1"/>
          </p:nvPr>
        </p:nvSpPr>
        <p:spPr>
          <a:xfrm>
            <a:off x="3506379" y="316999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4" hasCustomPrompt="1"/>
          </p:nvPr>
        </p:nvSpPr>
        <p:spPr>
          <a:xfrm>
            <a:off x="3506697" y="216264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5"/>
          </p:nvPr>
        </p:nvSpPr>
        <p:spPr>
          <a:xfrm>
            <a:off x="6906967" y="4813533"/>
            <a:ext cx="45876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6" hasCustomPrompt="1"/>
          </p:nvPr>
        </p:nvSpPr>
        <p:spPr>
          <a:xfrm>
            <a:off x="3506697" y="41911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7" hasCustomPrompt="1"/>
          </p:nvPr>
        </p:nvSpPr>
        <p:spPr>
          <a:xfrm>
            <a:off x="3504163" y="514601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7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Fira Sans Extra Condensed Medium"/>
              <a:buNone/>
              <a:defRPr sz="7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8"/>
          </p:nvPr>
        </p:nvSpPr>
        <p:spPr>
          <a:xfrm>
            <a:off x="-380267" y="2004820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9"/>
          </p:nvPr>
        </p:nvSpPr>
        <p:spPr>
          <a:xfrm>
            <a:off x="143333" y="2541771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3"/>
          </p:nvPr>
        </p:nvSpPr>
        <p:spPr>
          <a:xfrm>
            <a:off x="-380267" y="3001832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4"/>
          </p:nvPr>
        </p:nvSpPr>
        <p:spPr>
          <a:xfrm>
            <a:off x="143333" y="3538781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-380267" y="3983112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6"/>
          </p:nvPr>
        </p:nvSpPr>
        <p:spPr>
          <a:xfrm>
            <a:off x="143333" y="4520061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7"/>
          </p:nvPr>
        </p:nvSpPr>
        <p:spPr>
          <a:xfrm>
            <a:off x="-380267" y="4985483"/>
            <a:ext cx="485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8"/>
          </p:nvPr>
        </p:nvSpPr>
        <p:spPr>
          <a:xfrm>
            <a:off x="143333" y="5522432"/>
            <a:ext cx="4335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4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1529884" y="-107021"/>
            <a:ext cx="312400" cy="4853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1618633" y="0"/>
            <a:ext cx="312400" cy="4669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409032" y="418227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+mn-lt"/>
                <a:ea typeface="+mn-ea"/>
                <a:cs typeface="+mn-cs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fld id="{00000000-1234-1234-1234-123412341234}" type="slidenum">
              <a:rPr lang="fr-MA" smtClean="0"/>
              <a:pPr/>
              <a:t>‹N°›</a:t>
            </a:fld>
            <a:endParaRPr lang="fr-MA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2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Google Shape;37;p4"/>
          <p:cNvSpPr/>
          <p:nvPr userDrawn="1"/>
        </p:nvSpPr>
        <p:spPr>
          <a:xfrm>
            <a:off x="7382640" y="1982243"/>
            <a:ext cx="4603200" cy="4669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Google Shape;38;p4"/>
          <p:cNvSpPr/>
          <p:nvPr userDrawn="1"/>
        </p:nvSpPr>
        <p:spPr>
          <a:xfrm>
            <a:off x="7588767" y="2188367"/>
            <a:ext cx="4603200" cy="4669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Google Shape;39;p4"/>
          <p:cNvSpPr txBox="1">
            <a:spLocks noGrp="1"/>
          </p:cNvSpPr>
          <p:nvPr>
            <p:ph type="title" hasCustomPrompt="1"/>
          </p:nvPr>
        </p:nvSpPr>
        <p:spPr>
          <a:xfrm flipH="1">
            <a:off x="7283297" y="3313733"/>
            <a:ext cx="61112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200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-159309" y="4388580"/>
            <a:ext cx="9880000" cy="1734800"/>
          </a:xfrm>
        </p:spPr>
        <p:txBody>
          <a:bodyPr lIns="91440" tIns="91440" rIns="91440" bIns="91440"/>
          <a:lstStyle>
            <a:lvl1pPr algn="r">
              <a:defRPr sz="4800" b="1">
                <a:solidFill>
                  <a:srgbClr val="434343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3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 preserve="1">
  <p:cSld name="Title + subtitle">
    <p:bg>
      <p:bgPr>
        <a:solidFill>
          <a:srgbClr val="EEEEEE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1489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Google Shape;42;p5"/>
          <p:cNvSpPr/>
          <p:nvPr/>
        </p:nvSpPr>
        <p:spPr>
          <a:xfrm>
            <a:off x="140533" y="2328900"/>
            <a:ext cx="7157600" cy="3676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1529884" y="-107021"/>
            <a:ext cx="312400" cy="4853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11618633" y="0"/>
            <a:ext cx="312400" cy="466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1409045" y="418227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4F2F2"/>
                </a:solidFill>
                <a:latin typeface="+mn-lt"/>
                <a:ea typeface="+mn-ea"/>
                <a:cs typeface="+mn-cs"/>
                <a:sym typeface="Barlow Semi Condensed"/>
              </a:defRPr>
            </a:lvl1pPr>
            <a:lvl2pPr lvl="1" algn="ctr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fld id="{00000000-1234-1234-1234-123412341234}" type="slidenum">
              <a:rPr lang="fr-MA" smtClean="0"/>
              <a:pPr/>
              <a:t>‹N°›</a:t>
            </a:fld>
            <a:endParaRPr lang="fr-MA" dirty="0">
              <a:solidFill>
                <a:schemeClr val="lt2"/>
              </a:solidFill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0" y="2469433"/>
            <a:ext cx="7157600" cy="3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ctrTitle"/>
          </p:nvPr>
        </p:nvSpPr>
        <p:spPr>
          <a:xfrm>
            <a:off x="953367" y="1826204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953367" y="4409839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+mn-lt"/>
                <a:ea typeface="+mn-ea"/>
                <a:cs typeface="+mn-c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03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preserve="1">
  <p:cSld name="Title + Design">
    <p:bg>
      <p:bgPr>
        <a:solidFill>
          <a:srgbClr val="EEEEEE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66025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Google Shape;50;p6"/>
          <p:cNvSpPr/>
          <p:nvPr/>
        </p:nvSpPr>
        <p:spPr>
          <a:xfrm>
            <a:off x="11529884" y="-107021"/>
            <a:ext cx="312400" cy="4853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11618633" y="0"/>
            <a:ext cx="312400" cy="466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1409045" y="418227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+mn-lt"/>
                <a:ea typeface="+mn-ea"/>
                <a:cs typeface="+mn-cs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solidFill>
                <a:schemeClr val="lt2"/>
              </a:solidFill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>
            <a:off x="1194233" y="1302467"/>
            <a:ext cx="3064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34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Google Shape;60;p8"/>
          <p:cNvSpPr/>
          <p:nvPr userDrawn="1"/>
        </p:nvSpPr>
        <p:spPr>
          <a:xfrm>
            <a:off x="7372167" y="263443"/>
            <a:ext cx="4603200" cy="4669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oogle Shape;61;p8"/>
          <p:cNvSpPr/>
          <p:nvPr userDrawn="1"/>
        </p:nvSpPr>
        <p:spPr>
          <a:xfrm>
            <a:off x="7628527" y="-13400"/>
            <a:ext cx="4603200" cy="466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Google Shape;62;p8"/>
          <p:cNvSpPr txBox="1">
            <a:spLocks noGrp="1"/>
          </p:cNvSpPr>
          <p:nvPr>
            <p:ph type="title" hasCustomPrompt="1"/>
          </p:nvPr>
        </p:nvSpPr>
        <p:spPr>
          <a:xfrm flipH="1">
            <a:off x="5443920" y="1111967"/>
            <a:ext cx="61112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200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918752" y="2186812"/>
            <a:ext cx="9880000" cy="1734800"/>
          </a:xfrm>
        </p:spPr>
        <p:txBody>
          <a:bodyPr lIns="91440" tIns="91440" rIns="91440" bIns="91440"/>
          <a:lstStyle>
            <a:lvl1pPr algn="r">
              <a:defRPr sz="4800" b="1">
                <a:solidFill>
                  <a:srgbClr val="434343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534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98E96-1051-4F83-83AC-364883E6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1644B9-AF3F-473F-92A6-6DEAB615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9FEE1B-CFCF-4E30-ABF1-B28AE14D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9E8ECC-CEC3-450B-91EB-9DF5D0848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3000A1-1303-4ADB-8FF6-970FE077D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3CB9A9-6B1D-4746-AEF7-BE5A3A66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3ED808-DA76-4483-AB39-8BFE1838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BCAF2D-2F30-470E-87CF-9FFC11FC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617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 preserve="1">
  <p:cSld name="Title + subtitle 2">
    <p:bg>
      <p:bgPr>
        <a:solidFill>
          <a:srgbClr val="EEEEEE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07658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Google Shape;74;p10"/>
          <p:cNvSpPr/>
          <p:nvPr/>
        </p:nvSpPr>
        <p:spPr>
          <a:xfrm>
            <a:off x="7173416" y="742205"/>
            <a:ext cx="3892000" cy="813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n-lt"/>
              <a:ea typeface="+mn-ea"/>
              <a:cs typeface="+mn-c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285849" y="854637"/>
            <a:ext cx="3892000" cy="81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n-lt"/>
              <a:ea typeface="+mn-ea"/>
              <a:cs typeface="+mn-c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1529884" y="-107021"/>
            <a:ext cx="312400" cy="4853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1618633" y="0"/>
            <a:ext cx="312400" cy="466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1409045" y="418227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+mn-lt"/>
                <a:ea typeface="+mn-ea"/>
                <a:cs typeface="+mn-cs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solidFill>
                <a:schemeClr val="lt2"/>
              </a:solidFill>
            </a:endParaRPr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1"/>
          </p:nvPr>
        </p:nvSpPr>
        <p:spPr>
          <a:xfrm>
            <a:off x="7491747" y="1731237"/>
            <a:ext cx="357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>
            <a:off x="1194233" y="1302467"/>
            <a:ext cx="4680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2"/>
          </p:nvPr>
        </p:nvSpPr>
        <p:spPr>
          <a:xfrm>
            <a:off x="7130720" y="635115"/>
            <a:ext cx="45876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46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8847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Google Shape;60;p8"/>
          <p:cNvSpPr/>
          <p:nvPr userDrawn="1"/>
        </p:nvSpPr>
        <p:spPr>
          <a:xfrm>
            <a:off x="241900" y="263443"/>
            <a:ext cx="4603200" cy="4669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Google Shape;61;p8"/>
          <p:cNvSpPr/>
          <p:nvPr userDrawn="1"/>
        </p:nvSpPr>
        <p:spPr>
          <a:xfrm>
            <a:off x="-11040" y="-13400"/>
            <a:ext cx="4603200" cy="466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Google Shape;62;p8"/>
          <p:cNvSpPr txBox="1">
            <a:spLocks noGrp="1"/>
          </p:cNvSpPr>
          <p:nvPr>
            <p:ph type="title" hasCustomPrompt="1"/>
          </p:nvPr>
        </p:nvSpPr>
        <p:spPr>
          <a:xfrm flipH="1">
            <a:off x="-1247313" y="1111967"/>
            <a:ext cx="61112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20000" b="1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Fira Sans Extra Condensed Medium"/>
              <a:buNone/>
              <a:defRPr sz="8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2319" y="2186812"/>
            <a:ext cx="9880000" cy="1734800"/>
          </a:xfrm>
        </p:spPr>
        <p:txBody>
          <a:bodyPr lIns="91440" tIns="91440" rIns="91440" bIns="91440"/>
          <a:lstStyle>
            <a:lvl1pPr algn="l">
              <a:defRPr sz="4800" b="1">
                <a:solidFill>
                  <a:srgbClr val="434343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687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>
  <p:cSld name="Blank slide">
    <p:bg>
      <p:bgPr>
        <a:solidFill>
          <a:srgbClr val="EEEEEE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2793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3488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84060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1"/>
          </a:xfrm>
        </p:spPr>
        <p:txBody>
          <a:bodyPr vert="horz" lIns="91440" tIns="45720" rIns="91440" bIns="45720" anchor="b">
            <a:noAutofit/>
          </a:bodyPr>
          <a:lstStyle>
            <a:lvl1pPr algn="ctr">
              <a:defRPr sz="60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 lIns="91440" tIns="45720" rIns="91440" bIns="45720"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marL="457199" indent="0" algn="ctr">
              <a:buNone/>
              <a:defRPr sz="2000"/>
            </a:lvl2pPr>
            <a:lvl3pPr marL="914400" indent="0" algn="ctr">
              <a:buNone/>
              <a:defRPr sz="1801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1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599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9768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98826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vert="horz" lIns="91440" tIns="45720" rIns="91440" bIns="45720">
            <a:noAutofit/>
          </a:bodyPr>
          <a:lstStyle>
            <a:lvl1pPr>
              <a:defRPr sz="36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5796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1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1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8737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 vert="horz"/>
          <a:lstStyle>
            <a:lvl1pPr>
              <a:defRPr sz="3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7953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CF006-6B0A-4784-AB21-2B7F042D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C5957D-712A-4346-8922-4850B27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CD1245-3FD8-40AE-B50D-E6C94C6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BCDCE0-CC87-4328-9236-C82678A3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224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3832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3578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48948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4701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1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8610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926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83609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2628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5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41811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 sz="3200" b="1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48989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EE1BD9-764E-42D1-AAF2-608E1D82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CA07F1-31B2-429E-BDC4-277E2620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47C621-EE49-4CD9-B66F-35F2EA8A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314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72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4790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1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48883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05945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1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45023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TextBox 12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2424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3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6356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38438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8185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 vert="horz"/>
          <a:lstStyle>
            <a:lvl1pPr>
              <a:defRPr sz="3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4071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93B39-D984-45FF-AB4A-7DB3048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680F7-5EBC-430F-B9CE-2F6F99640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BA7596-4C4C-4BB2-86BC-042572FB7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15FE9F-9C4C-4C08-8DDC-F86CA6D9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80EE11-3757-4AFA-80CA-B86F6B19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35FA1F-6D97-492A-B62C-5678F2AC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087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6077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15069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73421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11;p2"/>
          <p:cNvSpPr/>
          <p:nvPr userDrawn="1"/>
        </p:nvSpPr>
        <p:spPr>
          <a:xfrm rot="10800000">
            <a:off x="558135" y="3737068"/>
            <a:ext cx="4506800" cy="721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Google Shape;12;p2"/>
          <p:cNvSpPr/>
          <p:nvPr userDrawn="1"/>
        </p:nvSpPr>
        <p:spPr>
          <a:xfrm rot="10800000" flipH="1" flipV="1">
            <a:off x="692800" y="3591800"/>
            <a:ext cx="4506800" cy="721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9F9F9"/>
                </a:solidFill>
                <a:latin typeface="+mn-lt"/>
                <a:ea typeface="+mn-ea"/>
                <a:cs typeface="+mn-cs"/>
              </a:rPr>
              <a:t>THANK YOU</a:t>
            </a:r>
            <a:endParaRPr sz="3600" b="1" dirty="0">
              <a:solidFill>
                <a:srgbClr val="F9F9F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1C09689-E437-7E40-9F24-12870E61D6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987" y="309198"/>
            <a:ext cx="2551912" cy="745457"/>
          </a:xfrm>
          <a:custGeom>
            <a:avLst/>
            <a:gdLst>
              <a:gd name="T0" fmla="*/ 14664 w 19431"/>
              <a:gd name="T1" fmla="*/ 5629 h 5670"/>
              <a:gd name="T2" fmla="*/ 14296 w 19431"/>
              <a:gd name="T3" fmla="*/ 5440 h 5670"/>
              <a:gd name="T4" fmla="*/ 13897 w 19431"/>
              <a:gd name="T5" fmla="*/ 5062 h 5670"/>
              <a:gd name="T6" fmla="*/ 12106 w 19431"/>
              <a:gd name="T7" fmla="*/ 3028 h 5670"/>
              <a:gd name="T8" fmla="*/ 11509 w 19431"/>
              <a:gd name="T9" fmla="*/ 2381 h 5670"/>
              <a:gd name="T10" fmla="*/ 9704 w 19431"/>
              <a:gd name="T11" fmla="*/ 4414 h 5670"/>
              <a:gd name="T12" fmla="*/ 9003 w 19431"/>
              <a:gd name="T13" fmla="*/ 5214 h 5670"/>
              <a:gd name="T14" fmla="*/ 8368 w 19431"/>
              <a:gd name="T15" fmla="*/ 5616 h 5670"/>
              <a:gd name="T16" fmla="*/ 7938 w 19431"/>
              <a:gd name="T17" fmla="*/ 5596 h 5670"/>
              <a:gd name="T18" fmla="*/ 7536 w 19431"/>
              <a:gd name="T19" fmla="*/ 5373 h 5670"/>
              <a:gd name="T20" fmla="*/ 6178 w 19431"/>
              <a:gd name="T21" fmla="*/ 3874 h 5670"/>
              <a:gd name="T22" fmla="*/ 5732 w 19431"/>
              <a:gd name="T23" fmla="*/ 3341 h 5670"/>
              <a:gd name="T24" fmla="*/ 4934 w 19431"/>
              <a:gd name="T25" fmla="*/ 2415 h 5670"/>
              <a:gd name="T26" fmla="*/ 4862 w 19431"/>
              <a:gd name="T27" fmla="*/ 2335 h 5670"/>
              <a:gd name="T28" fmla="*/ 4788 w 19431"/>
              <a:gd name="T29" fmla="*/ 2415 h 5670"/>
              <a:gd name="T30" fmla="*/ 3638 w 19431"/>
              <a:gd name="T31" fmla="*/ 3768 h 5670"/>
              <a:gd name="T32" fmla="*/ 2623 w 19431"/>
              <a:gd name="T33" fmla="*/ 4897 h 5670"/>
              <a:gd name="T34" fmla="*/ 2148 w 19431"/>
              <a:gd name="T35" fmla="*/ 5315 h 5670"/>
              <a:gd name="T36" fmla="*/ 1896 w 19431"/>
              <a:gd name="T37" fmla="*/ 5381 h 5670"/>
              <a:gd name="T38" fmla="*/ 1664 w 19431"/>
              <a:gd name="T39" fmla="*/ 5413 h 5670"/>
              <a:gd name="T40" fmla="*/ 598 w 19431"/>
              <a:gd name="T41" fmla="*/ 5457 h 5670"/>
              <a:gd name="T42" fmla="*/ 12 w 19431"/>
              <a:gd name="T43" fmla="*/ 5319 h 5670"/>
              <a:gd name="T44" fmla="*/ 65 w 19431"/>
              <a:gd name="T45" fmla="*/ 5059 h 5670"/>
              <a:gd name="T46" fmla="*/ 286 w 19431"/>
              <a:gd name="T47" fmla="*/ 4779 h 5670"/>
              <a:gd name="T48" fmla="*/ 2398 w 19431"/>
              <a:gd name="T49" fmla="*/ 2314 h 5670"/>
              <a:gd name="T50" fmla="*/ 4073 w 19431"/>
              <a:gd name="T51" fmla="*/ 414 h 5670"/>
              <a:gd name="T52" fmla="*/ 4502 w 19431"/>
              <a:gd name="T53" fmla="*/ 103 h 5670"/>
              <a:gd name="T54" fmla="*/ 4878 w 19431"/>
              <a:gd name="T55" fmla="*/ 68 h 5670"/>
              <a:gd name="T56" fmla="*/ 5253 w 19431"/>
              <a:gd name="T57" fmla="*/ 97 h 5670"/>
              <a:gd name="T58" fmla="*/ 6379 w 19431"/>
              <a:gd name="T59" fmla="*/ 1215 h 5670"/>
              <a:gd name="T60" fmla="*/ 7738 w 19431"/>
              <a:gd name="T61" fmla="*/ 2841 h 5670"/>
              <a:gd name="T62" fmla="*/ 8148 w 19431"/>
              <a:gd name="T63" fmla="*/ 3274 h 5670"/>
              <a:gd name="T64" fmla="*/ 9418 w 19431"/>
              <a:gd name="T65" fmla="*/ 1874 h 5670"/>
              <a:gd name="T66" fmla="*/ 10978 w 19431"/>
              <a:gd name="T67" fmla="*/ 192 h 5670"/>
              <a:gd name="T68" fmla="*/ 11348 w 19431"/>
              <a:gd name="T69" fmla="*/ 54 h 5670"/>
              <a:gd name="T70" fmla="*/ 12419 w 19431"/>
              <a:gd name="T71" fmla="*/ 594 h 5670"/>
              <a:gd name="T72" fmla="*/ 13363 w 19431"/>
              <a:gd name="T73" fmla="*/ 1648 h 5670"/>
              <a:gd name="T74" fmla="*/ 14784 w 19431"/>
              <a:gd name="T75" fmla="*/ 3272 h 5670"/>
              <a:gd name="T76" fmla="*/ 15884 w 19431"/>
              <a:gd name="T77" fmla="*/ 2081 h 5670"/>
              <a:gd name="T78" fmla="*/ 16879 w 19431"/>
              <a:gd name="T79" fmla="*/ 981 h 5670"/>
              <a:gd name="T80" fmla="*/ 17821 w 19431"/>
              <a:gd name="T81" fmla="*/ 445 h 5670"/>
              <a:gd name="T82" fmla="*/ 18578 w 19431"/>
              <a:gd name="T83" fmla="*/ 414 h 5670"/>
              <a:gd name="T84" fmla="*/ 19394 w 19431"/>
              <a:gd name="T85" fmla="*/ 489 h 5670"/>
              <a:gd name="T86" fmla="*/ 19431 w 19431"/>
              <a:gd name="T87" fmla="*/ 558 h 5670"/>
              <a:gd name="T88" fmla="*/ 19219 w 19431"/>
              <a:gd name="T89" fmla="*/ 968 h 5670"/>
              <a:gd name="T90" fmla="*/ 18666 w 19431"/>
              <a:gd name="T91" fmla="*/ 1672 h 5670"/>
              <a:gd name="T92" fmla="*/ 18246 w 19431"/>
              <a:gd name="T93" fmla="*/ 2160 h 5670"/>
              <a:gd name="T94" fmla="*/ 15645 w 19431"/>
              <a:gd name="T95" fmla="*/ 5155 h 5670"/>
              <a:gd name="T96" fmla="*/ 15028 w 19431"/>
              <a:gd name="T97" fmla="*/ 5629 h 5670"/>
              <a:gd name="T98" fmla="*/ 14664 w 19431"/>
              <a:gd name="T99" fmla="*/ 5629 h 5670"/>
              <a:gd name="T100" fmla="*/ 4098 w 19431"/>
              <a:gd name="T101" fmla="*/ 4348 h 5670"/>
              <a:gd name="T102" fmla="*/ 4098 w 19431"/>
              <a:gd name="T103" fmla="*/ 3701 h 5670"/>
              <a:gd name="T104" fmla="*/ 4798 w 19431"/>
              <a:gd name="T105" fmla="*/ 3701 h 5670"/>
              <a:gd name="T106" fmla="*/ 5498 w 19431"/>
              <a:gd name="T107" fmla="*/ 3701 h 5670"/>
              <a:gd name="T108" fmla="*/ 5498 w 19431"/>
              <a:gd name="T109" fmla="*/ 4348 h 5670"/>
              <a:gd name="T110" fmla="*/ 5498 w 19431"/>
              <a:gd name="T111" fmla="*/ 4994 h 5670"/>
              <a:gd name="T112" fmla="*/ 4798 w 19431"/>
              <a:gd name="T113" fmla="*/ 4994 h 5670"/>
              <a:gd name="T114" fmla="*/ 4098 w 19431"/>
              <a:gd name="T115" fmla="*/ 4994 h 5670"/>
              <a:gd name="T116" fmla="*/ 4098 w 19431"/>
              <a:gd name="T117" fmla="*/ 4348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431" h="5670">
                <a:moveTo>
                  <a:pt x="14664" y="5629"/>
                </a:moveTo>
                <a:cubicBezTo>
                  <a:pt x="14533" y="5586"/>
                  <a:pt x="14394" y="5515"/>
                  <a:pt x="14296" y="5440"/>
                </a:cubicBezTo>
                <a:cubicBezTo>
                  <a:pt x="14249" y="5404"/>
                  <a:pt x="14070" y="5234"/>
                  <a:pt x="13897" y="5062"/>
                </a:cubicBezTo>
                <a:cubicBezTo>
                  <a:pt x="13405" y="4570"/>
                  <a:pt x="12768" y="3846"/>
                  <a:pt x="12106" y="3028"/>
                </a:cubicBezTo>
                <a:cubicBezTo>
                  <a:pt x="11782" y="2626"/>
                  <a:pt x="11556" y="2381"/>
                  <a:pt x="11509" y="2381"/>
                </a:cubicBezTo>
                <a:cubicBezTo>
                  <a:pt x="11450" y="2381"/>
                  <a:pt x="10661" y="3270"/>
                  <a:pt x="9704" y="4414"/>
                </a:cubicBezTo>
                <a:cubicBezTo>
                  <a:pt x="9266" y="4939"/>
                  <a:pt x="9136" y="5086"/>
                  <a:pt x="9003" y="5214"/>
                </a:cubicBezTo>
                <a:cubicBezTo>
                  <a:pt x="8771" y="5435"/>
                  <a:pt x="8553" y="5572"/>
                  <a:pt x="8368" y="5616"/>
                </a:cubicBezTo>
                <a:cubicBezTo>
                  <a:pt x="8251" y="5643"/>
                  <a:pt x="8057" y="5634"/>
                  <a:pt x="7938" y="5596"/>
                </a:cubicBezTo>
                <a:cubicBezTo>
                  <a:pt x="7839" y="5564"/>
                  <a:pt x="7659" y="5465"/>
                  <a:pt x="7536" y="5373"/>
                </a:cubicBezTo>
                <a:cubicBezTo>
                  <a:pt x="7341" y="5229"/>
                  <a:pt x="6914" y="4757"/>
                  <a:pt x="6178" y="3874"/>
                </a:cubicBezTo>
                <a:cubicBezTo>
                  <a:pt x="6028" y="3695"/>
                  <a:pt x="5828" y="3455"/>
                  <a:pt x="5732" y="3341"/>
                </a:cubicBezTo>
                <a:cubicBezTo>
                  <a:pt x="5540" y="3112"/>
                  <a:pt x="5046" y="2539"/>
                  <a:pt x="4934" y="2415"/>
                </a:cubicBezTo>
                <a:lnTo>
                  <a:pt x="4862" y="2335"/>
                </a:lnTo>
                <a:lnTo>
                  <a:pt x="4788" y="2415"/>
                </a:lnTo>
                <a:cubicBezTo>
                  <a:pt x="4617" y="2600"/>
                  <a:pt x="4020" y="3302"/>
                  <a:pt x="3638" y="3768"/>
                </a:cubicBezTo>
                <a:cubicBezTo>
                  <a:pt x="3298" y="4181"/>
                  <a:pt x="2947" y="4572"/>
                  <a:pt x="2623" y="4897"/>
                </a:cubicBezTo>
                <a:cubicBezTo>
                  <a:pt x="2274" y="5248"/>
                  <a:pt x="2258" y="5262"/>
                  <a:pt x="2148" y="5315"/>
                </a:cubicBezTo>
                <a:cubicBezTo>
                  <a:pt x="2048" y="5363"/>
                  <a:pt x="2017" y="5371"/>
                  <a:pt x="1896" y="5381"/>
                </a:cubicBezTo>
                <a:cubicBezTo>
                  <a:pt x="1820" y="5388"/>
                  <a:pt x="1716" y="5402"/>
                  <a:pt x="1664" y="5413"/>
                </a:cubicBezTo>
                <a:cubicBezTo>
                  <a:pt x="1516" y="5445"/>
                  <a:pt x="1026" y="5465"/>
                  <a:pt x="598" y="5457"/>
                </a:cubicBezTo>
                <a:cubicBezTo>
                  <a:pt x="102" y="5447"/>
                  <a:pt x="33" y="5430"/>
                  <a:pt x="12" y="5319"/>
                </a:cubicBezTo>
                <a:cubicBezTo>
                  <a:pt x="0" y="5259"/>
                  <a:pt x="26" y="5138"/>
                  <a:pt x="65" y="5059"/>
                </a:cubicBezTo>
                <a:cubicBezTo>
                  <a:pt x="83" y="5025"/>
                  <a:pt x="182" y="4899"/>
                  <a:pt x="286" y="4779"/>
                </a:cubicBezTo>
                <a:cubicBezTo>
                  <a:pt x="549" y="4475"/>
                  <a:pt x="1512" y="3351"/>
                  <a:pt x="2398" y="2314"/>
                </a:cubicBezTo>
                <a:cubicBezTo>
                  <a:pt x="3556" y="958"/>
                  <a:pt x="3822" y="656"/>
                  <a:pt x="4073" y="414"/>
                </a:cubicBezTo>
                <a:cubicBezTo>
                  <a:pt x="4260" y="233"/>
                  <a:pt x="4376" y="149"/>
                  <a:pt x="4502" y="103"/>
                </a:cubicBezTo>
                <a:cubicBezTo>
                  <a:pt x="4594" y="69"/>
                  <a:pt x="4609" y="68"/>
                  <a:pt x="4878" y="68"/>
                </a:cubicBezTo>
                <a:cubicBezTo>
                  <a:pt x="5131" y="68"/>
                  <a:pt x="5167" y="71"/>
                  <a:pt x="5253" y="97"/>
                </a:cubicBezTo>
                <a:cubicBezTo>
                  <a:pt x="5448" y="159"/>
                  <a:pt x="5575" y="286"/>
                  <a:pt x="6379" y="1215"/>
                </a:cubicBezTo>
                <a:cubicBezTo>
                  <a:pt x="6769" y="1667"/>
                  <a:pt x="7423" y="2448"/>
                  <a:pt x="7738" y="2841"/>
                </a:cubicBezTo>
                <a:cubicBezTo>
                  <a:pt x="7962" y="3119"/>
                  <a:pt x="8109" y="3274"/>
                  <a:pt x="8148" y="3274"/>
                </a:cubicBezTo>
                <a:cubicBezTo>
                  <a:pt x="8198" y="3274"/>
                  <a:pt x="8576" y="2857"/>
                  <a:pt x="9418" y="1874"/>
                </a:cubicBezTo>
                <a:cubicBezTo>
                  <a:pt x="10485" y="628"/>
                  <a:pt x="10739" y="354"/>
                  <a:pt x="10978" y="192"/>
                </a:cubicBezTo>
                <a:cubicBezTo>
                  <a:pt x="11094" y="114"/>
                  <a:pt x="11190" y="78"/>
                  <a:pt x="11348" y="54"/>
                </a:cubicBezTo>
                <a:cubicBezTo>
                  <a:pt x="11707" y="0"/>
                  <a:pt x="11940" y="118"/>
                  <a:pt x="12419" y="594"/>
                </a:cubicBezTo>
                <a:cubicBezTo>
                  <a:pt x="12725" y="898"/>
                  <a:pt x="12871" y="1061"/>
                  <a:pt x="13363" y="1648"/>
                </a:cubicBezTo>
                <a:cubicBezTo>
                  <a:pt x="14193" y="2636"/>
                  <a:pt x="14742" y="3264"/>
                  <a:pt x="14784" y="3272"/>
                </a:cubicBezTo>
                <a:cubicBezTo>
                  <a:pt x="14833" y="3282"/>
                  <a:pt x="15120" y="2971"/>
                  <a:pt x="15884" y="2081"/>
                </a:cubicBezTo>
                <a:cubicBezTo>
                  <a:pt x="16472" y="1398"/>
                  <a:pt x="16629" y="1223"/>
                  <a:pt x="16879" y="981"/>
                </a:cubicBezTo>
                <a:cubicBezTo>
                  <a:pt x="17233" y="638"/>
                  <a:pt x="17453" y="512"/>
                  <a:pt x="17821" y="445"/>
                </a:cubicBezTo>
                <a:cubicBezTo>
                  <a:pt x="17975" y="416"/>
                  <a:pt x="18019" y="414"/>
                  <a:pt x="18578" y="414"/>
                </a:cubicBezTo>
                <a:cubicBezTo>
                  <a:pt x="19242" y="414"/>
                  <a:pt x="19328" y="422"/>
                  <a:pt x="19394" y="489"/>
                </a:cubicBezTo>
                <a:cubicBezTo>
                  <a:pt x="19415" y="509"/>
                  <a:pt x="19431" y="540"/>
                  <a:pt x="19431" y="558"/>
                </a:cubicBezTo>
                <a:cubicBezTo>
                  <a:pt x="19431" y="602"/>
                  <a:pt x="19321" y="814"/>
                  <a:pt x="19219" y="968"/>
                </a:cubicBezTo>
                <a:cubicBezTo>
                  <a:pt x="19054" y="1215"/>
                  <a:pt x="18925" y="1380"/>
                  <a:pt x="18666" y="1672"/>
                </a:cubicBezTo>
                <a:cubicBezTo>
                  <a:pt x="18586" y="1763"/>
                  <a:pt x="18397" y="1982"/>
                  <a:pt x="18246" y="2160"/>
                </a:cubicBezTo>
                <a:cubicBezTo>
                  <a:pt x="16329" y="4422"/>
                  <a:pt x="16008" y="4792"/>
                  <a:pt x="15645" y="5155"/>
                </a:cubicBezTo>
                <a:cubicBezTo>
                  <a:pt x="15337" y="5464"/>
                  <a:pt x="15201" y="5569"/>
                  <a:pt x="15028" y="5629"/>
                </a:cubicBezTo>
                <a:cubicBezTo>
                  <a:pt x="14912" y="5670"/>
                  <a:pt x="14792" y="5670"/>
                  <a:pt x="14664" y="5629"/>
                </a:cubicBezTo>
                <a:close/>
                <a:moveTo>
                  <a:pt x="4098" y="4348"/>
                </a:moveTo>
                <a:lnTo>
                  <a:pt x="4098" y="3701"/>
                </a:lnTo>
                <a:lnTo>
                  <a:pt x="4798" y="3701"/>
                </a:lnTo>
                <a:lnTo>
                  <a:pt x="5498" y="3701"/>
                </a:lnTo>
                <a:lnTo>
                  <a:pt x="5498" y="4348"/>
                </a:lnTo>
                <a:lnTo>
                  <a:pt x="5498" y="4994"/>
                </a:lnTo>
                <a:lnTo>
                  <a:pt x="4798" y="4994"/>
                </a:lnTo>
                <a:lnTo>
                  <a:pt x="4098" y="4994"/>
                </a:lnTo>
                <a:lnTo>
                  <a:pt x="4098" y="434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4397" tIns="62200" rIns="124397" bIns="6220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176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4B914146-4120-424A-8382-7846EC3DF1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471"/>
          <a:stretch/>
        </p:blipFill>
        <p:spPr>
          <a:xfrm>
            <a:off x="5149893" y="1838164"/>
            <a:ext cx="7042108" cy="33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25620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59850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Google Shape;10;p2"/>
          <p:cNvSpPr txBox="1">
            <a:spLocks noGrp="1"/>
          </p:cNvSpPr>
          <p:nvPr>
            <p:ph type="ctrTitle"/>
          </p:nvPr>
        </p:nvSpPr>
        <p:spPr>
          <a:xfrm>
            <a:off x="844163" y="1263676"/>
            <a:ext cx="56780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600"/>
              <a:buNone/>
              <a:defRPr sz="6200" b="1">
                <a:solidFill>
                  <a:srgbClr val="434343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Barlow"/>
              <a:buNone/>
              <a:defRPr sz="6933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6" name="Google Shape;11;p2"/>
          <p:cNvSpPr/>
          <p:nvPr userDrawn="1"/>
        </p:nvSpPr>
        <p:spPr>
          <a:xfrm rot="10800000">
            <a:off x="558135" y="3737068"/>
            <a:ext cx="4506800" cy="721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A27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oogle Shape;12;p2"/>
          <p:cNvSpPr/>
          <p:nvPr userDrawn="1"/>
        </p:nvSpPr>
        <p:spPr>
          <a:xfrm rot="10800000">
            <a:off x="692800" y="3591800"/>
            <a:ext cx="4506800" cy="7216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n-lt"/>
              <a:ea typeface="+mn-ea"/>
              <a:cs typeface="+mn-cs"/>
            </a:endParaRPr>
          </a:p>
        </p:txBody>
      </p:sp>
      <p:sp>
        <p:nvSpPr>
          <p:cNvPr id="19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44163" y="3716072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rlow Semi Condensed"/>
              <a:buNone/>
              <a:defRPr>
                <a:solidFill>
                  <a:schemeClr val="lt2"/>
                </a:solidFill>
                <a:latin typeface="+mn-lt"/>
                <a:ea typeface="+mn-ea"/>
                <a:cs typeface="+mn-cs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733">
                <a:solidFill>
                  <a:schemeClr val="lt2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C1C09689-E437-7E40-9F24-12870E61D6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987" y="309198"/>
            <a:ext cx="2551912" cy="745457"/>
          </a:xfrm>
          <a:custGeom>
            <a:avLst/>
            <a:gdLst>
              <a:gd name="T0" fmla="*/ 14664 w 19431"/>
              <a:gd name="T1" fmla="*/ 5629 h 5670"/>
              <a:gd name="T2" fmla="*/ 14296 w 19431"/>
              <a:gd name="T3" fmla="*/ 5440 h 5670"/>
              <a:gd name="T4" fmla="*/ 13897 w 19431"/>
              <a:gd name="T5" fmla="*/ 5062 h 5670"/>
              <a:gd name="T6" fmla="*/ 12106 w 19431"/>
              <a:gd name="T7" fmla="*/ 3028 h 5670"/>
              <a:gd name="T8" fmla="*/ 11509 w 19431"/>
              <a:gd name="T9" fmla="*/ 2381 h 5670"/>
              <a:gd name="T10" fmla="*/ 9704 w 19431"/>
              <a:gd name="T11" fmla="*/ 4414 h 5670"/>
              <a:gd name="T12" fmla="*/ 9003 w 19431"/>
              <a:gd name="T13" fmla="*/ 5214 h 5670"/>
              <a:gd name="T14" fmla="*/ 8368 w 19431"/>
              <a:gd name="T15" fmla="*/ 5616 h 5670"/>
              <a:gd name="T16" fmla="*/ 7938 w 19431"/>
              <a:gd name="T17" fmla="*/ 5596 h 5670"/>
              <a:gd name="T18" fmla="*/ 7536 w 19431"/>
              <a:gd name="T19" fmla="*/ 5373 h 5670"/>
              <a:gd name="T20" fmla="*/ 6178 w 19431"/>
              <a:gd name="T21" fmla="*/ 3874 h 5670"/>
              <a:gd name="T22" fmla="*/ 5732 w 19431"/>
              <a:gd name="T23" fmla="*/ 3341 h 5670"/>
              <a:gd name="T24" fmla="*/ 4934 w 19431"/>
              <a:gd name="T25" fmla="*/ 2415 h 5670"/>
              <a:gd name="T26" fmla="*/ 4862 w 19431"/>
              <a:gd name="T27" fmla="*/ 2335 h 5670"/>
              <a:gd name="T28" fmla="*/ 4788 w 19431"/>
              <a:gd name="T29" fmla="*/ 2415 h 5670"/>
              <a:gd name="T30" fmla="*/ 3638 w 19431"/>
              <a:gd name="T31" fmla="*/ 3768 h 5670"/>
              <a:gd name="T32" fmla="*/ 2623 w 19431"/>
              <a:gd name="T33" fmla="*/ 4897 h 5670"/>
              <a:gd name="T34" fmla="*/ 2148 w 19431"/>
              <a:gd name="T35" fmla="*/ 5315 h 5670"/>
              <a:gd name="T36" fmla="*/ 1896 w 19431"/>
              <a:gd name="T37" fmla="*/ 5381 h 5670"/>
              <a:gd name="T38" fmla="*/ 1664 w 19431"/>
              <a:gd name="T39" fmla="*/ 5413 h 5670"/>
              <a:gd name="T40" fmla="*/ 598 w 19431"/>
              <a:gd name="T41" fmla="*/ 5457 h 5670"/>
              <a:gd name="T42" fmla="*/ 12 w 19431"/>
              <a:gd name="T43" fmla="*/ 5319 h 5670"/>
              <a:gd name="T44" fmla="*/ 65 w 19431"/>
              <a:gd name="T45" fmla="*/ 5059 h 5670"/>
              <a:gd name="T46" fmla="*/ 286 w 19431"/>
              <a:gd name="T47" fmla="*/ 4779 h 5670"/>
              <a:gd name="T48" fmla="*/ 2398 w 19431"/>
              <a:gd name="T49" fmla="*/ 2314 h 5670"/>
              <a:gd name="T50" fmla="*/ 4073 w 19431"/>
              <a:gd name="T51" fmla="*/ 414 h 5670"/>
              <a:gd name="T52" fmla="*/ 4502 w 19431"/>
              <a:gd name="T53" fmla="*/ 103 h 5670"/>
              <a:gd name="T54" fmla="*/ 4878 w 19431"/>
              <a:gd name="T55" fmla="*/ 68 h 5670"/>
              <a:gd name="T56" fmla="*/ 5253 w 19431"/>
              <a:gd name="T57" fmla="*/ 97 h 5670"/>
              <a:gd name="T58" fmla="*/ 6379 w 19431"/>
              <a:gd name="T59" fmla="*/ 1215 h 5670"/>
              <a:gd name="T60" fmla="*/ 7738 w 19431"/>
              <a:gd name="T61" fmla="*/ 2841 h 5670"/>
              <a:gd name="T62" fmla="*/ 8148 w 19431"/>
              <a:gd name="T63" fmla="*/ 3274 h 5670"/>
              <a:gd name="T64" fmla="*/ 9418 w 19431"/>
              <a:gd name="T65" fmla="*/ 1874 h 5670"/>
              <a:gd name="T66" fmla="*/ 10978 w 19431"/>
              <a:gd name="T67" fmla="*/ 192 h 5670"/>
              <a:gd name="T68" fmla="*/ 11348 w 19431"/>
              <a:gd name="T69" fmla="*/ 54 h 5670"/>
              <a:gd name="T70" fmla="*/ 12419 w 19431"/>
              <a:gd name="T71" fmla="*/ 594 h 5670"/>
              <a:gd name="T72" fmla="*/ 13363 w 19431"/>
              <a:gd name="T73" fmla="*/ 1648 h 5670"/>
              <a:gd name="T74" fmla="*/ 14784 w 19431"/>
              <a:gd name="T75" fmla="*/ 3272 h 5670"/>
              <a:gd name="T76" fmla="*/ 15884 w 19431"/>
              <a:gd name="T77" fmla="*/ 2081 h 5670"/>
              <a:gd name="T78" fmla="*/ 16879 w 19431"/>
              <a:gd name="T79" fmla="*/ 981 h 5670"/>
              <a:gd name="T80" fmla="*/ 17821 w 19431"/>
              <a:gd name="T81" fmla="*/ 445 h 5670"/>
              <a:gd name="T82" fmla="*/ 18578 w 19431"/>
              <a:gd name="T83" fmla="*/ 414 h 5670"/>
              <a:gd name="T84" fmla="*/ 19394 w 19431"/>
              <a:gd name="T85" fmla="*/ 489 h 5670"/>
              <a:gd name="T86" fmla="*/ 19431 w 19431"/>
              <a:gd name="T87" fmla="*/ 558 h 5670"/>
              <a:gd name="T88" fmla="*/ 19219 w 19431"/>
              <a:gd name="T89" fmla="*/ 968 h 5670"/>
              <a:gd name="T90" fmla="*/ 18666 w 19431"/>
              <a:gd name="T91" fmla="*/ 1672 h 5670"/>
              <a:gd name="T92" fmla="*/ 18246 w 19431"/>
              <a:gd name="T93" fmla="*/ 2160 h 5670"/>
              <a:gd name="T94" fmla="*/ 15645 w 19431"/>
              <a:gd name="T95" fmla="*/ 5155 h 5670"/>
              <a:gd name="T96" fmla="*/ 15028 w 19431"/>
              <a:gd name="T97" fmla="*/ 5629 h 5670"/>
              <a:gd name="T98" fmla="*/ 14664 w 19431"/>
              <a:gd name="T99" fmla="*/ 5629 h 5670"/>
              <a:gd name="T100" fmla="*/ 4098 w 19431"/>
              <a:gd name="T101" fmla="*/ 4348 h 5670"/>
              <a:gd name="T102" fmla="*/ 4098 w 19431"/>
              <a:gd name="T103" fmla="*/ 3701 h 5670"/>
              <a:gd name="T104" fmla="*/ 4798 w 19431"/>
              <a:gd name="T105" fmla="*/ 3701 h 5670"/>
              <a:gd name="T106" fmla="*/ 5498 w 19431"/>
              <a:gd name="T107" fmla="*/ 3701 h 5670"/>
              <a:gd name="T108" fmla="*/ 5498 w 19431"/>
              <a:gd name="T109" fmla="*/ 4348 h 5670"/>
              <a:gd name="T110" fmla="*/ 5498 w 19431"/>
              <a:gd name="T111" fmla="*/ 4994 h 5670"/>
              <a:gd name="T112" fmla="*/ 4798 w 19431"/>
              <a:gd name="T113" fmla="*/ 4994 h 5670"/>
              <a:gd name="T114" fmla="*/ 4098 w 19431"/>
              <a:gd name="T115" fmla="*/ 4994 h 5670"/>
              <a:gd name="T116" fmla="*/ 4098 w 19431"/>
              <a:gd name="T117" fmla="*/ 4348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431" h="5670">
                <a:moveTo>
                  <a:pt x="14664" y="5629"/>
                </a:moveTo>
                <a:cubicBezTo>
                  <a:pt x="14533" y="5586"/>
                  <a:pt x="14394" y="5515"/>
                  <a:pt x="14296" y="5440"/>
                </a:cubicBezTo>
                <a:cubicBezTo>
                  <a:pt x="14249" y="5404"/>
                  <a:pt x="14070" y="5234"/>
                  <a:pt x="13897" y="5062"/>
                </a:cubicBezTo>
                <a:cubicBezTo>
                  <a:pt x="13405" y="4570"/>
                  <a:pt x="12768" y="3846"/>
                  <a:pt x="12106" y="3028"/>
                </a:cubicBezTo>
                <a:cubicBezTo>
                  <a:pt x="11782" y="2626"/>
                  <a:pt x="11556" y="2381"/>
                  <a:pt x="11509" y="2381"/>
                </a:cubicBezTo>
                <a:cubicBezTo>
                  <a:pt x="11450" y="2381"/>
                  <a:pt x="10661" y="3270"/>
                  <a:pt x="9704" y="4414"/>
                </a:cubicBezTo>
                <a:cubicBezTo>
                  <a:pt x="9266" y="4939"/>
                  <a:pt x="9136" y="5086"/>
                  <a:pt x="9003" y="5214"/>
                </a:cubicBezTo>
                <a:cubicBezTo>
                  <a:pt x="8771" y="5435"/>
                  <a:pt x="8553" y="5572"/>
                  <a:pt x="8368" y="5616"/>
                </a:cubicBezTo>
                <a:cubicBezTo>
                  <a:pt x="8251" y="5643"/>
                  <a:pt x="8057" y="5634"/>
                  <a:pt x="7938" y="5596"/>
                </a:cubicBezTo>
                <a:cubicBezTo>
                  <a:pt x="7839" y="5564"/>
                  <a:pt x="7659" y="5465"/>
                  <a:pt x="7536" y="5373"/>
                </a:cubicBezTo>
                <a:cubicBezTo>
                  <a:pt x="7341" y="5229"/>
                  <a:pt x="6914" y="4757"/>
                  <a:pt x="6178" y="3874"/>
                </a:cubicBezTo>
                <a:cubicBezTo>
                  <a:pt x="6028" y="3695"/>
                  <a:pt x="5828" y="3455"/>
                  <a:pt x="5732" y="3341"/>
                </a:cubicBezTo>
                <a:cubicBezTo>
                  <a:pt x="5540" y="3112"/>
                  <a:pt x="5046" y="2539"/>
                  <a:pt x="4934" y="2415"/>
                </a:cubicBezTo>
                <a:lnTo>
                  <a:pt x="4862" y="2335"/>
                </a:lnTo>
                <a:lnTo>
                  <a:pt x="4788" y="2415"/>
                </a:lnTo>
                <a:cubicBezTo>
                  <a:pt x="4617" y="2600"/>
                  <a:pt x="4020" y="3302"/>
                  <a:pt x="3638" y="3768"/>
                </a:cubicBezTo>
                <a:cubicBezTo>
                  <a:pt x="3298" y="4181"/>
                  <a:pt x="2947" y="4572"/>
                  <a:pt x="2623" y="4897"/>
                </a:cubicBezTo>
                <a:cubicBezTo>
                  <a:pt x="2274" y="5248"/>
                  <a:pt x="2258" y="5262"/>
                  <a:pt x="2148" y="5315"/>
                </a:cubicBezTo>
                <a:cubicBezTo>
                  <a:pt x="2048" y="5363"/>
                  <a:pt x="2017" y="5371"/>
                  <a:pt x="1896" y="5381"/>
                </a:cubicBezTo>
                <a:cubicBezTo>
                  <a:pt x="1820" y="5388"/>
                  <a:pt x="1716" y="5402"/>
                  <a:pt x="1664" y="5413"/>
                </a:cubicBezTo>
                <a:cubicBezTo>
                  <a:pt x="1516" y="5445"/>
                  <a:pt x="1026" y="5465"/>
                  <a:pt x="598" y="5457"/>
                </a:cubicBezTo>
                <a:cubicBezTo>
                  <a:pt x="102" y="5447"/>
                  <a:pt x="33" y="5430"/>
                  <a:pt x="12" y="5319"/>
                </a:cubicBezTo>
                <a:cubicBezTo>
                  <a:pt x="0" y="5259"/>
                  <a:pt x="26" y="5138"/>
                  <a:pt x="65" y="5059"/>
                </a:cubicBezTo>
                <a:cubicBezTo>
                  <a:pt x="83" y="5025"/>
                  <a:pt x="182" y="4899"/>
                  <a:pt x="286" y="4779"/>
                </a:cubicBezTo>
                <a:cubicBezTo>
                  <a:pt x="549" y="4475"/>
                  <a:pt x="1512" y="3351"/>
                  <a:pt x="2398" y="2314"/>
                </a:cubicBezTo>
                <a:cubicBezTo>
                  <a:pt x="3556" y="958"/>
                  <a:pt x="3822" y="656"/>
                  <a:pt x="4073" y="414"/>
                </a:cubicBezTo>
                <a:cubicBezTo>
                  <a:pt x="4260" y="233"/>
                  <a:pt x="4376" y="149"/>
                  <a:pt x="4502" y="103"/>
                </a:cubicBezTo>
                <a:cubicBezTo>
                  <a:pt x="4594" y="69"/>
                  <a:pt x="4609" y="68"/>
                  <a:pt x="4878" y="68"/>
                </a:cubicBezTo>
                <a:cubicBezTo>
                  <a:pt x="5131" y="68"/>
                  <a:pt x="5167" y="71"/>
                  <a:pt x="5253" y="97"/>
                </a:cubicBezTo>
                <a:cubicBezTo>
                  <a:pt x="5448" y="159"/>
                  <a:pt x="5575" y="286"/>
                  <a:pt x="6379" y="1215"/>
                </a:cubicBezTo>
                <a:cubicBezTo>
                  <a:pt x="6769" y="1667"/>
                  <a:pt x="7423" y="2448"/>
                  <a:pt x="7738" y="2841"/>
                </a:cubicBezTo>
                <a:cubicBezTo>
                  <a:pt x="7962" y="3119"/>
                  <a:pt x="8109" y="3274"/>
                  <a:pt x="8148" y="3274"/>
                </a:cubicBezTo>
                <a:cubicBezTo>
                  <a:pt x="8198" y="3274"/>
                  <a:pt x="8576" y="2857"/>
                  <a:pt x="9418" y="1874"/>
                </a:cubicBezTo>
                <a:cubicBezTo>
                  <a:pt x="10485" y="628"/>
                  <a:pt x="10739" y="354"/>
                  <a:pt x="10978" y="192"/>
                </a:cubicBezTo>
                <a:cubicBezTo>
                  <a:pt x="11094" y="114"/>
                  <a:pt x="11190" y="78"/>
                  <a:pt x="11348" y="54"/>
                </a:cubicBezTo>
                <a:cubicBezTo>
                  <a:pt x="11707" y="0"/>
                  <a:pt x="11940" y="118"/>
                  <a:pt x="12419" y="594"/>
                </a:cubicBezTo>
                <a:cubicBezTo>
                  <a:pt x="12725" y="898"/>
                  <a:pt x="12871" y="1061"/>
                  <a:pt x="13363" y="1648"/>
                </a:cubicBezTo>
                <a:cubicBezTo>
                  <a:pt x="14193" y="2636"/>
                  <a:pt x="14742" y="3264"/>
                  <a:pt x="14784" y="3272"/>
                </a:cubicBezTo>
                <a:cubicBezTo>
                  <a:pt x="14833" y="3282"/>
                  <a:pt x="15120" y="2971"/>
                  <a:pt x="15884" y="2081"/>
                </a:cubicBezTo>
                <a:cubicBezTo>
                  <a:pt x="16472" y="1398"/>
                  <a:pt x="16629" y="1223"/>
                  <a:pt x="16879" y="981"/>
                </a:cubicBezTo>
                <a:cubicBezTo>
                  <a:pt x="17233" y="638"/>
                  <a:pt x="17453" y="512"/>
                  <a:pt x="17821" y="445"/>
                </a:cubicBezTo>
                <a:cubicBezTo>
                  <a:pt x="17975" y="416"/>
                  <a:pt x="18019" y="414"/>
                  <a:pt x="18578" y="414"/>
                </a:cubicBezTo>
                <a:cubicBezTo>
                  <a:pt x="19242" y="414"/>
                  <a:pt x="19328" y="422"/>
                  <a:pt x="19394" y="489"/>
                </a:cubicBezTo>
                <a:cubicBezTo>
                  <a:pt x="19415" y="509"/>
                  <a:pt x="19431" y="540"/>
                  <a:pt x="19431" y="558"/>
                </a:cubicBezTo>
                <a:cubicBezTo>
                  <a:pt x="19431" y="602"/>
                  <a:pt x="19321" y="814"/>
                  <a:pt x="19219" y="968"/>
                </a:cubicBezTo>
                <a:cubicBezTo>
                  <a:pt x="19054" y="1215"/>
                  <a:pt x="18925" y="1380"/>
                  <a:pt x="18666" y="1672"/>
                </a:cubicBezTo>
                <a:cubicBezTo>
                  <a:pt x="18586" y="1763"/>
                  <a:pt x="18397" y="1982"/>
                  <a:pt x="18246" y="2160"/>
                </a:cubicBezTo>
                <a:cubicBezTo>
                  <a:pt x="16329" y="4422"/>
                  <a:pt x="16008" y="4792"/>
                  <a:pt x="15645" y="5155"/>
                </a:cubicBezTo>
                <a:cubicBezTo>
                  <a:pt x="15337" y="5464"/>
                  <a:pt x="15201" y="5569"/>
                  <a:pt x="15028" y="5629"/>
                </a:cubicBezTo>
                <a:cubicBezTo>
                  <a:pt x="14912" y="5670"/>
                  <a:pt x="14792" y="5670"/>
                  <a:pt x="14664" y="5629"/>
                </a:cubicBezTo>
                <a:close/>
                <a:moveTo>
                  <a:pt x="4098" y="4348"/>
                </a:moveTo>
                <a:lnTo>
                  <a:pt x="4098" y="3701"/>
                </a:lnTo>
                <a:lnTo>
                  <a:pt x="4798" y="3701"/>
                </a:lnTo>
                <a:lnTo>
                  <a:pt x="5498" y="3701"/>
                </a:lnTo>
                <a:lnTo>
                  <a:pt x="5498" y="4348"/>
                </a:lnTo>
                <a:lnTo>
                  <a:pt x="5498" y="4994"/>
                </a:lnTo>
                <a:lnTo>
                  <a:pt x="4798" y="4994"/>
                </a:lnTo>
                <a:lnTo>
                  <a:pt x="4098" y="4994"/>
                </a:lnTo>
                <a:lnTo>
                  <a:pt x="4098" y="434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4397" tIns="62200" rIns="124397" bIns="6220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176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4B914146-4120-424A-8382-7846EC3DF1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471"/>
          <a:stretch/>
        </p:blipFill>
        <p:spPr>
          <a:xfrm>
            <a:off x="5149893" y="1838164"/>
            <a:ext cx="7042108" cy="33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3983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 vert="horz"/>
          <a:lstStyle>
            <a:lvl1pPr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5846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0" y="2085628"/>
            <a:ext cx="10933950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93584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vert="horz" anchor="t">
            <a:noAutofit/>
          </a:bodyPr>
          <a:lstStyle>
            <a:lvl1pPr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67386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0387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6A0C8-5241-4B36-8060-1CDBA2B4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BEC063-8B42-4CEF-8B95-3BCB12E26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CA0EF5-A5D4-4124-A860-E407F55F1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4B44A-E764-4E95-A4E7-D701E97E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145B97-38BF-470B-8E66-56AF9183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09C7F-5D0D-4F6E-B434-44913E9C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27899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3915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4202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0163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9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0204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2541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740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3296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4249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9371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6972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1" name="TextBox 10"/>
          <p:cNvSpPr txBox="1"/>
          <p:nvPr userDrawn="1"/>
        </p:nvSpPr>
        <p:spPr>
          <a:xfrm>
            <a:off x="9448800" y="6598331"/>
            <a:ext cx="2743200" cy="365125"/>
          </a:xfrm>
          <a:prstGeom prst="rect">
            <a:avLst/>
          </a:prstGeom>
          <a:noFill/>
        </p:spPr>
        <p:txBody>
          <a:bodyPr wrap="square" lIns="45720" tIns="91440" rIns="45720" bIns="91440" rtlCol="0" anchor="t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0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2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23.xml"/><Relationship Id="rId9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0.xml"/><Relationship Id="rId42" Type="http://schemas.openxmlformats.org/officeDocument/2006/relationships/slideLayout" Target="../slideLayouts/slideLayout68.xml"/><Relationship Id="rId47" Type="http://schemas.openxmlformats.org/officeDocument/2006/relationships/slideLayout" Target="../slideLayouts/slideLayout73.xml"/><Relationship Id="rId50" Type="http://schemas.openxmlformats.org/officeDocument/2006/relationships/slideLayout" Target="../slideLayouts/slideLayout76.xml"/><Relationship Id="rId55" Type="http://schemas.openxmlformats.org/officeDocument/2006/relationships/slideLayout" Target="../slideLayouts/slideLayout81.xml"/><Relationship Id="rId63" Type="http://schemas.openxmlformats.org/officeDocument/2006/relationships/slideLayout" Target="../slideLayouts/slideLayout89.xml"/><Relationship Id="rId68" Type="http://schemas.openxmlformats.org/officeDocument/2006/relationships/slideLayout" Target="../slideLayouts/slideLayout94.xml"/><Relationship Id="rId76" Type="http://schemas.openxmlformats.org/officeDocument/2006/relationships/slideLayout" Target="../slideLayouts/slideLayout102.xml"/><Relationship Id="rId84" Type="http://schemas.openxmlformats.org/officeDocument/2006/relationships/slideLayout" Target="../slideLayouts/slideLayout110.xml"/><Relationship Id="rId89" Type="http://schemas.openxmlformats.org/officeDocument/2006/relationships/slideLayout" Target="../slideLayouts/slideLayout115.xml"/><Relationship Id="rId97" Type="http://schemas.openxmlformats.org/officeDocument/2006/relationships/theme" Target="../theme/theme4.xml"/><Relationship Id="rId7" Type="http://schemas.openxmlformats.org/officeDocument/2006/relationships/slideLayout" Target="../slideLayouts/slideLayout33.xml"/><Relationship Id="rId71" Type="http://schemas.openxmlformats.org/officeDocument/2006/relationships/slideLayout" Target="../slideLayouts/slideLayout97.xml"/><Relationship Id="rId92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37" Type="http://schemas.openxmlformats.org/officeDocument/2006/relationships/slideLayout" Target="../slideLayouts/slideLayout63.xml"/><Relationship Id="rId40" Type="http://schemas.openxmlformats.org/officeDocument/2006/relationships/slideLayout" Target="../slideLayouts/slideLayout66.xml"/><Relationship Id="rId45" Type="http://schemas.openxmlformats.org/officeDocument/2006/relationships/slideLayout" Target="../slideLayouts/slideLayout71.xml"/><Relationship Id="rId53" Type="http://schemas.openxmlformats.org/officeDocument/2006/relationships/slideLayout" Target="../slideLayouts/slideLayout79.xml"/><Relationship Id="rId58" Type="http://schemas.openxmlformats.org/officeDocument/2006/relationships/slideLayout" Target="../slideLayouts/slideLayout84.xml"/><Relationship Id="rId66" Type="http://schemas.openxmlformats.org/officeDocument/2006/relationships/slideLayout" Target="../slideLayouts/slideLayout92.xml"/><Relationship Id="rId74" Type="http://schemas.openxmlformats.org/officeDocument/2006/relationships/slideLayout" Target="../slideLayouts/slideLayout100.xml"/><Relationship Id="rId79" Type="http://schemas.openxmlformats.org/officeDocument/2006/relationships/slideLayout" Target="../slideLayouts/slideLayout105.xml"/><Relationship Id="rId87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31.xml"/><Relationship Id="rId61" Type="http://schemas.openxmlformats.org/officeDocument/2006/relationships/slideLayout" Target="../slideLayouts/slideLayout87.xml"/><Relationship Id="rId82" Type="http://schemas.openxmlformats.org/officeDocument/2006/relationships/slideLayout" Target="../slideLayouts/slideLayout108.xml"/><Relationship Id="rId90" Type="http://schemas.openxmlformats.org/officeDocument/2006/relationships/slideLayout" Target="../slideLayouts/slideLayout116.xml"/><Relationship Id="rId95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61.xml"/><Relationship Id="rId43" Type="http://schemas.openxmlformats.org/officeDocument/2006/relationships/slideLayout" Target="../slideLayouts/slideLayout69.xml"/><Relationship Id="rId48" Type="http://schemas.openxmlformats.org/officeDocument/2006/relationships/slideLayout" Target="../slideLayouts/slideLayout74.xml"/><Relationship Id="rId56" Type="http://schemas.openxmlformats.org/officeDocument/2006/relationships/slideLayout" Target="../slideLayouts/slideLayout82.xml"/><Relationship Id="rId64" Type="http://schemas.openxmlformats.org/officeDocument/2006/relationships/slideLayout" Target="../slideLayouts/slideLayout90.xml"/><Relationship Id="rId69" Type="http://schemas.openxmlformats.org/officeDocument/2006/relationships/slideLayout" Target="../slideLayouts/slideLayout95.xml"/><Relationship Id="rId77" Type="http://schemas.openxmlformats.org/officeDocument/2006/relationships/slideLayout" Target="../slideLayouts/slideLayout103.xml"/><Relationship Id="rId100" Type="http://schemas.openxmlformats.org/officeDocument/2006/relationships/image" Target="../media/image5.emf"/><Relationship Id="rId8" Type="http://schemas.openxmlformats.org/officeDocument/2006/relationships/slideLayout" Target="../slideLayouts/slideLayout34.xml"/><Relationship Id="rId51" Type="http://schemas.openxmlformats.org/officeDocument/2006/relationships/slideLayout" Target="../slideLayouts/slideLayout77.xml"/><Relationship Id="rId72" Type="http://schemas.openxmlformats.org/officeDocument/2006/relationships/slideLayout" Target="../slideLayouts/slideLayout98.xml"/><Relationship Id="rId80" Type="http://schemas.openxmlformats.org/officeDocument/2006/relationships/slideLayout" Target="../slideLayouts/slideLayout106.xml"/><Relationship Id="rId85" Type="http://schemas.openxmlformats.org/officeDocument/2006/relationships/slideLayout" Target="../slideLayouts/slideLayout111.xml"/><Relationship Id="rId93" Type="http://schemas.openxmlformats.org/officeDocument/2006/relationships/slideLayout" Target="../slideLayouts/slideLayout119.xml"/><Relationship Id="rId98" Type="http://schemas.openxmlformats.org/officeDocument/2006/relationships/tags" Target="../tags/tag10.xml"/><Relationship Id="rId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9.xml"/><Relationship Id="rId38" Type="http://schemas.openxmlformats.org/officeDocument/2006/relationships/slideLayout" Target="../slideLayouts/slideLayout64.xml"/><Relationship Id="rId46" Type="http://schemas.openxmlformats.org/officeDocument/2006/relationships/slideLayout" Target="../slideLayouts/slideLayout72.xml"/><Relationship Id="rId59" Type="http://schemas.openxmlformats.org/officeDocument/2006/relationships/slideLayout" Target="../slideLayouts/slideLayout85.xml"/><Relationship Id="rId67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46.xml"/><Relationship Id="rId41" Type="http://schemas.openxmlformats.org/officeDocument/2006/relationships/slideLayout" Target="../slideLayouts/slideLayout67.xml"/><Relationship Id="rId54" Type="http://schemas.openxmlformats.org/officeDocument/2006/relationships/slideLayout" Target="../slideLayouts/slideLayout80.xml"/><Relationship Id="rId62" Type="http://schemas.openxmlformats.org/officeDocument/2006/relationships/slideLayout" Target="../slideLayouts/slideLayout88.xml"/><Relationship Id="rId70" Type="http://schemas.openxmlformats.org/officeDocument/2006/relationships/slideLayout" Target="../slideLayouts/slideLayout96.xml"/><Relationship Id="rId75" Type="http://schemas.openxmlformats.org/officeDocument/2006/relationships/slideLayout" Target="../slideLayouts/slideLayout101.xml"/><Relationship Id="rId83" Type="http://schemas.openxmlformats.org/officeDocument/2006/relationships/slideLayout" Target="../slideLayouts/slideLayout109.xml"/><Relationship Id="rId88" Type="http://schemas.openxmlformats.org/officeDocument/2006/relationships/slideLayout" Target="../slideLayouts/slideLayout114.xml"/><Relationship Id="rId91" Type="http://schemas.openxmlformats.org/officeDocument/2006/relationships/slideLayout" Target="../slideLayouts/slideLayout117.xml"/><Relationship Id="rId96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62.xml"/><Relationship Id="rId49" Type="http://schemas.openxmlformats.org/officeDocument/2006/relationships/slideLayout" Target="../slideLayouts/slideLayout75.xml"/><Relationship Id="rId57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57.xml"/><Relationship Id="rId44" Type="http://schemas.openxmlformats.org/officeDocument/2006/relationships/slideLayout" Target="../slideLayouts/slideLayout70.xml"/><Relationship Id="rId52" Type="http://schemas.openxmlformats.org/officeDocument/2006/relationships/slideLayout" Target="../slideLayouts/slideLayout78.xml"/><Relationship Id="rId60" Type="http://schemas.openxmlformats.org/officeDocument/2006/relationships/slideLayout" Target="../slideLayouts/slideLayout86.xml"/><Relationship Id="rId65" Type="http://schemas.openxmlformats.org/officeDocument/2006/relationships/slideLayout" Target="../slideLayouts/slideLayout91.xml"/><Relationship Id="rId73" Type="http://schemas.openxmlformats.org/officeDocument/2006/relationships/slideLayout" Target="../slideLayouts/slideLayout99.xml"/><Relationship Id="rId78" Type="http://schemas.openxmlformats.org/officeDocument/2006/relationships/slideLayout" Target="../slideLayouts/slideLayout104.xml"/><Relationship Id="rId81" Type="http://schemas.openxmlformats.org/officeDocument/2006/relationships/slideLayout" Target="../slideLayouts/slideLayout107.xml"/><Relationship Id="rId86" Type="http://schemas.openxmlformats.org/officeDocument/2006/relationships/slideLayout" Target="../slideLayouts/slideLayout112.xml"/><Relationship Id="rId94" Type="http://schemas.openxmlformats.org/officeDocument/2006/relationships/slideLayout" Target="../slideLayouts/slideLayout120.xml"/><Relationship Id="rId99" Type="http://schemas.openxmlformats.org/officeDocument/2006/relationships/oleObject" Target="../embeddings/oleObject6.bin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27F41F-051A-4756-850C-15FCD5D1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4BE6D1-3B62-47C5-85DE-0ED9E339D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869E1-BB8F-4DD6-BECF-4B385CA50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A23FE-DE02-4933-9881-B1596F17F226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1339F0-8942-4BED-B27A-8545D14FF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9E1A72-99EA-4E77-8849-A7DFAD080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2A34-01B9-468D-9A3D-5C2D4918C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2646841"/>
              </p:ext>
            </p:ext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23"/>
          <p:cNvSpPr/>
          <p:nvPr userDrawn="1"/>
        </p:nvSpPr>
        <p:spPr>
          <a:xfrm>
            <a:off x="-5927" y="-948"/>
            <a:ext cx="12197927" cy="6858948"/>
          </a:xfrm>
          <a:custGeom>
            <a:avLst/>
            <a:gdLst>
              <a:gd name="connsiteX0" fmla="*/ 57150 w 10680700"/>
              <a:gd name="connsiteY0" fmla="*/ 7502855 h 7543800"/>
              <a:gd name="connsiteX1" fmla="*/ 10634854 w 10680700"/>
              <a:gd name="connsiteY1" fmla="*/ 7502855 h 7543800"/>
              <a:gd name="connsiteX2" fmla="*/ 10634854 w 10680700"/>
              <a:gd name="connsiteY2" fmla="*/ 57150 h 7543800"/>
              <a:gd name="connsiteX3" fmla="*/ 57150 w 10680700"/>
              <a:gd name="connsiteY3" fmla="*/ 57150 h 7543800"/>
              <a:gd name="connsiteX4" fmla="*/ 57150 w 10680700"/>
              <a:gd name="connsiteY4" fmla="*/ 7502855 h 75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0700" h="7543800">
                <a:moveTo>
                  <a:pt x="57150" y="7502855"/>
                </a:moveTo>
                <a:lnTo>
                  <a:pt x="10634854" y="7502855"/>
                </a:lnTo>
                <a:lnTo>
                  <a:pt x="10634854" y="57150"/>
                </a:lnTo>
                <a:lnTo>
                  <a:pt x="57150" y="57150"/>
                </a:lnTo>
                <a:lnTo>
                  <a:pt x="57150" y="750285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14300">
            <a:solidFill>
              <a:srgbClr val="908C8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pic>
        <p:nvPicPr>
          <p:cNvPr id="13" name="Picture 12" descr="Triangle pagination.emf"/>
          <p:cNvPicPr>
            <a:picLocks noChangeAspect="1"/>
          </p:cNvPicPr>
          <p:nvPr userDrawn="1"/>
        </p:nvPicPr>
        <p:blipFill>
          <a:blip r:embed="rId13" cstate="print"/>
          <a:srcRect l="456" t="1699" r="2759" b="3179"/>
          <a:stretch>
            <a:fillRect/>
          </a:stretch>
        </p:blipFill>
        <p:spPr>
          <a:xfrm>
            <a:off x="10964007" y="5931694"/>
            <a:ext cx="1233854" cy="92630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562708" y="185778"/>
            <a:ext cx="11068539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562708" y="1508125"/>
            <a:ext cx="11068539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7" name="FooterSimple"/>
          <p:cNvSpPr>
            <a:spLocks noChangeArrowheads="1"/>
          </p:cNvSpPr>
          <p:nvPr userDrawn="1"/>
        </p:nvSpPr>
        <p:spPr bwMode="auto">
          <a:xfrm>
            <a:off x="562708" y="6754907"/>
            <a:ext cx="2859757" cy="10772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fr-FR" sz="700">
                <a:solidFill>
                  <a:srgbClr val="FFFFFF"/>
                </a:solidFill>
              </a:rPr>
              <a:t>0 - Transformation Data - synthèse du projet - Septembre 2017 - vf.pptx</a:t>
            </a:r>
            <a:endParaRPr lang="fr-FR" sz="700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670802" y="6514830"/>
            <a:ext cx="234462" cy="13335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4D992F-7007-473D-9CAC-8B17A67E3C5E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96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44387951"/>
              </p:ext>
            </p:ext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23"/>
          <p:cNvSpPr/>
          <p:nvPr userDrawn="1"/>
        </p:nvSpPr>
        <p:spPr>
          <a:xfrm>
            <a:off x="-5927" y="-948"/>
            <a:ext cx="12197927" cy="6858948"/>
          </a:xfrm>
          <a:custGeom>
            <a:avLst/>
            <a:gdLst>
              <a:gd name="connsiteX0" fmla="*/ 57150 w 10680700"/>
              <a:gd name="connsiteY0" fmla="*/ 7502855 h 7543800"/>
              <a:gd name="connsiteX1" fmla="*/ 10634854 w 10680700"/>
              <a:gd name="connsiteY1" fmla="*/ 7502855 h 7543800"/>
              <a:gd name="connsiteX2" fmla="*/ 10634854 w 10680700"/>
              <a:gd name="connsiteY2" fmla="*/ 57150 h 7543800"/>
              <a:gd name="connsiteX3" fmla="*/ 57150 w 10680700"/>
              <a:gd name="connsiteY3" fmla="*/ 57150 h 7543800"/>
              <a:gd name="connsiteX4" fmla="*/ 57150 w 10680700"/>
              <a:gd name="connsiteY4" fmla="*/ 7502855 h 75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0700" h="7543800">
                <a:moveTo>
                  <a:pt x="57150" y="7502855"/>
                </a:moveTo>
                <a:lnTo>
                  <a:pt x="10634854" y="7502855"/>
                </a:lnTo>
                <a:lnTo>
                  <a:pt x="10634854" y="57150"/>
                </a:lnTo>
                <a:lnTo>
                  <a:pt x="57150" y="57150"/>
                </a:lnTo>
                <a:lnTo>
                  <a:pt x="57150" y="750285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14300">
            <a:solidFill>
              <a:srgbClr val="908C8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pic>
        <p:nvPicPr>
          <p:cNvPr id="13" name="Picture 12" descr="Triangle pagination.emf"/>
          <p:cNvPicPr>
            <a:picLocks noChangeAspect="1"/>
          </p:cNvPicPr>
          <p:nvPr userDrawn="1"/>
        </p:nvPicPr>
        <p:blipFill>
          <a:blip r:embed="rId12" cstate="print"/>
          <a:srcRect l="456" t="1699" r="2759" b="3179"/>
          <a:stretch>
            <a:fillRect/>
          </a:stretch>
        </p:blipFill>
        <p:spPr>
          <a:xfrm>
            <a:off x="10964007" y="5931694"/>
            <a:ext cx="1233854" cy="92630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562708" y="185778"/>
            <a:ext cx="11068539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562708" y="1508125"/>
            <a:ext cx="11068539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7" name="FooterSimple"/>
          <p:cNvSpPr>
            <a:spLocks noChangeArrowheads="1"/>
          </p:cNvSpPr>
          <p:nvPr userDrawn="1"/>
        </p:nvSpPr>
        <p:spPr bwMode="auto">
          <a:xfrm>
            <a:off x="562708" y="6754907"/>
            <a:ext cx="2859757" cy="10772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fr-FR" sz="700">
                <a:solidFill>
                  <a:srgbClr val="FFFFFF"/>
                </a:solidFill>
              </a:rPr>
              <a:t>0 - Transformation Data - synthèse du projet - Septembre 2017 - vf.pptx</a:t>
            </a:r>
            <a:endParaRPr lang="fr-FR" sz="700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670802" y="6514830"/>
            <a:ext cx="234462" cy="13335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4D992F-7007-473D-9CAC-8B17A67E3C5E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13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7" r:id="rId5"/>
    <p:sldLayoutId id="2147483678" r:id="rId6"/>
    <p:sldLayoutId id="2147483679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8"/>
            </p:custDataLst>
            <p:extLst>
              <p:ext uri="{D42A27DB-BD31-4B8C-83A1-F6EECF244321}">
                <p14:modId xmlns:p14="http://schemas.microsoft.com/office/powerpoint/2010/main" val="14482883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9" imgW="270" imgH="270" progId="TCLayout.ActiveDocument.1">
                  <p:embed/>
                </p:oleObj>
              </mc:Choice>
              <mc:Fallback>
                <p:oleObj name="think-cell Slide" r:id="rId9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29503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6" r:id="rId36"/>
    <p:sldLayoutId id="2147483717" r:id="rId37"/>
    <p:sldLayoutId id="2147483718" r:id="rId38"/>
    <p:sldLayoutId id="2147483719" r:id="rId39"/>
    <p:sldLayoutId id="2147483720" r:id="rId40"/>
    <p:sldLayoutId id="2147483721" r:id="rId41"/>
    <p:sldLayoutId id="2147483722" r:id="rId42"/>
    <p:sldLayoutId id="2147483723" r:id="rId43"/>
    <p:sldLayoutId id="2147483724" r:id="rId44"/>
    <p:sldLayoutId id="2147483725" r:id="rId45"/>
    <p:sldLayoutId id="2147483726" r:id="rId46"/>
    <p:sldLayoutId id="2147483727" r:id="rId47"/>
    <p:sldLayoutId id="2147483728" r:id="rId48"/>
    <p:sldLayoutId id="2147483729" r:id="rId49"/>
    <p:sldLayoutId id="2147483730" r:id="rId50"/>
    <p:sldLayoutId id="2147483731" r:id="rId51"/>
    <p:sldLayoutId id="2147483732" r:id="rId52"/>
    <p:sldLayoutId id="2147483733" r:id="rId53"/>
    <p:sldLayoutId id="2147483734" r:id="rId54"/>
    <p:sldLayoutId id="2147483735" r:id="rId55"/>
    <p:sldLayoutId id="2147483736" r:id="rId56"/>
    <p:sldLayoutId id="2147483737" r:id="rId57"/>
    <p:sldLayoutId id="2147483738" r:id="rId58"/>
    <p:sldLayoutId id="2147483739" r:id="rId59"/>
    <p:sldLayoutId id="2147483740" r:id="rId60"/>
    <p:sldLayoutId id="2147483741" r:id="rId61"/>
    <p:sldLayoutId id="2147483742" r:id="rId62"/>
    <p:sldLayoutId id="2147483743" r:id="rId63"/>
    <p:sldLayoutId id="2147483744" r:id="rId64"/>
    <p:sldLayoutId id="2147483745" r:id="rId65"/>
    <p:sldLayoutId id="2147483746" r:id="rId66"/>
    <p:sldLayoutId id="2147483747" r:id="rId67"/>
    <p:sldLayoutId id="2147483748" r:id="rId68"/>
    <p:sldLayoutId id="2147483749" r:id="rId69"/>
    <p:sldLayoutId id="2147483750" r:id="rId70"/>
    <p:sldLayoutId id="2147483751" r:id="rId71"/>
    <p:sldLayoutId id="2147483752" r:id="rId72"/>
    <p:sldLayoutId id="2147483753" r:id="rId73"/>
    <p:sldLayoutId id="2147483754" r:id="rId74"/>
    <p:sldLayoutId id="2147483755" r:id="rId75"/>
    <p:sldLayoutId id="2147483756" r:id="rId76"/>
    <p:sldLayoutId id="2147483757" r:id="rId77"/>
    <p:sldLayoutId id="2147483758" r:id="rId78"/>
    <p:sldLayoutId id="2147483759" r:id="rId79"/>
    <p:sldLayoutId id="2147483760" r:id="rId80"/>
    <p:sldLayoutId id="2147483761" r:id="rId81"/>
    <p:sldLayoutId id="2147483762" r:id="rId82"/>
    <p:sldLayoutId id="2147483763" r:id="rId83"/>
    <p:sldLayoutId id="2147483764" r:id="rId84"/>
    <p:sldLayoutId id="2147483765" r:id="rId85"/>
    <p:sldLayoutId id="2147483766" r:id="rId86"/>
    <p:sldLayoutId id="2147483767" r:id="rId87"/>
    <p:sldLayoutId id="2147483768" r:id="rId88"/>
    <p:sldLayoutId id="2147483769" r:id="rId89"/>
    <p:sldLayoutId id="2147483770" r:id="rId90"/>
    <p:sldLayoutId id="2147483771" r:id="rId91"/>
    <p:sldLayoutId id="2147483772" r:id="rId92"/>
    <p:sldLayoutId id="2147483773" r:id="rId93"/>
    <p:sldLayoutId id="2147483774" r:id="rId94"/>
    <p:sldLayoutId id="2147483775" r:id="rId95"/>
    <p:sldLayoutId id="2147483776" r:id="rId9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1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1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44163" y="1263676"/>
            <a:ext cx="9921808" cy="2376400"/>
          </a:xfrm>
        </p:spPr>
        <p:txBody>
          <a:bodyPr vert="horz"/>
          <a:lstStyle/>
          <a:p>
            <a:r>
              <a:rPr lang="fr-FR" dirty="0"/>
              <a:t>IDENTIFICATION UCs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29907" y="3608129"/>
            <a:ext cx="4748829" cy="790083"/>
          </a:xfrm>
        </p:spPr>
        <p:txBody>
          <a:bodyPr/>
          <a:lstStyle/>
          <a:p>
            <a:r>
              <a:rPr lang="fr-FR" sz="1600" b="1" dirty="0">
                <a:ea typeface="+mn-ea"/>
                <a:cs typeface="+mn-cs"/>
              </a:rPr>
              <a:t>Use cases identifiés / engagés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5273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lumnHeader">
            <a:extLst>
              <a:ext uri="{FF2B5EF4-FFF2-40B4-BE49-F238E27FC236}">
                <a16:creationId xmlns:a16="http://schemas.microsoft.com/office/drawing/2014/main" id="{1625A857-D88E-45C3-B333-1EDD62340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57067"/>
            <a:ext cx="2930983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lIns="0" tIns="91440" rIns="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Projet Data</a:t>
            </a:r>
          </a:p>
        </p:txBody>
      </p:sp>
      <p:sp>
        <p:nvSpPr>
          <p:cNvPr id="267" name="Rounded Rectangle 24">
            <a:extLst>
              <a:ext uri="{FF2B5EF4-FFF2-40B4-BE49-F238E27FC236}">
                <a16:creationId xmlns:a16="http://schemas.microsoft.com/office/drawing/2014/main" id="{1AD0ED13-D396-472C-A432-36A5D53E0C7E}"/>
              </a:ext>
            </a:extLst>
          </p:cNvPr>
          <p:cNvSpPr/>
          <p:nvPr/>
        </p:nvSpPr>
        <p:spPr>
          <a:xfrm>
            <a:off x="3007337" y="1193074"/>
            <a:ext cx="77834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Préliminaire</a:t>
            </a:r>
          </a:p>
        </p:txBody>
      </p:sp>
      <p:sp>
        <p:nvSpPr>
          <p:cNvPr id="268" name="Rounded Rectangle 25">
            <a:extLst>
              <a:ext uri="{FF2B5EF4-FFF2-40B4-BE49-F238E27FC236}">
                <a16:creationId xmlns:a16="http://schemas.microsoft.com/office/drawing/2014/main" id="{50F7D2C0-E83F-431D-A12C-EB78134462DA}"/>
              </a:ext>
            </a:extLst>
          </p:cNvPr>
          <p:cNvSpPr/>
          <p:nvPr/>
        </p:nvSpPr>
        <p:spPr>
          <a:xfrm>
            <a:off x="3819010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69" name="Rounded Rectangle 26">
            <a:extLst>
              <a:ext uri="{FF2B5EF4-FFF2-40B4-BE49-F238E27FC236}">
                <a16:creationId xmlns:a16="http://schemas.microsoft.com/office/drawing/2014/main" id="{1DC32FCD-A426-4BF6-8387-D648C487BBF0}"/>
              </a:ext>
            </a:extLst>
          </p:cNvPr>
          <p:cNvSpPr/>
          <p:nvPr/>
        </p:nvSpPr>
        <p:spPr>
          <a:xfrm>
            <a:off x="4505404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Avancée</a:t>
            </a:r>
          </a:p>
        </p:txBody>
      </p:sp>
      <p:sp>
        <p:nvSpPr>
          <p:cNvPr id="270" name="ColumnHeader">
            <a:extLst>
              <a:ext uri="{FF2B5EF4-FFF2-40B4-BE49-F238E27FC236}">
                <a16:creationId xmlns:a16="http://schemas.microsoft.com/office/drawing/2014/main" id="{8F23B9F6-CCD4-4A56-8E41-696F95C951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166" y="757067"/>
            <a:ext cx="3450125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Attractivité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ounded Rectangle 11">
            <a:extLst>
              <a:ext uri="{FF2B5EF4-FFF2-40B4-BE49-F238E27FC236}">
                <a16:creationId xmlns:a16="http://schemas.microsoft.com/office/drawing/2014/main" id="{933BE222-23BE-469B-99B3-FF8A953EA718}"/>
              </a:ext>
            </a:extLst>
          </p:cNvPr>
          <p:cNvSpPr/>
          <p:nvPr/>
        </p:nvSpPr>
        <p:spPr>
          <a:xfrm>
            <a:off x="5204066" y="1193074"/>
            <a:ext cx="662621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272" name="Rounded Rectangle 12">
            <a:extLst>
              <a:ext uri="{FF2B5EF4-FFF2-40B4-BE49-F238E27FC236}">
                <a16:creationId xmlns:a16="http://schemas.microsoft.com/office/drawing/2014/main" id="{DE836522-318A-4DC9-A54C-30EFFF06BCA1}"/>
              </a:ext>
            </a:extLst>
          </p:cNvPr>
          <p:cNvSpPr/>
          <p:nvPr/>
        </p:nvSpPr>
        <p:spPr>
          <a:xfrm>
            <a:off x="5893863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273" name="Rounded Rectangle 13">
            <a:extLst>
              <a:ext uri="{FF2B5EF4-FFF2-40B4-BE49-F238E27FC236}">
                <a16:creationId xmlns:a16="http://schemas.microsoft.com/office/drawing/2014/main" id="{61BB8AD2-62E3-4800-B165-D2246B3B4180}"/>
              </a:ext>
            </a:extLst>
          </p:cNvPr>
          <p:cNvSpPr/>
          <p:nvPr/>
        </p:nvSpPr>
        <p:spPr>
          <a:xfrm>
            <a:off x="6587776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74" name="Rounded Rectangle 14">
            <a:extLst>
              <a:ext uri="{FF2B5EF4-FFF2-40B4-BE49-F238E27FC236}">
                <a16:creationId xmlns:a16="http://schemas.microsoft.com/office/drawing/2014/main" id="{D04F401F-5125-4DBC-94E9-E0B6F1B62FC7}"/>
              </a:ext>
            </a:extLst>
          </p:cNvPr>
          <p:cNvSpPr/>
          <p:nvPr/>
        </p:nvSpPr>
        <p:spPr>
          <a:xfrm>
            <a:off x="7270625" y="1193074"/>
            <a:ext cx="662619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275" name="Rounded Rectangle 15">
            <a:extLst>
              <a:ext uri="{FF2B5EF4-FFF2-40B4-BE49-F238E27FC236}">
                <a16:creationId xmlns:a16="http://schemas.microsoft.com/office/drawing/2014/main" id="{D4935A9C-8C87-4C47-93FE-826F8B52DC6D}"/>
              </a:ext>
            </a:extLst>
          </p:cNvPr>
          <p:cNvSpPr/>
          <p:nvPr/>
        </p:nvSpPr>
        <p:spPr>
          <a:xfrm>
            <a:off x="7972523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297" name="ColumnHeader">
            <a:extLst>
              <a:ext uri="{FF2B5EF4-FFF2-40B4-BE49-F238E27FC236}">
                <a16:creationId xmlns:a16="http://schemas.microsoft.com/office/drawing/2014/main" id="{80AB6481-1A92-40D3-88F2-00F1DE19B6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8133" y="563480"/>
            <a:ext cx="2196883" cy="56291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Maturité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du projet</a:t>
            </a:r>
          </a:p>
        </p:txBody>
      </p:sp>
      <p:sp>
        <p:nvSpPr>
          <p:cNvPr id="33" name="ColumnHeader">
            <a:extLst>
              <a:ext uri="{FF2B5EF4-FFF2-40B4-BE49-F238E27FC236}">
                <a16:creationId xmlns:a16="http://schemas.microsoft.com/office/drawing/2014/main" id="{DA1288D0-C1E6-4412-A6DF-56F8B6190F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22562" y="757067"/>
            <a:ext cx="3336088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Faisabilité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52FF441E-74F8-4DCE-B1F2-F74152DB29F6}"/>
              </a:ext>
            </a:extLst>
          </p:cNvPr>
          <p:cNvSpPr/>
          <p:nvPr/>
        </p:nvSpPr>
        <p:spPr>
          <a:xfrm>
            <a:off x="8722562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68C27C0B-817C-4543-8B3E-DB842B118460}"/>
              </a:ext>
            </a:extLst>
          </p:cNvPr>
          <p:cNvSpPr/>
          <p:nvPr/>
        </p:nvSpPr>
        <p:spPr>
          <a:xfrm>
            <a:off x="9418505" y="1185998"/>
            <a:ext cx="662618" cy="290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6B28CF50-08F8-43D5-96F3-F250926F68C5}"/>
              </a:ext>
            </a:extLst>
          </p:cNvPr>
          <p:cNvSpPr/>
          <p:nvPr/>
        </p:nvSpPr>
        <p:spPr>
          <a:xfrm>
            <a:off x="10111394" y="1178922"/>
            <a:ext cx="662617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37" name="Rounded Rectangle 21">
            <a:extLst>
              <a:ext uri="{FF2B5EF4-FFF2-40B4-BE49-F238E27FC236}">
                <a16:creationId xmlns:a16="http://schemas.microsoft.com/office/drawing/2014/main" id="{9D751ABA-6C26-4FA0-BB2E-F50E19291505}"/>
              </a:ext>
            </a:extLst>
          </p:cNvPr>
          <p:cNvSpPr/>
          <p:nvPr/>
        </p:nvSpPr>
        <p:spPr>
          <a:xfrm>
            <a:off x="10802214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5B8F2A62-A4DB-42D9-9BE3-04F6768BEDC1}"/>
              </a:ext>
            </a:extLst>
          </p:cNvPr>
          <p:cNvSpPr/>
          <p:nvPr/>
        </p:nvSpPr>
        <p:spPr>
          <a:xfrm>
            <a:off x="11504849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39" name="BoxHeader">
            <a:extLst>
              <a:ext uri="{FF2B5EF4-FFF2-40B4-BE49-F238E27FC236}">
                <a16:creationId xmlns:a16="http://schemas.microsoft.com/office/drawing/2014/main" id="{171192BD-7544-4570-9DAE-124E600B17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670" y="2075309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Score d’appétence équipement / segmentation comportemental et équipement  Groupe - Filiales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  <a:endParaRPr lang="fr-FR" sz="1000" b="1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0" name="Rounded Rectangle 55">
            <a:extLst>
              <a:ext uri="{FF2B5EF4-FFF2-40B4-BE49-F238E27FC236}">
                <a16:creationId xmlns:a16="http://schemas.microsoft.com/office/drawing/2014/main" id="{DF860F12-F16F-4440-9717-B538705464AB}"/>
              </a:ext>
            </a:extLst>
          </p:cNvPr>
          <p:cNvSpPr/>
          <p:nvPr/>
        </p:nvSpPr>
        <p:spPr>
          <a:xfrm>
            <a:off x="3343953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ounded Rectangle 55">
            <a:extLst>
              <a:ext uri="{FF2B5EF4-FFF2-40B4-BE49-F238E27FC236}">
                <a16:creationId xmlns:a16="http://schemas.microsoft.com/office/drawing/2014/main" id="{1B8F60A9-5CE8-48F9-9CED-8C2A527873D1}"/>
              </a:ext>
            </a:extLst>
          </p:cNvPr>
          <p:cNvSpPr/>
          <p:nvPr/>
        </p:nvSpPr>
        <p:spPr>
          <a:xfrm>
            <a:off x="3975872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ounded Rectangle 55">
            <a:extLst>
              <a:ext uri="{FF2B5EF4-FFF2-40B4-BE49-F238E27FC236}">
                <a16:creationId xmlns:a16="http://schemas.microsoft.com/office/drawing/2014/main" id="{D256070E-425F-49D9-9516-6BDF3D2C4BDE}"/>
              </a:ext>
            </a:extLst>
          </p:cNvPr>
          <p:cNvSpPr/>
          <p:nvPr/>
        </p:nvSpPr>
        <p:spPr>
          <a:xfrm>
            <a:off x="4662266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ounded Rectangle 55">
            <a:extLst>
              <a:ext uri="{FF2B5EF4-FFF2-40B4-BE49-F238E27FC236}">
                <a16:creationId xmlns:a16="http://schemas.microsoft.com/office/drawing/2014/main" id="{FA14B326-4B07-4215-8334-443FC59FDD40}"/>
              </a:ext>
            </a:extLst>
          </p:cNvPr>
          <p:cNvSpPr/>
          <p:nvPr/>
        </p:nvSpPr>
        <p:spPr>
          <a:xfrm>
            <a:off x="5363665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ounded Rectangle 55">
            <a:extLst>
              <a:ext uri="{FF2B5EF4-FFF2-40B4-BE49-F238E27FC236}">
                <a16:creationId xmlns:a16="http://schemas.microsoft.com/office/drawing/2014/main" id="{B2456084-A57A-4062-B1D2-36B6F1EB1570}"/>
              </a:ext>
            </a:extLst>
          </p:cNvPr>
          <p:cNvSpPr/>
          <p:nvPr/>
        </p:nvSpPr>
        <p:spPr>
          <a:xfrm>
            <a:off x="6088787" y="170248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ounded Rectangle 55">
            <a:extLst>
              <a:ext uri="{FF2B5EF4-FFF2-40B4-BE49-F238E27FC236}">
                <a16:creationId xmlns:a16="http://schemas.microsoft.com/office/drawing/2014/main" id="{A1244C22-06D7-4C25-811E-4D153CF82D1C}"/>
              </a:ext>
            </a:extLst>
          </p:cNvPr>
          <p:cNvSpPr/>
          <p:nvPr/>
        </p:nvSpPr>
        <p:spPr>
          <a:xfrm>
            <a:off x="6790186" y="170248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ounded Rectangle 55">
            <a:extLst>
              <a:ext uri="{FF2B5EF4-FFF2-40B4-BE49-F238E27FC236}">
                <a16:creationId xmlns:a16="http://schemas.microsoft.com/office/drawing/2014/main" id="{30CBB7E6-BF1C-4470-BB84-AFE7AB69BEE2}"/>
              </a:ext>
            </a:extLst>
          </p:cNvPr>
          <p:cNvSpPr/>
          <p:nvPr/>
        </p:nvSpPr>
        <p:spPr>
          <a:xfrm>
            <a:off x="7476580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Rounded Rectangle 55">
            <a:extLst>
              <a:ext uri="{FF2B5EF4-FFF2-40B4-BE49-F238E27FC236}">
                <a16:creationId xmlns:a16="http://schemas.microsoft.com/office/drawing/2014/main" id="{3A81207C-0F75-4B8F-8174-F02FCB933A43}"/>
              </a:ext>
            </a:extLst>
          </p:cNvPr>
          <p:cNvSpPr/>
          <p:nvPr/>
        </p:nvSpPr>
        <p:spPr>
          <a:xfrm>
            <a:off x="8217976" y="170248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8" name="Rounded Rectangle 55">
            <a:extLst>
              <a:ext uri="{FF2B5EF4-FFF2-40B4-BE49-F238E27FC236}">
                <a16:creationId xmlns:a16="http://schemas.microsoft.com/office/drawing/2014/main" id="{B1F1AC56-7DD2-48BE-9151-B1BF75EE7081}"/>
              </a:ext>
            </a:extLst>
          </p:cNvPr>
          <p:cNvSpPr/>
          <p:nvPr/>
        </p:nvSpPr>
        <p:spPr>
          <a:xfrm>
            <a:off x="8919375" y="170248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9" name="Rounded Rectangle 55">
            <a:extLst>
              <a:ext uri="{FF2B5EF4-FFF2-40B4-BE49-F238E27FC236}">
                <a16:creationId xmlns:a16="http://schemas.microsoft.com/office/drawing/2014/main" id="{CE1A3241-D26E-4EB7-A4DA-681919C4431D}"/>
              </a:ext>
            </a:extLst>
          </p:cNvPr>
          <p:cNvSpPr/>
          <p:nvPr/>
        </p:nvSpPr>
        <p:spPr>
          <a:xfrm>
            <a:off x="9578103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0" name="Rounded Rectangle 55">
            <a:extLst>
              <a:ext uri="{FF2B5EF4-FFF2-40B4-BE49-F238E27FC236}">
                <a16:creationId xmlns:a16="http://schemas.microsoft.com/office/drawing/2014/main" id="{3A483DC5-3C66-4D55-9C95-31126CA85030}"/>
              </a:ext>
            </a:extLst>
          </p:cNvPr>
          <p:cNvSpPr/>
          <p:nvPr/>
        </p:nvSpPr>
        <p:spPr>
          <a:xfrm>
            <a:off x="10319499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Rounded Rectangle 55">
            <a:extLst>
              <a:ext uri="{FF2B5EF4-FFF2-40B4-BE49-F238E27FC236}">
                <a16:creationId xmlns:a16="http://schemas.microsoft.com/office/drawing/2014/main" id="{F3A3EE59-13E0-4998-88A5-283C05DB2E40}"/>
              </a:ext>
            </a:extLst>
          </p:cNvPr>
          <p:cNvSpPr/>
          <p:nvPr/>
        </p:nvSpPr>
        <p:spPr>
          <a:xfrm>
            <a:off x="10975039" y="170248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740F88AF-6821-4988-AA5C-3AC5A9E6A581}"/>
              </a:ext>
            </a:extLst>
          </p:cNvPr>
          <p:cNvSpPr/>
          <p:nvPr/>
        </p:nvSpPr>
        <p:spPr>
          <a:xfrm>
            <a:off x="11661433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Straight Connector 154">
            <a:extLst>
              <a:ext uri="{FF2B5EF4-FFF2-40B4-BE49-F238E27FC236}">
                <a16:creationId xmlns:a16="http://schemas.microsoft.com/office/drawing/2014/main" id="{0F0114BF-0113-453F-AEDA-209D82A444FC}"/>
              </a:ext>
            </a:extLst>
          </p:cNvPr>
          <p:cNvCxnSpPr>
            <a:cxnSpLocks/>
          </p:cNvCxnSpPr>
          <p:nvPr/>
        </p:nvCxnSpPr>
        <p:spPr>
          <a:xfrm>
            <a:off x="58670" y="2876320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DAF7BE6-FD7F-4953-9C05-AAEEB9A8B54A}"/>
              </a:ext>
            </a:extLst>
          </p:cNvPr>
          <p:cNvSpPr/>
          <p:nvPr/>
        </p:nvSpPr>
        <p:spPr>
          <a:xfrm>
            <a:off x="3007336" y="2053112"/>
            <a:ext cx="215521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C85FAD-0652-44FB-B7A2-0B4CC352D4BF}"/>
              </a:ext>
            </a:extLst>
          </p:cNvPr>
          <p:cNvSpPr/>
          <p:nvPr/>
        </p:nvSpPr>
        <p:spPr>
          <a:xfrm>
            <a:off x="5242166" y="2038656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80F1AF1-C3B2-4924-B480-4A7BB0DC6889}"/>
              </a:ext>
            </a:extLst>
          </p:cNvPr>
          <p:cNvSpPr/>
          <p:nvPr/>
        </p:nvSpPr>
        <p:spPr>
          <a:xfrm>
            <a:off x="8700461" y="2037209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64" name="BoxHeader">
            <a:extLst>
              <a:ext uri="{FF2B5EF4-FFF2-40B4-BE49-F238E27FC236}">
                <a16:creationId xmlns:a16="http://schemas.microsoft.com/office/drawing/2014/main" id="{EC062385-42FC-4F3F-B46D-31B62B99F5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562" y="3296304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Appétence au risque des prospects pour faciliter le développement commercial 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  <a:endParaRPr lang="fr-FR" sz="1000" b="1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5" name="Rounded Rectangle 55">
            <a:extLst>
              <a:ext uri="{FF2B5EF4-FFF2-40B4-BE49-F238E27FC236}">
                <a16:creationId xmlns:a16="http://schemas.microsoft.com/office/drawing/2014/main" id="{7353BD8D-CFCD-455A-890D-8326AF51715A}"/>
              </a:ext>
            </a:extLst>
          </p:cNvPr>
          <p:cNvSpPr/>
          <p:nvPr/>
        </p:nvSpPr>
        <p:spPr>
          <a:xfrm>
            <a:off x="3353624" y="30418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CDAC7E92-E4B1-43CD-8B6B-8D9ABE9F30E8}"/>
              </a:ext>
            </a:extLst>
          </p:cNvPr>
          <p:cNvSpPr/>
          <p:nvPr/>
        </p:nvSpPr>
        <p:spPr>
          <a:xfrm>
            <a:off x="3985543" y="30418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7" name="Rounded Rectangle 55">
            <a:extLst>
              <a:ext uri="{FF2B5EF4-FFF2-40B4-BE49-F238E27FC236}">
                <a16:creationId xmlns:a16="http://schemas.microsoft.com/office/drawing/2014/main" id="{2B69DB1E-6858-47D5-9A50-F5DA5552B89B}"/>
              </a:ext>
            </a:extLst>
          </p:cNvPr>
          <p:cNvSpPr/>
          <p:nvPr/>
        </p:nvSpPr>
        <p:spPr>
          <a:xfrm>
            <a:off x="4671937" y="30418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AEC90375-684C-4EB2-AA4A-66A9CC976204}"/>
              </a:ext>
            </a:extLst>
          </p:cNvPr>
          <p:cNvSpPr/>
          <p:nvPr/>
        </p:nvSpPr>
        <p:spPr>
          <a:xfrm>
            <a:off x="5373336" y="30418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C2E7CA0E-0202-4462-8470-D854E4148247}"/>
              </a:ext>
            </a:extLst>
          </p:cNvPr>
          <p:cNvSpPr/>
          <p:nvPr/>
        </p:nvSpPr>
        <p:spPr>
          <a:xfrm>
            <a:off x="6098458" y="302772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" name="Rounded Rectangle 55">
            <a:extLst>
              <a:ext uri="{FF2B5EF4-FFF2-40B4-BE49-F238E27FC236}">
                <a16:creationId xmlns:a16="http://schemas.microsoft.com/office/drawing/2014/main" id="{B0216FB8-8637-4743-A182-917537201741}"/>
              </a:ext>
            </a:extLst>
          </p:cNvPr>
          <p:cNvSpPr/>
          <p:nvPr/>
        </p:nvSpPr>
        <p:spPr>
          <a:xfrm>
            <a:off x="6799857" y="30277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1" name="Rounded Rectangle 55">
            <a:extLst>
              <a:ext uri="{FF2B5EF4-FFF2-40B4-BE49-F238E27FC236}">
                <a16:creationId xmlns:a16="http://schemas.microsoft.com/office/drawing/2014/main" id="{10A4B5C8-7893-440E-BACB-FA60C1AC32BE}"/>
              </a:ext>
            </a:extLst>
          </p:cNvPr>
          <p:cNvSpPr/>
          <p:nvPr/>
        </p:nvSpPr>
        <p:spPr>
          <a:xfrm>
            <a:off x="7486251" y="30418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ounded Rectangle 55">
            <a:extLst>
              <a:ext uri="{FF2B5EF4-FFF2-40B4-BE49-F238E27FC236}">
                <a16:creationId xmlns:a16="http://schemas.microsoft.com/office/drawing/2014/main" id="{A9131524-7499-4E64-BB42-53472845FED8}"/>
              </a:ext>
            </a:extLst>
          </p:cNvPr>
          <p:cNvSpPr/>
          <p:nvPr/>
        </p:nvSpPr>
        <p:spPr>
          <a:xfrm>
            <a:off x="8227647" y="302772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ounded Rectangle 55">
            <a:extLst>
              <a:ext uri="{FF2B5EF4-FFF2-40B4-BE49-F238E27FC236}">
                <a16:creationId xmlns:a16="http://schemas.microsoft.com/office/drawing/2014/main" id="{0DAF0C22-2447-435F-8F0F-3F00AC38499C}"/>
              </a:ext>
            </a:extLst>
          </p:cNvPr>
          <p:cNvSpPr/>
          <p:nvPr/>
        </p:nvSpPr>
        <p:spPr>
          <a:xfrm>
            <a:off x="8929046" y="302772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ounded Rectangle 55">
            <a:extLst>
              <a:ext uri="{FF2B5EF4-FFF2-40B4-BE49-F238E27FC236}">
                <a16:creationId xmlns:a16="http://schemas.microsoft.com/office/drawing/2014/main" id="{E902DA0F-4024-476C-AC52-95BC3E4F941D}"/>
              </a:ext>
            </a:extLst>
          </p:cNvPr>
          <p:cNvSpPr/>
          <p:nvPr/>
        </p:nvSpPr>
        <p:spPr>
          <a:xfrm>
            <a:off x="9587774" y="30418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ounded Rectangle 55">
            <a:extLst>
              <a:ext uri="{FF2B5EF4-FFF2-40B4-BE49-F238E27FC236}">
                <a16:creationId xmlns:a16="http://schemas.microsoft.com/office/drawing/2014/main" id="{01753ABC-E52F-4DA8-9C35-2DE585E5C972}"/>
              </a:ext>
            </a:extLst>
          </p:cNvPr>
          <p:cNvSpPr/>
          <p:nvPr/>
        </p:nvSpPr>
        <p:spPr>
          <a:xfrm>
            <a:off x="10329170" y="30418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ounded Rectangle 55">
            <a:extLst>
              <a:ext uri="{FF2B5EF4-FFF2-40B4-BE49-F238E27FC236}">
                <a16:creationId xmlns:a16="http://schemas.microsoft.com/office/drawing/2014/main" id="{32D657C9-E9A2-4FC7-83C5-8FF610F20D96}"/>
              </a:ext>
            </a:extLst>
          </p:cNvPr>
          <p:cNvSpPr/>
          <p:nvPr/>
        </p:nvSpPr>
        <p:spPr>
          <a:xfrm>
            <a:off x="10984710" y="302772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ounded Rectangle 55">
            <a:extLst>
              <a:ext uri="{FF2B5EF4-FFF2-40B4-BE49-F238E27FC236}">
                <a16:creationId xmlns:a16="http://schemas.microsoft.com/office/drawing/2014/main" id="{94BA99C9-5D22-4C7D-9AFC-930ECFC93E5E}"/>
              </a:ext>
            </a:extLst>
          </p:cNvPr>
          <p:cNvSpPr/>
          <p:nvPr/>
        </p:nvSpPr>
        <p:spPr>
          <a:xfrm>
            <a:off x="11671104" y="30418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44E117-B200-4725-B002-E2CBBA8D3280}"/>
              </a:ext>
            </a:extLst>
          </p:cNvPr>
          <p:cNvSpPr/>
          <p:nvPr/>
        </p:nvSpPr>
        <p:spPr>
          <a:xfrm>
            <a:off x="3017007" y="3378354"/>
            <a:ext cx="215521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itchFamily="34" charset="0"/>
              </a:rPr>
              <a:t>Chantier</a:t>
            </a:r>
            <a:r>
              <a:rPr lang="fr-FR" sz="1400" kern="0" dirty="0">
                <a:solidFill>
                  <a:srgbClr val="000000">
                    <a:lumMod val="100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fr-FR" sz="12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itchFamily="34" charset="0"/>
              </a:rPr>
              <a:t>en cours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A3529B-2162-47FB-8C21-7981CE471362}"/>
              </a:ext>
            </a:extLst>
          </p:cNvPr>
          <p:cNvSpPr/>
          <p:nvPr/>
        </p:nvSpPr>
        <p:spPr>
          <a:xfrm>
            <a:off x="5251837" y="3363898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F5FBF3-D6E3-466C-96E7-3A9B1DEAD07B}"/>
              </a:ext>
            </a:extLst>
          </p:cNvPr>
          <p:cNvSpPr/>
          <p:nvPr/>
        </p:nvSpPr>
        <p:spPr>
          <a:xfrm>
            <a:off x="8684732" y="3362451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3" name="Straight Connector 154">
            <a:extLst>
              <a:ext uri="{FF2B5EF4-FFF2-40B4-BE49-F238E27FC236}">
                <a16:creationId xmlns:a16="http://schemas.microsoft.com/office/drawing/2014/main" id="{15E374EB-B35F-412F-911E-424EAC99FCC3}"/>
              </a:ext>
            </a:extLst>
          </p:cNvPr>
          <p:cNvCxnSpPr>
            <a:cxnSpLocks/>
          </p:cNvCxnSpPr>
          <p:nvPr/>
        </p:nvCxnSpPr>
        <p:spPr>
          <a:xfrm>
            <a:off x="53087" y="4143145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84" name="BoxHeader">
            <a:extLst>
              <a:ext uri="{FF2B5EF4-FFF2-40B4-BE49-F238E27FC236}">
                <a16:creationId xmlns:a16="http://schemas.microsoft.com/office/drawing/2014/main" id="{0B51B4E7-77F6-468A-BAF8-271FF15FD9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098" y="4617885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Détection des clients Affluents (PP, MRE, TPE personnes physiques) susceptibles d'entrer dans un cycle d'attrition &amp; mise en place d'actions de rétention proactives adaptées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</p:txBody>
      </p:sp>
      <p:sp>
        <p:nvSpPr>
          <p:cNvPr id="85" name="Rounded Rectangle 55">
            <a:extLst>
              <a:ext uri="{FF2B5EF4-FFF2-40B4-BE49-F238E27FC236}">
                <a16:creationId xmlns:a16="http://schemas.microsoft.com/office/drawing/2014/main" id="{B1123543-221A-46F3-9D46-F2AB389C3FB2}"/>
              </a:ext>
            </a:extLst>
          </p:cNvPr>
          <p:cNvSpPr/>
          <p:nvPr/>
        </p:nvSpPr>
        <p:spPr>
          <a:xfrm>
            <a:off x="3373160" y="43634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6" name="Rounded Rectangle 55">
            <a:extLst>
              <a:ext uri="{FF2B5EF4-FFF2-40B4-BE49-F238E27FC236}">
                <a16:creationId xmlns:a16="http://schemas.microsoft.com/office/drawing/2014/main" id="{DD74F94B-C7C4-4689-A9CB-F032C73CE677}"/>
              </a:ext>
            </a:extLst>
          </p:cNvPr>
          <p:cNvSpPr/>
          <p:nvPr/>
        </p:nvSpPr>
        <p:spPr>
          <a:xfrm>
            <a:off x="4005079" y="43634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7" name="Rounded Rectangle 55">
            <a:extLst>
              <a:ext uri="{FF2B5EF4-FFF2-40B4-BE49-F238E27FC236}">
                <a16:creationId xmlns:a16="http://schemas.microsoft.com/office/drawing/2014/main" id="{02F93E96-7763-4152-9FCA-F701DFD09FF1}"/>
              </a:ext>
            </a:extLst>
          </p:cNvPr>
          <p:cNvSpPr/>
          <p:nvPr/>
        </p:nvSpPr>
        <p:spPr>
          <a:xfrm>
            <a:off x="4691473" y="43634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8" name="Rounded Rectangle 55">
            <a:extLst>
              <a:ext uri="{FF2B5EF4-FFF2-40B4-BE49-F238E27FC236}">
                <a16:creationId xmlns:a16="http://schemas.microsoft.com/office/drawing/2014/main" id="{BA31D594-5077-4315-9385-56551691D6EA}"/>
              </a:ext>
            </a:extLst>
          </p:cNvPr>
          <p:cNvSpPr/>
          <p:nvPr/>
        </p:nvSpPr>
        <p:spPr>
          <a:xfrm>
            <a:off x="5392872" y="43634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9" name="Rounded Rectangle 55">
            <a:extLst>
              <a:ext uri="{FF2B5EF4-FFF2-40B4-BE49-F238E27FC236}">
                <a16:creationId xmlns:a16="http://schemas.microsoft.com/office/drawing/2014/main" id="{31A1678C-9269-4ABB-9AAE-B9B69094AD0E}"/>
              </a:ext>
            </a:extLst>
          </p:cNvPr>
          <p:cNvSpPr/>
          <p:nvPr/>
        </p:nvSpPr>
        <p:spPr>
          <a:xfrm>
            <a:off x="6117994" y="434930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Rounded Rectangle 55">
            <a:extLst>
              <a:ext uri="{FF2B5EF4-FFF2-40B4-BE49-F238E27FC236}">
                <a16:creationId xmlns:a16="http://schemas.microsoft.com/office/drawing/2014/main" id="{D0448925-5990-4D39-9060-A481C0E9EE55}"/>
              </a:ext>
            </a:extLst>
          </p:cNvPr>
          <p:cNvSpPr/>
          <p:nvPr/>
        </p:nvSpPr>
        <p:spPr>
          <a:xfrm>
            <a:off x="6819393" y="434930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1" name="Rounded Rectangle 55">
            <a:extLst>
              <a:ext uri="{FF2B5EF4-FFF2-40B4-BE49-F238E27FC236}">
                <a16:creationId xmlns:a16="http://schemas.microsoft.com/office/drawing/2014/main" id="{DF755FD6-4839-470F-839A-61DA039DF8D0}"/>
              </a:ext>
            </a:extLst>
          </p:cNvPr>
          <p:cNvSpPr/>
          <p:nvPr/>
        </p:nvSpPr>
        <p:spPr>
          <a:xfrm>
            <a:off x="7505787" y="43634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2" name="Rounded Rectangle 55">
            <a:extLst>
              <a:ext uri="{FF2B5EF4-FFF2-40B4-BE49-F238E27FC236}">
                <a16:creationId xmlns:a16="http://schemas.microsoft.com/office/drawing/2014/main" id="{1A841FE3-F924-4827-AEFE-B4A452C155F2}"/>
              </a:ext>
            </a:extLst>
          </p:cNvPr>
          <p:cNvSpPr/>
          <p:nvPr/>
        </p:nvSpPr>
        <p:spPr>
          <a:xfrm>
            <a:off x="8247183" y="434930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3" name="Rounded Rectangle 55">
            <a:extLst>
              <a:ext uri="{FF2B5EF4-FFF2-40B4-BE49-F238E27FC236}">
                <a16:creationId xmlns:a16="http://schemas.microsoft.com/office/drawing/2014/main" id="{D4D6001E-FBDC-4633-896B-3F7F88B381B7}"/>
              </a:ext>
            </a:extLst>
          </p:cNvPr>
          <p:cNvSpPr/>
          <p:nvPr/>
        </p:nvSpPr>
        <p:spPr>
          <a:xfrm>
            <a:off x="8948582" y="434930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Rounded Rectangle 55">
            <a:extLst>
              <a:ext uri="{FF2B5EF4-FFF2-40B4-BE49-F238E27FC236}">
                <a16:creationId xmlns:a16="http://schemas.microsoft.com/office/drawing/2014/main" id="{D385B4CC-70D8-4E12-A1C8-DA19B4868D35}"/>
              </a:ext>
            </a:extLst>
          </p:cNvPr>
          <p:cNvSpPr/>
          <p:nvPr/>
        </p:nvSpPr>
        <p:spPr>
          <a:xfrm>
            <a:off x="9607310" y="43634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5" name="Rounded Rectangle 55">
            <a:extLst>
              <a:ext uri="{FF2B5EF4-FFF2-40B4-BE49-F238E27FC236}">
                <a16:creationId xmlns:a16="http://schemas.microsoft.com/office/drawing/2014/main" id="{2A2CC33D-1BFE-4F9D-A030-DE8FFD319C21}"/>
              </a:ext>
            </a:extLst>
          </p:cNvPr>
          <p:cNvSpPr/>
          <p:nvPr/>
        </p:nvSpPr>
        <p:spPr>
          <a:xfrm>
            <a:off x="10348706" y="43634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6" name="Rounded Rectangle 55">
            <a:extLst>
              <a:ext uri="{FF2B5EF4-FFF2-40B4-BE49-F238E27FC236}">
                <a16:creationId xmlns:a16="http://schemas.microsoft.com/office/drawing/2014/main" id="{E2C6F710-6BBE-4785-B2F0-1EDE566CD315}"/>
              </a:ext>
            </a:extLst>
          </p:cNvPr>
          <p:cNvSpPr/>
          <p:nvPr/>
        </p:nvSpPr>
        <p:spPr>
          <a:xfrm>
            <a:off x="11004246" y="434930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Rounded Rectangle 55">
            <a:extLst>
              <a:ext uri="{FF2B5EF4-FFF2-40B4-BE49-F238E27FC236}">
                <a16:creationId xmlns:a16="http://schemas.microsoft.com/office/drawing/2014/main" id="{A33B496E-4AD4-457E-8474-DF9FF67D1B9A}"/>
              </a:ext>
            </a:extLst>
          </p:cNvPr>
          <p:cNvSpPr/>
          <p:nvPr/>
        </p:nvSpPr>
        <p:spPr>
          <a:xfrm>
            <a:off x="11690640" y="43634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ED55D1-B06C-4814-B6A5-AF550F1FF0C2}"/>
              </a:ext>
            </a:extLst>
          </p:cNvPr>
          <p:cNvSpPr/>
          <p:nvPr/>
        </p:nvSpPr>
        <p:spPr>
          <a:xfrm>
            <a:off x="3036543" y="4699935"/>
            <a:ext cx="215521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3CF7E4D-316D-4253-B4C8-BDD77A4809BC}"/>
              </a:ext>
            </a:extLst>
          </p:cNvPr>
          <p:cNvSpPr/>
          <p:nvPr/>
        </p:nvSpPr>
        <p:spPr>
          <a:xfrm>
            <a:off x="5271373" y="4685479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393A73-D898-4F43-97E5-97D5732CED56}"/>
              </a:ext>
            </a:extLst>
          </p:cNvPr>
          <p:cNvSpPr/>
          <p:nvPr/>
        </p:nvSpPr>
        <p:spPr>
          <a:xfrm>
            <a:off x="8704268" y="4684032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1" name="Straight Connector 154">
            <a:extLst>
              <a:ext uri="{FF2B5EF4-FFF2-40B4-BE49-F238E27FC236}">
                <a16:creationId xmlns:a16="http://schemas.microsoft.com/office/drawing/2014/main" id="{7B17637A-C12E-4424-B2AA-FDA242950B13}"/>
              </a:ext>
            </a:extLst>
          </p:cNvPr>
          <p:cNvCxnSpPr>
            <a:cxnSpLocks/>
          </p:cNvCxnSpPr>
          <p:nvPr/>
        </p:nvCxnSpPr>
        <p:spPr>
          <a:xfrm>
            <a:off x="72623" y="5464726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04" name="BoxHeader">
            <a:extLst>
              <a:ext uri="{FF2B5EF4-FFF2-40B4-BE49-F238E27FC236}">
                <a16:creationId xmlns:a16="http://schemas.microsoft.com/office/drawing/2014/main" id="{B5E9938F-E508-44FC-AAE7-0D58C3AE66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746" y="5734341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Détection des clients actuellement inactifs avec le potentiel de redevenir client actif de la banque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</p:txBody>
      </p:sp>
      <p:sp>
        <p:nvSpPr>
          <p:cNvPr id="105" name="Rounded Rectangle 55">
            <a:extLst>
              <a:ext uri="{FF2B5EF4-FFF2-40B4-BE49-F238E27FC236}">
                <a16:creationId xmlns:a16="http://schemas.microsoft.com/office/drawing/2014/main" id="{7C1245D3-25D5-4E5C-A822-E6C3B2F7B456}"/>
              </a:ext>
            </a:extLst>
          </p:cNvPr>
          <p:cNvSpPr/>
          <p:nvPr/>
        </p:nvSpPr>
        <p:spPr>
          <a:xfrm>
            <a:off x="3429808" y="55687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6" name="Rounded Rectangle 55">
            <a:extLst>
              <a:ext uri="{FF2B5EF4-FFF2-40B4-BE49-F238E27FC236}">
                <a16:creationId xmlns:a16="http://schemas.microsoft.com/office/drawing/2014/main" id="{AFB8BC58-CAF9-46A3-AE18-E0950F20C10E}"/>
              </a:ext>
            </a:extLst>
          </p:cNvPr>
          <p:cNvSpPr/>
          <p:nvPr/>
        </p:nvSpPr>
        <p:spPr>
          <a:xfrm>
            <a:off x="4061727" y="55687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ounded Rectangle 55">
            <a:extLst>
              <a:ext uri="{FF2B5EF4-FFF2-40B4-BE49-F238E27FC236}">
                <a16:creationId xmlns:a16="http://schemas.microsoft.com/office/drawing/2014/main" id="{0A5826FF-3D24-4C99-BB36-89AF723D457D}"/>
              </a:ext>
            </a:extLst>
          </p:cNvPr>
          <p:cNvSpPr/>
          <p:nvPr/>
        </p:nvSpPr>
        <p:spPr>
          <a:xfrm>
            <a:off x="4748121" y="55687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ounded Rectangle 55">
            <a:extLst>
              <a:ext uri="{FF2B5EF4-FFF2-40B4-BE49-F238E27FC236}">
                <a16:creationId xmlns:a16="http://schemas.microsoft.com/office/drawing/2014/main" id="{9D107D99-4584-47A5-A16E-9D72CB75FBB1}"/>
              </a:ext>
            </a:extLst>
          </p:cNvPr>
          <p:cNvSpPr/>
          <p:nvPr/>
        </p:nvSpPr>
        <p:spPr>
          <a:xfrm>
            <a:off x="5449520" y="55687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ounded Rectangle 55">
            <a:extLst>
              <a:ext uri="{FF2B5EF4-FFF2-40B4-BE49-F238E27FC236}">
                <a16:creationId xmlns:a16="http://schemas.microsoft.com/office/drawing/2014/main" id="{5D449305-BBD2-4CB8-881B-858EC34A2479}"/>
              </a:ext>
            </a:extLst>
          </p:cNvPr>
          <p:cNvSpPr/>
          <p:nvPr/>
        </p:nvSpPr>
        <p:spPr>
          <a:xfrm>
            <a:off x="6174642" y="555466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0" name="Rounded Rectangle 55">
            <a:extLst>
              <a:ext uri="{FF2B5EF4-FFF2-40B4-BE49-F238E27FC236}">
                <a16:creationId xmlns:a16="http://schemas.microsoft.com/office/drawing/2014/main" id="{4BE7D24B-B350-4556-BC88-A2D6E7DE111F}"/>
              </a:ext>
            </a:extLst>
          </p:cNvPr>
          <p:cNvSpPr/>
          <p:nvPr/>
        </p:nvSpPr>
        <p:spPr>
          <a:xfrm>
            <a:off x="6876041" y="555466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1" name="Rounded Rectangle 55">
            <a:extLst>
              <a:ext uri="{FF2B5EF4-FFF2-40B4-BE49-F238E27FC236}">
                <a16:creationId xmlns:a16="http://schemas.microsoft.com/office/drawing/2014/main" id="{CB11A401-8003-45A6-A0C1-4FCB9E537ED6}"/>
              </a:ext>
            </a:extLst>
          </p:cNvPr>
          <p:cNvSpPr/>
          <p:nvPr/>
        </p:nvSpPr>
        <p:spPr>
          <a:xfrm>
            <a:off x="7562435" y="55687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2" name="Rounded Rectangle 55">
            <a:extLst>
              <a:ext uri="{FF2B5EF4-FFF2-40B4-BE49-F238E27FC236}">
                <a16:creationId xmlns:a16="http://schemas.microsoft.com/office/drawing/2014/main" id="{F01C96A5-5732-4334-8F1C-DEFC0540C35E}"/>
              </a:ext>
            </a:extLst>
          </p:cNvPr>
          <p:cNvSpPr/>
          <p:nvPr/>
        </p:nvSpPr>
        <p:spPr>
          <a:xfrm>
            <a:off x="8303831" y="555466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3" name="Rounded Rectangle 55">
            <a:extLst>
              <a:ext uri="{FF2B5EF4-FFF2-40B4-BE49-F238E27FC236}">
                <a16:creationId xmlns:a16="http://schemas.microsoft.com/office/drawing/2014/main" id="{13664923-5823-4E57-8A27-0D602F3FEAAA}"/>
              </a:ext>
            </a:extLst>
          </p:cNvPr>
          <p:cNvSpPr/>
          <p:nvPr/>
        </p:nvSpPr>
        <p:spPr>
          <a:xfrm>
            <a:off x="9005230" y="555466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4" name="Rounded Rectangle 55">
            <a:extLst>
              <a:ext uri="{FF2B5EF4-FFF2-40B4-BE49-F238E27FC236}">
                <a16:creationId xmlns:a16="http://schemas.microsoft.com/office/drawing/2014/main" id="{4FC480CE-DEB2-4D55-B8A3-961DBB556398}"/>
              </a:ext>
            </a:extLst>
          </p:cNvPr>
          <p:cNvSpPr/>
          <p:nvPr/>
        </p:nvSpPr>
        <p:spPr>
          <a:xfrm>
            <a:off x="9663958" y="55687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5" name="Rounded Rectangle 55">
            <a:extLst>
              <a:ext uri="{FF2B5EF4-FFF2-40B4-BE49-F238E27FC236}">
                <a16:creationId xmlns:a16="http://schemas.microsoft.com/office/drawing/2014/main" id="{21E9E5E8-A3B8-4F90-95CF-783189D39ADC}"/>
              </a:ext>
            </a:extLst>
          </p:cNvPr>
          <p:cNvSpPr/>
          <p:nvPr/>
        </p:nvSpPr>
        <p:spPr>
          <a:xfrm>
            <a:off x="10405354" y="55687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6" name="Rounded Rectangle 55">
            <a:extLst>
              <a:ext uri="{FF2B5EF4-FFF2-40B4-BE49-F238E27FC236}">
                <a16:creationId xmlns:a16="http://schemas.microsoft.com/office/drawing/2014/main" id="{6214EED1-E785-4A34-A381-1E9C13F54A1B}"/>
              </a:ext>
            </a:extLst>
          </p:cNvPr>
          <p:cNvSpPr/>
          <p:nvPr/>
        </p:nvSpPr>
        <p:spPr>
          <a:xfrm>
            <a:off x="11060894" y="55546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7" name="Rounded Rectangle 55">
            <a:extLst>
              <a:ext uri="{FF2B5EF4-FFF2-40B4-BE49-F238E27FC236}">
                <a16:creationId xmlns:a16="http://schemas.microsoft.com/office/drawing/2014/main" id="{568B6F76-872D-4F42-84AF-6796B4F87244}"/>
              </a:ext>
            </a:extLst>
          </p:cNvPr>
          <p:cNvSpPr/>
          <p:nvPr/>
        </p:nvSpPr>
        <p:spPr>
          <a:xfrm>
            <a:off x="11747288" y="55687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366EB29-3D2A-47F7-B3EC-8F5FEF4E6ADD}"/>
              </a:ext>
            </a:extLst>
          </p:cNvPr>
          <p:cNvSpPr/>
          <p:nvPr/>
        </p:nvSpPr>
        <p:spPr>
          <a:xfrm>
            <a:off x="3055091" y="5905291"/>
            <a:ext cx="215521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0A2ED0-BA66-4B83-98A7-E961E99BCC59}"/>
              </a:ext>
            </a:extLst>
          </p:cNvPr>
          <p:cNvSpPr/>
          <p:nvPr/>
        </p:nvSpPr>
        <p:spPr>
          <a:xfrm>
            <a:off x="5239121" y="5890835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D5C948-7B58-4715-8301-E5BAD71DF057}"/>
              </a:ext>
            </a:extLst>
          </p:cNvPr>
          <p:cNvSpPr/>
          <p:nvPr/>
        </p:nvSpPr>
        <p:spPr>
          <a:xfrm>
            <a:off x="8684716" y="5889388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2" name="Freeform 10">
            <a:extLst>
              <a:ext uri="{FF2B5EF4-FFF2-40B4-BE49-F238E27FC236}">
                <a16:creationId xmlns:a16="http://schemas.microsoft.com/office/drawing/2014/main" id="{2C9C9ECE-B3EE-4C7E-A2D4-59ED9593516D}"/>
              </a:ext>
            </a:extLst>
          </p:cNvPr>
          <p:cNvSpPr>
            <a:spLocks/>
          </p:cNvSpPr>
          <p:nvPr/>
        </p:nvSpPr>
        <p:spPr bwMode="gray">
          <a:xfrm>
            <a:off x="3373160" y="1604225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3" name="Freeform 10">
            <a:extLst>
              <a:ext uri="{FF2B5EF4-FFF2-40B4-BE49-F238E27FC236}">
                <a16:creationId xmlns:a16="http://schemas.microsoft.com/office/drawing/2014/main" id="{2B07F044-1287-4FA9-A64A-6CE8E5BCE15A}"/>
              </a:ext>
            </a:extLst>
          </p:cNvPr>
          <p:cNvSpPr>
            <a:spLocks/>
          </p:cNvSpPr>
          <p:nvPr/>
        </p:nvSpPr>
        <p:spPr bwMode="gray">
          <a:xfrm>
            <a:off x="3994265" y="2907508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4" name="Freeform 10">
            <a:extLst>
              <a:ext uri="{FF2B5EF4-FFF2-40B4-BE49-F238E27FC236}">
                <a16:creationId xmlns:a16="http://schemas.microsoft.com/office/drawing/2014/main" id="{8A5B3C73-EAEA-49E6-A734-DCFB49B492B4}"/>
              </a:ext>
            </a:extLst>
          </p:cNvPr>
          <p:cNvSpPr>
            <a:spLocks/>
          </p:cNvSpPr>
          <p:nvPr/>
        </p:nvSpPr>
        <p:spPr bwMode="gray">
          <a:xfrm>
            <a:off x="3992604" y="4259371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31" name="Freeform 10">
            <a:extLst>
              <a:ext uri="{FF2B5EF4-FFF2-40B4-BE49-F238E27FC236}">
                <a16:creationId xmlns:a16="http://schemas.microsoft.com/office/drawing/2014/main" id="{641DF2B6-AE1E-4482-8D26-77B3ABA7F318}"/>
              </a:ext>
            </a:extLst>
          </p:cNvPr>
          <p:cNvSpPr>
            <a:spLocks/>
          </p:cNvSpPr>
          <p:nvPr/>
        </p:nvSpPr>
        <p:spPr bwMode="gray">
          <a:xfrm>
            <a:off x="4070036" y="5436326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32" name="Étoile : 5 branches 131">
            <a:extLst>
              <a:ext uri="{FF2B5EF4-FFF2-40B4-BE49-F238E27FC236}">
                <a16:creationId xmlns:a16="http://schemas.microsoft.com/office/drawing/2014/main" id="{063A3F69-E5BD-4F55-ADC2-6F4B2A0D28DC}"/>
              </a:ext>
            </a:extLst>
          </p:cNvPr>
          <p:cNvSpPr/>
          <p:nvPr/>
        </p:nvSpPr>
        <p:spPr>
          <a:xfrm>
            <a:off x="9932142" y="166094"/>
            <a:ext cx="173736" cy="211664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BoxHeader">
            <a:extLst>
              <a:ext uri="{FF2B5EF4-FFF2-40B4-BE49-F238E27FC236}">
                <a16:creationId xmlns:a16="http://schemas.microsoft.com/office/drawing/2014/main" id="{370CB560-7A5B-4B57-AE93-AD202B3F07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227050" y="-58335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Uses Cases Présélectionnés</a:t>
            </a:r>
            <a:endParaRPr lang="fr-FR" sz="1000" b="1" dirty="0">
              <a:solidFill>
                <a:srgbClr val="C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lumnHeader">
            <a:extLst>
              <a:ext uri="{FF2B5EF4-FFF2-40B4-BE49-F238E27FC236}">
                <a16:creationId xmlns:a16="http://schemas.microsoft.com/office/drawing/2014/main" id="{1625A857-D88E-45C3-B333-1EDD62340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57067"/>
            <a:ext cx="2930983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lIns="0" tIns="91440" rIns="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Projet Data</a:t>
            </a:r>
          </a:p>
        </p:txBody>
      </p:sp>
      <p:sp>
        <p:nvSpPr>
          <p:cNvPr id="267" name="Rounded Rectangle 24">
            <a:extLst>
              <a:ext uri="{FF2B5EF4-FFF2-40B4-BE49-F238E27FC236}">
                <a16:creationId xmlns:a16="http://schemas.microsoft.com/office/drawing/2014/main" id="{1AD0ED13-D396-472C-A432-36A5D53E0C7E}"/>
              </a:ext>
            </a:extLst>
          </p:cNvPr>
          <p:cNvSpPr/>
          <p:nvPr/>
        </p:nvSpPr>
        <p:spPr>
          <a:xfrm>
            <a:off x="3007337" y="1193074"/>
            <a:ext cx="77834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Préliminaire</a:t>
            </a:r>
          </a:p>
        </p:txBody>
      </p:sp>
      <p:sp>
        <p:nvSpPr>
          <p:cNvPr id="268" name="Rounded Rectangle 25">
            <a:extLst>
              <a:ext uri="{FF2B5EF4-FFF2-40B4-BE49-F238E27FC236}">
                <a16:creationId xmlns:a16="http://schemas.microsoft.com/office/drawing/2014/main" id="{50F7D2C0-E83F-431D-A12C-EB78134462DA}"/>
              </a:ext>
            </a:extLst>
          </p:cNvPr>
          <p:cNvSpPr/>
          <p:nvPr/>
        </p:nvSpPr>
        <p:spPr>
          <a:xfrm>
            <a:off x="3819010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69" name="Rounded Rectangle 26">
            <a:extLst>
              <a:ext uri="{FF2B5EF4-FFF2-40B4-BE49-F238E27FC236}">
                <a16:creationId xmlns:a16="http://schemas.microsoft.com/office/drawing/2014/main" id="{1DC32FCD-A426-4BF6-8387-D648C487BBF0}"/>
              </a:ext>
            </a:extLst>
          </p:cNvPr>
          <p:cNvSpPr/>
          <p:nvPr/>
        </p:nvSpPr>
        <p:spPr>
          <a:xfrm>
            <a:off x="4505404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Avancée</a:t>
            </a:r>
          </a:p>
        </p:txBody>
      </p:sp>
      <p:sp>
        <p:nvSpPr>
          <p:cNvPr id="270" name="ColumnHeader">
            <a:extLst>
              <a:ext uri="{FF2B5EF4-FFF2-40B4-BE49-F238E27FC236}">
                <a16:creationId xmlns:a16="http://schemas.microsoft.com/office/drawing/2014/main" id="{8F23B9F6-CCD4-4A56-8E41-696F95C951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166" y="757067"/>
            <a:ext cx="3450125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Attractivité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ounded Rectangle 11">
            <a:extLst>
              <a:ext uri="{FF2B5EF4-FFF2-40B4-BE49-F238E27FC236}">
                <a16:creationId xmlns:a16="http://schemas.microsoft.com/office/drawing/2014/main" id="{933BE222-23BE-469B-99B3-FF8A953EA718}"/>
              </a:ext>
            </a:extLst>
          </p:cNvPr>
          <p:cNvSpPr/>
          <p:nvPr/>
        </p:nvSpPr>
        <p:spPr>
          <a:xfrm>
            <a:off x="5204066" y="1193074"/>
            <a:ext cx="662621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272" name="Rounded Rectangle 12">
            <a:extLst>
              <a:ext uri="{FF2B5EF4-FFF2-40B4-BE49-F238E27FC236}">
                <a16:creationId xmlns:a16="http://schemas.microsoft.com/office/drawing/2014/main" id="{DE836522-318A-4DC9-A54C-30EFFF06BCA1}"/>
              </a:ext>
            </a:extLst>
          </p:cNvPr>
          <p:cNvSpPr/>
          <p:nvPr/>
        </p:nvSpPr>
        <p:spPr>
          <a:xfrm>
            <a:off x="5893863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273" name="Rounded Rectangle 13">
            <a:extLst>
              <a:ext uri="{FF2B5EF4-FFF2-40B4-BE49-F238E27FC236}">
                <a16:creationId xmlns:a16="http://schemas.microsoft.com/office/drawing/2014/main" id="{61BB8AD2-62E3-4800-B165-D2246B3B4180}"/>
              </a:ext>
            </a:extLst>
          </p:cNvPr>
          <p:cNvSpPr/>
          <p:nvPr/>
        </p:nvSpPr>
        <p:spPr>
          <a:xfrm>
            <a:off x="6587776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74" name="Rounded Rectangle 14">
            <a:extLst>
              <a:ext uri="{FF2B5EF4-FFF2-40B4-BE49-F238E27FC236}">
                <a16:creationId xmlns:a16="http://schemas.microsoft.com/office/drawing/2014/main" id="{D04F401F-5125-4DBC-94E9-E0B6F1B62FC7}"/>
              </a:ext>
            </a:extLst>
          </p:cNvPr>
          <p:cNvSpPr/>
          <p:nvPr/>
        </p:nvSpPr>
        <p:spPr>
          <a:xfrm>
            <a:off x="7270625" y="1193074"/>
            <a:ext cx="662619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275" name="Rounded Rectangle 15">
            <a:extLst>
              <a:ext uri="{FF2B5EF4-FFF2-40B4-BE49-F238E27FC236}">
                <a16:creationId xmlns:a16="http://schemas.microsoft.com/office/drawing/2014/main" id="{D4935A9C-8C87-4C47-93FE-826F8B52DC6D}"/>
              </a:ext>
            </a:extLst>
          </p:cNvPr>
          <p:cNvSpPr/>
          <p:nvPr/>
        </p:nvSpPr>
        <p:spPr>
          <a:xfrm>
            <a:off x="7972523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297" name="ColumnHeader">
            <a:extLst>
              <a:ext uri="{FF2B5EF4-FFF2-40B4-BE49-F238E27FC236}">
                <a16:creationId xmlns:a16="http://schemas.microsoft.com/office/drawing/2014/main" id="{80AB6481-1A92-40D3-88F2-00F1DE19B6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8133" y="563480"/>
            <a:ext cx="2196883" cy="56291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Maturité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du projet</a:t>
            </a:r>
          </a:p>
        </p:txBody>
      </p:sp>
      <p:sp>
        <p:nvSpPr>
          <p:cNvPr id="33" name="ColumnHeader">
            <a:extLst>
              <a:ext uri="{FF2B5EF4-FFF2-40B4-BE49-F238E27FC236}">
                <a16:creationId xmlns:a16="http://schemas.microsoft.com/office/drawing/2014/main" id="{DA1288D0-C1E6-4412-A6DF-56F8B6190F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22562" y="757067"/>
            <a:ext cx="3336088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Faisabilité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52FF441E-74F8-4DCE-B1F2-F74152DB29F6}"/>
              </a:ext>
            </a:extLst>
          </p:cNvPr>
          <p:cNvSpPr/>
          <p:nvPr/>
        </p:nvSpPr>
        <p:spPr>
          <a:xfrm>
            <a:off x="8722562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68C27C0B-817C-4543-8B3E-DB842B118460}"/>
              </a:ext>
            </a:extLst>
          </p:cNvPr>
          <p:cNvSpPr/>
          <p:nvPr/>
        </p:nvSpPr>
        <p:spPr>
          <a:xfrm>
            <a:off x="9418505" y="1185998"/>
            <a:ext cx="662618" cy="290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6B28CF50-08F8-43D5-96F3-F250926F68C5}"/>
              </a:ext>
            </a:extLst>
          </p:cNvPr>
          <p:cNvSpPr/>
          <p:nvPr/>
        </p:nvSpPr>
        <p:spPr>
          <a:xfrm>
            <a:off x="10111394" y="1178922"/>
            <a:ext cx="662617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37" name="Rounded Rectangle 21">
            <a:extLst>
              <a:ext uri="{FF2B5EF4-FFF2-40B4-BE49-F238E27FC236}">
                <a16:creationId xmlns:a16="http://schemas.microsoft.com/office/drawing/2014/main" id="{9D751ABA-6C26-4FA0-BB2E-F50E19291505}"/>
              </a:ext>
            </a:extLst>
          </p:cNvPr>
          <p:cNvSpPr/>
          <p:nvPr/>
        </p:nvSpPr>
        <p:spPr>
          <a:xfrm>
            <a:off x="10802214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5B8F2A62-A4DB-42D9-9BE3-04F6768BEDC1}"/>
              </a:ext>
            </a:extLst>
          </p:cNvPr>
          <p:cNvSpPr/>
          <p:nvPr/>
        </p:nvSpPr>
        <p:spPr>
          <a:xfrm>
            <a:off x="11504849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39" name="BoxHeader">
            <a:extLst>
              <a:ext uri="{FF2B5EF4-FFF2-40B4-BE49-F238E27FC236}">
                <a16:creationId xmlns:a16="http://schemas.microsoft.com/office/drawing/2014/main" id="{171192BD-7544-4570-9DAE-124E600B17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670" y="1956437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Bâtir une vision client 360 échelle Groupe (filiales Maroc, Europe et BDI) pour développer notamment le cross-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selling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40" name="Rounded Rectangle 55">
            <a:extLst>
              <a:ext uri="{FF2B5EF4-FFF2-40B4-BE49-F238E27FC236}">
                <a16:creationId xmlns:a16="http://schemas.microsoft.com/office/drawing/2014/main" id="{DF860F12-F16F-4440-9717-B538705464AB}"/>
              </a:ext>
            </a:extLst>
          </p:cNvPr>
          <p:cNvSpPr/>
          <p:nvPr/>
        </p:nvSpPr>
        <p:spPr>
          <a:xfrm>
            <a:off x="3343953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ounded Rectangle 55">
            <a:extLst>
              <a:ext uri="{FF2B5EF4-FFF2-40B4-BE49-F238E27FC236}">
                <a16:creationId xmlns:a16="http://schemas.microsoft.com/office/drawing/2014/main" id="{1B8F60A9-5CE8-48F9-9CED-8C2A527873D1}"/>
              </a:ext>
            </a:extLst>
          </p:cNvPr>
          <p:cNvSpPr/>
          <p:nvPr/>
        </p:nvSpPr>
        <p:spPr>
          <a:xfrm>
            <a:off x="3975872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ounded Rectangle 55">
            <a:extLst>
              <a:ext uri="{FF2B5EF4-FFF2-40B4-BE49-F238E27FC236}">
                <a16:creationId xmlns:a16="http://schemas.microsoft.com/office/drawing/2014/main" id="{D256070E-425F-49D9-9516-6BDF3D2C4BDE}"/>
              </a:ext>
            </a:extLst>
          </p:cNvPr>
          <p:cNvSpPr/>
          <p:nvPr/>
        </p:nvSpPr>
        <p:spPr>
          <a:xfrm>
            <a:off x="4662266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ounded Rectangle 55">
            <a:extLst>
              <a:ext uri="{FF2B5EF4-FFF2-40B4-BE49-F238E27FC236}">
                <a16:creationId xmlns:a16="http://schemas.microsoft.com/office/drawing/2014/main" id="{FA14B326-4B07-4215-8334-443FC59FDD40}"/>
              </a:ext>
            </a:extLst>
          </p:cNvPr>
          <p:cNvSpPr/>
          <p:nvPr/>
        </p:nvSpPr>
        <p:spPr>
          <a:xfrm>
            <a:off x="5363665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ounded Rectangle 55">
            <a:extLst>
              <a:ext uri="{FF2B5EF4-FFF2-40B4-BE49-F238E27FC236}">
                <a16:creationId xmlns:a16="http://schemas.microsoft.com/office/drawing/2014/main" id="{B2456084-A57A-4062-B1D2-36B6F1EB1570}"/>
              </a:ext>
            </a:extLst>
          </p:cNvPr>
          <p:cNvSpPr/>
          <p:nvPr/>
        </p:nvSpPr>
        <p:spPr>
          <a:xfrm>
            <a:off x="6088787" y="170248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ounded Rectangle 55">
            <a:extLst>
              <a:ext uri="{FF2B5EF4-FFF2-40B4-BE49-F238E27FC236}">
                <a16:creationId xmlns:a16="http://schemas.microsoft.com/office/drawing/2014/main" id="{A1244C22-06D7-4C25-811E-4D153CF82D1C}"/>
              </a:ext>
            </a:extLst>
          </p:cNvPr>
          <p:cNvSpPr/>
          <p:nvPr/>
        </p:nvSpPr>
        <p:spPr>
          <a:xfrm>
            <a:off x="6790186" y="170248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ounded Rectangle 55">
            <a:extLst>
              <a:ext uri="{FF2B5EF4-FFF2-40B4-BE49-F238E27FC236}">
                <a16:creationId xmlns:a16="http://schemas.microsoft.com/office/drawing/2014/main" id="{30CBB7E6-BF1C-4470-BB84-AFE7AB69BEE2}"/>
              </a:ext>
            </a:extLst>
          </p:cNvPr>
          <p:cNvSpPr/>
          <p:nvPr/>
        </p:nvSpPr>
        <p:spPr>
          <a:xfrm>
            <a:off x="7476580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Rounded Rectangle 55">
            <a:extLst>
              <a:ext uri="{FF2B5EF4-FFF2-40B4-BE49-F238E27FC236}">
                <a16:creationId xmlns:a16="http://schemas.microsoft.com/office/drawing/2014/main" id="{3A81207C-0F75-4B8F-8174-F02FCB933A43}"/>
              </a:ext>
            </a:extLst>
          </p:cNvPr>
          <p:cNvSpPr/>
          <p:nvPr/>
        </p:nvSpPr>
        <p:spPr>
          <a:xfrm>
            <a:off x="8217976" y="170248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8" name="Rounded Rectangle 55">
            <a:extLst>
              <a:ext uri="{FF2B5EF4-FFF2-40B4-BE49-F238E27FC236}">
                <a16:creationId xmlns:a16="http://schemas.microsoft.com/office/drawing/2014/main" id="{B1F1AC56-7DD2-48BE-9151-B1BF75EE7081}"/>
              </a:ext>
            </a:extLst>
          </p:cNvPr>
          <p:cNvSpPr/>
          <p:nvPr/>
        </p:nvSpPr>
        <p:spPr>
          <a:xfrm>
            <a:off x="8919375" y="170248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9" name="Rounded Rectangle 55">
            <a:extLst>
              <a:ext uri="{FF2B5EF4-FFF2-40B4-BE49-F238E27FC236}">
                <a16:creationId xmlns:a16="http://schemas.microsoft.com/office/drawing/2014/main" id="{CE1A3241-D26E-4EB7-A4DA-681919C4431D}"/>
              </a:ext>
            </a:extLst>
          </p:cNvPr>
          <p:cNvSpPr/>
          <p:nvPr/>
        </p:nvSpPr>
        <p:spPr>
          <a:xfrm>
            <a:off x="9578103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0" name="Rounded Rectangle 55">
            <a:extLst>
              <a:ext uri="{FF2B5EF4-FFF2-40B4-BE49-F238E27FC236}">
                <a16:creationId xmlns:a16="http://schemas.microsoft.com/office/drawing/2014/main" id="{3A483DC5-3C66-4D55-9C95-31126CA85030}"/>
              </a:ext>
            </a:extLst>
          </p:cNvPr>
          <p:cNvSpPr/>
          <p:nvPr/>
        </p:nvSpPr>
        <p:spPr>
          <a:xfrm>
            <a:off x="10319499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Rounded Rectangle 55">
            <a:extLst>
              <a:ext uri="{FF2B5EF4-FFF2-40B4-BE49-F238E27FC236}">
                <a16:creationId xmlns:a16="http://schemas.microsoft.com/office/drawing/2014/main" id="{F3A3EE59-13E0-4998-88A5-283C05DB2E40}"/>
              </a:ext>
            </a:extLst>
          </p:cNvPr>
          <p:cNvSpPr/>
          <p:nvPr/>
        </p:nvSpPr>
        <p:spPr>
          <a:xfrm>
            <a:off x="10975039" y="170248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740F88AF-6821-4988-AA5C-3AC5A9E6A581}"/>
              </a:ext>
            </a:extLst>
          </p:cNvPr>
          <p:cNvSpPr/>
          <p:nvPr/>
        </p:nvSpPr>
        <p:spPr>
          <a:xfrm>
            <a:off x="11661433" y="17166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Straight Connector 154">
            <a:extLst>
              <a:ext uri="{FF2B5EF4-FFF2-40B4-BE49-F238E27FC236}">
                <a16:creationId xmlns:a16="http://schemas.microsoft.com/office/drawing/2014/main" id="{0F0114BF-0113-453F-AEDA-209D82A444FC}"/>
              </a:ext>
            </a:extLst>
          </p:cNvPr>
          <p:cNvCxnSpPr>
            <a:cxnSpLocks/>
          </p:cNvCxnSpPr>
          <p:nvPr/>
        </p:nvCxnSpPr>
        <p:spPr>
          <a:xfrm>
            <a:off x="58670" y="2855492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84" name="BoxHeader">
            <a:extLst>
              <a:ext uri="{FF2B5EF4-FFF2-40B4-BE49-F238E27FC236}">
                <a16:creationId xmlns:a16="http://schemas.microsoft.com/office/drawing/2014/main" id="{0B51B4E7-77F6-468A-BAF8-271FF15FD9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098" y="3170593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Profiling client/catégorisation des clients pour adapter l'engagement en fonction du profil 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</p:txBody>
      </p:sp>
      <p:sp>
        <p:nvSpPr>
          <p:cNvPr id="85" name="Rounded Rectangle 55">
            <a:extLst>
              <a:ext uri="{FF2B5EF4-FFF2-40B4-BE49-F238E27FC236}">
                <a16:creationId xmlns:a16="http://schemas.microsoft.com/office/drawing/2014/main" id="{B1123543-221A-46F3-9D46-F2AB389C3FB2}"/>
              </a:ext>
            </a:extLst>
          </p:cNvPr>
          <p:cNvSpPr/>
          <p:nvPr/>
        </p:nvSpPr>
        <p:spPr>
          <a:xfrm>
            <a:off x="3373160" y="29710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6" name="Rounded Rectangle 55">
            <a:extLst>
              <a:ext uri="{FF2B5EF4-FFF2-40B4-BE49-F238E27FC236}">
                <a16:creationId xmlns:a16="http://schemas.microsoft.com/office/drawing/2014/main" id="{DD74F94B-C7C4-4689-A9CB-F032C73CE677}"/>
              </a:ext>
            </a:extLst>
          </p:cNvPr>
          <p:cNvSpPr/>
          <p:nvPr/>
        </p:nvSpPr>
        <p:spPr>
          <a:xfrm>
            <a:off x="4005079" y="29710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7" name="Rounded Rectangle 55">
            <a:extLst>
              <a:ext uri="{FF2B5EF4-FFF2-40B4-BE49-F238E27FC236}">
                <a16:creationId xmlns:a16="http://schemas.microsoft.com/office/drawing/2014/main" id="{02F93E96-7763-4152-9FCA-F701DFD09FF1}"/>
              </a:ext>
            </a:extLst>
          </p:cNvPr>
          <p:cNvSpPr/>
          <p:nvPr/>
        </p:nvSpPr>
        <p:spPr>
          <a:xfrm>
            <a:off x="4691473" y="29710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8" name="Rounded Rectangle 55">
            <a:extLst>
              <a:ext uri="{FF2B5EF4-FFF2-40B4-BE49-F238E27FC236}">
                <a16:creationId xmlns:a16="http://schemas.microsoft.com/office/drawing/2014/main" id="{BA31D594-5077-4315-9385-56551691D6EA}"/>
              </a:ext>
            </a:extLst>
          </p:cNvPr>
          <p:cNvSpPr/>
          <p:nvPr/>
        </p:nvSpPr>
        <p:spPr>
          <a:xfrm>
            <a:off x="5392872" y="29710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9" name="Rounded Rectangle 55">
            <a:extLst>
              <a:ext uri="{FF2B5EF4-FFF2-40B4-BE49-F238E27FC236}">
                <a16:creationId xmlns:a16="http://schemas.microsoft.com/office/drawing/2014/main" id="{31A1678C-9269-4ABB-9AAE-B9B69094AD0E}"/>
              </a:ext>
            </a:extLst>
          </p:cNvPr>
          <p:cNvSpPr/>
          <p:nvPr/>
        </p:nvSpPr>
        <p:spPr>
          <a:xfrm>
            <a:off x="6117994" y="295688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Rounded Rectangle 55">
            <a:extLst>
              <a:ext uri="{FF2B5EF4-FFF2-40B4-BE49-F238E27FC236}">
                <a16:creationId xmlns:a16="http://schemas.microsoft.com/office/drawing/2014/main" id="{D0448925-5990-4D39-9060-A481C0E9EE55}"/>
              </a:ext>
            </a:extLst>
          </p:cNvPr>
          <p:cNvSpPr/>
          <p:nvPr/>
        </p:nvSpPr>
        <p:spPr>
          <a:xfrm>
            <a:off x="6819393" y="295688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1" name="Rounded Rectangle 55">
            <a:extLst>
              <a:ext uri="{FF2B5EF4-FFF2-40B4-BE49-F238E27FC236}">
                <a16:creationId xmlns:a16="http://schemas.microsoft.com/office/drawing/2014/main" id="{DF755FD6-4839-470F-839A-61DA039DF8D0}"/>
              </a:ext>
            </a:extLst>
          </p:cNvPr>
          <p:cNvSpPr/>
          <p:nvPr/>
        </p:nvSpPr>
        <p:spPr>
          <a:xfrm>
            <a:off x="7505787" y="29710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2" name="Rounded Rectangle 55">
            <a:extLst>
              <a:ext uri="{FF2B5EF4-FFF2-40B4-BE49-F238E27FC236}">
                <a16:creationId xmlns:a16="http://schemas.microsoft.com/office/drawing/2014/main" id="{1A841FE3-F924-4827-AEFE-B4A452C155F2}"/>
              </a:ext>
            </a:extLst>
          </p:cNvPr>
          <p:cNvSpPr/>
          <p:nvPr/>
        </p:nvSpPr>
        <p:spPr>
          <a:xfrm>
            <a:off x="8247183" y="295687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3" name="Rounded Rectangle 55">
            <a:extLst>
              <a:ext uri="{FF2B5EF4-FFF2-40B4-BE49-F238E27FC236}">
                <a16:creationId xmlns:a16="http://schemas.microsoft.com/office/drawing/2014/main" id="{D4D6001E-FBDC-4633-896B-3F7F88B381B7}"/>
              </a:ext>
            </a:extLst>
          </p:cNvPr>
          <p:cNvSpPr/>
          <p:nvPr/>
        </p:nvSpPr>
        <p:spPr>
          <a:xfrm>
            <a:off x="8948582" y="295687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Rounded Rectangle 55">
            <a:extLst>
              <a:ext uri="{FF2B5EF4-FFF2-40B4-BE49-F238E27FC236}">
                <a16:creationId xmlns:a16="http://schemas.microsoft.com/office/drawing/2014/main" id="{D385B4CC-70D8-4E12-A1C8-DA19B4868D35}"/>
              </a:ext>
            </a:extLst>
          </p:cNvPr>
          <p:cNvSpPr/>
          <p:nvPr/>
        </p:nvSpPr>
        <p:spPr>
          <a:xfrm>
            <a:off x="9607310" y="29710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5" name="Rounded Rectangle 55">
            <a:extLst>
              <a:ext uri="{FF2B5EF4-FFF2-40B4-BE49-F238E27FC236}">
                <a16:creationId xmlns:a16="http://schemas.microsoft.com/office/drawing/2014/main" id="{2A2CC33D-1BFE-4F9D-A030-DE8FFD319C21}"/>
              </a:ext>
            </a:extLst>
          </p:cNvPr>
          <p:cNvSpPr/>
          <p:nvPr/>
        </p:nvSpPr>
        <p:spPr>
          <a:xfrm>
            <a:off x="10348706" y="29710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6" name="Rounded Rectangle 55">
            <a:extLst>
              <a:ext uri="{FF2B5EF4-FFF2-40B4-BE49-F238E27FC236}">
                <a16:creationId xmlns:a16="http://schemas.microsoft.com/office/drawing/2014/main" id="{E2C6F710-6BBE-4785-B2F0-1EDE566CD315}"/>
              </a:ext>
            </a:extLst>
          </p:cNvPr>
          <p:cNvSpPr/>
          <p:nvPr/>
        </p:nvSpPr>
        <p:spPr>
          <a:xfrm>
            <a:off x="11004246" y="295687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Rounded Rectangle 55">
            <a:extLst>
              <a:ext uri="{FF2B5EF4-FFF2-40B4-BE49-F238E27FC236}">
                <a16:creationId xmlns:a16="http://schemas.microsoft.com/office/drawing/2014/main" id="{A33B496E-4AD4-457E-8474-DF9FF67D1B9A}"/>
              </a:ext>
            </a:extLst>
          </p:cNvPr>
          <p:cNvSpPr/>
          <p:nvPr/>
        </p:nvSpPr>
        <p:spPr>
          <a:xfrm>
            <a:off x="11690640" y="29710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ED55D1-B06C-4814-B6A5-AF550F1FF0C2}"/>
              </a:ext>
            </a:extLst>
          </p:cNvPr>
          <p:cNvSpPr/>
          <p:nvPr/>
        </p:nvSpPr>
        <p:spPr>
          <a:xfrm>
            <a:off x="3027659" y="3307508"/>
            <a:ext cx="2136665" cy="4857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3CF7E4D-316D-4253-B4C8-BDD77A4809BC}"/>
              </a:ext>
            </a:extLst>
          </p:cNvPr>
          <p:cNvSpPr/>
          <p:nvPr/>
        </p:nvSpPr>
        <p:spPr>
          <a:xfrm>
            <a:off x="5243941" y="3293051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393A73-D898-4F43-97E5-97D5732CED56}"/>
              </a:ext>
            </a:extLst>
          </p:cNvPr>
          <p:cNvSpPr/>
          <p:nvPr/>
        </p:nvSpPr>
        <p:spPr>
          <a:xfrm>
            <a:off x="8676836" y="3291604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1" name="Straight Connector 154">
            <a:extLst>
              <a:ext uri="{FF2B5EF4-FFF2-40B4-BE49-F238E27FC236}">
                <a16:creationId xmlns:a16="http://schemas.microsoft.com/office/drawing/2014/main" id="{7B17637A-C12E-4424-B2AA-FDA242950B13}"/>
              </a:ext>
            </a:extLst>
          </p:cNvPr>
          <p:cNvCxnSpPr>
            <a:cxnSpLocks/>
          </p:cNvCxnSpPr>
          <p:nvPr/>
        </p:nvCxnSpPr>
        <p:spPr>
          <a:xfrm>
            <a:off x="72623" y="3957998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04" name="BoxHeader">
            <a:extLst>
              <a:ext uri="{FF2B5EF4-FFF2-40B4-BE49-F238E27FC236}">
                <a16:creationId xmlns:a16="http://schemas.microsoft.com/office/drawing/2014/main" id="{B5E9938F-E508-44FC-AAE7-0D58C3AE66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935" y="4280279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Monétique =&gt; Approche par l’usage : analyse comportementale de l’usage de la carte pour avoir des campagnes ciblées &amp; cashback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 </a:t>
            </a:r>
          </a:p>
        </p:txBody>
      </p:sp>
      <p:sp>
        <p:nvSpPr>
          <p:cNvPr id="105" name="Rounded Rectangle 55">
            <a:extLst>
              <a:ext uri="{FF2B5EF4-FFF2-40B4-BE49-F238E27FC236}">
                <a16:creationId xmlns:a16="http://schemas.microsoft.com/office/drawing/2014/main" id="{7C1245D3-25D5-4E5C-A822-E6C3B2F7B456}"/>
              </a:ext>
            </a:extLst>
          </p:cNvPr>
          <p:cNvSpPr/>
          <p:nvPr/>
        </p:nvSpPr>
        <p:spPr>
          <a:xfrm>
            <a:off x="3429808" y="404936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6" name="Rounded Rectangle 55">
            <a:extLst>
              <a:ext uri="{FF2B5EF4-FFF2-40B4-BE49-F238E27FC236}">
                <a16:creationId xmlns:a16="http://schemas.microsoft.com/office/drawing/2014/main" id="{AFB8BC58-CAF9-46A3-AE18-E0950F20C10E}"/>
              </a:ext>
            </a:extLst>
          </p:cNvPr>
          <p:cNvSpPr/>
          <p:nvPr/>
        </p:nvSpPr>
        <p:spPr>
          <a:xfrm>
            <a:off x="4061727" y="404936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ounded Rectangle 55">
            <a:extLst>
              <a:ext uri="{FF2B5EF4-FFF2-40B4-BE49-F238E27FC236}">
                <a16:creationId xmlns:a16="http://schemas.microsoft.com/office/drawing/2014/main" id="{0A5826FF-3D24-4C99-BB36-89AF723D457D}"/>
              </a:ext>
            </a:extLst>
          </p:cNvPr>
          <p:cNvSpPr/>
          <p:nvPr/>
        </p:nvSpPr>
        <p:spPr>
          <a:xfrm>
            <a:off x="4748121" y="404936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ounded Rectangle 55">
            <a:extLst>
              <a:ext uri="{FF2B5EF4-FFF2-40B4-BE49-F238E27FC236}">
                <a16:creationId xmlns:a16="http://schemas.microsoft.com/office/drawing/2014/main" id="{9D107D99-4584-47A5-A16E-9D72CB75FBB1}"/>
              </a:ext>
            </a:extLst>
          </p:cNvPr>
          <p:cNvSpPr/>
          <p:nvPr/>
        </p:nvSpPr>
        <p:spPr>
          <a:xfrm>
            <a:off x="5449520" y="404936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ounded Rectangle 55">
            <a:extLst>
              <a:ext uri="{FF2B5EF4-FFF2-40B4-BE49-F238E27FC236}">
                <a16:creationId xmlns:a16="http://schemas.microsoft.com/office/drawing/2014/main" id="{5D449305-BBD2-4CB8-881B-858EC34A2479}"/>
              </a:ext>
            </a:extLst>
          </p:cNvPr>
          <p:cNvSpPr/>
          <p:nvPr/>
        </p:nvSpPr>
        <p:spPr>
          <a:xfrm>
            <a:off x="6174642" y="403523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0" name="Rounded Rectangle 55">
            <a:extLst>
              <a:ext uri="{FF2B5EF4-FFF2-40B4-BE49-F238E27FC236}">
                <a16:creationId xmlns:a16="http://schemas.microsoft.com/office/drawing/2014/main" id="{4BE7D24B-B350-4556-BC88-A2D6E7DE111F}"/>
              </a:ext>
            </a:extLst>
          </p:cNvPr>
          <p:cNvSpPr/>
          <p:nvPr/>
        </p:nvSpPr>
        <p:spPr>
          <a:xfrm>
            <a:off x="6876041" y="40352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1" name="Rounded Rectangle 55">
            <a:extLst>
              <a:ext uri="{FF2B5EF4-FFF2-40B4-BE49-F238E27FC236}">
                <a16:creationId xmlns:a16="http://schemas.microsoft.com/office/drawing/2014/main" id="{CB11A401-8003-45A6-A0C1-4FCB9E537ED6}"/>
              </a:ext>
            </a:extLst>
          </p:cNvPr>
          <p:cNvSpPr/>
          <p:nvPr/>
        </p:nvSpPr>
        <p:spPr>
          <a:xfrm>
            <a:off x="7562435" y="404936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2" name="Rounded Rectangle 55">
            <a:extLst>
              <a:ext uri="{FF2B5EF4-FFF2-40B4-BE49-F238E27FC236}">
                <a16:creationId xmlns:a16="http://schemas.microsoft.com/office/drawing/2014/main" id="{F01C96A5-5732-4334-8F1C-DEFC0540C35E}"/>
              </a:ext>
            </a:extLst>
          </p:cNvPr>
          <p:cNvSpPr/>
          <p:nvPr/>
        </p:nvSpPr>
        <p:spPr>
          <a:xfrm>
            <a:off x="8303831" y="403523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3" name="Rounded Rectangle 55">
            <a:extLst>
              <a:ext uri="{FF2B5EF4-FFF2-40B4-BE49-F238E27FC236}">
                <a16:creationId xmlns:a16="http://schemas.microsoft.com/office/drawing/2014/main" id="{13664923-5823-4E57-8A27-0D602F3FEAAA}"/>
              </a:ext>
            </a:extLst>
          </p:cNvPr>
          <p:cNvSpPr/>
          <p:nvPr/>
        </p:nvSpPr>
        <p:spPr>
          <a:xfrm>
            <a:off x="9005230" y="403523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4" name="Rounded Rectangle 55">
            <a:extLst>
              <a:ext uri="{FF2B5EF4-FFF2-40B4-BE49-F238E27FC236}">
                <a16:creationId xmlns:a16="http://schemas.microsoft.com/office/drawing/2014/main" id="{4FC480CE-DEB2-4D55-B8A3-961DBB556398}"/>
              </a:ext>
            </a:extLst>
          </p:cNvPr>
          <p:cNvSpPr/>
          <p:nvPr/>
        </p:nvSpPr>
        <p:spPr>
          <a:xfrm>
            <a:off x="9663958" y="404936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5" name="Rounded Rectangle 55">
            <a:extLst>
              <a:ext uri="{FF2B5EF4-FFF2-40B4-BE49-F238E27FC236}">
                <a16:creationId xmlns:a16="http://schemas.microsoft.com/office/drawing/2014/main" id="{21E9E5E8-A3B8-4F90-95CF-783189D39ADC}"/>
              </a:ext>
            </a:extLst>
          </p:cNvPr>
          <p:cNvSpPr/>
          <p:nvPr/>
        </p:nvSpPr>
        <p:spPr>
          <a:xfrm>
            <a:off x="10405354" y="404936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6" name="Rounded Rectangle 55">
            <a:extLst>
              <a:ext uri="{FF2B5EF4-FFF2-40B4-BE49-F238E27FC236}">
                <a16:creationId xmlns:a16="http://schemas.microsoft.com/office/drawing/2014/main" id="{6214EED1-E785-4A34-A381-1E9C13F54A1B}"/>
              </a:ext>
            </a:extLst>
          </p:cNvPr>
          <p:cNvSpPr/>
          <p:nvPr/>
        </p:nvSpPr>
        <p:spPr>
          <a:xfrm>
            <a:off x="11060894" y="403523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7" name="Rounded Rectangle 55">
            <a:extLst>
              <a:ext uri="{FF2B5EF4-FFF2-40B4-BE49-F238E27FC236}">
                <a16:creationId xmlns:a16="http://schemas.microsoft.com/office/drawing/2014/main" id="{568B6F76-872D-4F42-84AF-6796B4F87244}"/>
              </a:ext>
            </a:extLst>
          </p:cNvPr>
          <p:cNvSpPr/>
          <p:nvPr/>
        </p:nvSpPr>
        <p:spPr>
          <a:xfrm>
            <a:off x="11747288" y="404936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366EB29-3D2A-47F7-B3EC-8F5FEF4E6ADD}"/>
              </a:ext>
            </a:extLst>
          </p:cNvPr>
          <p:cNvSpPr/>
          <p:nvPr/>
        </p:nvSpPr>
        <p:spPr>
          <a:xfrm>
            <a:off x="3055091" y="4367576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Chantier en cours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0A2ED0-BA66-4B83-98A7-E961E99BCC59}"/>
              </a:ext>
            </a:extLst>
          </p:cNvPr>
          <p:cNvSpPr/>
          <p:nvPr/>
        </p:nvSpPr>
        <p:spPr>
          <a:xfrm>
            <a:off x="5239121" y="4371407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D5C948-7B58-4715-8301-E5BAD71DF057}"/>
              </a:ext>
            </a:extLst>
          </p:cNvPr>
          <p:cNvSpPr/>
          <p:nvPr/>
        </p:nvSpPr>
        <p:spPr>
          <a:xfrm>
            <a:off x="8684716" y="4369960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02" name="Freeform 10">
            <a:extLst>
              <a:ext uri="{FF2B5EF4-FFF2-40B4-BE49-F238E27FC236}">
                <a16:creationId xmlns:a16="http://schemas.microsoft.com/office/drawing/2014/main" id="{30674AF6-B005-4243-A570-43B2E2499DDB}"/>
              </a:ext>
            </a:extLst>
          </p:cNvPr>
          <p:cNvSpPr>
            <a:spLocks/>
          </p:cNvSpPr>
          <p:nvPr/>
        </p:nvSpPr>
        <p:spPr bwMode="gray">
          <a:xfrm>
            <a:off x="4004960" y="1603744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1" name="Freeform 10">
            <a:extLst>
              <a:ext uri="{FF2B5EF4-FFF2-40B4-BE49-F238E27FC236}">
                <a16:creationId xmlns:a16="http://schemas.microsoft.com/office/drawing/2014/main" id="{AA8241D8-7DAE-43D1-9724-AE40ED59E6A7}"/>
              </a:ext>
            </a:extLst>
          </p:cNvPr>
          <p:cNvSpPr>
            <a:spLocks/>
          </p:cNvSpPr>
          <p:nvPr/>
        </p:nvSpPr>
        <p:spPr bwMode="gray">
          <a:xfrm>
            <a:off x="4040085" y="2879643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2" name="Freeform 10">
            <a:extLst>
              <a:ext uri="{FF2B5EF4-FFF2-40B4-BE49-F238E27FC236}">
                <a16:creationId xmlns:a16="http://schemas.microsoft.com/office/drawing/2014/main" id="{7D7DE629-0A99-4234-A40E-0CF1A081C1B2}"/>
              </a:ext>
            </a:extLst>
          </p:cNvPr>
          <p:cNvSpPr>
            <a:spLocks/>
          </p:cNvSpPr>
          <p:nvPr/>
        </p:nvSpPr>
        <p:spPr bwMode="gray">
          <a:xfrm>
            <a:off x="4749913" y="3927654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6B32398-3CCA-4652-A48D-CB8216BB4262}"/>
              </a:ext>
            </a:extLst>
          </p:cNvPr>
          <p:cNvSpPr/>
          <p:nvPr/>
        </p:nvSpPr>
        <p:spPr>
          <a:xfrm>
            <a:off x="3023361" y="2123598"/>
            <a:ext cx="2136665" cy="4857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791D76-E3F9-445F-B5B9-174DB61F7454}"/>
              </a:ext>
            </a:extLst>
          </p:cNvPr>
          <p:cNvSpPr/>
          <p:nvPr/>
        </p:nvSpPr>
        <p:spPr>
          <a:xfrm>
            <a:off x="5239643" y="2109141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1E6A55E-144D-494B-91C7-96D8C2D7DC3C}"/>
              </a:ext>
            </a:extLst>
          </p:cNvPr>
          <p:cNvSpPr/>
          <p:nvPr/>
        </p:nvSpPr>
        <p:spPr>
          <a:xfrm>
            <a:off x="8672538" y="2107694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A3AD8F87-A45C-4B4F-837A-8324491D61C3}"/>
              </a:ext>
            </a:extLst>
          </p:cNvPr>
          <p:cNvSpPr/>
          <p:nvPr/>
        </p:nvSpPr>
        <p:spPr>
          <a:xfrm>
            <a:off x="2486704" y="4685541"/>
            <a:ext cx="173736" cy="211664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BoxHeader">
            <a:extLst>
              <a:ext uri="{FF2B5EF4-FFF2-40B4-BE49-F238E27FC236}">
                <a16:creationId xmlns:a16="http://schemas.microsoft.com/office/drawing/2014/main" id="{C65D9FAE-7A50-4580-9D04-7021F1B8BB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08" y="5553746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Monétique :</a:t>
            </a:r>
          </a:p>
          <a:p>
            <a:pPr algn="just">
              <a:buClr>
                <a:srgbClr val="C83E1E"/>
              </a:buClr>
              <a:buSzPct val="100000"/>
            </a:pPr>
            <a:endParaRPr lang="fr-FR" sz="1000" i="1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just">
              <a:buClr>
                <a:srgbClr val="C83E1E"/>
              </a:buClr>
              <a:buSzPct val="100000"/>
            </a:pPr>
            <a:r>
              <a:rPr lang="fr-FR" sz="800" i="1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Identifier les vendeurs disposant d'un Terminal de Paiement Electronique pour accroître la domiciliation des flux monétiques chez AWB </a:t>
            </a:r>
          </a:p>
          <a:p>
            <a:pPr algn="just">
              <a:buClr>
                <a:srgbClr val="C83E1E"/>
              </a:buClr>
              <a:buSzPct val="100000"/>
            </a:pPr>
            <a:endParaRPr lang="fr-FR" sz="8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64" name="Rounded Rectangle 55">
            <a:extLst>
              <a:ext uri="{FF2B5EF4-FFF2-40B4-BE49-F238E27FC236}">
                <a16:creationId xmlns:a16="http://schemas.microsoft.com/office/drawing/2014/main" id="{B426FDB7-B1B6-424F-8C4D-42138456AE2F}"/>
              </a:ext>
            </a:extLst>
          </p:cNvPr>
          <p:cNvSpPr/>
          <p:nvPr/>
        </p:nvSpPr>
        <p:spPr>
          <a:xfrm>
            <a:off x="3369691" y="519504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5" name="Rounded Rectangle 55">
            <a:extLst>
              <a:ext uri="{FF2B5EF4-FFF2-40B4-BE49-F238E27FC236}">
                <a16:creationId xmlns:a16="http://schemas.microsoft.com/office/drawing/2014/main" id="{393BFAAF-7084-4E54-BB86-F2003D305D3D}"/>
              </a:ext>
            </a:extLst>
          </p:cNvPr>
          <p:cNvSpPr/>
          <p:nvPr/>
        </p:nvSpPr>
        <p:spPr>
          <a:xfrm>
            <a:off x="4001610" y="519504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Rounded Rectangle 55">
            <a:extLst>
              <a:ext uri="{FF2B5EF4-FFF2-40B4-BE49-F238E27FC236}">
                <a16:creationId xmlns:a16="http://schemas.microsoft.com/office/drawing/2014/main" id="{68FB168B-1DDA-4D7B-A91F-E4695115CDD6}"/>
              </a:ext>
            </a:extLst>
          </p:cNvPr>
          <p:cNvSpPr/>
          <p:nvPr/>
        </p:nvSpPr>
        <p:spPr>
          <a:xfrm>
            <a:off x="4688004" y="519504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7" name="Rounded Rectangle 55">
            <a:extLst>
              <a:ext uri="{FF2B5EF4-FFF2-40B4-BE49-F238E27FC236}">
                <a16:creationId xmlns:a16="http://schemas.microsoft.com/office/drawing/2014/main" id="{18CADA0A-6033-4EC4-AA62-6413FFCAC6FB}"/>
              </a:ext>
            </a:extLst>
          </p:cNvPr>
          <p:cNvSpPr/>
          <p:nvPr/>
        </p:nvSpPr>
        <p:spPr>
          <a:xfrm>
            <a:off x="5389403" y="519504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8" name="Rounded Rectangle 55">
            <a:extLst>
              <a:ext uri="{FF2B5EF4-FFF2-40B4-BE49-F238E27FC236}">
                <a16:creationId xmlns:a16="http://schemas.microsoft.com/office/drawing/2014/main" id="{13D5725B-B514-4E82-8C20-6468BD1E0BAF}"/>
              </a:ext>
            </a:extLst>
          </p:cNvPr>
          <p:cNvSpPr/>
          <p:nvPr/>
        </p:nvSpPr>
        <p:spPr>
          <a:xfrm>
            <a:off x="6114525" y="518092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ounded Rectangle 55">
            <a:extLst>
              <a:ext uri="{FF2B5EF4-FFF2-40B4-BE49-F238E27FC236}">
                <a16:creationId xmlns:a16="http://schemas.microsoft.com/office/drawing/2014/main" id="{25A38BF5-7644-43FA-8C69-40203B0FDB32}"/>
              </a:ext>
            </a:extLst>
          </p:cNvPr>
          <p:cNvSpPr/>
          <p:nvPr/>
        </p:nvSpPr>
        <p:spPr>
          <a:xfrm>
            <a:off x="6815924" y="518092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ounded Rectangle 55">
            <a:extLst>
              <a:ext uri="{FF2B5EF4-FFF2-40B4-BE49-F238E27FC236}">
                <a16:creationId xmlns:a16="http://schemas.microsoft.com/office/drawing/2014/main" id="{BA5DB61A-D4DB-4864-BD30-7027A0FDC3E1}"/>
              </a:ext>
            </a:extLst>
          </p:cNvPr>
          <p:cNvSpPr/>
          <p:nvPr/>
        </p:nvSpPr>
        <p:spPr>
          <a:xfrm>
            <a:off x="7502318" y="519504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Rounded Rectangle 55">
            <a:extLst>
              <a:ext uri="{FF2B5EF4-FFF2-40B4-BE49-F238E27FC236}">
                <a16:creationId xmlns:a16="http://schemas.microsoft.com/office/drawing/2014/main" id="{1EEA92FD-DBCE-491B-B288-336E11BA71F5}"/>
              </a:ext>
            </a:extLst>
          </p:cNvPr>
          <p:cNvSpPr/>
          <p:nvPr/>
        </p:nvSpPr>
        <p:spPr>
          <a:xfrm>
            <a:off x="8243714" y="518092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2" name="Rounded Rectangle 55">
            <a:extLst>
              <a:ext uri="{FF2B5EF4-FFF2-40B4-BE49-F238E27FC236}">
                <a16:creationId xmlns:a16="http://schemas.microsoft.com/office/drawing/2014/main" id="{E25C85C0-FE9D-4A03-8925-2D2DB4E8EC92}"/>
              </a:ext>
            </a:extLst>
          </p:cNvPr>
          <p:cNvSpPr/>
          <p:nvPr/>
        </p:nvSpPr>
        <p:spPr>
          <a:xfrm>
            <a:off x="8945113" y="518092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3" name="Rounded Rectangle 55">
            <a:extLst>
              <a:ext uri="{FF2B5EF4-FFF2-40B4-BE49-F238E27FC236}">
                <a16:creationId xmlns:a16="http://schemas.microsoft.com/office/drawing/2014/main" id="{172C5035-7DA0-43F1-ABF1-D33D8F3528C9}"/>
              </a:ext>
            </a:extLst>
          </p:cNvPr>
          <p:cNvSpPr/>
          <p:nvPr/>
        </p:nvSpPr>
        <p:spPr>
          <a:xfrm>
            <a:off x="9603841" y="519504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4" name="Rounded Rectangle 55">
            <a:extLst>
              <a:ext uri="{FF2B5EF4-FFF2-40B4-BE49-F238E27FC236}">
                <a16:creationId xmlns:a16="http://schemas.microsoft.com/office/drawing/2014/main" id="{37940882-4A9A-4AB7-AD2C-C52821BDAEBF}"/>
              </a:ext>
            </a:extLst>
          </p:cNvPr>
          <p:cNvSpPr/>
          <p:nvPr/>
        </p:nvSpPr>
        <p:spPr>
          <a:xfrm>
            <a:off x="10345237" y="519504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5" name="Rounded Rectangle 55">
            <a:extLst>
              <a:ext uri="{FF2B5EF4-FFF2-40B4-BE49-F238E27FC236}">
                <a16:creationId xmlns:a16="http://schemas.microsoft.com/office/drawing/2014/main" id="{1E52D58C-9B57-45CE-ABEA-05D9E265632D}"/>
              </a:ext>
            </a:extLst>
          </p:cNvPr>
          <p:cNvSpPr/>
          <p:nvPr/>
        </p:nvSpPr>
        <p:spPr>
          <a:xfrm>
            <a:off x="11000777" y="518092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6" name="Rounded Rectangle 55">
            <a:extLst>
              <a:ext uri="{FF2B5EF4-FFF2-40B4-BE49-F238E27FC236}">
                <a16:creationId xmlns:a16="http://schemas.microsoft.com/office/drawing/2014/main" id="{F6578471-8F96-4788-9CEC-E8C2175E8841}"/>
              </a:ext>
            </a:extLst>
          </p:cNvPr>
          <p:cNvSpPr/>
          <p:nvPr/>
        </p:nvSpPr>
        <p:spPr>
          <a:xfrm>
            <a:off x="11687171" y="519504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77" name="Straight Connector 154">
            <a:extLst>
              <a:ext uri="{FF2B5EF4-FFF2-40B4-BE49-F238E27FC236}">
                <a16:creationId xmlns:a16="http://schemas.microsoft.com/office/drawing/2014/main" id="{F0B59A87-7D00-4495-A684-30EE29C5CBBD}"/>
              </a:ext>
            </a:extLst>
          </p:cNvPr>
          <p:cNvCxnSpPr>
            <a:cxnSpLocks/>
          </p:cNvCxnSpPr>
          <p:nvPr/>
        </p:nvCxnSpPr>
        <p:spPr>
          <a:xfrm>
            <a:off x="84408" y="6443657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81" name="Freeform 10">
            <a:extLst>
              <a:ext uri="{FF2B5EF4-FFF2-40B4-BE49-F238E27FC236}">
                <a16:creationId xmlns:a16="http://schemas.microsoft.com/office/drawing/2014/main" id="{EAD8A1A6-B91C-456C-A611-D0ED44FC2788}"/>
              </a:ext>
            </a:extLst>
          </p:cNvPr>
          <p:cNvSpPr>
            <a:spLocks/>
          </p:cNvSpPr>
          <p:nvPr/>
        </p:nvSpPr>
        <p:spPr bwMode="gray">
          <a:xfrm>
            <a:off x="4682672" y="5082181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82" name="Straight Connector 154">
            <a:extLst>
              <a:ext uri="{FF2B5EF4-FFF2-40B4-BE49-F238E27FC236}">
                <a16:creationId xmlns:a16="http://schemas.microsoft.com/office/drawing/2014/main" id="{0C766208-2241-438F-9FEF-2224565F257A}"/>
              </a:ext>
            </a:extLst>
          </p:cNvPr>
          <p:cNvCxnSpPr>
            <a:cxnSpLocks/>
          </p:cNvCxnSpPr>
          <p:nvPr/>
        </p:nvCxnSpPr>
        <p:spPr>
          <a:xfrm>
            <a:off x="34390" y="5039679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66F0DA6-6039-4E9F-83B9-54EB80C51670}"/>
              </a:ext>
            </a:extLst>
          </p:cNvPr>
          <p:cNvSpPr/>
          <p:nvPr/>
        </p:nvSpPr>
        <p:spPr>
          <a:xfrm>
            <a:off x="3023361" y="5770133"/>
            <a:ext cx="2136665" cy="4857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itchFamily="34" charset="0"/>
              </a:rPr>
              <a:t>Lot 2 du UC </a:t>
            </a:r>
            <a:r>
              <a:rPr lang="fr-FR" sz="1200" b="1" kern="0" dirty="0" err="1">
                <a:solidFill>
                  <a:schemeClr val="accent2"/>
                </a:solidFill>
                <a:latin typeface="Arial" panose="020B0604020202020204" pitchFamily="34" charset="0"/>
                <a:cs typeface="Arial" pitchFamily="34" charset="0"/>
              </a:rPr>
              <a:t>montétique</a:t>
            </a:r>
            <a:r>
              <a:rPr lang="fr-FR" sz="12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itchFamily="34" charset="0"/>
              </a:rPr>
              <a:t> lancé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95D913C-278E-4E88-B380-0B9E30D12284}"/>
              </a:ext>
            </a:extLst>
          </p:cNvPr>
          <p:cNvSpPr/>
          <p:nvPr/>
        </p:nvSpPr>
        <p:spPr>
          <a:xfrm>
            <a:off x="5239643" y="5755676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19DA5A2-48F1-40A0-A230-DA553782BC64}"/>
              </a:ext>
            </a:extLst>
          </p:cNvPr>
          <p:cNvSpPr/>
          <p:nvPr/>
        </p:nvSpPr>
        <p:spPr>
          <a:xfrm>
            <a:off x="8672538" y="5754229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6" name="Étoile : 5 branches 185">
            <a:extLst>
              <a:ext uri="{FF2B5EF4-FFF2-40B4-BE49-F238E27FC236}">
                <a16:creationId xmlns:a16="http://schemas.microsoft.com/office/drawing/2014/main" id="{3C8A844D-A1FB-485E-8809-729F68BC0ED6}"/>
              </a:ext>
            </a:extLst>
          </p:cNvPr>
          <p:cNvSpPr/>
          <p:nvPr/>
        </p:nvSpPr>
        <p:spPr>
          <a:xfrm>
            <a:off x="2747095" y="3502603"/>
            <a:ext cx="173736" cy="211664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92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lumnHeader">
            <a:extLst>
              <a:ext uri="{FF2B5EF4-FFF2-40B4-BE49-F238E27FC236}">
                <a16:creationId xmlns:a16="http://schemas.microsoft.com/office/drawing/2014/main" id="{1625A857-D88E-45C3-B333-1EDD62340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57067"/>
            <a:ext cx="2930983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lIns="0" tIns="91440" rIns="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Projet Data</a:t>
            </a:r>
          </a:p>
        </p:txBody>
      </p:sp>
      <p:sp>
        <p:nvSpPr>
          <p:cNvPr id="267" name="Rounded Rectangle 24">
            <a:extLst>
              <a:ext uri="{FF2B5EF4-FFF2-40B4-BE49-F238E27FC236}">
                <a16:creationId xmlns:a16="http://schemas.microsoft.com/office/drawing/2014/main" id="{1AD0ED13-D396-472C-A432-36A5D53E0C7E}"/>
              </a:ext>
            </a:extLst>
          </p:cNvPr>
          <p:cNvSpPr/>
          <p:nvPr/>
        </p:nvSpPr>
        <p:spPr>
          <a:xfrm>
            <a:off x="3007337" y="1193074"/>
            <a:ext cx="77834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Préliminaire</a:t>
            </a:r>
          </a:p>
        </p:txBody>
      </p:sp>
      <p:sp>
        <p:nvSpPr>
          <p:cNvPr id="268" name="Rounded Rectangle 25">
            <a:extLst>
              <a:ext uri="{FF2B5EF4-FFF2-40B4-BE49-F238E27FC236}">
                <a16:creationId xmlns:a16="http://schemas.microsoft.com/office/drawing/2014/main" id="{50F7D2C0-E83F-431D-A12C-EB78134462DA}"/>
              </a:ext>
            </a:extLst>
          </p:cNvPr>
          <p:cNvSpPr/>
          <p:nvPr/>
        </p:nvSpPr>
        <p:spPr>
          <a:xfrm>
            <a:off x="3819010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69" name="Rounded Rectangle 26">
            <a:extLst>
              <a:ext uri="{FF2B5EF4-FFF2-40B4-BE49-F238E27FC236}">
                <a16:creationId xmlns:a16="http://schemas.microsoft.com/office/drawing/2014/main" id="{1DC32FCD-A426-4BF6-8387-D648C487BBF0}"/>
              </a:ext>
            </a:extLst>
          </p:cNvPr>
          <p:cNvSpPr/>
          <p:nvPr/>
        </p:nvSpPr>
        <p:spPr>
          <a:xfrm>
            <a:off x="4505404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Avancée</a:t>
            </a:r>
          </a:p>
        </p:txBody>
      </p:sp>
      <p:sp>
        <p:nvSpPr>
          <p:cNvPr id="270" name="ColumnHeader">
            <a:extLst>
              <a:ext uri="{FF2B5EF4-FFF2-40B4-BE49-F238E27FC236}">
                <a16:creationId xmlns:a16="http://schemas.microsoft.com/office/drawing/2014/main" id="{8F23B9F6-CCD4-4A56-8E41-696F95C951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166" y="757067"/>
            <a:ext cx="3450125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Attractivité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ounded Rectangle 11">
            <a:extLst>
              <a:ext uri="{FF2B5EF4-FFF2-40B4-BE49-F238E27FC236}">
                <a16:creationId xmlns:a16="http://schemas.microsoft.com/office/drawing/2014/main" id="{933BE222-23BE-469B-99B3-FF8A953EA718}"/>
              </a:ext>
            </a:extLst>
          </p:cNvPr>
          <p:cNvSpPr/>
          <p:nvPr/>
        </p:nvSpPr>
        <p:spPr>
          <a:xfrm>
            <a:off x="5204066" y="1193074"/>
            <a:ext cx="662621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272" name="Rounded Rectangle 12">
            <a:extLst>
              <a:ext uri="{FF2B5EF4-FFF2-40B4-BE49-F238E27FC236}">
                <a16:creationId xmlns:a16="http://schemas.microsoft.com/office/drawing/2014/main" id="{DE836522-318A-4DC9-A54C-30EFFF06BCA1}"/>
              </a:ext>
            </a:extLst>
          </p:cNvPr>
          <p:cNvSpPr/>
          <p:nvPr/>
        </p:nvSpPr>
        <p:spPr>
          <a:xfrm>
            <a:off x="5893863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273" name="Rounded Rectangle 13">
            <a:extLst>
              <a:ext uri="{FF2B5EF4-FFF2-40B4-BE49-F238E27FC236}">
                <a16:creationId xmlns:a16="http://schemas.microsoft.com/office/drawing/2014/main" id="{61BB8AD2-62E3-4800-B165-D2246B3B4180}"/>
              </a:ext>
            </a:extLst>
          </p:cNvPr>
          <p:cNvSpPr/>
          <p:nvPr/>
        </p:nvSpPr>
        <p:spPr>
          <a:xfrm>
            <a:off x="6587776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74" name="Rounded Rectangle 14">
            <a:extLst>
              <a:ext uri="{FF2B5EF4-FFF2-40B4-BE49-F238E27FC236}">
                <a16:creationId xmlns:a16="http://schemas.microsoft.com/office/drawing/2014/main" id="{D04F401F-5125-4DBC-94E9-E0B6F1B62FC7}"/>
              </a:ext>
            </a:extLst>
          </p:cNvPr>
          <p:cNvSpPr/>
          <p:nvPr/>
        </p:nvSpPr>
        <p:spPr>
          <a:xfrm>
            <a:off x="7270625" y="1193074"/>
            <a:ext cx="662619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275" name="Rounded Rectangle 15">
            <a:extLst>
              <a:ext uri="{FF2B5EF4-FFF2-40B4-BE49-F238E27FC236}">
                <a16:creationId xmlns:a16="http://schemas.microsoft.com/office/drawing/2014/main" id="{D4935A9C-8C87-4C47-93FE-826F8B52DC6D}"/>
              </a:ext>
            </a:extLst>
          </p:cNvPr>
          <p:cNvSpPr/>
          <p:nvPr/>
        </p:nvSpPr>
        <p:spPr>
          <a:xfrm>
            <a:off x="7972523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297" name="ColumnHeader">
            <a:extLst>
              <a:ext uri="{FF2B5EF4-FFF2-40B4-BE49-F238E27FC236}">
                <a16:creationId xmlns:a16="http://schemas.microsoft.com/office/drawing/2014/main" id="{80AB6481-1A92-40D3-88F2-00F1DE19B6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8133" y="563480"/>
            <a:ext cx="2196883" cy="56291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Maturité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du projet</a:t>
            </a:r>
          </a:p>
        </p:txBody>
      </p:sp>
      <p:sp>
        <p:nvSpPr>
          <p:cNvPr id="33" name="ColumnHeader">
            <a:extLst>
              <a:ext uri="{FF2B5EF4-FFF2-40B4-BE49-F238E27FC236}">
                <a16:creationId xmlns:a16="http://schemas.microsoft.com/office/drawing/2014/main" id="{DA1288D0-C1E6-4412-A6DF-56F8B6190F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22562" y="757067"/>
            <a:ext cx="3336088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Faisabilité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52FF441E-74F8-4DCE-B1F2-F74152DB29F6}"/>
              </a:ext>
            </a:extLst>
          </p:cNvPr>
          <p:cNvSpPr/>
          <p:nvPr/>
        </p:nvSpPr>
        <p:spPr>
          <a:xfrm>
            <a:off x="8722562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68C27C0B-817C-4543-8B3E-DB842B118460}"/>
              </a:ext>
            </a:extLst>
          </p:cNvPr>
          <p:cNvSpPr/>
          <p:nvPr/>
        </p:nvSpPr>
        <p:spPr>
          <a:xfrm>
            <a:off x="9418505" y="1185998"/>
            <a:ext cx="662618" cy="290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6B28CF50-08F8-43D5-96F3-F250926F68C5}"/>
              </a:ext>
            </a:extLst>
          </p:cNvPr>
          <p:cNvSpPr/>
          <p:nvPr/>
        </p:nvSpPr>
        <p:spPr>
          <a:xfrm>
            <a:off x="10111394" y="1178922"/>
            <a:ext cx="662617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37" name="Rounded Rectangle 21">
            <a:extLst>
              <a:ext uri="{FF2B5EF4-FFF2-40B4-BE49-F238E27FC236}">
                <a16:creationId xmlns:a16="http://schemas.microsoft.com/office/drawing/2014/main" id="{9D751ABA-6C26-4FA0-BB2E-F50E19291505}"/>
              </a:ext>
            </a:extLst>
          </p:cNvPr>
          <p:cNvSpPr/>
          <p:nvPr/>
        </p:nvSpPr>
        <p:spPr>
          <a:xfrm>
            <a:off x="10802214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5B8F2A62-A4DB-42D9-9BE3-04F6768BEDC1}"/>
              </a:ext>
            </a:extLst>
          </p:cNvPr>
          <p:cNvSpPr/>
          <p:nvPr/>
        </p:nvSpPr>
        <p:spPr>
          <a:xfrm>
            <a:off x="11504849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84" name="BoxHeader">
            <a:extLst>
              <a:ext uri="{FF2B5EF4-FFF2-40B4-BE49-F238E27FC236}">
                <a16:creationId xmlns:a16="http://schemas.microsoft.com/office/drawing/2014/main" id="{0B51B4E7-77F6-468A-BAF8-271FF15FD9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597" y="1941239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Ecosystème des affaires : Analyse des écosystèmes des clients AWB (fournisseurs/clients) pour identifier des opportunités d'acquisition clients et d'équipement de nos clients actuels</a:t>
            </a:r>
          </a:p>
        </p:txBody>
      </p:sp>
      <p:sp>
        <p:nvSpPr>
          <p:cNvPr id="85" name="Rounded Rectangle 55">
            <a:extLst>
              <a:ext uri="{FF2B5EF4-FFF2-40B4-BE49-F238E27FC236}">
                <a16:creationId xmlns:a16="http://schemas.microsoft.com/office/drawing/2014/main" id="{B1123543-221A-46F3-9D46-F2AB389C3FB2}"/>
              </a:ext>
            </a:extLst>
          </p:cNvPr>
          <p:cNvSpPr/>
          <p:nvPr/>
        </p:nvSpPr>
        <p:spPr>
          <a:xfrm>
            <a:off x="3373160" y="162175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6" name="Rounded Rectangle 55">
            <a:extLst>
              <a:ext uri="{FF2B5EF4-FFF2-40B4-BE49-F238E27FC236}">
                <a16:creationId xmlns:a16="http://schemas.microsoft.com/office/drawing/2014/main" id="{DD74F94B-C7C4-4689-A9CB-F032C73CE677}"/>
              </a:ext>
            </a:extLst>
          </p:cNvPr>
          <p:cNvSpPr/>
          <p:nvPr/>
        </p:nvSpPr>
        <p:spPr>
          <a:xfrm>
            <a:off x="4005079" y="162175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7" name="Rounded Rectangle 55">
            <a:extLst>
              <a:ext uri="{FF2B5EF4-FFF2-40B4-BE49-F238E27FC236}">
                <a16:creationId xmlns:a16="http://schemas.microsoft.com/office/drawing/2014/main" id="{02F93E96-7763-4152-9FCA-F701DFD09FF1}"/>
              </a:ext>
            </a:extLst>
          </p:cNvPr>
          <p:cNvSpPr/>
          <p:nvPr/>
        </p:nvSpPr>
        <p:spPr>
          <a:xfrm>
            <a:off x="4691473" y="162175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8" name="Rounded Rectangle 55">
            <a:extLst>
              <a:ext uri="{FF2B5EF4-FFF2-40B4-BE49-F238E27FC236}">
                <a16:creationId xmlns:a16="http://schemas.microsoft.com/office/drawing/2014/main" id="{BA31D594-5077-4315-9385-56551691D6EA}"/>
              </a:ext>
            </a:extLst>
          </p:cNvPr>
          <p:cNvSpPr/>
          <p:nvPr/>
        </p:nvSpPr>
        <p:spPr>
          <a:xfrm>
            <a:off x="5392872" y="162175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9" name="Rounded Rectangle 55">
            <a:extLst>
              <a:ext uri="{FF2B5EF4-FFF2-40B4-BE49-F238E27FC236}">
                <a16:creationId xmlns:a16="http://schemas.microsoft.com/office/drawing/2014/main" id="{31A1678C-9269-4ABB-9AAE-B9B69094AD0E}"/>
              </a:ext>
            </a:extLst>
          </p:cNvPr>
          <p:cNvSpPr/>
          <p:nvPr/>
        </p:nvSpPr>
        <p:spPr>
          <a:xfrm>
            <a:off x="6117994" y="1607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Rounded Rectangle 55">
            <a:extLst>
              <a:ext uri="{FF2B5EF4-FFF2-40B4-BE49-F238E27FC236}">
                <a16:creationId xmlns:a16="http://schemas.microsoft.com/office/drawing/2014/main" id="{D0448925-5990-4D39-9060-A481C0E9EE55}"/>
              </a:ext>
            </a:extLst>
          </p:cNvPr>
          <p:cNvSpPr/>
          <p:nvPr/>
        </p:nvSpPr>
        <p:spPr>
          <a:xfrm>
            <a:off x="6819393" y="160763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1" name="Rounded Rectangle 55">
            <a:extLst>
              <a:ext uri="{FF2B5EF4-FFF2-40B4-BE49-F238E27FC236}">
                <a16:creationId xmlns:a16="http://schemas.microsoft.com/office/drawing/2014/main" id="{DF755FD6-4839-470F-839A-61DA039DF8D0}"/>
              </a:ext>
            </a:extLst>
          </p:cNvPr>
          <p:cNvSpPr/>
          <p:nvPr/>
        </p:nvSpPr>
        <p:spPr>
          <a:xfrm>
            <a:off x="7505787" y="162175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2" name="Rounded Rectangle 55">
            <a:extLst>
              <a:ext uri="{FF2B5EF4-FFF2-40B4-BE49-F238E27FC236}">
                <a16:creationId xmlns:a16="http://schemas.microsoft.com/office/drawing/2014/main" id="{1A841FE3-F924-4827-AEFE-B4A452C155F2}"/>
              </a:ext>
            </a:extLst>
          </p:cNvPr>
          <p:cNvSpPr/>
          <p:nvPr/>
        </p:nvSpPr>
        <p:spPr>
          <a:xfrm>
            <a:off x="8247183" y="160763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3" name="Rounded Rectangle 55">
            <a:extLst>
              <a:ext uri="{FF2B5EF4-FFF2-40B4-BE49-F238E27FC236}">
                <a16:creationId xmlns:a16="http://schemas.microsoft.com/office/drawing/2014/main" id="{D4D6001E-FBDC-4633-896B-3F7F88B381B7}"/>
              </a:ext>
            </a:extLst>
          </p:cNvPr>
          <p:cNvSpPr/>
          <p:nvPr/>
        </p:nvSpPr>
        <p:spPr>
          <a:xfrm>
            <a:off x="8948582" y="160763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Rounded Rectangle 55">
            <a:extLst>
              <a:ext uri="{FF2B5EF4-FFF2-40B4-BE49-F238E27FC236}">
                <a16:creationId xmlns:a16="http://schemas.microsoft.com/office/drawing/2014/main" id="{D385B4CC-70D8-4E12-A1C8-DA19B4868D35}"/>
              </a:ext>
            </a:extLst>
          </p:cNvPr>
          <p:cNvSpPr/>
          <p:nvPr/>
        </p:nvSpPr>
        <p:spPr>
          <a:xfrm>
            <a:off x="9607310" y="162175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5" name="Rounded Rectangle 55">
            <a:extLst>
              <a:ext uri="{FF2B5EF4-FFF2-40B4-BE49-F238E27FC236}">
                <a16:creationId xmlns:a16="http://schemas.microsoft.com/office/drawing/2014/main" id="{2A2CC33D-1BFE-4F9D-A030-DE8FFD319C21}"/>
              </a:ext>
            </a:extLst>
          </p:cNvPr>
          <p:cNvSpPr/>
          <p:nvPr/>
        </p:nvSpPr>
        <p:spPr>
          <a:xfrm>
            <a:off x="10348706" y="162175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6" name="Rounded Rectangle 55">
            <a:extLst>
              <a:ext uri="{FF2B5EF4-FFF2-40B4-BE49-F238E27FC236}">
                <a16:creationId xmlns:a16="http://schemas.microsoft.com/office/drawing/2014/main" id="{E2C6F710-6BBE-4785-B2F0-1EDE566CD315}"/>
              </a:ext>
            </a:extLst>
          </p:cNvPr>
          <p:cNvSpPr/>
          <p:nvPr/>
        </p:nvSpPr>
        <p:spPr>
          <a:xfrm>
            <a:off x="11004246" y="160763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Rounded Rectangle 55">
            <a:extLst>
              <a:ext uri="{FF2B5EF4-FFF2-40B4-BE49-F238E27FC236}">
                <a16:creationId xmlns:a16="http://schemas.microsoft.com/office/drawing/2014/main" id="{A33B496E-4AD4-457E-8474-DF9FF67D1B9A}"/>
              </a:ext>
            </a:extLst>
          </p:cNvPr>
          <p:cNvSpPr/>
          <p:nvPr/>
        </p:nvSpPr>
        <p:spPr>
          <a:xfrm>
            <a:off x="11690640" y="162175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628E97-C13A-4181-8B9D-5F30416CF948}"/>
              </a:ext>
            </a:extLst>
          </p:cNvPr>
          <p:cNvSpPr/>
          <p:nvPr/>
        </p:nvSpPr>
        <p:spPr>
          <a:xfrm>
            <a:off x="3055091" y="1957143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Chantier en cours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1DBE48C-A55D-4335-A437-FFF5BE20F729}"/>
              </a:ext>
            </a:extLst>
          </p:cNvPr>
          <p:cNvSpPr/>
          <p:nvPr/>
        </p:nvSpPr>
        <p:spPr>
          <a:xfrm>
            <a:off x="5251837" y="1955387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6F3B3A1-4F4C-457E-9BE8-933336770BB8}"/>
              </a:ext>
            </a:extLst>
          </p:cNvPr>
          <p:cNvSpPr/>
          <p:nvPr/>
        </p:nvSpPr>
        <p:spPr>
          <a:xfrm>
            <a:off x="8684716" y="1941239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00" name="Freeform 10">
            <a:extLst>
              <a:ext uri="{FF2B5EF4-FFF2-40B4-BE49-F238E27FC236}">
                <a16:creationId xmlns:a16="http://schemas.microsoft.com/office/drawing/2014/main" id="{909A1A1E-275C-4547-9FEC-46B356739419}"/>
              </a:ext>
            </a:extLst>
          </p:cNvPr>
          <p:cNvSpPr>
            <a:spLocks/>
          </p:cNvSpPr>
          <p:nvPr/>
        </p:nvSpPr>
        <p:spPr bwMode="gray">
          <a:xfrm>
            <a:off x="4709997" y="1527719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6" name="Rounded Rectangle 55">
            <a:extLst>
              <a:ext uri="{FF2B5EF4-FFF2-40B4-BE49-F238E27FC236}">
                <a16:creationId xmlns:a16="http://schemas.microsoft.com/office/drawing/2014/main" id="{9746A57B-233F-4862-9488-48CFD7AA1A9D}"/>
              </a:ext>
            </a:extLst>
          </p:cNvPr>
          <p:cNvSpPr/>
          <p:nvPr/>
        </p:nvSpPr>
        <p:spPr>
          <a:xfrm>
            <a:off x="3343953" y="29066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7" name="Rounded Rectangle 55">
            <a:extLst>
              <a:ext uri="{FF2B5EF4-FFF2-40B4-BE49-F238E27FC236}">
                <a16:creationId xmlns:a16="http://schemas.microsoft.com/office/drawing/2014/main" id="{07F2B6D7-CC4F-429E-A16A-7B867BB24FCD}"/>
              </a:ext>
            </a:extLst>
          </p:cNvPr>
          <p:cNvSpPr/>
          <p:nvPr/>
        </p:nvSpPr>
        <p:spPr>
          <a:xfrm>
            <a:off x="3975872" y="29066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8" name="Rounded Rectangle 55">
            <a:extLst>
              <a:ext uri="{FF2B5EF4-FFF2-40B4-BE49-F238E27FC236}">
                <a16:creationId xmlns:a16="http://schemas.microsoft.com/office/drawing/2014/main" id="{EF2202A1-46F6-411B-B121-98D3D48366D1}"/>
              </a:ext>
            </a:extLst>
          </p:cNvPr>
          <p:cNvSpPr/>
          <p:nvPr/>
        </p:nvSpPr>
        <p:spPr>
          <a:xfrm>
            <a:off x="4662266" y="29066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9" name="Rounded Rectangle 55">
            <a:extLst>
              <a:ext uri="{FF2B5EF4-FFF2-40B4-BE49-F238E27FC236}">
                <a16:creationId xmlns:a16="http://schemas.microsoft.com/office/drawing/2014/main" id="{E2CDCC80-9366-45B8-A25D-0960E872BB09}"/>
              </a:ext>
            </a:extLst>
          </p:cNvPr>
          <p:cNvSpPr/>
          <p:nvPr/>
        </p:nvSpPr>
        <p:spPr>
          <a:xfrm>
            <a:off x="5363665" y="29066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0" name="Rounded Rectangle 55">
            <a:extLst>
              <a:ext uri="{FF2B5EF4-FFF2-40B4-BE49-F238E27FC236}">
                <a16:creationId xmlns:a16="http://schemas.microsoft.com/office/drawing/2014/main" id="{F01AC234-7F22-4B9F-8B9A-098D86196192}"/>
              </a:ext>
            </a:extLst>
          </p:cNvPr>
          <p:cNvSpPr/>
          <p:nvPr/>
        </p:nvSpPr>
        <p:spPr>
          <a:xfrm>
            <a:off x="6088787" y="289251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1" name="Rounded Rectangle 55">
            <a:extLst>
              <a:ext uri="{FF2B5EF4-FFF2-40B4-BE49-F238E27FC236}">
                <a16:creationId xmlns:a16="http://schemas.microsoft.com/office/drawing/2014/main" id="{F97649A9-B225-4D65-A44B-E1E50B7EDD7A}"/>
              </a:ext>
            </a:extLst>
          </p:cNvPr>
          <p:cNvSpPr/>
          <p:nvPr/>
        </p:nvSpPr>
        <p:spPr>
          <a:xfrm>
            <a:off x="6790186" y="289251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2" name="Rounded Rectangle 55">
            <a:extLst>
              <a:ext uri="{FF2B5EF4-FFF2-40B4-BE49-F238E27FC236}">
                <a16:creationId xmlns:a16="http://schemas.microsoft.com/office/drawing/2014/main" id="{7741FA9A-4459-44E5-93D7-912C1E7E9B35}"/>
              </a:ext>
            </a:extLst>
          </p:cNvPr>
          <p:cNvSpPr/>
          <p:nvPr/>
        </p:nvSpPr>
        <p:spPr>
          <a:xfrm>
            <a:off x="7476580" y="29066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3" name="Rounded Rectangle 55">
            <a:extLst>
              <a:ext uri="{FF2B5EF4-FFF2-40B4-BE49-F238E27FC236}">
                <a16:creationId xmlns:a16="http://schemas.microsoft.com/office/drawing/2014/main" id="{E4CBC9B8-D93F-4429-88BF-83FE903E198C}"/>
              </a:ext>
            </a:extLst>
          </p:cNvPr>
          <p:cNvSpPr/>
          <p:nvPr/>
        </p:nvSpPr>
        <p:spPr>
          <a:xfrm>
            <a:off x="8217976" y="28925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4" name="Rounded Rectangle 55">
            <a:extLst>
              <a:ext uri="{FF2B5EF4-FFF2-40B4-BE49-F238E27FC236}">
                <a16:creationId xmlns:a16="http://schemas.microsoft.com/office/drawing/2014/main" id="{C4CF41C8-7E5B-494A-85AE-C1F30CF7C13E}"/>
              </a:ext>
            </a:extLst>
          </p:cNvPr>
          <p:cNvSpPr/>
          <p:nvPr/>
        </p:nvSpPr>
        <p:spPr>
          <a:xfrm>
            <a:off x="8919375" y="289251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5" name="Rounded Rectangle 55">
            <a:extLst>
              <a:ext uri="{FF2B5EF4-FFF2-40B4-BE49-F238E27FC236}">
                <a16:creationId xmlns:a16="http://schemas.microsoft.com/office/drawing/2014/main" id="{32D2F469-BBFF-4A54-A256-38B1573F6BAF}"/>
              </a:ext>
            </a:extLst>
          </p:cNvPr>
          <p:cNvSpPr/>
          <p:nvPr/>
        </p:nvSpPr>
        <p:spPr>
          <a:xfrm>
            <a:off x="9578103" y="29066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ounded Rectangle 55">
            <a:extLst>
              <a:ext uri="{FF2B5EF4-FFF2-40B4-BE49-F238E27FC236}">
                <a16:creationId xmlns:a16="http://schemas.microsoft.com/office/drawing/2014/main" id="{FF92A6B2-993C-4FEC-A9F6-CE7B4E4CAA03}"/>
              </a:ext>
            </a:extLst>
          </p:cNvPr>
          <p:cNvSpPr/>
          <p:nvPr/>
        </p:nvSpPr>
        <p:spPr>
          <a:xfrm>
            <a:off x="10319499" y="29066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ounded Rectangle 55">
            <a:extLst>
              <a:ext uri="{FF2B5EF4-FFF2-40B4-BE49-F238E27FC236}">
                <a16:creationId xmlns:a16="http://schemas.microsoft.com/office/drawing/2014/main" id="{0AB2989F-EAA3-46B8-980A-A87D60BA3D6E}"/>
              </a:ext>
            </a:extLst>
          </p:cNvPr>
          <p:cNvSpPr/>
          <p:nvPr/>
        </p:nvSpPr>
        <p:spPr>
          <a:xfrm>
            <a:off x="10975039" y="289250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8" name="Rounded Rectangle 55">
            <a:extLst>
              <a:ext uri="{FF2B5EF4-FFF2-40B4-BE49-F238E27FC236}">
                <a16:creationId xmlns:a16="http://schemas.microsoft.com/office/drawing/2014/main" id="{A4CE1610-2141-4545-A9A3-77BC56970AA5}"/>
              </a:ext>
            </a:extLst>
          </p:cNvPr>
          <p:cNvSpPr/>
          <p:nvPr/>
        </p:nvSpPr>
        <p:spPr>
          <a:xfrm>
            <a:off x="11661433" y="29066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9" name="Straight Connector 154">
            <a:extLst>
              <a:ext uri="{FF2B5EF4-FFF2-40B4-BE49-F238E27FC236}">
                <a16:creationId xmlns:a16="http://schemas.microsoft.com/office/drawing/2014/main" id="{7C805D84-6830-4A9A-AAAA-68714FDC6F6C}"/>
              </a:ext>
            </a:extLst>
          </p:cNvPr>
          <p:cNvCxnSpPr>
            <a:cxnSpLocks/>
          </p:cNvCxnSpPr>
          <p:nvPr/>
        </p:nvCxnSpPr>
        <p:spPr>
          <a:xfrm>
            <a:off x="58670" y="4079046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43" name="Rounded Rectangle 55">
            <a:extLst>
              <a:ext uri="{FF2B5EF4-FFF2-40B4-BE49-F238E27FC236}">
                <a16:creationId xmlns:a16="http://schemas.microsoft.com/office/drawing/2014/main" id="{468E9B88-516A-4477-B9D5-6714C250B095}"/>
              </a:ext>
            </a:extLst>
          </p:cNvPr>
          <p:cNvSpPr/>
          <p:nvPr/>
        </p:nvSpPr>
        <p:spPr>
          <a:xfrm>
            <a:off x="3353624" y="429537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4" name="Rounded Rectangle 55">
            <a:extLst>
              <a:ext uri="{FF2B5EF4-FFF2-40B4-BE49-F238E27FC236}">
                <a16:creationId xmlns:a16="http://schemas.microsoft.com/office/drawing/2014/main" id="{D8B5A895-97E3-4B3E-9601-C37BEC5A76FF}"/>
              </a:ext>
            </a:extLst>
          </p:cNvPr>
          <p:cNvSpPr/>
          <p:nvPr/>
        </p:nvSpPr>
        <p:spPr>
          <a:xfrm>
            <a:off x="3985543" y="429537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5" name="Rounded Rectangle 55">
            <a:extLst>
              <a:ext uri="{FF2B5EF4-FFF2-40B4-BE49-F238E27FC236}">
                <a16:creationId xmlns:a16="http://schemas.microsoft.com/office/drawing/2014/main" id="{90421F06-52F8-4E94-86D9-B15FFBE407D2}"/>
              </a:ext>
            </a:extLst>
          </p:cNvPr>
          <p:cNvSpPr/>
          <p:nvPr/>
        </p:nvSpPr>
        <p:spPr>
          <a:xfrm>
            <a:off x="4671937" y="429537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Rounded Rectangle 55">
            <a:extLst>
              <a:ext uri="{FF2B5EF4-FFF2-40B4-BE49-F238E27FC236}">
                <a16:creationId xmlns:a16="http://schemas.microsoft.com/office/drawing/2014/main" id="{DF3D9990-C657-4C99-A075-52100AAF4B02}"/>
              </a:ext>
            </a:extLst>
          </p:cNvPr>
          <p:cNvSpPr/>
          <p:nvPr/>
        </p:nvSpPr>
        <p:spPr>
          <a:xfrm>
            <a:off x="5373336" y="429537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7" name="Rounded Rectangle 55">
            <a:extLst>
              <a:ext uri="{FF2B5EF4-FFF2-40B4-BE49-F238E27FC236}">
                <a16:creationId xmlns:a16="http://schemas.microsoft.com/office/drawing/2014/main" id="{16152FF8-D8AA-4F95-8EB2-F3CFEFD4657A}"/>
              </a:ext>
            </a:extLst>
          </p:cNvPr>
          <p:cNvSpPr/>
          <p:nvPr/>
        </p:nvSpPr>
        <p:spPr>
          <a:xfrm>
            <a:off x="6098458" y="428125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8" name="Rounded Rectangle 55">
            <a:extLst>
              <a:ext uri="{FF2B5EF4-FFF2-40B4-BE49-F238E27FC236}">
                <a16:creationId xmlns:a16="http://schemas.microsoft.com/office/drawing/2014/main" id="{0FB829EF-4B97-4DC2-A421-A25BA7D7200C}"/>
              </a:ext>
            </a:extLst>
          </p:cNvPr>
          <p:cNvSpPr/>
          <p:nvPr/>
        </p:nvSpPr>
        <p:spPr>
          <a:xfrm>
            <a:off x="6799857" y="428125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ounded Rectangle 55">
            <a:extLst>
              <a:ext uri="{FF2B5EF4-FFF2-40B4-BE49-F238E27FC236}">
                <a16:creationId xmlns:a16="http://schemas.microsoft.com/office/drawing/2014/main" id="{46E2FEE3-567C-491F-B0B3-4DC1BB68AF45}"/>
              </a:ext>
            </a:extLst>
          </p:cNvPr>
          <p:cNvSpPr/>
          <p:nvPr/>
        </p:nvSpPr>
        <p:spPr>
          <a:xfrm>
            <a:off x="7486251" y="429537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ounded Rectangle 55">
            <a:extLst>
              <a:ext uri="{FF2B5EF4-FFF2-40B4-BE49-F238E27FC236}">
                <a16:creationId xmlns:a16="http://schemas.microsoft.com/office/drawing/2014/main" id="{2F49CB92-6158-41F4-B028-B4205B2B4845}"/>
              </a:ext>
            </a:extLst>
          </p:cNvPr>
          <p:cNvSpPr/>
          <p:nvPr/>
        </p:nvSpPr>
        <p:spPr>
          <a:xfrm>
            <a:off x="8227647" y="42812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Rounded Rectangle 55">
            <a:extLst>
              <a:ext uri="{FF2B5EF4-FFF2-40B4-BE49-F238E27FC236}">
                <a16:creationId xmlns:a16="http://schemas.microsoft.com/office/drawing/2014/main" id="{D551D90F-1247-42BF-A6E9-3F3C26E478AA}"/>
              </a:ext>
            </a:extLst>
          </p:cNvPr>
          <p:cNvSpPr/>
          <p:nvPr/>
        </p:nvSpPr>
        <p:spPr>
          <a:xfrm>
            <a:off x="8929046" y="42812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2" name="Rounded Rectangle 55">
            <a:extLst>
              <a:ext uri="{FF2B5EF4-FFF2-40B4-BE49-F238E27FC236}">
                <a16:creationId xmlns:a16="http://schemas.microsoft.com/office/drawing/2014/main" id="{052BDFE9-20B4-4CC0-A211-4630DB9A474E}"/>
              </a:ext>
            </a:extLst>
          </p:cNvPr>
          <p:cNvSpPr/>
          <p:nvPr/>
        </p:nvSpPr>
        <p:spPr>
          <a:xfrm>
            <a:off x="9587774" y="429537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ounded Rectangle 55">
            <a:extLst>
              <a:ext uri="{FF2B5EF4-FFF2-40B4-BE49-F238E27FC236}">
                <a16:creationId xmlns:a16="http://schemas.microsoft.com/office/drawing/2014/main" id="{24613549-37B6-435E-B72B-1BE274E79C42}"/>
              </a:ext>
            </a:extLst>
          </p:cNvPr>
          <p:cNvSpPr/>
          <p:nvPr/>
        </p:nvSpPr>
        <p:spPr>
          <a:xfrm>
            <a:off x="10329170" y="429537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ounded Rectangle 55">
            <a:extLst>
              <a:ext uri="{FF2B5EF4-FFF2-40B4-BE49-F238E27FC236}">
                <a16:creationId xmlns:a16="http://schemas.microsoft.com/office/drawing/2014/main" id="{C8F92848-690E-42EE-A6BD-45FD72AC635F}"/>
              </a:ext>
            </a:extLst>
          </p:cNvPr>
          <p:cNvSpPr/>
          <p:nvPr/>
        </p:nvSpPr>
        <p:spPr>
          <a:xfrm>
            <a:off x="10984710" y="428125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ounded Rectangle 55">
            <a:extLst>
              <a:ext uri="{FF2B5EF4-FFF2-40B4-BE49-F238E27FC236}">
                <a16:creationId xmlns:a16="http://schemas.microsoft.com/office/drawing/2014/main" id="{13703797-3992-401D-998C-87F98D244DD7}"/>
              </a:ext>
            </a:extLst>
          </p:cNvPr>
          <p:cNvSpPr/>
          <p:nvPr/>
        </p:nvSpPr>
        <p:spPr>
          <a:xfrm>
            <a:off x="11671104" y="429537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2627DFE-05EA-422C-965A-08844D8C3EC2}"/>
              </a:ext>
            </a:extLst>
          </p:cNvPr>
          <p:cNvSpPr/>
          <p:nvPr/>
        </p:nvSpPr>
        <p:spPr>
          <a:xfrm>
            <a:off x="3055091" y="4631881"/>
            <a:ext cx="2117129" cy="48892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51C2E62-4C74-4DBF-86A6-3E222B38F106}"/>
              </a:ext>
            </a:extLst>
          </p:cNvPr>
          <p:cNvSpPr/>
          <p:nvPr/>
        </p:nvSpPr>
        <p:spPr>
          <a:xfrm>
            <a:off x="5251837" y="4617424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70920F9-393C-418C-8330-26EC4CCB4B1B}"/>
              </a:ext>
            </a:extLst>
          </p:cNvPr>
          <p:cNvSpPr/>
          <p:nvPr/>
        </p:nvSpPr>
        <p:spPr>
          <a:xfrm>
            <a:off x="8684732" y="4615977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59" name="Straight Connector 154">
            <a:extLst>
              <a:ext uri="{FF2B5EF4-FFF2-40B4-BE49-F238E27FC236}">
                <a16:creationId xmlns:a16="http://schemas.microsoft.com/office/drawing/2014/main" id="{164B1626-9C05-49BC-88A9-262474C15BFC}"/>
              </a:ext>
            </a:extLst>
          </p:cNvPr>
          <p:cNvCxnSpPr>
            <a:cxnSpLocks/>
          </p:cNvCxnSpPr>
          <p:nvPr/>
        </p:nvCxnSpPr>
        <p:spPr>
          <a:xfrm>
            <a:off x="53087" y="5333171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60" name="BoxHeader">
            <a:extLst>
              <a:ext uri="{FF2B5EF4-FFF2-40B4-BE49-F238E27FC236}">
                <a16:creationId xmlns:a16="http://schemas.microsoft.com/office/drawing/2014/main" id="{44464389-7271-4839-AC06-64042BBAB9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92" y="5601961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Déterminer les modalités de communication (canal, langue, timing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etc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)  »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</p:txBody>
      </p:sp>
      <p:sp>
        <p:nvSpPr>
          <p:cNvPr id="161" name="Rounded Rectangle 55">
            <a:extLst>
              <a:ext uri="{FF2B5EF4-FFF2-40B4-BE49-F238E27FC236}">
                <a16:creationId xmlns:a16="http://schemas.microsoft.com/office/drawing/2014/main" id="{64A03CFD-1A72-4123-9A1B-D7B491CEA284}"/>
              </a:ext>
            </a:extLst>
          </p:cNvPr>
          <p:cNvSpPr/>
          <p:nvPr/>
        </p:nvSpPr>
        <p:spPr>
          <a:xfrm>
            <a:off x="3373160" y="541375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2" name="Rounded Rectangle 55">
            <a:extLst>
              <a:ext uri="{FF2B5EF4-FFF2-40B4-BE49-F238E27FC236}">
                <a16:creationId xmlns:a16="http://schemas.microsoft.com/office/drawing/2014/main" id="{BE9D423D-6C71-4DFA-83CE-3E593FF8BB7B}"/>
              </a:ext>
            </a:extLst>
          </p:cNvPr>
          <p:cNvSpPr/>
          <p:nvPr/>
        </p:nvSpPr>
        <p:spPr>
          <a:xfrm>
            <a:off x="4005079" y="541375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3" name="Rounded Rectangle 55">
            <a:extLst>
              <a:ext uri="{FF2B5EF4-FFF2-40B4-BE49-F238E27FC236}">
                <a16:creationId xmlns:a16="http://schemas.microsoft.com/office/drawing/2014/main" id="{57BB293B-7B92-4038-89C5-A60558ABC56E}"/>
              </a:ext>
            </a:extLst>
          </p:cNvPr>
          <p:cNvSpPr/>
          <p:nvPr/>
        </p:nvSpPr>
        <p:spPr>
          <a:xfrm>
            <a:off x="4691473" y="541375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4" name="Rounded Rectangle 55">
            <a:extLst>
              <a:ext uri="{FF2B5EF4-FFF2-40B4-BE49-F238E27FC236}">
                <a16:creationId xmlns:a16="http://schemas.microsoft.com/office/drawing/2014/main" id="{5D1FF29A-581D-4C74-98EF-2D2A84848F22}"/>
              </a:ext>
            </a:extLst>
          </p:cNvPr>
          <p:cNvSpPr/>
          <p:nvPr/>
        </p:nvSpPr>
        <p:spPr>
          <a:xfrm>
            <a:off x="5392872" y="541375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5" name="Rounded Rectangle 55">
            <a:extLst>
              <a:ext uri="{FF2B5EF4-FFF2-40B4-BE49-F238E27FC236}">
                <a16:creationId xmlns:a16="http://schemas.microsoft.com/office/drawing/2014/main" id="{4379C562-3E89-449A-AF2D-468F3A0AE9B4}"/>
              </a:ext>
            </a:extLst>
          </p:cNvPr>
          <p:cNvSpPr/>
          <p:nvPr/>
        </p:nvSpPr>
        <p:spPr>
          <a:xfrm>
            <a:off x="6117994" y="539963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Rounded Rectangle 55">
            <a:extLst>
              <a:ext uri="{FF2B5EF4-FFF2-40B4-BE49-F238E27FC236}">
                <a16:creationId xmlns:a16="http://schemas.microsoft.com/office/drawing/2014/main" id="{F725A9B0-EBCB-48AF-A065-7C2FEB78C486}"/>
              </a:ext>
            </a:extLst>
          </p:cNvPr>
          <p:cNvSpPr/>
          <p:nvPr/>
        </p:nvSpPr>
        <p:spPr>
          <a:xfrm>
            <a:off x="6819393" y="539963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7" name="Rounded Rectangle 55">
            <a:extLst>
              <a:ext uri="{FF2B5EF4-FFF2-40B4-BE49-F238E27FC236}">
                <a16:creationId xmlns:a16="http://schemas.microsoft.com/office/drawing/2014/main" id="{60BB599E-0C2D-40DF-8B16-32FDBC44EC9F}"/>
              </a:ext>
            </a:extLst>
          </p:cNvPr>
          <p:cNvSpPr/>
          <p:nvPr/>
        </p:nvSpPr>
        <p:spPr>
          <a:xfrm>
            <a:off x="7505787" y="541375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8" name="Rounded Rectangle 55">
            <a:extLst>
              <a:ext uri="{FF2B5EF4-FFF2-40B4-BE49-F238E27FC236}">
                <a16:creationId xmlns:a16="http://schemas.microsoft.com/office/drawing/2014/main" id="{271AB4CB-E058-4E3C-9916-BFB61428BDD7}"/>
              </a:ext>
            </a:extLst>
          </p:cNvPr>
          <p:cNvSpPr/>
          <p:nvPr/>
        </p:nvSpPr>
        <p:spPr>
          <a:xfrm>
            <a:off x="8247183" y="5399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ounded Rectangle 55">
            <a:extLst>
              <a:ext uri="{FF2B5EF4-FFF2-40B4-BE49-F238E27FC236}">
                <a16:creationId xmlns:a16="http://schemas.microsoft.com/office/drawing/2014/main" id="{A3687F71-76C4-4DB8-9BA1-2DC4C4DE55FE}"/>
              </a:ext>
            </a:extLst>
          </p:cNvPr>
          <p:cNvSpPr/>
          <p:nvPr/>
        </p:nvSpPr>
        <p:spPr>
          <a:xfrm>
            <a:off x="8948582" y="5399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ounded Rectangle 55">
            <a:extLst>
              <a:ext uri="{FF2B5EF4-FFF2-40B4-BE49-F238E27FC236}">
                <a16:creationId xmlns:a16="http://schemas.microsoft.com/office/drawing/2014/main" id="{A9549DF0-C4ED-449E-B021-D5C6AD771A14}"/>
              </a:ext>
            </a:extLst>
          </p:cNvPr>
          <p:cNvSpPr/>
          <p:nvPr/>
        </p:nvSpPr>
        <p:spPr>
          <a:xfrm>
            <a:off x="9607310" y="541375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Rounded Rectangle 55">
            <a:extLst>
              <a:ext uri="{FF2B5EF4-FFF2-40B4-BE49-F238E27FC236}">
                <a16:creationId xmlns:a16="http://schemas.microsoft.com/office/drawing/2014/main" id="{A597A713-01B1-468F-A5BE-037FFFB584FD}"/>
              </a:ext>
            </a:extLst>
          </p:cNvPr>
          <p:cNvSpPr/>
          <p:nvPr/>
        </p:nvSpPr>
        <p:spPr>
          <a:xfrm>
            <a:off x="10348706" y="541375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2" name="Rounded Rectangle 55">
            <a:extLst>
              <a:ext uri="{FF2B5EF4-FFF2-40B4-BE49-F238E27FC236}">
                <a16:creationId xmlns:a16="http://schemas.microsoft.com/office/drawing/2014/main" id="{F6E1C1C1-3EE3-47E7-8015-CE13005E3F47}"/>
              </a:ext>
            </a:extLst>
          </p:cNvPr>
          <p:cNvSpPr/>
          <p:nvPr/>
        </p:nvSpPr>
        <p:spPr>
          <a:xfrm>
            <a:off x="11004246" y="539963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3" name="Rounded Rectangle 55">
            <a:extLst>
              <a:ext uri="{FF2B5EF4-FFF2-40B4-BE49-F238E27FC236}">
                <a16:creationId xmlns:a16="http://schemas.microsoft.com/office/drawing/2014/main" id="{AFF6A6E0-3C65-4930-A91D-5E48EBD8E051}"/>
              </a:ext>
            </a:extLst>
          </p:cNvPr>
          <p:cNvSpPr/>
          <p:nvPr/>
        </p:nvSpPr>
        <p:spPr>
          <a:xfrm>
            <a:off x="11690640" y="541375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FD21308-3125-44E1-8410-2DDCC3B3AEF2}"/>
              </a:ext>
            </a:extLst>
          </p:cNvPr>
          <p:cNvSpPr/>
          <p:nvPr/>
        </p:nvSpPr>
        <p:spPr>
          <a:xfrm>
            <a:off x="3055091" y="5749145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1182C4B-6A5E-4495-AA28-4C79D6C4202F}"/>
              </a:ext>
            </a:extLst>
          </p:cNvPr>
          <p:cNvSpPr/>
          <p:nvPr/>
        </p:nvSpPr>
        <p:spPr>
          <a:xfrm>
            <a:off x="5251837" y="5747389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3B330D2-B09E-48D7-9743-85AFC3EB1BE7}"/>
              </a:ext>
            </a:extLst>
          </p:cNvPr>
          <p:cNvSpPr/>
          <p:nvPr/>
        </p:nvSpPr>
        <p:spPr>
          <a:xfrm>
            <a:off x="8684716" y="5733241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77" name="BoxHeader">
            <a:extLst>
              <a:ext uri="{FF2B5EF4-FFF2-40B4-BE49-F238E27FC236}">
                <a16:creationId xmlns:a16="http://schemas.microsoft.com/office/drawing/2014/main" id="{57F75DC6-B1FB-4A89-9B4A-BBE1485348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708" y="4502429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Gestion des réclamations : Exploiter les remarques de satisfaction clients pour adapter l'offre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  <a:endParaRPr lang="fr-FR" sz="800" b="1" i="1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78" name="Freeform 10">
            <a:extLst>
              <a:ext uri="{FF2B5EF4-FFF2-40B4-BE49-F238E27FC236}">
                <a16:creationId xmlns:a16="http://schemas.microsoft.com/office/drawing/2014/main" id="{52EE17E4-C970-4EC1-9CE0-E07BFDA126C2}"/>
              </a:ext>
            </a:extLst>
          </p:cNvPr>
          <p:cNvSpPr>
            <a:spLocks/>
          </p:cNvSpPr>
          <p:nvPr/>
        </p:nvSpPr>
        <p:spPr bwMode="gray">
          <a:xfrm>
            <a:off x="3388800" y="2818555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79" name="Freeform 10">
            <a:extLst>
              <a:ext uri="{FF2B5EF4-FFF2-40B4-BE49-F238E27FC236}">
                <a16:creationId xmlns:a16="http://schemas.microsoft.com/office/drawing/2014/main" id="{BFDD349A-0752-4C51-BE71-72DE4C9DF46A}"/>
              </a:ext>
            </a:extLst>
          </p:cNvPr>
          <p:cNvSpPr>
            <a:spLocks/>
          </p:cNvSpPr>
          <p:nvPr/>
        </p:nvSpPr>
        <p:spPr bwMode="gray">
          <a:xfrm>
            <a:off x="4013101" y="4174589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0" name="Freeform 10">
            <a:extLst>
              <a:ext uri="{FF2B5EF4-FFF2-40B4-BE49-F238E27FC236}">
                <a16:creationId xmlns:a16="http://schemas.microsoft.com/office/drawing/2014/main" id="{1586CBD9-DD28-4DF5-A59E-3268552B9724}"/>
              </a:ext>
            </a:extLst>
          </p:cNvPr>
          <p:cNvSpPr>
            <a:spLocks/>
          </p:cNvSpPr>
          <p:nvPr/>
        </p:nvSpPr>
        <p:spPr bwMode="gray">
          <a:xfrm>
            <a:off x="3996743" y="5307097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81" name="Straight Connector 154">
            <a:extLst>
              <a:ext uri="{FF2B5EF4-FFF2-40B4-BE49-F238E27FC236}">
                <a16:creationId xmlns:a16="http://schemas.microsoft.com/office/drawing/2014/main" id="{C1E9DEBD-16B6-4411-9942-6A1F9BA71BAA}"/>
              </a:ext>
            </a:extLst>
          </p:cNvPr>
          <p:cNvCxnSpPr>
            <a:cxnSpLocks/>
          </p:cNvCxnSpPr>
          <p:nvPr/>
        </p:nvCxnSpPr>
        <p:spPr>
          <a:xfrm>
            <a:off x="63597" y="2761181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348F9A4-E866-4088-9959-34BD72852B5B}"/>
              </a:ext>
            </a:extLst>
          </p:cNvPr>
          <p:cNvSpPr/>
          <p:nvPr/>
        </p:nvSpPr>
        <p:spPr>
          <a:xfrm>
            <a:off x="3055091" y="3349578"/>
            <a:ext cx="2117129" cy="48892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7D6ACB-625B-48A1-AE7E-E570301BBE92}"/>
              </a:ext>
            </a:extLst>
          </p:cNvPr>
          <p:cNvSpPr/>
          <p:nvPr/>
        </p:nvSpPr>
        <p:spPr>
          <a:xfrm>
            <a:off x="5251837" y="3335121"/>
            <a:ext cx="3392975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ECBE7B2-9B58-4692-81D2-BDB85A6A30A7}"/>
              </a:ext>
            </a:extLst>
          </p:cNvPr>
          <p:cNvSpPr/>
          <p:nvPr/>
        </p:nvSpPr>
        <p:spPr>
          <a:xfrm>
            <a:off x="8684732" y="3333674"/>
            <a:ext cx="3467003" cy="5048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6" name="BoxHeader">
            <a:extLst>
              <a:ext uri="{FF2B5EF4-FFF2-40B4-BE49-F238E27FC236}">
                <a16:creationId xmlns:a16="http://schemas.microsoft.com/office/drawing/2014/main" id="{5278B567-0B54-42DA-8D40-DB9BDF3CF6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87" y="3248907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Tarification Personnalisée en fonction du profil client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</p:txBody>
      </p:sp>
    </p:spTree>
    <p:extLst>
      <p:ext uri="{BB962C8B-B14F-4D97-AF65-F5344CB8AC3E}">
        <p14:creationId xmlns:p14="http://schemas.microsoft.com/office/powerpoint/2010/main" val="174578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lumnHeader">
            <a:extLst>
              <a:ext uri="{FF2B5EF4-FFF2-40B4-BE49-F238E27FC236}">
                <a16:creationId xmlns:a16="http://schemas.microsoft.com/office/drawing/2014/main" id="{1625A857-D88E-45C3-B333-1EDD62340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57067"/>
            <a:ext cx="2930983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lIns="0" tIns="91440" rIns="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Projet Data</a:t>
            </a:r>
          </a:p>
        </p:txBody>
      </p:sp>
      <p:sp>
        <p:nvSpPr>
          <p:cNvPr id="267" name="Rounded Rectangle 24">
            <a:extLst>
              <a:ext uri="{FF2B5EF4-FFF2-40B4-BE49-F238E27FC236}">
                <a16:creationId xmlns:a16="http://schemas.microsoft.com/office/drawing/2014/main" id="{1AD0ED13-D396-472C-A432-36A5D53E0C7E}"/>
              </a:ext>
            </a:extLst>
          </p:cNvPr>
          <p:cNvSpPr/>
          <p:nvPr/>
        </p:nvSpPr>
        <p:spPr>
          <a:xfrm>
            <a:off x="3007337" y="1193074"/>
            <a:ext cx="77834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Préliminaire</a:t>
            </a:r>
          </a:p>
        </p:txBody>
      </p:sp>
      <p:sp>
        <p:nvSpPr>
          <p:cNvPr id="268" name="Rounded Rectangle 25">
            <a:extLst>
              <a:ext uri="{FF2B5EF4-FFF2-40B4-BE49-F238E27FC236}">
                <a16:creationId xmlns:a16="http://schemas.microsoft.com/office/drawing/2014/main" id="{50F7D2C0-E83F-431D-A12C-EB78134462DA}"/>
              </a:ext>
            </a:extLst>
          </p:cNvPr>
          <p:cNvSpPr/>
          <p:nvPr/>
        </p:nvSpPr>
        <p:spPr>
          <a:xfrm>
            <a:off x="3819010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69" name="Rounded Rectangle 26">
            <a:extLst>
              <a:ext uri="{FF2B5EF4-FFF2-40B4-BE49-F238E27FC236}">
                <a16:creationId xmlns:a16="http://schemas.microsoft.com/office/drawing/2014/main" id="{1DC32FCD-A426-4BF6-8387-D648C487BBF0}"/>
              </a:ext>
            </a:extLst>
          </p:cNvPr>
          <p:cNvSpPr/>
          <p:nvPr/>
        </p:nvSpPr>
        <p:spPr>
          <a:xfrm>
            <a:off x="4505404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Avancée</a:t>
            </a:r>
          </a:p>
        </p:txBody>
      </p:sp>
      <p:sp>
        <p:nvSpPr>
          <p:cNvPr id="270" name="ColumnHeader">
            <a:extLst>
              <a:ext uri="{FF2B5EF4-FFF2-40B4-BE49-F238E27FC236}">
                <a16:creationId xmlns:a16="http://schemas.microsoft.com/office/drawing/2014/main" id="{8F23B9F6-CCD4-4A56-8E41-696F95C951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166" y="757067"/>
            <a:ext cx="3450125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Attractivité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ounded Rectangle 11">
            <a:extLst>
              <a:ext uri="{FF2B5EF4-FFF2-40B4-BE49-F238E27FC236}">
                <a16:creationId xmlns:a16="http://schemas.microsoft.com/office/drawing/2014/main" id="{933BE222-23BE-469B-99B3-FF8A953EA718}"/>
              </a:ext>
            </a:extLst>
          </p:cNvPr>
          <p:cNvSpPr/>
          <p:nvPr/>
        </p:nvSpPr>
        <p:spPr>
          <a:xfrm>
            <a:off x="5204066" y="1193074"/>
            <a:ext cx="662621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272" name="Rounded Rectangle 12">
            <a:extLst>
              <a:ext uri="{FF2B5EF4-FFF2-40B4-BE49-F238E27FC236}">
                <a16:creationId xmlns:a16="http://schemas.microsoft.com/office/drawing/2014/main" id="{DE836522-318A-4DC9-A54C-30EFFF06BCA1}"/>
              </a:ext>
            </a:extLst>
          </p:cNvPr>
          <p:cNvSpPr/>
          <p:nvPr/>
        </p:nvSpPr>
        <p:spPr>
          <a:xfrm>
            <a:off x="5893863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273" name="Rounded Rectangle 13">
            <a:extLst>
              <a:ext uri="{FF2B5EF4-FFF2-40B4-BE49-F238E27FC236}">
                <a16:creationId xmlns:a16="http://schemas.microsoft.com/office/drawing/2014/main" id="{61BB8AD2-62E3-4800-B165-D2246B3B4180}"/>
              </a:ext>
            </a:extLst>
          </p:cNvPr>
          <p:cNvSpPr/>
          <p:nvPr/>
        </p:nvSpPr>
        <p:spPr>
          <a:xfrm>
            <a:off x="6587776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74" name="Rounded Rectangle 14">
            <a:extLst>
              <a:ext uri="{FF2B5EF4-FFF2-40B4-BE49-F238E27FC236}">
                <a16:creationId xmlns:a16="http://schemas.microsoft.com/office/drawing/2014/main" id="{D04F401F-5125-4DBC-94E9-E0B6F1B62FC7}"/>
              </a:ext>
            </a:extLst>
          </p:cNvPr>
          <p:cNvSpPr/>
          <p:nvPr/>
        </p:nvSpPr>
        <p:spPr>
          <a:xfrm>
            <a:off x="7270625" y="1193074"/>
            <a:ext cx="662619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275" name="Rounded Rectangle 15">
            <a:extLst>
              <a:ext uri="{FF2B5EF4-FFF2-40B4-BE49-F238E27FC236}">
                <a16:creationId xmlns:a16="http://schemas.microsoft.com/office/drawing/2014/main" id="{D4935A9C-8C87-4C47-93FE-826F8B52DC6D}"/>
              </a:ext>
            </a:extLst>
          </p:cNvPr>
          <p:cNvSpPr/>
          <p:nvPr/>
        </p:nvSpPr>
        <p:spPr>
          <a:xfrm>
            <a:off x="7972523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297" name="ColumnHeader">
            <a:extLst>
              <a:ext uri="{FF2B5EF4-FFF2-40B4-BE49-F238E27FC236}">
                <a16:creationId xmlns:a16="http://schemas.microsoft.com/office/drawing/2014/main" id="{80AB6481-1A92-40D3-88F2-00F1DE19B6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8133" y="563480"/>
            <a:ext cx="2196883" cy="56291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Maturité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du projet</a:t>
            </a:r>
          </a:p>
        </p:txBody>
      </p:sp>
      <p:sp>
        <p:nvSpPr>
          <p:cNvPr id="33" name="ColumnHeader">
            <a:extLst>
              <a:ext uri="{FF2B5EF4-FFF2-40B4-BE49-F238E27FC236}">
                <a16:creationId xmlns:a16="http://schemas.microsoft.com/office/drawing/2014/main" id="{DA1288D0-C1E6-4412-A6DF-56F8B6190F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22562" y="757067"/>
            <a:ext cx="3336088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Faisabilité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52FF441E-74F8-4DCE-B1F2-F74152DB29F6}"/>
              </a:ext>
            </a:extLst>
          </p:cNvPr>
          <p:cNvSpPr/>
          <p:nvPr/>
        </p:nvSpPr>
        <p:spPr>
          <a:xfrm>
            <a:off x="8722562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68C27C0B-817C-4543-8B3E-DB842B118460}"/>
              </a:ext>
            </a:extLst>
          </p:cNvPr>
          <p:cNvSpPr/>
          <p:nvPr/>
        </p:nvSpPr>
        <p:spPr>
          <a:xfrm>
            <a:off x="9418505" y="1185998"/>
            <a:ext cx="662618" cy="290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6B28CF50-08F8-43D5-96F3-F250926F68C5}"/>
              </a:ext>
            </a:extLst>
          </p:cNvPr>
          <p:cNvSpPr/>
          <p:nvPr/>
        </p:nvSpPr>
        <p:spPr>
          <a:xfrm>
            <a:off x="10111394" y="1178922"/>
            <a:ext cx="662617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37" name="Rounded Rectangle 21">
            <a:extLst>
              <a:ext uri="{FF2B5EF4-FFF2-40B4-BE49-F238E27FC236}">
                <a16:creationId xmlns:a16="http://schemas.microsoft.com/office/drawing/2014/main" id="{9D751ABA-6C26-4FA0-BB2E-F50E19291505}"/>
              </a:ext>
            </a:extLst>
          </p:cNvPr>
          <p:cNvSpPr/>
          <p:nvPr/>
        </p:nvSpPr>
        <p:spPr>
          <a:xfrm>
            <a:off x="10802214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5B8F2A62-A4DB-42D9-9BE3-04F6768BEDC1}"/>
              </a:ext>
            </a:extLst>
          </p:cNvPr>
          <p:cNvSpPr/>
          <p:nvPr/>
        </p:nvSpPr>
        <p:spPr>
          <a:xfrm>
            <a:off x="11504849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104" name="BoxHeader">
            <a:extLst>
              <a:ext uri="{FF2B5EF4-FFF2-40B4-BE49-F238E27FC236}">
                <a16:creationId xmlns:a16="http://schemas.microsoft.com/office/drawing/2014/main" id="{B5E9938F-E508-44FC-AAE7-0D58C3AE66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708" y="2040008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Outil d’aide à la prise de décision pour les agents : optimisation de l’analyse de la donnée CRC &amp; amélioration du ciblage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</p:txBody>
      </p:sp>
      <p:sp>
        <p:nvSpPr>
          <p:cNvPr id="105" name="Rounded Rectangle 55">
            <a:extLst>
              <a:ext uri="{FF2B5EF4-FFF2-40B4-BE49-F238E27FC236}">
                <a16:creationId xmlns:a16="http://schemas.microsoft.com/office/drawing/2014/main" id="{7C1245D3-25D5-4E5C-A822-E6C3B2F7B456}"/>
              </a:ext>
            </a:extLst>
          </p:cNvPr>
          <p:cNvSpPr/>
          <p:nvPr/>
        </p:nvSpPr>
        <p:spPr>
          <a:xfrm>
            <a:off x="3429808" y="17460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6" name="Rounded Rectangle 55">
            <a:extLst>
              <a:ext uri="{FF2B5EF4-FFF2-40B4-BE49-F238E27FC236}">
                <a16:creationId xmlns:a16="http://schemas.microsoft.com/office/drawing/2014/main" id="{AFB8BC58-CAF9-46A3-AE18-E0950F20C10E}"/>
              </a:ext>
            </a:extLst>
          </p:cNvPr>
          <p:cNvSpPr/>
          <p:nvPr/>
        </p:nvSpPr>
        <p:spPr>
          <a:xfrm>
            <a:off x="4061727" y="17460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ounded Rectangle 55">
            <a:extLst>
              <a:ext uri="{FF2B5EF4-FFF2-40B4-BE49-F238E27FC236}">
                <a16:creationId xmlns:a16="http://schemas.microsoft.com/office/drawing/2014/main" id="{0A5826FF-3D24-4C99-BB36-89AF723D457D}"/>
              </a:ext>
            </a:extLst>
          </p:cNvPr>
          <p:cNvSpPr/>
          <p:nvPr/>
        </p:nvSpPr>
        <p:spPr>
          <a:xfrm>
            <a:off x="4748121" y="17460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ounded Rectangle 55">
            <a:extLst>
              <a:ext uri="{FF2B5EF4-FFF2-40B4-BE49-F238E27FC236}">
                <a16:creationId xmlns:a16="http://schemas.microsoft.com/office/drawing/2014/main" id="{9D107D99-4584-47A5-A16E-9D72CB75FBB1}"/>
              </a:ext>
            </a:extLst>
          </p:cNvPr>
          <p:cNvSpPr/>
          <p:nvPr/>
        </p:nvSpPr>
        <p:spPr>
          <a:xfrm>
            <a:off x="5449520" y="17460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ounded Rectangle 55">
            <a:extLst>
              <a:ext uri="{FF2B5EF4-FFF2-40B4-BE49-F238E27FC236}">
                <a16:creationId xmlns:a16="http://schemas.microsoft.com/office/drawing/2014/main" id="{5D449305-BBD2-4CB8-881B-858EC34A2479}"/>
              </a:ext>
            </a:extLst>
          </p:cNvPr>
          <p:cNvSpPr/>
          <p:nvPr/>
        </p:nvSpPr>
        <p:spPr>
          <a:xfrm>
            <a:off x="6174642" y="173196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0" name="Rounded Rectangle 55">
            <a:extLst>
              <a:ext uri="{FF2B5EF4-FFF2-40B4-BE49-F238E27FC236}">
                <a16:creationId xmlns:a16="http://schemas.microsoft.com/office/drawing/2014/main" id="{4BE7D24B-B350-4556-BC88-A2D6E7DE111F}"/>
              </a:ext>
            </a:extLst>
          </p:cNvPr>
          <p:cNvSpPr/>
          <p:nvPr/>
        </p:nvSpPr>
        <p:spPr>
          <a:xfrm>
            <a:off x="6876041" y="173196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1" name="Rounded Rectangle 55">
            <a:extLst>
              <a:ext uri="{FF2B5EF4-FFF2-40B4-BE49-F238E27FC236}">
                <a16:creationId xmlns:a16="http://schemas.microsoft.com/office/drawing/2014/main" id="{CB11A401-8003-45A6-A0C1-4FCB9E537ED6}"/>
              </a:ext>
            </a:extLst>
          </p:cNvPr>
          <p:cNvSpPr/>
          <p:nvPr/>
        </p:nvSpPr>
        <p:spPr>
          <a:xfrm>
            <a:off x="7562435" y="17460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2" name="Rounded Rectangle 55">
            <a:extLst>
              <a:ext uri="{FF2B5EF4-FFF2-40B4-BE49-F238E27FC236}">
                <a16:creationId xmlns:a16="http://schemas.microsoft.com/office/drawing/2014/main" id="{F01C96A5-5732-4334-8F1C-DEFC0540C35E}"/>
              </a:ext>
            </a:extLst>
          </p:cNvPr>
          <p:cNvSpPr/>
          <p:nvPr/>
        </p:nvSpPr>
        <p:spPr>
          <a:xfrm>
            <a:off x="8303831" y="173196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3" name="Rounded Rectangle 55">
            <a:extLst>
              <a:ext uri="{FF2B5EF4-FFF2-40B4-BE49-F238E27FC236}">
                <a16:creationId xmlns:a16="http://schemas.microsoft.com/office/drawing/2014/main" id="{13664923-5823-4E57-8A27-0D602F3FEAAA}"/>
              </a:ext>
            </a:extLst>
          </p:cNvPr>
          <p:cNvSpPr/>
          <p:nvPr/>
        </p:nvSpPr>
        <p:spPr>
          <a:xfrm>
            <a:off x="9005230" y="173196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4" name="Rounded Rectangle 55">
            <a:extLst>
              <a:ext uri="{FF2B5EF4-FFF2-40B4-BE49-F238E27FC236}">
                <a16:creationId xmlns:a16="http://schemas.microsoft.com/office/drawing/2014/main" id="{4FC480CE-DEB2-4D55-B8A3-961DBB556398}"/>
              </a:ext>
            </a:extLst>
          </p:cNvPr>
          <p:cNvSpPr/>
          <p:nvPr/>
        </p:nvSpPr>
        <p:spPr>
          <a:xfrm>
            <a:off x="9663958" y="17460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5" name="Rounded Rectangle 55">
            <a:extLst>
              <a:ext uri="{FF2B5EF4-FFF2-40B4-BE49-F238E27FC236}">
                <a16:creationId xmlns:a16="http://schemas.microsoft.com/office/drawing/2014/main" id="{21E9E5E8-A3B8-4F90-95CF-783189D39ADC}"/>
              </a:ext>
            </a:extLst>
          </p:cNvPr>
          <p:cNvSpPr/>
          <p:nvPr/>
        </p:nvSpPr>
        <p:spPr>
          <a:xfrm>
            <a:off x="10405354" y="17460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6" name="Rounded Rectangle 55">
            <a:extLst>
              <a:ext uri="{FF2B5EF4-FFF2-40B4-BE49-F238E27FC236}">
                <a16:creationId xmlns:a16="http://schemas.microsoft.com/office/drawing/2014/main" id="{6214EED1-E785-4A34-A381-1E9C13F54A1B}"/>
              </a:ext>
            </a:extLst>
          </p:cNvPr>
          <p:cNvSpPr/>
          <p:nvPr/>
        </p:nvSpPr>
        <p:spPr>
          <a:xfrm>
            <a:off x="11060894" y="17319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7" name="Rounded Rectangle 55">
            <a:extLst>
              <a:ext uri="{FF2B5EF4-FFF2-40B4-BE49-F238E27FC236}">
                <a16:creationId xmlns:a16="http://schemas.microsoft.com/office/drawing/2014/main" id="{568B6F76-872D-4F42-84AF-6796B4F87244}"/>
              </a:ext>
            </a:extLst>
          </p:cNvPr>
          <p:cNvSpPr/>
          <p:nvPr/>
        </p:nvSpPr>
        <p:spPr>
          <a:xfrm>
            <a:off x="11747288" y="17460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366EB29-3D2A-47F7-B3EC-8F5FEF4E6ADD}"/>
              </a:ext>
            </a:extLst>
          </p:cNvPr>
          <p:cNvSpPr/>
          <p:nvPr/>
        </p:nvSpPr>
        <p:spPr>
          <a:xfrm>
            <a:off x="3055091" y="2082592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0A2ED0-BA66-4B83-98A7-E961E99BCC59}"/>
              </a:ext>
            </a:extLst>
          </p:cNvPr>
          <p:cNvSpPr/>
          <p:nvPr/>
        </p:nvSpPr>
        <p:spPr>
          <a:xfrm>
            <a:off x="5251837" y="2080836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D5C948-7B58-4715-8301-E5BAD71DF057}"/>
              </a:ext>
            </a:extLst>
          </p:cNvPr>
          <p:cNvSpPr/>
          <p:nvPr/>
        </p:nvSpPr>
        <p:spPr>
          <a:xfrm>
            <a:off x="8684716" y="2066688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4" name="Freeform 10">
            <a:extLst>
              <a:ext uri="{FF2B5EF4-FFF2-40B4-BE49-F238E27FC236}">
                <a16:creationId xmlns:a16="http://schemas.microsoft.com/office/drawing/2014/main" id="{25158EB7-7364-4FF7-BCFE-44E07DF9F98A}"/>
              </a:ext>
            </a:extLst>
          </p:cNvPr>
          <p:cNvSpPr>
            <a:spLocks/>
          </p:cNvSpPr>
          <p:nvPr/>
        </p:nvSpPr>
        <p:spPr bwMode="gray">
          <a:xfrm>
            <a:off x="4749913" y="1615238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30" name="BoxHeader">
            <a:extLst>
              <a:ext uri="{FF2B5EF4-FFF2-40B4-BE49-F238E27FC236}">
                <a16:creationId xmlns:a16="http://schemas.microsoft.com/office/drawing/2014/main" id="{4422B048-A865-45EC-AED5-7614E9B9A4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268" y="3168495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Utiliser la biométrie pour renforcer et faciliter l'authentification (ex: speaker vérification)</a:t>
            </a:r>
            <a:endParaRPr lang="fr-FR" sz="8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31" name="Rounded Rectangle 55">
            <a:extLst>
              <a:ext uri="{FF2B5EF4-FFF2-40B4-BE49-F238E27FC236}">
                <a16:creationId xmlns:a16="http://schemas.microsoft.com/office/drawing/2014/main" id="{77375B58-78EE-41BC-A759-B176188F3E14}"/>
              </a:ext>
            </a:extLst>
          </p:cNvPr>
          <p:cNvSpPr/>
          <p:nvPr/>
        </p:nvSpPr>
        <p:spPr>
          <a:xfrm>
            <a:off x="3353551" y="297489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2" name="Rounded Rectangle 55">
            <a:extLst>
              <a:ext uri="{FF2B5EF4-FFF2-40B4-BE49-F238E27FC236}">
                <a16:creationId xmlns:a16="http://schemas.microsoft.com/office/drawing/2014/main" id="{C08E2831-3CE7-40C5-847C-59471F314991}"/>
              </a:ext>
            </a:extLst>
          </p:cNvPr>
          <p:cNvSpPr/>
          <p:nvPr/>
        </p:nvSpPr>
        <p:spPr>
          <a:xfrm>
            <a:off x="3985470" y="297489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3" name="Rounded Rectangle 55">
            <a:extLst>
              <a:ext uri="{FF2B5EF4-FFF2-40B4-BE49-F238E27FC236}">
                <a16:creationId xmlns:a16="http://schemas.microsoft.com/office/drawing/2014/main" id="{E1D0A20B-F770-4D3B-B4FA-704613EA4610}"/>
              </a:ext>
            </a:extLst>
          </p:cNvPr>
          <p:cNvSpPr/>
          <p:nvPr/>
        </p:nvSpPr>
        <p:spPr>
          <a:xfrm>
            <a:off x="4671864" y="297489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4" name="Rounded Rectangle 55">
            <a:extLst>
              <a:ext uri="{FF2B5EF4-FFF2-40B4-BE49-F238E27FC236}">
                <a16:creationId xmlns:a16="http://schemas.microsoft.com/office/drawing/2014/main" id="{9A7582DD-84F5-4D55-AAD7-76B89A33EF96}"/>
              </a:ext>
            </a:extLst>
          </p:cNvPr>
          <p:cNvSpPr/>
          <p:nvPr/>
        </p:nvSpPr>
        <p:spPr>
          <a:xfrm>
            <a:off x="5373263" y="297489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5" name="Rounded Rectangle 55">
            <a:extLst>
              <a:ext uri="{FF2B5EF4-FFF2-40B4-BE49-F238E27FC236}">
                <a16:creationId xmlns:a16="http://schemas.microsoft.com/office/drawing/2014/main" id="{6C692B07-05B5-452F-B816-31AEB60D1B3E}"/>
              </a:ext>
            </a:extLst>
          </p:cNvPr>
          <p:cNvSpPr/>
          <p:nvPr/>
        </p:nvSpPr>
        <p:spPr>
          <a:xfrm>
            <a:off x="6098385" y="296077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ounded Rectangle 55">
            <a:extLst>
              <a:ext uri="{FF2B5EF4-FFF2-40B4-BE49-F238E27FC236}">
                <a16:creationId xmlns:a16="http://schemas.microsoft.com/office/drawing/2014/main" id="{9BF2632B-ACEB-487F-AD36-7B652803A4E6}"/>
              </a:ext>
            </a:extLst>
          </p:cNvPr>
          <p:cNvSpPr/>
          <p:nvPr/>
        </p:nvSpPr>
        <p:spPr>
          <a:xfrm>
            <a:off x="6799784" y="296077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ounded Rectangle 55">
            <a:extLst>
              <a:ext uri="{FF2B5EF4-FFF2-40B4-BE49-F238E27FC236}">
                <a16:creationId xmlns:a16="http://schemas.microsoft.com/office/drawing/2014/main" id="{20E66BA9-9276-4E1F-B128-A11D3ACF75E8}"/>
              </a:ext>
            </a:extLst>
          </p:cNvPr>
          <p:cNvSpPr/>
          <p:nvPr/>
        </p:nvSpPr>
        <p:spPr>
          <a:xfrm>
            <a:off x="7486178" y="297489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8" name="Rounded Rectangle 55">
            <a:extLst>
              <a:ext uri="{FF2B5EF4-FFF2-40B4-BE49-F238E27FC236}">
                <a16:creationId xmlns:a16="http://schemas.microsoft.com/office/drawing/2014/main" id="{DE258E86-8700-4B24-B89E-1BB1E5439626}"/>
              </a:ext>
            </a:extLst>
          </p:cNvPr>
          <p:cNvSpPr/>
          <p:nvPr/>
        </p:nvSpPr>
        <p:spPr>
          <a:xfrm>
            <a:off x="8227574" y="296077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9" name="Rounded Rectangle 55">
            <a:extLst>
              <a:ext uri="{FF2B5EF4-FFF2-40B4-BE49-F238E27FC236}">
                <a16:creationId xmlns:a16="http://schemas.microsoft.com/office/drawing/2014/main" id="{4B7A7335-7C71-4EFB-9F9C-F5F7B8A146C9}"/>
              </a:ext>
            </a:extLst>
          </p:cNvPr>
          <p:cNvSpPr/>
          <p:nvPr/>
        </p:nvSpPr>
        <p:spPr>
          <a:xfrm>
            <a:off x="8928973" y="296077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0" name="Rounded Rectangle 55">
            <a:extLst>
              <a:ext uri="{FF2B5EF4-FFF2-40B4-BE49-F238E27FC236}">
                <a16:creationId xmlns:a16="http://schemas.microsoft.com/office/drawing/2014/main" id="{719FFEDD-3C23-4C06-86CD-2ED6D07F3A3D}"/>
              </a:ext>
            </a:extLst>
          </p:cNvPr>
          <p:cNvSpPr/>
          <p:nvPr/>
        </p:nvSpPr>
        <p:spPr>
          <a:xfrm>
            <a:off x="9587701" y="297489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1" name="Rounded Rectangle 55">
            <a:extLst>
              <a:ext uri="{FF2B5EF4-FFF2-40B4-BE49-F238E27FC236}">
                <a16:creationId xmlns:a16="http://schemas.microsoft.com/office/drawing/2014/main" id="{9B6634AF-D5AC-4A07-8ECE-A097728C2E85}"/>
              </a:ext>
            </a:extLst>
          </p:cNvPr>
          <p:cNvSpPr/>
          <p:nvPr/>
        </p:nvSpPr>
        <p:spPr>
          <a:xfrm>
            <a:off x="10329097" y="297489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2" name="Rounded Rectangle 55">
            <a:extLst>
              <a:ext uri="{FF2B5EF4-FFF2-40B4-BE49-F238E27FC236}">
                <a16:creationId xmlns:a16="http://schemas.microsoft.com/office/drawing/2014/main" id="{A5271044-2E9D-42A8-B103-B37899BEEC1A}"/>
              </a:ext>
            </a:extLst>
          </p:cNvPr>
          <p:cNvSpPr/>
          <p:nvPr/>
        </p:nvSpPr>
        <p:spPr>
          <a:xfrm>
            <a:off x="10984637" y="296076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3" name="Rounded Rectangle 55">
            <a:extLst>
              <a:ext uri="{FF2B5EF4-FFF2-40B4-BE49-F238E27FC236}">
                <a16:creationId xmlns:a16="http://schemas.microsoft.com/office/drawing/2014/main" id="{7BBDA950-63DF-4BB9-A882-B0F44BFCABF7}"/>
              </a:ext>
            </a:extLst>
          </p:cNvPr>
          <p:cNvSpPr/>
          <p:nvPr/>
        </p:nvSpPr>
        <p:spPr>
          <a:xfrm>
            <a:off x="11671031" y="297489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4" name="Straight Connector 154">
            <a:extLst>
              <a:ext uri="{FF2B5EF4-FFF2-40B4-BE49-F238E27FC236}">
                <a16:creationId xmlns:a16="http://schemas.microsoft.com/office/drawing/2014/main" id="{22B7C384-AF08-46B8-AF24-D7B0D0C3FEFF}"/>
              </a:ext>
            </a:extLst>
          </p:cNvPr>
          <p:cNvCxnSpPr>
            <a:cxnSpLocks/>
          </p:cNvCxnSpPr>
          <p:nvPr/>
        </p:nvCxnSpPr>
        <p:spPr>
          <a:xfrm>
            <a:off x="68268" y="3956806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CD3467-9EFA-4AE0-8EE1-EE33F61EA26C}"/>
              </a:ext>
            </a:extLst>
          </p:cNvPr>
          <p:cNvSpPr/>
          <p:nvPr/>
        </p:nvSpPr>
        <p:spPr>
          <a:xfrm>
            <a:off x="3017997" y="3264663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2C1FBE5-6AF7-4078-B359-5A1E86A2573A}"/>
              </a:ext>
            </a:extLst>
          </p:cNvPr>
          <p:cNvSpPr/>
          <p:nvPr/>
        </p:nvSpPr>
        <p:spPr>
          <a:xfrm>
            <a:off x="5214743" y="3262907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5F40DFD-529E-4AD2-82F8-56888D0F1B12}"/>
              </a:ext>
            </a:extLst>
          </p:cNvPr>
          <p:cNvSpPr/>
          <p:nvPr/>
        </p:nvSpPr>
        <p:spPr>
          <a:xfrm>
            <a:off x="8647622" y="3248759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8" name="BoxHeader">
            <a:extLst>
              <a:ext uri="{FF2B5EF4-FFF2-40B4-BE49-F238E27FC236}">
                <a16:creationId xmlns:a16="http://schemas.microsoft.com/office/drawing/2014/main" id="{CE22C1DC-4678-4124-B05D-FF00C121DA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028" y="4163489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Call bot  : modélisation et compréhension les intentions du client pour apporter une réponse précise en fonction du contexte.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</p:txBody>
      </p:sp>
      <p:sp>
        <p:nvSpPr>
          <p:cNvPr id="149" name="Rounded Rectangle 55">
            <a:extLst>
              <a:ext uri="{FF2B5EF4-FFF2-40B4-BE49-F238E27FC236}">
                <a16:creationId xmlns:a16="http://schemas.microsoft.com/office/drawing/2014/main" id="{BEAADD5E-6AFF-4930-BDF6-4A19A151A2BD}"/>
              </a:ext>
            </a:extLst>
          </p:cNvPr>
          <p:cNvSpPr/>
          <p:nvPr/>
        </p:nvSpPr>
        <p:spPr>
          <a:xfrm>
            <a:off x="3359311" y="40079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ounded Rectangle 55">
            <a:extLst>
              <a:ext uri="{FF2B5EF4-FFF2-40B4-BE49-F238E27FC236}">
                <a16:creationId xmlns:a16="http://schemas.microsoft.com/office/drawing/2014/main" id="{366FB7C8-F898-4D1F-8879-3E1072949491}"/>
              </a:ext>
            </a:extLst>
          </p:cNvPr>
          <p:cNvSpPr/>
          <p:nvPr/>
        </p:nvSpPr>
        <p:spPr>
          <a:xfrm>
            <a:off x="3991230" y="40079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Rounded Rectangle 55">
            <a:extLst>
              <a:ext uri="{FF2B5EF4-FFF2-40B4-BE49-F238E27FC236}">
                <a16:creationId xmlns:a16="http://schemas.microsoft.com/office/drawing/2014/main" id="{C04CFA41-FC6A-4E76-83ED-89A2DA9DC087}"/>
              </a:ext>
            </a:extLst>
          </p:cNvPr>
          <p:cNvSpPr/>
          <p:nvPr/>
        </p:nvSpPr>
        <p:spPr>
          <a:xfrm>
            <a:off x="4677624" y="40079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2" name="Rounded Rectangle 55">
            <a:extLst>
              <a:ext uri="{FF2B5EF4-FFF2-40B4-BE49-F238E27FC236}">
                <a16:creationId xmlns:a16="http://schemas.microsoft.com/office/drawing/2014/main" id="{866A1DA2-4DDF-47A7-9C7C-EB05068A6243}"/>
              </a:ext>
            </a:extLst>
          </p:cNvPr>
          <p:cNvSpPr/>
          <p:nvPr/>
        </p:nvSpPr>
        <p:spPr>
          <a:xfrm>
            <a:off x="5379023" y="40079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ounded Rectangle 55">
            <a:extLst>
              <a:ext uri="{FF2B5EF4-FFF2-40B4-BE49-F238E27FC236}">
                <a16:creationId xmlns:a16="http://schemas.microsoft.com/office/drawing/2014/main" id="{9635E64C-9F31-4032-9157-52FC6387FE57}"/>
              </a:ext>
            </a:extLst>
          </p:cNvPr>
          <p:cNvSpPr/>
          <p:nvPr/>
        </p:nvSpPr>
        <p:spPr>
          <a:xfrm>
            <a:off x="6104145" y="399386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ounded Rectangle 55">
            <a:extLst>
              <a:ext uri="{FF2B5EF4-FFF2-40B4-BE49-F238E27FC236}">
                <a16:creationId xmlns:a16="http://schemas.microsoft.com/office/drawing/2014/main" id="{1658A0E6-9090-480C-B8AC-7B27C7D78098}"/>
              </a:ext>
            </a:extLst>
          </p:cNvPr>
          <p:cNvSpPr/>
          <p:nvPr/>
        </p:nvSpPr>
        <p:spPr>
          <a:xfrm>
            <a:off x="6805544" y="399386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ounded Rectangle 55">
            <a:extLst>
              <a:ext uri="{FF2B5EF4-FFF2-40B4-BE49-F238E27FC236}">
                <a16:creationId xmlns:a16="http://schemas.microsoft.com/office/drawing/2014/main" id="{CFC17795-0636-40E8-A2A3-E12593DF9770}"/>
              </a:ext>
            </a:extLst>
          </p:cNvPr>
          <p:cNvSpPr/>
          <p:nvPr/>
        </p:nvSpPr>
        <p:spPr>
          <a:xfrm>
            <a:off x="7491938" y="40079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6" name="Rounded Rectangle 55">
            <a:extLst>
              <a:ext uri="{FF2B5EF4-FFF2-40B4-BE49-F238E27FC236}">
                <a16:creationId xmlns:a16="http://schemas.microsoft.com/office/drawing/2014/main" id="{7DFD22D6-FCA1-43BF-A02B-3CADBF44047E}"/>
              </a:ext>
            </a:extLst>
          </p:cNvPr>
          <p:cNvSpPr/>
          <p:nvPr/>
        </p:nvSpPr>
        <p:spPr>
          <a:xfrm>
            <a:off x="8233334" y="399386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7" name="Rounded Rectangle 55">
            <a:extLst>
              <a:ext uri="{FF2B5EF4-FFF2-40B4-BE49-F238E27FC236}">
                <a16:creationId xmlns:a16="http://schemas.microsoft.com/office/drawing/2014/main" id="{99458A5E-A587-456D-B699-A51A361179B0}"/>
              </a:ext>
            </a:extLst>
          </p:cNvPr>
          <p:cNvSpPr/>
          <p:nvPr/>
        </p:nvSpPr>
        <p:spPr>
          <a:xfrm>
            <a:off x="8934733" y="399386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8" name="Rounded Rectangle 55">
            <a:extLst>
              <a:ext uri="{FF2B5EF4-FFF2-40B4-BE49-F238E27FC236}">
                <a16:creationId xmlns:a16="http://schemas.microsoft.com/office/drawing/2014/main" id="{11520C32-A6F9-4134-AE9C-411B01E088EA}"/>
              </a:ext>
            </a:extLst>
          </p:cNvPr>
          <p:cNvSpPr/>
          <p:nvPr/>
        </p:nvSpPr>
        <p:spPr>
          <a:xfrm>
            <a:off x="9593461" y="40079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9" name="Rounded Rectangle 55">
            <a:extLst>
              <a:ext uri="{FF2B5EF4-FFF2-40B4-BE49-F238E27FC236}">
                <a16:creationId xmlns:a16="http://schemas.microsoft.com/office/drawing/2014/main" id="{E86A8A25-81AF-4EFF-9567-9567DE2A2167}"/>
              </a:ext>
            </a:extLst>
          </p:cNvPr>
          <p:cNvSpPr/>
          <p:nvPr/>
        </p:nvSpPr>
        <p:spPr>
          <a:xfrm>
            <a:off x="10334857" y="40079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0" name="Rounded Rectangle 55">
            <a:extLst>
              <a:ext uri="{FF2B5EF4-FFF2-40B4-BE49-F238E27FC236}">
                <a16:creationId xmlns:a16="http://schemas.microsoft.com/office/drawing/2014/main" id="{BB1CE9C3-D8D5-4C7A-B9DC-BA99FD1E03C1}"/>
              </a:ext>
            </a:extLst>
          </p:cNvPr>
          <p:cNvSpPr/>
          <p:nvPr/>
        </p:nvSpPr>
        <p:spPr>
          <a:xfrm>
            <a:off x="10990397" y="399386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1" name="Rounded Rectangle 55">
            <a:extLst>
              <a:ext uri="{FF2B5EF4-FFF2-40B4-BE49-F238E27FC236}">
                <a16:creationId xmlns:a16="http://schemas.microsoft.com/office/drawing/2014/main" id="{421FC47A-03D6-4F78-A9FE-5464AC7A0E11}"/>
              </a:ext>
            </a:extLst>
          </p:cNvPr>
          <p:cNvSpPr/>
          <p:nvPr/>
        </p:nvSpPr>
        <p:spPr>
          <a:xfrm>
            <a:off x="11676791" y="40079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2" name="Straight Connector 154">
            <a:extLst>
              <a:ext uri="{FF2B5EF4-FFF2-40B4-BE49-F238E27FC236}">
                <a16:creationId xmlns:a16="http://schemas.microsoft.com/office/drawing/2014/main" id="{8D47FAF1-7AC7-4512-90EC-FF3BABC439BA}"/>
              </a:ext>
            </a:extLst>
          </p:cNvPr>
          <p:cNvCxnSpPr>
            <a:cxnSpLocks/>
          </p:cNvCxnSpPr>
          <p:nvPr/>
        </p:nvCxnSpPr>
        <p:spPr>
          <a:xfrm>
            <a:off x="74028" y="4989900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E6E467B-24AA-4505-85D5-5BC45BB562E7}"/>
              </a:ext>
            </a:extLst>
          </p:cNvPr>
          <p:cNvSpPr/>
          <p:nvPr/>
        </p:nvSpPr>
        <p:spPr>
          <a:xfrm>
            <a:off x="3023757" y="4297757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756FAC7-35BE-4BCA-B0F4-0355FD6F0BF0}"/>
              </a:ext>
            </a:extLst>
          </p:cNvPr>
          <p:cNvSpPr/>
          <p:nvPr/>
        </p:nvSpPr>
        <p:spPr>
          <a:xfrm>
            <a:off x="5220503" y="4296001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4B1BA40-52ED-40D2-AB8F-900B8C950037}"/>
              </a:ext>
            </a:extLst>
          </p:cNvPr>
          <p:cNvSpPr/>
          <p:nvPr/>
        </p:nvSpPr>
        <p:spPr>
          <a:xfrm>
            <a:off x="8653382" y="4281853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BoxHeader">
            <a:extLst>
              <a:ext uri="{FF2B5EF4-FFF2-40B4-BE49-F238E27FC236}">
                <a16:creationId xmlns:a16="http://schemas.microsoft.com/office/drawing/2014/main" id="{C33146F1-A765-4BF5-BB4F-F4E3F4B49B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805" y="5307113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Outil d’aide à la décision pour un octroi de financement : réponse instantanée et niveau de risque associé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  <a:p>
            <a:pPr algn="just">
              <a:buClr>
                <a:srgbClr val="C83E1E"/>
              </a:buClr>
              <a:buSzPct val="100000"/>
            </a:pPr>
            <a:r>
              <a:rPr lang="fr-FR" sz="900" i="1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Simuler le raisonnement d’un expert risque</a:t>
            </a:r>
          </a:p>
        </p:txBody>
      </p:sp>
      <p:sp>
        <p:nvSpPr>
          <p:cNvPr id="167" name="Rounded Rectangle 55">
            <a:extLst>
              <a:ext uri="{FF2B5EF4-FFF2-40B4-BE49-F238E27FC236}">
                <a16:creationId xmlns:a16="http://schemas.microsoft.com/office/drawing/2014/main" id="{070901DF-2183-4F1F-8233-88A1FA58E8A6}"/>
              </a:ext>
            </a:extLst>
          </p:cNvPr>
          <p:cNvSpPr/>
          <p:nvPr/>
        </p:nvSpPr>
        <p:spPr>
          <a:xfrm>
            <a:off x="3327088" y="516431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8" name="Rounded Rectangle 55">
            <a:extLst>
              <a:ext uri="{FF2B5EF4-FFF2-40B4-BE49-F238E27FC236}">
                <a16:creationId xmlns:a16="http://schemas.microsoft.com/office/drawing/2014/main" id="{2700D0D7-B85E-45C1-8F7D-D3D3BBAFF955}"/>
              </a:ext>
            </a:extLst>
          </p:cNvPr>
          <p:cNvSpPr/>
          <p:nvPr/>
        </p:nvSpPr>
        <p:spPr>
          <a:xfrm>
            <a:off x="3959007" y="516431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ounded Rectangle 55">
            <a:extLst>
              <a:ext uri="{FF2B5EF4-FFF2-40B4-BE49-F238E27FC236}">
                <a16:creationId xmlns:a16="http://schemas.microsoft.com/office/drawing/2014/main" id="{59F52B87-F1B3-4C61-A82F-7D55A71EB515}"/>
              </a:ext>
            </a:extLst>
          </p:cNvPr>
          <p:cNvSpPr/>
          <p:nvPr/>
        </p:nvSpPr>
        <p:spPr>
          <a:xfrm>
            <a:off x="4645401" y="516431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ounded Rectangle 55">
            <a:extLst>
              <a:ext uri="{FF2B5EF4-FFF2-40B4-BE49-F238E27FC236}">
                <a16:creationId xmlns:a16="http://schemas.microsoft.com/office/drawing/2014/main" id="{E27A6997-B260-4C2D-9263-93BE650DE61B}"/>
              </a:ext>
            </a:extLst>
          </p:cNvPr>
          <p:cNvSpPr/>
          <p:nvPr/>
        </p:nvSpPr>
        <p:spPr>
          <a:xfrm>
            <a:off x="5346800" y="516431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Rounded Rectangle 55">
            <a:extLst>
              <a:ext uri="{FF2B5EF4-FFF2-40B4-BE49-F238E27FC236}">
                <a16:creationId xmlns:a16="http://schemas.microsoft.com/office/drawing/2014/main" id="{43AACBEA-294E-4A39-B06E-59BE2BCFB396}"/>
              </a:ext>
            </a:extLst>
          </p:cNvPr>
          <p:cNvSpPr/>
          <p:nvPr/>
        </p:nvSpPr>
        <p:spPr>
          <a:xfrm>
            <a:off x="6071922" y="51501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2" name="Rounded Rectangle 55">
            <a:extLst>
              <a:ext uri="{FF2B5EF4-FFF2-40B4-BE49-F238E27FC236}">
                <a16:creationId xmlns:a16="http://schemas.microsoft.com/office/drawing/2014/main" id="{EC6F77ED-478C-4E9C-9283-2E62C8FA2CF8}"/>
              </a:ext>
            </a:extLst>
          </p:cNvPr>
          <p:cNvSpPr/>
          <p:nvPr/>
        </p:nvSpPr>
        <p:spPr>
          <a:xfrm>
            <a:off x="6773321" y="51501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3" name="Rounded Rectangle 55">
            <a:extLst>
              <a:ext uri="{FF2B5EF4-FFF2-40B4-BE49-F238E27FC236}">
                <a16:creationId xmlns:a16="http://schemas.microsoft.com/office/drawing/2014/main" id="{DA6E065A-A191-49C6-A9AB-23CDA0B381B5}"/>
              </a:ext>
            </a:extLst>
          </p:cNvPr>
          <p:cNvSpPr/>
          <p:nvPr/>
        </p:nvSpPr>
        <p:spPr>
          <a:xfrm>
            <a:off x="7459715" y="516431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4" name="Rounded Rectangle 55">
            <a:extLst>
              <a:ext uri="{FF2B5EF4-FFF2-40B4-BE49-F238E27FC236}">
                <a16:creationId xmlns:a16="http://schemas.microsoft.com/office/drawing/2014/main" id="{2D0EA93E-A1AC-4635-864A-00ACBD9C6FB6}"/>
              </a:ext>
            </a:extLst>
          </p:cNvPr>
          <p:cNvSpPr/>
          <p:nvPr/>
        </p:nvSpPr>
        <p:spPr>
          <a:xfrm>
            <a:off x="8201111" y="515018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5" name="Rounded Rectangle 55">
            <a:extLst>
              <a:ext uri="{FF2B5EF4-FFF2-40B4-BE49-F238E27FC236}">
                <a16:creationId xmlns:a16="http://schemas.microsoft.com/office/drawing/2014/main" id="{AF437BA6-EF21-4286-9284-BF56B2342B9A}"/>
              </a:ext>
            </a:extLst>
          </p:cNvPr>
          <p:cNvSpPr/>
          <p:nvPr/>
        </p:nvSpPr>
        <p:spPr>
          <a:xfrm>
            <a:off x="8902510" y="515018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6" name="Rounded Rectangle 55">
            <a:extLst>
              <a:ext uri="{FF2B5EF4-FFF2-40B4-BE49-F238E27FC236}">
                <a16:creationId xmlns:a16="http://schemas.microsoft.com/office/drawing/2014/main" id="{89E62482-C41E-41A5-B377-16E5645E57F6}"/>
              </a:ext>
            </a:extLst>
          </p:cNvPr>
          <p:cNvSpPr/>
          <p:nvPr/>
        </p:nvSpPr>
        <p:spPr>
          <a:xfrm>
            <a:off x="9561238" y="516431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D324C518-9EC2-4570-BC89-F84D7706B4E1}"/>
              </a:ext>
            </a:extLst>
          </p:cNvPr>
          <p:cNvSpPr/>
          <p:nvPr/>
        </p:nvSpPr>
        <p:spPr>
          <a:xfrm>
            <a:off x="10302634" y="516431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8" name="Rounded Rectangle 55">
            <a:extLst>
              <a:ext uri="{FF2B5EF4-FFF2-40B4-BE49-F238E27FC236}">
                <a16:creationId xmlns:a16="http://schemas.microsoft.com/office/drawing/2014/main" id="{1CB293FE-545C-43D0-B763-3EE10C84B2A6}"/>
              </a:ext>
            </a:extLst>
          </p:cNvPr>
          <p:cNvSpPr/>
          <p:nvPr/>
        </p:nvSpPr>
        <p:spPr>
          <a:xfrm>
            <a:off x="10958174" y="515018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694E3011-A895-4ED8-8572-84E36106BB0E}"/>
              </a:ext>
            </a:extLst>
          </p:cNvPr>
          <p:cNvSpPr/>
          <p:nvPr/>
        </p:nvSpPr>
        <p:spPr>
          <a:xfrm>
            <a:off x="11644568" y="516431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8F670C5-ED91-4C1B-97AC-3A6B935D100D}"/>
              </a:ext>
            </a:extLst>
          </p:cNvPr>
          <p:cNvSpPr/>
          <p:nvPr/>
        </p:nvSpPr>
        <p:spPr>
          <a:xfrm>
            <a:off x="2991534" y="5454081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5DA984D-B529-4089-9BC3-2BB5285C51EF}"/>
              </a:ext>
            </a:extLst>
          </p:cNvPr>
          <p:cNvSpPr/>
          <p:nvPr/>
        </p:nvSpPr>
        <p:spPr>
          <a:xfrm>
            <a:off x="5188280" y="5452325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FD33022-7904-44E4-9246-FD4DDFFD49AA}"/>
              </a:ext>
            </a:extLst>
          </p:cNvPr>
          <p:cNvSpPr/>
          <p:nvPr/>
        </p:nvSpPr>
        <p:spPr>
          <a:xfrm>
            <a:off x="8621159" y="5438177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3" name="Freeform 10">
            <a:extLst>
              <a:ext uri="{FF2B5EF4-FFF2-40B4-BE49-F238E27FC236}">
                <a16:creationId xmlns:a16="http://schemas.microsoft.com/office/drawing/2014/main" id="{DACBBF27-20AE-4B75-9524-7348FA79DAFD}"/>
              </a:ext>
            </a:extLst>
          </p:cNvPr>
          <p:cNvSpPr>
            <a:spLocks/>
          </p:cNvSpPr>
          <p:nvPr/>
        </p:nvSpPr>
        <p:spPr bwMode="gray">
          <a:xfrm>
            <a:off x="3350408" y="2900808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4" name="Freeform 10">
            <a:extLst>
              <a:ext uri="{FF2B5EF4-FFF2-40B4-BE49-F238E27FC236}">
                <a16:creationId xmlns:a16="http://schemas.microsoft.com/office/drawing/2014/main" id="{1D65C5EE-A675-478C-AD50-1E4E04E52FD6}"/>
              </a:ext>
            </a:extLst>
          </p:cNvPr>
          <p:cNvSpPr>
            <a:spLocks/>
          </p:cNvSpPr>
          <p:nvPr/>
        </p:nvSpPr>
        <p:spPr bwMode="gray">
          <a:xfrm>
            <a:off x="3363671" y="3903835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5" name="Freeform 10">
            <a:extLst>
              <a:ext uri="{FF2B5EF4-FFF2-40B4-BE49-F238E27FC236}">
                <a16:creationId xmlns:a16="http://schemas.microsoft.com/office/drawing/2014/main" id="{3A4EB04B-87BE-4AEA-89F2-F87BC8F30169}"/>
              </a:ext>
            </a:extLst>
          </p:cNvPr>
          <p:cNvSpPr>
            <a:spLocks/>
          </p:cNvSpPr>
          <p:nvPr/>
        </p:nvSpPr>
        <p:spPr bwMode="gray">
          <a:xfrm>
            <a:off x="4011965" y="5056028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86" name="Straight Connector 154">
            <a:extLst>
              <a:ext uri="{FF2B5EF4-FFF2-40B4-BE49-F238E27FC236}">
                <a16:creationId xmlns:a16="http://schemas.microsoft.com/office/drawing/2014/main" id="{DE5C7ACD-B102-4C7C-8E09-8D9AF546CF29}"/>
              </a:ext>
            </a:extLst>
          </p:cNvPr>
          <p:cNvCxnSpPr>
            <a:cxnSpLocks/>
          </p:cNvCxnSpPr>
          <p:nvPr/>
        </p:nvCxnSpPr>
        <p:spPr>
          <a:xfrm>
            <a:off x="55625" y="2716158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88" name="Étoile : 5 branches 187">
            <a:extLst>
              <a:ext uri="{FF2B5EF4-FFF2-40B4-BE49-F238E27FC236}">
                <a16:creationId xmlns:a16="http://schemas.microsoft.com/office/drawing/2014/main" id="{2B8DAF3F-C155-4F45-9429-D6E7D6CF9F3D}"/>
              </a:ext>
            </a:extLst>
          </p:cNvPr>
          <p:cNvSpPr/>
          <p:nvPr/>
        </p:nvSpPr>
        <p:spPr>
          <a:xfrm>
            <a:off x="2246118" y="5811330"/>
            <a:ext cx="173736" cy="211664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72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lumnHeader">
            <a:extLst>
              <a:ext uri="{FF2B5EF4-FFF2-40B4-BE49-F238E27FC236}">
                <a16:creationId xmlns:a16="http://schemas.microsoft.com/office/drawing/2014/main" id="{1625A857-D88E-45C3-B333-1EDD62340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57067"/>
            <a:ext cx="2930983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lIns="0" tIns="91440" rIns="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Projet Data</a:t>
            </a:r>
          </a:p>
        </p:txBody>
      </p:sp>
      <p:sp>
        <p:nvSpPr>
          <p:cNvPr id="267" name="Rounded Rectangle 24">
            <a:extLst>
              <a:ext uri="{FF2B5EF4-FFF2-40B4-BE49-F238E27FC236}">
                <a16:creationId xmlns:a16="http://schemas.microsoft.com/office/drawing/2014/main" id="{1AD0ED13-D396-472C-A432-36A5D53E0C7E}"/>
              </a:ext>
            </a:extLst>
          </p:cNvPr>
          <p:cNvSpPr/>
          <p:nvPr/>
        </p:nvSpPr>
        <p:spPr>
          <a:xfrm>
            <a:off x="3007337" y="1193074"/>
            <a:ext cx="77834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Préliminaire</a:t>
            </a:r>
          </a:p>
        </p:txBody>
      </p:sp>
      <p:sp>
        <p:nvSpPr>
          <p:cNvPr id="268" name="Rounded Rectangle 25">
            <a:extLst>
              <a:ext uri="{FF2B5EF4-FFF2-40B4-BE49-F238E27FC236}">
                <a16:creationId xmlns:a16="http://schemas.microsoft.com/office/drawing/2014/main" id="{50F7D2C0-E83F-431D-A12C-EB78134462DA}"/>
              </a:ext>
            </a:extLst>
          </p:cNvPr>
          <p:cNvSpPr/>
          <p:nvPr/>
        </p:nvSpPr>
        <p:spPr>
          <a:xfrm>
            <a:off x="3819010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69" name="Rounded Rectangle 26">
            <a:extLst>
              <a:ext uri="{FF2B5EF4-FFF2-40B4-BE49-F238E27FC236}">
                <a16:creationId xmlns:a16="http://schemas.microsoft.com/office/drawing/2014/main" id="{1DC32FCD-A426-4BF6-8387-D648C487BBF0}"/>
              </a:ext>
            </a:extLst>
          </p:cNvPr>
          <p:cNvSpPr/>
          <p:nvPr/>
        </p:nvSpPr>
        <p:spPr>
          <a:xfrm>
            <a:off x="4505404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Avancée</a:t>
            </a:r>
          </a:p>
        </p:txBody>
      </p:sp>
      <p:sp>
        <p:nvSpPr>
          <p:cNvPr id="270" name="ColumnHeader">
            <a:extLst>
              <a:ext uri="{FF2B5EF4-FFF2-40B4-BE49-F238E27FC236}">
                <a16:creationId xmlns:a16="http://schemas.microsoft.com/office/drawing/2014/main" id="{8F23B9F6-CCD4-4A56-8E41-696F95C951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166" y="757067"/>
            <a:ext cx="3450125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Attractivité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ounded Rectangle 11">
            <a:extLst>
              <a:ext uri="{FF2B5EF4-FFF2-40B4-BE49-F238E27FC236}">
                <a16:creationId xmlns:a16="http://schemas.microsoft.com/office/drawing/2014/main" id="{933BE222-23BE-469B-99B3-FF8A953EA718}"/>
              </a:ext>
            </a:extLst>
          </p:cNvPr>
          <p:cNvSpPr/>
          <p:nvPr/>
        </p:nvSpPr>
        <p:spPr>
          <a:xfrm>
            <a:off x="5204066" y="1193074"/>
            <a:ext cx="662621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272" name="Rounded Rectangle 12">
            <a:extLst>
              <a:ext uri="{FF2B5EF4-FFF2-40B4-BE49-F238E27FC236}">
                <a16:creationId xmlns:a16="http://schemas.microsoft.com/office/drawing/2014/main" id="{DE836522-318A-4DC9-A54C-30EFFF06BCA1}"/>
              </a:ext>
            </a:extLst>
          </p:cNvPr>
          <p:cNvSpPr/>
          <p:nvPr/>
        </p:nvSpPr>
        <p:spPr>
          <a:xfrm>
            <a:off x="5893863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273" name="Rounded Rectangle 13">
            <a:extLst>
              <a:ext uri="{FF2B5EF4-FFF2-40B4-BE49-F238E27FC236}">
                <a16:creationId xmlns:a16="http://schemas.microsoft.com/office/drawing/2014/main" id="{61BB8AD2-62E3-4800-B165-D2246B3B4180}"/>
              </a:ext>
            </a:extLst>
          </p:cNvPr>
          <p:cNvSpPr/>
          <p:nvPr/>
        </p:nvSpPr>
        <p:spPr>
          <a:xfrm>
            <a:off x="6587776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74" name="Rounded Rectangle 14">
            <a:extLst>
              <a:ext uri="{FF2B5EF4-FFF2-40B4-BE49-F238E27FC236}">
                <a16:creationId xmlns:a16="http://schemas.microsoft.com/office/drawing/2014/main" id="{D04F401F-5125-4DBC-94E9-E0B6F1B62FC7}"/>
              </a:ext>
            </a:extLst>
          </p:cNvPr>
          <p:cNvSpPr/>
          <p:nvPr/>
        </p:nvSpPr>
        <p:spPr>
          <a:xfrm>
            <a:off x="7270625" y="1193074"/>
            <a:ext cx="662619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275" name="Rounded Rectangle 15">
            <a:extLst>
              <a:ext uri="{FF2B5EF4-FFF2-40B4-BE49-F238E27FC236}">
                <a16:creationId xmlns:a16="http://schemas.microsoft.com/office/drawing/2014/main" id="{D4935A9C-8C87-4C47-93FE-826F8B52DC6D}"/>
              </a:ext>
            </a:extLst>
          </p:cNvPr>
          <p:cNvSpPr/>
          <p:nvPr/>
        </p:nvSpPr>
        <p:spPr>
          <a:xfrm>
            <a:off x="7972523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297" name="ColumnHeader">
            <a:extLst>
              <a:ext uri="{FF2B5EF4-FFF2-40B4-BE49-F238E27FC236}">
                <a16:creationId xmlns:a16="http://schemas.microsoft.com/office/drawing/2014/main" id="{80AB6481-1A92-40D3-88F2-00F1DE19B6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8133" y="563480"/>
            <a:ext cx="2196883" cy="56291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Maturité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du projet</a:t>
            </a:r>
          </a:p>
        </p:txBody>
      </p:sp>
      <p:sp>
        <p:nvSpPr>
          <p:cNvPr id="33" name="ColumnHeader">
            <a:extLst>
              <a:ext uri="{FF2B5EF4-FFF2-40B4-BE49-F238E27FC236}">
                <a16:creationId xmlns:a16="http://schemas.microsoft.com/office/drawing/2014/main" id="{DA1288D0-C1E6-4412-A6DF-56F8B6190F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22562" y="757067"/>
            <a:ext cx="3336088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Faisabilité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52FF441E-74F8-4DCE-B1F2-F74152DB29F6}"/>
              </a:ext>
            </a:extLst>
          </p:cNvPr>
          <p:cNvSpPr/>
          <p:nvPr/>
        </p:nvSpPr>
        <p:spPr>
          <a:xfrm>
            <a:off x="8722562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68C27C0B-817C-4543-8B3E-DB842B118460}"/>
              </a:ext>
            </a:extLst>
          </p:cNvPr>
          <p:cNvSpPr/>
          <p:nvPr/>
        </p:nvSpPr>
        <p:spPr>
          <a:xfrm>
            <a:off x="9418505" y="1185998"/>
            <a:ext cx="662618" cy="290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6B28CF50-08F8-43D5-96F3-F250926F68C5}"/>
              </a:ext>
            </a:extLst>
          </p:cNvPr>
          <p:cNvSpPr/>
          <p:nvPr/>
        </p:nvSpPr>
        <p:spPr>
          <a:xfrm>
            <a:off x="10111394" y="1178922"/>
            <a:ext cx="662617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37" name="Rounded Rectangle 21">
            <a:extLst>
              <a:ext uri="{FF2B5EF4-FFF2-40B4-BE49-F238E27FC236}">
                <a16:creationId xmlns:a16="http://schemas.microsoft.com/office/drawing/2014/main" id="{9D751ABA-6C26-4FA0-BB2E-F50E19291505}"/>
              </a:ext>
            </a:extLst>
          </p:cNvPr>
          <p:cNvSpPr/>
          <p:nvPr/>
        </p:nvSpPr>
        <p:spPr>
          <a:xfrm>
            <a:off x="10802214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5B8F2A62-A4DB-42D9-9BE3-04F6768BEDC1}"/>
              </a:ext>
            </a:extLst>
          </p:cNvPr>
          <p:cNvSpPr/>
          <p:nvPr/>
        </p:nvSpPr>
        <p:spPr>
          <a:xfrm>
            <a:off x="11504849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184" name="BoxHeader">
            <a:extLst>
              <a:ext uri="{FF2B5EF4-FFF2-40B4-BE49-F238E27FC236}">
                <a16:creationId xmlns:a16="http://schemas.microsoft.com/office/drawing/2014/main" id="{2B4BAE49-51EE-4FAB-8134-5556CA767A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725" y="1876061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Bâtir une vision 360 pour maîtriser l'exposition au risque d'un client dans les filiales </a:t>
            </a:r>
            <a:endParaRPr lang="fr-FR" sz="8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85" name="Rounded Rectangle 55">
            <a:extLst>
              <a:ext uri="{FF2B5EF4-FFF2-40B4-BE49-F238E27FC236}">
                <a16:creationId xmlns:a16="http://schemas.microsoft.com/office/drawing/2014/main" id="{989FC142-3DB3-45E3-9A1F-078893CD14E6}"/>
              </a:ext>
            </a:extLst>
          </p:cNvPr>
          <p:cNvSpPr/>
          <p:nvPr/>
        </p:nvSpPr>
        <p:spPr>
          <a:xfrm>
            <a:off x="3429808" y="17078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6" name="Rounded Rectangle 55">
            <a:extLst>
              <a:ext uri="{FF2B5EF4-FFF2-40B4-BE49-F238E27FC236}">
                <a16:creationId xmlns:a16="http://schemas.microsoft.com/office/drawing/2014/main" id="{7B54A4A4-EF50-4556-B29A-6CEFB311EFF0}"/>
              </a:ext>
            </a:extLst>
          </p:cNvPr>
          <p:cNvSpPr/>
          <p:nvPr/>
        </p:nvSpPr>
        <p:spPr>
          <a:xfrm>
            <a:off x="4061727" y="17078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7" name="Rounded Rectangle 55">
            <a:extLst>
              <a:ext uri="{FF2B5EF4-FFF2-40B4-BE49-F238E27FC236}">
                <a16:creationId xmlns:a16="http://schemas.microsoft.com/office/drawing/2014/main" id="{EADCAF75-FE9B-4ADD-9754-1049F65E50EA}"/>
              </a:ext>
            </a:extLst>
          </p:cNvPr>
          <p:cNvSpPr/>
          <p:nvPr/>
        </p:nvSpPr>
        <p:spPr>
          <a:xfrm>
            <a:off x="4748121" y="17078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8" name="Rounded Rectangle 55">
            <a:extLst>
              <a:ext uri="{FF2B5EF4-FFF2-40B4-BE49-F238E27FC236}">
                <a16:creationId xmlns:a16="http://schemas.microsoft.com/office/drawing/2014/main" id="{361C00AF-D608-4E42-922B-9D673880F2E5}"/>
              </a:ext>
            </a:extLst>
          </p:cNvPr>
          <p:cNvSpPr/>
          <p:nvPr/>
        </p:nvSpPr>
        <p:spPr>
          <a:xfrm>
            <a:off x="5449520" y="17078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9" name="Rounded Rectangle 55">
            <a:extLst>
              <a:ext uri="{FF2B5EF4-FFF2-40B4-BE49-F238E27FC236}">
                <a16:creationId xmlns:a16="http://schemas.microsoft.com/office/drawing/2014/main" id="{5D56876F-21C1-4C2F-8DD9-AB9E0AF01ABA}"/>
              </a:ext>
            </a:extLst>
          </p:cNvPr>
          <p:cNvSpPr/>
          <p:nvPr/>
        </p:nvSpPr>
        <p:spPr>
          <a:xfrm>
            <a:off x="6174642" y="169373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0" name="Rounded Rectangle 55">
            <a:extLst>
              <a:ext uri="{FF2B5EF4-FFF2-40B4-BE49-F238E27FC236}">
                <a16:creationId xmlns:a16="http://schemas.microsoft.com/office/drawing/2014/main" id="{20DFDC99-2C3D-4A63-86F2-07B9B7F42AD7}"/>
              </a:ext>
            </a:extLst>
          </p:cNvPr>
          <p:cNvSpPr/>
          <p:nvPr/>
        </p:nvSpPr>
        <p:spPr>
          <a:xfrm>
            <a:off x="6876041" y="169373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1" name="Rounded Rectangle 55">
            <a:extLst>
              <a:ext uri="{FF2B5EF4-FFF2-40B4-BE49-F238E27FC236}">
                <a16:creationId xmlns:a16="http://schemas.microsoft.com/office/drawing/2014/main" id="{BBDD2F79-52B2-4FF6-ACF5-AED2F88A901F}"/>
              </a:ext>
            </a:extLst>
          </p:cNvPr>
          <p:cNvSpPr/>
          <p:nvPr/>
        </p:nvSpPr>
        <p:spPr>
          <a:xfrm>
            <a:off x="7562435" y="17078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2" name="Rounded Rectangle 55">
            <a:extLst>
              <a:ext uri="{FF2B5EF4-FFF2-40B4-BE49-F238E27FC236}">
                <a16:creationId xmlns:a16="http://schemas.microsoft.com/office/drawing/2014/main" id="{A9E15347-5D0D-45DF-81D1-9AA20E7C6349}"/>
              </a:ext>
            </a:extLst>
          </p:cNvPr>
          <p:cNvSpPr/>
          <p:nvPr/>
        </p:nvSpPr>
        <p:spPr>
          <a:xfrm>
            <a:off x="8303831" y="16937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3" name="Rounded Rectangle 55">
            <a:extLst>
              <a:ext uri="{FF2B5EF4-FFF2-40B4-BE49-F238E27FC236}">
                <a16:creationId xmlns:a16="http://schemas.microsoft.com/office/drawing/2014/main" id="{5FB8A98F-6895-4719-B8EC-65AA5AE0B23A}"/>
              </a:ext>
            </a:extLst>
          </p:cNvPr>
          <p:cNvSpPr/>
          <p:nvPr/>
        </p:nvSpPr>
        <p:spPr>
          <a:xfrm>
            <a:off x="9005230" y="169373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74F34BA0-C045-40B5-90F4-B2A2F810DCCB}"/>
              </a:ext>
            </a:extLst>
          </p:cNvPr>
          <p:cNvSpPr/>
          <p:nvPr/>
        </p:nvSpPr>
        <p:spPr>
          <a:xfrm>
            <a:off x="9663958" y="17078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5" name="Rounded Rectangle 55">
            <a:extLst>
              <a:ext uri="{FF2B5EF4-FFF2-40B4-BE49-F238E27FC236}">
                <a16:creationId xmlns:a16="http://schemas.microsoft.com/office/drawing/2014/main" id="{4880845B-1C93-4CDC-B363-758BAB46DE6F}"/>
              </a:ext>
            </a:extLst>
          </p:cNvPr>
          <p:cNvSpPr/>
          <p:nvPr/>
        </p:nvSpPr>
        <p:spPr>
          <a:xfrm>
            <a:off x="10405354" y="17078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6" name="Rounded Rectangle 55">
            <a:extLst>
              <a:ext uri="{FF2B5EF4-FFF2-40B4-BE49-F238E27FC236}">
                <a16:creationId xmlns:a16="http://schemas.microsoft.com/office/drawing/2014/main" id="{A86E970D-94AB-4430-AC1F-8721C37162FF}"/>
              </a:ext>
            </a:extLst>
          </p:cNvPr>
          <p:cNvSpPr/>
          <p:nvPr/>
        </p:nvSpPr>
        <p:spPr>
          <a:xfrm>
            <a:off x="11060894" y="169373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7" name="Rounded Rectangle 55">
            <a:extLst>
              <a:ext uri="{FF2B5EF4-FFF2-40B4-BE49-F238E27FC236}">
                <a16:creationId xmlns:a16="http://schemas.microsoft.com/office/drawing/2014/main" id="{DECE5B57-03F7-4579-8A22-B6CEAA3ECA53}"/>
              </a:ext>
            </a:extLst>
          </p:cNvPr>
          <p:cNvSpPr/>
          <p:nvPr/>
        </p:nvSpPr>
        <p:spPr>
          <a:xfrm>
            <a:off x="11747288" y="17078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98" name="Straight Connector 154">
            <a:extLst>
              <a:ext uri="{FF2B5EF4-FFF2-40B4-BE49-F238E27FC236}">
                <a16:creationId xmlns:a16="http://schemas.microsoft.com/office/drawing/2014/main" id="{673781D1-EF11-42AF-864E-84447D866F48}"/>
              </a:ext>
            </a:extLst>
          </p:cNvPr>
          <p:cNvCxnSpPr>
            <a:cxnSpLocks/>
          </p:cNvCxnSpPr>
          <p:nvPr/>
        </p:nvCxnSpPr>
        <p:spPr>
          <a:xfrm>
            <a:off x="42925" y="2778672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698B6F4-2046-46B8-B1AD-9A21042CC4D0}"/>
              </a:ext>
            </a:extLst>
          </p:cNvPr>
          <p:cNvSpPr/>
          <p:nvPr/>
        </p:nvSpPr>
        <p:spPr>
          <a:xfrm>
            <a:off x="3020235" y="2061127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C2C5DC8-45CF-4985-9F8D-8E744130638B}"/>
              </a:ext>
            </a:extLst>
          </p:cNvPr>
          <p:cNvSpPr/>
          <p:nvPr/>
        </p:nvSpPr>
        <p:spPr>
          <a:xfrm>
            <a:off x="5216981" y="2059371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E563BB7-EEA8-4685-B3A0-AE1FDF0C8FB2}"/>
              </a:ext>
            </a:extLst>
          </p:cNvPr>
          <p:cNvSpPr/>
          <p:nvPr/>
        </p:nvSpPr>
        <p:spPr>
          <a:xfrm>
            <a:off x="8649860" y="2045223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05" name="Freeform 10">
            <a:extLst>
              <a:ext uri="{FF2B5EF4-FFF2-40B4-BE49-F238E27FC236}">
                <a16:creationId xmlns:a16="http://schemas.microsoft.com/office/drawing/2014/main" id="{62979DD2-DC6E-4E76-9B11-5D0F5B4B2965}"/>
              </a:ext>
            </a:extLst>
          </p:cNvPr>
          <p:cNvSpPr>
            <a:spLocks/>
          </p:cNvSpPr>
          <p:nvPr/>
        </p:nvSpPr>
        <p:spPr bwMode="gray">
          <a:xfrm>
            <a:off x="3455107" y="1574373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" name="BoxHeader">
            <a:extLst>
              <a:ext uri="{FF2B5EF4-FFF2-40B4-BE49-F238E27FC236}">
                <a16:creationId xmlns:a16="http://schemas.microsoft.com/office/drawing/2014/main" id="{E705DDBD-702D-427B-9667-BF1C95B54D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598" y="3195516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Outil de contrôle pour les nouveaux canaux d'interactions client (E-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banking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, CRC) non encore couverts</a:t>
            </a:r>
            <a:endParaRPr lang="fr-FR" sz="8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07" name="Rounded Rectangle 55">
            <a:extLst>
              <a:ext uri="{FF2B5EF4-FFF2-40B4-BE49-F238E27FC236}">
                <a16:creationId xmlns:a16="http://schemas.microsoft.com/office/drawing/2014/main" id="{1ABB0A9F-36B6-4F62-963B-F7C056365170}"/>
              </a:ext>
            </a:extLst>
          </p:cNvPr>
          <p:cNvSpPr/>
          <p:nvPr/>
        </p:nvSpPr>
        <p:spPr>
          <a:xfrm>
            <a:off x="3455681" y="291301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8" name="Rounded Rectangle 55">
            <a:extLst>
              <a:ext uri="{FF2B5EF4-FFF2-40B4-BE49-F238E27FC236}">
                <a16:creationId xmlns:a16="http://schemas.microsoft.com/office/drawing/2014/main" id="{9A85DD16-0A3A-4088-9E8F-B36FFBCA6BC0}"/>
              </a:ext>
            </a:extLst>
          </p:cNvPr>
          <p:cNvSpPr/>
          <p:nvPr/>
        </p:nvSpPr>
        <p:spPr>
          <a:xfrm>
            <a:off x="4087600" y="291301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9" name="Rounded Rectangle 55">
            <a:extLst>
              <a:ext uri="{FF2B5EF4-FFF2-40B4-BE49-F238E27FC236}">
                <a16:creationId xmlns:a16="http://schemas.microsoft.com/office/drawing/2014/main" id="{7111E2FC-C523-4F46-A0AE-06FBAE7712FB}"/>
              </a:ext>
            </a:extLst>
          </p:cNvPr>
          <p:cNvSpPr/>
          <p:nvPr/>
        </p:nvSpPr>
        <p:spPr>
          <a:xfrm>
            <a:off x="4773994" y="291301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0" name="Rounded Rectangle 55">
            <a:extLst>
              <a:ext uri="{FF2B5EF4-FFF2-40B4-BE49-F238E27FC236}">
                <a16:creationId xmlns:a16="http://schemas.microsoft.com/office/drawing/2014/main" id="{BC423509-42BE-43DC-A763-3E28E3F7C7FA}"/>
              </a:ext>
            </a:extLst>
          </p:cNvPr>
          <p:cNvSpPr/>
          <p:nvPr/>
        </p:nvSpPr>
        <p:spPr>
          <a:xfrm>
            <a:off x="5475393" y="291301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1" name="Rounded Rectangle 55">
            <a:extLst>
              <a:ext uri="{FF2B5EF4-FFF2-40B4-BE49-F238E27FC236}">
                <a16:creationId xmlns:a16="http://schemas.microsoft.com/office/drawing/2014/main" id="{85790499-05D8-44FA-9E64-F71EC2E24021}"/>
              </a:ext>
            </a:extLst>
          </p:cNvPr>
          <p:cNvSpPr/>
          <p:nvPr/>
        </p:nvSpPr>
        <p:spPr>
          <a:xfrm>
            <a:off x="6200515" y="289889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2" name="Rounded Rectangle 55">
            <a:extLst>
              <a:ext uri="{FF2B5EF4-FFF2-40B4-BE49-F238E27FC236}">
                <a16:creationId xmlns:a16="http://schemas.microsoft.com/office/drawing/2014/main" id="{87ED8378-7790-48E8-8C15-82FDD912336C}"/>
              </a:ext>
            </a:extLst>
          </p:cNvPr>
          <p:cNvSpPr/>
          <p:nvPr/>
        </p:nvSpPr>
        <p:spPr>
          <a:xfrm>
            <a:off x="6901914" y="289889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3" name="Rounded Rectangle 55">
            <a:extLst>
              <a:ext uri="{FF2B5EF4-FFF2-40B4-BE49-F238E27FC236}">
                <a16:creationId xmlns:a16="http://schemas.microsoft.com/office/drawing/2014/main" id="{9ACFB466-A84D-4315-91B5-66B3ED4762C7}"/>
              </a:ext>
            </a:extLst>
          </p:cNvPr>
          <p:cNvSpPr/>
          <p:nvPr/>
        </p:nvSpPr>
        <p:spPr>
          <a:xfrm>
            <a:off x="7588308" y="291301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4" name="Rounded Rectangle 55">
            <a:extLst>
              <a:ext uri="{FF2B5EF4-FFF2-40B4-BE49-F238E27FC236}">
                <a16:creationId xmlns:a16="http://schemas.microsoft.com/office/drawing/2014/main" id="{7B55A842-C600-4586-B6CF-A244DB7C62E6}"/>
              </a:ext>
            </a:extLst>
          </p:cNvPr>
          <p:cNvSpPr/>
          <p:nvPr/>
        </p:nvSpPr>
        <p:spPr>
          <a:xfrm>
            <a:off x="8329704" y="289889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5" name="Rounded Rectangle 55">
            <a:extLst>
              <a:ext uri="{FF2B5EF4-FFF2-40B4-BE49-F238E27FC236}">
                <a16:creationId xmlns:a16="http://schemas.microsoft.com/office/drawing/2014/main" id="{8CC5625C-757E-4AEF-AC20-49092EA67AC0}"/>
              </a:ext>
            </a:extLst>
          </p:cNvPr>
          <p:cNvSpPr/>
          <p:nvPr/>
        </p:nvSpPr>
        <p:spPr>
          <a:xfrm>
            <a:off x="9031103" y="289889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6" name="Rounded Rectangle 55">
            <a:extLst>
              <a:ext uri="{FF2B5EF4-FFF2-40B4-BE49-F238E27FC236}">
                <a16:creationId xmlns:a16="http://schemas.microsoft.com/office/drawing/2014/main" id="{308ED0B0-1651-4E05-95D1-E2F617CAD2E9}"/>
              </a:ext>
            </a:extLst>
          </p:cNvPr>
          <p:cNvSpPr/>
          <p:nvPr/>
        </p:nvSpPr>
        <p:spPr>
          <a:xfrm>
            <a:off x="9689831" y="291301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7" name="Rounded Rectangle 55">
            <a:extLst>
              <a:ext uri="{FF2B5EF4-FFF2-40B4-BE49-F238E27FC236}">
                <a16:creationId xmlns:a16="http://schemas.microsoft.com/office/drawing/2014/main" id="{A104A31F-E410-4DF6-BB57-3496E61C1728}"/>
              </a:ext>
            </a:extLst>
          </p:cNvPr>
          <p:cNvSpPr/>
          <p:nvPr/>
        </p:nvSpPr>
        <p:spPr>
          <a:xfrm>
            <a:off x="10431227" y="291301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8" name="Rounded Rectangle 55">
            <a:extLst>
              <a:ext uri="{FF2B5EF4-FFF2-40B4-BE49-F238E27FC236}">
                <a16:creationId xmlns:a16="http://schemas.microsoft.com/office/drawing/2014/main" id="{AA707513-BD78-407E-BC0D-2814B363A35C}"/>
              </a:ext>
            </a:extLst>
          </p:cNvPr>
          <p:cNvSpPr/>
          <p:nvPr/>
        </p:nvSpPr>
        <p:spPr>
          <a:xfrm>
            <a:off x="11086767" y="289889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9" name="Rounded Rectangle 55">
            <a:extLst>
              <a:ext uri="{FF2B5EF4-FFF2-40B4-BE49-F238E27FC236}">
                <a16:creationId xmlns:a16="http://schemas.microsoft.com/office/drawing/2014/main" id="{B94C5E8F-127D-4E89-8D35-23B7BC5C0E5D}"/>
              </a:ext>
            </a:extLst>
          </p:cNvPr>
          <p:cNvSpPr/>
          <p:nvPr/>
        </p:nvSpPr>
        <p:spPr>
          <a:xfrm>
            <a:off x="11773161" y="291301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20" name="Straight Connector 154">
            <a:extLst>
              <a:ext uri="{FF2B5EF4-FFF2-40B4-BE49-F238E27FC236}">
                <a16:creationId xmlns:a16="http://schemas.microsoft.com/office/drawing/2014/main" id="{93C844D4-7084-4A39-9410-64E4674D86EC}"/>
              </a:ext>
            </a:extLst>
          </p:cNvPr>
          <p:cNvCxnSpPr>
            <a:cxnSpLocks/>
          </p:cNvCxnSpPr>
          <p:nvPr/>
        </p:nvCxnSpPr>
        <p:spPr>
          <a:xfrm>
            <a:off x="68798" y="3983827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221" name="BoxHeader">
            <a:extLst>
              <a:ext uri="{FF2B5EF4-FFF2-40B4-BE49-F238E27FC236}">
                <a16:creationId xmlns:a16="http://schemas.microsoft.com/office/drawing/2014/main" id="{ACF8204E-6D81-4A3B-9B64-3EC999588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3642" y="4289150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Partager les alertes entre les différentes filiales pour identifier les fraudeurs</a:t>
            </a:r>
            <a:endParaRPr lang="fr-FR" sz="8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22" name="Rounded Rectangle 55">
            <a:extLst>
              <a:ext uri="{FF2B5EF4-FFF2-40B4-BE49-F238E27FC236}">
                <a16:creationId xmlns:a16="http://schemas.microsoft.com/office/drawing/2014/main" id="{66E9DC60-68AC-40E6-9325-E451D802A4D5}"/>
              </a:ext>
            </a:extLst>
          </p:cNvPr>
          <p:cNvSpPr/>
          <p:nvPr/>
        </p:nvSpPr>
        <p:spPr>
          <a:xfrm>
            <a:off x="3439725" y="408285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3" name="Rounded Rectangle 55">
            <a:extLst>
              <a:ext uri="{FF2B5EF4-FFF2-40B4-BE49-F238E27FC236}">
                <a16:creationId xmlns:a16="http://schemas.microsoft.com/office/drawing/2014/main" id="{8E43E9D7-2CA3-4D58-B33A-ED6578BFD491}"/>
              </a:ext>
            </a:extLst>
          </p:cNvPr>
          <p:cNvSpPr/>
          <p:nvPr/>
        </p:nvSpPr>
        <p:spPr>
          <a:xfrm>
            <a:off x="4071644" y="408285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4" name="Rounded Rectangle 55">
            <a:extLst>
              <a:ext uri="{FF2B5EF4-FFF2-40B4-BE49-F238E27FC236}">
                <a16:creationId xmlns:a16="http://schemas.microsoft.com/office/drawing/2014/main" id="{927CC4CB-7BF0-434A-B9C6-77951D3BF32A}"/>
              </a:ext>
            </a:extLst>
          </p:cNvPr>
          <p:cNvSpPr/>
          <p:nvPr/>
        </p:nvSpPr>
        <p:spPr>
          <a:xfrm>
            <a:off x="4758038" y="408285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" name="Rounded Rectangle 55">
            <a:extLst>
              <a:ext uri="{FF2B5EF4-FFF2-40B4-BE49-F238E27FC236}">
                <a16:creationId xmlns:a16="http://schemas.microsoft.com/office/drawing/2014/main" id="{0BB1FA9F-80E8-43B3-B77F-0C101E6C8DD6}"/>
              </a:ext>
            </a:extLst>
          </p:cNvPr>
          <p:cNvSpPr/>
          <p:nvPr/>
        </p:nvSpPr>
        <p:spPr>
          <a:xfrm>
            <a:off x="5459437" y="408285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6" name="Rounded Rectangle 55">
            <a:extLst>
              <a:ext uri="{FF2B5EF4-FFF2-40B4-BE49-F238E27FC236}">
                <a16:creationId xmlns:a16="http://schemas.microsoft.com/office/drawing/2014/main" id="{67C65413-964C-4552-BEE2-5005170A23CF}"/>
              </a:ext>
            </a:extLst>
          </p:cNvPr>
          <p:cNvSpPr/>
          <p:nvPr/>
        </p:nvSpPr>
        <p:spPr>
          <a:xfrm>
            <a:off x="6184559" y="40687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7" name="Rounded Rectangle 55">
            <a:extLst>
              <a:ext uri="{FF2B5EF4-FFF2-40B4-BE49-F238E27FC236}">
                <a16:creationId xmlns:a16="http://schemas.microsoft.com/office/drawing/2014/main" id="{848262DF-04AB-4F37-A985-765F086C36AE}"/>
              </a:ext>
            </a:extLst>
          </p:cNvPr>
          <p:cNvSpPr/>
          <p:nvPr/>
        </p:nvSpPr>
        <p:spPr>
          <a:xfrm>
            <a:off x="6885958" y="406872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8" name="Rounded Rectangle 55">
            <a:extLst>
              <a:ext uri="{FF2B5EF4-FFF2-40B4-BE49-F238E27FC236}">
                <a16:creationId xmlns:a16="http://schemas.microsoft.com/office/drawing/2014/main" id="{4F416AE4-7DBC-4B00-9762-6D4B3B7022F9}"/>
              </a:ext>
            </a:extLst>
          </p:cNvPr>
          <p:cNvSpPr/>
          <p:nvPr/>
        </p:nvSpPr>
        <p:spPr>
          <a:xfrm>
            <a:off x="7572352" y="408285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9" name="Rounded Rectangle 55">
            <a:extLst>
              <a:ext uri="{FF2B5EF4-FFF2-40B4-BE49-F238E27FC236}">
                <a16:creationId xmlns:a16="http://schemas.microsoft.com/office/drawing/2014/main" id="{8F3B53EF-BC0C-4FCA-8D5B-C3D6FD4D5535}"/>
              </a:ext>
            </a:extLst>
          </p:cNvPr>
          <p:cNvSpPr/>
          <p:nvPr/>
        </p:nvSpPr>
        <p:spPr>
          <a:xfrm>
            <a:off x="8313748" y="406872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0" name="Rounded Rectangle 55">
            <a:extLst>
              <a:ext uri="{FF2B5EF4-FFF2-40B4-BE49-F238E27FC236}">
                <a16:creationId xmlns:a16="http://schemas.microsoft.com/office/drawing/2014/main" id="{07892A3C-266C-4D8F-AF2E-886827EE17AB}"/>
              </a:ext>
            </a:extLst>
          </p:cNvPr>
          <p:cNvSpPr/>
          <p:nvPr/>
        </p:nvSpPr>
        <p:spPr>
          <a:xfrm>
            <a:off x="9015147" y="406872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1" name="Rounded Rectangle 55">
            <a:extLst>
              <a:ext uri="{FF2B5EF4-FFF2-40B4-BE49-F238E27FC236}">
                <a16:creationId xmlns:a16="http://schemas.microsoft.com/office/drawing/2014/main" id="{B128D402-7F01-48C4-808D-6BE5DA5716A1}"/>
              </a:ext>
            </a:extLst>
          </p:cNvPr>
          <p:cNvSpPr/>
          <p:nvPr/>
        </p:nvSpPr>
        <p:spPr>
          <a:xfrm>
            <a:off x="9673875" y="408285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2" name="Rounded Rectangle 55">
            <a:extLst>
              <a:ext uri="{FF2B5EF4-FFF2-40B4-BE49-F238E27FC236}">
                <a16:creationId xmlns:a16="http://schemas.microsoft.com/office/drawing/2014/main" id="{34010F11-B53E-48B0-98AF-7467BAC0AD8E}"/>
              </a:ext>
            </a:extLst>
          </p:cNvPr>
          <p:cNvSpPr/>
          <p:nvPr/>
        </p:nvSpPr>
        <p:spPr>
          <a:xfrm>
            <a:off x="10415271" y="408285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3" name="Rounded Rectangle 55">
            <a:extLst>
              <a:ext uri="{FF2B5EF4-FFF2-40B4-BE49-F238E27FC236}">
                <a16:creationId xmlns:a16="http://schemas.microsoft.com/office/drawing/2014/main" id="{FC7BA022-4051-45F5-9286-924F81B2C7BB}"/>
              </a:ext>
            </a:extLst>
          </p:cNvPr>
          <p:cNvSpPr/>
          <p:nvPr/>
        </p:nvSpPr>
        <p:spPr>
          <a:xfrm>
            <a:off x="11070811" y="406872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4" name="Rounded Rectangle 55">
            <a:extLst>
              <a:ext uri="{FF2B5EF4-FFF2-40B4-BE49-F238E27FC236}">
                <a16:creationId xmlns:a16="http://schemas.microsoft.com/office/drawing/2014/main" id="{D4FDF81E-524E-40DF-B6B4-56D206F33308}"/>
              </a:ext>
            </a:extLst>
          </p:cNvPr>
          <p:cNvSpPr/>
          <p:nvPr/>
        </p:nvSpPr>
        <p:spPr>
          <a:xfrm>
            <a:off x="11757205" y="408285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35" name="Straight Connector 154">
            <a:extLst>
              <a:ext uri="{FF2B5EF4-FFF2-40B4-BE49-F238E27FC236}">
                <a16:creationId xmlns:a16="http://schemas.microsoft.com/office/drawing/2014/main" id="{161A20F2-92BA-4852-99FE-95D2F8143812}"/>
              </a:ext>
            </a:extLst>
          </p:cNvPr>
          <p:cNvCxnSpPr>
            <a:cxnSpLocks/>
          </p:cNvCxnSpPr>
          <p:nvPr/>
        </p:nvCxnSpPr>
        <p:spPr>
          <a:xfrm>
            <a:off x="90942" y="5153661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97E2F1B-313D-4DEE-8C13-91A60EED8A42}"/>
              </a:ext>
            </a:extLst>
          </p:cNvPr>
          <p:cNvSpPr/>
          <p:nvPr/>
        </p:nvSpPr>
        <p:spPr>
          <a:xfrm>
            <a:off x="3030152" y="4436116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BEA13FC-C150-4096-9C8D-8CA45F0252A9}"/>
              </a:ext>
            </a:extLst>
          </p:cNvPr>
          <p:cNvSpPr/>
          <p:nvPr/>
        </p:nvSpPr>
        <p:spPr>
          <a:xfrm>
            <a:off x="5226898" y="4434360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37C34EE-67DF-490D-A212-8147A85F1071}"/>
              </a:ext>
            </a:extLst>
          </p:cNvPr>
          <p:cNvSpPr/>
          <p:nvPr/>
        </p:nvSpPr>
        <p:spPr>
          <a:xfrm>
            <a:off x="8659777" y="4420212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0BEC927-64B9-4731-8C01-EFE903135ABD}"/>
              </a:ext>
            </a:extLst>
          </p:cNvPr>
          <p:cNvSpPr/>
          <p:nvPr/>
        </p:nvSpPr>
        <p:spPr>
          <a:xfrm>
            <a:off x="3046855" y="3313353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D9CA963-5AC6-4B34-B624-D347E668FCAF}"/>
              </a:ext>
            </a:extLst>
          </p:cNvPr>
          <p:cNvSpPr/>
          <p:nvPr/>
        </p:nvSpPr>
        <p:spPr>
          <a:xfrm>
            <a:off x="5243601" y="3311597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CA2A745-D554-4114-A9B0-A832C1308BBA}"/>
              </a:ext>
            </a:extLst>
          </p:cNvPr>
          <p:cNvSpPr/>
          <p:nvPr/>
        </p:nvSpPr>
        <p:spPr>
          <a:xfrm>
            <a:off x="8676480" y="3297449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42" name="Freeform 10">
            <a:extLst>
              <a:ext uri="{FF2B5EF4-FFF2-40B4-BE49-F238E27FC236}">
                <a16:creationId xmlns:a16="http://schemas.microsoft.com/office/drawing/2014/main" id="{DAFF3BAB-6C28-4432-82D8-C8E68EC9DB06}"/>
              </a:ext>
            </a:extLst>
          </p:cNvPr>
          <p:cNvSpPr>
            <a:spLocks/>
          </p:cNvSpPr>
          <p:nvPr/>
        </p:nvSpPr>
        <p:spPr bwMode="gray">
          <a:xfrm>
            <a:off x="4091806" y="2796689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43" name="Freeform 10">
            <a:extLst>
              <a:ext uri="{FF2B5EF4-FFF2-40B4-BE49-F238E27FC236}">
                <a16:creationId xmlns:a16="http://schemas.microsoft.com/office/drawing/2014/main" id="{22E91F66-1D32-4B76-B0F4-B47279323994}"/>
              </a:ext>
            </a:extLst>
          </p:cNvPr>
          <p:cNvSpPr>
            <a:spLocks/>
          </p:cNvSpPr>
          <p:nvPr/>
        </p:nvSpPr>
        <p:spPr bwMode="gray">
          <a:xfrm>
            <a:off x="3433613" y="3989455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44" name="BoxHeader">
            <a:extLst>
              <a:ext uri="{FF2B5EF4-FFF2-40B4-BE49-F238E27FC236}">
                <a16:creationId xmlns:a16="http://schemas.microsoft.com/office/drawing/2014/main" id="{54FBC435-8E1B-4993-9B44-3BA5D6F307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9205" y="5546810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Open Banking (services innovants, co-construction d'offre avec des partenaires) </a:t>
            </a:r>
            <a:endParaRPr lang="fr-FR" sz="8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45" name="Rounded Rectangle 55">
            <a:extLst>
              <a:ext uri="{FF2B5EF4-FFF2-40B4-BE49-F238E27FC236}">
                <a16:creationId xmlns:a16="http://schemas.microsoft.com/office/drawing/2014/main" id="{3DC211BE-F8C2-46CF-A213-76907121F824}"/>
              </a:ext>
            </a:extLst>
          </p:cNvPr>
          <p:cNvSpPr/>
          <p:nvPr/>
        </p:nvSpPr>
        <p:spPr>
          <a:xfrm>
            <a:off x="3475288" y="528971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6" name="Rounded Rectangle 55">
            <a:extLst>
              <a:ext uri="{FF2B5EF4-FFF2-40B4-BE49-F238E27FC236}">
                <a16:creationId xmlns:a16="http://schemas.microsoft.com/office/drawing/2014/main" id="{521B70F5-454E-4DCA-BC14-2782FED6641C}"/>
              </a:ext>
            </a:extLst>
          </p:cNvPr>
          <p:cNvSpPr/>
          <p:nvPr/>
        </p:nvSpPr>
        <p:spPr>
          <a:xfrm>
            <a:off x="4107207" y="528971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7" name="Rounded Rectangle 55">
            <a:extLst>
              <a:ext uri="{FF2B5EF4-FFF2-40B4-BE49-F238E27FC236}">
                <a16:creationId xmlns:a16="http://schemas.microsoft.com/office/drawing/2014/main" id="{BE951393-E2CD-4B63-9D13-C65E9CACDEA8}"/>
              </a:ext>
            </a:extLst>
          </p:cNvPr>
          <p:cNvSpPr/>
          <p:nvPr/>
        </p:nvSpPr>
        <p:spPr>
          <a:xfrm>
            <a:off x="4793601" y="528971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8" name="Rounded Rectangle 55">
            <a:extLst>
              <a:ext uri="{FF2B5EF4-FFF2-40B4-BE49-F238E27FC236}">
                <a16:creationId xmlns:a16="http://schemas.microsoft.com/office/drawing/2014/main" id="{72729339-7DBB-4CED-8D70-8A309FF1A253}"/>
              </a:ext>
            </a:extLst>
          </p:cNvPr>
          <p:cNvSpPr/>
          <p:nvPr/>
        </p:nvSpPr>
        <p:spPr>
          <a:xfrm>
            <a:off x="5495000" y="528971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9" name="Rounded Rectangle 55">
            <a:extLst>
              <a:ext uri="{FF2B5EF4-FFF2-40B4-BE49-F238E27FC236}">
                <a16:creationId xmlns:a16="http://schemas.microsoft.com/office/drawing/2014/main" id="{8BE7D21C-A7E9-4DD3-97BA-BC839AD8B6F5}"/>
              </a:ext>
            </a:extLst>
          </p:cNvPr>
          <p:cNvSpPr/>
          <p:nvPr/>
        </p:nvSpPr>
        <p:spPr>
          <a:xfrm>
            <a:off x="6220122" y="527558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0" name="Rounded Rectangle 55">
            <a:extLst>
              <a:ext uri="{FF2B5EF4-FFF2-40B4-BE49-F238E27FC236}">
                <a16:creationId xmlns:a16="http://schemas.microsoft.com/office/drawing/2014/main" id="{AB19B58F-F94E-4F30-90F5-DCD66B2A9515}"/>
              </a:ext>
            </a:extLst>
          </p:cNvPr>
          <p:cNvSpPr/>
          <p:nvPr/>
        </p:nvSpPr>
        <p:spPr>
          <a:xfrm>
            <a:off x="6921521" y="527558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1" name="Rounded Rectangle 55">
            <a:extLst>
              <a:ext uri="{FF2B5EF4-FFF2-40B4-BE49-F238E27FC236}">
                <a16:creationId xmlns:a16="http://schemas.microsoft.com/office/drawing/2014/main" id="{3CA12132-D182-4A37-A771-121303708F75}"/>
              </a:ext>
            </a:extLst>
          </p:cNvPr>
          <p:cNvSpPr/>
          <p:nvPr/>
        </p:nvSpPr>
        <p:spPr>
          <a:xfrm>
            <a:off x="7607915" y="528971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2" name="Rounded Rectangle 55">
            <a:extLst>
              <a:ext uri="{FF2B5EF4-FFF2-40B4-BE49-F238E27FC236}">
                <a16:creationId xmlns:a16="http://schemas.microsoft.com/office/drawing/2014/main" id="{3126BB95-2C87-424D-9888-4B8D7BD6D065}"/>
              </a:ext>
            </a:extLst>
          </p:cNvPr>
          <p:cNvSpPr/>
          <p:nvPr/>
        </p:nvSpPr>
        <p:spPr>
          <a:xfrm>
            <a:off x="8349311" y="527558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3" name="Rounded Rectangle 55">
            <a:extLst>
              <a:ext uri="{FF2B5EF4-FFF2-40B4-BE49-F238E27FC236}">
                <a16:creationId xmlns:a16="http://schemas.microsoft.com/office/drawing/2014/main" id="{7681C2B9-4AB8-4913-ABD7-4594A56DD603}"/>
              </a:ext>
            </a:extLst>
          </p:cNvPr>
          <p:cNvSpPr/>
          <p:nvPr/>
        </p:nvSpPr>
        <p:spPr>
          <a:xfrm>
            <a:off x="9050710" y="527558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4" name="Rounded Rectangle 55">
            <a:extLst>
              <a:ext uri="{FF2B5EF4-FFF2-40B4-BE49-F238E27FC236}">
                <a16:creationId xmlns:a16="http://schemas.microsoft.com/office/drawing/2014/main" id="{FFE8E58A-A2A3-4891-BDA1-40417C308E6C}"/>
              </a:ext>
            </a:extLst>
          </p:cNvPr>
          <p:cNvSpPr/>
          <p:nvPr/>
        </p:nvSpPr>
        <p:spPr>
          <a:xfrm>
            <a:off x="9709438" y="528971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5" name="Rounded Rectangle 55">
            <a:extLst>
              <a:ext uri="{FF2B5EF4-FFF2-40B4-BE49-F238E27FC236}">
                <a16:creationId xmlns:a16="http://schemas.microsoft.com/office/drawing/2014/main" id="{3523FC2A-ED8F-4293-81DC-BB301712199B}"/>
              </a:ext>
            </a:extLst>
          </p:cNvPr>
          <p:cNvSpPr/>
          <p:nvPr/>
        </p:nvSpPr>
        <p:spPr>
          <a:xfrm>
            <a:off x="10450834" y="528971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6" name="Rounded Rectangle 55">
            <a:extLst>
              <a:ext uri="{FF2B5EF4-FFF2-40B4-BE49-F238E27FC236}">
                <a16:creationId xmlns:a16="http://schemas.microsoft.com/office/drawing/2014/main" id="{85927B41-9DD7-4F1A-AD52-3F719D717492}"/>
              </a:ext>
            </a:extLst>
          </p:cNvPr>
          <p:cNvSpPr/>
          <p:nvPr/>
        </p:nvSpPr>
        <p:spPr>
          <a:xfrm>
            <a:off x="11106374" y="527558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7" name="Rounded Rectangle 55">
            <a:extLst>
              <a:ext uri="{FF2B5EF4-FFF2-40B4-BE49-F238E27FC236}">
                <a16:creationId xmlns:a16="http://schemas.microsoft.com/office/drawing/2014/main" id="{5F261628-A373-457F-83D3-6424EFD128AD}"/>
              </a:ext>
            </a:extLst>
          </p:cNvPr>
          <p:cNvSpPr/>
          <p:nvPr/>
        </p:nvSpPr>
        <p:spPr>
          <a:xfrm>
            <a:off x="11792768" y="528971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8" name="Straight Connector 154">
            <a:extLst>
              <a:ext uri="{FF2B5EF4-FFF2-40B4-BE49-F238E27FC236}">
                <a16:creationId xmlns:a16="http://schemas.microsoft.com/office/drawing/2014/main" id="{D18CEA5B-EE54-43CB-8CD2-7E680FA31FD3}"/>
              </a:ext>
            </a:extLst>
          </p:cNvPr>
          <p:cNvCxnSpPr>
            <a:cxnSpLocks/>
          </p:cNvCxnSpPr>
          <p:nvPr/>
        </p:nvCxnSpPr>
        <p:spPr>
          <a:xfrm>
            <a:off x="126505" y="6309721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53A2FF7-FA29-4E29-A486-A79EB96A665F}"/>
              </a:ext>
            </a:extLst>
          </p:cNvPr>
          <p:cNvSpPr/>
          <p:nvPr/>
        </p:nvSpPr>
        <p:spPr>
          <a:xfrm>
            <a:off x="3065715" y="5642976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C922BB5-7967-4F87-A4A3-626E609B2C28}"/>
              </a:ext>
            </a:extLst>
          </p:cNvPr>
          <p:cNvSpPr/>
          <p:nvPr/>
        </p:nvSpPr>
        <p:spPr>
          <a:xfrm>
            <a:off x="5262461" y="5641220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8E1A384-6AB4-477F-A3B6-1711202DF0A8}"/>
              </a:ext>
            </a:extLst>
          </p:cNvPr>
          <p:cNvSpPr/>
          <p:nvPr/>
        </p:nvSpPr>
        <p:spPr>
          <a:xfrm>
            <a:off x="8695340" y="5627072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62" name="Freeform 10">
            <a:extLst>
              <a:ext uri="{FF2B5EF4-FFF2-40B4-BE49-F238E27FC236}">
                <a16:creationId xmlns:a16="http://schemas.microsoft.com/office/drawing/2014/main" id="{E1A8A917-2270-4F36-804A-745073EDD5FE}"/>
              </a:ext>
            </a:extLst>
          </p:cNvPr>
          <p:cNvSpPr>
            <a:spLocks/>
          </p:cNvSpPr>
          <p:nvPr/>
        </p:nvSpPr>
        <p:spPr bwMode="gray">
          <a:xfrm>
            <a:off x="3485776" y="5183071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7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lumnHeader">
            <a:extLst>
              <a:ext uri="{FF2B5EF4-FFF2-40B4-BE49-F238E27FC236}">
                <a16:creationId xmlns:a16="http://schemas.microsoft.com/office/drawing/2014/main" id="{1625A857-D88E-45C3-B333-1EDD62340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57067"/>
            <a:ext cx="2930983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lIns="0" tIns="91440" rIns="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Projet Data</a:t>
            </a:r>
          </a:p>
        </p:txBody>
      </p:sp>
      <p:sp>
        <p:nvSpPr>
          <p:cNvPr id="267" name="Rounded Rectangle 24">
            <a:extLst>
              <a:ext uri="{FF2B5EF4-FFF2-40B4-BE49-F238E27FC236}">
                <a16:creationId xmlns:a16="http://schemas.microsoft.com/office/drawing/2014/main" id="{1AD0ED13-D396-472C-A432-36A5D53E0C7E}"/>
              </a:ext>
            </a:extLst>
          </p:cNvPr>
          <p:cNvSpPr/>
          <p:nvPr/>
        </p:nvSpPr>
        <p:spPr>
          <a:xfrm>
            <a:off x="3007337" y="1193074"/>
            <a:ext cx="77834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Préliminaire</a:t>
            </a:r>
          </a:p>
        </p:txBody>
      </p:sp>
      <p:sp>
        <p:nvSpPr>
          <p:cNvPr id="268" name="Rounded Rectangle 25">
            <a:extLst>
              <a:ext uri="{FF2B5EF4-FFF2-40B4-BE49-F238E27FC236}">
                <a16:creationId xmlns:a16="http://schemas.microsoft.com/office/drawing/2014/main" id="{50F7D2C0-E83F-431D-A12C-EB78134462DA}"/>
              </a:ext>
            </a:extLst>
          </p:cNvPr>
          <p:cNvSpPr/>
          <p:nvPr/>
        </p:nvSpPr>
        <p:spPr>
          <a:xfrm>
            <a:off x="3819010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69" name="Rounded Rectangle 26">
            <a:extLst>
              <a:ext uri="{FF2B5EF4-FFF2-40B4-BE49-F238E27FC236}">
                <a16:creationId xmlns:a16="http://schemas.microsoft.com/office/drawing/2014/main" id="{1DC32FCD-A426-4BF6-8387-D648C487BBF0}"/>
              </a:ext>
            </a:extLst>
          </p:cNvPr>
          <p:cNvSpPr/>
          <p:nvPr/>
        </p:nvSpPr>
        <p:spPr>
          <a:xfrm>
            <a:off x="4505404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Avancée</a:t>
            </a:r>
          </a:p>
        </p:txBody>
      </p:sp>
      <p:sp>
        <p:nvSpPr>
          <p:cNvPr id="270" name="ColumnHeader">
            <a:extLst>
              <a:ext uri="{FF2B5EF4-FFF2-40B4-BE49-F238E27FC236}">
                <a16:creationId xmlns:a16="http://schemas.microsoft.com/office/drawing/2014/main" id="{8F23B9F6-CCD4-4A56-8E41-696F95C951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166" y="757067"/>
            <a:ext cx="3450125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Attractivité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ounded Rectangle 11">
            <a:extLst>
              <a:ext uri="{FF2B5EF4-FFF2-40B4-BE49-F238E27FC236}">
                <a16:creationId xmlns:a16="http://schemas.microsoft.com/office/drawing/2014/main" id="{933BE222-23BE-469B-99B3-FF8A953EA718}"/>
              </a:ext>
            </a:extLst>
          </p:cNvPr>
          <p:cNvSpPr/>
          <p:nvPr/>
        </p:nvSpPr>
        <p:spPr>
          <a:xfrm>
            <a:off x="5204066" y="1193074"/>
            <a:ext cx="662621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272" name="Rounded Rectangle 12">
            <a:extLst>
              <a:ext uri="{FF2B5EF4-FFF2-40B4-BE49-F238E27FC236}">
                <a16:creationId xmlns:a16="http://schemas.microsoft.com/office/drawing/2014/main" id="{DE836522-318A-4DC9-A54C-30EFFF06BCA1}"/>
              </a:ext>
            </a:extLst>
          </p:cNvPr>
          <p:cNvSpPr/>
          <p:nvPr/>
        </p:nvSpPr>
        <p:spPr>
          <a:xfrm>
            <a:off x="5893863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273" name="Rounded Rectangle 13">
            <a:extLst>
              <a:ext uri="{FF2B5EF4-FFF2-40B4-BE49-F238E27FC236}">
                <a16:creationId xmlns:a16="http://schemas.microsoft.com/office/drawing/2014/main" id="{61BB8AD2-62E3-4800-B165-D2246B3B4180}"/>
              </a:ext>
            </a:extLst>
          </p:cNvPr>
          <p:cNvSpPr/>
          <p:nvPr/>
        </p:nvSpPr>
        <p:spPr>
          <a:xfrm>
            <a:off x="6587776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74" name="Rounded Rectangle 14">
            <a:extLst>
              <a:ext uri="{FF2B5EF4-FFF2-40B4-BE49-F238E27FC236}">
                <a16:creationId xmlns:a16="http://schemas.microsoft.com/office/drawing/2014/main" id="{D04F401F-5125-4DBC-94E9-E0B6F1B62FC7}"/>
              </a:ext>
            </a:extLst>
          </p:cNvPr>
          <p:cNvSpPr/>
          <p:nvPr/>
        </p:nvSpPr>
        <p:spPr>
          <a:xfrm>
            <a:off x="7270625" y="1193074"/>
            <a:ext cx="662619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275" name="Rounded Rectangle 15">
            <a:extLst>
              <a:ext uri="{FF2B5EF4-FFF2-40B4-BE49-F238E27FC236}">
                <a16:creationId xmlns:a16="http://schemas.microsoft.com/office/drawing/2014/main" id="{D4935A9C-8C87-4C47-93FE-826F8B52DC6D}"/>
              </a:ext>
            </a:extLst>
          </p:cNvPr>
          <p:cNvSpPr/>
          <p:nvPr/>
        </p:nvSpPr>
        <p:spPr>
          <a:xfrm>
            <a:off x="7972523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297" name="ColumnHeader">
            <a:extLst>
              <a:ext uri="{FF2B5EF4-FFF2-40B4-BE49-F238E27FC236}">
                <a16:creationId xmlns:a16="http://schemas.microsoft.com/office/drawing/2014/main" id="{80AB6481-1A92-40D3-88F2-00F1DE19B6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8133" y="563480"/>
            <a:ext cx="2196883" cy="56291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Maturité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du projet</a:t>
            </a:r>
          </a:p>
        </p:txBody>
      </p:sp>
      <p:sp>
        <p:nvSpPr>
          <p:cNvPr id="33" name="ColumnHeader">
            <a:extLst>
              <a:ext uri="{FF2B5EF4-FFF2-40B4-BE49-F238E27FC236}">
                <a16:creationId xmlns:a16="http://schemas.microsoft.com/office/drawing/2014/main" id="{DA1288D0-C1E6-4412-A6DF-56F8B6190F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22562" y="757067"/>
            <a:ext cx="3336088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Faisabilité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52FF441E-74F8-4DCE-B1F2-F74152DB29F6}"/>
              </a:ext>
            </a:extLst>
          </p:cNvPr>
          <p:cNvSpPr/>
          <p:nvPr/>
        </p:nvSpPr>
        <p:spPr>
          <a:xfrm>
            <a:off x="8722562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68C27C0B-817C-4543-8B3E-DB842B118460}"/>
              </a:ext>
            </a:extLst>
          </p:cNvPr>
          <p:cNvSpPr/>
          <p:nvPr/>
        </p:nvSpPr>
        <p:spPr>
          <a:xfrm>
            <a:off x="9418505" y="1185998"/>
            <a:ext cx="662618" cy="290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6B28CF50-08F8-43D5-96F3-F250926F68C5}"/>
              </a:ext>
            </a:extLst>
          </p:cNvPr>
          <p:cNvSpPr/>
          <p:nvPr/>
        </p:nvSpPr>
        <p:spPr>
          <a:xfrm>
            <a:off x="10111394" y="1178922"/>
            <a:ext cx="662617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37" name="Rounded Rectangle 21">
            <a:extLst>
              <a:ext uri="{FF2B5EF4-FFF2-40B4-BE49-F238E27FC236}">
                <a16:creationId xmlns:a16="http://schemas.microsoft.com/office/drawing/2014/main" id="{9D751ABA-6C26-4FA0-BB2E-F50E19291505}"/>
              </a:ext>
            </a:extLst>
          </p:cNvPr>
          <p:cNvSpPr/>
          <p:nvPr/>
        </p:nvSpPr>
        <p:spPr>
          <a:xfrm>
            <a:off x="10802214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5B8F2A62-A4DB-42D9-9BE3-04F6768BEDC1}"/>
              </a:ext>
            </a:extLst>
          </p:cNvPr>
          <p:cNvSpPr/>
          <p:nvPr/>
        </p:nvSpPr>
        <p:spPr>
          <a:xfrm>
            <a:off x="11504849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214" name="BoxHeader">
            <a:extLst>
              <a:ext uri="{FF2B5EF4-FFF2-40B4-BE49-F238E27FC236}">
                <a16:creationId xmlns:a16="http://schemas.microsoft.com/office/drawing/2014/main" id="{DBE8ED04-BC8D-457F-B26D-42BF96C9C9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563" y="1967529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Géolocalisation des clients à des fins commerciales et de fiabilisation de clientèle et de données clients(cible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mre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  <a:endParaRPr lang="fr-FR" sz="8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15" name="Rounded Rectangle 55">
            <a:extLst>
              <a:ext uri="{FF2B5EF4-FFF2-40B4-BE49-F238E27FC236}">
                <a16:creationId xmlns:a16="http://schemas.microsoft.com/office/drawing/2014/main" id="{9B41F669-D18B-480A-8C10-25B9D6069772}"/>
              </a:ext>
            </a:extLst>
          </p:cNvPr>
          <p:cNvSpPr/>
          <p:nvPr/>
        </p:nvSpPr>
        <p:spPr>
          <a:xfrm>
            <a:off x="3447646" y="171043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6" name="Rounded Rectangle 55">
            <a:extLst>
              <a:ext uri="{FF2B5EF4-FFF2-40B4-BE49-F238E27FC236}">
                <a16:creationId xmlns:a16="http://schemas.microsoft.com/office/drawing/2014/main" id="{0EDF3EBD-7622-43DF-80CF-0377822DA04A}"/>
              </a:ext>
            </a:extLst>
          </p:cNvPr>
          <p:cNvSpPr/>
          <p:nvPr/>
        </p:nvSpPr>
        <p:spPr>
          <a:xfrm>
            <a:off x="4079565" y="171043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7" name="Rounded Rectangle 55">
            <a:extLst>
              <a:ext uri="{FF2B5EF4-FFF2-40B4-BE49-F238E27FC236}">
                <a16:creationId xmlns:a16="http://schemas.microsoft.com/office/drawing/2014/main" id="{66D373D5-B9AA-4837-9E54-12BA6D73427D}"/>
              </a:ext>
            </a:extLst>
          </p:cNvPr>
          <p:cNvSpPr/>
          <p:nvPr/>
        </p:nvSpPr>
        <p:spPr>
          <a:xfrm>
            <a:off x="4765959" y="171043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8" name="Rounded Rectangle 55">
            <a:extLst>
              <a:ext uri="{FF2B5EF4-FFF2-40B4-BE49-F238E27FC236}">
                <a16:creationId xmlns:a16="http://schemas.microsoft.com/office/drawing/2014/main" id="{9F00F333-959B-4F06-8E33-8B49E0D41B92}"/>
              </a:ext>
            </a:extLst>
          </p:cNvPr>
          <p:cNvSpPr/>
          <p:nvPr/>
        </p:nvSpPr>
        <p:spPr>
          <a:xfrm>
            <a:off x="5467358" y="171043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9" name="Rounded Rectangle 55">
            <a:extLst>
              <a:ext uri="{FF2B5EF4-FFF2-40B4-BE49-F238E27FC236}">
                <a16:creationId xmlns:a16="http://schemas.microsoft.com/office/drawing/2014/main" id="{8BA7D41C-5546-4D45-B8E9-CBE5EAD58E19}"/>
              </a:ext>
            </a:extLst>
          </p:cNvPr>
          <p:cNvSpPr/>
          <p:nvPr/>
        </p:nvSpPr>
        <p:spPr>
          <a:xfrm>
            <a:off x="6192480" y="169630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0" name="Rounded Rectangle 55">
            <a:extLst>
              <a:ext uri="{FF2B5EF4-FFF2-40B4-BE49-F238E27FC236}">
                <a16:creationId xmlns:a16="http://schemas.microsoft.com/office/drawing/2014/main" id="{37980BB7-D296-4281-AF8C-2CA45706833F}"/>
              </a:ext>
            </a:extLst>
          </p:cNvPr>
          <p:cNvSpPr/>
          <p:nvPr/>
        </p:nvSpPr>
        <p:spPr>
          <a:xfrm>
            <a:off x="6893879" y="16963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1" name="Rounded Rectangle 55">
            <a:extLst>
              <a:ext uri="{FF2B5EF4-FFF2-40B4-BE49-F238E27FC236}">
                <a16:creationId xmlns:a16="http://schemas.microsoft.com/office/drawing/2014/main" id="{F6852D11-9B9E-4A03-8B12-27F8A0B7F979}"/>
              </a:ext>
            </a:extLst>
          </p:cNvPr>
          <p:cNvSpPr/>
          <p:nvPr/>
        </p:nvSpPr>
        <p:spPr>
          <a:xfrm>
            <a:off x="7580273" y="171043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2" name="Rounded Rectangle 55">
            <a:extLst>
              <a:ext uri="{FF2B5EF4-FFF2-40B4-BE49-F238E27FC236}">
                <a16:creationId xmlns:a16="http://schemas.microsoft.com/office/drawing/2014/main" id="{1B19AA78-C19F-4786-A2D3-12C4E6ED0724}"/>
              </a:ext>
            </a:extLst>
          </p:cNvPr>
          <p:cNvSpPr/>
          <p:nvPr/>
        </p:nvSpPr>
        <p:spPr>
          <a:xfrm>
            <a:off x="8321669" y="169630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3" name="Rounded Rectangle 55">
            <a:extLst>
              <a:ext uri="{FF2B5EF4-FFF2-40B4-BE49-F238E27FC236}">
                <a16:creationId xmlns:a16="http://schemas.microsoft.com/office/drawing/2014/main" id="{B6A308DD-EAFE-4D88-9293-0A01D8E94AD9}"/>
              </a:ext>
            </a:extLst>
          </p:cNvPr>
          <p:cNvSpPr/>
          <p:nvPr/>
        </p:nvSpPr>
        <p:spPr>
          <a:xfrm>
            <a:off x="9023068" y="169630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4" name="Rounded Rectangle 55">
            <a:extLst>
              <a:ext uri="{FF2B5EF4-FFF2-40B4-BE49-F238E27FC236}">
                <a16:creationId xmlns:a16="http://schemas.microsoft.com/office/drawing/2014/main" id="{74CCB35D-7692-4EEE-8B0F-A93BF4A101CA}"/>
              </a:ext>
            </a:extLst>
          </p:cNvPr>
          <p:cNvSpPr/>
          <p:nvPr/>
        </p:nvSpPr>
        <p:spPr>
          <a:xfrm>
            <a:off x="9681796" y="171043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" name="Rounded Rectangle 55">
            <a:extLst>
              <a:ext uri="{FF2B5EF4-FFF2-40B4-BE49-F238E27FC236}">
                <a16:creationId xmlns:a16="http://schemas.microsoft.com/office/drawing/2014/main" id="{B9C2DC46-E3DF-4DDD-AE40-6A6CCAD35D71}"/>
              </a:ext>
            </a:extLst>
          </p:cNvPr>
          <p:cNvSpPr/>
          <p:nvPr/>
        </p:nvSpPr>
        <p:spPr>
          <a:xfrm>
            <a:off x="10423192" y="171043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6" name="Rounded Rectangle 55">
            <a:extLst>
              <a:ext uri="{FF2B5EF4-FFF2-40B4-BE49-F238E27FC236}">
                <a16:creationId xmlns:a16="http://schemas.microsoft.com/office/drawing/2014/main" id="{8F444F60-F411-442A-B04A-78B2B228C972}"/>
              </a:ext>
            </a:extLst>
          </p:cNvPr>
          <p:cNvSpPr/>
          <p:nvPr/>
        </p:nvSpPr>
        <p:spPr>
          <a:xfrm>
            <a:off x="11078732" y="169630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7" name="Rounded Rectangle 55">
            <a:extLst>
              <a:ext uri="{FF2B5EF4-FFF2-40B4-BE49-F238E27FC236}">
                <a16:creationId xmlns:a16="http://schemas.microsoft.com/office/drawing/2014/main" id="{6E9190E7-31A4-47D9-82BC-11B592B0A1F2}"/>
              </a:ext>
            </a:extLst>
          </p:cNvPr>
          <p:cNvSpPr/>
          <p:nvPr/>
        </p:nvSpPr>
        <p:spPr>
          <a:xfrm>
            <a:off x="11765126" y="171043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6AC17FE-F438-49E6-BCB1-418832B07E67}"/>
              </a:ext>
            </a:extLst>
          </p:cNvPr>
          <p:cNvSpPr/>
          <p:nvPr/>
        </p:nvSpPr>
        <p:spPr>
          <a:xfrm>
            <a:off x="3038073" y="2063695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61151C9-B79F-42D1-ABC5-2C5DCCE6FC54}"/>
              </a:ext>
            </a:extLst>
          </p:cNvPr>
          <p:cNvSpPr/>
          <p:nvPr/>
        </p:nvSpPr>
        <p:spPr>
          <a:xfrm>
            <a:off x="5234819" y="2061939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874A43F-8A6C-421B-B05F-943530A4BB52}"/>
              </a:ext>
            </a:extLst>
          </p:cNvPr>
          <p:cNvSpPr/>
          <p:nvPr/>
        </p:nvSpPr>
        <p:spPr>
          <a:xfrm>
            <a:off x="8667698" y="2047791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31" name="Freeform 10">
            <a:extLst>
              <a:ext uri="{FF2B5EF4-FFF2-40B4-BE49-F238E27FC236}">
                <a16:creationId xmlns:a16="http://schemas.microsoft.com/office/drawing/2014/main" id="{C5C1FB20-8980-438F-986E-8F79EDE56103}"/>
              </a:ext>
            </a:extLst>
          </p:cNvPr>
          <p:cNvSpPr>
            <a:spLocks/>
          </p:cNvSpPr>
          <p:nvPr/>
        </p:nvSpPr>
        <p:spPr bwMode="gray">
          <a:xfrm>
            <a:off x="4103186" y="1602775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32" name="Straight Connector 154">
            <a:extLst>
              <a:ext uri="{FF2B5EF4-FFF2-40B4-BE49-F238E27FC236}">
                <a16:creationId xmlns:a16="http://schemas.microsoft.com/office/drawing/2014/main" id="{08AC1D81-9ACE-4C07-850A-3CECFC5AA7D6}"/>
              </a:ext>
            </a:extLst>
          </p:cNvPr>
          <p:cNvCxnSpPr>
            <a:cxnSpLocks/>
          </p:cNvCxnSpPr>
          <p:nvPr/>
        </p:nvCxnSpPr>
        <p:spPr>
          <a:xfrm>
            <a:off x="47335" y="2799341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233" name="BoxHeader">
            <a:extLst>
              <a:ext uri="{FF2B5EF4-FFF2-40B4-BE49-F238E27FC236}">
                <a16:creationId xmlns:a16="http://schemas.microsoft.com/office/drawing/2014/main" id="{AEA795DF-3ADA-4498-BF49-379264F70E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230" y="3275035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RPA : Généralisation RPA ('robotisation'): vente à distance, mise en opposition d'une carte/chéquier, actes de gestion récurrents, demande d'assistance dont ~12.5% pour le digital</a:t>
            </a:r>
          </a:p>
        </p:txBody>
      </p:sp>
      <p:sp>
        <p:nvSpPr>
          <p:cNvPr id="234" name="Rounded Rectangle 55">
            <a:extLst>
              <a:ext uri="{FF2B5EF4-FFF2-40B4-BE49-F238E27FC236}">
                <a16:creationId xmlns:a16="http://schemas.microsoft.com/office/drawing/2014/main" id="{11CC66F6-659C-4A53-BF1D-D4E871DC4BB4}"/>
              </a:ext>
            </a:extLst>
          </p:cNvPr>
          <p:cNvSpPr/>
          <p:nvPr/>
        </p:nvSpPr>
        <p:spPr>
          <a:xfrm>
            <a:off x="3390998" y="3010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5" name="Rounded Rectangle 55">
            <a:extLst>
              <a:ext uri="{FF2B5EF4-FFF2-40B4-BE49-F238E27FC236}">
                <a16:creationId xmlns:a16="http://schemas.microsoft.com/office/drawing/2014/main" id="{F17927D3-57D8-4A84-93EF-DB41AC73AB35}"/>
              </a:ext>
            </a:extLst>
          </p:cNvPr>
          <p:cNvSpPr/>
          <p:nvPr/>
        </p:nvSpPr>
        <p:spPr>
          <a:xfrm>
            <a:off x="4709311" y="3010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6" name="Rounded Rectangle 55">
            <a:extLst>
              <a:ext uri="{FF2B5EF4-FFF2-40B4-BE49-F238E27FC236}">
                <a16:creationId xmlns:a16="http://schemas.microsoft.com/office/drawing/2014/main" id="{4330C30B-308A-4AA7-89F6-D0B3CD1F2CC2}"/>
              </a:ext>
            </a:extLst>
          </p:cNvPr>
          <p:cNvSpPr/>
          <p:nvPr/>
        </p:nvSpPr>
        <p:spPr>
          <a:xfrm>
            <a:off x="5410710" y="3010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7" name="Rounded Rectangle 55">
            <a:extLst>
              <a:ext uri="{FF2B5EF4-FFF2-40B4-BE49-F238E27FC236}">
                <a16:creationId xmlns:a16="http://schemas.microsoft.com/office/drawing/2014/main" id="{7ED35E87-99EB-47A7-9AF2-974FB4B9A10F}"/>
              </a:ext>
            </a:extLst>
          </p:cNvPr>
          <p:cNvSpPr/>
          <p:nvPr/>
        </p:nvSpPr>
        <p:spPr>
          <a:xfrm>
            <a:off x="6135832" y="299650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8" name="Rounded Rectangle 55">
            <a:extLst>
              <a:ext uri="{FF2B5EF4-FFF2-40B4-BE49-F238E27FC236}">
                <a16:creationId xmlns:a16="http://schemas.microsoft.com/office/drawing/2014/main" id="{5C09A4E4-0E80-4173-800A-C91E7724E232}"/>
              </a:ext>
            </a:extLst>
          </p:cNvPr>
          <p:cNvSpPr/>
          <p:nvPr/>
        </p:nvSpPr>
        <p:spPr>
          <a:xfrm>
            <a:off x="6837231" y="299650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9" name="Rounded Rectangle 55">
            <a:extLst>
              <a:ext uri="{FF2B5EF4-FFF2-40B4-BE49-F238E27FC236}">
                <a16:creationId xmlns:a16="http://schemas.microsoft.com/office/drawing/2014/main" id="{CBD4D1C5-2FD6-442F-A3E9-D0575A7BE940}"/>
              </a:ext>
            </a:extLst>
          </p:cNvPr>
          <p:cNvSpPr/>
          <p:nvPr/>
        </p:nvSpPr>
        <p:spPr>
          <a:xfrm>
            <a:off x="7523625" y="3010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0" name="Rounded Rectangle 55">
            <a:extLst>
              <a:ext uri="{FF2B5EF4-FFF2-40B4-BE49-F238E27FC236}">
                <a16:creationId xmlns:a16="http://schemas.microsoft.com/office/drawing/2014/main" id="{EF6E1CDF-2E73-4707-9A8B-D18C8CCE72F9}"/>
              </a:ext>
            </a:extLst>
          </p:cNvPr>
          <p:cNvSpPr/>
          <p:nvPr/>
        </p:nvSpPr>
        <p:spPr>
          <a:xfrm>
            <a:off x="8265021" y="299650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1" name="Rounded Rectangle 55">
            <a:extLst>
              <a:ext uri="{FF2B5EF4-FFF2-40B4-BE49-F238E27FC236}">
                <a16:creationId xmlns:a16="http://schemas.microsoft.com/office/drawing/2014/main" id="{36DBF245-1833-4A73-B50C-E26F2449F114}"/>
              </a:ext>
            </a:extLst>
          </p:cNvPr>
          <p:cNvSpPr/>
          <p:nvPr/>
        </p:nvSpPr>
        <p:spPr>
          <a:xfrm>
            <a:off x="8966420" y="299650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2" name="Rounded Rectangle 55">
            <a:extLst>
              <a:ext uri="{FF2B5EF4-FFF2-40B4-BE49-F238E27FC236}">
                <a16:creationId xmlns:a16="http://schemas.microsoft.com/office/drawing/2014/main" id="{5D99C750-D986-452D-9603-3F718B48BAD9}"/>
              </a:ext>
            </a:extLst>
          </p:cNvPr>
          <p:cNvSpPr/>
          <p:nvPr/>
        </p:nvSpPr>
        <p:spPr>
          <a:xfrm>
            <a:off x="9625148" y="3010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3" name="Rounded Rectangle 55">
            <a:extLst>
              <a:ext uri="{FF2B5EF4-FFF2-40B4-BE49-F238E27FC236}">
                <a16:creationId xmlns:a16="http://schemas.microsoft.com/office/drawing/2014/main" id="{7DB3BD6C-3FA7-461C-A390-75D665F45F69}"/>
              </a:ext>
            </a:extLst>
          </p:cNvPr>
          <p:cNvSpPr/>
          <p:nvPr/>
        </p:nvSpPr>
        <p:spPr>
          <a:xfrm>
            <a:off x="10366544" y="3010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4" name="Rounded Rectangle 55">
            <a:extLst>
              <a:ext uri="{FF2B5EF4-FFF2-40B4-BE49-F238E27FC236}">
                <a16:creationId xmlns:a16="http://schemas.microsoft.com/office/drawing/2014/main" id="{ECCB9DCD-553A-4BC0-9E73-CDE5FC3286A0}"/>
              </a:ext>
            </a:extLst>
          </p:cNvPr>
          <p:cNvSpPr/>
          <p:nvPr/>
        </p:nvSpPr>
        <p:spPr>
          <a:xfrm>
            <a:off x="11022084" y="299650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5" name="Rounded Rectangle 55">
            <a:extLst>
              <a:ext uri="{FF2B5EF4-FFF2-40B4-BE49-F238E27FC236}">
                <a16:creationId xmlns:a16="http://schemas.microsoft.com/office/drawing/2014/main" id="{731BFB98-4EA8-423D-950A-6CC8F1235A35}"/>
              </a:ext>
            </a:extLst>
          </p:cNvPr>
          <p:cNvSpPr/>
          <p:nvPr/>
        </p:nvSpPr>
        <p:spPr>
          <a:xfrm>
            <a:off x="11708478" y="301063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46" name="Straight Connector 154">
            <a:extLst>
              <a:ext uri="{FF2B5EF4-FFF2-40B4-BE49-F238E27FC236}">
                <a16:creationId xmlns:a16="http://schemas.microsoft.com/office/drawing/2014/main" id="{3452EE35-5CCC-4974-B444-6D82F91011ED}"/>
              </a:ext>
            </a:extLst>
          </p:cNvPr>
          <p:cNvCxnSpPr>
            <a:cxnSpLocks/>
          </p:cNvCxnSpPr>
          <p:nvPr/>
        </p:nvCxnSpPr>
        <p:spPr>
          <a:xfrm>
            <a:off x="90461" y="4061126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247" name="BoxHeader">
            <a:extLst>
              <a:ext uri="{FF2B5EF4-FFF2-40B4-BE49-F238E27FC236}">
                <a16:creationId xmlns:a16="http://schemas.microsoft.com/office/drawing/2014/main" id="{9FA9B976-5E08-4000-87F0-8790F52EAB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546" y="4408308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RPA : robotisation de process dans la fonction finance</a:t>
            </a:r>
          </a:p>
        </p:txBody>
      </p:sp>
      <p:sp>
        <p:nvSpPr>
          <p:cNvPr id="248" name="Rounded Rectangle 55">
            <a:extLst>
              <a:ext uri="{FF2B5EF4-FFF2-40B4-BE49-F238E27FC236}">
                <a16:creationId xmlns:a16="http://schemas.microsoft.com/office/drawing/2014/main" id="{AF303963-6375-4332-9202-32571D388646}"/>
              </a:ext>
            </a:extLst>
          </p:cNvPr>
          <p:cNvSpPr/>
          <p:nvPr/>
        </p:nvSpPr>
        <p:spPr>
          <a:xfrm>
            <a:off x="3447646" y="42159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9" name="Rounded Rectangle 55">
            <a:extLst>
              <a:ext uri="{FF2B5EF4-FFF2-40B4-BE49-F238E27FC236}">
                <a16:creationId xmlns:a16="http://schemas.microsoft.com/office/drawing/2014/main" id="{3421BBF8-6954-4959-8F54-8439837E4811}"/>
              </a:ext>
            </a:extLst>
          </p:cNvPr>
          <p:cNvSpPr/>
          <p:nvPr/>
        </p:nvSpPr>
        <p:spPr>
          <a:xfrm>
            <a:off x="4079565" y="42159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0" name="Rounded Rectangle 55">
            <a:extLst>
              <a:ext uri="{FF2B5EF4-FFF2-40B4-BE49-F238E27FC236}">
                <a16:creationId xmlns:a16="http://schemas.microsoft.com/office/drawing/2014/main" id="{F1A83389-AB97-44DE-BF6A-A0745D9BA503}"/>
              </a:ext>
            </a:extLst>
          </p:cNvPr>
          <p:cNvSpPr/>
          <p:nvPr/>
        </p:nvSpPr>
        <p:spPr>
          <a:xfrm>
            <a:off x="4765959" y="42159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1" name="Rounded Rectangle 55">
            <a:extLst>
              <a:ext uri="{FF2B5EF4-FFF2-40B4-BE49-F238E27FC236}">
                <a16:creationId xmlns:a16="http://schemas.microsoft.com/office/drawing/2014/main" id="{3DC291C4-B1A4-4E38-A8B3-326E1D5E6F95}"/>
              </a:ext>
            </a:extLst>
          </p:cNvPr>
          <p:cNvSpPr/>
          <p:nvPr/>
        </p:nvSpPr>
        <p:spPr>
          <a:xfrm>
            <a:off x="5467358" y="42159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2" name="Rounded Rectangle 55">
            <a:extLst>
              <a:ext uri="{FF2B5EF4-FFF2-40B4-BE49-F238E27FC236}">
                <a16:creationId xmlns:a16="http://schemas.microsoft.com/office/drawing/2014/main" id="{4E685742-7489-45B0-A7B6-82FEB0FFAC5A}"/>
              </a:ext>
            </a:extLst>
          </p:cNvPr>
          <p:cNvSpPr/>
          <p:nvPr/>
        </p:nvSpPr>
        <p:spPr>
          <a:xfrm>
            <a:off x="6192480" y="420186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3" name="Rounded Rectangle 55">
            <a:extLst>
              <a:ext uri="{FF2B5EF4-FFF2-40B4-BE49-F238E27FC236}">
                <a16:creationId xmlns:a16="http://schemas.microsoft.com/office/drawing/2014/main" id="{CCF6493B-4BB3-4738-A350-B5BB2DAC95AD}"/>
              </a:ext>
            </a:extLst>
          </p:cNvPr>
          <p:cNvSpPr/>
          <p:nvPr/>
        </p:nvSpPr>
        <p:spPr>
          <a:xfrm>
            <a:off x="6893879" y="420186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4" name="Rounded Rectangle 55">
            <a:extLst>
              <a:ext uri="{FF2B5EF4-FFF2-40B4-BE49-F238E27FC236}">
                <a16:creationId xmlns:a16="http://schemas.microsoft.com/office/drawing/2014/main" id="{23DCA739-020D-4C1C-9B19-4719F44ADDFC}"/>
              </a:ext>
            </a:extLst>
          </p:cNvPr>
          <p:cNvSpPr/>
          <p:nvPr/>
        </p:nvSpPr>
        <p:spPr>
          <a:xfrm>
            <a:off x="7580273" y="42159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5" name="Rounded Rectangle 55">
            <a:extLst>
              <a:ext uri="{FF2B5EF4-FFF2-40B4-BE49-F238E27FC236}">
                <a16:creationId xmlns:a16="http://schemas.microsoft.com/office/drawing/2014/main" id="{38571968-C925-4E16-BC23-21C80EF2EBB6}"/>
              </a:ext>
            </a:extLst>
          </p:cNvPr>
          <p:cNvSpPr/>
          <p:nvPr/>
        </p:nvSpPr>
        <p:spPr>
          <a:xfrm>
            <a:off x="8321669" y="420186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6" name="Rounded Rectangle 55">
            <a:extLst>
              <a:ext uri="{FF2B5EF4-FFF2-40B4-BE49-F238E27FC236}">
                <a16:creationId xmlns:a16="http://schemas.microsoft.com/office/drawing/2014/main" id="{C7AE1934-DB32-4998-B2EA-1B6C51D5DFF6}"/>
              </a:ext>
            </a:extLst>
          </p:cNvPr>
          <p:cNvSpPr/>
          <p:nvPr/>
        </p:nvSpPr>
        <p:spPr>
          <a:xfrm>
            <a:off x="9023068" y="420186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7" name="Rounded Rectangle 55">
            <a:extLst>
              <a:ext uri="{FF2B5EF4-FFF2-40B4-BE49-F238E27FC236}">
                <a16:creationId xmlns:a16="http://schemas.microsoft.com/office/drawing/2014/main" id="{EE9F799B-0A40-4B50-9F4F-2A7D6CCFF009}"/>
              </a:ext>
            </a:extLst>
          </p:cNvPr>
          <p:cNvSpPr/>
          <p:nvPr/>
        </p:nvSpPr>
        <p:spPr>
          <a:xfrm>
            <a:off x="9681796" y="42159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8" name="Rounded Rectangle 55">
            <a:extLst>
              <a:ext uri="{FF2B5EF4-FFF2-40B4-BE49-F238E27FC236}">
                <a16:creationId xmlns:a16="http://schemas.microsoft.com/office/drawing/2014/main" id="{662971D4-D22D-4747-B927-8E3F4FC2A825}"/>
              </a:ext>
            </a:extLst>
          </p:cNvPr>
          <p:cNvSpPr/>
          <p:nvPr/>
        </p:nvSpPr>
        <p:spPr>
          <a:xfrm>
            <a:off x="10423192" y="42159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9" name="Rounded Rectangle 55">
            <a:extLst>
              <a:ext uri="{FF2B5EF4-FFF2-40B4-BE49-F238E27FC236}">
                <a16:creationId xmlns:a16="http://schemas.microsoft.com/office/drawing/2014/main" id="{1D54F5A4-2AA1-4B33-BB8F-06E04C683EDB}"/>
              </a:ext>
            </a:extLst>
          </p:cNvPr>
          <p:cNvSpPr/>
          <p:nvPr/>
        </p:nvSpPr>
        <p:spPr>
          <a:xfrm>
            <a:off x="11078732" y="420186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0" name="Rounded Rectangle 55">
            <a:extLst>
              <a:ext uri="{FF2B5EF4-FFF2-40B4-BE49-F238E27FC236}">
                <a16:creationId xmlns:a16="http://schemas.microsoft.com/office/drawing/2014/main" id="{92110AB9-CF04-4FA9-80F3-27095A884E5A}"/>
              </a:ext>
            </a:extLst>
          </p:cNvPr>
          <p:cNvSpPr/>
          <p:nvPr/>
        </p:nvSpPr>
        <p:spPr>
          <a:xfrm>
            <a:off x="11765126" y="42159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7398567F-7122-41D5-8BC9-1222B410694F}"/>
              </a:ext>
            </a:extLst>
          </p:cNvPr>
          <p:cNvSpPr/>
          <p:nvPr/>
        </p:nvSpPr>
        <p:spPr>
          <a:xfrm>
            <a:off x="3072929" y="4552492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5479276D-6882-45E9-80CC-A7211C2C2B40}"/>
              </a:ext>
            </a:extLst>
          </p:cNvPr>
          <p:cNvSpPr/>
          <p:nvPr/>
        </p:nvSpPr>
        <p:spPr>
          <a:xfrm>
            <a:off x="5269675" y="4550736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0F19B7-E5EC-42B5-9C28-3920219A5247}"/>
              </a:ext>
            </a:extLst>
          </p:cNvPr>
          <p:cNvSpPr/>
          <p:nvPr/>
        </p:nvSpPr>
        <p:spPr>
          <a:xfrm>
            <a:off x="8702554" y="4536588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BB51993-2ABB-458E-9E99-684083899518}"/>
              </a:ext>
            </a:extLst>
          </p:cNvPr>
          <p:cNvSpPr/>
          <p:nvPr/>
        </p:nvSpPr>
        <p:spPr>
          <a:xfrm>
            <a:off x="3072929" y="3346019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0EB9FE5-F25C-4EC0-8E53-D34BC7B94474}"/>
              </a:ext>
            </a:extLst>
          </p:cNvPr>
          <p:cNvSpPr/>
          <p:nvPr/>
        </p:nvSpPr>
        <p:spPr>
          <a:xfrm>
            <a:off x="5269675" y="3344263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A4A97E9-05B8-4A97-AC9B-74DBBA8C92DD}"/>
              </a:ext>
            </a:extLst>
          </p:cNvPr>
          <p:cNvSpPr/>
          <p:nvPr/>
        </p:nvSpPr>
        <p:spPr>
          <a:xfrm>
            <a:off x="8702554" y="3330115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7" name="Freeform 10">
            <a:extLst>
              <a:ext uri="{FF2B5EF4-FFF2-40B4-BE49-F238E27FC236}">
                <a16:creationId xmlns:a16="http://schemas.microsoft.com/office/drawing/2014/main" id="{0B0151CC-9ABE-4F69-A2A4-B3B9E3A0A81F}"/>
              </a:ext>
            </a:extLst>
          </p:cNvPr>
          <p:cNvSpPr>
            <a:spLocks/>
          </p:cNvSpPr>
          <p:nvPr/>
        </p:nvSpPr>
        <p:spPr bwMode="gray">
          <a:xfrm>
            <a:off x="4770853" y="4124626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78" name="Rounded Rectangle 55">
            <a:extLst>
              <a:ext uri="{FF2B5EF4-FFF2-40B4-BE49-F238E27FC236}">
                <a16:creationId xmlns:a16="http://schemas.microsoft.com/office/drawing/2014/main" id="{D805733E-B422-41ED-8C59-5C1E9BA58119}"/>
              </a:ext>
            </a:extLst>
          </p:cNvPr>
          <p:cNvSpPr/>
          <p:nvPr/>
        </p:nvSpPr>
        <p:spPr>
          <a:xfrm>
            <a:off x="4050583" y="302190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9" name="Freeform 10">
            <a:extLst>
              <a:ext uri="{FF2B5EF4-FFF2-40B4-BE49-F238E27FC236}">
                <a16:creationId xmlns:a16="http://schemas.microsoft.com/office/drawing/2014/main" id="{9B2DAC7E-11FA-4416-BC75-8C95A6435443}"/>
              </a:ext>
            </a:extLst>
          </p:cNvPr>
          <p:cNvSpPr>
            <a:spLocks/>
          </p:cNvSpPr>
          <p:nvPr/>
        </p:nvSpPr>
        <p:spPr bwMode="gray">
          <a:xfrm>
            <a:off x="4059238" y="2903971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80" name="BoxHeader">
            <a:extLst>
              <a:ext uri="{FF2B5EF4-FFF2-40B4-BE49-F238E27FC236}">
                <a16:creationId xmlns:a16="http://schemas.microsoft.com/office/drawing/2014/main" id="{25D18860-721A-4E88-9ADB-586539CFBD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546" y="5392512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Déploiement d'outils auto BI "BI en tant que service" </a:t>
            </a:r>
            <a:endParaRPr lang="fr-FR" sz="8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81" name="Rounded Rectangle 55">
            <a:extLst>
              <a:ext uri="{FF2B5EF4-FFF2-40B4-BE49-F238E27FC236}">
                <a16:creationId xmlns:a16="http://schemas.microsoft.com/office/drawing/2014/main" id="{789A8311-B105-4BAA-AB25-898CDA4E142E}"/>
              </a:ext>
            </a:extLst>
          </p:cNvPr>
          <p:cNvSpPr/>
          <p:nvPr/>
        </p:nvSpPr>
        <p:spPr>
          <a:xfrm>
            <a:off x="3384429" y="524971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2" name="Rounded Rectangle 55">
            <a:extLst>
              <a:ext uri="{FF2B5EF4-FFF2-40B4-BE49-F238E27FC236}">
                <a16:creationId xmlns:a16="http://schemas.microsoft.com/office/drawing/2014/main" id="{C617634B-CD74-4B66-B6C0-AAFF0FD4B580}"/>
              </a:ext>
            </a:extLst>
          </p:cNvPr>
          <p:cNvSpPr/>
          <p:nvPr/>
        </p:nvSpPr>
        <p:spPr>
          <a:xfrm>
            <a:off x="4016348" y="524971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3" name="Rounded Rectangle 55">
            <a:extLst>
              <a:ext uri="{FF2B5EF4-FFF2-40B4-BE49-F238E27FC236}">
                <a16:creationId xmlns:a16="http://schemas.microsoft.com/office/drawing/2014/main" id="{E86FD8F7-DBC2-4B03-BD59-14763D334DEF}"/>
              </a:ext>
            </a:extLst>
          </p:cNvPr>
          <p:cNvSpPr/>
          <p:nvPr/>
        </p:nvSpPr>
        <p:spPr>
          <a:xfrm>
            <a:off x="4702742" y="524971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4" name="Rounded Rectangle 55">
            <a:extLst>
              <a:ext uri="{FF2B5EF4-FFF2-40B4-BE49-F238E27FC236}">
                <a16:creationId xmlns:a16="http://schemas.microsoft.com/office/drawing/2014/main" id="{F03B06B5-D5B5-4ED5-8ECA-F6313623A4D6}"/>
              </a:ext>
            </a:extLst>
          </p:cNvPr>
          <p:cNvSpPr/>
          <p:nvPr/>
        </p:nvSpPr>
        <p:spPr>
          <a:xfrm>
            <a:off x="5404141" y="524971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5" name="Rounded Rectangle 55">
            <a:extLst>
              <a:ext uri="{FF2B5EF4-FFF2-40B4-BE49-F238E27FC236}">
                <a16:creationId xmlns:a16="http://schemas.microsoft.com/office/drawing/2014/main" id="{BCC08ABA-4DA6-49AC-8E68-29E228E030A6}"/>
              </a:ext>
            </a:extLst>
          </p:cNvPr>
          <p:cNvSpPr/>
          <p:nvPr/>
        </p:nvSpPr>
        <p:spPr>
          <a:xfrm>
            <a:off x="6129263" y="5235589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6" name="Rounded Rectangle 55">
            <a:extLst>
              <a:ext uri="{FF2B5EF4-FFF2-40B4-BE49-F238E27FC236}">
                <a16:creationId xmlns:a16="http://schemas.microsoft.com/office/drawing/2014/main" id="{2AD45DE2-438A-4EB5-8D3B-6F6F8AAA95C6}"/>
              </a:ext>
            </a:extLst>
          </p:cNvPr>
          <p:cNvSpPr/>
          <p:nvPr/>
        </p:nvSpPr>
        <p:spPr>
          <a:xfrm>
            <a:off x="6830662" y="523558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7" name="Rounded Rectangle 55">
            <a:extLst>
              <a:ext uri="{FF2B5EF4-FFF2-40B4-BE49-F238E27FC236}">
                <a16:creationId xmlns:a16="http://schemas.microsoft.com/office/drawing/2014/main" id="{3A4DA6FE-E78C-4F3D-B33F-9A6CA2DA7487}"/>
              </a:ext>
            </a:extLst>
          </p:cNvPr>
          <p:cNvSpPr/>
          <p:nvPr/>
        </p:nvSpPr>
        <p:spPr>
          <a:xfrm>
            <a:off x="7517056" y="524971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8" name="Rounded Rectangle 55">
            <a:extLst>
              <a:ext uri="{FF2B5EF4-FFF2-40B4-BE49-F238E27FC236}">
                <a16:creationId xmlns:a16="http://schemas.microsoft.com/office/drawing/2014/main" id="{D912904A-AC9C-4582-8AC8-CC664B6C9CEF}"/>
              </a:ext>
            </a:extLst>
          </p:cNvPr>
          <p:cNvSpPr/>
          <p:nvPr/>
        </p:nvSpPr>
        <p:spPr>
          <a:xfrm>
            <a:off x="8258452" y="523558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9" name="Rounded Rectangle 55">
            <a:extLst>
              <a:ext uri="{FF2B5EF4-FFF2-40B4-BE49-F238E27FC236}">
                <a16:creationId xmlns:a16="http://schemas.microsoft.com/office/drawing/2014/main" id="{645EE44C-0143-43AA-BC38-7FE6AA4FA4C4}"/>
              </a:ext>
            </a:extLst>
          </p:cNvPr>
          <p:cNvSpPr/>
          <p:nvPr/>
        </p:nvSpPr>
        <p:spPr>
          <a:xfrm>
            <a:off x="8959851" y="523558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0" name="Rounded Rectangle 55">
            <a:extLst>
              <a:ext uri="{FF2B5EF4-FFF2-40B4-BE49-F238E27FC236}">
                <a16:creationId xmlns:a16="http://schemas.microsoft.com/office/drawing/2014/main" id="{EE793B67-A7CE-431C-AEC4-79B2100EB060}"/>
              </a:ext>
            </a:extLst>
          </p:cNvPr>
          <p:cNvSpPr/>
          <p:nvPr/>
        </p:nvSpPr>
        <p:spPr>
          <a:xfrm>
            <a:off x="9618579" y="524971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1" name="Rounded Rectangle 55">
            <a:extLst>
              <a:ext uri="{FF2B5EF4-FFF2-40B4-BE49-F238E27FC236}">
                <a16:creationId xmlns:a16="http://schemas.microsoft.com/office/drawing/2014/main" id="{18EE3785-0939-4B8A-BFA8-554C46A62DA1}"/>
              </a:ext>
            </a:extLst>
          </p:cNvPr>
          <p:cNvSpPr/>
          <p:nvPr/>
        </p:nvSpPr>
        <p:spPr>
          <a:xfrm>
            <a:off x="10359975" y="524971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2" name="Rounded Rectangle 55">
            <a:extLst>
              <a:ext uri="{FF2B5EF4-FFF2-40B4-BE49-F238E27FC236}">
                <a16:creationId xmlns:a16="http://schemas.microsoft.com/office/drawing/2014/main" id="{6AE2CC09-9EE6-48EE-8963-81E9D5E73FCE}"/>
              </a:ext>
            </a:extLst>
          </p:cNvPr>
          <p:cNvSpPr/>
          <p:nvPr/>
        </p:nvSpPr>
        <p:spPr>
          <a:xfrm>
            <a:off x="11015515" y="523558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3" name="Rounded Rectangle 55">
            <a:extLst>
              <a:ext uri="{FF2B5EF4-FFF2-40B4-BE49-F238E27FC236}">
                <a16:creationId xmlns:a16="http://schemas.microsoft.com/office/drawing/2014/main" id="{CBC7ABE7-8789-4BE7-A5C4-26FFB028B206}"/>
              </a:ext>
            </a:extLst>
          </p:cNvPr>
          <p:cNvSpPr/>
          <p:nvPr/>
        </p:nvSpPr>
        <p:spPr>
          <a:xfrm>
            <a:off x="11701909" y="524971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DF2BE88-C695-4918-901A-09613F45CFBA}"/>
              </a:ext>
            </a:extLst>
          </p:cNvPr>
          <p:cNvSpPr/>
          <p:nvPr/>
        </p:nvSpPr>
        <p:spPr>
          <a:xfrm>
            <a:off x="3038755" y="5628520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4D86DE3-1876-4996-8931-E969D86815FB}"/>
              </a:ext>
            </a:extLst>
          </p:cNvPr>
          <p:cNvSpPr/>
          <p:nvPr/>
        </p:nvSpPr>
        <p:spPr>
          <a:xfrm>
            <a:off x="5235501" y="5626764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73D3C379-0053-4896-9A32-C98FB6C7056F}"/>
              </a:ext>
            </a:extLst>
          </p:cNvPr>
          <p:cNvSpPr/>
          <p:nvPr/>
        </p:nvSpPr>
        <p:spPr>
          <a:xfrm>
            <a:off x="8668380" y="5612616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317" name="Freeform 10">
            <a:extLst>
              <a:ext uri="{FF2B5EF4-FFF2-40B4-BE49-F238E27FC236}">
                <a16:creationId xmlns:a16="http://schemas.microsoft.com/office/drawing/2014/main" id="{20E40973-E4E0-47B1-A4F8-7A84836C7710}"/>
              </a:ext>
            </a:extLst>
          </p:cNvPr>
          <p:cNvSpPr>
            <a:spLocks/>
          </p:cNvSpPr>
          <p:nvPr/>
        </p:nvSpPr>
        <p:spPr bwMode="gray">
          <a:xfrm>
            <a:off x="3391837" y="5187155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19" name="Straight Connector 154">
            <a:extLst>
              <a:ext uri="{FF2B5EF4-FFF2-40B4-BE49-F238E27FC236}">
                <a16:creationId xmlns:a16="http://schemas.microsoft.com/office/drawing/2014/main" id="{93E897D9-4196-46A6-9CDF-DBD757A4FA29}"/>
              </a:ext>
            </a:extLst>
          </p:cNvPr>
          <p:cNvCxnSpPr>
            <a:cxnSpLocks/>
          </p:cNvCxnSpPr>
          <p:nvPr/>
        </p:nvCxnSpPr>
        <p:spPr>
          <a:xfrm>
            <a:off x="64007" y="5147958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270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lumnHeader">
            <a:extLst>
              <a:ext uri="{FF2B5EF4-FFF2-40B4-BE49-F238E27FC236}">
                <a16:creationId xmlns:a16="http://schemas.microsoft.com/office/drawing/2014/main" id="{1625A857-D88E-45C3-B333-1EDD62340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57067"/>
            <a:ext cx="2930983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lIns="0" tIns="91440" rIns="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Projet Data</a:t>
            </a:r>
          </a:p>
        </p:txBody>
      </p:sp>
      <p:sp>
        <p:nvSpPr>
          <p:cNvPr id="267" name="Rounded Rectangle 24">
            <a:extLst>
              <a:ext uri="{FF2B5EF4-FFF2-40B4-BE49-F238E27FC236}">
                <a16:creationId xmlns:a16="http://schemas.microsoft.com/office/drawing/2014/main" id="{1AD0ED13-D396-472C-A432-36A5D53E0C7E}"/>
              </a:ext>
            </a:extLst>
          </p:cNvPr>
          <p:cNvSpPr/>
          <p:nvPr/>
        </p:nvSpPr>
        <p:spPr>
          <a:xfrm>
            <a:off x="3007337" y="1193074"/>
            <a:ext cx="77834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Préliminaire</a:t>
            </a:r>
          </a:p>
        </p:txBody>
      </p:sp>
      <p:sp>
        <p:nvSpPr>
          <p:cNvPr id="268" name="Rounded Rectangle 25">
            <a:extLst>
              <a:ext uri="{FF2B5EF4-FFF2-40B4-BE49-F238E27FC236}">
                <a16:creationId xmlns:a16="http://schemas.microsoft.com/office/drawing/2014/main" id="{50F7D2C0-E83F-431D-A12C-EB78134462DA}"/>
              </a:ext>
            </a:extLst>
          </p:cNvPr>
          <p:cNvSpPr/>
          <p:nvPr/>
        </p:nvSpPr>
        <p:spPr>
          <a:xfrm>
            <a:off x="3819010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69" name="Rounded Rectangle 26">
            <a:extLst>
              <a:ext uri="{FF2B5EF4-FFF2-40B4-BE49-F238E27FC236}">
                <a16:creationId xmlns:a16="http://schemas.microsoft.com/office/drawing/2014/main" id="{1DC32FCD-A426-4BF6-8387-D648C487BBF0}"/>
              </a:ext>
            </a:extLst>
          </p:cNvPr>
          <p:cNvSpPr/>
          <p:nvPr/>
        </p:nvSpPr>
        <p:spPr>
          <a:xfrm>
            <a:off x="4505404" y="1193074"/>
            <a:ext cx="657146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Avancée</a:t>
            </a:r>
          </a:p>
        </p:txBody>
      </p:sp>
      <p:sp>
        <p:nvSpPr>
          <p:cNvPr id="270" name="ColumnHeader">
            <a:extLst>
              <a:ext uri="{FF2B5EF4-FFF2-40B4-BE49-F238E27FC236}">
                <a16:creationId xmlns:a16="http://schemas.microsoft.com/office/drawing/2014/main" id="{8F23B9F6-CCD4-4A56-8E41-696F95C951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2166" y="757067"/>
            <a:ext cx="3450125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Attractivité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ounded Rectangle 11">
            <a:extLst>
              <a:ext uri="{FF2B5EF4-FFF2-40B4-BE49-F238E27FC236}">
                <a16:creationId xmlns:a16="http://schemas.microsoft.com/office/drawing/2014/main" id="{933BE222-23BE-469B-99B3-FF8A953EA718}"/>
              </a:ext>
            </a:extLst>
          </p:cNvPr>
          <p:cNvSpPr/>
          <p:nvPr/>
        </p:nvSpPr>
        <p:spPr>
          <a:xfrm>
            <a:off x="5204066" y="1193074"/>
            <a:ext cx="662621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272" name="Rounded Rectangle 12">
            <a:extLst>
              <a:ext uri="{FF2B5EF4-FFF2-40B4-BE49-F238E27FC236}">
                <a16:creationId xmlns:a16="http://schemas.microsoft.com/office/drawing/2014/main" id="{DE836522-318A-4DC9-A54C-30EFFF06BCA1}"/>
              </a:ext>
            </a:extLst>
          </p:cNvPr>
          <p:cNvSpPr/>
          <p:nvPr/>
        </p:nvSpPr>
        <p:spPr>
          <a:xfrm>
            <a:off x="5893863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273" name="Rounded Rectangle 13">
            <a:extLst>
              <a:ext uri="{FF2B5EF4-FFF2-40B4-BE49-F238E27FC236}">
                <a16:creationId xmlns:a16="http://schemas.microsoft.com/office/drawing/2014/main" id="{61BB8AD2-62E3-4800-B165-D2246B3B4180}"/>
              </a:ext>
            </a:extLst>
          </p:cNvPr>
          <p:cNvSpPr/>
          <p:nvPr/>
        </p:nvSpPr>
        <p:spPr>
          <a:xfrm>
            <a:off x="6587776" y="1193074"/>
            <a:ext cx="662620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274" name="Rounded Rectangle 14">
            <a:extLst>
              <a:ext uri="{FF2B5EF4-FFF2-40B4-BE49-F238E27FC236}">
                <a16:creationId xmlns:a16="http://schemas.microsoft.com/office/drawing/2014/main" id="{D04F401F-5125-4DBC-94E9-E0B6F1B62FC7}"/>
              </a:ext>
            </a:extLst>
          </p:cNvPr>
          <p:cNvSpPr/>
          <p:nvPr/>
        </p:nvSpPr>
        <p:spPr>
          <a:xfrm>
            <a:off x="7270625" y="1193074"/>
            <a:ext cx="662619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275" name="Rounded Rectangle 15">
            <a:extLst>
              <a:ext uri="{FF2B5EF4-FFF2-40B4-BE49-F238E27FC236}">
                <a16:creationId xmlns:a16="http://schemas.microsoft.com/office/drawing/2014/main" id="{D4935A9C-8C87-4C47-93FE-826F8B52DC6D}"/>
              </a:ext>
            </a:extLst>
          </p:cNvPr>
          <p:cNvSpPr/>
          <p:nvPr/>
        </p:nvSpPr>
        <p:spPr>
          <a:xfrm>
            <a:off x="7972523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297" name="ColumnHeader">
            <a:extLst>
              <a:ext uri="{FF2B5EF4-FFF2-40B4-BE49-F238E27FC236}">
                <a16:creationId xmlns:a16="http://schemas.microsoft.com/office/drawing/2014/main" id="{80AB6481-1A92-40D3-88F2-00F1DE19B6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8133" y="563480"/>
            <a:ext cx="2196883" cy="56291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Maturité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du projet</a:t>
            </a:r>
          </a:p>
        </p:txBody>
      </p:sp>
      <p:sp>
        <p:nvSpPr>
          <p:cNvPr id="33" name="ColumnHeader">
            <a:extLst>
              <a:ext uri="{FF2B5EF4-FFF2-40B4-BE49-F238E27FC236}">
                <a16:creationId xmlns:a16="http://schemas.microsoft.com/office/drawing/2014/main" id="{DA1288D0-C1E6-4412-A6DF-56F8B6190F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22562" y="757067"/>
            <a:ext cx="3336088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C83E1E"/>
            </a:outerShdw>
          </a:effectLst>
        </p:spPr>
        <p:txBody>
          <a:bodyPr wrap="square" tIns="91440" bIns="91440" anchor="b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Faisabilité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52FF441E-74F8-4DCE-B1F2-F74152DB29F6}"/>
              </a:ext>
            </a:extLst>
          </p:cNvPr>
          <p:cNvSpPr/>
          <p:nvPr/>
        </p:nvSpPr>
        <p:spPr>
          <a:xfrm>
            <a:off x="8722562" y="1193074"/>
            <a:ext cx="662618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faible</a:t>
            </a:r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68C27C0B-817C-4543-8B3E-DB842B118460}"/>
              </a:ext>
            </a:extLst>
          </p:cNvPr>
          <p:cNvSpPr/>
          <p:nvPr/>
        </p:nvSpPr>
        <p:spPr>
          <a:xfrm>
            <a:off x="9418505" y="1185998"/>
            <a:ext cx="662618" cy="290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Faible</a:t>
            </a:r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6B28CF50-08F8-43D5-96F3-F250926F68C5}"/>
              </a:ext>
            </a:extLst>
          </p:cNvPr>
          <p:cNvSpPr/>
          <p:nvPr/>
        </p:nvSpPr>
        <p:spPr>
          <a:xfrm>
            <a:off x="10111394" y="1178922"/>
            <a:ext cx="662617" cy="297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Moyenne</a:t>
            </a:r>
          </a:p>
        </p:txBody>
      </p:sp>
      <p:sp>
        <p:nvSpPr>
          <p:cNvPr id="37" name="Rounded Rectangle 21">
            <a:extLst>
              <a:ext uri="{FF2B5EF4-FFF2-40B4-BE49-F238E27FC236}">
                <a16:creationId xmlns:a16="http://schemas.microsoft.com/office/drawing/2014/main" id="{9D751ABA-6C26-4FA0-BB2E-F50E19291505}"/>
              </a:ext>
            </a:extLst>
          </p:cNvPr>
          <p:cNvSpPr/>
          <p:nvPr/>
        </p:nvSpPr>
        <p:spPr>
          <a:xfrm>
            <a:off x="10802214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Forte</a:t>
            </a:r>
          </a:p>
        </p:txBody>
      </p: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5B8F2A62-A4DB-42D9-9BE3-04F6768BEDC1}"/>
              </a:ext>
            </a:extLst>
          </p:cNvPr>
          <p:cNvSpPr/>
          <p:nvPr/>
        </p:nvSpPr>
        <p:spPr>
          <a:xfrm>
            <a:off x="11504849" y="1193074"/>
            <a:ext cx="662616" cy="28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91440" rIns="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Très forte</a:t>
            </a:r>
          </a:p>
        </p:txBody>
      </p:sp>
      <p:sp>
        <p:nvSpPr>
          <p:cNvPr id="65" name="Rounded Rectangle 55">
            <a:extLst>
              <a:ext uri="{FF2B5EF4-FFF2-40B4-BE49-F238E27FC236}">
                <a16:creationId xmlns:a16="http://schemas.microsoft.com/office/drawing/2014/main" id="{7353BD8D-CFCD-455A-890D-8326AF51715A}"/>
              </a:ext>
            </a:extLst>
          </p:cNvPr>
          <p:cNvSpPr/>
          <p:nvPr/>
        </p:nvSpPr>
        <p:spPr>
          <a:xfrm>
            <a:off x="3353624" y="15559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CDAC7E92-E4B1-43CD-8B6B-8D9ABE9F30E8}"/>
              </a:ext>
            </a:extLst>
          </p:cNvPr>
          <p:cNvSpPr/>
          <p:nvPr/>
        </p:nvSpPr>
        <p:spPr>
          <a:xfrm>
            <a:off x="3985543" y="15559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7" name="Rounded Rectangle 55">
            <a:extLst>
              <a:ext uri="{FF2B5EF4-FFF2-40B4-BE49-F238E27FC236}">
                <a16:creationId xmlns:a16="http://schemas.microsoft.com/office/drawing/2014/main" id="{2B69DB1E-6858-47D5-9A50-F5DA5552B89B}"/>
              </a:ext>
            </a:extLst>
          </p:cNvPr>
          <p:cNvSpPr/>
          <p:nvPr/>
        </p:nvSpPr>
        <p:spPr>
          <a:xfrm>
            <a:off x="4671937" y="15559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AEC90375-684C-4EB2-AA4A-66A9CC976204}"/>
              </a:ext>
            </a:extLst>
          </p:cNvPr>
          <p:cNvSpPr/>
          <p:nvPr/>
        </p:nvSpPr>
        <p:spPr>
          <a:xfrm>
            <a:off x="5373336" y="15559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C2E7CA0E-0202-4462-8470-D854E4148247}"/>
              </a:ext>
            </a:extLst>
          </p:cNvPr>
          <p:cNvSpPr/>
          <p:nvPr/>
        </p:nvSpPr>
        <p:spPr>
          <a:xfrm>
            <a:off x="6098458" y="1541828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" name="Rounded Rectangle 55">
            <a:extLst>
              <a:ext uri="{FF2B5EF4-FFF2-40B4-BE49-F238E27FC236}">
                <a16:creationId xmlns:a16="http://schemas.microsoft.com/office/drawing/2014/main" id="{B0216FB8-8637-4743-A182-917537201741}"/>
              </a:ext>
            </a:extLst>
          </p:cNvPr>
          <p:cNvSpPr/>
          <p:nvPr/>
        </p:nvSpPr>
        <p:spPr>
          <a:xfrm>
            <a:off x="6799857" y="15418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1" name="Rounded Rectangle 55">
            <a:extLst>
              <a:ext uri="{FF2B5EF4-FFF2-40B4-BE49-F238E27FC236}">
                <a16:creationId xmlns:a16="http://schemas.microsoft.com/office/drawing/2014/main" id="{10A4B5C8-7893-440E-BACB-FA60C1AC32BE}"/>
              </a:ext>
            </a:extLst>
          </p:cNvPr>
          <p:cNvSpPr/>
          <p:nvPr/>
        </p:nvSpPr>
        <p:spPr>
          <a:xfrm>
            <a:off x="7486251" y="15559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ounded Rectangle 55">
            <a:extLst>
              <a:ext uri="{FF2B5EF4-FFF2-40B4-BE49-F238E27FC236}">
                <a16:creationId xmlns:a16="http://schemas.microsoft.com/office/drawing/2014/main" id="{A9131524-7499-4E64-BB42-53472845FED8}"/>
              </a:ext>
            </a:extLst>
          </p:cNvPr>
          <p:cNvSpPr/>
          <p:nvPr/>
        </p:nvSpPr>
        <p:spPr>
          <a:xfrm>
            <a:off x="8227647" y="154182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ounded Rectangle 55">
            <a:extLst>
              <a:ext uri="{FF2B5EF4-FFF2-40B4-BE49-F238E27FC236}">
                <a16:creationId xmlns:a16="http://schemas.microsoft.com/office/drawing/2014/main" id="{0DAF0C22-2447-435F-8F0F-3F00AC38499C}"/>
              </a:ext>
            </a:extLst>
          </p:cNvPr>
          <p:cNvSpPr/>
          <p:nvPr/>
        </p:nvSpPr>
        <p:spPr>
          <a:xfrm>
            <a:off x="8929046" y="154182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ounded Rectangle 55">
            <a:extLst>
              <a:ext uri="{FF2B5EF4-FFF2-40B4-BE49-F238E27FC236}">
                <a16:creationId xmlns:a16="http://schemas.microsoft.com/office/drawing/2014/main" id="{E902DA0F-4024-476C-AC52-95BC3E4F941D}"/>
              </a:ext>
            </a:extLst>
          </p:cNvPr>
          <p:cNvSpPr/>
          <p:nvPr/>
        </p:nvSpPr>
        <p:spPr>
          <a:xfrm>
            <a:off x="9587774" y="15559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ounded Rectangle 55">
            <a:extLst>
              <a:ext uri="{FF2B5EF4-FFF2-40B4-BE49-F238E27FC236}">
                <a16:creationId xmlns:a16="http://schemas.microsoft.com/office/drawing/2014/main" id="{01753ABC-E52F-4DA8-9C35-2DE585E5C972}"/>
              </a:ext>
            </a:extLst>
          </p:cNvPr>
          <p:cNvSpPr/>
          <p:nvPr/>
        </p:nvSpPr>
        <p:spPr>
          <a:xfrm>
            <a:off x="10329170" y="15559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ounded Rectangle 55">
            <a:extLst>
              <a:ext uri="{FF2B5EF4-FFF2-40B4-BE49-F238E27FC236}">
                <a16:creationId xmlns:a16="http://schemas.microsoft.com/office/drawing/2014/main" id="{32D657C9-E9A2-4FC7-83C5-8FF610F20D96}"/>
              </a:ext>
            </a:extLst>
          </p:cNvPr>
          <p:cNvSpPr/>
          <p:nvPr/>
        </p:nvSpPr>
        <p:spPr>
          <a:xfrm>
            <a:off x="10984710" y="154182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ounded Rectangle 55">
            <a:extLst>
              <a:ext uri="{FF2B5EF4-FFF2-40B4-BE49-F238E27FC236}">
                <a16:creationId xmlns:a16="http://schemas.microsoft.com/office/drawing/2014/main" id="{94BA99C9-5D22-4C7D-9AFC-930ECFC93E5E}"/>
              </a:ext>
            </a:extLst>
          </p:cNvPr>
          <p:cNvSpPr/>
          <p:nvPr/>
        </p:nvSpPr>
        <p:spPr>
          <a:xfrm>
            <a:off x="11671104" y="155595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3" name="Straight Connector 154">
            <a:extLst>
              <a:ext uri="{FF2B5EF4-FFF2-40B4-BE49-F238E27FC236}">
                <a16:creationId xmlns:a16="http://schemas.microsoft.com/office/drawing/2014/main" id="{15E374EB-B35F-412F-911E-424EAC99FCC3}"/>
              </a:ext>
            </a:extLst>
          </p:cNvPr>
          <p:cNvCxnSpPr>
            <a:cxnSpLocks/>
          </p:cNvCxnSpPr>
          <p:nvPr/>
        </p:nvCxnSpPr>
        <p:spPr>
          <a:xfrm>
            <a:off x="53087" y="2555645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22" name="BoxHeader">
            <a:extLst>
              <a:ext uri="{FF2B5EF4-FFF2-40B4-BE49-F238E27FC236}">
                <a16:creationId xmlns:a16="http://schemas.microsoft.com/office/drawing/2014/main" id="{C5C15E85-0FAA-406F-9345-591AD3CC74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708" y="1801103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Créer et fiabiliser les indicateurs de pilotage du canal CRC</a:t>
            </a:r>
            <a:endParaRPr lang="fr-FR" sz="8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574778F-62B8-41F3-B37B-19FFD145FE22}"/>
              </a:ext>
            </a:extLst>
          </p:cNvPr>
          <p:cNvSpPr/>
          <p:nvPr/>
        </p:nvSpPr>
        <p:spPr>
          <a:xfrm>
            <a:off x="3034718" y="1942353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DF014AE-93EA-4817-B42A-202C3DB665FE}"/>
              </a:ext>
            </a:extLst>
          </p:cNvPr>
          <p:cNvSpPr/>
          <p:nvPr/>
        </p:nvSpPr>
        <p:spPr>
          <a:xfrm>
            <a:off x="5231464" y="1940597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581407D-94D7-423B-88C9-C9145D3CC5ED}"/>
              </a:ext>
            </a:extLst>
          </p:cNvPr>
          <p:cNvSpPr/>
          <p:nvPr/>
        </p:nvSpPr>
        <p:spPr>
          <a:xfrm>
            <a:off x="8664343" y="1926449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28" name="Freeform 10">
            <a:extLst>
              <a:ext uri="{FF2B5EF4-FFF2-40B4-BE49-F238E27FC236}">
                <a16:creationId xmlns:a16="http://schemas.microsoft.com/office/drawing/2014/main" id="{712959EC-9C56-49E9-BEB7-2A0F3C6A8461}"/>
              </a:ext>
            </a:extLst>
          </p:cNvPr>
          <p:cNvSpPr>
            <a:spLocks/>
          </p:cNvSpPr>
          <p:nvPr/>
        </p:nvSpPr>
        <p:spPr bwMode="gray">
          <a:xfrm>
            <a:off x="4713135" y="1465501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31" name="Rounded Rectangle 55">
            <a:extLst>
              <a:ext uri="{FF2B5EF4-FFF2-40B4-BE49-F238E27FC236}">
                <a16:creationId xmlns:a16="http://schemas.microsoft.com/office/drawing/2014/main" id="{14427666-C92D-41F3-A74A-0C4A7156061E}"/>
              </a:ext>
            </a:extLst>
          </p:cNvPr>
          <p:cNvSpPr/>
          <p:nvPr/>
        </p:nvSpPr>
        <p:spPr>
          <a:xfrm>
            <a:off x="3312001" y="26986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2" name="Rounded Rectangle 55">
            <a:extLst>
              <a:ext uri="{FF2B5EF4-FFF2-40B4-BE49-F238E27FC236}">
                <a16:creationId xmlns:a16="http://schemas.microsoft.com/office/drawing/2014/main" id="{7EC0485C-E8DA-4224-BE2B-18EEC0FA3949}"/>
              </a:ext>
            </a:extLst>
          </p:cNvPr>
          <p:cNvSpPr/>
          <p:nvPr/>
        </p:nvSpPr>
        <p:spPr>
          <a:xfrm>
            <a:off x="3943920" y="26986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3" name="Rounded Rectangle 55">
            <a:extLst>
              <a:ext uri="{FF2B5EF4-FFF2-40B4-BE49-F238E27FC236}">
                <a16:creationId xmlns:a16="http://schemas.microsoft.com/office/drawing/2014/main" id="{A74910AF-F5D7-4230-90B4-E6C3275E1D19}"/>
              </a:ext>
            </a:extLst>
          </p:cNvPr>
          <p:cNvSpPr/>
          <p:nvPr/>
        </p:nvSpPr>
        <p:spPr>
          <a:xfrm>
            <a:off x="4630314" y="26986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4" name="Rounded Rectangle 55">
            <a:extLst>
              <a:ext uri="{FF2B5EF4-FFF2-40B4-BE49-F238E27FC236}">
                <a16:creationId xmlns:a16="http://schemas.microsoft.com/office/drawing/2014/main" id="{9D08EC63-3902-4168-8693-2696E8864ECC}"/>
              </a:ext>
            </a:extLst>
          </p:cNvPr>
          <p:cNvSpPr/>
          <p:nvPr/>
        </p:nvSpPr>
        <p:spPr>
          <a:xfrm>
            <a:off x="5331713" y="26986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5" name="Rounded Rectangle 55">
            <a:extLst>
              <a:ext uri="{FF2B5EF4-FFF2-40B4-BE49-F238E27FC236}">
                <a16:creationId xmlns:a16="http://schemas.microsoft.com/office/drawing/2014/main" id="{93A3C04A-1C6A-46F1-BAF6-4FAEA0DC77FC}"/>
              </a:ext>
            </a:extLst>
          </p:cNvPr>
          <p:cNvSpPr/>
          <p:nvPr/>
        </p:nvSpPr>
        <p:spPr>
          <a:xfrm>
            <a:off x="6056835" y="2684503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ounded Rectangle 55">
            <a:extLst>
              <a:ext uri="{FF2B5EF4-FFF2-40B4-BE49-F238E27FC236}">
                <a16:creationId xmlns:a16="http://schemas.microsoft.com/office/drawing/2014/main" id="{7149AA91-E291-476D-B818-C94961013120}"/>
              </a:ext>
            </a:extLst>
          </p:cNvPr>
          <p:cNvSpPr/>
          <p:nvPr/>
        </p:nvSpPr>
        <p:spPr>
          <a:xfrm>
            <a:off x="6758234" y="2684502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ounded Rectangle 55">
            <a:extLst>
              <a:ext uri="{FF2B5EF4-FFF2-40B4-BE49-F238E27FC236}">
                <a16:creationId xmlns:a16="http://schemas.microsoft.com/office/drawing/2014/main" id="{CDF4CBCB-CB1E-44F0-AC47-943D62F7A421}"/>
              </a:ext>
            </a:extLst>
          </p:cNvPr>
          <p:cNvSpPr/>
          <p:nvPr/>
        </p:nvSpPr>
        <p:spPr>
          <a:xfrm>
            <a:off x="7444628" y="26986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8" name="Rounded Rectangle 55">
            <a:extLst>
              <a:ext uri="{FF2B5EF4-FFF2-40B4-BE49-F238E27FC236}">
                <a16:creationId xmlns:a16="http://schemas.microsoft.com/office/drawing/2014/main" id="{9AB9002E-ABE5-4201-9E78-FF05EAE25C63}"/>
              </a:ext>
            </a:extLst>
          </p:cNvPr>
          <p:cNvSpPr/>
          <p:nvPr/>
        </p:nvSpPr>
        <p:spPr>
          <a:xfrm>
            <a:off x="8186024" y="26845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9" name="Rounded Rectangle 55">
            <a:extLst>
              <a:ext uri="{FF2B5EF4-FFF2-40B4-BE49-F238E27FC236}">
                <a16:creationId xmlns:a16="http://schemas.microsoft.com/office/drawing/2014/main" id="{6C577B35-A7D9-4D48-AF4C-CCC00BCAC57B}"/>
              </a:ext>
            </a:extLst>
          </p:cNvPr>
          <p:cNvSpPr/>
          <p:nvPr/>
        </p:nvSpPr>
        <p:spPr>
          <a:xfrm>
            <a:off x="8887423" y="26845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0" name="Rounded Rectangle 55">
            <a:extLst>
              <a:ext uri="{FF2B5EF4-FFF2-40B4-BE49-F238E27FC236}">
                <a16:creationId xmlns:a16="http://schemas.microsoft.com/office/drawing/2014/main" id="{78B0AD27-63F7-40BB-861C-AD34F3AB1E10}"/>
              </a:ext>
            </a:extLst>
          </p:cNvPr>
          <p:cNvSpPr/>
          <p:nvPr/>
        </p:nvSpPr>
        <p:spPr>
          <a:xfrm>
            <a:off x="9546151" y="26986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1" name="Rounded Rectangle 55">
            <a:extLst>
              <a:ext uri="{FF2B5EF4-FFF2-40B4-BE49-F238E27FC236}">
                <a16:creationId xmlns:a16="http://schemas.microsoft.com/office/drawing/2014/main" id="{311C7150-2BA6-4461-AE3A-388236B15EB1}"/>
              </a:ext>
            </a:extLst>
          </p:cNvPr>
          <p:cNvSpPr/>
          <p:nvPr/>
        </p:nvSpPr>
        <p:spPr>
          <a:xfrm>
            <a:off x="10287547" y="26986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2" name="Rounded Rectangle 55">
            <a:extLst>
              <a:ext uri="{FF2B5EF4-FFF2-40B4-BE49-F238E27FC236}">
                <a16:creationId xmlns:a16="http://schemas.microsoft.com/office/drawing/2014/main" id="{2A37F38F-F8D2-40C9-AA64-D0740B31AE43}"/>
              </a:ext>
            </a:extLst>
          </p:cNvPr>
          <p:cNvSpPr/>
          <p:nvPr/>
        </p:nvSpPr>
        <p:spPr>
          <a:xfrm>
            <a:off x="10943087" y="2684500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3" name="Rounded Rectangle 55">
            <a:extLst>
              <a:ext uri="{FF2B5EF4-FFF2-40B4-BE49-F238E27FC236}">
                <a16:creationId xmlns:a16="http://schemas.microsoft.com/office/drawing/2014/main" id="{F497EC94-5BE4-4A37-B53E-56B2B97D7F0F}"/>
              </a:ext>
            </a:extLst>
          </p:cNvPr>
          <p:cNvSpPr/>
          <p:nvPr/>
        </p:nvSpPr>
        <p:spPr>
          <a:xfrm>
            <a:off x="11629481" y="269862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4" name="Straight Connector 154">
            <a:extLst>
              <a:ext uri="{FF2B5EF4-FFF2-40B4-BE49-F238E27FC236}">
                <a16:creationId xmlns:a16="http://schemas.microsoft.com/office/drawing/2014/main" id="{BC612C19-4BA2-4F7B-B3D5-6A01B8B44860}"/>
              </a:ext>
            </a:extLst>
          </p:cNvPr>
          <p:cNvCxnSpPr>
            <a:cxnSpLocks/>
          </p:cNvCxnSpPr>
          <p:nvPr/>
        </p:nvCxnSpPr>
        <p:spPr>
          <a:xfrm>
            <a:off x="11464" y="3698320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45" name="BoxHeader">
            <a:extLst>
              <a:ext uri="{FF2B5EF4-FFF2-40B4-BE49-F238E27FC236}">
                <a16:creationId xmlns:a16="http://schemas.microsoft.com/office/drawing/2014/main" id="{57CFDDA8-56D8-4BD9-8607-602D1AB873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085" y="2943778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Know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your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transactions : compléter le modèle KYC avec un suivi des transactions en fonction des caractéristiques clients/objet de la relation, profil etc…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0F89ADE-6BAE-420B-BCBC-AE22026EE4C7}"/>
              </a:ext>
            </a:extLst>
          </p:cNvPr>
          <p:cNvSpPr/>
          <p:nvPr/>
        </p:nvSpPr>
        <p:spPr>
          <a:xfrm>
            <a:off x="2993095" y="3085028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932F92E-3F5C-42BF-A850-34C9C8113A1C}"/>
              </a:ext>
            </a:extLst>
          </p:cNvPr>
          <p:cNvSpPr/>
          <p:nvPr/>
        </p:nvSpPr>
        <p:spPr>
          <a:xfrm>
            <a:off x="5189841" y="3083272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49B7B9-E493-4BAD-B869-76548D827AD9}"/>
              </a:ext>
            </a:extLst>
          </p:cNvPr>
          <p:cNvSpPr/>
          <p:nvPr/>
        </p:nvSpPr>
        <p:spPr>
          <a:xfrm>
            <a:off x="8622720" y="3069124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Freeform 10">
            <a:extLst>
              <a:ext uri="{FF2B5EF4-FFF2-40B4-BE49-F238E27FC236}">
                <a16:creationId xmlns:a16="http://schemas.microsoft.com/office/drawing/2014/main" id="{A674B898-FE9F-4A58-BCA9-F0AE28B2C93C}"/>
              </a:ext>
            </a:extLst>
          </p:cNvPr>
          <p:cNvSpPr>
            <a:spLocks/>
          </p:cNvSpPr>
          <p:nvPr/>
        </p:nvSpPr>
        <p:spPr bwMode="gray">
          <a:xfrm>
            <a:off x="3336515" y="2568345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51" name="Rounded Rectangle 55">
            <a:extLst>
              <a:ext uri="{FF2B5EF4-FFF2-40B4-BE49-F238E27FC236}">
                <a16:creationId xmlns:a16="http://schemas.microsoft.com/office/drawing/2014/main" id="{0B5E8C1C-EEF5-485E-A344-37E1EA8256F7}"/>
              </a:ext>
            </a:extLst>
          </p:cNvPr>
          <p:cNvSpPr/>
          <p:nvPr/>
        </p:nvSpPr>
        <p:spPr>
          <a:xfrm>
            <a:off x="3342536" y="38320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2" name="Rounded Rectangle 55">
            <a:extLst>
              <a:ext uri="{FF2B5EF4-FFF2-40B4-BE49-F238E27FC236}">
                <a16:creationId xmlns:a16="http://schemas.microsoft.com/office/drawing/2014/main" id="{0306FF4D-C58E-47AA-97B9-7DF5E4E6EA9D}"/>
              </a:ext>
            </a:extLst>
          </p:cNvPr>
          <p:cNvSpPr/>
          <p:nvPr/>
        </p:nvSpPr>
        <p:spPr>
          <a:xfrm>
            <a:off x="3974455" y="38320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ounded Rectangle 55">
            <a:extLst>
              <a:ext uri="{FF2B5EF4-FFF2-40B4-BE49-F238E27FC236}">
                <a16:creationId xmlns:a16="http://schemas.microsoft.com/office/drawing/2014/main" id="{73664CF0-B82F-48F0-95D1-50AD51E86B56}"/>
              </a:ext>
            </a:extLst>
          </p:cNvPr>
          <p:cNvSpPr/>
          <p:nvPr/>
        </p:nvSpPr>
        <p:spPr>
          <a:xfrm>
            <a:off x="4660849" y="38320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ounded Rectangle 55">
            <a:extLst>
              <a:ext uri="{FF2B5EF4-FFF2-40B4-BE49-F238E27FC236}">
                <a16:creationId xmlns:a16="http://schemas.microsoft.com/office/drawing/2014/main" id="{63A516AE-E2BB-4699-9700-F0617AF261C1}"/>
              </a:ext>
            </a:extLst>
          </p:cNvPr>
          <p:cNvSpPr/>
          <p:nvPr/>
        </p:nvSpPr>
        <p:spPr>
          <a:xfrm>
            <a:off x="5362248" y="38320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ounded Rectangle 55">
            <a:extLst>
              <a:ext uri="{FF2B5EF4-FFF2-40B4-BE49-F238E27FC236}">
                <a16:creationId xmlns:a16="http://schemas.microsoft.com/office/drawing/2014/main" id="{8FD1863A-6187-445F-95E6-6C39378FBE7D}"/>
              </a:ext>
            </a:extLst>
          </p:cNvPr>
          <p:cNvSpPr/>
          <p:nvPr/>
        </p:nvSpPr>
        <p:spPr>
          <a:xfrm>
            <a:off x="6087370" y="3817877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6" name="Rounded Rectangle 55">
            <a:extLst>
              <a:ext uri="{FF2B5EF4-FFF2-40B4-BE49-F238E27FC236}">
                <a16:creationId xmlns:a16="http://schemas.microsoft.com/office/drawing/2014/main" id="{C65F64BA-9182-4226-816A-3348B4D0386C}"/>
              </a:ext>
            </a:extLst>
          </p:cNvPr>
          <p:cNvSpPr/>
          <p:nvPr/>
        </p:nvSpPr>
        <p:spPr>
          <a:xfrm>
            <a:off x="6788769" y="3817876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7" name="Rounded Rectangle 55">
            <a:extLst>
              <a:ext uri="{FF2B5EF4-FFF2-40B4-BE49-F238E27FC236}">
                <a16:creationId xmlns:a16="http://schemas.microsoft.com/office/drawing/2014/main" id="{99946DC0-07DB-4B7D-AE53-522F6AB3DE56}"/>
              </a:ext>
            </a:extLst>
          </p:cNvPr>
          <p:cNvSpPr/>
          <p:nvPr/>
        </p:nvSpPr>
        <p:spPr>
          <a:xfrm>
            <a:off x="7475163" y="38320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8" name="Rounded Rectangle 55">
            <a:extLst>
              <a:ext uri="{FF2B5EF4-FFF2-40B4-BE49-F238E27FC236}">
                <a16:creationId xmlns:a16="http://schemas.microsoft.com/office/drawing/2014/main" id="{469A04DD-5192-4DC3-9057-6D3A530041DD}"/>
              </a:ext>
            </a:extLst>
          </p:cNvPr>
          <p:cNvSpPr/>
          <p:nvPr/>
        </p:nvSpPr>
        <p:spPr>
          <a:xfrm>
            <a:off x="8216559" y="381787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9" name="Rounded Rectangle 55">
            <a:extLst>
              <a:ext uri="{FF2B5EF4-FFF2-40B4-BE49-F238E27FC236}">
                <a16:creationId xmlns:a16="http://schemas.microsoft.com/office/drawing/2014/main" id="{A74EC8E6-F89E-454D-8041-A970E646AD11}"/>
              </a:ext>
            </a:extLst>
          </p:cNvPr>
          <p:cNvSpPr/>
          <p:nvPr/>
        </p:nvSpPr>
        <p:spPr>
          <a:xfrm>
            <a:off x="8917958" y="3817875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0" name="Rounded Rectangle 55">
            <a:extLst>
              <a:ext uri="{FF2B5EF4-FFF2-40B4-BE49-F238E27FC236}">
                <a16:creationId xmlns:a16="http://schemas.microsoft.com/office/drawing/2014/main" id="{32C1C30D-CA75-43B3-B2F5-DD49E54A9272}"/>
              </a:ext>
            </a:extLst>
          </p:cNvPr>
          <p:cNvSpPr/>
          <p:nvPr/>
        </p:nvSpPr>
        <p:spPr>
          <a:xfrm>
            <a:off x="9576686" y="38320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1" name="Rounded Rectangle 55">
            <a:extLst>
              <a:ext uri="{FF2B5EF4-FFF2-40B4-BE49-F238E27FC236}">
                <a16:creationId xmlns:a16="http://schemas.microsoft.com/office/drawing/2014/main" id="{BA51390C-ACDB-4B63-B7DE-FC9FFA572163}"/>
              </a:ext>
            </a:extLst>
          </p:cNvPr>
          <p:cNvSpPr/>
          <p:nvPr/>
        </p:nvSpPr>
        <p:spPr>
          <a:xfrm>
            <a:off x="10318082" y="38320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2" name="Rounded Rectangle 55">
            <a:extLst>
              <a:ext uri="{FF2B5EF4-FFF2-40B4-BE49-F238E27FC236}">
                <a16:creationId xmlns:a16="http://schemas.microsoft.com/office/drawing/2014/main" id="{81D86C00-E9BB-4598-8172-67E9AB3DE0CA}"/>
              </a:ext>
            </a:extLst>
          </p:cNvPr>
          <p:cNvSpPr/>
          <p:nvPr/>
        </p:nvSpPr>
        <p:spPr>
          <a:xfrm>
            <a:off x="10973622" y="3817874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3" name="Rounded Rectangle 55">
            <a:extLst>
              <a:ext uri="{FF2B5EF4-FFF2-40B4-BE49-F238E27FC236}">
                <a16:creationId xmlns:a16="http://schemas.microsoft.com/office/drawing/2014/main" id="{52315853-AB06-4B31-BF37-5909A2F686DE}"/>
              </a:ext>
            </a:extLst>
          </p:cNvPr>
          <p:cNvSpPr/>
          <p:nvPr/>
        </p:nvSpPr>
        <p:spPr>
          <a:xfrm>
            <a:off x="11660016" y="3832001"/>
            <a:ext cx="171711" cy="171711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 w="9525" cap="flat" cmpd="sng" algn="ctr">
            <a:solidFill>
              <a:srgbClr val="74737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4" name="Straight Connector 154">
            <a:extLst>
              <a:ext uri="{FF2B5EF4-FFF2-40B4-BE49-F238E27FC236}">
                <a16:creationId xmlns:a16="http://schemas.microsoft.com/office/drawing/2014/main" id="{058416D7-00A6-472F-8861-B96A591FBD46}"/>
              </a:ext>
            </a:extLst>
          </p:cNvPr>
          <p:cNvCxnSpPr>
            <a:cxnSpLocks/>
          </p:cNvCxnSpPr>
          <p:nvPr/>
        </p:nvCxnSpPr>
        <p:spPr>
          <a:xfrm>
            <a:off x="41999" y="4831694"/>
            <a:ext cx="12108794" cy="0"/>
          </a:xfrm>
          <a:prstGeom prst="line">
            <a:avLst/>
          </a:prstGeom>
          <a:noFill/>
          <a:ln w="9525" cap="flat" cmpd="sng" algn="ctr">
            <a:solidFill>
              <a:srgbClr val="747371"/>
            </a:solidFill>
            <a:prstDash val="solid"/>
            <a:tailEnd type="none" w="lg" len="lg"/>
          </a:ln>
          <a:effectLst/>
        </p:spPr>
      </p:cxnSp>
      <p:sp>
        <p:nvSpPr>
          <p:cNvPr id="165" name="BoxHeader">
            <a:extLst>
              <a:ext uri="{FF2B5EF4-FFF2-40B4-BE49-F238E27FC236}">
                <a16:creationId xmlns:a16="http://schemas.microsoft.com/office/drawing/2014/main" id="{992A48E3-EFD7-4A69-B87E-05C6E757F7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620" y="4077152"/>
            <a:ext cx="2868766" cy="676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algn="just">
              <a:buClr>
                <a:srgbClr val="C83E1E"/>
              </a:buClr>
              <a:buSzPct val="100000"/>
            </a:pP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Churn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prediction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: </a:t>
            </a:r>
            <a:r>
              <a:rPr lang="fr-FR" sz="1000" dirty="0"/>
              <a:t>« </a:t>
            </a:r>
            <a:r>
              <a:rPr lang="fr-FR" sz="1000" dirty="0" err="1"/>
              <a:t>Prediction</a:t>
            </a:r>
            <a:r>
              <a:rPr lang="fr-FR" sz="1000" dirty="0"/>
              <a:t> de l’attrition en temps réel et recommandation pertinente et personnalisée » .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fr-FR" sz="1000" b="1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(IA)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BA99CE7-6E19-404C-B320-06B4C789D367}"/>
              </a:ext>
            </a:extLst>
          </p:cNvPr>
          <p:cNvSpPr/>
          <p:nvPr/>
        </p:nvSpPr>
        <p:spPr>
          <a:xfrm>
            <a:off x="3023630" y="4218402"/>
            <a:ext cx="2155213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C7DE337-E161-462D-ADAE-194979AC3030}"/>
              </a:ext>
            </a:extLst>
          </p:cNvPr>
          <p:cNvSpPr/>
          <p:nvPr/>
        </p:nvSpPr>
        <p:spPr>
          <a:xfrm>
            <a:off x="5220376" y="4216646"/>
            <a:ext cx="3383304" cy="504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D9AD23A-2132-4B20-BBC2-886C731D779F}"/>
              </a:ext>
            </a:extLst>
          </p:cNvPr>
          <p:cNvSpPr/>
          <p:nvPr/>
        </p:nvSpPr>
        <p:spPr>
          <a:xfrm>
            <a:off x="8653255" y="4202498"/>
            <a:ext cx="3467003" cy="518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BC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91440" bIns="9144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Freeform 10">
            <a:extLst>
              <a:ext uri="{FF2B5EF4-FFF2-40B4-BE49-F238E27FC236}">
                <a16:creationId xmlns:a16="http://schemas.microsoft.com/office/drawing/2014/main" id="{9BCD6BC0-EB26-46D7-811F-88B806EB2B05}"/>
              </a:ext>
            </a:extLst>
          </p:cNvPr>
          <p:cNvSpPr>
            <a:spLocks/>
          </p:cNvSpPr>
          <p:nvPr/>
        </p:nvSpPr>
        <p:spPr bwMode="gray">
          <a:xfrm>
            <a:off x="3998076" y="3723049"/>
            <a:ext cx="228478" cy="238724"/>
          </a:xfrm>
          <a:custGeom>
            <a:avLst/>
            <a:gdLst>
              <a:gd name="T0" fmla="*/ 2147483647 w 352"/>
              <a:gd name="T1" fmla="*/ 2147483647 h 380"/>
              <a:gd name="T2" fmla="*/ 2147483647 w 352"/>
              <a:gd name="T3" fmla="*/ 2147483647 h 380"/>
              <a:gd name="T4" fmla="*/ 2147483647 w 352"/>
              <a:gd name="T5" fmla="*/ 2147483647 h 380"/>
              <a:gd name="T6" fmla="*/ 2147483647 w 352"/>
              <a:gd name="T7" fmla="*/ 2147483647 h 380"/>
              <a:gd name="T8" fmla="*/ 2147483647 w 352"/>
              <a:gd name="T9" fmla="*/ 2147483647 h 380"/>
              <a:gd name="T10" fmla="*/ 2147483647 w 352"/>
              <a:gd name="T11" fmla="*/ 2147483647 h 380"/>
              <a:gd name="T12" fmla="*/ 2147483647 w 352"/>
              <a:gd name="T13" fmla="*/ 2147483647 h 380"/>
              <a:gd name="T14" fmla="*/ 2147483647 w 352"/>
              <a:gd name="T15" fmla="*/ 2147483647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380"/>
              <a:gd name="T26" fmla="*/ 352 w 352"/>
              <a:gd name="T27" fmla="*/ 380 h 3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380">
                <a:moveTo>
                  <a:pt x="2" y="264"/>
                </a:moveTo>
                <a:cubicBezTo>
                  <a:pt x="42" y="304"/>
                  <a:pt x="56" y="361"/>
                  <a:pt x="78" y="380"/>
                </a:cubicBezTo>
                <a:cubicBezTo>
                  <a:pt x="105" y="379"/>
                  <a:pt x="132" y="378"/>
                  <a:pt x="132" y="378"/>
                </a:cubicBezTo>
                <a:cubicBezTo>
                  <a:pt x="190" y="174"/>
                  <a:pt x="352" y="26"/>
                  <a:pt x="352" y="26"/>
                </a:cubicBezTo>
                <a:cubicBezTo>
                  <a:pt x="318" y="0"/>
                  <a:pt x="296" y="14"/>
                  <a:pt x="296" y="14"/>
                </a:cubicBezTo>
                <a:cubicBezTo>
                  <a:pt x="296" y="14"/>
                  <a:pt x="186" y="130"/>
                  <a:pt x="102" y="304"/>
                </a:cubicBezTo>
                <a:cubicBezTo>
                  <a:pt x="86" y="258"/>
                  <a:pt x="28" y="242"/>
                  <a:pt x="28" y="242"/>
                </a:cubicBezTo>
                <a:cubicBezTo>
                  <a:pt x="28" y="242"/>
                  <a:pt x="0" y="246"/>
                  <a:pt x="2" y="264"/>
                </a:cubicBezTo>
                <a:close/>
              </a:path>
            </a:pathLst>
          </a:custGeom>
          <a:solidFill>
            <a:srgbClr val="06C245"/>
          </a:solidFill>
          <a:ln w="9525" cap="flat" cmpd="sng">
            <a:solidFill>
              <a:srgbClr val="06C245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295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ZshcM8SVSmLj4Erl2Z1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ZshcM8SVSmLj4Erl2Z1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ZshcM8SVSmLj4Erl2Z1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ZshcM8SVSmLj4Erl2Z1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ZshcM8SVSmLj4Erl2Z1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AWB - 06-2016">
      <a:dk1>
        <a:srgbClr val="000000"/>
      </a:dk1>
      <a:lt1>
        <a:srgbClr val="FFFFFF"/>
      </a:lt1>
      <a:dk2>
        <a:srgbClr val="C83E1E"/>
      </a:dk2>
      <a:lt2>
        <a:srgbClr val="747371"/>
      </a:lt2>
      <a:accent1>
        <a:srgbClr val="E4E2E2"/>
      </a:accent1>
      <a:accent2>
        <a:srgbClr val="FFD9CD"/>
      </a:accent2>
      <a:accent3>
        <a:srgbClr val="BBB6B5"/>
      </a:accent3>
      <a:accent4>
        <a:srgbClr val="575555"/>
      </a:accent4>
      <a:accent5>
        <a:srgbClr val="F8AE90"/>
      </a:accent5>
      <a:accent6>
        <a:srgbClr val="F47051"/>
      </a:accent6>
      <a:hlink>
        <a:srgbClr val="747371"/>
      </a:hlink>
      <a:folHlink>
        <a:srgbClr val="C0BCBB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1440" bIns="91440" rtlCol="0" anchor="ctr" anchorCtr="0"/>
      <a:lstStyle>
        <a:defPPr algn="ctr">
          <a:defRPr sz="1400" dirty="0" err="1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1440" bIns="91440" rtlCol="0">
        <a:spAutoFit/>
      </a:bodyPr>
      <a:lstStyle>
        <a:defPPr>
          <a:defRPr sz="14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AWB - 06-2016">
        <a:dk1>
          <a:srgbClr val="000000"/>
        </a:dk1>
        <a:lt1>
          <a:srgbClr val="FFFFFF"/>
        </a:lt1>
        <a:dk2>
          <a:srgbClr val="C83E1E"/>
        </a:dk2>
        <a:lt2>
          <a:srgbClr val="747371"/>
        </a:lt2>
        <a:accent1>
          <a:srgbClr val="E4E2E2"/>
        </a:accent1>
        <a:accent2>
          <a:srgbClr val="FFD9CD"/>
        </a:accent2>
        <a:accent3>
          <a:srgbClr val="BBB6B5"/>
        </a:accent3>
        <a:accent4>
          <a:srgbClr val="575555"/>
        </a:accent4>
        <a:accent5>
          <a:srgbClr val="F8AE90"/>
        </a:accent5>
        <a:accent6>
          <a:srgbClr val="F47051"/>
        </a:accent6>
        <a:hlink>
          <a:srgbClr val="747371"/>
        </a:hlink>
        <a:folHlink>
          <a:srgbClr val="C0BC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Red">
      <a:srgbClr val="C83E1E"/>
    </a:custClr>
    <a:custClr name="White">
      <a:srgbClr val="FFFFFF"/>
    </a:custClr>
    <a:custClr name="Black">
      <a:srgbClr val="000000"/>
    </a:custClr>
    <a:custClr name="Light Red">
      <a:srgbClr val="FFD9CD"/>
    </a:custClr>
    <a:custClr name="Medium Red">
      <a:srgbClr val="F8AE90"/>
    </a:custClr>
    <a:custClr name="Red">
      <a:srgbClr val="F47051"/>
    </a:custClr>
    <a:custClr name="Dark  Red">
      <a:srgbClr val="C83E1E"/>
    </a:custClr>
    <a:custClr name="Super Dark Red">
      <a:srgbClr val="8D2C15"/>
    </a:custClr>
    <a:custClr name="Light Gray">
      <a:srgbClr val="E4E2E2"/>
    </a:custClr>
    <a:custClr name="Medium Gray">
      <a:srgbClr val="C0BCBB"/>
    </a:custClr>
    <a:custClr name="Gray">
      <a:srgbClr val="747371"/>
    </a:custClr>
    <a:custClr name="Dark Gray">
      <a:srgbClr val="575555"/>
    </a:custClr>
    <a:custClr name="Light Yellow">
      <a:srgbClr val="FBDF99"/>
    </a:custClr>
    <a:custClr name="Medium Yellow">
      <a:srgbClr val="F8B32F"/>
    </a:custClr>
    <a:custClr name="Yellow">
      <a:srgbClr val="E08B0E"/>
    </a:custClr>
    <a:custClr name="Dark Yellow">
      <a:srgbClr val="C3690F"/>
    </a:custClr>
    <a:custClr name="Light Blue">
      <a:srgbClr val="D4E6F8"/>
    </a:custClr>
    <a:custClr name="Medium Blue">
      <a:srgbClr val="88B2DC"/>
    </a:custClr>
    <a:custClr name="Blue">
      <a:srgbClr val="4B80B5"/>
    </a:custClr>
    <a:custClr name="Dark Blue">
      <a:srgbClr val="3B648D"/>
    </a:custClr>
    <a:custClr name="Light Green">
      <a:srgbClr val="D7F1E0"/>
    </a:custClr>
    <a:custClr name="Medium Green">
      <a:srgbClr val="A1CFB1"/>
    </a:custClr>
    <a:custClr name="Green">
      <a:srgbClr val="659B7A"/>
    </a:custClr>
    <a:custClr name="Dark Green">
      <a:srgbClr val="476D55"/>
    </a:custClr>
    <a:custClr name="Accent Yellow">
      <a:srgbClr val="FEEC00"/>
    </a:custClr>
    <a:custClr name="Accent Orange">
      <a:srgbClr val="DC6E00"/>
    </a:custClr>
    <a:custClr name="Accent Bright Red">
      <a:srgbClr val="FF0000"/>
    </a:custClr>
    <a:custClr name="Accent Red">
      <a:srgbClr val="C41300"/>
    </a:custClr>
    <a:custClr name="Accent Green">
      <a:srgbClr val="06C245"/>
    </a:custClr>
    <a:custClr name="Accent Blue">
      <a:srgbClr val="008FC8"/>
    </a:custClr>
    <a:custClr name="Accent Violet">
      <a:srgbClr val="CC0099"/>
    </a:custClr>
  </a:custClrLst>
  <a:extLst>
    <a:ext uri="{05A4C25C-085E-4340-85A3-A5531E510DB2}">
      <thm15:themeFamily xmlns:thm15="http://schemas.microsoft.com/office/thememl/2012/main" name="blank.potx" id="{0C182E74-C882-4E9F-BF71-46B5AE09E6B5}" vid="{76C06368-28FF-4C9D-BE5A-725884D5AE2B}"/>
    </a:ext>
  </a:extLst>
</a:theme>
</file>

<file path=ppt/theme/theme3.xml><?xml version="1.0" encoding="utf-8"?>
<a:theme xmlns:a="http://schemas.openxmlformats.org/drawingml/2006/main" name="1_Blank">
  <a:themeElements>
    <a:clrScheme name="AWB - 06-2016">
      <a:dk1>
        <a:srgbClr val="000000"/>
      </a:dk1>
      <a:lt1>
        <a:srgbClr val="FFFFFF"/>
      </a:lt1>
      <a:dk2>
        <a:srgbClr val="C83E1E"/>
      </a:dk2>
      <a:lt2>
        <a:srgbClr val="747371"/>
      </a:lt2>
      <a:accent1>
        <a:srgbClr val="E4E2E2"/>
      </a:accent1>
      <a:accent2>
        <a:srgbClr val="FFD9CD"/>
      </a:accent2>
      <a:accent3>
        <a:srgbClr val="BBB6B5"/>
      </a:accent3>
      <a:accent4>
        <a:srgbClr val="575555"/>
      </a:accent4>
      <a:accent5>
        <a:srgbClr val="F8AE90"/>
      </a:accent5>
      <a:accent6>
        <a:srgbClr val="F47051"/>
      </a:accent6>
      <a:hlink>
        <a:srgbClr val="747371"/>
      </a:hlink>
      <a:folHlink>
        <a:srgbClr val="C0BCBB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1440" bIns="91440" rtlCol="0" anchor="ctr" anchorCtr="0"/>
      <a:lstStyle>
        <a:defPPr algn="ctr">
          <a:defRPr sz="1400" dirty="0" err="1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1440" bIns="91440" rtlCol="0">
        <a:spAutoFit/>
      </a:bodyPr>
      <a:lstStyle>
        <a:defPPr>
          <a:defRPr sz="14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AWB - 06-2016">
        <a:dk1>
          <a:srgbClr val="000000"/>
        </a:dk1>
        <a:lt1>
          <a:srgbClr val="FFFFFF"/>
        </a:lt1>
        <a:dk2>
          <a:srgbClr val="C83E1E"/>
        </a:dk2>
        <a:lt2>
          <a:srgbClr val="747371"/>
        </a:lt2>
        <a:accent1>
          <a:srgbClr val="E4E2E2"/>
        </a:accent1>
        <a:accent2>
          <a:srgbClr val="FFD9CD"/>
        </a:accent2>
        <a:accent3>
          <a:srgbClr val="BBB6B5"/>
        </a:accent3>
        <a:accent4>
          <a:srgbClr val="575555"/>
        </a:accent4>
        <a:accent5>
          <a:srgbClr val="F8AE90"/>
        </a:accent5>
        <a:accent6>
          <a:srgbClr val="F47051"/>
        </a:accent6>
        <a:hlink>
          <a:srgbClr val="747371"/>
        </a:hlink>
        <a:folHlink>
          <a:srgbClr val="C0BC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Red">
      <a:srgbClr val="C83E1E"/>
    </a:custClr>
    <a:custClr name="White">
      <a:srgbClr val="FFFFFF"/>
    </a:custClr>
    <a:custClr name="Black">
      <a:srgbClr val="000000"/>
    </a:custClr>
    <a:custClr name="Light Red">
      <a:srgbClr val="FFD9CD"/>
    </a:custClr>
    <a:custClr name="Medium Red">
      <a:srgbClr val="F8AE90"/>
    </a:custClr>
    <a:custClr name="Red">
      <a:srgbClr val="F47051"/>
    </a:custClr>
    <a:custClr name="Dark  Red">
      <a:srgbClr val="C83E1E"/>
    </a:custClr>
    <a:custClr name="Super Dark Red">
      <a:srgbClr val="8D2C15"/>
    </a:custClr>
    <a:custClr name="Light Gray">
      <a:srgbClr val="E4E2E2"/>
    </a:custClr>
    <a:custClr name="Medium Gray">
      <a:srgbClr val="C0BCBB"/>
    </a:custClr>
    <a:custClr name="Gray">
      <a:srgbClr val="747371"/>
    </a:custClr>
    <a:custClr name="Dark Gray">
      <a:srgbClr val="575555"/>
    </a:custClr>
    <a:custClr name="Light Yellow">
      <a:srgbClr val="FBDF99"/>
    </a:custClr>
    <a:custClr name="Medium Yellow">
      <a:srgbClr val="F8B32F"/>
    </a:custClr>
    <a:custClr name="Yellow">
      <a:srgbClr val="E08B0E"/>
    </a:custClr>
    <a:custClr name="Dark Yellow">
      <a:srgbClr val="C3690F"/>
    </a:custClr>
    <a:custClr name="Light Blue">
      <a:srgbClr val="D4E6F8"/>
    </a:custClr>
    <a:custClr name="Medium Blue">
      <a:srgbClr val="88B2DC"/>
    </a:custClr>
    <a:custClr name="Blue">
      <a:srgbClr val="4B80B5"/>
    </a:custClr>
    <a:custClr name="Dark Blue">
      <a:srgbClr val="3B648D"/>
    </a:custClr>
    <a:custClr name="Light Green">
      <a:srgbClr val="D7F1E0"/>
    </a:custClr>
    <a:custClr name="Medium Green">
      <a:srgbClr val="A1CFB1"/>
    </a:custClr>
    <a:custClr name="Green">
      <a:srgbClr val="659B7A"/>
    </a:custClr>
    <a:custClr name="Dark Green">
      <a:srgbClr val="476D55"/>
    </a:custClr>
    <a:custClr name="Accent Yellow">
      <a:srgbClr val="FEEC00"/>
    </a:custClr>
    <a:custClr name="Accent Orange">
      <a:srgbClr val="DC6E00"/>
    </a:custClr>
    <a:custClr name="Accent Bright Red">
      <a:srgbClr val="FF0000"/>
    </a:custClr>
    <a:custClr name="Accent Red">
      <a:srgbClr val="C41300"/>
    </a:custClr>
    <a:custClr name="Accent Green">
      <a:srgbClr val="06C245"/>
    </a:custClr>
    <a:custClr name="Accent Blue">
      <a:srgbClr val="008FC8"/>
    </a:custClr>
    <a:custClr name="Accent Violet">
      <a:srgbClr val="CC0099"/>
    </a:custClr>
  </a:custClrLst>
  <a:extLst>
    <a:ext uri="{05A4C25C-085E-4340-85A3-A5531E510DB2}">
      <thm15:themeFamily xmlns:thm15="http://schemas.microsoft.com/office/thememl/2012/main" name="blank.potx" id="{0C182E74-C882-4E9F-BF71-46B5AE09E6B5}" vid="{76C06368-28FF-4C9D-BE5A-725884D5AE2B}"/>
    </a:ext>
  </a:extLst>
</a:theme>
</file>

<file path=ppt/theme/theme4.xml><?xml version="1.0" encoding="utf-8"?>
<a:theme xmlns:a="http://schemas.openxmlformats.org/drawingml/2006/main" name="Digital Company Newsletter Grid 16:9 - 15806">
  <a:themeElements>
    <a:clrScheme name="Client Theme color">
      <a:dk1>
        <a:srgbClr val="63666A"/>
      </a:dk1>
      <a:lt1>
        <a:sysClr val="window" lastClr="FFFFFF"/>
      </a:lt1>
      <a:dk2>
        <a:srgbClr val="E69138"/>
      </a:dk2>
      <a:lt2>
        <a:srgbClr val="F2F2F2"/>
      </a:lt2>
      <a:accent1>
        <a:srgbClr val="703F0E"/>
      </a:accent1>
      <a:accent2>
        <a:srgbClr val="995613"/>
      </a:accent2>
      <a:accent3>
        <a:srgbClr val="D4DF33"/>
      </a:accent3>
      <a:accent4>
        <a:srgbClr val="F3CBA3"/>
      </a:accent4>
      <a:accent5>
        <a:srgbClr val="9A9A9A"/>
      </a:accent5>
      <a:accent6>
        <a:srgbClr val="188ED6"/>
      </a:accent6>
      <a:hlink>
        <a:srgbClr val="005CB9"/>
      </a:hlink>
      <a:folHlink>
        <a:srgbClr val="00B5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9A9A9A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wrap="square" lIns="0" tIns="0" rIns="0" bIns="0" rtlCol="0" anchor="ctr">
        <a:noAutofit/>
      </a:bodyPr>
      <a:lstStyle>
        <a:defPPr algn="ctr">
          <a:lnSpc>
            <a:spcPct val="90000"/>
          </a:lnSpc>
          <a:spcAft>
            <a:spcPts val="600"/>
          </a:spcAft>
          <a:defRPr sz="1200" dirty="0"/>
        </a:defPPr>
      </a:lst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697</Words>
  <Application>Microsoft Office PowerPoint</Application>
  <PresentationFormat>Grand écran</PresentationFormat>
  <Paragraphs>165</Paragraphs>
  <Slides>8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20" baseType="lpstr">
      <vt:lpstr>Arial</vt:lpstr>
      <vt:lpstr>Barlow</vt:lpstr>
      <vt:lpstr>Barlow Semi Condensed</vt:lpstr>
      <vt:lpstr>Calibri</vt:lpstr>
      <vt:lpstr>Calibri Light</vt:lpstr>
      <vt:lpstr>Fira Sans Extra Condensed Medium</vt:lpstr>
      <vt:lpstr>Trebuchet MS</vt:lpstr>
      <vt:lpstr>Thème Office</vt:lpstr>
      <vt:lpstr>Blank</vt:lpstr>
      <vt:lpstr>1_Blank</vt:lpstr>
      <vt:lpstr>Digital Company Newsletter Grid 16:9 - 15806</vt:lpstr>
      <vt:lpstr>think-cell Slide</vt:lpstr>
      <vt:lpstr>IDENTIFICATION UCs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BENCHEKROUN SARAH</dc:creator>
  <cp:lastModifiedBy>BENCHEKROUN SARAH</cp:lastModifiedBy>
  <cp:revision>67</cp:revision>
  <dcterms:created xsi:type="dcterms:W3CDTF">2022-07-19T08:56:08Z</dcterms:created>
  <dcterms:modified xsi:type="dcterms:W3CDTF">2022-07-21T11:02:54Z</dcterms:modified>
</cp:coreProperties>
</file>