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comments/modernComment_1C1_1D8D922D.xml" ContentType="application/vnd.ms-powerpoint.comments+xml"/>
  <Override PartName="/ppt/tags/tag18.xml" ContentType="application/vnd.openxmlformats-officedocument.presentationml.tags+xml"/>
  <Override PartName="/ppt/comments/modernComment_1E1_E151ADE3.xml" ContentType="application/vnd.ms-powerpoint.comment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468" r:id="rId2"/>
    <p:sldId id="449" r:id="rId3"/>
    <p:sldId id="481" r:id="rId4"/>
    <p:sldId id="480" r:id="rId5"/>
    <p:sldId id="470" r:id="rId6"/>
    <p:sldId id="482" r:id="rId7"/>
    <p:sldId id="483" r:id="rId8"/>
    <p:sldId id="472" r:id="rId9"/>
    <p:sldId id="473" r:id="rId10"/>
    <p:sldId id="474" r:id="rId11"/>
    <p:sldId id="475" r:id="rId12"/>
    <p:sldId id="476" r:id="rId13"/>
    <p:sldId id="478" r:id="rId14"/>
    <p:sldId id="479" r:id="rId15"/>
  </p:sldIdLst>
  <p:sldSz cx="9144000" cy="6858000" type="screen4x3"/>
  <p:notesSz cx="6858000" cy="9144000"/>
  <p:custDataLst>
    <p:tags r:id="rId18"/>
  </p:custDataLst>
  <p:defaultTextStyle>
    <a:defPPr>
      <a:defRPr lang="en-GB"/>
    </a:defPPr>
    <a:lvl1pPr algn="ctr" rtl="0" fontAlgn="base">
      <a:spcBef>
        <a:spcPct val="0"/>
      </a:spcBef>
      <a:spcAft>
        <a:spcPct val="0"/>
      </a:spcAft>
      <a:defRPr sz="1400" kern="1200">
        <a:solidFill>
          <a:schemeClr val="tx1"/>
        </a:solidFill>
        <a:latin typeface="Arial" pitchFamily="34" charset="0"/>
        <a:ea typeface="+mn-ea"/>
        <a:cs typeface="Arial" pitchFamily="34" charset="0"/>
      </a:defRPr>
    </a:lvl1pPr>
    <a:lvl2pPr marL="457200" algn="ctr" rtl="0" fontAlgn="base">
      <a:spcBef>
        <a:spcPct val="0"/>
      </a:spcBef>
      <a:spcAft>
        <a:spcPct val="0"/>
      </a:spcAft>
      <a:defRPr sz="1400" kern="1200">
        <a:solidFill>
          <a:schemeClr val="tx1"/>
        </a:solidFill>
        <a:latin typeface="Arial" pitchFamily="34" charset="0"/>
        <a:ea typeface="+mn-ea"/>
        <a:cs typeface="Arial" pitchFamily="34" charset="0"/>
      </a:defRPr>
    </a:lvl2pPr>
    <a:lvl3pPr marL="914400" algn="ctr" rtl="0" fontAlgn="base">
      <a:spcBef>
        <a:spcPct val="0"/>
      </a:spcBef>
      <a:spcAft>
        <a:spcPct val="0"/>
      </a:spcAft>
      <a:defRPr sz="1400" kern="1200">
        <a:solidFill>
          <a:schemeClr val="tx1"/>
        </a:solidFill>
        <a:latin typeface="Arial" pitchFamily="34" charset="0"/>
        <a:ea typeface="+mn-ea"/>
        <a:cs typeface="Arial" pitchFamily="34" charset="0"/>
      </a:defRPr>
    </a:lvl3pPr>
    <a:lvl4pPr marL="1371600" algn="ctr" rtl="0" fontAlgn="base">
      <a:spcBef>
        <a:spcPct val="0"/>
      </a:spcBef>
      <a:spcAft>
        <a:spcPct val="0"/>
      </a:spcAft>
      <a:defRPr sz="1400" kern="1200">
        <a:solidFill>
          <a:schemeClr val="tx1"/>
        </a:solidFill>
        <a:latin typeface="Arial" pitchFamily="34" charset="0"/>
        <a:ea typeface="+mn-ea"/>
        <a:cs typeface="Arial" pitchFamily="34" charset="0"/>
      </a:defRPr>
    </a:lvl4pPr>
    <a:lvl5pPr marL="1828800" algn="ctr" rtl="0" fontAlgn="base">
      <a:spcBef>
        <a:spcPct val="0"/>
      </a:spcBef>
      <a:spcAft>
        <a:spcPct val="0"/>
      </a:spcAft>
      <a:defRPr sz="1400" kern="1200">
        <a:solidFill>
          <a:schemeClr val="tx1"/>
        </a:solidFill>
        <a:latin typeface="Arial" pitchFamily="34" charset="0"/>
        <a:ea typeface="+mn-ea"/>
        <a:cs typeface="Arial" pitchFamily="34" charset="0"/>
      </a:defRPr>
    </a:lvl5pPr>
    <a:lvl6pPr marL="2286000" algn="l" defTabSz="914400" rtl="0" eaLnBrk="1" latinLnBrk="0" hangingPunct="1">
      <a:defRPr sz="1400" kern="1200">
        <a:solidFill>
          <a:schemeClr val="tx1"/>
        </a:solidFill>
        <a:latin typeface="Arial" pitchFamily="34" charset="0"/>
        <a:ea typeface="+mn-ea"/>
        <a:cs typeface="Arial" pitchFamily="34" charset="0"/>
      </a:defRPr>
    </a:lvl6pPr>
    <a:lvl7pPr marL="2743200" algn="l" defTabSz="914400" rtl="0" eaLnBrk="1" latinLnBrk="0" hangingPunct="1">
      <a:defRPr sz="1400" kern="1200">
        <a:solidFill>
          <a:schemeClr val="tx1"/>
        </a:solidFill>
        <a:latin typeface="Arial" pitchFamily="34" charset="0"/>
        <a:ea typeface="+mn-ea"/>
        <a:cs typeface="Arial" pitchFamily="34" charset="0"/>
      </a:defRPr>
    </a:lvl7pPr>
    <a:lvl8pPr marL="3200400" algn="l" defTabSz="914400" rtl="0" eaLnBrk="1" latinLnBrk="0" hangingPunct="1">
      <a:defRPr sz="1400" kern="1200">
        <a:solidFill>
          <a:schemeClr val="tx1"/>
        </a:solidFill>
        <a:latin typeface="Arial" pitchFamily="34" charset="0"/>
        <a:ea typeface="+mn-ea"/>
        <a:cs typeface="Arial" pitchFamily="34" charset="0"/>
      </a:defRPr>
    </a:lvl8pPr>
    <a:lvl9pPr marL="3657600" algn="l" defTabSz="914400" rtl="0" eaLnBrk="1" latinLnBrk="0" hangingPunct="1">
      <a:defRPr sz="1400"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187C1AD-F1B5-325E-2F20-C04524BC8B96}" name="Casa 3" initials="C3" userId="S::casa3@infomineo.onmicrosoft.com::d591ae76-e12b-476f-b482-d9cb8033e0a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860"/>
    <a:srgbClr val="034277"/>
    <a:srgbClr val="1F4E79"/>
    <a:srgbClr val="0342C7"/>
    <a:srgbClr val="BCBDC0"/>
    <a:srgbClr val="067194"/>
    <a:srgbClr val="066B8C"/>
    <a:srgbClr val="0780A4"/>
    <a:srgbClr val="077EA4"/>
    <a:srgbClr val="066C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6247" autoAdjust="0"/>
  </p:normalViewPr>
  <p:slideViewPr>
    <p:cSldViewPr snapToGrid="0">
      <p:cViewPr>
        <p:scale>
          <a:sx n="125" d="100"/>
          <a:sy n="125" d="100"/>
        </p:scale>
        <p:origin x="312" y="-51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2" d="100"/>
          <a:sy n="52" d="100"/>
        </p:scale>
        <p:origin x="201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modernComment_1C1_1D8D922D.xml><?xml version="1.0" encoding="utf-8"?>
<p188:cmLst xmlns:a="http://schemas.openxmlformats.org/drawingml/2006/main" xmlns:r="http://schemas.openxmlformats.org/officeDocument/2006/relationships" xmlns:p188="http://schemas.microsoft.com/office/powerpoint/2018/8/main">
  <p188:cm id="{1FB8482F-6A60-4B60-BCAD-077F4C340847}" authorId="{7187C1AD-F1B5-325E-2F20-C04524BC8B96}" created="2023-03-08T15:24:37.320">
    <ac:deMkLst xmlns:ac="http://schemas.microsoft.com/office/drawing/2013/main/command">
      <pc:docMk xmlns:pc="http://schemas.microsoft.com/office/powerpoint/2013/main/command"/>
      <pc:sldMk xmlns:pc="http://schemas.microsoft.com/office/powerpoint/2013/main/command" cId="495817261" sldId="449"/>
      <ac:spMk id="12" creationId="{341FE5C9-84F1-4B95-9EA7-0C821693FE11}"/>
    </ac:deMkLst>
    <p188:txBody>
      <a:bodyPr/>
      <a:lstStyle/>
      <a:p>
        <a:r>
          <a:rPr lang="en-US"/>
          <a:t>?
</a:t>
        </a:r>
      </a:p>
    </p188:txBody>
  </p188:cm>
</p188:cmLst>
</file>

<file path=ppt/comments/modernComment_1E1_E151ADE3.xml><?xml version="1.0" encoding="utf-8"?>
<p188:cmLst xmlns:a="http://schemas.openxmlformats.org/drawingml/2006/main" xmlns:r="http://schemas.openxmlformats.org/officeDocument/2006/relationships" xmlns:p188="http://schemas.microsoft.com/office/powerpoint/2018/8/main">
  <p188:cm id="{7ED9D677-BB6C-4C30-BE60-66B7E71C7B6E}" authorId="{7187C1AD-F1B5-325E-2F20-C04524BC8B96}" created="2023-03-08T14:56:48.828">
    <ac:txMkLst xmlns:ac="http://schemas.microsoft.com/office/drawing/2013/main/command">
      <pc:docMk xmlns:pc="http://schemas.microsoft.com/office/powerpoint/2013/main/command"/>
      <pc:sldMk xmlns:pc="http://schemas.microsoft.com/office/powerpoint/2013/main/command" cId="3780226531" sldId="481"/>
      <ac:spMk id="97" creationId="{F00DB661-8B92-AE9D-2519-5BC99A2E0662}"/>
      <ac:txMk cp="0" len="1365">
        <ac:context len="1488" hash="1710305794"/>
      </ac:txMk>
    </ac:txMkLst>
    <p188:pos x="8256373" y="142488"/>
    <p188:txBody>
      <a:bodyPr/>
      <a:lstStyle/>
      <a:p>
        <a:r>
          <a:rPr lang="en-US"/>
          <a:t>Garder la police a 9 ou passer a 10 pour uniformiser  mais réduire les tableaux?.</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9BA079-C3FD-4D91-A76D-CFDB9C751E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7ABD6B3-7337-48A3-9B26-EB78FAB41AB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CAD81F-1753-4A14-9C35-820C94690662}" type="datetimeFigureOut">
              <a:rPr lang="en-US" smtClean="0"/>
              <a:t>3/8/2023</a:t>
            </a:fld>
            <a:endParaRPr lang="en-US"/>
          </a:p>
        </p:txBody>
      </p:sp>
      <p:sp>
        <p:nvSpPr>
          <p:cNvPr id="4" name="Footer Placeholder 3">
            <a:extLst>
              <a:ext uri="{FF2B5EF4-FFF2-40B4-BE49-F238E27FC236}">
                <a16:creationId xmlns:a16="http://schemas.microsoft.com/office/drawing/2014/main" id="{8D5EE0D1-9751-43E2-9B90-31621CBC0E9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9407860-1DDC-4DC8-9734-BE54E2F19D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2BAEE6-0D9E-46DF-8329-8AB4C4ACEC83}" type="slidenum">
              <a:rPr lang="en-US" smtClean="0"/>
              <a:t>‹N°›</a:t>
            </a:fld>
            <a:endParaRPr lang="en-US"/>
          </a:p>
        </p:txBody>
      </p:sp>
    </p:spTree>
    <p:extLst>
      <p:ext uri="{BB962C8B-B14F-4D97-AF65-F5344CB8AC3E}">
        <p14:creationId xmlns:p14="http://schemas.microsoft.com/office/powerpoint/2010/main" val="27980281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1787D-9D8B-49FE-8B6D-4FAD12324552}" type="datetimeFigureOut">
              <a:rPr lang="en-US" smtClean="0"/>
              <a:t>3/8/2023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39C975-1BFF-4E0D-9E81-4B5E6E24F543}" type="slidenum">
              <a:rPr lang="en-US" smtClean="0"/>
              <a:t>‹N°›</a:t>
            </a:fld>
            <a:endParaRPr lang="en-US"/>
          </a:p>
        </p:txBody>
      </p:sp>
    </p:spTree>
    <p:extLst>
      <p:ext uri="{BB962C8B-B14F-4D97-AF65-F5344CB8AC3E}">
        <p14:creationId xmlns:p14="http://schemas.microsoft.com/office/powerpoint/2010/main" val="23103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1.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tags" Target="../tags/tag9.xml"/><Relationship Id="rId7" Type="http://schemas.openxmlformats.org/officeDocument/2006/relationships/image" Target="../media/image2.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tags" Target="../tags/tag12.xml"/><Relationship Id="rId7" Type="http://schemas.openxmlformats.org/officeDocument/2006/relationships/image" Target="../media/image2.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Front Page">
    <p:bg>
      <p:bgPr>
        <a:solidFill>
          <a:schemeClr val="accent6">
            <a:lumMod val="90000"/>
          </a:schemeClr>
        </a:solidFill>
        <a:effectLst/>
      </p:bgPr>
    </p:bg>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1"/>
            </p:custDataLst>
          </p:nvPr>
        </p:nvGraphicFramePr>
        <p:xfrm>
          <a:off x="0" y="0"/>
          <a:ext cx="146539" cy="158750"/>
        </p:xfrm>
        <a:graphic>
          <a:graphicData uri="http://schemas.openxmlformats.org/presentationml/2006/ole">
            <mc:AlternateContent xmlns:mc="http://schemas.openxmlformats.org/markup-compatibility/2006">
              <mc:Choice xmlns:v="urn:schemas-microsoft-com:vml" Requires="v">
                <p:oleObj name="Diapositive think-cell" r:id="rId6" imgW="360" imgH="360" progId="TCLayout.ActiveDocument.1">
                  <p:embed/>
                </p:oleObj>
              </mc:Choice>
              <mc:Fallback>
                <p:oleObj name="Diapositive think-cell" r:id="rId6" imgW="360" imgH="360" progId="TCLayout.ActiveDocument.1">
                  <p:embed/>
                  <p:pic>
                    <p:nvPicPr>
                      <p:cNvPr id="10" name="Object 9"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9"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2"/>
            </p:custDataLst>
          </p:nvPr>
        </p:nvSpPr>
        <p:spPr>
          <a:xfrm>
            <a:off x="274717" y="3163037"/>
            <a:ext cx="3773202" cy="1008109"/>
          </a:xfrm>
          <a:prstGeom prst="rect">
            <a:avLst/>
          </a:prstGeom>
        </p:spPr>
        <p:txBody>
          <a:bodyPr wrap="square" lIns="0" rIns="0" anchor="b" anchorCtr="0">
            <a:noAutofit/>
          </a:bodyPr>
          <a:lstStyle>
            <a:lvl1pPr algn="l">
              <a:defRPr sz="2400" b="1">
                <a:solidFill>
                  <a:schemeClr val="bg1"/>
                </a:solidFill>
                <a:latin typeface="+mj-lt"/>
              </a:defRPr>
            </a:lvl1pPr>
          </a:lstStyle>
          <a:p>
            <a:r>
              <a:rPr lang="en-US" dirty="0"/>
              <a:t>Main Title of Project</a:t>
            </a:r>
          </a:p>
        </p:txBody>
      </p:sp>
      <p:sp>
        <p:nvSpPr>
          <p:cNvPr id="3" name="Subtitle 2"/>
          <p:cNvSpPr>
            <a:spLocks noGrp="1"/>
          </p:cNvSpPr>
          <p:nvPr>
            <p:ph type="subTitle" idx="1"/>
            <p:custDataLst>
              <p:tags r:id="rId3"/>
            </p:custDataLst>
          </p:nvPr>
        </p:nvSpPr>
        <p:spPr>
          <a:xfrm>
            <a:off x="274717" y="4169705"/>
            <a:ext cx="3773202" cy="613102"/>
          </a:xfrm>
          <a:prstGeom prst="rect">
            <a:avLst/>
          </a:prstGeom>
        </p:spPr>
        <p:txBody>
          <a:bodyPr wrap="square" lIns="0" tIns="36000" rIns="0">
            <a:noAutofit/>
          </a:bodyPr>
          <a:lstStyle>
            <a:lvl1pPr marL="0" indent="0" algn="l">
              <a:buNone/>
              <a:defRPr sz="1350">
                <a:solidFill>
                  <a:schemeClr val="bg1"/>
                </a:solidFill>
                <a:latin typeface="+mn-lt"/>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15" name="Text Placeholder 14"/>
          <p:cNvSpPr>
            <a:spLocks noGrp="1"/>
          </p:cNvSpPr>
          <p:nvPr>
            <p:ph type="body" sz="quarter" idx="10" hasCustomPrompt="1"/>
            <p:custDataLst>
              <p:tags r:id="rId4"/>
            </p:custDataLst>
          </p:nvPr>
        </p:nvSpPr>
        <p:spPr>
          <a:xfrm>
            <a:off x="274717" y="5249682"/>
            <a:ext cx="3773202" cy="603946"/>
          </a:xfrm>
          <a:prstGeom prst="rect">
            <a:avLst/>
          </a:prstGeom>
          <a:noFill/>
        </p:spPr>
        <p:txBody>
          <a:bodyPr wrap="square" lIns="0" tIns="0" rIns="0" bIns="0" rtlCol="0" anchor="t" anchorCtr="0">
            <a:noAutofit/>
          </a:bodyPr>
          <a:lstStyle>
            <a:lvl1pPr algn="l" rtl="0" fontAlgn="base">
              <a:spcBef>
                <a:spcPct val="0"/>
              </a:spcBef>
              <a:spcAft>
                <a:spcPct val="0"/>
              </a:spcAft>
              <a:buFontTx/>
              <a:buNone/>
              <a:defRPr lang="en-US" sz="825" b="1" kern="1200" baseline="0" dirty="0" smtClean="0">
                <a:solidFill>
                  <a:schemeClr val="bg1"/>
                </a:solidFill>
                <a:latin typeface="+mn-lt"/>
                <a:ea typeface="+mn-ea"/>
                <a:cs typeface="Arial" pitchFamily="34" charset="0"/>
              </a:defRPr>
            </a:lvl1pPr>
            <a:lvl5pPr>
              <a:defRPr/>
            </a:lvl5pPr>
          </a:lstStyle>
          <a:p>
            <a:pPr lvl="0"/>
            <a:r>
              <a:rPr lang="fr-FR" dirty="0"/>
              <a:t>Contact </a:t>
            </a:r>
            <a:r>
              <a:rPr lang="fr-FR" dirty="0" err="1"/>
              <a:t>Details</a:t>
            </a:r>
            <a:endParaRPr lang="en-US" dirty="0"/>
          </a:p>
          <a:p>
            <a:pPr lvl="0"/>
            <a:r>
              <a:rPr lang="en-US" dirty="0"/>
              <a:t>Date</a:t>
            </a:r>
          </a:p>
        </p:txBody>
      </p:sp>
    </p:spTree>
    <p:extLst>
      <p:ext uri="{BB962C8B-B14F-4D97-AF65-F5344CB8AC3E}">
        <p14:creationId xmlns:p14="http://schemas.microsoft.com/office/powerpoint/2010/main" val="2362666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column page with Notes V2">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EFE5D971-4649-428E-B2E8-112E605E2FB5}"/>
              </a:ext>
            </a:extLst>
          </p:cNvPr>
          <p:cNvSpPr>
            <a:spLocks noGrp="1"/>
          </p:cNvSpPr>
          <p:nvPr>
            <p:ph idx="1" hasCustomPrompt="1"/>
          </p:nvPr>
        </p:nvSpPr>
        <p:spPr>
          <a:xfrm>
            <a:off x="421962" y="1632911"/>
            <a:ext cx="3885720" cy="2662865"/>
          </a:xfrm>
          <a:prstGeom prst="rect">
            <a:avLst/>
          </a:prstGeom>
        </p:spPr>
        <p:txBody>
          <a:bodyPr lIns="0" rIns="0"/>
          <a:lstStyle>
            <a:lvl1pPr>
              <a:defRPr sz="1200">
                <a:latin typeface="+mj-lt"/>
              </a:defRPr>
            </a:lvl1pPr>
            <a:lvl2pPr>
              <a:defRPr sz="1200">
                <a:latin typeface="+mj-lt"/>
              </a:defRPr>
            </a:lvl2pPr>
            <a:lvl3pPr>
              <a:defRPr sz="1200"/>
            </a:lvl3pPr>
            <a:lvl4pPr>
              <a:defRPr sz="1200"/>
            </a:lvl4pPr>
            <a:lvl5pPr>
              <a:defRPr sz="1200"/>
            </a:lvl5pPr>
          </a:lstStyle>
          <a:p>
            <a:pPr lvl="0"/>
            <a:r>
              <a:rPr lang="en-US" dirty="0"/>
              <a:t>Select Content Type</a:t>
            </a:r>
          </a:p>
          <a:p>
            <a:pPr lvl="1"/>
            <a:r>
              <a:rPr lang="en-US" dirty="0"/>
              <a:t>Select Content Type</a:t>
            </a:r>
          </a:p>
          <a:p>
            <a:pPr lvl="0"/>
            <a:endParaRPr lang="en-US" dirty="0"/>
          </a:p>
        </p:txBody>
      </p:sp>
      <p:sp>
        <p:nvSpPr>
          <p:cNvPr id="11" name="Content Placeholder 2">
            <a:extLst>
              <a:ext uri="{FF2B5EF4-FFF2-40B4-BE49-F238E27FC236}">
                <a16:creationId xmlns:a16="http://schemas.microsoft.com/office/drawing/2014/main" id="{91419312-01A3-4787-8858-7F9BCE13995E}"/>
              </a:ext>
            </a:extLst>
          </p:cNvPr>
          <p:cNvSpPr>
            <a:spLocks noGrp="1"/>
          </p:cNvSpPr>
          <p:nvPr>
            <p:ph idx="10" hasCustomPrompt="1"/>
          </p:nvPr>
        </p:nvSpPr>
        <p:spPr>
          <a:xfrm>
            <a:off x="4810971" y="1632911"/>
            <a:ext cx="3885102" cy="2662865"/>
          </a:xfrm>
          <a:prstGeom prst="rect">
            <a:avLst/>
          </a:prstGeom>
        </p:spPr>
        <p:txBody>
          <a:bodyPr lIns="0" rIns="0"/>
          <a:lstStyle>
            <a:lvl1pPr>
              <a:defRPr sz="1200">
                <a:latin typeface="+mj-lt"/>
              </a:defRPr>
            </a:lvl1pPr>
            <a:lvl2pPr>
              <a:defRPr sz="1200">
                <a:latin typeface="+mj-lt"/>
              </a:defRPr>
            </a:lvl2pPr>
            <a:lvl3pPr>
              <a:defRPr sz="1200"/>
            </a:lvl3pPr>
            <a:lvl4pPr>
              <a:defRPr sz="1200"/>
            </a:lvl4pPr>
            <a:lvl5pPr>
              <a:defRPr sz="1200"/>
            </a:lvl5pPr>
          </a:lstStyle>
          <a:p>
            <a:pPr lvl="0"/>
            <a:r>
              <a:rPr lang="en-US" dirty="0"/>
              <a:t>Select Content Type</a:t>
            </a:r>
          </a:p>
          <a:p>
            <a:pPr lvl="1"/>
            <a:r>
              <a:rPr lang="en-US" dirty="0"/>
              <a:t>Select Content Type</a:t>
            </a:r>
          </a:p>
          <a:p>
            <a:pPr lvl="0"/>
            <a:endParaRPr lang="en-US" dirty="0"/>
          </a:p>
        </p:txBody>
      </p:sp>
      <p:sp>
        <p:nvSpPr>
          <p:cNvPr id="12" name="Text Placeholder 12">
            <a:extLst>
              <a:ext uri="{FF2B5EF4-FFF2-40B4-BE49-F238E27FC236}">
                <a16:creationId xmlns:a16="http://schemas.microsoft.com/office/drawing/2014/main" id="{17301F28-7736-4B7C-9AAF-0423B19042C2}"/>
              </a:ext>
            </a:extLst>
          </p:cNvPr>
          <p:cNvSpPr>
            <a:spLocks noGrp="1"/>
          </p:cNvSpPr>
          <p:nvPr>
            <p:ph type="body" sz="quarter" idx="16" hasCustomPrompt="1"/>
          </p:nvPr>
        </p:nvSpPr>
        <p:spPr>
          <a:xfrm>
            <a:off x="1378985" y="1329772"/>
            <a:ext cx="1971675" cy="303138"/>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13" name="Text Placeholder 12">
            <a:extLst>
              <a:ext uri="{FF2B5EF4-FFF2-40B4-BE49-F238E27FC236}">
                <a16:creationId xmlns:a16="http://schemas.microsoft.com/office/drawing/2014/main" id="{484B02DF-3CBE-41CC-9024-F37272F2623E}"/>
              </a:ext>
            </a:extLst>
          </p:cNvPr>
          <p:cNvSpPr>
            <a:spLocks noGrp="1"/>
          </p:cNvSpPr>
          <p:nvPr>
            <p:ph type="body" sz="quarter" idx="17" hasCustomPrompt="1"/>
          </p:nvPr>
        </p:nvSpPr>
        <p:spPr>
          <a:xfrm>
            <a:off x="5767993" y="1318328"/>
            <a:ext cx="1971675" cy="314582"/>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cxnSp>
        <p:nvCxnSpPr>
          <p:cNvPr id="14" name="Straight Connector 13">
            <a:extLst>
              <a:ext uri="{FF2B5EF4-FFF2-40B4-BE49-F238E27FC236}">
                <a16:creationId xmlns:a16="http://schemas.microsoft.com/office/drawing/2014/main" id="{9E24CA32-963D-45FC-8ED9-16030130DB8D}"/>
              </a:ext>
            </a:extLst>
          </p:cNvPr>
          <p:cNvCxnSpPr>
            <a:cxnSpLocks/>
          </p:cNvCxnSpPr>
          <p:nvPr userDrawn="1"/>
        </p:nvCxnSpPr>
        <p:spPr>
          <a:xfrm>
            <a:off x="4559326" y="1312607"/>
            <a:ext cx="0" cy="2983169"/>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ext Placeholder 2">
            <a:extLst>
              <a:ext uri="{FF2B5EF4-FFF2-40B4-BE49-F238E27FC236}">
                <a16:creationId xmlns:a16="http://schemas.microsoft.com/office/drawing/2014/main" id="{C05C16CC-8E20-4F59-9169-8006CAEEBFB7}"/>
              </a:ext>
            </a:extLst>
          </p:cNvPr>
          <p:cNvSpPr>
            <a:spLocks noGrp="1"/>
          </p:cNvSpPr>
          <p:nvPr>
            <p:ph type="body" sz="quarter" idx="18" hasCustomPrompt="1"/>
          </p:nvPr>
        </p:nvSpPr>
        <p:spPr>
          <a:xfrm>
            <a:off x="421482" y="4598913"/>
            <a:ext cx="8299847" cy="1573288"/>
          </a:xfrm>
          <a:prstGeom prst="rect">
            <a:avLst/>
          </a:prstGeom>
        </p:spPr>
        <p:txBody>
          <a:bodyPr/>
          <a:lstStyle>
            <a:lvl1pPr>
              <a:defRPr sz="1200" b="1">
                <a:latin typeface="+mj-lt"/>
              </a:defRPr>
            </a:lvl1pPr>
          </a:lstStyle>
          <a:p>
            <a:pPr lvl="0"/>
            <a:r>
              <a:rPr lang="en-US" dirty="0"/>
              <a:t>Notes/Summary:</a:t>
            </a:r>
          </a:p>
          <a:p>
            <a:pPr lvl="0"/>
            <a:r>
              <a:rPr lang="en-US" b="0" dirty="0"/>
              <a:t>Add notes here.</a:t>
            </a:r>
            <a:endParaRPr lang="en-US" dirty="0"/>
          </a:p>
        </p:txBody>
      </p:sp>
      <p:sp>
        <p:nvSpPr>
          <p:cNvPr id="2" name="Footer Placeholder 1">
            <a:extLst>
              <a:ext uri="{FF2B5EF4-FFF2-40B4-BE49-F238E27FC236}">
                <a16:creationId xmlns:a16="http://schemas.microsoft.com/office/drawing/2014/main" id="{B6BC92CC-4F72-468B-93B7-F9344AD1C495}"/>
              </a:ext>
            </a:extLst>
          </p:cNvPr>
          <p:cNvSpPr>
            <a:spLocks noGrp="1"/>
          </p:cNvSpPr>
          <p:nvPr>
            <p:ph type="ftr" sz="quarter" idx="19"/>
          </p:nvPr>
        </p:nvSpPr>
        <p:spPr/>
        <p:txBody>
          <a:bodyPr/>
          <a:lstStyle/>
          <a:p>
            <a:r>
              <a:rPr lang="en-US"/>
              <a:t>Sources:</a:t>
            </a:r>
            <a:endParaRPr lang="en-US" dirty="0"/>
          </a:p>
        </p:txBody>
      </p:sp>
      <p:sp>
        <p:nvSpPr>
          <p:cNvPr id="3" name="Slide Number Placeholder 2">
            <a:extLst>
              <a:ext uri="{FF2B5EF4-FFF2-40B4-BE49-F238E27FC236}">
                <a16:creationId xmlns:a16="http://schemas.microsoft.com/office/drawing/2014/main" id="{35DC880A-2EB8-4A90-A340-437A5F0E9535}"/>
              </a:ext>
            </a:extLst>
          </p:cNvPr>
          <p:cNvSpPr>
            <a:spLocks noGrp="1"/>
          </p:cNvSpPr>
          <p:nvPr>
            <p:ph type="sldNum" sz="quarter" idx="20"/>
          </p:nvPr>
        </p:nvSpPr>
        <p:spPr/>
        <p:txBody>
          <a:bodyPr/>
          <a:lstStyle/>
          <a:p>
            <a:fld id="{D04A32BC-4AEA-4C75-B397-D319FFB728D1}" type="slidenum">
              <a:rPr lang="en-US" smtClean="0"/>
              <a:pPr/>
              <a:t>‹N°›</a:t>
            </a:fld>
            <a:endParaRPr lang="en-US" dirty="0"/>
          </a:p>
        </p:txBody>
      </p:sp>
      <p:sp>
        <p:nvSpPr>
          <p:cNvPr id="17" name="Text Placeholder 5">
            <a:extLst>
              <a:ext uri="{FF2B5EF4-FFF2-40B4-BE49-F238E27FC236}">
                <a16:creationId xmlns:a16="http://schemas.microsoft.com/office/drawing/2014/main" id="{A47B888F-6BFE-47FD-AED1-0148CF8260D4}"/>
              </a:ext>
            </a:extLst>
          </p:cNvPr>
          <p:cNvSpPr>
            <a:spLocks noGrp="1"/>
          </p:cNvSpPr>
          <p:nvPr>
            <p:ph type="body" sz="quarter" idx="21" hasCustomPrompt="1"/>
          </p:nvPr>
        </p:nvSpPr>
        <p:spPr>
          <a:xfrm>
            <a:off x="421961" y="885436"/>
            <a:ext cx="8299939" cy="457200"/>
          </a:xfrm>
          <a:prstGeom prst="rect">
            <a:avLst/>
          </a:prstGeom>
        </p:spPr>
        <p:txBody>
          <a:bodyPr/>
          <a:lstStyle>
            <a:lvl1pPr>
              <a:defRPr sz="1600" b="0">
                <a:latin typeface="+mj-lt"/>
              </a:defRPr>
            </a:lvl1pPr>
          </a:lstStyle>
          <a:p>
            <a:pPr lvl="0"/>
            <a:r>
              <a:rPr lang="en-US" dirty="0"/>
              <a:t>Insert Sub-Text Here</a:t>
            </a:r>
          </a:p>
        </p:txBody>
      </p:sp>
      <p:sp>
        <p:nvSpPr>
          <p:cNvPr id="16" name="Title 1">
            <a:extLst>
              <a:ext uri="{FF2B5EF4-FFF2-40B4-BE49-F238E27FC236}">
                <a16:creationId xmlns:a16="http://schemas.microsoft.com/office/drawing/2014/main" id="{147D19A8-160F-4722-A9A3-66549C17705F}"/>
              </a:ext>
            </a:extLst>
          </p:cNvPr>
          <p:cNvSpPr>
            <a:spLocks noGrp="1"/>
          </p:cNvSpPr>
          <p:nvPr>
            <p:ph type="title"/>
          </p:nvPr>
        </p:nvSpPr>
        <p:spPr>
          <a:xfrm>
            <a:off x="421962" y="310551"/>
            <a:ext cx="8299939" cy="436862"/>
          </a:xfrm>
          <a:prstGeom prst="rect">
            <a:avLst/>
          </a:prstGeom>
        </p:spPr>
        <p:txBody>
          <a:bodyPr lIns="0" rIns="0"/>
          <a:lstStyle>
            <a:lvl1pPr>
              <a:defRPr sz="2400">
                <a:solidFill>
                  <a:schemeClr val="accent1"/>
                </a:solidFill>
              </a:defRPr>
            </a:lvl1pPr>
          </a:lstStyle>
          <a:p>
            <a:r>
              <a:rPr lang="en-US"/>
              <a:t>Click to edit Master title style</a:t>
            </a:r>
            <a:endParaRPr lang="en-US" dirty="0"/>
          </a:p>
        </p:txBody>
      </p:sp>
    </p:spTree>
    <p:extLst>
      <p:ext uri="{BB962C8B-B14F-4D97-AF65-F5344CB8AC3E}">
        <p14:creationId xmlns:p14="http://schemas.microsoft.com/office/powerpoint/2010/main" val="2919583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column page V2">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421962" y="1632910"/>
            <a:ext cx="3885720" cy="4520998"/>
          </a:xfrm>
          <a:prstGeom prst="rect">
            <a:avLst/>
          </a:prstGeom>
        </p:spPr>
        <p:txBody>
          <a:bodyPr lIns="0" rIns="0"/>
          <a:lstStyle>
            <a:lvl1pPr>
              <a:defRPr sz="1200">
                <a:latin typeface="+mj-lt"/>
              </a:defRPr>
            </a:lvl1pPr>
            <a:lvl2pPr>
              <a:defRPr sz="1200">
                <a:latin typeface="+mj-lt"/>
              </a:defRPr>
            </a:lvl2pPr>
            <a:lvl3pPr>
              <a:defRPr sz="1200"/>
            </a:lvl3pPr>
            <a:lvl4pPr>
              <a:defRPr sz="1200"/>
            </a:lvl4pPr>
            <a:lvl5pPr>
              <a:defRPr sz="1200"/>
            </a:lvl5pPr>
          </a:lstStyle>
          <a:p>
            <a:pPr lvl="0"/>
            <a:r>
              <a:rPr lang="en-US" dirty="0"/>
              <a:t>Select Content Type</a:t>
            </a:r>
          </a:p>
          <a:p>
            <a:pPr lvl="1"/>
            <a:r>
              <a:rPr lang="en-US" dirty="0"/>
              <a:t>Select Content Type</a:t>
            </a:r>
          </a:p>
          <a:p>
            <a:pPr lvl="0"/>
            <a:endParaRPr lang="en-US" dirty="0"/>
          </a:p>
        </p:txBody>
      </p:sp>
      <p:cxnSp>
        <p:nvCxnSpPr>
          <p:cNvPr id="6" name="Straight Connector 5">
            <a:extLst>
              <a:ext uri="{FF2B5EF4-FFF2-40B4-BE49-F238E27FC236}">
                <a16:creationId xmlns:a16="http://schemas.microsoft.com/office/drawing/2014/main" id="{BFE1BBC3-2966-427D-B34B-005AEFCDDFC0}"/>
              </a:ext>
            </a:extLst>
          </p:cNvPr>
          <p:cNvCxnSpPr/>
          <p:nvPr userDrawn="1"/>
        </p:nvCxnSpPr>
        <p:spPr>
          <a:xfrm>
            <a:off x="4559326" y="1312606"/>
            <a:ext cx="0" cy="4841302"/>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8" name="Text Placeholder 12">
            <a:extLst>
              <a:ext uri="{FF2B5EF4-FFF2-40B4-BE49-F238E27FC236}">
                <a16:creationId xmlns:a16="http://schemas.microsoft.com/office/drawing/2014/main" id="{4D2DF504-9409-423E-8F04-273580829D75}"/>
              </a:ext>
            </a:extLst>
          </p:cNvPr>
          <p:cNvSpPr>
            <a:spLocks noGrp="1"/>
          </p:cNvSpPr>
          <p:nvPr>
            <p:ph type="body" sz="quarter" idx="16" hasCustomPrompt="1"/>
          </p:nvPr>
        </p:nvSpPr>
        <p:spPr>
          <a:xfrm>
            <a:off x="1378985" y="1329772"/>
            <a:ext cx="1971675" cy="293688"/>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9" name="Text Placeholder 12">
            <a:extLst>
              <a:ext uri="{FF2B5EF4-FFF2-40B4-BE49-F238E27FC236}">
                <a16:creationId xmlns:a16="http://schemas.microsoft.com/office/drawing/2014/main" id="{7B0CA824-93D9-4A59-97EA-641AD3308156}"/>
              </a:ext>
            </a:extLst>
          </p:cNvPr>
          <p:cNvSpPr>
            <a:spLocks noGrp="1"/>
          </p:cNvSpPr>
          <p:nvPr>
            <p:ph type="body" sz="quarter" idx="17" hasCustomPrompt="1"/>
          </p:nvPr>
        </p:nvSpPr>
        <p:spPr>
          <a:xfrm>
            <a:off x="5767993" y="1327778"/>
            <a:ext cx="1971675" cy="305132"/>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13" name="Text Placeholder 12">
            <a:extLst>
              <a:ext uri="{FF2B5EF4-FFF2-40B4-BE49-F238E27FC236}">
                <a16:creationId xmlns:a16="http://schemas.microsoft.com/office/drawing/2014/main" id="{97335F4B-ACF2-4BA7-A74C-5A55C5B73D0A}"/>
              </a:ext>
            </a:extLst>
          </p:cNvPr>
          <p:cNvSpPr>
            <a:spLocks noGrp="1"/>
          </p:cNvSpPr>
          <p:nvPr>
            <p:ph type="body" sz="quarter" idx="19" hasCustomPrompt="1"/>
          </p:nvPr>
        </p:nvSpPr>
        <p:spPr>
          <a:xfrm>
            <a:off x="5793820" y="3805111"/>
            <a:ext cx="1971675" cy="305132"/>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16" name="Content Placeholder 2">
            <a:extLst>
              <a:ext uri="{FF2B5EF4-FFF2-40B4-BE49-F238E27FC236}">
                <a16:creationId xmlns:a16="http://schemas.microsoft.com/office/drawing/2014/main" id="{CBD02900-F74A-4D93-B2A8-8367B8DE87BD}"/>
              </a:ext>
            </a:extLst>
          </p:cNvPr>
          <p:cNvSpPr>
            <a:spLocks noGrp="1"/>
          </p:cNvSpPr>
          <p:nvPr>
            <p:ph idx="22" hasCustomPrompt="1"/>
          </p:nvPr>
        </p:nvSpPr>
        <p:spPr>
          <a:xfrm>
            <a:off x="4837106" y="1642361"/>
            <a:ext cx="3885720" cy="2043665"/>
          </a:xfrm>
          <a:prstGeom prst="rect">
            <a:avLst/>
          </a:prstGeom>
        </p:spPr>
        <p:txBody>
          <a:bodyPr lIns="0" rIns="0"/>
          <a:lstStyle>
            <a:lvl1pPr>
              <a:defRPr sz="1200">
                <a:latin typeface="+mj-lt"/>
              </a:defRPr>
            </a:lvl1pPr>
            <a:lvl2pPr>
              <a:defRPr sz="1200">
                <a:latin typeface="+mj-lt"/>
              </a:defRPr>
            </a:lvl2pPr>
            <a:lvl3pPr>
              <a:defRPr sz="1200"/>
            </a:lvl3pPr>
            <a:lvl4pPr>
              <a:defRPr sz="1200"/>
            </a:lvl4pPr>
            <a:lvl5pPr>
              <a:defRPr sz="1200"/>
            </a:lvl5pPr>
          </a:lstStyle>
          <a:p>
            <a:pPr lvl="0"/>
            <a:r>
              <a:rPr lang="en-US" dirty="0"/>
              <a:t>Select Content Type</a:t>
            </a:r>
          </a:p>
          <a:p>
            <a:pPr lvl="1"/>
            <a:r>
              <a:rPr lang="en-US" dirty="0"/>
              <a:t>Select Content Type</a:t>
            </a:r>
          </a:p>
          <a:p>
            <a:pPr lvl="0"/>
            <a:endParaRPr lang="en-US" dirty="0"/>
          </a:p>
        </p:txBody>
      </p:sp>
      <p:sp>
        <p:nvSpPr>
          <p:cNvPr id="17" name="Content Placeholder 2">
            <a:extLst>
              <a:ext uri="{FF2B5EF4-FFF2-40B4-BE49-F238E27FC236}">
                <a16:creationId xmlns:a16="http://schemas.microsoft.com/office/drawing/2014/main" id="{96DF2A02-9E8B-4BAC-9735-A31CA5E2D86D}"/>
              </a:ext>
            </a:extLst>
          </p:cNvPr>
          <p:cNvSpPr>
            <a:spLocks noGrp="1"/>
          </p:cNvSpPr>
          <p:nvPr>
            <p:ph idx="23" hasCustomPrompt="1"/>
          </p:nvPr>
        </p:nvSpPr>
        <p:spPr>
          <a:xfrm>
            <a:off x="4837106" y="4110244"/>
            <a:ext cx="3885720" cy="2043665"/>
          </a:xfrm>
          <a:prstGeom prst="rect">
            <a:avLst/>
          </a:prstGeom>
        </p:spPr>
        <p:txBody>
          <a:bodyPr lIns="0" rIns="0"/>
          <a:lstStyle>
            <a:lvl1pPr>
              <a:defRPr sz="1200">
                <a:latin typeface="+mj-lt"/>
              </a:defRPr>
            </a:lvl1pPr>
            <a:lvl2pPr>
              <a:defRPr sz="1200">
                <a:latin typeface="+mj-lt"/>
              </a:defRPr>
            </a:lvl2pPr>
            <a:lvl3pPr>
              <a:defRPr sz="1400"/>
            </a:lvl3pPr>
            <a:lvl4pPr>
              <a:defRPr sz="1400"/>
            </a:lvl4pPr>
            <a:lvl5pPr>
              <a:defRPr sz="1400"/>
            </a:lvl5pPr>
          </a:lstStyle>
          <a:p>
            <a:pPr lvl="0"/>
            <a:r>
              <a:rPr lang="en-US" dirty="0"/>
              <a:t>Select Content Type</a:t>
            </a:r>
          </a:p>
          <a:p>
            <a:pPr lvl="1"/>
            <a:r>
              <a:rPr lang="en-US" dirty="0"/>
              <a:t>Select Content Type</a:t>
            </a:r>
          </a:p>
          <a:p>
            <a:pPr lvl="0"/>
            <a:endParaRPr lang="en-US" dirty="0"/>
          </a:p>
        </p:txBody>
      </p:sp>
      <p:sp>
        <p:nvSpPr>
          <p:cNvPr id="2" name="Footer Placeholder 1">
            <a:extLst>
              <a:ext uri="{FF2B5EF4-FFF2-40B4-BE49-F238E27FC236}">
                <a16:creationId xmlns:a16="http://schemas.microsoft.com/office/drawing/2014/main" id="{2351100D-4B3E-438D-B87A-EEFBB539EB2F}"/>
              </a:ext>
            </a:extLst>
          </p:cNvPr>
          <p:cNvSpPr>
            <a:spLocks noGrp="1"/>
          </p:cNvSpPr>
          <p:nvPr>
            <p:ph type="ftr" sz="quarter" idx="24"/>
          </p:nvPr>
        </p:nvSpPr>
        <p:spPr/>
        <p:txBody>
          <a:bodyPr/>
          <a:lstStyle/>
          <a:p>
            <a:r>
              <a:rPr lang="en-US"/>
              <a:t>Sources:</a:t>
            </a:r>
            <a:endParaRPr lang="en-US" dirty="0"/>
          </a:p>
        </p:txBody>
      </p:sp>
      <p:sp>
        <p:nvSpPr>
          <p:cNvPr id="3" name="Slide Number Placeholder 2">
            <a:extLst>
              <a:ext uri="{FF2B5EF4-FFF2-40B4-BE49-F238E27FC236}">
                <a16:creationId xmlns:a16="http://schemas.microsoft.com/office/drawing/2014/main" id="{0D1AE39B-A84A-4C6E-B809-9C105401DD9D}"/>
              </a:ext>
            </a:extLst>
          </p:cNvPr>
          <p:cNvSpPr>
            <a:spLocks noGrp="1"/>
          </p:cNvSpPr>
          <p:nvPr>
            <p:ph type="sldNum" sz="quarter" idx="25"/>
          </p:nvPr>
        </p:nvSpPr>
        <p:spPr/>
        <p:txBody>
          <a:bodyPr/>
          <a:lstStyle/>
          <a:p>
            <a:fld id="{D04A32BC-4AEA-4C75-B397-D319FFB728D1}" type="slidenum">
              <a:rPr lang="en-US" smtClean="0"/>
              <a:pPr/>
              <a:t>‹N°›</a:t>
            </a:fld>
            <a:endParaRPr lang="en-US" dirty="0"/>
          </a:p>
        </p:txBody>
      </p:sp>
      <p:sp>
        <p:nvSpPr>
          <p:cNvPr id="15" name="Text Placeholder 5">
            <a:extLst>
              <a:ext uri="{FF2B5EF4-FFF2-40B4-BE49-F238E27FC236}">
                <a16:creationId xmlns:a16="http://schemas.microsoft.com/office/drawing/2014/main" id="{E7CEFE37-9C15-4A68-B9B8-80AC1B9C0D08}"/>
              </a:ext>
            </a:extLst>
          </p:cNvPr>
          <p:cNvSpPr>
            <a:spLocks noGrp="1"/>
          </p:cNvSpPr>
          <p:nvPr>
            <p:ph type="body" sz="quarter" idx="10" hasCustomPrompt="1"/>
          </p:nvPr>
        </p:nvSpPr>
        <p:spPr>
          <a:xfrm>
            <a:off x="421961" y="885436"/>
            <a:ext cx="8299939" cy="457200"/>
          </a:xfrm>
          <a:prstGeom prst="rect">
            <a:avLst/>
          </a:prstGeom>
        </p:spPr>
        <p:txBody>
          <a:bodyPr/>
          <a:lstStyle>
            <a:lvl1pPr>
              <a:defRPr sz="1600" b="0">
                <a:latin typeface="+mj-lt"/>
              </a:defRPr>
            </a:lvl1pPr>
          </a:lstStyle>
          <a:p>
            <a:pPr lvl="0"/>
            <a:r>
              <a:rPr lang="en-US" dirty="0"/>
              <a:t>Insert Sub-Text Here</a:t>
            </a:r>
          </a:p>
        </p:txBody>
      </p:sp>
      <p:sp>
        <p:nvSpPr>
          <p:cNvPr id="14" name="Title 1">
            <a:extLst>
              <a:ext uri="{FF2B5EF4-FFF2-40B4-BE49-F238E27FC236}">
                <a16:creationId xmlns:a16="http://schemas.microsoft.com/office/drawing/2014/main" id="{5CC7C54E-742B-4B1B-9DBF-C467505B03C6}"/>
              </a:ext>
            </a:extLst>
          </p:cNvPr>
          <p:cNvSpPr>
            <a:spLocks noGrp="1"/>
          </p:cNvSpPr>
          <p:nvPr>
            <p:ph type="title"/>
          </p:nvPr>
        </p:nvSpPr>
        <p:spPr>
          <a:xfrm>
            <a:off x="421962" y="310551"/>
            <a:ext cx="8299939" cy="436862"/>
          </a:xfrm>
          <a:prstGeom prst="rect">
            <a:avLst/>
          </a:prstGeom>
        </p:spPr>
        <p:txBody>
          <a:bodyPr lIns="0" rIns="0"/>
          <a:lstStyle>
            <a:lvl1pPr>
              <a:defRPr sz="2400">
                <a:solidFill>
                  <a:schemeClr val="accent1"/>
                </a:solidFill>
              </a:defRPr>
            </a:lvl1pPr>
          </a:lstStyle>
          <a:p>
            <a:r>
              <a:rPr lang="en-US"/>
              <a:t>Click to edit Master title style</a:t>
            </a:r>
            <a:endParaRPr lang="en-US" dirty="0"/>
          </a:p>
        </p:txBody>
      </p:sp>
    </p:spTree>
    <p:extLst>
      <p:ext uri="{BB962C8B-B14F-4D97-AF65-F5344CB8AC3E}">
        <p14:creationId xmlns:p14="http://schemas.microsoft.com/office/powerpoint/2010/main" val="1340620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column page V3">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3F932B1F-6C66-492F-8653-ADB6DFE2AC00}"/>
              </a:ext>
            </a:extLst>
          </p:cNvPr>
          <p:cNvCxnSpPr>
            <a:cxnSpLocks/>
          </p:cNvCxnSpPr>
          <p:nvPr userDrawn="1"/>
        </p:nvCxnSpPr>
        <p:spPr>
          <a:xfrm flipH="1">
            <a:off x="3100388" y="1440343"/>
            <a:ext cx="7143" cy="4741383"/>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8DC03FDD-B9F8-46F1-860C-8D866647F511}"/>
              </a:ext>
            </a:extLst>
          </p:cNvPr>
          <p:cNvSpPr>
            <a:spLocks noGrp="1"/>
          </p:cNvSpPr>
          <p:nvPr>
            <p:ph idx="18"/>
          </p:nvPr>
        </p:nvSpPr>
        <p:spPr>
          <a:xfrm>
            <a:off x="3343361" y="1634755"/>
            <a:ext cx="5378539" cy="1207161"/>
          </a:xfrm>
          <a:prstGeom prst="rect">
            <a:avLst/>
          </a:prstGeom>
        </p:spPr>
        <p:txBody>
          <a:bodyPr lIns="0" rIns="0"/>
          <a:lstStyle>
            <a:lvl1pPr>
              <a:defRPr sz="1200">
                <a:latin typeface="+mj-lt"/>
              </a:defRPr>
            </a:lvl1pPr>
            <a:lvl2pPr>
              <a:defRPr sz="1200">
                <a:latin typeface="+mj-lt"/>
              </a:defRPr>
            </a:lvl2pPr>
            <a:lvl3pPr>
              <a:defRPr sz="1200">
                <a:latin typeface="+mj-lt"/>
              </a:defRPr>
            </a:lvl3pPr>
            <a:lvl4pPr>
              <a:defRPr sz="1200">
                <a:latin typeface="+mj-lt"/>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19" name="Text Placeholder 12">
            <a:extLst>
              <a:ext uri="{FF2B5EF4-FFF2-40B4-BE49-F238E27FC236}">
                <a16:creationId xmlns:a16="http://schemas.microsoft.com/office/drawing/2014/main" id="{C58D091C-1197-4335-A128-22D0967904D6}"/>
              </a:ext>
            </a:extLst>
          </p:cNvPr>
          <p:cNvSpPr>
            <a:spLocks noGrp="1"/>
          </p:cNvSpPr>
          <p:nvPr>
            <p:ph type="body" sz="quarter" idx="19" hasCustomPrompt="1"/>
          </p:nvPr>
        </p:nvSpPr>
        <p:spPr>
          <a:xfrm>
            <a:off x="4670150" y="1329622"/>
            <a:ext cx="2729590" cy="305132"/>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20" name="Content Placeholder 2">
            <a:extLst>
              <a:ext uri="{FF2B5EF4-FFF2-40B4-BE49-F238E27FC236}">
                <a16:creationId xmlns:a16="http://schemas.microsoft.com/office/drawing/2014/main" id="{4C2D3652-E3E9-47F5-A575-FD402DD4444E}"/>
              </a:ext>
            </a:extLst>
          </p:cNvPr>
          <p:cNvSpPr>
            <a:spLocks noGrp="1"/>
          </p:cNvSpPr>
          <p:nvPr>
            <p:ph idx="24"/>
          </p:nvPr>
        </p:nvSpPr>
        <p:spPr>
          <a:xfrm>
            <a:off x="3343361" y="3249547"/>
            <a:ext cx="5378539" cy="1207161"/>
          </a:xfrm>
          <a:prstGeom prst="rect">
            <a:avLst/>
          </a:prstGeom>
        </p:spPr>
        <p:txBody>
          <a:bodyPr lIns="0" rIns="0"/>
          <a:lstStyle>
            <a:lvl1pPr>
              <a:defRPr sz="1200">
                <a:latin typeface="+mj-lt"/>
              </a:defRPr>
            </a:lvl1pPr>
            <a:lvl2pPr>
              <a:defRPr sz="1200">
                <a:latin typeface="+mj-lt"/>
              </a:defRPr>
            </a:lvl2pPr>
            <a:lvl3pPr>
              <a:defRPr sz="1200">
                <a:latin typeface="+mj-lt"/>
              </a:defRPr>
            </a:lvl3pPr>
            <a:lvl4pPr>
              <a:defRPr sz="1200">
                <a:latin typeface="+mj-lt"/>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21" name="Text Placeholder 12">
            <a:extLst>
              <a:ext uri="{FF2B5EF4-FFF2-40B4-BE49-F238E27FC236}">
                <a16:creationId xmlns:a16="http://schemas.microsoft.com/office/drawing/2014/main" id="{90D574ED-CA71-47B8-B3B9-D17A14CD4E98}"/>
              </a:ext>
            </a:extLst>
          </p:cNvPr>
          <p:cNvSpPr>
            <a:spLocks noGrp="1"/>
          </p:cNvSpPr>
          <p:nvPr>
            <p:ph type="body" sz="quarter" idx="25" hasCustomPrompt="1"/>
          </p:nvPr>
        </p:nvSpPr>
        <p:spPr>
          <a:xfrm>
            <a:off x="4670150" y="2944414"/>
            <a:ext cx="2729590" cy="305133"/>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22" name="Content Placeholder 2">
            <a:extLst>
              <a:ext uri="{FF2B5EF4-FFF2-40B4-BE49-F238E27FC236}">
                <a16:creationId xmlns:a16="http://schemas.microsoft.com/office/drawing/2014/main" id="{2068202E-4DC4-481D-9B17-AAEF59A2BD23}"/>
              </a:ext>
            </a:extLst>
          </p:cNvPr>
          <p:cNvSpPr>
            <a:spLocks noGrp="1"/>
          </p:cNvSpPr>
          <p:nvPr>
            <p:ph idx="28"/>
          </p:nvPr>
        </p:nvSpPr>
        <p:spPr>
          <a:xfrm>
            <a:off x="3343361" y="4873247"/>
            <a:ext cx="5378539" cy="1207161"/>
          </a:xfrm>
          <a:prstGeom prst="rect">
            <a:avLst/>
          </a:prstGeom>
        </p:spPr>
        <p:txBody>
          <a:bodyPr lIns="0" rIns="0"/>
          <a:lstStyle>
            <a:lvl1pPr>
              <a:defRPr sz="1200">
                <a:latin typeface="+mj-lt"/>
              </a:defRPr>
            </a:lvl1pPr>
            <a:lvl2pPr>
              <a:defRPr sz="1200">
                <a:latin typeface="+mj-lt"/>
              </a:defRPr>
            </a:lvl2pPr>
            <a:lvl3pPr>
              <a:defRPr sz="1200">
                <a:latin typeface="+mj-lt"/>
              </a:defRPr>
            </a:lvl3pPr>
            <a:lvl4pPr>
              <a:defRPr sz="1200">
                <a:latin typeface="+mj-lt"/>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23" name="Text Placeholder 12">
            <a:extLst>
              <a:ext uri="{FF2B5EF4-FFF2-40B4-BE49-F238E27FC236}">
                <a16:creationId xmlns:a16="http://schemas.microsoft.com/office/drawing/2014/main" id="{6555FD0A-13DC-4382-B49B-033B94DBFA63}"/>
              </a:ext>
            </a:extLst>
          </p:cNvPr>
          <p:cNvSpPr>
            <a:spLocks noGrp="1"/>
          </p:cNvSpPr>
          <p:nvPr>
            <p:ph type="body" sz="quarter" idx="29" hasCustomPrompt="1"/>
          </p:nvPr>
        </p:nvSpPr>
        <p:spPr>
          <a:xfrm>
            <a:off x="4670150" y="4559206"/>
            <a:ext cx="2729590" cy="305133"/>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2" name="Footer Placeholder 1">
            <a:extLst>
              <a:ext uri="{FF2B5EF4-FFF2-40B4-BE49-F238E27FC236}">
                <a16:creationId xmlns:a16="http://schemas.microsoft.com/office/drawing/2014/main" id="{38537660-C8C1-4D3E-B679-5D42F0F24A25}"/>
              </a:ext>
            </a:extLst>
          </p:cNvPr>
          <p:cNvSpPr>
            <a:spLocks noGrp="1"/>
          </p:cNvSpPr>
          <p:nvPr>
            <p:ph type="ftr" sz="quarter" idx="30"/>
          </p:nvPr>
        </p:nvSpPr>
        <p:spPr/>
        <p:txBody>
          <a:bodyPr/>
          <a:lstStyle/>
          <a:p>
            <a:r>
              <a:rPr lang="en-US"/>
              <a:t>Sources:</a:t>
            </a:r>
            <a:endParaRPr lang="en-US" dirty="0"/>
          </a:p>
        </p:txBody>
      </p:sp>
      <p:sp>
        <p:nvSpPr>
          <p:cNvPr id="4" name="Slide Number Placeholder 3">
            <a:extLst>
              <a:ext uri="{FF2B5EF4-FFF2-40B4-BE49-F238E27FC236}">
                <a16:creationId xmlns:a16="http://schemas.microsoft.com/office/drawing/2014/main" id="{97858E93-6616-42B7-B2DC-B4FF98EFF743}"/>
              </a:ext>
            </a:extLst>
          </p:cNvPr>
          <p:cNvSpPr>
            <a:spLocks noGrp="1"/>
          </p:cNvSpPr>
          <p:nvPr>
            <p:ph type="sldNum" sz="quarter" idx="31"/>
          </p:nvPr>
        </p:nvSpPr>
        <p:spPr/>
        <p:txBody>
          <a:bodyPr/>
          <a:lstStyle/>
          <a:p>
            <a:fld id="{D04A32BC-4AEA-4C75-B397-D319FFB728D1}" type="slidenum">
              <a:rPr lang="en-US" smtClean="0"/>
              <a:pPr/>
              <a:t>‹N°›</a:t>
            </a:fld>
            <a:endParaRPr lang="en-US" dirty="0"/>
          </a:p>
        </p:txBody>
      </p:sp>
      <p:sp>
        <p:nvSpPr>
          <p:cNvPr id="16" name="Text Placeholder 5">
            <a:extLst>
              <a:ext uri="{FF2B5EF4-FFF2-40B4-BE49-F238E27FC236}">
                <a16:creationId xmlns:a16="http://schemas.microsoft.com/office/drawing/2014/main" id="{A3345FF1-5EFD-4BBB-B324-CFD5E69D0118}"/>
              </a:ext>
            </a:extLst>
          </p:cNvPr>
          <p:cNvSpPr>
            <a:spLocks noGrp="1"/>
          </p:cNvSpPr>
          <p:nvPr>
            <p:ph type="body" sz="quarter" idx="10" hasCustomPrompt="1"/>
          </p:nvPr>
        </p:nvSpPr>
        <p:spPr>
          <a:xfrm>
            <a:off x="421961" y="885436"/>
            <a:ext cx="8299939" cy="457200"/>
          </a:xfrm>
          <a:prstGeom prst="rect">
            <a:avLst/>
          </a:prstGeom>
        </p:spPr>
        <p:txBody>
          <a:bodyPr/>
          <a:lstStyle>
            <a:lvl1pPr>
              <a:defRPr sz="1600" b="0">
                <a:latin typeface="+mj-lt"/>
              </a:defRPr>
            </a:lvl1pPr>
          </a:lstStyle>
          <a:p>
            <a:pPr lvl="0"/>
            <a:r>
              <a:rPr lang="en-US" dirty="0"/>
              <a:t>Insert Sub-Text Here</a:t>
            </a:r>
          </a:p>
        </p:txBody>
      </p:sp>
      <p:sp>
        <p:nvSpPr>
          <p:cNvPr id="14" name="Title 1">
            <a:extLst>
              <a:ext uri="{FF2B5EF4-FFF2-40B4-BE49-F238E27FC236}">
                <a16:creationId xmlns:a16="http://schemas.microsoft.com/office/drawing/2014/main" id="{EF766527-A532-4353-A239-56C5232F36BB}"/>
              </a:ext>
            </a:extLst>
          </p:cNvPr>
          <p:cNvSpPr>
            <a:spLocks noGrp="1"/>
          </p:cNvSpPr>
          <p:nvPr>
            <p:ph type="title"/>
          </p:nvPr>
        </p:nvSpPr>
        <p:spPr>
          <a:xfrm>
            <a:off x="421962" y="310551"/>
            <a:ext cx="8299939" cy="436862"/>
          </a:xfrm>
          <a:prstGeom prst="rect">
            <a:avLst/>
          </a:prstGeom>
        </p:spPr>
        <p:txBody>
          <a:bodyPr lIns="0" rIns="0"/>
          <a:lstStyle>
            <a:lvl1pPr>
              <a:defRPr sz="2400">
                <a:solidFill>
                  <a:schemeClr val="accent1"/>
                </a:solidFill>
              </a:defRPr>
            </a:lvl1pPr>
          </a:lstStyle>
          <a:p>
            <a:r>
              <a:rPr lang="en-US"/>
              <a:t>Click to edit Master title style</a:t>
            </a:r>
            <a:endParaRPr lang="en-US" dirty="0"/>
          </a:p>
        </p:txBody>
      </p:sp>
      <p:sp>
        <p:nvSpPr>
          <p:cNvPr id="6" name="Content Placeholder 5">
            <a:extLst>
              <a:ext uri="{FF2B5EF4-FFF2-40B4-BE49-F238E27FC236}">
                <a16:creationId xmlns:a16="http://schemas.microsoft.com/office/drawing/2014/main" id="{E7A3DC50-B211-464C-B284-833B17E9290F}"/>
              </a:ext>
            </a:extLst>
          </p:cNvPr>
          <p:cNvSpPr>
            <a:spLocks noGrp="1"/>
          </p:cNvSpPr>
          <p:nvPr>
            <p:ph sz="quarter" idx="32"/>
          </p:nvPr>
        </p:nvSpPr>
        <p:spPr>
          <a:xfrm>
            <a:off x="422275" y="1635125"/>
            <a:ext cx="2422525" cy="4445284"/>
          </a:xfrm>
          <a:prstGeom prst="rect">
            <a:avLst/>
          </a:prstGeom>
        </p:spPr>
        <p:txBody>
          <a:bodyPr/>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2471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column page V4">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7153875E-1320-42DC-ADDE-BD2AE3330866}"/>
              </a:ext>
            </a:extLst>
          </p:cNvPr>
          <p:cNvCxnSpPr/>
          <p:nvPr userDrawn="1"/>
        </p:nvCxnSpPr>
        <p:spPr>
          <a:xfrm>
            <a:off x="4559326" y="1312606"/>
            <a:ext cx="0" cy="4841302"/>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C481EF19-6194-40A1-BCD9-ED2C1F8420BB}"/>
              </a:ext>
            </a:extLst>
          </p:cNvPr>
          <p:cNvSpPr>
            <a:spLocks noGrp="1"/>
          </p:cNvSpPr>
          <p:nvPr>
            <p:ph idx="1"/>
          </p:nvPr>
        </p:nvSpPr>
        <p:spPr>
          <a:xfrm>
            <a:off x="421962" y="1632910"/>
            <a:ext cx="3885720" cy="2094658"/>
          </a:xfrm>
          <a:prstGeom prst="rect">
            <a:avLst/>
          </a:prstGeom>
        </p:spPr>
        <p:txBody>
          <a:bodyPr lIns="0" rIns="0"/>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D00347EF-65C1-454E-B5F8-064ABA48B265}"/>
              </a:ext>
            </a:extLst>
          </p:cNvPr>
          <p:cNvSpPr>
            <a:spLocks noGrp="1"/>
          </p:cNvSpPr>
          <p:nvPr>
            <p:ph idx="10"/>
          </p:nvPr>
        </p:nvSpPr>
        <p:spPr>
          <a:xfrm>
            <a:off x="4810971" y="1632910"/>
            <a:ext cx="3885102" cy="2094658"/>
          </a:xfrm>
          <a:prstGeom prst="rect">
            <a:avLst/>
          </a:prstGeom>
        </p:spPr>
        <p:txBody>
          <a:bodyPr lIns="0" rIns="0"/>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2">
            <a:extLst>
              <a:ext uri="{FF2B5EF4-FFF2-40B4-BE49-F238E27FC236}">
                <a16:creationId xmlns:a16="http://schemas.microsoft.com/office/drawing/2014/main" id="{0E7EA53E-3A3E-49D7-97A7-EEE9D5E901D3}"/>
              </a:ext>
            </a:extLst>
          </p:cNvPr>
          <p:cNvSpPr>
            <a:spLocks noGrp="1"/>
          </p:cNvSpPr>
          <p:nvPr>
            <p:ph type="body" sz="quarter" idx="16" hasCustomPrompt="1"/>
          </p:nvPr>
        </p:nvSpPr>
        <p:spPr>
          <a:xfrm>
            <a:off x="1378985" y="1329772"/>
            <a:ext cx="1971675" cy="303138"/>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18" name="Text Placeholder 12">
            <a:extLst>
              <a:ext uri="{FF2B5EF4-FFF2-40B4-BE49-F238E27FC236}">
                <a16:creationId xmlns:a16="http://schemas.microsoft.com/office/drawing/2014/main" id="{1586C300-2149-4443-A209-2571FCE24E1D}"/>
              </a:ext>
            </a:extLst>
          </p:cNvPr>
          <p:cNvSpPr>
            <a:spLocks noGrp="1"/>
          </p:cNvSpPr>
          <p:nvPr>
            <p:ph type="body" sz="quarter" idx="17" hasCustomPrompt="1"/>
          </p:nvPr>
        </p:nvSpPr>
        <p:spPr>
          <a:xfrm>
            <a:off x="5767993" y="1318328"/>
            <a:ext cx="1971675" cy="314582"/>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cxnSp>
        <p:nvCxnSpPr>
          <p:cNvPr id="19" name="Straight Connector 18">
            <a:extLst>
              <a:ext uri="{FF2B5EF4-FFF2-40B4-BE49-F238E27FC236}">
                <a16:creationId xmlns:a16="http://schemas.microsoft.com/office/drawing/2014/main" id="{A1757C94-5FBC-443C-9294-2B4938F14B1F}"/>
              </a:ext>
            </a:extLst>
          </p:cNvPr>
          <p:cNvCxnSpPr>
            <a:cxnSpLocks/>
          </p:cNvCxnSpPr>
          <p:nvPr userDrawn="1"/>
        </p:nvCxnSpPr>
        <p:spPr>
          <a:xfrm>
            <a:off x="4559326" y="1312606"/>
            <a:ext cx="0" cy="232001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5301983B-C765-4786-8E54-899FE555A40C}"/>
              </a:ext>
            </a:extLst>
          </p:cNvPr>
          <p:cNvSpPr>
            <a:spLocks noGrp="1"/>
          </p:cNvSpPr>
          <p:nvPr>
            <p:ph idx="18"/>
          </p:nvPr>
        </p:nvSpPr>
        <p:spPr>
          <a:xfrm>
            <a:off x="421961" y="4059250"/>
            <a:ext cx="3885720" cy="2094658"/>
          </a:xfrm>
          <a:prstGeom prst="rect">
            <a:avLst/>
          </a:prstGeom>
        </p:spPr>
        <p:txBody>
          <a:bodyPr lIns="0" rIns="0"/>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2">
            <a:extLst>
              <a:ext uri="{FF2B5EF4-FFF2-40B4-BE49-F238E27FC236}">
                <a16:creationId xmlns:a16="http://schemas.microsoft.com/office/drawing/2014/main" id="{AFC84C64-FFBA-47C2-ACF0-25302EB9D5E0}"/>
              </a:ext>
            </a:extLst>
          </p:cNvPr>
          <p:cNvSpPr>
            <a:spLocks noGrp="1"/>
          </p:cNvSpPr>
          <p:nvPr>
            <p:ph idx="19"/>
          </p:nvPr>
        </p:nvSpPr>
        <p:spPr>
          <a:xfrm>
            <a:off x="4810970" y="4059250"/>
            <a:ext cx="3885102" cy="2094658"/>
          </a:xfrm>
          <a:prstGeom prst="rect">
            <a:avLst/>
          </a:prstGeom>
        </p:spPr>
        <p:txBody>
          <a:bodyPr lIns="0" rIns="0"/>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a:extLst>
              <a:ext uri="{FF2B5EF4-FFF2-40B4-BE49-F238E27FC236}">
                <a16:creationId xmlns:a16="http://schemas.microsoft.com/office/drawing/2014/main" id="{CE9D02A9-7F8C-414B-8F73-E475843AB7B0}"/>
              </a:ext>
            </a:extLst>
          </p:cNvPr>
          <p:cNvSpPr>
            <a:spLocks noGrp="1"/>
          </p:cNvSpPr>
          <p:nvPr>
            <p:ph type="body" sz="quarter" idx="20" hasCustomPrompt="1"/>
          </p:nvPr>
        </p:nvSpPr>
        <p:spPr>
          <a:xfrm>
            <a:off x="1378984" y="3756112"/>
            <a:ext cx="1971675" cy="303138"/>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23" name="Text Placeholder 12">
            <a:extLst>
              <a:ext uri="{FF2B5EF4-FFF2-40B4-BE49-F238E27FC236}">
                <a16:creationId xmlns:a16="http://schemas.microsoft.com/office/drawing/2014/main" id="{16FAEFDA-C1B8-481C-887A-4079E9FCA7E6}"/>
              </a:ext>
            </a:extLst>
          </p:cNvPr>
          <p:cNvSpPr>
            <a:spLocks noGrp="1"/>
          </p:cNvSpPr>
          <p:nvPr>
            <p:ph type="body" sz="quarter" idx="21" hasCustomPrompt="1"/>
          </p:nvPr>
        </p:nvSpPr>
        <p:spPr>
          <a:xfrm>
            <a:off x="5767992" y="3744668"/>
            <a:ext cx="1971675" cy="314582"/>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2" name="Footer Placeholder 1">
            <a:extLst>
              <a:ext uri="{FF2B5EF4-FFF2-40B4-BE49-F238E27FC236}">
                <a16:creationId xmlns:a16="http://schemas.microsoft.com/office/drawing/2014/main" id="{BD6F7AE0-F348-4EDA-A8E5-B0ABA1600AAA}"/>
              </a:ext>
            </a:extLst>
          </p:cNvPr>
          <p:cNvSpPr>
            <a:spLocks noGrp="1"/>
          </p:cNvSpPr>
          <p:nvPr>
            <p:ph type="ftr" sz="quarter" idx="22"/>
          </p:nvPr>
        </p:nvSpPr>
        <p:spPr/>
        <p:txBody>
          <a:bodyPr/>
          <a:lstStyle/>
          <a:p>
            <a:r>
              <a:rPr lang="en-US"/>
              <a:t>Sources:</a:t>
            </a:r>
            <a:endParaRPr lang="en-US" dirty="0"/>
          </a:p>
        </p:txBody>
      </p:sp>
      <p:sp>
        <p:nvSpPr>
          <p:cNvPr id="3" name="Slide Number Placeholder 2">
            <a:extLst>
              <a:ext uri="{FF2B5EF4-FFF2-40B4-BE49-F238E27FC236}">
                <a16:creationId xmlns:a16="http://schemas.microsoft.com/office/drawing/2014/main" id="{795F2C8F-697E-4F12-B5BA-C67A0FF457D0}"/>
              </a:ext>
            </a:extLst>
          </p:cNvPr>
          <p:cNvSpPr>
            <a:spLocks noGrp="1"/>
          </p:cNvSpPr>
          <p:nvPr>
            <p:ph type="sldNum" sz="quarter" idx="23"/>
          </p:nvPr>
        </p:nvSpPr>
        <p:spPr/>
        <p:txBody>
          <a:bodyPr/>
          <a:lstStyle/>
          <a:p>
            <a:fld id="{D04A32BC-4AEA-4C75-B397-D319FFB728D1}" type="slidenum">
              <a:rPr lang="en-US" smtClean="0"/>
              <a:pPr/>
              <a:t>‹N°›</a:t>
            </a:fld>
            <a:endParaRPr lang="en-US" dirty="0"/>
          </a:p>
        </p:txBody>
      </p:sp>
      <p:sp>
        <p:nvSpPr>
          <p:cNvPr id="25" name="Text Placeholder 5">
            <a:extLst>
              <a:ext uri="{FF2B5EF4-FFF2-40B4-BE49-F238E27FC236}">
                <a16:creationId xmlns:a16="http://schemas.microsoft.com/office/drawing/2014/main" id="{3A899D50-DB32-44C5-AFEB-88642F2C82E7}"/>
              </a:ext>
            </a:extLst>
          </p:cNvPr>
          <p:cNvSpPr>
            <a:spLocks noGrp="1"/>
          </p:cNvSpPr>
          <p:nvPr>
            <p:ph type="body" sz="quarter" idx="24" hasCustomPrompt="1"/>
          </p:nvPr>
        </p:nvSpPr>
        <p:spPr>
          <a:xfrm>
            <a:off x="421961" y="885436"/>
            <a:ext cx="8299939" cy="457200"/>
          </a:xfrm>
          <a:prstGeom prst="rect">
            <a:avLst/>
          </a:prstGeom>
        </p:spPr>
        <p:txBody>
          <a:bodyPr/>
          <a:lstStyle>
            <a:lvl1pPr>
              <a:defRPr sz="1600" b="0">
                <a:latin typeface="+mj-lt"/>
              </a:defRPr>
            </a:lvl1pPr>
          </a:lstStyle>
          <a:p>
            <a:pPr lvl="0"/>
            <a:r>
              <a:rPr lang="en-US" dirty="0"/>
              <a:t>Insert Sub-Text Here</a:t>
            </a:r>
          </a:p>
        </p:txBody>
      </p:sp>
      <p:sp>
        <p:nvSpPr>
          <p:cNvPr id="24" name="Title 1">
            <a:extLst>
              <a:ext uri="{FF2B5EF4-FFF2-40B4-BE49-F238E27FC236}">
                <a16:creationId xmlns:a16="http://schemas.microsoft.com/office/drawing/2014/main" id="{912DC839-BDF8-45F5-A4E4-E82373FCD23F}"/>
              </a:ext>
            </a:extLst>
          </p:cNvPr>
          <p:cNvSpPr>
            <a:spLocks noGrp="1"/>
          </p:cNvSpPr>
          <p:nvPr>
            <p:ph type="title"/>
          </p:nvPr>
        </p:nvSpPr>
        <p:spPr>
          <a:xfrm>
            <a:off x="421962" y="310551"/>
            <a:ext cx="8299939" cy="436862"/>
          </a:xfrm>
          <a:prstGeom prst="rect">
            <a:avLst/>
          </a:prstGeom>
        </p:spPr>
        <p:txBody>
          <a:bodyPr lIns="0" rIns="0"/>
          <a:lstStyle>
            <a:lvl1pPr>
              <a:defRPr sz="2400">
                <a:solidFill>
                  <a:schemeClr val="accent1"/>
                </a:solidFill>
              </a:defRPr>
            </a:lvl1pPr>
          </a:lstStyle>
          <a:p>
            <a:r>
              <a:rPr lang="en-US"/>
              <a:t>Click to edit Master title style</a:t>
            </a:r>
            <a:endParaRPr lang="en-US" dirty="0"/>
          </a:p>
        </p:txBody>
      </p:sp>
    </p:spTree>
    <p:extLst>
      <p:ext uri="{BB962C8B-B14F-4D97-AF65-F5344CB8AC3E}">
        <p14:creationId xmlns:p14="http://schemas.microsoft.com/office/powerpoint/2010/main" val="24102491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column page V5">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DCC2BD95-4249-411C-9D0D-AF2A947D63E3}"/>
              </a:ext>
            </a:extLst>
          </p:cNvPr>
          <p:cNvSpPr>
            <a:spLocks noGrp="1"/>
          </p:cNvSpPr>
          <p:nvPr>
            <p:ph idx="1"/>
          </p:nvPr>
        </p:nvSpPr>
        <p:spPr>
          <a:xfrm>
            <a:off x="421962" y="1634755"/>
            <a:ext cx="2457529" cy="2019463"/>
          </a:xfrm>
          <a:prstGeom prst="rect">
            <a:avLst/>
          </a:prstGeom>
        </p:spPr>
        <p:txBody>
          <a:bodyPr lIns="0" rIns="0"/>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a:extLst>
              <a:ext uri="{FF2B5EF4-FFF2-40B4-BE49-F238E27FC236}">
                <a16:creationId xmlns:a16="http://schemas.microsoft.com/office/drawing/2014/main" id="{E0EE1869-8A90-4AA5-980E-DE66FE43E9AB}"/>
              </a:ext>
            </a:extLst>
          </p:cNvPr>
          <p:cNvCxnSpPr>
            <a:cxnSpLocks/>
          </p:cNvCxnSpPr>
          <p:nvPr userDrawn="1"/>
        </p:nvCxnSpPr>
        <p:spPr>
          <a:xfrm flipH="1">
            <a:off x="3100388" y="1440343"/>
            <a:ext cx="7143" cy="4741383"/>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7" name="Text Placeholder 12">
            <a:extLst>
              <a:ext uri="{FF2B5EF4-FFF2-40B4-BE49-F238E27FC236}">
                <a16:creationId xmlns:a16="http://schemas.microsoft.com/office/drawing/2014/main" id="{EE2F00E2-35E7-48A0-97B8-AADF0B242753}"/>
              </a:ext>
            </a:extLst>
          </p:cNvPr>
          <p:cNvSpPr>
            <a:spLocks noGrp="1"/>
          </p:cNvSpPr>
          <p:nvPr>
            <p:ph type="body" sz="quarter" idx="16" hasCustomPrompt="1"/>
          </p:nvPr>
        </p:nvSpPr>
        <p:spPr>
          <a:xfrm>
            <a:off x="1027231" y="1329622"/>
            <a:ext cx="1246989" cy="293688"/>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20" name="Content Placeholder 2">
            <a:extLst>
              <a:ext uri="{FF2B5EF4-FFF2-40B4-BE49-F238E27FC236}">
                <a16:creationId xmlns:a16="http://schemas.microsoft.com/office/drawing/2014/main" id="{6369E234-17AC-4CAD-AD86-4FD96A1591C9}"/>
              </a:ext>
            </a:extLst>
          </p:cNvPr>
          <p:cNvSpPr>
            <a:spLocks noGrp="1"/>
          </p:cNvSpPr>
          <p:nvPr>
            <p:ph idx="18"/>
          </p:nvPr>
        </p:nvSpPr>
        <p:spPr>
          <a:xfrm>
            <a:off x="3343361" y="1634755"/>
            <a:ext cx="5378539" cy="2019463"/>
          </a:xfrm>
          <a:prstGeom prst="rect">
            <a:avLst/>
          </a:prstGeom>
        </p:spPr>
        <p:txBody>
          <a:bodyPr lIns="0" rIns="0"/>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2">
            <a:extLst>
              <a:ext uri="{FF2B5EF4-FFF2-40B4-BE49-F238E27FC236}">
                <a16:creationId xmlns:a16="http://schemas.microsoft.com/office/drawing/2014/main" id="{E8528195-947D-4540-82A5-C9730FB8C609}"/>
              </a:ext>
            </a:extLst>
          </p:cNvPr>
          <p:cNvSpPr>
            <a:spLocks noGrp="1"/>
          </p:cNvSpPr>
          <p:nvPr>
            <p:ph type="body" sz="quarter" idx="19" hasCustomPrompt="1"/>
          </p:nvPr>
        </p:nvSpPr>
        <p:spPr>
          <a:xfrm>
            <a:off x="4667835" y="1312606"/>
            <a:ext cx="2729590" cy="305132"/>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22" name="Content Placeholder 2">
            <a:extLst>
              <a:ext uri="{FF2B5EF4-FFF2-40B4-BE49-F238E27FC236}">
                <a16:creationId xmlns:a16="http://schemas.microsoft.com/office/drawing/2014/main" id="{6CBC37EC-477A-4735-BEC6-1B1F442B83FE}"/>
              </a:ext>
            </a:extLst>
          </p:cNvPr>
          <p:cNvSpPr>
            <a:spLocks noGrp="1"/>
          </p:cNvSpPr>
          <p:nvPr>
            <p:ph idx="20"/>
          </p:nvPr>
        </p:nvSpPr>
        <p:spPr>
          <a:xfrm>
            <a:off x="421962" y="4126840"/>
            <a:ext cx="2457529" cy="2019463"/>
          </a:xfrm>
          <a:prstGeom prst="rect">
            <a:avLst/>
          </a:prstGeom>
        </p:spPr>
        <p:txBody>
          <a:bodyPr lIns="0" rIns="0"/>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2">
            <a:extLst>
              <a:ext uri="{FF2B5EF4-FFF2-40B4-BE49-F238E27FC236}">
                <a16:creationId xmlns:a16="http://schemas.microsoft.com/office/drawing/2014/main" id="{7DDB3E82-B18A-4F90-A1AB-7E70D5766544}"/>
              </a:ext>
            </a:extLst>
          </p:cNvPr>
          <p:cNvSpPr>
            <a:spLocks noGrp="1"/>
          </p:cNvSpPr>
          <p:nvPr>
            <p:ph type="body" sz="quarter" idx="22" hasCustomPrompt="1"/>
          </p:nvPr>
        </p:nvSpPr>
        <p:spPr>
          <a:xfrm>
            <a:off x="1027231" y="3810294"/>
            <a:ext cx="1246989" cy="293688"/>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26" name="Content Placeholder 2">
            <a:extLst>
              <a:ext uri="{FF2B5EF4-FFF2-40B4-BE49-F238E27FC236}">
                <a16:creationId xmlns:a16="http://schemas.microsoft.com/office/drawing/2014/main" id="{035B39E4-3231-4D91-B753-DD966AF1FA6A}"/>
              </a:ext>
            </a:extLst>
          </p:cNvPr>
          <p:cNvSpPr>
            <a:spLocks noGrp="1"/>
          </p:cNvSpPr>
          <p:nvPr>
            <p:ph idx="24"/>
          </p:nvPr>
        </p:nvSpPr>
        <p:spPr>
          <a:xfrm>
            <a:off x="3343361" y="4126840"/>
            <a:ext cx="5378539" cy="2019463"/>
          </a:xfrm>
          <a:prstGeom prst="rect">
            <a:avLst/>
          </a:prstGeom>
        </p:spPr>
        <p:txBody>
          <a:bodyPr lIns="0" rIns="0"/>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12">
            <a:extLst>
              <a:ext uri="{FF2B5EF4-FFF2-40B4-BE49-F238E27FC236}">
                <a16:creationId xmlns:a16="http://schemas.microsoft.com/office/drawing/2014/main" id="{D6255611-A61E-4639-AB28-43E97CDF184C}"/>
              </a:ext>
            </a:extLst>
          </p:cNvPr>
          <p:cNvSpPr>
            <a:spLocks noGrp="1"/>
          </p:cNvSpPr>
          <p:nvPr>
            <p:ph type="body" sz="quarter" idx="25" hasCustomPrompt="1"/>
          </p:nvPr>
        </p:nvSpPr>
        <p:spPr>
          <a:xfrm>
            <a:off x="4667835" y="3810294"/>
            <a:ext cx="2729590" cy="305132"/>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2" name="Footer Placeholder 1">
            <a:extLst>
              <a:ext uri="{FF2B5EF4-FFF2-40B4-BE49-F238E27FC236}">
                <a16:creationId xmlns:a16="http://schemas.microsoft.com/office/drawing/2014/main" id="{A6FFC6F5-41B2-49AD-9152-99D836BF1696}"/>
              </a:ext>
            </a:extLst>
          </p:cNvPr>
          <p:cNvSpPr>
            <a:spLocks noGrp="1"/>
          </p:cNvSpPr>
          <p:nvPr>
            <p:ph type="ftr" sz="quarter" idx="26"/>
          </p:nvPr>
        </p:nvSpPr>
        <p:spPr/>
        <p:txBody>
          <a:bodyPr/>
          <a:lstStyle/>
          <a:p>
            <a:r>
              <a:rPr lang="en-US"/>
              <a:t>Sources:</a:t>
            </a:r>
            <a:endParaRPr lang="en-US" dirty="0"/>
          </a:p>
        </p:txBody>
      </p:sp>
      <p:sp>
        <p:nvSpPr>
          <p:cNvPr id="3" name="Slide Number Placeholder 2">
            <a:extLst>
              <a:ext uri="{FF2B5EF4-FFF2-40B4-BE49-F238E27FC236}">
                <a16:creationId xmlns:a16="http://schemas.microsoft.com/office/drawing/2014/main" id="{FD972102-B04E-4D0E-B600-6FEFE7B3CB9C}"/>
              </a:ext>
            </a:extLst>
          </p:cNvPr>
          <p:cNvSpPr>
            <a:spLocks noGrp="1"/>
          </p:cNvSpPr>
          <p:nvPr>
            <p:ph type="sldNum" sz="quarter" idx="27"/>
          </p:nvPr>
        </p:nvSpPr>
        <p:spPr/>
        <p:txBody>
          <a:bodyPr/>
          <a:lstStyle/>
          <a:p>
            <a:fld id="{D04A32BC-4AEA-4C75-B397-D319FFB728D1}" type="slidenum">
              <a:rPr lang="en-US" smtClean="0"/>
              <a:pPr/>
              <a:t>‹N°›</a:t>
            </a:fld>
            <a:endParaRPr lang="en-US" dirty="0"/>
          </a:p>
        </p:txBody>
      </p:sp>
      <p:sp>
        <p:nvSpPr>
          <p:cNvPr id="15" name="Title 1">
            <a:extLst>
              <a:ext uri="{FF2B5EF4-FFF2-40B4-BE49-F238E27FC236}">
                <a16:creationId xmlns:a16="http://schemas.microsoft.com/office/drawing/2014/main" id="{D4D717C7-3BDA-4E2F-8373-EC686770A8F4}"/>
              </a:ext>
            </a:extLst>
          </p:cNvPr>
          <p:cNvSpPr>
            <a:spLocks noGrp="1"/>
          </p:cNvSpPr>
          <p:nvPr>
            <p:ph type="title"/>
          </p:nvPr>
        </p:nvSpPr>
        <p:spPr>
          <a:xfrm>
            <a:off x="421962" y="310551"/>
            <a:ext cx="8299939" cy="436862"/>
          </a:xfrm>
          <a:prstGeom prst="rect">
            <a:avLst/>
          </a:prstGeom>
        </p:spPr>
        <p:txBody>
          <a:bodyPr lIns="0" rIns="0"/>
          <a:lstStyle>
            <a:lvl1pPr>
              <a:defRPr sz="2400">
                <a:solidFill>
                  <a:schemeClr val="accent1"/>
                </a:solidFill>
              </a:defRPr>
            </a:lvl1pPr>
          </a:lstStyle>
          <a:p>
            <a:r>
              <a:rPr lang="en-US"/>
              <a:t>Click to edit Master title style</a:t>
            </a:r>
            <a:endParaRPr lang="en-US" dirty="0"/>
          </a:p>
        </p:txBody>
      </p:sp>
      <p:sp>
        <p:nvSpPr>
          <p:cNvPr id="19" name="Text Placeholder 5">
            <a:extLst>
              <a:ext uri="{FF2B5EF4-FFF2-40B4-BE49-F238E27FC236}">
                <a16:creationId xmlns:a16="http://schemas.microsoft.com/office/drawing/2014/main" id="{9C276861-4F09-4A97-B05A-BA8F193CFA49}"/>
              </a:ext>
            </a:extLst>
          </p:cNvPr>
          <p:cNvSpPr>
            <a:spLocks noGrp="1"/>
          </p:cNvSpPr>
          <p:nvPr>
            <p:ph type="body" sz="quarter" idx="28" hasCustomPrompt="1"/>
          </p:nvPr>
        </p:nvSpPr>
        <p:spPr>
          <a:xfrm>
            <a:off x="421961" y="885436"/>
            <a:ext cx="8299939" cy="457200"/>
          </a:xfrm>
          <a:prstGeom prst="rect">
            <a:avLst/>
          </a:prstGeom>
        </p:spPr>
        <p:txBody>
          <a:bodyPr/>
          <a:lstStyle>
            <a:lvl1pPr>
              <a:defRPr sz="1600" b="0">
                <a:latin typeface="+mj-lt"/>
              </a:defRPr>
            </a:lvl1pPr>
          </a:lstStyle>
          <a:p>
            <a:pPr lvl="0"/>
            <a:r>
              <a:rPr lang="en-US" dirty="0"/>
              <a:t>Insert Sub-Text Here</a:t>
            </a:r>
          </a:p>
        </p:txBody>
      </p:sp>
    </p:spTree>
    <p:extLst>
      <p:ext uri="{BB962C8B-B14F-4D97-AF65-F5344CB8AC3E}">
        <p14:creationId xmlns:p14="http://schemas.microsoft.com/office/powerpoint/2010/main" val="2938414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column page ">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7FA7BD9F-94BA-4234-9347-E4D89FFB3842}"/>
              </a:ext>
            </a:extLst>
          </p:cNvPr>
          <p:cNvSpPr>
            <a:spLocks noGrp="1"/>
          </p:cNvSpPr>
          <p:nvPr>
            <p:ph idx="1"/>
          </p:nvPr>
        </p:nvSpPr>
        <p:spPr>
          <a:xfrm>
            <a:off x="421962" y="1666628"/>
            <a:ext cx="2457529" cy="4520998"/>
          </a:xfrm>
          <a:prstGeom prst="rect">
            <a:avLst/>
          </a:prstGeom>
        </p:spPr>
        <p:txBody>
          <a:bodyPr lIns="0" rIns="0"/>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DA50AA7B-1C02-4A02-82FA-C4EECCDD9350}"/>
              </a:ext>
            </a:extLst>
          </p:cNvPr>
          <p:cNvSpPr>
            <a:spLocks noGrp="1"/>
          </p:cNvSpPr>
          <p:nvPr>
            <p:ph idx="10"/>
          </p:nvPr>
        </p:nvSpPr>
        <p:spPr>
          <a:xfrm>
            <a:off x="6264762" y="1657178"/>
            <a:ext cx="2457138" cy="4520998"/>
          </a:xfrm>
          <a:prstGeom prst="rect">
            <a:avLst/>
          </a:prstGeom>
        </p:spPr>
        <p:txBody>
          <a:bodyPr lIns="0" rIns="0"/>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3F932B1F-6C66-492F-8653-ADB6DFE2AC00}"/>
              </a:ext>
            </a:extLst>
          </p:cNvPr>
          <p:cNvCxnSpPr>
            <a:cxnSpLocks/>
          </p:cNvCxnSpPr>
          <p:nvPr userDrawn="1"/>
        </p:nvCxnSpPr>
        <p:spPr>
          <a:xfrm flipH="1">
            <a:off x="3100388" y="1440343"/>
            <a:ext cx="7143" cy="4741383"/>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Text Placeholder 12">
            <a:extLst>
              <a:ext uri="{FF2B5EF4-FFF2-40B4-BE49-F238E27FC236}">
                <a16:creationId xmlns:a16="http://schemas.microsoft.com/office/drawing/2014/main" id="{ED26A255-0ADF-4B99-826C-FAC05E4460A3}"/>
              </a:ext>
            </a:extLst>
          </p:cNvPr>
          <p:cNvSpPr>
            <a:spLocks noGrp="1"/>
          </p:cNvSpPr>
          <p:nvPr>
            <p:ph type="body" sz="quarter" idx="16" hasCustomPrompt="1"/>
          </p:nvPr>
        </p:nvSpPr>
        <p:spPr>
          <a:xfrm>
            <a:off x="1027231" y="1348358"/>
            <a:ext cx="1246989" cy="293688"/>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12" name="Text Placeholder 12">
            <a:extLst>
              <a:ext uri="{FF2B5EF4-FFF2-40B4-BE49-F238E27FC236}">
                <a16:creationId xmlns:a16="http://schemas.microsoft.com/office/drawing/2014/main" id="{E3B3AD76-1FC6-49BA-A2A2-96EB23E55778}"/>
              </a:ext>
            </a:extLst>
          </p:cNvPr>
          <p:cNvSpPr>
            <a:spLocks noGrp="1"/>
          </p:cNvSpPr>
          <p:nvPr>
            <p:ph type="body" sz="quarter" idx="17" hasCustomPrompt="1"/>
          </p:nvPr>
        </p:nvSpPr>
        <p:spPr>
          <a:xfrm>
            <a:off x="6875435" y="1342636"/>
            <a:ext cx="1246989" cy="305132"/>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cxnSp>
        <p:nvCxnSpPr>
          <p:cNvPr id="15" name="Straight Connector 14">
            <a:extLst>
              <a:ext uri="{FF2B5EF4-FFF2-40B4-BE49-F238E27FC236}">
                <a16:creationId xmlns:a16="http://schemas.microsoft.com/office/drawing/2014/main" id="{371552D0-1EA1-4188-9832-EEAE3AC78661}"/>
              </a:ext>
            </a:extLst>
          </p:cNvPr>
          <p:cNvCxnSpPr>
            <a:cxnSpLocks/>
          </p:cNvCxnSpPr>
          <p:nvPr userDrawn="1"/>
        </p:nvCxnSpPr>
        <p:spPr>
          <a:xfrm flipH="1">
            <a:off x="6032631" y="1474602"/>
            <a:ext cx="1" cy="4671701"/>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4361487B-4EC8-4182-A768-38BE4AA035F8}"/>
              </a:ext>
            </a:extLst>
          </p:cNvPr>
          <p:cNvSpPr>
            <a:spLocks noGrp="1"/>
          </p:cNvSpPr>
          <p:nvPr>
            <p:ph idx="18"/>
          </p:nvPr>
        </p:nvSpPr>
        <p:spPr>
          <a:xfrm>
            <a:off x="3343361" y="1666628"/>
            <a:ext cx="2457138" cy="4520998"/>
          </a:xfrm>
          <a:prstGeom prst="rect">
            <a:avLst/>
          </a:prstGeom>
        </p:spPr>
        <p:txBody>
          <a:bodyPr lIns="0" rIns="0"/>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2">
            <a:extLst>
              <a:ext uri="{FF2B5EF4-FFF2-40B4-BE49-F238E27FC236}">
                <a16:creationId xmlns:a16="http://schemas.microsoft.com/office/drawing/2014/main" id="{390126CF-2551-4F8F-B04F-B6B64C3CCD14}"/>
              </a:ext>
            </a:extLst>
          </p:cNvPr>
          <p:cNvSpPr>
            <a:spLocks noGrp="1"/>
          </p:cNvSpPr>
          <p:nvPr>
            <p:ph type="body" sz="quarter" idx="19" hasCustomPrompt="1"/>
          </p:nvPr>
        </p:nvSpPr>
        <p:spPr>
          <a:xfrm>
            <a:off x="3948632" y="1342636"/>
            <a:ext cx="1246989" cy="305132"/>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2" name="Footer Placeholder 1">
            <a:extLst>
              <a:ext uri="{FF2B5EF4-FFF2-40B4-BE49-F238E27FC236}">
                <a16:creationId xmlns:a16="http://schemas.microsoft.com/office/drawing/2014/main" id="{E28FE95C-ACB7-4C1A-A150-D68B75DFE5BB}"/>
              </a:ext>
            </a:extLst>
          </p:cNvPr>
          <p:cNvSpPr>
            <a:spLocks noGrp="1"/>
          </p:cNvSpPr>
          <p:nvPr>
            <p:ph type="ftr" sz="quarter" idx="20"/>
          </p:nvPr>
        </p:nvSpPr>
        <p:spPr/>
        <p:txBody>
          <a:bodyPr/>
          <a:lstStyle/>
          <a:p>
            <a:r>
              <a:rPr lang="en-US"/>
              <a:t>Sources:</a:t>
            </a:r>
            <a:endParaRPr lang="en-US" dirty="0"/>
          </a:p>
        </p:txBody>
      </p:sp>
      <p:sp>
        <p:nvSpPr>
          <p:cNvPr id="3" name="Slide Number Placeholder 2">
            <a:extLst>
              <a:ext uri="{FF2B5EF4-FFF2-40B4-BE49-F238E27FC236}">
                <a16:creationId xmlns:a16="http://schemas.microsoft.com/office/drawing/2014/main" id="{8C821CD4-2C85-49B3-A25E-6D6D0FCC7373}"/>
              </a:ext>
            </a:extLst>
          </p:cNvPr>
          <p:cNvSpPr>
            <a:spLocks noGrp="1"/>
          </p:cNvSpPr>
          <p:nvPr>
            <p:ph type="sldNum" sz="quarter" idx="21"/>
          </p:nvPr>
        </p:nvSpPr>
        <p:spPr/>
        <p:txBody>
          <a:bodyPr/>
          <a:lstStyle/>
          <a:p>
            <a:fld id="{D04A32BC-4AEA-4C75-B397-D319FFB728D1}" type="slidenum">
              <a:rPr lang="en-US" smtClean="0"/>
              <a:pPr/>
              <a:t>‹N°›</a:t>
            </a:fld>
            <a:endParaRPr lang="en-US" dirty="0"/>
          </a:p>
        </p:txBody>
      </p:sp>
      <p:sp>
        <p:nvSpPr>
          <p:cNvPr id="14" name="Title 1">
            <a:extLst>
              <a:ext uri="{FF2B5EF4-FFF2-40B4-BE49-F238E27FC236}">
                <a16:creationId xmlns:a16="http://schemas.microsoft.com/office/drawing/2014/main" id="{E8B24A17-A065-42F9-B3FF-BAF90D7637B2}"/>
              </a:ext>
            </a:extLst>
          </p:cNvPr>
          <p:cNvSpPr>
            <a:spLocks noGrp="1"/>
          </p:cNvSpPr>
          <p:nvPr>
            <p:ph type="title"/>
          </p:nvPr>
        </p:nvSpPr>
        <p:spPr>
          <a:xfrm>
            <a:off x="421962" y="310551"/>
            <a:ext cx="8299939" cy="436862"/>
          </a:xfrm>
          <a:prstGeom prst="rect">
            <a:avLst/>
          </a:prstGeom>
        </p:spPr>
        <p:txBody>
          <a:bodyPr lIns="0" rIns="0"/>
          <a:lstStyle>
            <a:lvl1pPr>
              <a:defRPr sz="2400">
                <a:solidFill>
                  <a:schemeClr val="accent1"/>
                </a:solidFill>
              </a:defRPr>
            </a:lvl1pPr>
          </a:lstStyle>
          <a:p>
            <a:r>
              <a:rPr lang="en-US"/>
              <a:t>Click to edit Master title style</a:t>
            </a:r>
            <a:endParaRPr lang="en-US" dirty="0"/>
          </a:p>
        </p:txBody>
      </p:sp>
      <p:sp>
        <p:nvSpPr>
          <p:cNvPr id="18" name="Text Placeholder 5">
            <a:extLst>
              <a:ext uri="{FF2B5EF4-FFF2-40B4-BE49-F238E27FC236}">
                <a16:creationId xmlns:a16="http://schemas.microsoft.com/office/drawing/2014/main" id="{1367399C-98EA-4C29-A0B3-BBFF31B7F582}"/>
              </a:ext>
            </a:extLst>
          </p:cNvPr>
          <p:cNvSpPr>
            <a:spLocks noGrp="1"/>
          </p:cNvSpPr>
          <p:nvPr>
            <p:ph type="body" sz="quarter" idx="24" hasCustomPrompt="1"/>
          </p:nvPr>
        </p:nvSpPr>
        <p:spPr>
          <a:xfrm>
            <a:off x="421961" y="885436"/>
            <a:ext cx="8299939" cy="457200"/>
          </a:xfrm>
          <a:prstGeom prst="rect">
            <a:avLst/>
          </a:prstGeom>
        </p:spPr>
        <p:txBody>
          <a:bodyPr/>
          <a:lstStyle>
            <a:lvl1pPr>
              <a:defRPr sz="1600" b="0">
                <a:latin typeface="+mj-lt"/>
              </a:defRPr>
            </a:lvl1pPr>
          </a:lstStyle>
          <a:p>
            <a:pPr lvl="0"/>
            <a:r>
              <a:rPr lang="en-US" dirty="0"/>
              <a:t>Insert Sub-Text Here</a:t>
            </a:r>
          </a:p>
        </p:txBody>
      </p:sp>
    </p:spTree>
    <p:extLst>
      <p:ext uri="{BB962C8B-B14F-4D97-AF65-F5344CB8AC3E}">
        <p14:creationId xmlns:p14="http://schemas.microsoft.com/office/powerpoint/2010/main" val="3446905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column page V2">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D67358A8-3CC6-4C25-ADC7-79674B7B8E4A}"/>
              </a:ext>
            </a:extLst>
          </p:cNvPr>
          <p:cNvSpPr>
            <a:spLocks noGrp="1"/>
          </p:cNvSpPr>
          <p:nvPr>
            <p:ph idx="1"/>
          </p:nvPr>
        </p:nvSpPr>
        <p:spPr>
          <a:xfrm>
            <a:off x="421962" y="1634755"/>
            <a:ext cx="2457529" cy="2019463"/>
          </a:xfrm>
          <a:prstGeom prst="rect">
            <a:avLst/>
          </a:prstGeom>
        </p:spPr>
        <p:txBody>
          <a:bodyPr lIns="0" rIns="0"/>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56924CB9-E620-409F-BDA9-ACF6B2F7AA54}"/>
              </a:ext>
            </a:extLst>
          </p:cNvPr>
          <p:cNvSpPr>
            <a:spLocks noGrp="1"/>
          </p:cNvSpPr>
          <p:nvPr>
            <p:ph idx="10"/>
          </p:nvPr>
        </p:nvSpPr>
        <p:spPr>
          <a:xfrm>
            <a:off x="6264762" y="1625305"/>
            <a:ext cx="2457138" cy="2019463"/>
          </a:xfrm>
          <a:prstGeom prst="rect">
            <a:avLst/>
          </a:prstGeom>
        </p:spPr>
        <p:txBody>
          <a:bodyPr lIns="0" rIns="0"/>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Straight Connector 14">
            <a:extLst>
              <a:ext uri="{FF2B5EF4-FFF2-40B4-BE49-F238E27FC236}">
                <a16:creationId xmlns:a16="http://schemas.microsoft.com/office/drawing/2014/main" id="{82269D30-7A13-4A84-A64B-747458D9A848}"/>
              </a:ext>
            </a:extLst>
          </p:cNvPr>
          <p:cNvCxnSpPr>
            <a:cxnSpLocks/>
          </p:cNvCxnSpPr>
          <p:nvPr userDrawn="1"/>
        </p:nvCxnSpPr>
        <p:spPr>
          <a:xfrm flipH="1">
            <a:off x="3100388" y="1440343"/>
            <a:ext cx="7143" cy="4741383"/>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Text Placeholder 12">
            <a:extLst>
              <a:ext uri="{FF2B5EF4-FFF2-40B4-BE49-F238E27FC236}">
                <a16:creationId xmlns:a16="http://schemas.microsoft.com/office/drawing/2014/main" id="{86E99CD5-562F-4430-A54D-126A9EF3301E}"/>
              </a:ext>
            </a:extLst>
          </p:cNvPr>
          <p:cNvSpPr>
            <a:spLocks noGrp="1"/>
          </p:cNvSpPr>
          <p:nvPr>
            <p:ph type="body" sz="quarter" idx="16" hasCustomPrompt="1"/>
          </p:nvPr>
        </p:nvSpPr>
        <p:spPr>
          <a:xfrm>
            <a:off x="1027231" y="1316484"/>
            <a:ext cx="1246989" cy="293688"/>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17" name="Text Placeholder 12">
            <a:extLst>
              <a:ext uri="{FF2B5EF4-FFF2-40B4-BE49-F238E27FC236}">
                <a16:creationId xmlns:a16="http://schemas.microsoft.com/office/drawing/2014/main" id="{3F6314E2-1E4B-42D9-8AD2-2B2263049B96}"/>
              </a:ext>
            </a:extLst>
          </p:cNvPr>
          <p:cNvSpPr>
            <a:spLocks noGrp="1"/>
          </p:cNvSpPr>
          <p:nvPr>
            <p:ph type="body" sz="quarter" idx="17" hasCustomPrompt="1"/>
          </p:nvPr>
        </p:nvSpPr>
        <p:spPr>
          <a:xfrm>
            <a:off x="6875435" y="1310762"/>
            <a:ext cx="1246989" cy="305132"/>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cxnSp>
        <p:nvCxnSpPr>
          <p:cNvPr id="18" name="Straight Connector 17">
            <a:extLst>
              <a:ext uri="{FF2B5EF4-FFF2-40B4-BE49-F238E27FC236}">
                <a16:creationId xmlns:a16="http://schemas.microsoft.com/office/drawing/2014/main" id="{DC53CD12-D4AB-4D34-A452-E3851F13ACE3}"/>
              </a:ext>
            </a:extLst>
          </p:cNvPr>
          <p:cNvCxnSpPr>
            <a:cxnSpLocks/>
          </p:cNvCxnSpPr>
          <p:nvPr userDrawn="1"/>
        </p:nvCxnSpPr>
        <p:spPr>
          <a:xfrm flipH="1">
            <a:off x="6032631" y="1474602"/>
            <a:ext cx="1" cy="4671701"/>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D055EE27-6304-45B9-AEC8-00886199B75F}"/>
              </a:ext>
            </a:extLst>
          </p:cNvPr>
          <p:cNvSpPr>
            <a:spLocks noGrp="1"/>
          </p:cNvSpPr>
          <p:nvPr>
            <p:ph idx="18"/>
          </p:nvPr>
        </p:nvSpPr>
        <p:spPr>
          <a:xfrm>
            <a:off x="3343361" y="1634755"/>
            <a:ext cx="2457138" cy="2019463"/>
          </a:xfrm>
          <a:prstGeom prst="rect">
            <a:avLst/>
          </a:prstGeom>
        </p:spPr>
        <p:txBody>
          <a:bodyPr lIns="0" rIns="0"/>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2">
            <a:extLst>
              <a:ext uri="{FF2B5EF4-FFF2-40B4-BE49-F238E27FC236}">
                <a16:creationId xmlns:a16="http://schemas.microsoft.com/office/drawing/2014/main" id="{C2F345A1-9ADD-435F-9267-83A2532342C4}"/>
              </a:ext>
            </a:extLst>
          </p:cNvPr>
          <p:cNvSpPr>
            <a:spLocks noGrp="1"/>
          </p:cNvSpPr>
          <p:nvPr>
            <p:ph type="body" sz="quarter" idx="19" hasCustomPrompt="1"/>
          </p:nvPr>
        </p:nvSpPr>
        <p:spPr>
          <a:xfrm>
            <a:off x="3948632" y="1310762"/>
            <a:ext cx="1246989" cy="305132"/>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21" name="Content Placeholder 2">
            <a:extLst>
              <a:ext uri="{FF2B5EF4-FFF2-40B4-BE49-F238E27FC236}">
                <a16:creationId xmlns:a16="http://schemas.microsoft.com/office/drawing/2014/main" id="{07C87BB6-0EE7-4755-9599-BC4F084B3606}"/>
              </a:ext>
            </a:extLst>
          </p:cNvPr>
          <p:cNvSpPr>
            <a:spLocks noGrp="1"/>
          </p:cNvSpPr>
          <p:nvPr>
            <p:ph idx="20"/>
          </p:nvPr>
        </p:nvSpPr>
        <p:spPr>
          <a:xfrm>
            <a:off x="421962" y="4126840"/>
            <a:ext cx="2457529" cy="2019463"/>
          </a:xfrm>
          <a:prstGeom prst="rect">
            <a:avLst/>
          </a:prstGeom>
        </p:spPr>
        <p:txBody>
          <a:bodyPr lIns="0" rIns="0"/>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2">
            <a:extLst>
              <a:ext uri="{FF2B5EF4-FFF2-40B4-BE49-F238E27FC236}">
                <a16:creationId xmlns:a16="http://schemas.microsoft.com/office/drawing/2014/main" id="{453B282A-2B3C-4AA3-A80F-0DC792243BBC}"/>
              </a:ext>
            </a:extLst>
          </p:cNvPr>
          <p:cNvSpPr>
            <a:spLocks noGrp="1"/>
          </p:cNvSpPr>
          <p:nvPr>
            <p:ph idx="21"/>
          </p:nvPr>
        </p:nvSpPr>
        <p:spPr>
          <a:xfrm>
            <a:off x="6264762" y="4117390"/>
            <a:ext cx="2457138" cy="2019463"/>
          </a:xfrm>
          <a:prstGeom prst="rect">
            <a:avLst/>
          </a:prstGeom>
        </p:spPr>
        <p:txBody>
          <a:bodyPr lIns="0" rIns="0"/>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2">
            <a:extLst>
              <a:ext uri="{FF2B5EF4-FFF2-40B4-BE49-F238E27FC236}">
                <a16:creationId xmlns:a16="http://schemas.microsoft.com/office/drawing/2014/main" id="{0B01BD60-38CE-4C2B-8C34-987D7928E6C9}"/>
              </a:ext>
            </a:extLst>
          </p:cNvPr>
          <p:cNvSpPr>
            <a:spLocks noGrp="1"/>
          </p:cNvSpPr>
          <p:nvPr>
            <p:ph type="body" sz="quarter" idx="22" hasCustomPrompt="1"/>
          </p:nvPr>
        </p:nvSpPr>
        <p:spPr>
          <a:xfrm>
            <a:off x="1027231" y="3808569"/>
            <a:ext cx="1246989" cy="293688"/>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24" name="Text Placeholder 12">
            <a:extLst>
              <a:ext uri="{FF2B5EF4-FFF2-40B4-BE49-F238E27FC236}">
                <a16:creationId xmlns:a16="http://schemas.microsoft.com/office/drawing/2014/main" id="{68AE78D1-1E01-424E-A02B-49E92AB3DDAA}"/>
              </a:ext>
            </a:extLst>
          </p:cNvPr>
          <p:cNvSpPr>
            <a:spLocks noGrp="1"/>
          </p:cNvSpPr>
          <p:nvPr>
            <p:ph type="body" sz="quarter" idx="23" hasCustomPrompt="1"/>
          </p:nvPr>
        </p:nvSpPr>
        <p:spPr>
          <a:xfrm>
            <a:off x="6875435" y="3802847"/>
            <a:ext cx="1246989" cy="305132"/>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25" name="Content Placeholder 2">
            <a:extLst>
              <a:ext uri="{FF2B5EF4-FFF2-40B4-BE49-F238E27FC236}">
                <a16:creationId xmlns:a16="http://schemas.microsoft.com/office/drawing/2014/main" id="{2CB83D92-FCBA-45E7-8776-21BC97E2C5EF}"/>
              </a:ext>
            </a:extLst>
          </p:cNvPr>
          <p:cNvSpPr>
            <a:spLocks noGrp="1"/>
          </p:cNvSpPr>
          <p:nvPr>
            <p:ph idx="24"/>
          </p:nvPr>
        </p:nvSpPr>
        <p:spPr>
          <a:xfrm>
            <a:off x="3343361" y="4126840"/>
            <a:ext cx="2457138" cy="2019463"/>
          </a:xfrm>
          <a:prstGeom prst="rect">
            <a:avLst/>
          </a:prstGeom>
        </p:spPr>
        <p:txBody>
          <a:bodyPr lIns="0" rIns="0"/>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2">
            <a:extLst>
              <a:ext uri="{FF2B5EF4-FFF2-40B4-BE49-F238E27FC236}">
                <a16:creationId xmlns:a16="http://schemas.microsoft.com/office/drawing/2014/main" id="{35072D00-0A0B-4DF6-B0BB-C340AAE9FF79}"/>
              </a:ext>
            </a:extLst>
          </p:cNvPr>
          <p:cNvSpPr>
            <a:spLocks noGrp="1"/>
          </p:cNvSpPr>
          <p:nvPr>
            <p:ph type="body" sz="quarter" idx="25" hasCustomPrompt="1"/>
          </p:nvPr>
        </p:nvSpPr>
        <p:spPr>
          <a:xfrm>
            <a:off x="3948632" y="3802847"/>
            <a:ext cx="1246989" cy="305132"/>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2" name="Footer Placeholder 1">
            <a:extLst>
              <a:ext uri="{FF2B5EF4-FFF2-40B4-BE49-F238E27FC236}">
                <a16:creationId xmlns:a16="http://schemas.microsoft.com/office/drawing/2014/main" id="{34608158-DBAA-40E1-8F3E-C229FD23B867}"/>
              </a:ext>
            </a:extLst>
          </p:cNvPr>
          <p:cNvSpPr>
            <a:spLocks noGrp="1"/>
          </p:cNvSpPr>
          <p:nvPr>
            <p:ph type="ftr" sz="quarter" idx="26"/>
          </p:nvPr>
        </p:nvSpPr>
        <p:spPr/>
        <p:txBody>
          <a:bodyPr/>
          <a:lstStyle/>
          <a:p>
            <a:r>
              <a:rPr lang="en-US"/>
              <a:t>Sources:</a:t>
            </a:r>
            <a:endParaRPr lang="en-US" dirty="0"/>
          </a:p>
        </p:txBody>
      </p:sp>
      <p:sp>
        <p:nvSpPr>
          <p:cNvPr id="3" name="Slide Number Placeholder 2">
            <a:extLst>
              <a:ext uri="{FF2B5EF4-FFF2-40B4-BE49-F238E27FC236}">
                <a16:creationId xmlns:a16="http://schemas.microsoft.com/office/drawing/2014/main" id="{5858132B-B251-477F-91D4-EA17D57A2215}"/>
              </a:ext>
            </a:extLst>
          </p:cNvPr>
          <p:cNvSpPr>
            <a:spLocks noGrp="1"/>
          </p:cNvSpPr>
          <p:nvPr>
            <p:ph type="sldNum" sz="quarter" idx="27"/>
          </p:nvPr>
        </p:nvSpPr>
        <p:spPr/>
        <p:txBody>
          <a:bodyPr/>
          <a:lstStyle/>
          <a:p>
            <a:fld id="{D04A32BC-4AEA-4C75-B397-D319FFB728D1}" type="slidenum">
              <a:rPr lang="en-US" smtClean="0"/>
              <a:pPr/>
              <a:t>‹N°›</a:t>
            </a:fld>
            <a:endParaRPr lang="en-US" dirty="0"/>
          </a:p>
        </p:txBody>
      </p:sp>
      <p:sp>
        <p:nvSpPr>
          <p:cNvPr id="27" name="Title 1">
            <a:extLst>
              <a:ext uri="{FF2B5EF4-FFF2-40B4-BE49-F238E27FC236}">
                <a16:creationId xmlns:a16="http://schemas.microsoft.com/office/drawing/2014/main" id="{42316679-6AB6-450E-8CF9-2AFA54AD5C15}"/>
              </a:ext>
            </a:extLst>
          </p:cNvPr>
          <p:cNvSpPr>
            <a:spLocks noGrp="1"/>
          </p:cNvSpPr>
          <p:nvPr>
            <p:ph type="title"/>
          </p:nvPr>
        </p:nvSpPr>
        <p:spPr>
          <a:xfrm>
            <a:off x="421962" y="310551"/>
            <a:ext cx="8299939" cy="436862"/>
          </a:xfrm>
          <a:prstGeom prst="rect">
            <a:avLst/>
          </a:prstGeom>
        </p:spPr>
        <p:txBody>
          <a:bodyPr lIns="0" rIns="0"/>
          <a:lstStyle>
            <a:lvl1pPr>
              <a:defRPr sz="2400">
                <a:solidFill>
                  <a:schemeClr val="accent1"/>
                </a:solidFill>
              </a:defRPr>
            </a:lvl1pPr>
          </a:lstStyle>
          <a:p>
            <a:r>
              <a:rPr lang="en-US"/>
              <a:t>Click to edit Master title style</a:t>
            </a:r>
            <a:endParaRPr lang="en-US" dirty="0"/>
          </a:p>
        </p:txBody>
      </p:sp>
      <p:sp>
        <p:nvSpPr>
          <p:cNvPr id="29" name="Text Placeholder 5">
            <a:extLst>
              <a:ext uri="{FF2B5EF4-FFF2-40B4-BE49-F238E27FC236}">
                <a16:creationId xmlns:a16="http://schemas.microsoft.com/office/drawing/2014/main" id="{E95284E3-2354-42E0-80A5-C19BFB2DF59F}"/>
              </a:ext>
            </a:extLst>
          </p:cNvPr>
          <p:cNvSpPr>
            <a:spLocks noGrp="1"/>
          </p:cNvSpPr>
          <p:nvPr>
            <p:ph type="body" sz="quarter" idx="28" hasCustomPrompt="1"/>
          </p:nvPr>
        </p:nvSpPr>
        <p:spPr>
          <a:xfrm>
            <a:off x="421961" y="885436"/>
            <a:ext cx="8299939" cy="457200"/>
          </a:xfrm>
          <a:prstGeom prst="rect">
            <a:avLst/>
          </a:prstGeom>
        </p:spPr>
        <p:txBody>
          <a:bodyPr/>
          <a:lstStyle>
            <a:lvl1pPr>
              <a:defRPr sz="1600" b="0">
                <a:latin typeface="+mj-lt"/>
              </a:defRPr>
            </a:lvl1pPr>
          </a:lstStyle>
          <a:p>
            <a:pPr lvl="0"/>
            <a:r>
              <a:rPr lang="en-US" dirty="0"/>
              <a:t>Insert Sub-Text Here</a:t>
            </a:r>
          </a:p>
        </p:txBody>
      </p:sp>
    </p:spTree>
    <p:extLst>
      <p:ext uri="{BB962C8B-B14F-4D97-AF65-F5344CB8AC3E}">
        <p14:creationId xmlns:p14="http://schemas.microsoft.com/office/powerpoint/2010/main" val="28391842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column page V3">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AEAA503-4120-4FE7-B409-255F9DD4C0D4}"/>
              </a:ext>
            </a:extLst>
          </p:cNvPr>
          <p:cNvSpPr/>
          <p:nvPr/>
        </p:nvSpPr>
        <p:spPr>
          <a:xfrm>
            <a:off x="435893" y="1632911"/>
            <a:ext cx="1274124" cy="2021307"/>
          </a:xfrm>
          <a:prstGeom prst="rect">
            <a:avLst/>
          </a:prstGeom>
          <a:solidFill>
            <a:schemeClr val="accent5"/>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i="0" dirty="0">
              <a:solidFill>
                <a:schemeClr val="bg1"/>
              </a:solidFill>
              <a:latin typeface="+mj-lt"/>
            </a:endParaRPr>
          </a:p>
        </p:txBody>
      </p:sp>
      <p:sp>
        <p:nvSpPr>
          <p:cNvPr id="11" name="Rectangle 10">
            <a:extLst>
              <a:ext uri="{FF2B5EF4-FFF2-40B4-BE49-F238E27FC236}">
                <a16:creationId xmlns:a16="http://schemas.microsoft.com/office/drawing/2014/main" id="{B25201E2-878B-490E-ABD7-23AE6EC8B487}"/>
              </a:ext>
            </a:extLst>
          </p:cNvPr>
          <p:cNvSpPr/>
          <p:nvPr/>
        </p:nvSpPr>
        <p:spPr>
          <a:xfrm>
            <a:off x="435893" y="4111734"/>
            <a:ext cx="1274124" cy="2034569"/>
          </a:xfrm>
          <a:prstGeom prst="rect">
            <a:avLst/>
          </a:prstGeom>
          <a:solidFill>
            <a:schemeClr val="accent5"/>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i="0" dirty="0">
              <a:solidFill>
                <a:schemeClr val="bg1"/>
              </a:solidFill>
              <a:latin typeface="+mj-lt"/>
            </a:endParaRPr>
          </a:p>
        </p:txBody>
      </p:sp>
      <p:sp>
        <p:nvSpPr>
          <p:cNvPr id="14" name="Content Placeholder 2">
            <a:extLst>
              <a:ext uri="{FF2B5EF4-FFF2-40B4-BE49-F238E27FC236}">
                <a16:creationId xmlns:a16="http://schemas.microsoft.com/office/drawing/2014/main" id="{D587BE06-84EE-4105-B6EC-CFC6AF43291E}"/>
              </a:ext>
            </a:extLst>
          </p:cNvPr>
          <p:cNvSpPr>
            <a:spLocks noGrp="1"/>
          </p:cNvSpPr>
          <p:nvPr>
            <p:ph idx="1"/>
          </p:nvPr>
        </p:nvSpPr>
        <p:spPr>
          <a:xfrm>
            <a:off x="2076851" y="1634755"/>
            <a:ext cx="2036623" cy="2019463"/>
          </a:xfrm>
          <a:prstGeom prst="rect">
            <a:avLst/>
          </a:prstGeom>
        </p:spPr>
        <p:txBody>
          <a:bodyPr lIns="0" rIns="0"/>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6867B28E-7006-4896-84AC-7C13EEF56477}"/>
              </a:ext>
            </a:extLst>
          </p:cNvPr>
          <p:cNvSpPr>
            <a:spLocks noGrp="1"/>
          </p:cNvSpPr>
          <p:nvPr>
            <p:ph idx="10"/>
          </p:nvPr>
        </p:nvSpPr>
        <p:spPr>
          <a:xfrm>
            <a:off x="6685602" y="1625305"/>
            <a:ext cx="2036299" cy="2019463"/>
          </a:xfrm>
          <a:prstGeom prst="rect">
            <a:avLst/>
          </a:prstGeom>
        </p:spPr>
        <p:txBody>
          <a:bodyPr lIns="0" rIns="0"/>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a:extLst>
              <a:ext uri="{FF2B5EF4-FFF2-40B4-BE49-F238E27FC236}">
                <a16:creationId xmlns:a16="http://schemas.microsoft.com/office/drawing/2014/main" id="{F9CEBA32-FA2C-4FAF-AFAE-61E63B9DA58F}"/>
              </a:ext>
            </a:extLst>
          </p:cNvPr>
          <p:cNvCxnSpPr>
            <a:cxnSpLocks/>
          </p:cNvCxnSpPr>
          <p:nvPr userDrawn="1"/>
        </p:nvCxnSpPr>
        <p:spPr>
          <a:xfrm flipH="1">
            <a:off x="4259309" y="1474602"/>
            <a:ext cx="7143" cy="4741383"/>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7" name="Text Placeholder 12">
            <a:extLst>
              <a:ext uri="{FF2B5EF4-FFF2-40B4-BE49-F238E27FC236}">
                <a16:creationId xmlns:a16="http://schemas.microsoft.com/office/drawing/2014/main" id="{3B05155F-49C1-4462-BB82-69DC5C1A4851}"/>
              </a:ext>
            </a:extLst>
          </p:cNvPr>
          <p:cNvSpPr>
            <a:spLocks noGrp="1"/>
          </p:cNvSpPr>
          <p:nvPr>
            <p:ph type="body" sz="quarter" idx="16" hasCustomPrompt="1"/>
          </p:nvPr>
        </p:nvSpPr>
        <p:spPr>
          <a:xfrm>
            <a:off x="2367887" y="1322266"/>
            <a:ext cx="1432041" cy="309413"/>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18" name="Text Placeholder 12">
            <a:extLst>
              <a:ext uri="{FF2B5EF4-FFF2-40B4-BE49-F238E27FC236}">
                <a16:creationId xmlns:a16="http://schemas.microsoft.com/office/drawing/2014/main" id="{782C254C-CCE5-4177-B349-BEC43BD8DD49}"/>
              </a:ext>
            </a:extLst>
          </p:cNvPr>
          <p:cNvSpPr>
            <a:spLocks noGrp="1"/>
          </p:cNvSpPr>
          <p:nvPr>
            <p:ph type="body" sz="quarter" idx="17" hasCustomPrompt="1"/>
          </p:nvPr>
        </p:nvSpPr>
        <p:spPr>
          <a:xfrm>
            <a:off x="6976312" y="1316545"/>
            <a:ext cx="1432041" cy="321470"/>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cxnSp>
        <p:nvCxnSpPr>
          <p:cNvPr id="19" name="Straight Connector 18">
            <a:extLst>
              <a:ext uri="{FF2B5EF4-FFF2-40B4-BE49-F238E27FC236}">
                <a16:creationId xmlns:a16="http://schemas.microsoft.com/office/drawing/2014/main" id="{EFD051D9-4FD6-4D50-92B2-3F9B08E6F612}"/>
              </a:ext>
            </a:extLst>
          </p:cNvPr>
          <p:cNvCxnSpPr>
            <a:cxnSpLocks/>
          </p:cNvCxnSpPr>
          <p:nvPr userDrawn="1"/>
        </p:nvCxnSpPr>
        <p:spPr>
          <a:xfrm flipH="1">
            <a:off x="6567093" y="1501055"/>
            <a:ext cx="1" cy="4671701"/>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4FBB27EA-ECAB-4BBD-9519-DF2DCBEBC905}"/>
              </a:ext>
            </a:extLst>
          </p:cNvPr>
          <p:cNvSpPr>
            <a:spLocks noGrp="1"/>
          </p:cNvSpPr>
          <p:nvPr>
            <p:ph idx="18"/>
          </p:nvPr>
        </p:nvSpPr>
        <p:spPr>
          <a:xfrm>
            <a:off x="4412289" y="1634755"/>
            <a:ext cx="2036299" cy="2019463"/>
          </a:xfrm>
          <a:prstGeom prst="rect">
            <a:avLst/>
          </a:prstGeom>
        </p:spPr>
        <p:txBody>
          <a:bodyPr lIns="0" rIns="0"/>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2">
            <a:extLst>
              <a:ext uri="{FF2B5EF4-FFF2-40B4-BE49-F238E27FC236}">
                <a16:creationId xmlns:a16="http://schemas.microsoft.com/office/drawing/2014/main" id="{0D51A1A0-1265-4FA0-9B87-E6BDCF632026}"/>
              </a:ext>
            </a:extLst>
          </p:cNvPr>
          <p:cNvSpPr>
            <a:spLocks noGrp="1"/>
          </p:cNvSpPr>
          <p:nvPr>
            <p:ph type="body" sz="quarter" idx="19" hasCustomPrompt="1"/>
          </p:nvPr>
        </p:nvSpPr>
        <p:spPr>
          <a:xfrm>
            <a:off x="4689335" y="1316545"/>
            <a:ext cx="1432041" cy="321470"/>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22" name="Content Placeholder 2">
            <a:extLst>
              <a:ext uri="{FF2B5EF4-FFF2-40B4-BE49-F238E27FC236}">
                <a16:creationId xmlns:a16="http://schemas.microsoft.com/office/drawing/2014/main" id="{97B9A672-8388-4A5E-B4D7-F7ABCF71FA50}"/>
              </a:ext>
            </a:extLst>
          </p:cNvPr>
          <p:cNvSpPr>
            <a:spLocks noGrp="1"/>
          </p:cNvSpPr>
          <p:nvPr>
            <p:ph idx="20"/>
          </p:nvPr>
        </p:nvSpPr>
        <p:spPr>
          <a:xfrm>
            <a:off x="2076851" y="4126840"/>
            <a:ext cx="2036623" cy="2019463"/>
          </a:xfrm>
          <a:prstGeom prst="rect">
            <a:avLst/>
          </a:prstGeom>
        </p:spPr>
        <p:txBody>
          <a:bodyPr lIns="0" rIns="0"/>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Content Placeholder 2">
            <a:extLst>
              <a:ext uri="{FF2B5EF4-FFF2-40B4-BE49-F238E27FC236}">
                <a16:creationId xmlns:a16="http://schemas.microsoft.com/office/drawing/2014/main" id="{1033D439-F82C-4382-BD37-FA361167EC84}"/>
              </a:ext>
            </a:extLst>
          </p:cNvPr>
          <p:cNvSpPr>
            <a:spLocks noGrp="1"/>
          </p:cNvSpPr>
          <p:nvPr>
            <p:ph idx="21"/>
          </p:nvPr>
        </p:nvSpPr>
        <p:spPr>
          <a:xfrm>
            <a:off x="6685602" y="4117390"/>
            <a:ext cx="2036299" cy="2019463"/>
          </a:xfrm>
          <a:prstGeom prst="rect">
            <a:avLst/>
          </a:prstGeom>
        </p:spPr>
        <p:txBody>
          <a:bodyPr lIns="0" rIns="0"/>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2">
            <a:extLst>
              <a:ext uri="{FF2B5EF4-FFF2-40B4-BE49-F238E27FC236}">
                <a16:creationId xmlns:a16="http://schemas.microsoft.com/office/drawing/2014/main" id="{4FA46DCB-F741-48D4-B339-06426D181D0D}"/>
              </a:ext>
            </a:extLst>
          </p:cNvPr>
          <p:cNvSpPr>
            <a:spLocks noGrp="1"/>
          </p:cNvSpPr>
          <p:nvPr>
            <p:ph type="body" sz="quarter" idx="22" hasCustomPrompt="1"/>
          </p:nvPr>
        </p:nvSpPr>
        <p:spPr>
          <a:xfrm>
            <a:off x="2367888" y="3807692"/>
            <a:ext cx="1432040" cy="309413"/>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25" name="Text Placeholder 12">
            <a:extLst>
              <a:ext uri="{FF2B5EF4-FFF2-40B4-BE49-F238E27FC236}">
                <a16:creationId xmlns:a16="http://schemas.microsoft.com/office/drawing/2014/main" id="{FF92F0BE-FAE3-4B7B-8520-DDC8156F36C4}"/>
              </a:ext>
            </a:extLst>
          </p:cNvPr>
          <p:cNvSpPr>
            <a:spLocks noGrp="1"/>
          </p:cNvSpPr>
          <p:nvPr>
            <p:ph type="body" sz="quarter" idx="23" hasCustomPrompt="1"/>
          </p:nvPr>
        </p:nvSpPr>
        <p:spPr>
          <a:xfrm>
            <a:off x="6976313" y="3805370"/>
            <a:ext cx="1432041" cy="321470"/>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26" name="Content Placeholder 2">
            <a:extLst>
              <a:ext uri="{FF2B5EF4-FFF2-40B4-BE49-F238E27FC236}">
                <a16:creationId xmlns:a16="http://schemas.microsoft.com/office/drawing/2014/main" id="{502580F5-0FC2-4A25-89F7-65F94586EFE6}"/>
              </a:ext>
            </a:extLst>
          </p:cNvPr>
          <p:cNvSpPr>
            <a:spLocks noGrp="1"/>
          </p:cNvSpPr>
          <p:nvPr>
            <p:ph idx="24"/>
          </p:nvPr>
        </p:nvSpPr>
        <p:spPr>
          <a:xfrm>
            <a:off x="4412289" y="4126840"/>
            <a:ext cx="2036299" cy="2019463"/>
          </a:xfrm>
          <a:prstGeom prst="rect">
            <a:avLst/>
          </a:prstGeom>
        </p:spPr>
        <p:txBody>
          <a:bodyPr lIns="0" rIns="0"/>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12">
            <a:extLst>
              <a:ext uri="{FF2B5EF4-FFF2-40B4-BE49-F238E27FC236}">
                <a16:creationId xmlns:a16="http://schemas.microsoft.com/office/drawing/2014/main" id="{FD65F9D1-C02A-418E-9DAE-D7657B7052F8}"/>
              </a:ext>
            </a:extLst>
          </p:cNvPr>
          <p:cNvSpPr>
            <a:spLocks noGrp="1"/>
          </p:cNvSpPr>
          <p:nvPr>
            <p:ph type="body" sz="quarter" idx="25" hasCustomPrompt="1"/>
          </p:nvPr>
        </p:nvSpPr>
        <p:spPr>
          <a:xfrm>
            <a:off x="4703000" y="3801971"/>
            <a:ext cx="1432041" cy="321470"/>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3" name="Footer Placeholder 2">
            <a:extLst>
              <a:ext uri="{FF2B5EF4-FFF2-40B4-BE49-F238E27FC236}">
                <a16:creationId xmlns:a16="http://schemas.microsoft.com/office/drawing/2014/main" id="{1B5E4D48-1F9C-44AB-B1B7-3E5ECA13D64F}"/>
              </a:ext>
            </a:extLst>
          </p:cNvPr>
          <p:cNvSpPr>
            <a:spLocks noGrp="1"/>
          </p:cNvSpPr>
          <p:nvPr>
            <p:ph type="ftr" sz="quarter" idx="26"/>
          </p:nvPr>
        </p:nvSpPr>
        <p:spPr/>
        <p:txBody>
          <a:bodyPr/>
          <a:lstStyle/>
          <a:p>
            <a:r>
              <a:rPr lang="en-US"/>
              <a:t>Sources:</a:t>
            </a:r>
            <a:endParaRPr lang="en-US" dirty="0"/>
          </a:p>
        </p:txBody>
      </p:sp>
      <p:sp>
        <p:nvSpPr>
          <p:cNvPr id="4" name="Slide Number Placeholder 3">
            <a:extLst>
              <a:ext uri="{FF2B5EF4-FFF2-40B4-BE49-F238E27FC236}">
                <a16:creationId xmlns:a16="http://schemas.microsoft.com/office/drawing/2014/main" id="{9EEC6E65-C1D4-4AA9-B164-67E38EF3C4F1}"/>
              </a:ext>
            </a:extLst>
          </p:cNvPr>
          <p:cNvSpPr>
            <a:spLocks noGrp="1"/>
          </p:cNvSpPr>
          <p:nvPr>
            <p:ph type="sldNum" sz="quarter" idx="27"/>
          </p:nvPr>
        </p:nvSpPr>
        <p:spPr/>
        <p:txBody>
          <a:bodyPr/>
          <a:lstStyle/>
          <a:p>
            <a:fld id="{D04A32BC-4AEA-4C75-B397-D319FFB728D1}" type="slidenum">
              <a:rPr lang="en-US" smtClean="0"/>
              <a:pPr/>
              <a:t>‹N°›</a:t>
            </a:fld>
            <a:endParaRPr lang="en-US" dirty="0"/>
          </a:p>
        </p:txBody>
      </p:sp>
      <p:sp>
        <p:nvSpPr>
          <p:cNvPr id="28" name="Title 1">
            <a:extLst>
              <a:ext uri="{FF2B5EF4-FFF2-40B4-BE49-F238E27FC236}">
                <a16:creationId xmlns:a16="http://schemas.microsoft.com/office/drawing/2014/main" id="{600582C0-8ADC-4B89-BBCA-5BEF06AF1BAE}"/>
              </a:ext>
            </a:extLst>
          </p:cNvPr>
          <p:cNvSpPr>
            <a:spLocks noGrp="1"/>
          </p:cNvSpPr>
          <p:nvPr>
            <p:ph type="title"/>
          </p:nvPr>
        </p:nvSpPr>
        <p:spPr>
          <a:xfrm>
            <a:off x="421962" y="310551"/>
            <a:ext cx="8299939" cy="436862"/>
          </a:xfrm>
          <a:prstGeom prst="rect">
            <a:avLst/>
          </a:prstGeom>
        </p:spPr>
        <p:txBody>
          <a:bodyPr lIns="0" rIns="0"/>
          <a:lstStyle>
            <a:lvl1pPr>
              <a:defRPr sz="2400">
                <a:solidFill>
                  <a:schemeClr val="accent1"/>
                </a:solidFill>
              </a:defRPr>
            </a:lvl1pPr>
          </a:lstStyle>
          <a:p>
            <a:r>
              <a:rPr lang="en-US"/>
              <a:t>Click to edit Master title style</a:t>
            </a:r>
            <a:endParaRPr lang="en-US" dirty="0"/>
          </a:p>
        </p:txBody>
      </p:sp>
      <p:sp>
        <p:nvSpPr>
          <p:cNvPr id="30" name="Text Placeholder 5">
            <a:extLst>
              <a:ext uri="{FF2B5EF4-FFF2-40B4-BE49-F238E27FC236}">
                <a16:creationId xmlns:a16="http://schemas.microsoft.com/office/drawing/2014/main" id="{1C2A8198-AC8F-4E98-9FC9-529EDE9C4D14}"/>
              </a:ext>
            </a:extLst>
          </p:cNvPr>
          <p:cNvSpPr>
            <a:spLocks noGrp="1"/>
          </p:cNvSpPr>
          <p:nvPr>
            <p:ph type="body" sz="quarter" idx="28" hasCustomPrompt="1"/>
          </p:nvPr>
        </p:nvSpPr>
        <p:spPr>
          <a:xfrm>
            <a:off x="421961" y="885436"/>
            <a:ext cx="8299939" cy="457200"/>
          </a:xfrm>
          <a:prstGeom prst="rect">
            <a:avLst/>
          </a:prstGeom>
        </p:spPr>
        <p:txBody>
          <a:bodyPr/>
          <a:lstStyle>
            <a:lvl1pPr>
              <a:defRPr sz="1600" b="0">
                <a:latin typeface="+mj-lt"/>
              </a:defRPr>
            </a:lvl1pPr>
          </a:lstStyle>
          <a:p>
            <a:pPr lvl="0"/>
            <a:r>
              <a:rPr lang="en-US" dirty="0"/>
              <a:t>Insert Sub-Text Here</a:t>
            </a:r>
          </a:p>
        </p:txBody>
      </p:sp>
      <p:sp>
        <p:nvSpPr>
          <p:cNvPr id="31" name="Text Placeholder 12">
            <a:extLst>
              <a:ext uri="{FF2B5EF4-FFF2-40B4-BE49-F238E27FC236}">
                <a16:creationId xmlns:a16="http://schemas.microsoft.com/office/drawing/2014/main" id="{BEE74DCF-5580-4376-855E-B8EDF879BE19}"/>
              </a:ext>
            </a:extLst>
          </p:cNvPr>
          <p:cNvSpPr>
            <a:spLocks noGrp="1"/>
          </p:cNvSpPr>
          <p:nvPr>
            <p:ph type="body" sz="quarter" idx="29" hasCustomPrompt="1"/>
          </p:nvPr>
        </p:nvSpPr>
        <p:spPr>
          <a:xfrm>
            <a:off x="356934" y="2488857"/>
            <a:ext cx="1432041" cy="309413"/>
          </a:xfrm>
          <a:prstGeom prst="rect">
            <a:avLst/>
          </a:prstGeom>
        </p:spPr>
        <p:txBody>
          <a:bodyPr/>
          <a:lstStyle>
            <a:lvl1pPr marL="0" indent="0" algn="ctr">
              <a:buFont typeface="+mj-lt"/>
              <a:buNone/>
              <a:defRPr sz="1400" b="1">
                <a:solidFill>
                  <a:schemeClr val="bg1"/>
                </a:solidFill>
                <a:latin typeface="+mj-lt"/>
              </a:defRPr>
            </a:lvl1pPr>
          </a:lstStyle>
          <a:p>
            <a:pPr lvl="0"/>
            <a:r>
              <a:rPr lang="en-US" dirty="0"/>
              <a:t>Main Title</a:t>
            </a:r>
          </a:p>
        </p:txBody>
      </p:sp>
      <p:sp>
        <p:nvSpPr>
          <p:cNvPr id="32" name="Text Placeholder 12">
            <a:extLst>
              <a:ext uri="{FF2B5EF4-FFF2-40B4-BE49-F238E27FC236}">
                <a16:creationId xmlns:a16="http://schemas.microsoft.com/office/drawing/2014/main" id="{55AF3099-D213-461B-8FCB-39DA255BB7D4}"/>
              </a:ext>
            </a:extLst>
          </p:cNvPr>
          <p:cNvSpPr>
            <a:spLocks noGrp="1"/>
          </p:cNvSpPr>
          <p:nvPr>
            <p:ph type="body" sz="quarter" idx="30" hasCustomPrompt="1"/>
          </p:nvPr>
        </p:nvSpPr>
        <p:spPr>
          <a:xfrm>
            <a:off x="356933" y="4966918"/>
            <a:ext cx="1432041" cy="309413"/>
          </a:xfrm>
          <a:prstGeom prst="rect">
            <a:avLst/>
          </a:prstGeom>
        </p:spPr>
        <p:txBody>
          <a:bodyPr/>
          <a:lstStyle>
            <a:lvl1pPr marL="0" indent="0" algn="ctr">
              <a:buFont typeface="+mj-lt"/>
              <a:buNone/>
              <a:defRPr sz="1400" b="1">
                <a:solidFill>
                  <a:schemeClr val="bg1"/>
                </a:solidFill>
                <a:latin typeface="+mj-lt"/>
              </a:defRPr>
            </a:lvl1pPr>
          </a:lstStyle>
          <a:p>
            <a:pPr lvl="0"/>
            <a:r>
              <a:rPr lang="en-US" dirty="0"/>
              <a:t>Main Title</a:t>
            </a:r>
          </a:p>
        </p:txBody>
      </p:sp>
    </p:spTree>
    <p:extLst>
      <p:ext uri="{BB962C8B-B14F-4D97-AF65-F5344CB8AC3E}">
        <p14:creationId xmlns:p14="http://schemas.microsoft.com/office/powerpoint/2010/main" val="17253586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column page with Notes">
    <p:spTree>
      <p:nvGrpSpPr>
        <p:cNvPr id="1" name=""/>
        <p:cNvGrpSpPr/>
        <p:nvPr/>
      </p:nvGrpSpPr>
      <p:grpSpPr>
        <a:xfrm>
          <a:off x="0" y="0"/>
          <a:ext cx="0" cy="0"/>
          <a:chOff x="0" y="0"/>
          <a:chExt cx="0" cy="0"/>
        </a:xfrm>
      </p:grpSpPr>
      <p:sp>
        <p:nvSpPr>
          <p:cNvPr id="21" name="Content Placeholder 2">
            <a:extLst>
              <a:ext uri="{FF2B5EF4-FFF2-40B4-BE49-F238E27FC236}">
                <a16:creationId xmlns:a16="http://schemas.microsoft.com/office/drawing/2014/main" id="{88492C81-6210-4153-9B9B-13CCB0F5B70D}"/>
              </a:ext>
            </a:extLst>
          </p:cNvPr>
          <p:cNvSpPr>
            <a:spLocks noGrp="1"/>
          </p:cNvSpPr>
          <p:nvPr>
            <p:ph idx="1"/>
          </p:nvPr>
        </p:nvSpPr>
        <p:spPr>
          <a:xfrm>
            <a:off x="421962" y="1634755"/>
            <a:ext cx="2457529" cy="1531218"/>
          </a:xfrm>
          <a:prstGeom prst="rect">
            <a:avLst/>
          </a:prstGeom>
        </p:spPr>
        <p:txBody>
          <a:bodyPr lIns="0" rIns="0"/>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2">
            <a:extLst>
              <a:ext uri="{FF2B5EF4-FFF2-40B4-BE49-F238E27FC236}">
                <a16:creationId xmlns:a16="http://schemas.microsoft.com/office/drawing/2014/main" id="{18989E72-F53B-4DA4-8FA0-86C4B54A8EA5}"/>
              </a:ext>
            </a:extLst>
          </p:cNvPr>
          <p:cNvSpPr>
            <a:spLocks noGrp="1"/>
          </p:cNvSpPr>
          <p:nvPr>
            <p:ph idx="10"/>
          </p:nvPr>
        </p:nvSpPr>
        <p:spPr>
          <a:xfrm>
            <a:off x="6264762" y="1625305"/>
            <a:ext cx="2457138" cy="1531218"/>
          </a:xfrm>
          <a:prstGeom prst="rect">
            <a:avLst/>
          </a:prstGeom>
        </p:spPr>
        <p:txBody>
          <a:bodyPr lIns="0" rIns="0"/>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3" name="Straight Connector 22">
            <a:extLst>
              <a:ext uri="{FF2B5EF4-FFF2-40B4-BE49-F238E27FC236}">
                <a16:creationId xmlns:a16="http://schemas.microsoft.com/office/drawing/2014/main" id="{07A9B826-7F61-4A33-8E24-DFC4659A639F}"/>
              </a:ext>
            </a:extLst>
          </p:cNvPr>
          <p:cNvCxnSpPr>
            <a:cxnSpLocks/>
          </p:cNvCxnSpPr>
          <p:nvPr userDrawn="1"/>
        </p:nvCxnSpPr>
        <p:spPr>
          <a:xfrm>
            <a:off x="3107531" y="1440343"/>
            <a:ext cx="0" cy="3798095"/>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4" name="Text Placeholder 12">
            <a:extLst>
              <a:ext uri="{FF2B5EF4-FFF2-40B4-BE49-F238E27FC236}">
                <a16:creationId xmlns:a16="http://schemas.microsoft.com/office/drawing/2014/main" id="{33E05215-5DC7-4A6B-B1D7-A9AC9DD2AAD5}"/>
              </a:ext>
            </a:extLst>
          </p:cNvPr>
          <p:cNvSpPr>
            <a:spLocks noGrp="1"/>
          </p:cNvSpPr>
          <p:nvPr>
            <p:ph type="body" sz="quarter" idx="16" hasCustomPrompt="1"/>
          </p:nvPr>
        </p:nvSpPr>
        <p:spPr>
          <a:xfrm>
            <a:off x="1027231" y="1341066"/>
            <a:ext cx="1246989" cy="293688"/>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25" name="Text Placeholder 12">
            <a:extLst>
              <a:ext uri="{FF2B5EF4-FFF2-40B4-BE49-F238E27FC236}">
                <a16:creationId xmlns:a16="http://schemas.microsoft.com/office/drawing/2014/main" id="{32CC5691-5DCB-4ADF-95F7-52596212FC78}"/>
              </a:ext>
            </a:extLst>
          </p:cNvPr>
          <p:cNvSpPr>
            <a:spLocks noGrp="1"/>
          </p:cNvSpPr>
          <p:nvPr>
            <p:ph type="body" sz="quarter" idx="17" hasCustomPrompt="1"/>
          </p:nvPr>
        </p:nvSpPr>
        <p:spPr>
          <a:xfrm>
            <a:off x="6875435" y="1310762"/>
            <a:ext cx="1246989" cy="305132"/>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cxnSp>
        <p:nvCxnSpPr>
          <p:cNvPr id="26" name="Straight Connector 25">
            <a:extLst>
              <a:ext uri="{FF2B5EF4-FFF2-40B4-BE49-F238E27FC236}">
                <a16:creationId xmlns:a16="http://schemas.microsoft.com/office/drawing/2014/main" id="{3C834BA2-2784-4C78-9622-285E0C0CDE2E}"/>
              </a:ext>
            </a:extLst>
          </p:cNvPr>
          <p:cNvCxnSpPr>
            <a:cxnSpLocks/>
          </p:cNvCxnSpPr>
          <p:nvPr userDrawn="1"/>
        </p:nvCxnSpPr>
        <p:spPr>
          <a:xfrm flipH="1">
            <a:off x="6032632" y="1474601"/>
            <a:ext cx="1" cy="3763836"/>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7" name="Content Placeholder 2">
            <a:extLst>
              <a:ext uri="{FF2B5EF4-FFF2-40B4-BE49-F238E27FC236}">
                <a16:creationId xmlns:a16="http://schemas.microsoft.com/office/drawing/2014/main" id="{BCF7BDEE-635A-4D2E-91C8-176EE5271F07}"/>
              </a:ext>
            </a:extLst>
          </p:cNvPr>
          <p:cNvSpPr>
            <a:spLocks noGrp="1"/>
          </p:cNvSpPr>
          <p:nvPr>
            <p:ph idx="18"/>
          </p:nvPr>
        </p:nvSpPr>
        <p:spPr>
          <a:xfrm>
            <a:off x="3343361" y="1634755"/>
            <a:ext cx="2457138" cy="1531218"/>
          </a:xfrm>
          <a:prstGeom prst="rect">
            <a:avLst/>
          </a:prstGeom>
        </p:spPr>
        <p:txBody>
          <a:bodyPr lIns="0" rIns="0"/>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2">
            <a:extLst>
              <a:ext uri="{FF2B5EF4-FFF2-40B4-BE49-F238E27FC236}">
                <a16:creationId xmlns:a16="http://schemas.microsoft.com/office/drawing/2014/main" id="{5AEE6C44-0D29-4E6F-A21C-8D9183834876}"/>
              </a:ext>
            </a:extLst>
          </p:cNvPr>
          <p:cNvSpPr>
            <a:spLocks noGrp="1"/>
          </p:cNvSpPr>
          <p:nvPr>
            <p:ph type="body" sz="quarter" idx="19" hasCustomPrompt="1"/>
          </p:nvPr>
        </p:nvSpPr>
        <p:spPr>
          <a:xfrm>
            <a:off x="3948632" y="1310762"/>
            <a:ext cx="1246989" cy="305132"/>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29" name="Content Placeholder 2">
            <a:extLst>
              <a:ext uri="{FF2B5EF4-FFF2-40B4-BE49-F238E27FC236}">
                <a16:creationId xmlns:a16="http://schemas.microsoft.com/office/drawing/2014/main" id="{E41AC95E-C39E-47B2-BAF4-0342033D1B8E}"/>
              </a:ext>
            </a:extLst>
          </p:cNvPr>
          <p:cNvSpPr>
            <a:spLocks noGrp="1"/>
          </p:cNvSpPr>
          <p:nvPr>
            <p:ph idx="20"/>
          </p:nvPr>
        </p:nvSpPr>
        <p:spPr>
          <a:xfrm>
            <a:off x="421962" y="3716669"/>
            <a:ext cx="2457529" cy="1531218"/>
          </a:xfrm>
          <a:prstGeom prst="rect">
            <a:avLst/>
          </a:prstGeom>
        </p:spPr>
        <p:txBody>
          <a:bodyPr lIns="0" rIns="0"/>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 name="Content Placeholder 2">
            <a:extLst>
              <a:ext uri="{FF2B5EF4-FFF2-40B4-BE49-F238E27FC236}">
                <a16:creationId xmlns:a16="http://schemas.microsoft.com/office/drawing/2014/main" id="{2CAD055E-0497-4C5D-BF27-FE0295C97893}"/>
              </a:ext>
            </a:extLst>
          </p:cNvPr>
          <p:cNvSpPr>
            <a:spLocks noGrp="1"/>
          </p:cNvSpPr>
          <p:nvPr>
            <p:ph idx="21"/>
          </p:nvPr>
        </p:nvSpPr>
        <p:spPr>
          <a:xfrm>
            <a:off x="6264762" y="3707219"/>
            <a:ext cx="2457138" cy="1531218"/>
          </a:xfrm>
          <a:prstGeom prst="rect">
            <a:avLst/>
          </a:prstGeom>
        </p:spPr>
        <p:txBody>
          <a:bodyPr lIns="0" rIns="0"/>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12">
            <a:extLst>
              <a:ext uri="{FF2B5EF4-FFF2-40B4-BE49-F238E27FC236}">
                <a16:creationId xmlns:a16="http://schemas.microsoft.com/office/drawing/2014/main" id="{0CD308AC-D67D-4116-903E-ABD2E57B5636}"/>
              </a:ext>
            </a:extLst>
          </p:cNvPr>
          <p:cNvSpPr>
            <a:spLocks noGrp="1"/>
          </p:cNvSpPr>
          <p:nvPr>
            <p:ph type="body" sz="quarter" idx="22" hasCustomPrompt="1"/>
          </p:nvPr>
        </p:nvSpPr>
        <p:spPr>
          <a:xfrm>
            <a:off x="1027231" y="3422980"/>
            <a:ext cx="1246989" cy="293688"/>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32" name="Text Placeholder 12">
            <a:extLst>
              <a:ext uri="{FF2B5EF4-FFF2-40B4-BE49-F238E27FC236}">
                <a16:creationId xmlns:a16="http://schemas.microsoft.com/office/drawing/2014/main" id="{C0601103-D49D-4DAE-A1F4-8D483B1FBB7C}"/>
              </a:ext>
            </a:extLst>
          </p:cNvPr>
          <p:cNvSpPr>
            <a:spLocks noGrp="1"/>
          </p:cNvSpPr>
          <p:nvPr>
            <p:ph type="body" sz="quarter" idx="23" hasCustomPrompt="1"/>
          </p:nvPr>
        </p:nvSpPr>
        <p:spPr>
          <a:xfrm>
            <a:off x="6875435" y="3392676"/>
            <a:ext cx="1246989" cy="305132"/>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33" name="Content Placeholder 2">
            <a:extLst>
              <a:ext uri="{FF2B5EF4-FFF2-40B4-BE49-F238E27FC236}">
                <a16:creationId xmlns:a16="http://schemas.microsoft.com/office/drawing/2014/main" id="{9849026D-0817-48CC-A787-4F2A06DE8EB1}"/>
              </a:ext>
            </a:extLst>
          </p:cNvPr>
          <p:cNvSpPr>
            <a:spLocks noGrp="1"/>
          </p:cNvSpPr>
          <p:nvPr>
            <p:ph idx="24"/>
          </p:nvPr>
        </p:nvSpPr>
        <p:spPr>
          <a:xfrm>
            <a:off x="3343361" y="3716669"/>
            <a:ext cx="2457138" cy="1531218"/>
          </a:xfrm>
          <a:prstGeom prst="rect">
            <a:avLst/>
          </a:prstGeom>
        </p:spPr>
        <p:txBody>
          <a:bodyPr lIns="0" rIns="0"/>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12">
            <a:extLst>
              <a:ext uri="{FF2B5EF4-FFF2-40B4-BE49-F238E27FC236}">
                <a16:creationId xmlns:a16="http://schemas.microsoft.com/office/drawing/2014/main" id="{791CE7BA-7A32-4320-81EF-0C45B637A483}"/>
              </a:ext>
            </a:extLst>
          </p:cNvPr>
          <p:cNvSpPr>
            <a:spLocks noGrp="1"/>
          </p:cNvSpPr>
          <p:nvPr>
            <p:ph type="body" sz="quarter" idx="25" hasCustomPrompt="1"/>
          </p:nvPr>
        </p:nvSpPr>
        <p:spPr>
          <a:xfrm>
            <a:off x="3948632" y="3392676"/>
            <a:ext cx="1246989" cy="305132"/>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35" name="Text Placeholder 2">
            <a:extLst>
              <a:ext uri="{FF2B5EF4-FFF2-40B4-BE49-F238E27FC236}">
                <a16:creationId xmlns:a16="http://schemas.microsoft.com/office/drawing/2014/main" id="{9FF109CF-9BA3-434D-9009-5955689E6CD9}"/>
              </a:ext>
            </a:extLst>
          </p:cNvPr>
          <p:cNvSpPr>
            <a:spLocks noGrp="1"/>
          </p:cNvSpPr>
          <p:nvPr>
            <p:ph type="body" sz="quarter" idx="26" hasCustomPrompt="1"/>
          </p:nvPr>
        </p:nvSpPr>
        <p:spPr>
          <a:xfrm>
            <a:off x="421482" y="5476876"/>
            <a:ext cx="8299847" cy="695325"/>
          </a:xfrm>
          <a:prstGeom prst="rect">
            <a:avLst/>
          </a:prstGeom>
        </p:spPr>
        <p:txBody>
          <a:bodyPr/>
          <a:lstStyle>
            <a:lvl1pPr>
              <a:defRPr sz="1200" b="1">
                <a:latin typeface="+mj-lt"/>
              </a:defRPr>
            </a:lvl1pPr>
          </a:lstStyle>
          <a:p>
            <a:pPr lvl="0"/>
            <a:r>
              <a:rPr lang="en-US" dirty="0"/>
              <a:t>Notes/Summary:</a:t>
            </a:r>
          </a:p>
          <a:p>
            <a:pPr lvl="0"/>
            <a:r>
              <a:rPr lang="en-US" b="0" dirty="0"/>
              <a:t>Add notes here.</a:t>
            </a:r>
            <a:endParaRPr lang="en-US" dirty="0"/>
          </a:p>
        </p:txBody>
      </p:sp>
      <p:sp>
        <p:nvSpPr>
          <p:cNvPr id="2" name="Footer Placeholder 1">
            <a:extLst>
              <a:ext uri="{FF2B5EF4-FFF2-40B4-BE49-F238E27FC236}">
                <a16:creationId xmlns:a16="http://schemas.microsoft.com/office/drawing/2014/main" id="{AB264524-F81F-4EA5-A75D-FFEB72BEE1FB}"/>
              </a:ext>
            </a:extLst>
          </p:cNvPr>
          <p:cNvSpPr>
            <a:spLocks noGrp="1"/>
          </p:cNvSpPr>
          <p:nvPr>
            <p:ph type="ftr" sz="quarter" idx="27"/>
          </p:nvPr>
        </p:nvSpPr>
        <p:spPr/>
        <p:txBody>
          <a:bodyPr/>
          <a:lstStyle/>
          <a:p>
            <a:r>
              <a:rPr lang="en-US"/>
              <a:t>Sources:</a:t>
            </a:r>
            <a:endParaRPr lang="en-US" dirty="0"/>
          </a:p>
        </p:txBody>
      </p:sp>
      <p:sp>
        <p:nvSpPr>
          <p:cNvPr id="3" name="Slide Number Placeholder 2">
            <a:extLst>
              <a:ext uri="{FF2B5EF4-FFF2-40B4-BE49-F238E27FC236}">
                <a16:creationId xmlns:a16="http://schemas.microsoft.com/office/drawing/2014/main" id="{44EFF704-B16A-46C7-B902-65292796BB75}"/>
              </a:ext>
            </a:extLst>
          </p:cNvPr>
          <p:cNvSpPr>
            <a:spLocks noGrp="1"/>
          </p:cNvSpPr>
          <p:nvPr>
            <p:ph type="sldNum" sz="quarter" idx="28"/>
          </p:nvPr>
        </p:nvSpPr>
        <p:spPr/>
        <p:txBody>
          <a:bodyPr/>
          <a:lstStyle/>
          <a:p>
            <a:fld id="{D04A32BC-4AEA-4C75-B397-D319FFB728D1}" type="slidenum">
              <a:rPr lang="en-US" smtClean="0"/>
              <a:pPr/>
              <a:t>‹N°›</a:t>
            </a:fld>
            <a:endParaRPr lang="en-US" dirty="0"/>
          </a:p>
        </p:txBody>
      </p:sp>
      <p:sp>
        <p:nvSpPr>
          <p:cNvPr id="36" name="Title 1">
            <a:extLst>
              <a:ext uri="{FF2B5EF4-FFF2-40B4-BE49-F238E27FC236}">
                <a16:creationId xmlns:a16="http://schemas.microsoft.com/office/drawing/2014/main" id="{B376FD46-4DAB-4823-8D48-D63E0CEA24A3}"/>
              </a:ext>
            </a:extLst>
          </p:cNvPr>
          <p:cNvSpPr>
            <a:spLocks noGrp="1"/>
          </p:cNvSpPr>
          <p:nvPr>
            <p:ph type="title"/>
          </p:nvPr>
        </p:nvSpPr>
        <p:spPr>
          <a:xfrm>
            <a:off x="421962" y="310551"/>
            <a:ext cx="8299939" cy="436862"/>
          </a:xfrm>
          <a:prstGeom prst="rect">
            <a:avLst/>
          </a:prstGeom>
        </p:spPr>
        <p:txBody>
          <a:bodyPr lIns="0" rIns="0"/>
          <a:lstStyle>
            <a:lvl1pPr>
              <a:defRPr sz="2400">
                <a:solidFill>
                  <a:schemeClr val="accent1"/>
                </a:solidFill>
              </a:defRPr>
            </a:lvl1pPr>
          </a:lstStyle>
          <a:p>
            <a:r>
              <a:rPr lang="en-US"/>
              <a:t>Click to edit Master title style</a:t>
            </a:r>
            <a:endParaRPr lang="en-US" dirty="0"/>
          </a:p>
        </p:txBody>
      </p:sp>
      <p:sp>
        <p:nvSpPr>
          <p:cNvPr id="38" name="Text Placeholder 5">
            <a:extLst>
              <a:ext uri="{FF2B5EF4-FFF2-40B4-BE49-F238E27FC236}">
                <a16:creationId xmlns:a16="http://schemas.microsoft.com/office/drawing/2014/main" id="{D29AB26A-C8EB-4984-827F-2089E9BC22A7}"/>
              </a:ext>
            </a:extLst>
          </p:cNvPr>
          <p:cNvSpPr>
            <a:spLocks noGrp="1"/>
          </p:cNvSpPr>
          <p:nvPr>
            <p:ph type="body" sz="quarter" idx="29" hasCustomPrompt="1"/>
          </p:nvPr>
        </p:nvSpPr>
        <p:spPr>
          <a:xfrm>
            <a:off x="421961" y="885436"/>
            <a:ext cx="8299939" cy="457200"/>
          </a:xfrm>
          <a:prstGeom prst="rect">
            <a:avLst/>
          </a:prstGeom>
        </p:spPr>
        <p:txBody>
          <a:bodyPr/>
          <a:lstStyle>
            <a:lvl1pPr>
              <a:defRPr sz="1600" b="0">
                <a:latin typeface="+mj-lt"/>
              </a:defRPr>
            </a:lvl1pPr>
          </a:lstStyle>
          <a:p>
            <a:pPr lvl="0"/>
            <a:r>
              <a:rPr lang="en-US" dirty="0"/>
              <a:t>Insert Sub-Text Here</a:t>
            </a:r>
          </a:p>
        </p:txBody>
      </p:sp>
    </p:spTree>
    <p:extLst>
      <p:ext uri="{BB962C8B-B14F-4D97-AF65-F5344CB8AC3E}">
        <p14:creationId xmlns:p14="http://schemas.microsoft.com/office/powerpoint/2010/main" val="25505977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row page">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E0EE1869-8A90-4AA5-980E-DE66FE43E9AB}"/>
              </a:ext>
            </a:extLst>
          </p:cNvPr>
          <p:cNvCxnSpPr>
            <a:cxnSpLocks/>
          </p:cNvCxnSpPr>
          <p:nvPr userDrawn="1"/>
        </p:nvCxnSpPr>
        <p:spPr>
          <a:xfrm flipH="1">
            <a:off x="421963" y="3754975"/>
            <a:ext cx="835056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7" name="Text Placeholder 12">
            <a:extLst>
              <a:ext uri="{FF2B5EF4-FFF2-40B4-BE49-F238E27FC236}">
                <a16:creationId xmlns:a16="http://schemas.microsoft.com/office/drawing/2014/main" id="{EE2F00E2-35E7-48A0-97B8-AADF0B242753}"/>
              </a:ext>
            </a:extLst>
          </p:cNvPr>
          <p:cNvSpPr>
            <a:spLocks noGrp="1"/>
          </p:cNvSpPr>
          <p:nvPr>
            <p:ph type="body" sz="quarter" idx="16" hasCustomPrompt="1"/>
          </p:nvPr>
        </p:nvSpPr>
        <p:spPr>
          <a:xfrm>
            <a:off x="791487" y="2373381"/>
            <a:ext cx="1246989" cy="293688"/>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20" name="Content Placeholder 2">
            <a:extLst>
              <a:ext uri="{FF2B5EF4-FFF2-40B4-BE49-F238E27FC236}">
                <a16:creationId xmlns:a16="http://schemas.microsoft.com/office/drawing/2014/main" id="{6369E234-17AC-4CAD-AD86-4FD96A1591C9}"/>
              </a:ext>
            </a:extLst>
          </p:cNvPr>
          <p:cNvSpPr>
            <a:spLocks noGrp="1"/>
          </p:cNvSpPr>
          <p:nvPr>
            <p:ph idx="18"/>
          </p:nvPr>
        </p:nvSpPr>
        <p:spPr>
          <a:xfrm>
            <a:off x="2586038" y="1409701"/>
            <a:ext cx="6135862" cy="2165640"/>
          </a:xfrm>
          <a:prstGeom prst="rect">
            <a:avLst/>
          </a:prstGeom>
        </p:spPr>
        <p:txBody>
          <a:bodyPr lIns="0" rIns="0"/>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2">
            <a:extLst>
              <a:ext uri="{FF2B5EF4-FFF2-40B4-BE49-F238E27FC236}">
                <a16:creationId xmlns:a16="http://schemas.microsoft.com/office/drawing/2014/main" id="{7DDB3E82-B18A-4F90-A1AB-7E70D5766544}"/>
              </a:ext>
            </a:extLst>
          </p:cNvPr>
          <p:cNvSpPr>
            <a:spLocks noGrp="1"/>
          </p:cNvSpPr>
          <p:nvPr>
            <p:ph type="body" sz="quarter" idx="22" hasCustomPrompt="1"/>
          </p:nvPr>
        </p:nvSpPr>
        <p:spPr>
          <a:xfrm>
            <a:off x="791487" y="4828014"/>
            <a:ext cx="1246989" cy="293688"/>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26" name="Content Placeholder 2">
            <a:extLst>
              <a:ext uri="{FF2B5EF4-FFF2-40B4-BE49-F238E27FC236}">
                <a16:creationId xmlns:a16="http://schemas.microsoft.com/office/drawing/2014/main" id="{035B39E4-3231-4D91-B753-DD966AF1FA6A}"/>
              </a:ext>
            </a:extLst>
          </p:cNvPr>
          <p:cNvSpPr>
            <a:spLocks noGrp="1"/>
          </p:cNvSpPr>
          <p:nvPr>
            <p:ph idx="24"/>
          </p:nvPr>
        </p:nvSpPr>
        <p:spPr>
          <a:xfrm>
            <a:off x="2586038" y="3901786"/>
            <a:ext cx="6135862" cy="2165640"/>
          </a:xfrm>
          <a:prstGeom prst="rect">
            <a:avLst/>
          </a:prstGeom>
        </p:spPr>
        <p:txBody>
          <a:bodyPr lIns="0" rIns="0"/>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129AA81-B3B9-4BE6-B63A-6793F7D060BA}"/>
              </a:ext>
            </a:extLst>
          </p:cNvPr>
          <p:cNvSpPr>
            <a:spLocks noGrp="1"/>
          </p:cNvSpPr>
          <p:nvPr>
            <p:ph type="ftr" sz="quarter" idx="25"/>
          </p:nvPr>
        </p:nvSpPr>
        <p:spPr/>
        <p:txBody>
          <a:bodyPr/>
          <a:lstStyle/>
          <a:p>
            <a:r>
              <a:rPr lang="en-US"/>
              <a:t>Sources:</a:t>
            </a:r>
            <a:endParaRPr lang="en-US" dirty="0"/>
          </a:p>
        </p:txBody>
      </p:sp>
      <p:sp>
        <p:nvSpPr>
          <p:cNvPr id="3" name="Slide Number Placeholder 2">
            <a:extLst>
              <a:ext uri="{FF2B5EF4-FFF2-40B4-BE49-F238E27FC236}">
                <a16:creationId xmlns:a16="http://schemas.microsoft.com/office/drawing/2014/main" id="{34C0588B-39CD-42EA-8E9A-1A365288EA3A}"/>
              </a:ext>
            </a:extLst>
          </p:cNvPr>
          <p:cNvSpPr>
            <a:spLocks noGrp="1"/>
          </p:cNvSpPr>
          <p:nvPr>
            <p:ph type="sldNum" sz="quarter" idx="26"/>
          </p:nvPr>
        </p:nvSpPr>
        <p:spPr/>
        <p:txBody>
          <a:bodyPr/>
          <a:lstStyle/>
          <a:p>
            <a:fld id="{D04A32BC-4AEA-4C75-B397-D319FFB728D1}" type="slidenum">
              <a:rPr lang="en-US" smtClean="0"/>
              <a:pPr/>
              <a:t>‹N°›</a:t>
            </a:fld>
            <a:endParaRPr lang="en-US" dirty="0"/>
          </a:p>
        </p:txBody>
      </p:sp>
      <p:sp>
        <p:nvSpPr>
          <p:cNvPr id="11" name="Title 1">
            <a:extLst>
              <a:ext uri="{FF2B5EF4-FFF2-40B4-BE49-F238E27FC236}">
                <a16:creationId xmlns:a16="http://schemas.microsoft.com/office/drawing/2014/main" id="{9B434447-579E-43A5-A573-22D2469634A0}"/>
              </a:ext>
            </a:extLst>
          </p:cNvPr>
          <p:cNvSpPr>
            <a:spLocks noGrp="1"/>
          </p:cNvSpPr>
          <p:nvPr>
            <p:ph type="title"/>
          </p:nvPr>
        </p:nvSpPr>
        <p:spPr>
          <a:xfrm>
            <a:off x="421962" y="310551"/>
            <a:ext cx="8299939" cy="436862"/>
          </a:xfrm>
          <a:prstGeom prst="rect">
            <a:avLst/>
          </a:prstGeom>
        </p:spPr>
        <p:txBody>
          <a:bodyPr lIns="0" rIns="0"/>
          <a:lstStyle>
            <a:lvl1pPr>
              <a:defRPr sz="2400">
                <a:solidFill>
                  <a:schemeClr val="accent1"/>
                </a:solidFill>
              </a:defRPr>
            </a:lvl1pPr>
          </a:lstStyle>
          <a:p>
            <a:r>
              <a:rPr lang="en-US"/>
              <a:t>Click to edit Master title style</a:t>
            </a:r>
            <a:endParaRPr lang="en-US" dirty="0"/>
          </a:p>
        </p:txBody>
      </p:sp>
      <p:sp>
        <p:nvSpPr>
          <p:cNvPr id="13" name="Text Placeholder 5">
            <a:extLst>
              <a:ext uri="{FF2B5EF4-FFF2-40B4-BE49-F238E27FC236}">
                <a16:creationId xmlns:a16="http://schemas.microsoft.com/office/drawing/2014/main" id="{0271385F-B680-48DB-8228-17A3AA602E2C}"/>
              </a:ext>
            </a:extLst>
          </p:cNvPr>
          <p:cNvSpPr>
            <a:spLocks noGrp="1"/>
          </p:cNvSpPr>
          <p:nvPr>
            <p:ph type="body" sz="quarter" idx="27" hasCustomPrompt="1"/>
          </p:nvPr>
        </p:nvSpPr>
        <p:spPr>
          <a:xfrm>
            <a:off x="421961" y="885436"/>
            <a:ext cx="8299939" cy="457200"/>
          </a:xfrm>
          <a:prstGeom prst="rect">
            <a:avLst/>
          </a:prstGeom>
        </p:spPr>
        <p:txBody>
          <a:bodyPr/>
          <a:lstStyle>
            <a:lvl1pPr>
              <a:defRPr sz="1600" b="0">
                <a:latin typeface="+mj-lt"/>
              </a:defRPr>
            </a:lvl1pPr>
          </a:lstStyle>
          <a:p>
            <a:pPr lvl="0"/>
            <a:r>
              <a:rPr lang="en-US" dirty="0"/>
              <a:t>Insert Sub-Text Here</a:t>
            </a:r>
          </a:p>
        </p:txBody>
      </p:sp>
    </p:spTree>
    <p:extLst>
      <p:ext uri="{BB962C8B-B14F-4D97-AF65-F5344CB8AC3E}">
        <p14:creationId xmlns:p14="http://schemas.microsoft.com/office/powerpoint/2010/main" val="1210045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Front Page">
    <p:bg>
      <p:bgPr>
        <a:solidFill>
          <a:schemeClr val="accent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279D608-2562-4403-8268-AA16D0A5DE75}"/>
              </a:ext>
            </a:extLst>
          </p:cNvPr>
          <p:cNvSpPr/>
          <p:nvPr userDrawn="1"/>
        </p:nvSpPr>
        <p:spPr>
          <a:xfrm>
            <a:off x="0" y="3033724"/>
            <a:ext cx="4232569" cy="3824276"/>
          </a:xfrm>
          <a:prstGeom prst="rect">
            <a:avLst/>
          </a:prstGeom>
          <a:solidFill>
            <a:srgbClr val="03427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graphicFrame>
        <p:nvGraphicFramePr>
          <p:cNvPr id="10" name="Object 9" hidden="1"/>
          <p:cNvGraphicFramePr>
            <a:graphicFrameLocks noChangeAspect="1"/>
          </p:cNvGraphicFramePr>
          <p:nvPr>
            <p:custDataLst>
              <p:tags r:id="rId1"/>
            </p:custDataLst>
            <p:extLst>
              <p:ext uri="{D42A27DB-BD31-4B8C-83A1-F6EECF244321}">
                <p14:modId xmlns:p14="http://schemas.microsoft.com/office/powerpoint/2010/main" val="3572648658"/>
              </p:ext>
            </p:extLst>
          </p:nvPr>
        </p:nvGraphicFramePr>
        <p:xfrm>
          <a:off x="0" y="0"/>
          <a:ext cx="146539" cy="158750"/>
        </p:xfrm>
        <a:graphic>
          <a:graphicData uri="http://schemas.openxmlformats.org/presentationml/2006/ole">
            <mc:AlternateContent xmlns:mc="http://schemas.openxmlformats.org/markup-compatibility/2006">
              <mc:Choice xmlns:v="urn:schemas-microsoft-com:vml" Requires="v">
                <p:oleObj name="Diapositive think-cell" r:id="rId5" imgW="360" imgH="360" progId="TCLayout.ActiveDocument.1">
                  <p:embed/>
                </p:oleObj>
              </mc:Choice>
              <mc:Fallback>
                <p:oleObj name="Diapositive think-cell" r:id="rId5" imgW="360" imgH="360" progId="TCLayout.ActiveDocument.1">
                  <p:embed/>
                  <p:pic>
                    <p:nvPicPr>
                      <p:cNvPr id="10" name="Object 9"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9"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2"/>
            </p:custDataLst>
          </p:nvPr>
        </p:nvSpPr>
        <p:spPr>
          <a:xfrm>
            <a:off x="4232569" y="1856096"/>
            <a:ext cx="3773202" cy="975307"/>
          </a:xfrm>
          <a:prstGeom prst="rect">
            <a:avLst/>
          </a:prstGeom>
        </p:spPr>
        <p:txBody>
          <a:bodyPr wrap="square" lIns="0" rIns="0" anchor="ctr" anchorCtr="0">
            <a:noAutofit/>
          </a:bodyPr>
          <a:lstStyle>
            <a:lvl1pPr algn="l">
              <a:lnSpc>
                <a:spcPct val="100000"/>
              </a:lnSpc>
              <a:defRPr sz="2400" b="1">
                <a:solidFill>
                  <a:schemeClr val="bg1"/>
                </a:solidFill>
                <a:latin typeface="+mj-lt"/>
              </a:defRPr>
            </a:lvl1pPr>
          </a:lstStyle>
          <a:p>
            <a:r>
              <a:rPr lang="en-US" dirty="0"/>
              <a:t>Main Title of Project</a:t>
            </a:r>
          </a:p>
        </p:txBody>
      </p:sp>
      <p:sp>
        <p:nvSpPr>
          <p:cNvPr id="3" name="Subtitle 2"/>
          <p:cNvSpPr>
            <a:spLocks noGrp="1"/>
          </p:cNvSpPr>
          <p:nvPr>
            <p:ph type="subTitle" idx="1"/>
            <p:custDataLst>
              <p:tags r:id="rId3"/>
            </p:custDataLst>
          </p:nvPr>
        </p:nvSpPr>
        <p:spPr>
          <a:xfrm>
            <a:off x="356604" y="4535234"/>
            <a:ext cx="3773202" cy="613102"/>
          </a:xfrm>
          <a:prstGeom prst="rect">
            <a:avLst/>
          </a:prstGeom>
        </p:spPr>
        <p:txBody>
          <a:bodyPr wrap="square" lIns="0" tIns="36000" rIns="0">
            <a:noAutofit/>
          </a:bodyPr>
          <a:lstStyle>
            <a:lvl1pPr marL="0" indent="0" algn="l">
              <a:buNone/>
              <a:defRPr sz="1600">
                <a:solidFill>
                  <a:schemeClr val="bg1"/>
                </a:solidFill>
                <a:latin typeface="+mn-lt"/>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9" name="Text Placeholder 3">
            <a:extLst>
              <a:ext uri="{FF2B5EF4-FFF2-40B4-BE49-F238E27FC236}">
                <a16:creationId xmlns:a16="http://schemas.microsoft.com/office/drawing/2014/main" id="{859DC88A-9C7A-4D07-BAAD-DDF129F585E9}"/>
              </a:ext>
            </a:extLst>
          </p:cNvPr>
          <p:cNvSpPr>
            <a:spLocks noGrp="1"/>
          </p:cNvSpPr>
          <p:nvPr>
            <p:ph type="body" sz="quarter" idx="11" hasCustomPrompt="1"/>
          </p:nvPr>
        </p:nvSpPr>
        <p:spPr>
          <a:xfrm>
            <a:off x="356604" y="5140972"/>
            <a:ext cx="3773202" cy="603946"/>
          </a:xfrm>
          <a:prstGeom prst="rect">
            <a:avLst/>
          </a:prstGeom>
        </p:spPr>
        <p:txBody>
          <a:bodyPr/>
          <a:lstStyle>
            <a:lvl1pPr algn="l">
              <a:defRPr sz="1400">
                <a:solidFill>
                  <a:schemeClr val="bg1"/>
                </a:solidFill>
              </a:defRPr>
            </a:lvl1pPr>
          </a:lstStyle>
          <a:p>
            <a:r>
              <a:rPr lang="en-US" dirty="0"/>
              <a:t>Date and Contact Details here</a:t>
            </a:r>
          </a:p>
        </p:txBody>
      </p:sp>
      <p:pic>
        <p:nvPicPr>
          <p:cNvPr id="11" name="Picture 10">
            <a:extLst>
              <a:ext uri="{FF2B5EF4-FFF2-40B4-BE49-F238E27FC236}">
                <a16:creationId xmlns:a16="http://schemas.microsoft.com/office/drawing/2014/main" id="{60E72EFA-3D07-44D7-A0E6-B882B960EF56}"/>
              </a:ext>
            </a:extLst>
          </p:cNvPr>
          <p:cNvPicPr>
            <a:picLocks noChangeAspect="1"/>
          </p:cNvPicPr>
          <p:nvPr userDrawn="1"/>
        </p:nvPicPr>
        <p:blipFill>
          <a:blip r:embed="rId7" cstate="email">
            <a:extLst>
              <a:ext uri="{BEBA8EAE-BF5A-486C-A8C5-ECC9F3942E4B}">
                <a14:imgProps xmlns:a14="http://schemas.microsoft.com/office/drawing/2010/main">
                  <a14:imgLayer r:embed="rId8">
                    <a14:imgEffect>
                      <a14:brightnessContrast bright="3000"/>
                    </a14:imgEffect>
                  </a14:imgLayer>
                </a14:imgProps>
              </a:ext>
              <a:ext uri="{28A0092B-C50C-407E-A947-70E740481C1C}">
                <a14:useLocalDpi xmlns:a14="http://schemas.microsoft.com/office/drawing/2010/main"/>
              </a:ext>
            </a:extLst>
          </a:blip>
          <a:stretch>
            <a:fillRect/>
          </a:stretch>
        </p:blipFill>
        <p:spPr>
          <a:xfrm>
            <a:off x="5416812" y="5744918"/>
            <a:ext cx="3302549" cy="822349"/>
          </a:xfrm>
          <a:prstGeom prst="rect">
            <a:avLst/>
          </a:prstGeom>
        </p:spPr>
      </p:pic>
      <p:sp>
        <p:nvSpPr>
          <p:cNvPr id="14" name="Rectangle 13">
            <a:extLst>
              <a:ext uri="{FF2B5EF4-FFF2-40B4-BE49-F238E27FC236}">
                <a16:creationId xmlns:a16="http://schemas.microsoft.com/office/drawing/2014/main" id="{BDDEAB26-E12F-42B1-A9C6-1BB87177F3FC}"/>
              </a:ext>
            </a:extLst>
          </p:cNvPr>
          <p:cNvSpPr/>
          <p:nvPr userDrawn="1"/>
        </p:nvSpPr>
        <p:spPr>
          <a:xfrm>
            <a:off x="0" y="0"/>
            <a:ext cx="4129806" cy="1665027"/>
          </a:xfrm>
          <a:prstGeom prst="rect">
            <a:avLst/>
          </a:prstGeom>
          <a:solidFill>
            <a:srgbClr val="03427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 name="Rectangle 15">
            <a:extLst>
              <a:ext uri="{FF2B5EF4-FFF2-40B4-BE49-F238E27FC236}">
                <a16:creationId xmlns:a16="http://schemas.microsoft.com/office/drawing/2014/main" id="{39D139EE-691D-4A6C-8F60-FCBCC5ECAD67}"/>
              </a:ext>
            </a:extLst>
          </p:cNvPr>
          <p:cNvSpPr/>
          <p:nvPr userDrawn="1"/>
        </p:nvSpPr>
        <p:spPr>
          <a:xfrm>
            <a:off x="0" y="1665028"/>
            <a:ext cx="3725839" cy="1368696"/>
          </a:xfrm>
          <a:prstGeom prst="rect">
            <a:avLst/>
          </a:prstGeom>
          <a:solidFill>
            <a:srgbClr val="03427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9" name="Rectangle 18">
            <a:extLst>
              <a:ext uri="{FF2B5EF4-FFF2-40B4-BE49-F238E27FC236}">
                <a16:creationId xmlns:a16="http://schemas.microsoft.com/office/drawing/2014/main" id="{ED3AA066-75D5-4584-8B2A-8204D9B74542}"/>
              </a:ext>
            </a:extLst>
          </p:cNvPr>
          <p:cNvSpPr/>
          <p:nvPr userDrawn="1"/>
        </p:nvSpPr>
        <p:spPr>
          <a:xfrm>
            <a:off x="4129805" y="-1"/>
            <a:ext cx="237479" cy="1678676"/>
          </a:xfrm>
          <a:prstGeom prst="rect">
            <a:avLst/>
          </a:prstGeom>
          <a:solidFill>
            <a:schemeClr val="bg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20" name="Rectangle 19">
            <a:extLst>
              <a:ext uri="{FF2B5EF4-FFF2-40B4-BE49-F238E27FC236}">
                <a16:creationId xmlns:a16="http://schemas.microsoft.com/office/drawing/2014/main" id="{FE3F3F7B-7473-474F-B02C-EEAB2627AF14}"/>
              </a:ext>
            </a:extLst>
          </p:cNvPr>
          <p:cNvSpPr/>
          <p:nvPr userDrawn="1"/>
        </p:nvSpPr>
        <p:spPr>
          <a:xfrm rot="5400000">
            <a:off x="7125961" y="1188844"/>
            <a:ext cx="211799" cy="3824277"/>
          </a:xfrm>
          <a:prstGeom prst="rect">
            <a:avLst/>
          </a:prstGeom>
          <a:solidFill>
            <a:schemeClr val="bg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22" name="Rectangle 21">
            <a:extLst>
              <a:ext uri="{FF2B5EF4-FFF2-40B4-BE49-F238E27FC236}">
                <a16:creationId xmlns:a16="http://schemas.microsoft.com/office/drawing/2014/main" id="{4C30B44A-43BC-4B73-A2ED-931023A6C3EA}"/>
              </a:ext>
            </a:extLst>
          </p:cNvPr>
          <p:cNvSpPr/>
          <p:nvPr userDrawn="1"/>
        </p:nvSpPr>
        <p:spPr>
          <a:xfrm>
            <a:off x="3672516" y="1665028"/>
            <a:ext cx="223831" cy="1368696"/>
          </a:xfrm>
          <a:prstGeom prst="rect">
            <a:avLst/>
          </a:prstGeom>
          <a:solidFill>
            <a:schemeClr val="bg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23" name="Rectangle 22">
            <a:extLst>
              <a:ext uri="{FF2B5EF4-FFF2-40B4-BE49-F238E27FC236}">
                <a16:creationId xmlns:a16="http://schemas.microsoft.com/office/drawing/2014/main" id="{0A262324-DA03-4AFC-9D65-B7382FD9DE8D}"/>
              </a:ext>
            </a:extLst>
          </p:cNvPr>
          <p:cNvSpPr/>
          <p:nvPr userDrawn="1"/>
        </p:nvSpPr>
        <p:spPr>
          <a:xfrm rot="5400000">
            <a:off x="3843204" y="2825836"/>
            <a:ext cx="220114" cy="558609"/>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24" name="Rectangle 23">
            <a:extLst>
              <a:ext uri="{FF2B5EF4-FFF2-40B4-BE49-F238E27FC236}">
                <a16:creationId xmlns:a16="http://schemas.microsoft.com/office/drawing/2014/main" id="{9E3D0A78-FC8F-4407-A70F-D50375C1F93B}"/>
              </a:ext>
            </a:extLst>
          </p:cNvPr>
          <p:cNvSpPr/>
          <p:nvPr userDrawn="1"/>
        </p:nvSpPr>
        <p:spPr>
          <a:xfrm rot="5400000">
            <a:off x="3846725" y="1297951"/>
            <a:ext cx="213075" cy="558609"/>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21764943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row page">
    <p:spTree>
      <p:nvGrpSpPr>
        <p:cNvPr id="1" name=""/>
        <p:cNvGrpSpPr/>
        <p:nvPr/>
      </p:nvGrpSpPr>
      <p:grpSpPr>
        <a:xfrm>
          <a:off x="0" y="0"/>
          <a:ext cx="0" cy="0"/>
          <a:chOff x="0" y="0"/>
          <a:chExt cx="0" cy="0"/>
        </a:xfrm>
      </p:grpSpPr>
      <p:sp>
        <p:nvSpPr>
          <p:cNvPr id="17" name="Text Placeholder 12">
            <a:extLst>
              <a:ext uri="{FF2B5EF4-FFF2-40B4-BE49-F238E27FC236}">
                <a16:creationId xmlns:a16="http://schemas.microsoft.com/office/drawing/2014/main" id="{EE2F00E2-35E7-48A0-97B8-AADF0B242753}"/>
              </a:ext>
            </a:extLst>
          </p:cNvPr>
          <p:cNvSpPr>
            <a:spLocks noGrp="1"/>
          </p:cNvSpPr>
          <p:nvPr>
            <p:ph type="body" sz="quarter" idx="16" hasCustomPrompt="1"/>
          </p:nvPr>
        </p:nvSpPr>
        <p:spPr>
          <a:xfrm>
            <a:off x="820062" y="2091490"/>
            <a:ext cx="1246989" cy="293688"/>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20" name="Content Placeholder 2">
            <a:extLst>
              <a:ext uri="{FF2B5EF4-FFF2-40B4-BE49-F238E27FC236}">
                <a16:creationId xmlns:a16="http://schemas.microsoft.com/office/drawing/2014/main" id="{6369E234-17AC-4CAD-AD86-4FD96A1591C9}"/>
              </a:ext>
            </a:extLst>
          </p:cNvPr>
          <p:cNvSpPr>
            <a:spLocks noGrp="1"/>
          </p:cNvSpPr>
          <p:nvPr>
            <p:ph idx="18"/>
          </p:nvPr>
        </p:nvSpPr>
        <p:spPr>
          <a:xfrm>
            <a:off x="2564607" y="1625847"/>
            <a:ext cx="6157293" cy="1207161"/>
          </a:xfrm>
          <a:prstGeom prst="rect">
            <a:avLst/>
          </a:prstGeom>
        </p:spPr>
        <p:txBody>
          <a:bodyPr lIns="0" rIns="0"/>
          <a:lstStyle>
            <a:lvl1pPr>
              <a:defRPr sz="1200">
                <a:latin typeface="+mj-lt"/>
              </a:defRPr>
            </a:lvl1pPr>
            <a:lvl2pPr>
              <a:defRPr sz="1200">
                <a:latin typeface="+mj-lt"/>
              </a:defRPr>
            </a:lvl2pPr>
            <a:lvl3pPr>
              <a:defRPr sz="1200">
                <a:latin typeface="+mj-lt"/>
              </a:defRPr>
            </a:lvl3pPr>
            <a:lvl4pPr>
              <a:defRPr sz="1200">
                <a:latin typeface="+mj-lt"/>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21" name="Text Placeholder 12">
            <a:extLst>
              <a:ext uri="{FF2B5EF4-FFF2-40B4-BE49-F238E27FC236}">
                <a16:creationId xmlns:a16="http://schemas.microsoft.com/office/drawing/2014/main" id="{E8528195-947D-4540-82A5-C9730FB8C609}"/>
              </a:ext>
            </a:extLst>
          </p:cNvPr>
          <p:cNvSpPr>
            <a:spLocks noGrp="1"/>
          </p:cNvSpPr>
          <p:nvPr>
            <p:ph type="body" sz="quarter" idx="19" hasCustomPrompt="1"/>
          </p:nvPr>
        </p:nvSpPr>
        <p:spPr>
          <a:xfrm>
            <a:off x="4255812" y="1329622"/>
            <a:ext cx="2729590" cy="305132"/>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24" name="Text Placeholder 12">
            <a:extLst>
              <a:ext uri="{FF2B5EF4-FFF2-40B4-BE49-F238E27FC236}">
                <a16:creationId xmlns:a16="http://schemas.microsoft.com/office/drawing/2014/main" id="{7DDB3E82-B18A-4F90-A1AB-7E70D5766544}"/>
              </a:ext>
            </a:extLst>
          </p:cNvPr>
          <p:cNvSpPr>
            <a:spLocks noGrp="1"/>
          </p:cNvSpPr>
          <p:nvPr>
            <p:ph type="body" sz="quarter" idx="22" hasCustomPrompt="1"/>
          </p:nvPr>
        </p:nvSpPr>
        <p:spPr>
          <a:xfrm>
            <a:off x="820062" y="3688309"/>
            <a:ext cx="1246989" cy="293689"/>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26" name="Content Placeholder 2">
            <a:extLst>
              <a:ext uri="{FF2B5EF4-FFF2-40B4-BE49-F238E27FC236}">
                <a16:creationId xmlns:a16="http://schemas.microsoft.com/office/drawing/2014/main" id="{035B39E4-3231-4D91-B753-DD966AF1FA6A}"/>
              </a:ext>
            </a:extLst>
          </p:cNvPr>
          <p:cNvSpPr>
            <a:spLocks noGrp="1"/>
          </p:cNvSpPr>
          <p:nvPr>
            <p:ph idx="24"/>
          </p:nvPr>
        </p:nvSpPr>
        <p:spPr>
          <a:xfrm>
            <a:off x="2564607" y="3240639"/>
            <a:ext cx="6157293" cy="1207161"/>
          </a:xfrm>
          <a:prstGeom prst="rect">
            <a:avLst/>
          </a:prstGeom>
        </p:spPr>
        <p:txBody>
          <a:bodyPr lIns="0" rIns="0"/>
          <a:lstStyle>
            <a:lvl1pPr>
              <a:defRPr sz="1200">
                <a:latin typeface="+mj-lt"/>
              </a:defRPr>
            </a:lvl1pPr>
            <a:lvl2pPr>
              <a:defRPr sz="1200">
                <a:latin typeface="+mj-lt"/>
              </a:defRPr>
            </a:lvl2pPr>
            <a:lvl3pPr>
              <a:defRPr sz="1200">
                <a:latin typeface="+mj-lt"/>
              </a:defRPr>
            </a:lvl3pPr>
            <a:lvl4pPr>
              <a:defRPr sz="1200">
                <a:latin typeface="+mj-lt"/>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27" name="Text Placeholder 12">
            <a:extLst>
              <a:ext uri="{FF2B5EF4-FFF2-40B4-BE49-F238E27FC236}">
                <a16:creationId xmlns:a16="http://schemas.microsoft.com/office/drawing/2014/main" id="{D6255611-A61E-4639-AB28-43E97CDF184C}"/>
              </a:ext>
            </a:extLst>
          </p:cNvPr>
          <p:cNvSpPr>
            <a:spLocks noGrp="1"/>
          </p:cNvSpPr>
          <p:nvPr>
            <p:ph type="body" sz="quarter" idx="25" hasCustomPrompt="1"/>
          </p:nvPr>
        </p:nvSpPr>
        <p:spPr>
          <a:xfrm>
            <a:off x="4255812" y="2944414"/>
            <a:ext cx="2729590" cy="305133"/>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18" name="Text Placeholder 12">
            <a:extLst>
              <a:ext uri="{FF2B5EF4-FFF2-40B4-BE49-F238E27FC236}">
                <a16:creationId xmlns:a16="http://schemas.microsoft.com/office/drawing/2014/main" id="{D29BCECC-AD56-4451-A0B3-17F798D6F800}"/>
              </a:ext>
            </a:extLst>
          </p:cNvPr>
          <p:cNvSpPr>
            <a:spLocks noGrp="1"/>
          </p:cNvSpPr>
          <p:nvPr>
            <p:ph type="body" sz="quarter" idx="27" hasCustomPrompt="1"/>
          </p:nvPr>
        </p:nvSpPr>
        <p:spPr>
          <a:xfrm>
            <a:off x="820062" y="5303100"/>
            <a:ext cx="1246989" cy="293689"/>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19" name="Content Placeholder 2">
            <a:extLst>
              <a:ext uri="{FF2B5EF4-FFF2-40B4-BE49-F238E27FC236}">
                <a16:creationId xmlns:a16="http://schemas.microsoft.com/office/drawing/2014/main" id="{6B2770A3-D477-40D5-8682-C5801952798F}"/>
              </a:ext>
            </a:extLst>
          </p:cNvPr>
          <p:cNvSpPr>
            <a:spLocks noGrp="1"/>
          </p:cNvSpPr>
          <p:nvPr>
            <p:ph idx="28"/>
          </p:nvPr>
        </p:nvSpPr>
        <p:spPr>
          <a:xfrm>
            <a:off x="2564607" y="4864339"/>
            <a:ext cx="6157293" cy="1207161"/>
          </a:xfrm>
          <a:prstGeom prst="rect">
            <a:avLst/>
          </a:prstGeom>
        </p:spPr>
        <p:txBody>
          <a:bodyPr lIns="0" rIns="0"/>
          <a:lstStyle>
            <a:lvl1pPr>
              <a:defRPr sz="1200">
                <a:latin typeface="+mj-lt"/>
              </a:defRPr>
            </a:lvl1pPr>
            <a:lvl2pPr>
              <a:defRPr sz="1200">
                <a:latin typeface="+mj-lt"/>
              </a:defRPr>
            </a:lvl2pPr>
            <a:lvl3pPr>
              <a:defRPr sz="1200">
                <a:latin typeface="+mj-lt"/>
              </a:defRPr>
            </a:lvl3pPr>
            <a:lvl4pPr>
              <a:defRPr sz="1200">
                <a:latin typeface="+mj-lt"/>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23" name="Text Placeholder 12">
            <a:extLst>
              <a:ext uri="{FF2B5EF4-FFF2-40B4-BE49-F238E27FC236}">
                <a16:creationId xmlns:a16="http://schemas.microsoft.com/office/drawing/2014/main" id="{656B1F2B-8BAE-4AC4-98FC-6FFA7EA34B01}"/>
              </a:ext>
            </a:extLst>
          </p:cNvPr>
          <p:cNvSpPr>
            <a:spLocks noGrp="1"/>
          </p:cNvSpPr>
          <p:nvPr>
            <p:ph type="body" sz="quarter" idx="29" hasCustomPrompt="1"/>
          </p:nvPr>
        </p:nvSpPr>
        <p:spPr>
          <a:xfrm>
            <a:off x="4255812" y="4559206"/>
            <a:ext cx="2729590" cy="305133"/>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cxnSp>
        <p:nvCxnSpPr>
          <p:cNvPr id="28" name="Straight Connector 27">
            <a:extLst>
              <a:ext uri="{FF2B5EF4-FFF2-40B4-BE49-F238E27FC236}">
                <a16:creationId xmlns:a16="http://schemas.microsoft.com/office/drawing/2014/main" id="{F5A202AC-269F-4821-892B-36F9361FCB7C}"/>
              </a:ext>
            </a:extLst>
          </p:cNvPr>
          <p:cNvCxnSpPr>
            <a:cxnSpLocks/>
          </p:cNvCxnSpPr>
          <p:nvPr userDrawn="1"/>
        </p:nvCxnSpPr>
        <p:spPr>
          <a:xfrm flipH="1">
            <a:off x="421962" y="2908438"/>
            <a:ext cx="835056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5A861DA-42C4-4B16-91DC-B8832E373DE8}"/>
              </a:ext>
            </a:extLst>
          </p:cNvPr>
          <p:cNvCxnSpPr>
            <a:cxnSpLocks/>
          </p:cNvCxnSpPr>
          <p:nvPr userDrawn="1"/>
        </p:nvCxnSpPr>
        <p:spPr>
          <a:xfrm flipH="1">
            <a:off x="421962" y="4523230"/>
            <a:ext cx="835056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76DB1319-1786-4550-8200-8ACA6F7CF989}"/>
              </a:ext>
            </a:extLst>
          </p:cNvPr>
          <p:cNvSpPr>
            <a:spLocks noGrp="1"/>
          </p:cNvSpPr>
          <p:nvPr>
            <p:ph type="ftr" sz="quarter" idx="30"/>
          </p:nvPr>
        </p:nvSpPr>
        <p:spPr/>
        <p:txBody>
          <a:bodyPr/>
          <a:lstStyle/>
          <a:p>
            <a:r>
              <a:rPr lang="en-US"/>
              <a:t>Sources:</a:t>
            </a:r>
            <a:endParaRPr lang="en-US" dirty="0"/>
          </a:p>
        </p:txBody>
      </p:sp>
      <p:sp>
        <p:nvSpPr>
          <p:cNvPr id="3" name="Slide Number Placeholder 2">
            <a:extLst>
              <a:ext uri="{FF2B5EF4-FFF2-40B4-BE49-F238E27FC236}">
                <a16:creationId xmlns:a16="http://schemas.microsoft.com/office/drawing/2014/main" id="{05882F82-11B3-4903-97EB-EB6294EBE135}"/>
              </a:ext>
            </a:extLst>
          </p:cNvPr>
          <p:cNvSpPr>
            <a:spLocks noGrp="1"/>
          </p:cNvSpPr>
          <p:nvPr>
            <p:ph type="sldNum" sz="quarter" idx="31"/>
          </p:nvPr>
        </p:nvSpPr>
        <p:spPr/>
        <p:txBody>
          <a:bodyPr/>
          <a:lstStyle/>
          <a:p>
            <a:fld id="{D04A32BC-4AEA-4C75-B397-D319FFB728D1}" type="slidenum">
              <a:rPr lang="en-US" smtClean="0"/>
              <a:pPr/>
              <a:t>‹N°›</a:t>
            </a:fld>
            <a:endParaRPr lang="en-US" dirty="0"/>
          </a:p>
        </p:txBody>
      </p:sp>
      <p:sp>
        <p:nvSpPr>
          <p:cNvPr id="22" name="Title 1">
            <a:extLst>
              <a:ext uri="{FF2B5EF4-FFF2-40B4-BE49-F238E27FC236}">
                <a16:creationId xmlns:a16="http://schemas.microsoft.com/office/drawing/2014/main" id="{CE305CB9-9E72-4EAA-920F-3F19C7C8E96B}"/>
              </a:ext>
            </a:extLst>
          </p:cNvPr>
          <p:cNvSpPr>
            <a:spLocks noGrp="1"/>
          </p:cNvSpPr>
          <p:nvPr>
            <p:ph type="title"/>
          </p:nvPr>
        </p:nvSpPr>
        <p:spPr>
          <a:xfrm>
            <a:off x="421962" y="310551"/>
            <a:ext cx="8299939" cy="436862"/>
          </a:xfrm>
          <a:prstGeom prst="rect">
            <a:avLst/>
          </a:prstGeom>
        </p:spPr>
        <p:txBody>
          <a:bodyPr lIns="0" rIns="0"/>
          <a:lstStyle>
            <a:lvl1pPr>
              <a:defRPr sz="2400">
                <a:solidFill>
                  <a:schemeClr val="accent1"/>
                </a:solidFill>
              </a:defRPr>
            </a:lvl1pPr>
          </a:lstStyle>
          <a:p>
            <a:r>
              <a:rPr lang="en-US"/>
              <a:t>Click to edit Master title style</a:t>
            </a:r>
            <a:endParaRPr lang="en-US" dirty="0"/>
          </a:p>
        </p:txBody>
      </p:sp>
      <p:sp>
        <p:nvSpPr>
          <p:cNvPr id="30" name="Text Placeholder 5">
            <a:extLst>
              <a:ext uri="{FF2B5EF4-FFF2-40B4-BE49-F238E27FC236}">
                <a16:creationId xmlns:a16="http://schemas.microsoft.com/office/drawing/2014/main" id="{B14F1FCF-66C6-40B6-BCF7-FC6C7F91EE1C}"/>
              </a:ext>
            </a:extLst>
          </p:cNvPr>
          <p:cNvSpPr>
            <a:spLocks noGrp="1"/>
          </p:cNvSpPr>
          <p:nvPr>
            <p:ph type="body" sz="quarter" idx="32" hasCustomPrompt="1"/>
          </p:nvPr>
        </p:nvSpPr>
        <p:spPr>
          <a:xfrm>
            <a:off x="421961" y="885436"/>
            <a:ext cx="8299939" cy="457200"/>
          </a:xfrm>
          <a:prstGeom prst="rect">
            <a:avLst/>
          </a:prstGeom>
        </p:spPr>
        <p:txBody>
          <a:bodyPr/>
          <a:lstStyle>
            <a:lvl1pPr>
              <a:defRPr sz="1600" b="0">
                <a:latin typeface="+mj-lt"/>
              </a:defRPr>
            </a:lvl1pPr>
          </a:lstStyle>
          <a:p>
            <a:pPr lvl="0"/>
            <a:r>
              <a:rPr lang="en-US" dirty="0"/>
              <a:t>Insert Sub-Text Here</a:t>
            </a:r>
          </a:p>
        </p:txBody>
      </p:sp>
    </p:spTree>
    <p:extLst>
      <p:ext uri="{BB962C8B-B14F-4D97-AF65-F5344CB8AC3E}">
        <p14:creationId xmlns:p14="http://schemas.microsoft.com/office/powerpoint/2010/main" val="18603324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row page V2">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DCC2BD95-4249-411C-9D0D-AF2A947D63E3}"/>
              </a:ext>
            </a:extLst>
          </p:cNvPr>
          <p:cNvSpPr>
            <a:spLocks noGrp="1"/>
          </p:cNvSpPr>
          <p:nvPr>
            <p:ph idx="1"/>
          </p:nvPr>
        </p:nvSpPr>
        <p:spPr>
          <a:xfrm>
            <a:off x="421962" y="1634755"/>
            <a:ext cx="2457529" cy="1207161"/>
          </a:xfrm>
          <a:prstGeom prst="rect">
            <a:avLst/>
          </a:prstGeom>
        </p:spPr>
        <p:txBody>
          <a:bodyPr lIns="0" rIns="0"/>
          <a:lstStyle>
            <a:lvl1pPr>
              <a:defRPr sz="1200">
                <a:latin typeface="+mj-lt"/>
              </a:defRPr>
            </a:lvl1pPr>
            <a:lvl2pPr>
              <a:defRPr sz="1200">
                <a:latin typeface="+mj-lt"/>
              </a:defRPr>
            </a:lvl2pPr>
            <a:lvl3pPr>
              <a:defRPr sz="1200">
                <a:latin typeface="+mj-lt"/>
              </a:defRPr>
            </a:lvl3pPr>
            <a:lvl4pPr>
              <a:defRPr sz="1200">
                <a:latin typeface="+mj-lt"/>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17" name="Text Placeholder 12">
            <a:extLst>
              <a:ext uri="{FF2B5EF4-FFF2-40B4-BE49-F238E27FC236}">
                <a16:creationId xmlns:a16="http://schemas.microsoft.com/office/drawing/2014/main" id="{EE2F00E2-35E7-48A0-97B8-AADF0B242753}"/>
              </a:ext>
            </a:extLst>
          </p:cNvPr>
          <p:cNvSpPr>
            <a:spLocks noGrp="1"/>
          </p:cNvSpPr>
          <p:nvPr>
            <p:ph type="body" sz="quarter" idx="16" hasCustomPrompt="1"/>
          </p:nvPr>
        </p:nvSpPr>
        <p:spPr>
          <a:xfrm>
            <a:off x="1027231" y="1341066"/>
            <a:ext cx="1246989" cy="293688"/>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20" name="Content Placeholder 2">
            <a:extLst>
              <a:ext uri="{FF2B5EF4-FFF2-40B4-BE49-F238E27FC236}">
                <a16:creationId xmlns:a16="http://schemas.microsoft.com/office/drawing/2014/main" id="{6369E234-17AC-4CAD-AD86-4FD96A1591C9}"/>
              </a:ext>
            </a:extLst>
          </p:cNvPr>
          <p:cNvSpPr>
            <a:spLocks noGrp="1"/>
          </p:cNvSpPr>
          <p:nvPr>
            <p:ph idx="18"/>
          </p:nvPr>
        </p:nvSpPr>
        <p:spPr>
          <a:xfrm>
            <a:off x="3343361" y="1634755"/>
            <a:ext cx="5378539" cy="1207161"/>
          </a:xfrm>
          <a:prstGeom prst="rect">
            <a:avLst/>
          </a:prstGeom>
        </p:spPr>
        <p:txBody>
          <a:bodyPr lIns="0" rIns="0"/>
          <a:lstStyle>
            <a:lvl1pPr>
              <a:defRPr sz="1200">
                <a:latin typeface="+mj-lt"/>
              </a:defRPr>
            </a:lvl1pPr>
            <a:lvl2pPr>
              <a:defRPr sz="1200">
                <a:latin typeface="+mj-lt"/>
              </a:defRPr>
            </a:lvl2pPr>
            <a:lvl3pPr>
              <a:defRPr sz="1200">
                <a:latin typeface="+mj-lt"/>
              </a:defRPr>
            </a:lvl3pPr>
            <a:lvl4pPr>
              <a:defRPr sz="1200">
                <a:latin typeface="+mj-lt"/>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21" name="Text Placeholder 12">
            <a:extLst>
              <a:ext uri="{FF2B5EF4-FFF2-40B4-BE49-F238E27FC236}">
                <a16:creationId xmlns:a16="http://schemas.microsoft.com/office/drawing/2014/main" id="{E8528195-947D-4540-82A5-C9730FB8C609}"/>
              </a:ext>
            </a:extLst>
          </p:cNvPr>
          <p:cNvSpPr>
            <a:spLocks noGrp="1"/>
          </p:cNvSpPr>
          <p:nvPr>
            <p:ph type="body" sz="quarter" idx="19" hasCustomPrompt="1"/>
          </p:nvPr>
        </p:nvSpPr>
        <p:spPr>
          <a:xfrm>
            <a:off x="4670150" y="1329622"/>
            <a:ext cx="2729590" cy="305132"/>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22" name="Content Placeholder 2">
            <a:extLst>
              <a:ext uri="{FF2B5EF4-FFF2-40B4-BE49-F238E27FC236}">
                <a16:creationId xmlns:a16="http://schemas.microsoft.com/office/drawing/2014/main" id="{6CBC37EC-477A-4735-BEC6-1B1F442B83FE}"/>
              </a:ext>
            </a:extLst>
          </p:cNvPr>
          <p:cNvSpPr>
            <a:spLocks noGrp="1"/>
          </p:cNvSpPr>
          <p:nvPr>
            <p:ph idx="20"/>
          </p:nvPr>
        </p:nvSpPr>
        <p:spPr>
          <a:xfrm>
            <a:off x="421962" y="3249547"/>
            <a:ext cx="2457529" cy="1207161"/>
          </a:xfrm>
          <a:prstGeom prst="rect">
            <a:avLst/>
          </a:prstGeom>
        </p:spPr>
        <p:txBody>
          <a:bodyPr lIns="0" rIns="0"/>
          <a:lstStyle>
            <a:lvl1pPr>
              <a:defRPr sz="1200">
                <a:latin typeface="+mj-lt"/>
              </a:defRPr>
            </a:lvl1pPr>
            <a:lvl2pPr>
              <a:defRPr sz="1200">
                <a:latin typeface="+mj-lt"/>
              </a:defRPr>
            </a:lvl2pPr>
            <a:lvl3pPr>
              <a:defRPr sz="1200">
                <a:latin typeface="+mj-lt"/>
              </a:defRPr>
            </a:lvl3pPr>
            <a:lvl4pPr>
              <a:defRPr sz="1200">
                <a:latin typeface="+mj-lt"/>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24" name="Text Placeholder 12">
            <a:extLst>
              <a:ext uri="{FF2B5EF4-FFF2-40B4-BE49-F238E27FC236}">
                <a16:creationId xmlns:a16="http://schemas.microsoft.com/office/drawing/2014/main" id="{7DDB3E82-B18A-4F90-A1AB-7E70D5766544}"/>
              </a:ext>
            </a:extLst>
          </p:cNvPr>
          <p:cNvSpPr>
            <a:spLocks noGrp="1"/>
          </p:cNvSpPr>
          <p:nvPr>
            <p:ph type="body" sz="quarter" idx="22" hasCustomPrompt="1"/>
          </p:nvPr>
        </p:nvSpPr>
        <p:spPr>
          <a:xfrm>
            <a:off x="1027231" y="2955859"/>
            <a:ext cx="1246989" cy="293689"/>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26" name="Content Placeholder 2">
            <a:extLst>
              <a:ext uri="{FF2B5EF4-FFF2-40B4-BE49-F238E27FC236}">
                <a16:creationId xmlns:a16="http://schemas.microsoft.com/office/drawing/2014/main" id="{035B39E4-3231-4D91-B753-DD966AF1FA6A}"/>
              </a:ext>
            </a:extLst>
          </p:cNvPr>
          <p:cNvSpPr>
            <a:spLocks noGrp="1"/>
          </p:cNvSpPr>
          <p:nvPr>
            <p:ph idx="24"/>
          </p:nvPr>
        </p:nvSpPr>
        <p:spPr>
          <a:xfrm>
            <a:off x="3343361" y="3249547"/>
            <a:ext cx="5378539" cy="1207161"/>
          </a:xfrm>
          <a:prstGeom prst="rect">
            <a:avLst/>
          </a:prstGeom>
        </p:spPr>
        <p:txBody>
          <a:bodyPr lIns="0" rIns="0"/>
          <a:lstStyle>
            <a:lvl1pPr>
              <a:defRPr sz="1200">
                <a:latin typeface="+mj-lt"/>
              </a:defRPr>
            </a:lvl1pPr>
            <a:lvl2pPr>
              <a:defRPr sz="1200">
                <a:latin typeface="+mj-lt"/>
              </a:defRPr>
            </a:lvl2pPr>
            <a:lvl3pPr>
              <a:defRPr sz="1200">
                <a:latin typeface="+mj-lt"/>
              </a:defRPr>
            </a:lvl3pPr>
            <a:lvl4pPr>
              <a:defRPr sz="1200">
                <a:latin typeface="+mj-lt"/>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27" name="Text Placeholder 12">
            <a:extLst>
              <a:ext uri="{FF2B5EF4-FFF2-40B4-BE49-F238E27FC236}">
                <a16:creationId xmlns:a16="http://schemas.microsoft.com/office/drawing/2014/main" id="{D6255611-A61E-4639-AB28-43E97CDF184C}"/>
              </a:ext>
            </a:extLst>
          </p:cNvPr>
          <p:cNvSpPr>
            <a:spLocks noGrp="1"/>
          </p:cNvSpPr>
          <p:nvPr>
            <p:ph type="body" sz="quarter" idx="25" hasCustomPrompt="1"/>
          </p:nvPr>
        </p:nvSpPr>
        <p:spPr>
          <a:xfrm>
            <a:off x="4670150" y="2944414"/>
            <a:ext cx="2729590" cy="305133"/>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15" name="Content Placeholder 2">
            <a:extLst>
              <a:ext uri="{FF2B5EF4-FFF2-40B4-BE49-F238E27FC236}">
                <a16:creationId xmlns:a16="http://schemas.microsoft.com/office/drawing/2014/main" id="{93F027BD-D3F0-4280-8016-6A6F66267074}"/>
              </a:ext>
            </a:extLst>
          </p:cNvPr>
          <p:cNvSpPr>
            <a:spLocks noGrp="1"/>
          </p:cNvSpPr>
          <p:nvPr>
            <p:ph idx="26"/>
          </p:nvPr>
        </p:nvSpPr>
        <p:spPr>
          <a:xfrm>
            <a:off x="421962" y="4873247"/>
            <a:ext cx="2457529" cy="1207161"/>
          </a:xfrm>
          <a:prstGeom prst="rect">
            <a:avLst/>
          </a:prstGeom>
        </p:spPr>
        <p:txBody>
          <a:bodyPr lIns="0" rIns="0"/>
          <a:lstStyle>
            <a:lvl1pPr>
              <a:defRPr sz="1200">
                <a:latin typeface="+mj-lt"/>
              </a:defRPr>
            </a:lvl1pPr>
            <a:lvl2pPr>
              <a:defRPr sz="1200">
                <a:latin typeface="+mj-lt"/>
              </a:defRPr>
            </a:lvl2pPr>
            <a:lvl3pPr>
              <a:defRPr sz="1200">
                <a:latin typeface="+mj-lt"/>
              </a:defRPr>
            </a:lvl3pPr>
            <a:lvl4pPr>
              <a:defRPr sz="1200">
                <a:latin typeface="+mj-lt"/>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18" name="Text Placeholder 12">
            <a:extLst>
              <a:ext uri="{FF2B5EF4-FFF2-40B4-BE49-F238E27FC236}">
                <a16:creationId xmlns:a16="http://schemas.microsoft.com/office/drawing/2014/main" id="{D29BCECC-AD56-4451-A0B3-17F798D6F800}"/>
              </a:ext>
            </a:extLst>
          </p:cNvPr>
          <p:cNvSpPr>
            <a:spLocks noGrp="1"/>
          </p:cNvSpPr>
          <p:nvPr>
            <p:ph type="body" sz="quarter" idx="27" hasCustomPrompt="1"/>
          </p:nvPr>
        </p:nvSpPr>
        <p:spPr>
          <a:xfrm>
            <a:off x="1027231" y="4579559"/>
            <a:ext cx="1246989" cy="293689"/>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19" name="Content Placeholder 2">
            <a:extLst>
              <a:ext uri="{FF2B5EF4-FFF2-40B4-BE49-F238E27FC236}">
                <a16:creationId xmlns:a16="http://schemas.microsoft.com/office/drawing/2014/main" id="{6B2770A3-D477-40D5-8682-C5801952798F}"/>
              </a:ext>
            </a:extLst>
          </p:cNvPr>
          <p:cNvSpPr>
            <a:spLocks noGrp="1"/>
          </p:cNvSpPr>
          <p:nvPr>
            <p:ph idx="28"/>
          </p:nvPr>
        </p:nvSpPr>
        <p:spPr>
          <a:xfrm>
            <a:off x="3343361" y="4873247"/>
            <a:ext cx="5378539" cy="1207161"/>
          </a:xfrm>
          <a:prstGeom prst="rect">
            <a:avLst/>
          </a:prstGeom>
        </p:spPr>
        <p:txBody>
          <a:bodyPr lIns="0" rIns="0"/>
          <a:lstStyle>
            <a:lvl1pPr>
              <a:defRPr sz="1200">
                <a:latin typeface="+mj-lt"/>
              </a:defRPr>
            </a:lvl1pPr>
            <a:lvl2pPr>
              <a:defRPr sz="1200">
                <a:latin typeface="+mj-lt"/>
              </a:defRPr>
            </a:lvl2pPr>
            <a:lvl3pPr>
              <a:defRPr sz="1200">
                <a:latin typeface="+mj-lt"/>
              </a:defRPr>
            </a:lvl3pPr>
            <a:lvl4pPr>
              <a:defRPr sz="1200">
                <a:latin typeface="+mj-lt"/>
              </a:defRPr>
            </a:lvl4pPr>
          </a:lstStyle>
          <a:p>
            <a:pPr lvl="0"/>
            <a:r>
              <a:rPr lang="en-US"/>
              <a:t>Edit Master text styles</a:t>
            </a:r>
          </a:p>
          <a:p>
            <a:pPr lvl="1"/>
            <a:r>
              <a:rPr lang="en-US"/>
              <a:t>Second level</a:t>
            </a:r>
          </a:p>
          <a:p>
            <a:pPr lvl="2"/>
            <a:r>
              <a:rPr lang="en-US"/>
              <a:t>Third level</a:t>
            </a:r>
          </a:p>
          <a:p>
            <a:pPr lvl="3"/>
            <a:r>
              <a:rPr lang="en-US"/>
              <a:t>Fourth level</a:t>
            </a:r>
          </a:p>
        </p:txBody>
      </p:sp>
      <p:sp>
        <p:nvSpPr>
          <p:cNvPr id="23" name="Text Placeholder 12">
            <a:extLst>
              <a:ext uri="{FF2B5EF4-FFF2-40B4-BE49-F238E27FC236}">
                <a16:creationId xmlns:a16="http://schemas.microsoft.com/office/drawing/2014/main" id="{656B1F2B-8BAE-4AC4-98FC-6FFA7EA34B01}"/>
              </a:ext>
            </a:extLst>
          </p:cNvPr>
          <p:cNvSpPr>
            <a:spLocks noGrp="1"/>
          </p:cNvSpPr>
          <p:nvPr>
            <p:ph type="body" sz="quarter" idx="29" hasCustomPrompt="1"/>
          </p:nvPr>
        </p:nvSpPr>
        <p:spPr>
          <a:xfrm>
            <a:off x="4670150" y="4559206"/>
            <a:ext cx="2729590" cy="305133"/>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cxnSp>
        <p:nvCxnSpPr>
          <p:cNvPr id="25" name="Straight Connector 24">
            <a:extLst>
              <a:ext uri="{FF2B5EF4-FFF2-40B4-BE49-F238E27FC236}">
                <a16:creationId xmlns:a16="http://schemas.microsoft.com/office/drawing/2014/main" id="{009D384D-A4CE-4E94-A93A-C20C07995089}"/>
              </a:ext>
            </a:extLst>
          </p:cNvPr>
          <p:cNvCxnSpPr>
            <a:cxnSpLocks/>
          </p:cNvCxnSpPr>
          <p:nvPr userDrawn="1"/>
        </p:nvCxnSpPr>
        <p:spPr>
          <a:xfrm flipH="1">
            <a:off x="3100388" y="1440343"/>
            <a:ext cx="7143" cy="4741383"/>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900B1CB-99B5-424A-8D10-78BC0B41A4DA}"/>
              </a:ext>
            </a:extLst>
          </p:cNvPr>
          <p:cNvSpPr>
            <a:spLocks noGrp="1"/>
          </p:cNvSpPr>
          <p:nvPr>
            <p:ph type="ftr" sz="quarter" idx="30"/>
          </p:nvPr>
        </p:nvSpPr>
        <p:spPr/>
        <p:txBody>
          <a:bodyPr/>
          <a:lstStyle/>
          <a:p>
            <a:r>
              <a:rPr lang="en-US"/>
              <a:t>Sources:</a:t>
            </a:r>
            <a:endParaRPr lang="en-US" dirty="0"/>
          </a:p>
        </p:txBody>
      </p:sp>
      <p:sp>
        <p:nvSpPr>
          <p:cNvPr id="3" name="Slide Number Placeholder 2">
            <a:extLst>
              <a:ext uri="{FF2B5EF4-FFF2-40B4-BE49-F238E27FC236}">
                <a16:creationId xmlns:a16="http://schemas.microsoft.com/office/drawing/2014/main" id="{DA642313-4CE8-4E54-AB54-DD214D423174}"/>
              </a:ext>
            </a:extLst>
          </p:cNvPr>
          <p:cNvSpPr>
            <a:spLocks noGrp="1"/>
          </p:cNvSpPr>
          <p:nvPr>
            <p:ph type="sldNum" sz="quarter" idx="31"/>
          </p:nvPr>
        </p:nvSpPr>
        <p:spPr/>
        <p:txBody>
          <a:bodyPr/>
          <a:lstStyle/>
          <a:p>
            <a:fld id="{D04A32BC-4AEA-4C75-B397-D319FFB728D1}" type="slidenum">
              <a:rPr lang="en-US" smtClean="0"/>
              <a:pPr/>
              <a:t>‹N°›</a:t>
            </a:fld>
            <a:endParaRPr lang="en-US" dirty="0"/>
          </a:p>
        </p:txBody>
      </p:sp>
      <p:sp>
        <p:nvSpPr>
          <p:cNvPr id="28" name="Title 1">
            <a:extLst>
              <a:ext uri="{FF2B5EF4-FFF2-40B4-BE49-F238E27FC236}">
                <a16:creationId xmlns:a16="http://schemas.microsoft.com/office/drawing/2014/main" id="{6DE9F9CF-008C-4116-98AF-B4B631F1082E}"/>
              </a:ext>
            </a:extLst>
          </p:cNvPr>
          <p:cNvSpPr>
            <a:spLocks noGrp="1"/>
          </p:cNvSpPr>
          <p:nvPr>
            <p:ph type="title"/>
          </p:nvPr>
        </p:nvSpPr>
        <p:spPr>
          <a:xfrm>
            <a:off x="421962" y="310551"/>
            <a:ext cx="8299939" cy="436862"/>
          </a:xfrm>
          <a:prstGeom prst="rect">
            <a:avLst/>
          </a:prstGeom>
        </p:spPr>
        <p:txBody>
          <a:bodyPr lIns="0" rIns="0"/>
          <a:lstStyle>
            <a:lvl1pPr>
              <a:defRPr sz="2400">
                <a:solidFill>
                  <a:schemeClr val="accent1"/>
                </a:solidFill>
              </a:defRPr>
            </a:lvl1pPr>
          </a:lstStyle>
          <a:p>
            <a:r>
              <a:rPr lang="en-US"/>
              <a:t>Click to edit Master title style</a:t>
            </a:r>
            <a:endParaRPr lang="en-US" dirty="0"/>
          </a:p>
        </p:txBody>
      </p:sp>
      <p:sp>
        <p:nvSpPr>
          <p:cNvPr id="30" name="Text Placeholder 5">
            <a:extLst>
              <a:ext uri="{FF2B5EF4-FFF2-40B4-BE49-F238E27FC236}">
                <a16:creationId xmlns:a16="http://schemas.microsoft.com/office/drawing/2014/main" id="{5D1CEF16-2F54-433D-96AA-DD7E49296395}"/>
              </a:ext>
            </a:extLst>
          </p:cNvPr>
          <p:cNvSpPr>
            <a:spLocks noGrp="1"/>
          </p:cNvSpPr>
          <p:nvPr>
            <p:ph type="body" sz="quarter" idx="32" hasCustomPrompt="1"/>
          </p:nvPr>
        </p:nvSpPr>
        <p:spPr>
          <a:xfrm>
            <a:off x="421961" y="885436"/>
            <a:ext cx="8299939" cy="457200"/>
          </a:xfrm>
          <a:prstGeom prst="rect">
            <a:avLst/>
          </a:prstGeom>
        </p:spPr>
        <p:txBody>
          <a:bodyPr/>
          <a:lstStyle>
            <a:lvl1pPr>
              <a:defRPr sz="1600" b="0">
                <a:latin typeface="+mj-lt"/>
              </a:defRPr>
            </a:lvl1pPr>
          </a:lstStyle>
          <a:p>
            <a:pPr lvl="0"/>
            <a:r>
              <a:rPr lang="en-US" dirty="0"/>
              <a:t>Insert Sub-Text Here</a:t>
            </a:r>
          </a:p>
        </p:txBody>
      </p:sp>
    </p:spTree>
    <p:extLst>
      <p:ext uri="{BB962C8B-B14F-4D97-AF65-F5344CB8AC3E}">
        <p14:creationId xmlns:p14="http://schemas.microsoft.com/office/powerpoint/2010/main" val="2095105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row page V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859B309-E80E-4B21-8629-D3D853E30BB2}"/>
              </a:ext>
            </a:extLst>
          </p:cNvPr>
          <p:cNvSpPr/>
          <p:nvPr/>
        </p:nvSpPr>
        <p:spPr>
          <a:xfrm>
            <a:off x="1019245" y="1483744"/>
            <a:ext cx="2624068" cy="1355157"/>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err="1">
              <a:solidFill>
                <a:schemeClr val="tx1"/>
              </a:solidFill>
            </a:endParaRPr>
          </a:p>
        </p:txBody>
      </p:sp>
      <p:sp>
        <p:nvSpPr>
          <p:cNvPr id="6" name="Rectangle 5">
            <a:extLst>
              <a:ext uri="{FF2B5EF4-FFF2-40B4-BE49-F238E27FC236}">
                <a16:creationId xmlns:a16="http://schemas.microsoft.com/office/drawing/2014/main" id="{3FFC4F01-5798-4B95-BF6D-172E648F438F}"/>
              </a:ext>
            </a:extLst>
          </p:cNvPr>
          <p:cNvSpPr/>
          <p:nvPr/>
        </p:nvSpPr>
        <p:spPr>
          <a:xfrm>
            <a:off x="421963" y="1483742"/>
            <a:ext cx="432647" cy="460808"/>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bg1"/>
                </a:solidFill>
                <a:latin typeface="+mj-lt"/>
              </a:rPr>
              <a:t>1</a:t>
            </a:r>
          </a:p>
        </p:txBody>
      </p:sp>
      <p:sp>
        <p:nvSpPr>
          <p:cNvPr id="7" name="Rectangle 6">
            <a:extLst>
              <a:ext uri="{FF2B5EF4-FFF2-40B4-BE49-F238E27FC236}">
                <a16:creationId xmlns:a16="http://schemas.microsoft.com/office/drawing/2014/main" id="{B4D628EA-ABFB-48F9-B6B6-EC2AE4C5F6E9}"/>
              </a:ext>
            </a:extLst>
          </p:cNvPr>
          <p:cNvSpPr/>
          <p:nvPr/>
        </p:nvSpPr>
        <p:spPr>
          <a:xfrm>
            <a:off x="1019245" y="3070044"/>
            <a:ext cx="2624068" cy="1355157"/>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err="1">
              <a:solidFill>
                <a:schemeClr val="tx1"/>
              </a:solidFill>
            </a:endParaRPr>
          </a:p>
        </p:txBody>
      </p:sp>
      <p:sp>
        <p:nvSpPr>
          <p:cNvPr id="8" name="Rectangle 7">
            <a:extLst>
              <a:ext uri="{FF2B5EF4-FFF2-40B4-BE49-F238E27FC236}">
                <a16:creationId xmlns:a16="http://schemas.microsoft.com/office/drawing/2014/main" id="{BEF4E894-56CD-4FA3-9858-1E013A51A61B}"/>
              </a:ext>
            </a:extLst>
          </p:cNvPr>
          <p:cNvSpPr/>
          <p:nvPr/>
        </p:nvSpPr>
        <p:spPr>
          <a:xfrm>
            <a:off x="421963" y="3070043"/>
            <a:ext cx="432647" cy="451756"/>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bg1"/>
                </a:solidFill>
                <a:latin typeface="+mj-lt"/>
              </a:rPr>
              <a:t>2</a:t>
            </a:r>
          </a:p>
        </p:txBody>
      </p:sp>
      <p:sp>
        <p:nvSpPr>
          <p:cNvPr id="9" name="Rectangle 8">
            <a:extLst>
              <a:ext uri="{FF2B5EF4-FFF2-40B4-BE49-F238E27FC236}">
                <a16:creationId xmlns:a16="http://schemas.microsoft.com/office/drawing/2014/main" id="{1372AC0E-17B9-41DB-8D6F-9F71624EDD69}"/>
              </a:ext>
            </a:extLst>
          </p:cNvPr>
          <p:cNvSpPr/>
          <p:nvPr/>
        </p:nvSpPr>
        <p:spPr>
          <a:xfrm>
            <a:off x="1019245" y="4656345"/>
            <a:ext cx="2624068" cy="1355157"/>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err="1">
              <a:solidFill>
                <a:schemeClr val="tx1"/>
              </a:solidFill>
            </a:endParaRPr>
          </a:p>
        </p:txBody>
      </p:sp>
      <p:sp>
        <p:nvSpPr>
          <p:cNvPr id="10" name="Rectangle 9">
            <a:extLst>
              <a:ext uri="{FF2B5EF4-FFF2-40B4-BE49-F238E27FC236}">
                <a16:creationId xmlns:a16="http://schemas.microsoft.com/office/drawing/2014/main" id="{8D307964-63BF-4BF7-9C7A-9A67A3EB4C5D}"/>
              </a:ext>
            </a:extLst>
          </p:cNvPr>
          <p:cNvSpPr/>
          <p:nvPr/>
        </p:nvSpPr>
        <p:spPr>
          <a:xfrm>
            <a:off x="421963" y="4656344"/>
            <a:ext cx="432647" cy="467918"/>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bg1"/>
                </a:solidFill>
                <a:latin typeface="+mj-lt"/>
              </a:rPr>
              <a:t>3</a:t>
            </a:r>
          </a:p>
        </p:txBody>
      </p:sp>
      <p:sp>
        <p:nvSpPr>
          <p:cNvPr id="15" name="Content Placeholder 2">
            <a:extLst>
              <a:ext uri="{FF2B5EF4-FFF2-40B4-BE49-F238E27FC236}">
                <a16:creationId xmlns:a16="http://schemas.microsoft.com/office/drawing/2014/main" id="{67A2D73F-D54D-492A-A82B-978831B3A6B0}"/>
              </a:ext>
            </a:extLst>
          </p:cNvPr>
          <p:cNvSpPr>
            <a:spLocks noGrp="1"/>
          </p:cNvSpPr>
          <p:nvPr>
            <p:ph idx="15"/>
          </p:nvPr>
        </p:nvSpPr>
        <p:spPr>
          <a:xfrm>
            <a:off x="3807948" y="1483744"/>
            <a:ext cx="4913953" cy="1355157"/>
          </a:xfrm>
          <a:prstGeom prst="rect">
            <a:avLst/>
          </a:prstGeom>
          <a:ln>
            <a:noFill/>
          </a:ln>
        </p:spPr>
        <p:txBody>
          <a:bodyPr lIns="0" rIns="0"/>
          <a:lstStyle>
            <a:lvl1pPr algn="ct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2107D7EF-3F39-4080-A0D2-C1FB86756681}"/>
              </a:ext>
            </a:extLst>
          </p:cNvPr>
          <p:cNvSpPr>
            <a:spLocks noGrp="1"/>
          </p:cNvSpPr>
          <p:nvPr>
            <p:ph idx="16"/>
          </p:nvPr>
        </p:nvSpPr>
        <p:spPr>
          <a:xfrm>
            <a:off x="3807948" y="3070044"/>
            <a:ext cx="4913953" cy="1355157"/>
          </a:xfrm>
          <a:prstGeom prst="rect">
            <a:avLst/>
          </a:prstGeom>
          <a:ln>
            <a:noFill/>
          </a:ln>
        </p:spPr>
        <p:txBody>
          <a:bodyPr lIns="0" rIns="0"/>
          <a:lstStyle>
            <a:lvl1pPr algn="ct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E937AAC9-08DA-42A9-B578-CB72FFB879FA}"/>
              </a:ext>
            </a:extLst>
          </p:cNvPr>
          <p:cNvSpPr>
            <a:spLocks noGrp="1"/>
          </p:cNvSpPr>
          <p:nvPr>
            <p:ph idx="17"/>
          </p:nvPr>
        </p:nvSpPr>
        <p:spPr>
          <a:xfrm>
            <a:off x="3807948" y="4656345"/>
            <a:ext cx="4913953" cy="1355157"/>
          </a:xfrm>
          <a:prstGeom prst="rect">
            <a:avLst/>
          </a:prstGeom>
          <a:ln>
            <a:noFill/>
          </a:ln>
        </p:spPr>
        <p:txBody>
          <a:bodyPr lIns="0" rIns="0"/>
          <a:lstStyle>
            <a:lvl1pPr algn="ct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0" name="Straight Connector 19">
            <a:extLst>
              <a:ext uri="{FF2B5EF4-FFF2-40B4-BE49-F238E27FC236}">
                <a16:creationId xmlns:a16="http://schemas.microsoft.com/office/drawing/2014/main" id="{ED844E85-6BA3-4A4E-89BF-30304BB37892}"/>
              </a:ext>
            </a:extLst>
          </p:cNvPr>
          <p:cNvCxnSpPr>
            <a:cxnSpLocks/>
          </p:cNvCxnSpPr>
          <p:nvPr userDrawn="1"/>
        </p:nvCxnSpPr>
        <p:spPr>
          <a:xfrm flipH="1">
            <a:off x="421962" y="2945350"/>
            <a:ext cx="835056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1E6C719-2A12-4BDB-BF5F-D4A985CFE6D8}"/>
              </a:ext>
            </a:extLst>
          </p:cNvPr>
          <p:cNvCxnSpPr>
            <a:cxnSpLocks/>
          </p:cNvCxnSpPr>
          <p:nvPr userDrawn="1"/>
        </p:nvCxnSpPr>
        <p:spPr>
          <a:xfrm flipH="1">
            <a:off x="421962" y="4545550"/>
            <a:ext cx="835056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A9729E28-73A5-49E0-8AC9-5B0730B198C4}"/>
              </a:ext>
            </a:extLst>
          </p:cNvPr>
          <p:cNvSpPr>
            <a:spLocks noGrp="1"/>
          </p:cNvSpPr>
          <p:nvPr>
            <p:ph type="ftr" sz="quarter" idx="18"/>
          </p:nvPr>
        </p:nvSpPr>
        <p:spPr/>
        <p:txBody>
          <a:bodyPr/>
          <a:lstStyle/>
          <a:p>
            <a:r>
              <a:rPr lang="en-US"/>
              <a:t>Sources:</a:t>
            </a:r>
            <a:endParaRPr lang="en-US" dirty="0"/>
          </a:p>
        </p:txBody>
      </p:sp>
      <p:sp>
        <p:nvSpPr>
          <p:cNvPr id="3" name="Slide Number Placeholder 2">
            <a:extLst>
              <a:ext uri="{FF2B5EF4-FFF2-40B4-BE49-F238E27FC236}">
                <a16:creationId xmlns:a16="http://schemas.microsoft.com/office/drawing/2014/main" id="{FDAE9594-B546-4805-BAD5-2369736152FC}"/>
              </a:ext>
            </a:extLst>
          </p:cNvPr>
          <p:cNvSpPr>
            <a:spLocks noGrp="1"/>
          </p:cNvSpPr>
          <p:nvPr>
            <p:ph type="sldNum" sz="quarter" idx="19"/>
          </p:nvPr>
        </p:nvSpPr>
        <p:spPr/>
        <p:txBody>
          <a:bodyPr/>
          <a:lstStyle/>
          <a:p>
            <a:fld id="{D04A32BC-4AEA-4C75-B397-D319FFB728D1}" type="slidenum">
              <a:rPr lang="en-US" smtClean="0"/>
              <a:pPr/>
              <a:t>‹N°›</a:t>
            </a:fld>
            <a:endParaRPr lang="en-US" dirty="0"/>
          </a:p>
        </p:txBody>
      </p:sp>
      <p:sp>
        <p:nvSpPr>
          <p:cNvPr id="18" name="Title 1">
            <a:extLst>
              <a:ext uri="{FF2B5EF4-FFF2-40B4-BE49-F238E27FC236}">
                <a16:creationId xmlns:a16="http://schemas.microsoft.com/office/drawing/2014/main" id="{90EF5197-989E-427F-9631-771B46B4B024}"/>
              </a:ext>
            </a:extLst>
          </p:cNvPr>
          <p:cNvSpPr>
            <a:spLocks noGrp="1"/>
          </p:cNvSpPr>
          <p:nvPr>
            <p:ph type="title"/>
          </p:nvPr>
        </p:nvSpPr>
        <p:spPr>
          <a:xfrm>
            <a:off x="421962" y="310551"/>
            <a:ext cx="8299939" cy="436862"/>
          </a:xfrm>
          <a:prstGeom prst="rect">
            <a:avLst/>
          </a:prstGeom>
        </p:spPr>
        <p:txBody>
          <a:bodyPr lIns="0" rIns="0"/>
          <a:lstStyle>
            <a:lvl1pPr>
              <a:defRPr sz="2400">
                <a:solidFill>
                  <a:schemeClr val="accent1"/>
                </a:solidFill>
              </a:defRPr>
            </a:lvl1pPr>
          </a:lstStyle>
          <a:p>
            <a:r>
              <a:rPr lang="en-US"/>
              <a:t>Click to edit Master title style</a:t>
            </a:r>
            <a:endParaRPr lang="en-US" dirty="0"/>
          </a:p>
        </p:txBody>
      </p:sp>
      <p:sp>
        <p:nvSpPr>
          <p:cNvPr id="19" name="Text Placeholder 5">
            <a:extLst>
              <a:ext uri="{FF2B5EF4-FFF2-40B4-BE49-F238E27FC236}">
                <a16:creationId xmlns:a16="http://schemas.microsoft.com/office/drawing/2014/main" id="{169E7BB6-A2C3-4EAF-AFF5-9D252991117F}"/>
              </a:ext>
            </a:extLst>
          </p:cNvPr>
          <p:cNvSpPr>
            <a:spLocks noGrp="1"/>
          </p:cNvSpPr>
          <p:nvPr>
            <p:ph type="body" sz="quarter" idx="24" hasCustomPrompt="1"/>
          </p:nvPr>
        </p:nvSpPr>
        <p:spPr>
          <a:xfrm>
            <a:off x="421961" y="885436"/>
            <a:ext cx="8299939" cy="457200"/>
          </a:xfrm>
          <a:prstGeom prst="rect">
            <a:avLst/>
          </a:prstGeom>
        </p:spPr>
        <p:txBody>
          <a:bodyPr/>
          <a:lstStyle>
            <a:lvl1pPr>
              <a:defRPr sz="1600" b="0">
                <a:latin typeface="+mj-lt"/>
              </a:defRPr>
            </a:lvl1pPr>
          </a:lstStyle>
          <a:p>
            <a:pPr lvl="0"/>
            <a:r>
              <a:rPr lang="en-US" dirty="0"/>
              <a:t>Insert Sub-Text Here</a:t>
            </a:r>
          </a:p>
        </p:txBody>
      </p:sp>
      <p:sp>
        <p:nvSpPr>
          <p:cNvPr id="23" name="Text Placeholder 12">
            <a:extLst>
              <a:ext uri="{FF2B5EF4-FFF2-40B4-BE49-F238E27FC236}">
                <a16:creationId xmlns:a16="http://schemas.microsoft.com/office/drawing/2014/main" id="{C7068B74-9157-4546-8E9A-AE8BA6EABDCF}"/>
              </a:ext>
            </a:extLst>
          </p:cNvPr>
          <p:cNvSpPr>
            <a:spLocks noGrp="1"/>
          </p:cNvSpPr>
          <p:nvPr>
            <p:ph type="body" sz="quarter" idx="29" hasCustomPrompt="1"/>
          </p:nvPr>
        </p:nvSpPr>
        <p:spPr>
          <a:xfrm>
            <a:off x="1577569" y="2034023"/>
            <a:ext cx="1432041" cy="309413"/>
          </a:xfrm>
          <a:prstGeom prst="rect">
            <a:avLst/>
          </a:prstGeom>
        </p:spPr>
        <p:txBody>
          <a:bodyPr/>
          <a:lstStyle>
            <a:lvl1pPr marL="0" indent="0" algn="ctr">
              <a:buFont typeface="+mj-lt"/>
              <a:buNone/>
              <a:defRPr sz="1400" b="1">
                <a:solidFill>
                  <a:schemeClr val="bg1"/>
                </a:solidFill>
                <a:latin typeface="+mj-lt"/>
              </a:defRPr>
            </a:lvl1pPr>
          </a:lstStyle>
          <a:p>
            <a:pPr lvl="0"/>
            <a:r>
              <a:rPr lang="en-US" dirty="0"/>
              <a:t>Main Point</a:t>
            </a:r>
          </a:p>
        </p:txBody>
      </p:sp>
      <p:sp>
        <p:nvSpPr>
          <p:cNvPr id="24" name="Text Placeholder 12">
            <a:extLst>
              <a:ext uri="{FF2B5EF4-FFF2-40B4-BE49-F238E27FC236}">
                <a16:creationId xmlns:a16="http://schemas.microsoft.com/office/drawing/2014/main" id="{BFAFA850-D88B-4E42-AD96-D855D114E07C}"/>
              </a:ext>
            </a:extLst>
          </p:cNvPr>
          <p:cNvSpPr>
            <a:spLocks noGrp="1"/>
          </p:cNvSpPr>
          <p:nvPr>
            <p:ph type="body" sz="quarter" idx="30" hasCustomPrompt="1"/>
          </p:nvPr>
        </p:nvSpPr>
        <p:spPr>
          <a:xfrm>
            <a:off x="1533710" y="3634222"/>
            <a:ext cx="1432041" cy="309413"/>
          </a:xfrm>
          <a:prstGeom prst="rect">
            <a:avLst/>
          </a:prstGeom>
        </p:spPr>
        <p:txBody>
          <a:bodyPr/>
          <a:lstStyle>
            <a:lvl1pPr marL="0" indent="0" algn="ctr">
              <a:buFont typeface="+mj-lt"/>
              <a:buNone/>
              <a:defRPr sz="1400" b="1">
                <a:solidFill>
                  <a:schemeClr val="bg1"/>
                </a:solidFill>
                <a:latin typeface="+mj-lt"/>
              </a:defRPr>
            </a:lvl1pPr>
          </a:lstStyle>
          <a:p>
            <a:pPr lvl="0"/>
            <a:r>
              <a:rPr lang="en-US" dirty="0"/>
              <a:t>Main Point</a:t>
            </a:r>
          </a:p>
        </p:txBody>
      </p:sp>
      <p:sp>
        <p:nvSpPr>
          <p:cNvPr id="25" name="Text Placeholder 12">
            <a:extLst>
              <a:ext uri="{FF2B5EF4-FFF2-40B4-BE49-F238E27FC236}">
                <a16:creationId xmlns:a16="http://schemas.microsoft.com/office/drawing/2014/main" id="{BA13D290-AEF0-4981-B167-9B845275B6A3}"/>
              </a:ext>
            </a:extLst>
          </p:cNvPr>
          <p:cNvSpPr>
            <a:spLocks noGrp="1"/>
          </p:cNvSpPr>
          <p:nvPr>
            <p:ph type="body" sz="quarter" idx="31" hasCustomPrompt="1"/>
          </p:nvPr>
        </p:nvSpPr>
        <p:spPr>
          <a:xfrm>
            <a:off x="1577568" y="5234421"/>
            <a:ext cx="1432041" cy="309413"/>
          </a:xfrm>
          <a:prstGeom prst="rect">
            <a:avLst/>
          </a:prstGeom>
        </p:spPr>
        <p:txBody>
          <a:bodyPr/>
          <a:lstStyle>
            <a:lvl1pPr marL="0" indent="0" algn="ctr">
              <a:buFont typeface="+mj-lt"/>
              <a:buNone/>
              <a:defRPr sz="1400" b="1">
                <a:solidFill>
                  <a:schemeClr val="bg1"/>
                </a:solidFill>
                <a:latin typeface="+mj-lt"/>
              </a:defRPr>
            </a:lvl1pPr>
          </a:lstStyle>
          <a:p>
            <a:pPr lvl="0"/>
            <a:r>
              <a:rPr lang="en-US" dirty="0"/>
              <a:t>Main Point</a:t>
            </a:r>
          </a:p>
        </p:txBody>
      </p:sp>
    </p:spTree>
    <p:extLst>
      <p:ext uri="{BB962C8B-B14F-4D97-AF65-F5344CB8AC3E}">
        <p14:creationId xmlns:p14="http://schemas.microsoft.com/office/powerpoint/2010/main" val="20279915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row page V4">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859B309-E80E-4B21-8629-D3D853E30BB2}"/>
              </a:ext>
            </a:extLst>
          </p:cNvPr>
          <p:cNvSpPr/>
          <p:nvPr/>
        </p:nvSpPr>
        <p:spPr>
          <a:xfrm>
            <a:off x="421962" y="1483744"/>
            <a:ext cx="1421012" cy="1355157"/>
          </a:xfrm>
          <a:prstGeom prst="rect">
            <a:avLst/>
          </a:prstGeom>
          <a:solidFill>
            <a:schemeClr val="accent5"/>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err="1">
              <a:solidFill>
                <a:schemeClr val="tx1"/>
              </a:solidFill>
            </a:endParaRPr>
          </a:p>
        </p:txBody>
      </p:sp>
      <p:sp>
        <p:nvSpPr>
          <p:cNvPr id="7" name="Rectangle 6">
            <a:extLst>
              <a:ext uri="{FF2B5EF4-FFF2-40B4-BE49-F238E27FC236}">
                <a16:creationId xmlns:a16="http://schemas.microsoft.com/office/drawing/2014/main" id="{B4D628EA-ABFB-48F9-B6B6-EC2AE4C5F6E9}"/>
              </a:ext>
            </a:extLst>
          </p:cNvPr>
          <p:cNvSpPr/>
          <p:nvPr/>
        </p:nvSpPr>
        <p:spPr>
          <a:xfrm>
            <a:off x="421962" y="3070044"/>
            <a:ext cx="1421012" cy="1355157"/>
          </a:xfrm>
          <a:prstGeom prst="rect">
            <a:avLst/>
          </a:prstGeom>
          <a:solidFill>
            <a:schemeClr val="accent5"/>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err="1">
              <a:solidFill>
                <a:schemeClr val="tx1"/>
              </a:solidFill>
            </a:endParaRPr>
          </a:p>
        </p:txBody>
      </p:sp>
      <p:sp>
        <p:nvSpPr>
          <p:cNvPr id="9" name="Rectangle 8">
            <a:extLst>
              <a:ext uri="{FF2B5EF4-FFF2-40B4-BE49-F238E27FC236}">
                <a16:creationId xmlns:a16="http://schemas.microsoft.com/office/drawing/2014/main" id="{1372AC0E-17B9-41DB-8D6F-9F71624EDD69}"/>
              </a:ext>
            </a:extLst>
          </p:cNvPr>
          <p:cNvSpPr/>
          <p:nvPr/>
        </p:nvSpPr>
        <p:spPr>
          <a:xfrm>
            <a:off x="421962" y="4656345"/>
            <a:ext cx="1421012" cy="1355157"/>
          </a:xfrm>
          <a:prstGeom prst="rect">
            <a:avLst/>
          </a:prstGeom>
          <a:solidFill>
            <a:schemeClr val="accent5"/>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err="1">
              <a:solidFill>
                <a:schemeClr val="tx1"/>
              </a:solidFill>
            </a:endParaRPr>
          </a:p>
        </p:txBody>
      </p:sp>
      <p:sp>
        <p:nvSpPr>
          <p:cNvPr id="15" name="Content Placeholder 2">
            <a:extLst>
              <a:ext uri="{FF2B5EF4-FFF2-40B4-BE49-F238E27FC236}">
                <a16:creationId xmlns:a16="http://schemas.microsoft.com/office/drawing/2014/main" id="{67A2D73F-D54D-492A-A82B-978831B3A6B0}"/>
              </a:ext>
            </a:extLst>
          </p:cNvPr>
          <p:cNvSpPr>
            <a:spLocks noGrp="1"/>
          </p:cNvSpPr>
          <p:nvPr>
            <p:ph idx="15"/>
          </p:nvPr>
        </p:nvSpPr>
        <p:spPr>
          <a:xfrm>
            <a:off x="2080905" y="1483744"/>
            <a:ext cx="6640997" cy="1355157"/>
          </a:xfrm>
          <a:prstGeom prst="rect">
            <a:avLst/>
          </a:prstGeom>
          <a:ln>
            <a:solidFill>
              <a:schemeClr val="accent3"/>
            </a:solidFill>
          </a:ln>
        </p:spPr>
        <p:txBody>
          <a:bodyPr lIns="0" rIns="0"/>
          <a:lstStyle>
            <a:lvl1pPr algn="ct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2107D7EF-3F39-4080-A0D2-C1FB86756681}"/>
              </a:ext>
            </a:extLst>
          </p:cNvPr>
          <p:cNvSpPr>
            <a:spLocks noGrp="1"/>
          </p:cNvSpPr>
          <p:nvPr>
            <p:ph idx="16"/>
          </p:nvPr>
        </p:nvSpPr>
        <p:spPr>
          <a:xfrm>
            <a:off x="2080905" y="3070044"/>
            <a:ext cx="6640997" cy="1355157"/>
          </a:xfrm>
          <a:prstGeom prst="rect">
            <a:avLst/>
          </a:prstGeom>
          <a:ln>
            <a:solidFill>
              <a:schemeClr val="accent3"/>
            </a:solidFill>
          </a:ln>
        </p:spPr>
        <p:txBody>
          <a:bodyPr lIns="0" rIns="0"/>
          <a:lstStyle>
            <a:lvl1pPr algn="ct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E937AAC9-08DA-42A9-B578-CB72FFB879FA}"/>
              </a:ext>
            </a:extLst>
          </p:cNvPr>
          <p:cNvSpPr>
            <a:spLocks noGrp="1"/>
          </p:cNvSpPr>
          <p:nvPr>
            <p:ph idx="17"/>
          </p:nvPr>
        </p:nvSpPr>
        <p:spPr>
          <a:xfrm>
            <a:off x="2080905" y="4656345"/>
            <a:ext cx="6640997" cy="1355157"/>
          </a:xfrm>
          <a:prstGeom prst="rect">
            <a:avLst/>
          </a:prstGeom>
          <a:ln>
            <a:solidFill>
              <a:schemeClr val="accent3"/>
            </a:solidFill>
          </a:ln>
        </p:spPr>
        <p:txBody>
          <a:bodyPr lIns="0" rIns="0"/>
          <a:lstStyle>
            <a:lvl1pPr algn="ct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9BBFAAC8-F0F9-40F2-9390-0303CA18866B}"/>
              </a:ext>
            </a:extLst>
          </p:cNvPr>
          <p:cNvCxnSpPr>
            <a:cxnSpLocks/>
            <a:stCxn id="5" idx="2"/>
            <a:endCxn id="7" idx="0"/>
          </p:cNvCxnSpPr>
          <p:nvPr/>
        </p:nvCxnSpPr>
        <p:spPr>
          <a:xfrm>
            <a:off x="1132468" y="2838901"/>
            <a:ext cx="0" cy="231143"/>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30E792-EF4A-47C5-A840-BC518E3431B6}"/>
              </a:ext>
            </a:extLst>
          </p:cNvPr>
          <p:cNvCxnSpPr>
            <a:cxnSpLocks/>
          </p:cNvCxnSpPr>
          <p:nvPr/>
        </p:nvCxnSpPr>
        <p:spPr>
          <a:xfrm flipH="1">
            <a:off x="1842972" y="5332490"/>
            <a:ext cx="237932" cy="0"/>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30565DF-847A-4C4B-A05B-64CDDE84EAF5}"/>
              </a:ext>
            </a:extLst>
          </p:cNvPr>
          <p:cNvCxnSpPr>
            <a:cxnSpLocks/>
            <a:endCxn id="7" idx="3"/>
          </p:cNvCxnSpPr>
          <p:nvPr/>
        </p:nvCxnSpPr>
        <p:spPr>
          <a:xfrm flipH="1">
            <a:off x="1842973" y="3747620"/>
            <a:ext cx="237932" cy="2"/>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6D90F2F-860A-4896-84E3-EAA52DDD6F93}"/>
              </a:ext>
            </a:extLst>
          </p:cNvPr>
          <p:cNvCxnSpPr>
            <a:cxnSpLocks/>
            <a:endCxn id="5" idx="3"/>
          </p:cNvCxnSpPr>
          <p:nvPr/>
        </p:nvCxnSpPr>
        <p:spPr>
          <a:xfrm flipH="1">
            <a:off x="1842974" y="2161320"/>
            <a:ext cx="237930" cy="2"/>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1E0CCC7-1DFB-41CC-B8D1-81FE67292C9E}"/>
              </a:ext>
            </a:extLst>
          </p:cNvPr>
          <p:cNvCxnSpPr>
            <a:cxnSpLocks/>
          </p:cNvCxnSpPr>
          <p:nvPr userDrawn="1"/>
        </p:nvCxnSpPr>
        <p:spPr>
          <a:xfrm>
            <a:off x="1132468" y="4425202"/>
            <a:ext cx="0" cy="231143"/>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65BD6BBC-3BA4-4AFD-A793-45C7A5B4C30E}"/>
              </a:ext>
            </a:extLst>
          </p:cNvPr>
          <p:cNvSpPr>
            <a:spLocks noGrp="1"/>
          </p:cNvSpPr>
          <p:nvPr>
            <p:ph type="ftr" sz="quarter" idx="18"/>
          </p:nvPr>
        </p:nvSpPr>
        <p:spPr/>
        <p:txBody>
          <a:bodyPr/>
          <a:lstStyle/>
          <a:p>
            <a:r>
              <a:rPr lang="en-US"/>
              <a:t>Sources:</a:t>
            </a:r>
            <a:endParaRPr lang="en-US" dirty="0"/>
          </a:p>
        </p:txBody>
      </p:sp>
      <p:sp>
        <p:nvSpPr>
          <p:cNvPr id="3" name="Slide Number Placeholder 2">
            <a:extLst>
              <a:ext uri="{FF2B5EF4-FFF2-40B4-BE49-F238E27FC236}">
                <a16:creationId xmlns:a16="http://schemas.microsoft.com/office/drawing/2014/main" id="{8BB44762-168C-419D-AAD3-C116B16B6797}"/>
              </a:ext>
            </a:extLst>
          </p:cNvPr>
          <p:cNvSpPr>
            <a:spLocks noGrp="1"/>
          </p:cNvSpPr>
          <p:nvPr>
            <p:ph type="sldNum" sz="quarter" idx="19"/>
          </p:nvPr>
        </p:nvSpPr>
        <p:spPr/>
        <p:txBody>
          <a:bodyPr/>
          <a:lstStyle/>
          <a:p>
            <a:fld id="{D04A32BC-4AEA-4C75-B397-D319FFB728D1}" type="slidenum">
              <a:rPr lang="en-US" smtClean="0"/>
              <a:pPr/>
              <a:t>‹N°›</a:t>
            </a:fld>
            <a:endParaRPr lang="en-US" dirty="0"/>
          </a:p>
        </p:txBody>
      </p:sp>
      <p:sp>
        <p:nvSpPr>
          <p:cNvPr id="18" name="Title 1">
            <a:extLst>
              <a:ext uri="{FF2B5EF4-FFF2-40B4-BE49-F238E27FC236}">
                <a16:creationId xmlns:a16="http://schemas.microsoft.com/office/drawing/2014/main" id="{6EC98F89-0357-4615-B3F5-D1888E620E4D}"/>
              </a:ext>
            </a:extLst>
          </p:cNvPr>
          <p:cNvSpPr>
            <a:spLocks noGrp="1"/>
          </p:cNvSpPr>
          <p:nvPr>
            <p:ph type="title"/>
          </p:nvPr>
        </p:nvSpPr>
        <p:spPr>
          <a:xfrm>
            <a:off x="421962" y="310551"/>
            <a:ext cx="8299939" cy="436862"/>
          </a:xfrm>
          <a:prstGeom prst="rect">
            <a:avLst/>
          </a:prstGeom>
        </p:spPr>
        <p:txBody>
          <a:bodyPr lIns="0" rIns="0"/>
          <a:lstStyle>
            <a:lvl1pPr>
              <a:defRPr sz="2400">
                <a:solidFill>
                  <a:schemeClr val="accent1"/>
                </a:solidFill>
              </a:defRPr>
            </a:lvl1pPr>
          </a:lstStyle>
          <a:p>
            <a:r>
              <a:rPr lang="en-US"/>
              <a:t>Click to edit Master title style</a:t>
            </a:r>
            <a:endParaRPr lang="en-US" dirty="0"/>
          </a:p>
        </p:txBody>
      </p:sp>
      <p:sp>
        <p:nvSpPr>
          <p:cNvPr id="23" name="Text Placeholder 5">
            <a:extLst>
              <a:ext uri="{FF2B5EF4-FFF2-40B4-BE49-F238E27FC236}">
                <a16:creationId xmlns:a16="http://schemas.microsoft.com/office/drawing/2014/main" id="{7013A230-F134-4D81-9592-9E06AE2F6428}"/>
              </a:ext>
            </a:extLst>
          </p:cNvPr>
          <p:cNvSpPr>
            <a:spLocks noGrp="1"/>
          </p:cNvSpPr>
          <p:nvPr>
            <p:ph type="body" sz="quarter" idx="24" hasCustomPrompt="1"/>
          </p:nvPr>
        </p:nvSpPr>
        <p:spPr>
          <a:xfrm>
            <a:off x="421961" y="885436"/>
            <a:ext cx="8299939" cy="457200"/>
          </a:xfrm>
          <a:prstGeom prst="rect">
            <a:avLst/>
          </a:prstGeom>
        </p:spPr>
        <p:txBody>
          <a:bodyPr/>
          <a:lstStyle>
            <a:lvl1pPr>
              <a:defRPr sz="1600" b="0">
                <a:latin typeface="+mj-lt"/>
              </a:defRPr>
            </a:lvl1pPr>
          </a:lstStyle>
          <a:p>
            <a:pPr lvl="0"/>
            <a:r>
              <a:rPr lang="en-US" dirty="0"/>
              <a:t>Insert Sub-Text Here</a:t>
            </a:r>
          </a:p>
        </p:txBody>
      </p:sp>
      <p:sp>
        <p:nvSpPr>
          <p:cNvPr id="25" name="Text Placeholder 12">
            <a:extLst>
              <a:ext uri="{FF2B5EF4-FFF2-40B4-BE49-F238E27FC236}">
                <a16:creationId xmlns:a16="http://schemas.microsoft.com/office/drawing/2014/main" id="{81FCE93F-8072-4D96-9084-347123FFC27E}"/>
              </a:ext>
            </a:extLst>
          </p:cNvPr>
          <p:cNvSpPr>
            <a:spLocks noGrp="1"/>
          </p:cNvSpPr>
          <p:nvPr>
            <p:ph type="body" sz="quarter" idx="30" hasCustomPrompt="1"/>
          </p:nvPr>
        </p:nvSpPr>
        <p:spPr>
          <a:xfrm>
            <a:off x="416448" y="1993881"/>
            <a:ext cx="1432041" cy="309413"/>
          </a:xfrm>
          <a:prstGeom prst="rect">
            <a:avLst/>
          </a:prstGeom>
        </p:spPr>
        <p:txBody>
          <a:bodyPr/>
          <a:lstStyle>
            <a:lvl1pPr marL="0" indent="0" algn="ctr">
              <a:buFont typeface="+mj-lt"/>
              <a:buNone/>
              <a:defRPr sz="1400" b="1">
                <a:solidFill>
                  <a:schemeClr val="bg1"/>
                </a:solidFill>
                <a:latin typeface="+mj-lt"/>
              </a:defRPr>
            </a:lvl1pPr>
          </a:lstStyle>
          <a:p>
            <a:pPr lvl="0"/>
            <a:r>
              <a:rPr lang="en-US" dirty="0"/>
              <a:t>Main Point</a:t>
            </a:r>
          </a:p>
        </p:txBody>
      </p:sp>
      <p:sp>
        <p:nvSpPr>
          <p:cNvPr id="26" name="Text Placeholder 12">
            <a:extLst>
              <a:ext uri="{FF2B5EF4-FFF2-40B4-BE49-F238E27FC236}">
                <a16:creationId xmlns:a16="http://schemas.microsoft.com/office/drawing/2014/main" id="{E21F99D9-FC8C-41F9-B8D4-0E00A020DDC2}"/>
              </a:ext>
            </a:extLst>
          </p:cNvPr>
          <p:cNvSpPr>
            <a:spLocks noGrp="1"/>
          </p:cNvSpPr>
          <p:nvPr>
            <p:ph type="body" sz="quarter" idx="31" hasCustomPrompt="1"/>
          </p:nvPr>
        </p:nvSpPr>
        <p:spPr>
          <a:xfrm>
            <a:off x="416448" y="3592916"/>
            <a:ext cx="1432041" cy="309413"/>
          </a:xfrm>
          <a:prstGeom prst="rect">
            <a:avLst/>
          </a:prstGeom>
        </p:spPr>
        <p:txBody>
          <a:bodyPr/>
          <a:lstStyle>
            <a:lvl1pPr marL="0" indent="0" algn="ctr">
              <a:buFont typeface="+mj-lt"/>
              <a:buNone/>
              <a:defRPr sz="1400" b="1">
                <a:solidFill>
                  <a:schemeClr val="bg1"/>
                </a:solidFill>
                <a:latin typeface="+mj-lt"/>
              </a:defRPr>
            </a:lvl1pPr>
          </a:lstStyle>
          <a:p>
            <a:pPr lvl="0"/>
            <a:r>
              <a:rPr lang="en-US" dirty="0"/>
              <a:t>Main Point</a:t>
            </a:r>
          </a:p>
        </p:txBody>
      </p:sp>
      <p:sp>
        <p:nvSpPr>
          <p:cNvPr id="27" name="Text Placeholder 12">
            <a:extLst>
              <a:ext uri="{FF2B5EF4-FFF2-40B4-BE49-F238E27FC236}">
                <a16:creationId xmlns:a16="http://schemas.microsoft.com/office/drawing/2014/main" id="{62F52BF5-90D3-4A21-99CF-AB17EBEA026C}"/>
              </a:ext>
            </a:extLst>
          </p:cNvPr>
          <p:cNvSpPr>
            <a:spLocks noGrp="1"/>
          </p:cNvSpPr>
          <p:nvPr>
            <p:ph type="body" sz="quarter" idx="32" hasCustomPrompt="1"/>
          </p:nvPr>
        </p:nvSpPr>
        <p:spPr>
          <a:xfrm>
            <a:off x="416447" y="5179216"/>
            <a:ext cx="1432041" cy="309413"/>
          </a:xfrm>
          <a:prstGeom prst="rect">
            <a:avLst/>
          </a:prstGeom>
        </p:spPr>
        <p:txBody>
          <a:bodyPr/>
          <a:lstStyle>
            <a:lvl1pPr marL="0" indent="0" algn="ctr">
              <a:buFont typeface="+mj-lt"/>
              <a:buNone/>
              <a:defRPr sz="1400" b="1">
                <a:solidFill>
                  <a:schemeClr val="bg1"/>
                </a:solidFill>
                <a:latin typeface="+mj-lt"/>
              </a:defRPr>
            </a:lvl1pPr>
          </a:lstStyle>
          <a:p>
            <a:pPr lvl="0"/>
            <a:r>
              <a:rPr lang="en-US" dirty="0"/>
              <a:t>Main Point</a:t>
            </a:r>
          </a:p>
        </p:txBody>
      </p:sp>
    </p:spTree>
    <p:extLst>
      <p:ext uri="{BB962C8B-B14F-4D97-AF65-F5344CB8AC3E}">
        <p14:creationId xmlns:p14="http://schemas.microsoft.com/office/powerpoint/2010/main" val="21653220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row page V5">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67A2D73F-D54D-492A-A82B-978831B3A6B0}"/>
              </a:ext>
            </a:extLst>
          </p:cNvPr>
          <p:cNvSpPr>
            <a:spLocks noGrp="1"/>
          </p:cNvSpPr>
          <p:nvPr>
            <p:ph idx="15"/>
          </p:nvPr>
        </p:nvSpPr>
        <p:spPr>
          <a:xfrm>
            <a:off x="2080905" y="1483743"/>
            <a:ext cx="6640997" cy="956806"/>
          </a:xfrm>
          <a:prstGeom prst="rect">
            <a:avLst/>
          </a:prstGeom>
          <a:ln>
            <a:solidFill>
              <a:schemeClr val="accent3"/>
            </a:solidFill>
          </a:ln>
        </p:spPr>
        <p:txBody>
          <a:bodyPr lIns="0" rIns="0"/>
          <a:lstStyle>
            <a:lvl1pPr algn="ctr">
              <a:defRPr sz="1200">
                <a:latin typeface="+mj-lt"/>
              </a:defRPr>
            </a:lvl1pPr>
            <a:lvl2pPr>
              <a:defRPr sz="1200">
                <a:latin typeface="+mj-lt"/>
              </a:defRPr>
            </a:lvl2pPr>
            <a:lvl3pPr>
              <a:defRPr sz="1200">
                <a:latin typeface="+mj-lt"/>
              </a:defRPr>
            </a:lvl3pPr>
          </a:lstStyle>
          <a:p>
            <a:pPr lvl="0"/>
            <a:r>
              <a:rPr lang="en-US"/>
              <a:t>Edit Master text styles</a:t>
            </a:r>
          </a:p>
          <a:p>
            <a:pPr lvl="1"/>
            <a:r>
              <a:rPr lang="en-US"/>
              <a:t>Second level</a:t>
            </a:r>
          </a:p>
          <a:p>
            <a:pPr lvl="2"/>
            <a:r>
              <a:rPr lang="en-US"/>
              <a:t>Third level</a:t>
            </a:r>
          </a:p>
        </p:txBody>
      </p:sp>
      <p:sp>
        <p:nvSpPr>
          <p:cNvPr id="5" name="Rectangle 4">
            <a:extLst>
              <a:ext uri="{FF2B5EF4-FFF2-40B4-BE49-F238E27FC236}">
                <a16:creationId xmlns:a16="http://schemas.microsoft.com/office/drawing/2014/main" id="{0859B309-E80E-4B21-8629-D3D853E30BB2}"/>
              </a:ext>
            </a:extLst>
          </p:cNvPr>
          <p:cNvSpPr/>
          <p:nvPr/>
        </p:nvSpPr>
        <p:spPr>
          <a:xfrm>
            <a:off x="421962" y="1483743"/>
            <a:ext cx="1421012" cy="956806"/>
          </a:xfrm>
          <a:prstGeom prst="rect">
            <a:avLst/>
          </a:prstGeom>
          <a:solidFill>
            <a:schemeClr val="accent5"/>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err="1">
              <a:solidFill>
                <a:schemeClr val="tx1"/>
              </a:solidFill>
            </a:endParaRPr>
          </a:p>
        </p:txBody>
      </p:sp>
      <p:sp>
        <p:nvSpPr>
          <p:cNvPr id="7" name="Rectangle 6">
            <a:extLst>
              <a:ext uri="{FF2B5EF4-FFF2-40B4-BE49-F238E27FC236}">
                <a16:creationId xmlns:a16="http://schemas.microsoft.com/office/drawing/2014/main" id="{B4D628EA-ABFB-48F9-B6B6-EC2AE4C5F6E9}"/>
              </a:ext>
            </a:extLst>
          </p:cNvPr>
          <p:cNvSpPr/>
          <p:nvPr/>
        </p:nvSpPr>
        <p:spPr>
          <a:xfrm>
            <a:off x="421962" y="2551552"/>
            <a:ext cx="1421012" cy="956806"/>
          </a:xfrm>
          <a:prstGeom prst="rect">
            <a:avLst/>
          </a:prstGeom>
          <a:solidFill>
            <a:schemeClr val="accent5"/>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err="1">
              <a:solidFill>
                <a:schemeClr val="tx1"/>
              </a:solidFill>
            </a:endParaRPr>
          </a:p>
        </p:txBody>
      </p:sp>
      <p:sp>
        <p:nvSpPr>
          <p:cNvPr id="9" name="Rectangle 8">
            <a:extLst>
              <a:ext uri="{FF2B5EF4-FFF2-40B4-BE49-F238E27FC236}">
                <a16:creationId xmlns:a16="http://schemas.microsoft.com/office/drawing/2014/main" id="{1372AC0E-17B9-41DB-8D6F-9F71624EDD69}"/>
              </a:ext>
            </a:extLst>
          </p:cNvPr>
          <p:cNvSpPr/>
          <p:nvPr/>
        </p:nvSpPr>
        <p:spPr>
          <a:xfrm>
            <a:off x="421962" y="3699415"/>
            <a:ext cx="1421012" cy="956806"/>
          </a:xfrm>
          <a:prstGeom prst="rect">
            <a:avLst/>
          </a:prstGeom>
          <a:solidFill>
            <a:schemeClr val="accent5"/>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err="1">
              <a:solidFill>
                <a:schemeClr val="tx1"/>
              </a:solidFill>
            </a:endParaRPr>
          </a:p>
        </p:txBody>
      </p:sp>
      <p:sp>
        <p:nvSpPr>
          <p:cNvPr id="16" name="Content Placeholder 2">
            <a:extLst>
              <a:ext uri="{FF2B5EF4-FFF2-40B4-BE49-F238E27FC236}">
                <a16:creationId xmlns:a16="http://schemas.microsoft.com/office/drawing/2014/main" id="{2107D7EF-3F39-4080-A0D2-C1FB86756681}"/>
              </a:ext>
            </a:extLst>
          </p:cNvPr>
          <p:cNvSpPr>
            <a:spLocks noGrp="1"/>
          </p:cNvSpPr>
          <p:nvPr>
            <p:ph idx="16"/>
          </p:nvPr>
        </p:nvSpPr>
        <p:spPr>
          <a:xfrm>
            <a:off x="2080905" y="2551552"/>
            <a:ext cx="6640997" cy="956806"/>
          </a:xfrm>
          <a:prstGeom prst="rect">
            <a:avLst/>
          </a:prstGeom>
          <a:ln>
            <a:solidFill>
              <a:schemeClr val="accent3"/>
            </a:solidFill>
          </a:ln>
        </p:spPr>
        <p:txBody>
          <a:bodyPr lIns="0" rIns="0"/>
          <a:lstStyle>
            <a:lvl1pPr algn="ctr">
              <a:defRPr sz="1200">
                <a:latin typeface="+mj-lt"/>
              </a:defRPr>
            </a:lvl1pPr>
            <a:lvl2pPr>
              <a:defRPr sz="1200">
                <a:latin typeface="+mj-lt"/>
              </a:defRPr>
            </a:lvl2pPr>
            <a:lvl3pPr>
              <a:defRPr sz="1200">
                <a:latin typeface="+mj-lt"/>
              </a:defRPr>
            </a:lvl3pPr>
          </a:lstStyle>
          <a:p>
            <a:pPr lvl="0"/>
            <a:r>
              <a:rPr lang="en-US"/>
              <a:t>Edit Master text styles</a:t>
            </a:r>
          </a:p>
          <a:p>
            <a:pPr lvl="1"/>
            <a:r>
              <a:rPr lang="en-US"/>
              <a:t>Second level</a:t>
            </a:r>
          </a:p>
          <a:p>
            <a:pPr lvl="2"/>
            <a:r>
              <a:rPr lang="en-US"/>
              <a:t>Third level</a:t>
            </a:r>
          </a:p>
        </p:txBody>
      </p:sp>
      <p:sp>
        <p:nvSpPr>
          <p:cNvPr id="17" name="Content Placeholder 2">
            <a:extLst>
              <a:ext uri="{FF2B5EF4-FFF2-40B4-BE49-F238E27FC236}">
                <a16:creationId xmlns:a16="http://schemas.microsoft.com/office/drawing/2014/main" id="{E937AAC9-08DA-42A9-B578-CB72FFB879FA}"/>
              </a:ext>
            </a:extLst>
          </p:cNvPr>
          <p:cNvSpPr>
            <a:spLocks noGrp="1"/>
          </p:cNvSpPr>
          <p:nvPr>
            <p:ph idx="17"/>
          </p:nvPr>
        </p:nvSpPr>
        <p:spPr>
          <a:xfrm>
            <a:off x="2080905" y="3699415"/>
            <a:ext cx="6640997" cy="956806"/>
          </a:xfrm>
          <a:prstGeom prst="rect">
            <a:avLst/>
          </a:prstGeom>
          <a:ln>
            <a:solidFill>
              <a:schemeClr val="accent3"/>
            </a:solidFill>
          </a:ln>
        </p:spPr>
        <p:txBody>
          <a:bodyPr lIns="0" rIns="0"/>
          <a:lstStyle>
            <a:lvl1pPr algn="ctr">
              <a:defRPr sz="1200">
                <a:latin typeface="+mj-lt"/>
              </a:defRPr>
            </a:lvl1pPr>
            <a:lvl2pPr>
              <a:defRPr sz="1200">
                <a:latin typeface="+mj-lt"/>
              </a:defRPr>
            </a:lvl2pPr>
            <a:lvl3pPr>
              <a:defRPr sz="1200">
                <a:latin typeface="+mj-lt"/>
              </a:defRPr>
            </a:lvl3pPr>
          </a:lstStyle>
          <a:p>
            <a:pPr lvl="0"/>
            <a:r>
              <a:rPr lang="en-US"/>
              <a:t>Edit Master text styles</a:t>
            </a:r>
          </a:p>
          <a:p>
            <a:pPr lvl="1"/>
            <a:r>
              <a:rPr lang="en-US"/>
              <a:t>Second level</a:t>
            </a:r>
          </a:p>
          <a:p>
            <a:pPr lvl="2"/>
            <a:r>
              <a:rPr lang="en-US"/>
              <a:t>Third level</a:t>
            </a:r>
          </a:p>
        </p:txBody>
      </p:sp>
      <p:cxnSp>
        <p:nvCxnSpPr>
          <p:cNvPr id="13" name="Straight Connector 12">
            <a:extLst>
              <a:ext uri="{FF2B5EF4-FFF2-40B4-BE49-F238E27FC236}">
                <a16:creationId xmlns:a16="http://schemas.microsoft.com/office/drawing/2014/main" id="{9BBFAAC8-F0F9-40F2-9390-0303CA18866B}"/>
              </a:ext>
            </a:extLst>
          </p:cNvPr>
          <p:cNvCxnSpPr>
            <a:cxnSpLocks/>
            <a:stCxn id="7" idx="2"/>
            <a:endCxn id="9" idx="0"/>
          </p:cNvCxnSpPr>
          <p:nvPr/>
        </p:nvCxnSpPr>
        <p:spPr>
          <a:xfrm>
            <a:off x="1132468" y="3508359"/>
            <a:ext cx="0" cy="191057"/>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30E792-EF4A-47C5-A840-BC518E3431B6}"/>
              </a:ext>
            </a:extLst>
          </p:cNvPr>
          <p:cNvCxnSpPr>
            <a:cxnSpLocks/>
            <a:stCxn id="17" idx="1"/>
            <a:endCxn id="9" idx="3"/>
          </p:cNvCxnSpPr>
          <p:nvPr/>
        </p:nvCxnSpPr>
        <p:spPr>
          <a:xfrm flipH="1">
            <a:off x="1842973" y="4177818"/>
            <a:ext cx="237932" cy="0"/>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30565DF-847A-4C4B-A05B-64CDDE84EAF5}"/>
              </a:ext>
            </a:extLst>
          </p:cNvPr>
          <p:cNvCxnSpPr>
            <a:cxnSpLocks/>
            <a:endCxn id="7" idx="3"/>
          </p:cNvCxnSpPr>
          <p:nvPr/>
        </p:nvCxnSpPr>
        <p:spPr>
          <a:xfrm flipH="1" flipV="1">
            <a:off x="1842973" y="3029955"/>
            <a:ext cx="237932" cy="2442"/>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6D90F2F-860A-4896-84E3-EAA52DDD6F93}"/>
              </a:ext>
            </a:extLst>
          </p:cNvPr>
          <p:cNvCxnSpPr>
            <a:cxnSpLocks/>
            <a:stCxn id="15" idx="1"/>
            <a:endCxn id="5" idx="3"/>
          </p:cNvCxnSpPr>
          <p:nvPr/>
        </p:nvCxnSpPr>
        <p:spPr>
          <a:xfrm flipH="1">
            <a:off x="1842973" y="1962146"/>
            <a:ext cx="237932" cy="0"/>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3880DEF-8A8B-4263-806A-597660802087}"/>
              </a:ext>
            </a:extLst>
          </p:cNvPr>
          <p:cNvCxnSpPr>
            <a:cxnSpLocks/>
            <a:endCxn id="7" idx="0"/>
          </p:cNvCxnSpPr>
          <p:nvPr userDrawn="1"/>
        </p:nvCxnSpPr>
        <p:spPr>
          <a:xfrm>
            <a:off x="1132468" y="2440550"/>
            <a:ext cx="0" cy="111003"/>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7F0EAE11-B975-4F92-9E40-302E1349BFDE}"/>
              </a:ext>
            </a:extLst>
          </p:cNvPr>
          <p:cNvSpPr>
            <a:spLocks noGrp="1"/>
          </p:cNvSpPr>
          <p:nvPr>
            <p:ph type="body" sz="quarter" idx="23" hasCustomPrompt="1"/>
          </p:nvPr>
        </p:nvSpPr>
        <p:spPr>
          <a:xfrm>
            <a:off x="421482" y="4981576"/>
            <a:ext cx="8299847" cy="1190625"/>
          </a:xfrm>
          <a:prstGeom prst="rect">
            <a:avLst/>
          </a:prstGeom>
        </p:spPr>
        <p:txBody>
          <a:bodyPr/>
          <a:lstStyle>
            <a:lvl1pPr>
              <a:defRPr sz="1200" b="1">
                <a:latin typeface="+mj-lt"/>
              </a:defRPr>
            </a:lvl1pPr>
          </a:lstStyle>
          <a:p>
            <a:pPr lvl="0"/>
            <a:r>
              <a:rPr lang="en-US" dirty="0"/>
              <a:t>Notes/Summary:</a:t>
            </a:r>
          </a:p>
          <a:p>
            <a:pPr lvl="0"/>
            <a:r>
              <a:rPr lang="en-US" b="0" dirty="0"/>
              <a:t>Add notes here.</a:t>
            </a:r>
            <a:endParaRPr lang="en-US" dirty="0"/>
          </a:p>
        </p:txBody>
      </p:sp>
      <p:sp>
        <p:nvSpPr>
          <p:cNvPr id="2" name="Footer Placeholder 1">
            <a:extLst>
              <a:ext uri="{FF2B5EF4-FFF2-40B4-BE49-F238E27FC236}">
                <a16:creationId xmlns:a16="http://schemas.microsoft.com/office/drawing/2014/main" id="{07EE7E13-7F27-44F1-A867-2C70A3E08EB7}"/>
              </a:ext>
            </a:extLst>
          </p:cNvPr>
          <p:cNvSpPr>
            <a:spLocks noGrp="1"/>
          </p:cNvSpPr>
          <p:nvPr>
            <p:ph type="ftr" sz="quarter" idx="24"/>
          </p:nvPr>
        </p:nvSpPr>
        <p:spPr/>
        <p:txBody>
          <a:bodyPr/>
          <a:lstStyle/>
          <a:p>
            <a:r>
              <a:rPr lang="en-US"/>
              <a:t>Sources:</a:t>
            </a:r>
            <a:endParaRPr lang="en-US" dirty="0"/>
          </a:p>
        </p:txBody>
      </p:sp>
      <p:sp>
        <p:nvSpPr>
          <p:cNvPr id="3" name="Slide Number Placeholder 2">
            <a:extLst>
              <a:ext uri="{FF2B5EF4-FFF2-40B4-BE49-F238E27FC236}">
                <a16:creationId xmlns:a16="http://schemas.microsoft.com/office/drawing/2014/main" id="{5AEF61DC-93CE-44A2-BACD-7ED9155A081D}"/>
              </a:ext>
            </a:extLst>
          </p:cNvPr>
          <p:cNvSpPr>
            <a:spLocks noGrp="1"/>
          </p:cNvSpPr>
          <p:nvPr>
            <p:ph type="sldNum" sz="quarter" idx="25"/>
          </p:nvPr>
        </p:nvSpPr>
        <p:spPr/>
        <p:txBody>
          <a:bodyPr/>
          <a:lstStyle/>
          <a:p>
            <a:fld id="{D04A32BC-4AEA-4C75-B397-D319FFB728D1}" type="slidenum">
              <a:rPr lang="en-US" smtClean="0"/>
              <a:pPr/>
              <a:t>‹N°›</a:t>
            </a:fld>
            <a:endParaRPr lang="en-US" dirty="0"/>
          </a:p>
        </p:txBody>
      </p:sp>
      <p:sp>
        <p:nvSpPr>
          <p:cNvPr id="18" name="Title 1">
            <a:extLst>
              <a:ext uri="{FF2B5EF4-FFF2-40B4-BE49-F238E27FC236}">
                <a16:creationId xmlns:a16="http://schemas.microsoft.com/office/drawing/2014/main" id="{6856BB7A-D7FD-433B-9B91-49A3A7BC214D}"/>
              </a:ext>
            </a:extLst>
          </p:cNvPr>
          <p:cNvSpPr>
            <a:spLocks noGrp="1"/>
          </p:cNvSpPr>
          <p:nvPr>
            <p:ph type="title"/>
          </p:nvPr>
        </p:nvSpPr>
        <p:spPr>
          <a:xfrm>
            <a:off x="421962" y="310551"/>
            <a:ext cx="8299939" cy="436862"/>
          </a:xfrm>
          <a:prstGeom prst="rect">
            <a:avLst/>
          </a:prstGeom>
        </p:spPr>
        <p:txBody>
          <a:bodyPr lIns="0" rIns="0"/>
          <a:lstStyle>
            <a:lvl1pPr>
              <a:defRPr sz="2400">
                <a:solidFill>
                  <a:schemeClr val="accent1"/>
                </a:solidFill>
              </a:defRPr>
            </a:lvl1pPr>
          </a:lstStyle>
          <a:p>
            <a:r>
              <a:rPr lang="en-US"/>
              <a:t>Click to edit Master title style</a:t>
            </a:r>
            <a:endParaRPr lang="en-US" dirty="0"/>
          </a:p>
        </p:txBody>
      </p:sp>
      <p:sp>
        <p:nvSpPr>
          <p:cNvPr id="24" name="Text Placeholder 5">
            <a:extLst>
              <a:ext uri="{FF2B5EF4-FFF2-40B4-BE49-F238E27FC236}">
                <a16:creationId xmlns:a16="http://schemas.microsoft.com/office/drawing/2014/main" id="{C957F823-B2F7-4B6E-8CDE-F7885A20F5B7}"/>
              </a:ext>
            </a:extLst>
          </p:cNvPr>
          <p:cNvSpPr>
            <a:spLocks noGrp="1"/>
          </p:cNvSpPr>
          <p:nvPr>
            <p:ph type="body" sz="quarter" idx="26" hasCustomPrompt="1"/>
          </p:nvPr>
        </p:nvSpPr>
        <p:spPr>
          <a:xfrm>
            <a:off x="421961" y="885436"/>
            <a:ext cx="8299939" cy="457200"/>
          </a:xfrm>
          <a:prstGeom prst="rect">
            <a:avLst/>
          </a:prstGeom>
        </p:spPr>
        <p:txBody>
          <a:bodyPr/>
          <a:lstStyle>
            <a:lvl1pPr>
              <a:defRPr sz="1600" b="0">
                <a:latin typeface="+mj-lt"/>
              </a:defRPr>
            </a:lvl1pPr>
          </a:lstStyle>
          <a:p>
            <a:pPr lvl="0"/>
            <a:r>
              <a:rPr lang="en-US" dirty="0"/>
              <a:t>Insert Sub-Text Here</a:t>
            </a:r>
          </a:p>
        </p:txBody>
      </p:sp>
      <p:sp>
        <p:nvSpPr>
          <p:cNvPr id="25" name="Text Placeholder 12">
            <a:extLst>
              <a:ext uri="{FF2B5EF4-FFF2-40B4-BE49-F238E27FC236}">
                <a16:creationId xmlns:a16="http://schemas.microsoft.com/office/drawing/2014/main" id="{B406E12D-6F9A-44F9-B397-D40ED432CE17}"/>
              </a:ext>
            </a:extLst>
          </p:cNvPr>
          <p:cNvSpPr>
            <a:spLocks noGrp="1"/>
          </p:cNvSpPr>
          <p:nvPr>
            <p:ph type="body" sz="quarter" idx="31" hasCustomPrompt="1"/>
          </p:nvPr>
        </p:nvSpPr>
        <p:spPr>
          <a:xfrm>
            <a:off x="416447" y="1829227"/>
            <a:ext cx="1432041" cy="309413"/>
          </a:xfrm>
          <a:prstGeom prst="rect">
            <a:avLst/>
          </a:prstGeom>
        </p:spPr>
        <p:txBody>
          <a:bodyPr/>
          <a:lstStyle>
            <a:lvl1pPr marL="0" indent="0" algn="ctr">
              <a:buFont typeface="+mj-lt"/>
              <a:buNone/>
              <a:defRPr sz="1400" b="1">
                <a:solidFill>
                  <a:schemeClr val="bg1"/>
                </a:solidFill>
                <a:latin typeface="+mj-lt"/>
              </a:defRPr>
            </a:lvl1pPr>
          </a:lstStyle>
          <a:p>
            <a:pPr lvl="0"/>
            <a:r>
              <a:rPr lang="en-US" dirty="0"/>
              <a:t>Main Point</a:t>
            </a:r>
          </a:p>
        </p:txBody>
      </p:sp>
      <p:sp>
        <p:nvSpPr>
          <p:cNvPr id="26" name="Text Placeholder 12">
            <a:extLst>
              <a:ext uri="{FF2B5EF4-FFF2-40B4-BE49-F238E27FC236}">
                <a16:creationId xmlns:a16="http://schemas.microsoft.com/office/drawing/2014/main" id="{6DBB0A69-8B0D-4CD9-9B88-64E1D3E5DE1D}"/>
              </a:ext>
            </a:extLst>
          </p:cNvPr>
          <p:cNvSpPr>
            <a:spLocks noGrp="1"/>
          </p:cNvSpPr>
          <p:nvPr>
            <p:ph type="body" sz="quarter" idx="32" hasCustomPrompt="1"/>
          </p:nvPr>
        </p:nvSpPr>
        <p:spPr>
          <a:xfrm>
            <a:off x="410931" y="2873591"/>
            <a:ext cx="1432041" cy="309413"/>
          </a:xfrm>
          <a:prstGeom prst="rect">
            <a:avLst/>
          </a:prstGeom>
        </p:spPr>
        <p:txBody>
          <a:bodyPr/>
          <a:lstStyle>
            <a:lvl1pPr marL="0" indent="0" algn="ctr">
              <a:buFont typeface="+mj-lt"/>
              <a:buNone/>
              <a:defRPr sz="1400" b="1">
                <a:solidFill>
                  <a:schemeClr val="bg1"/>
                </a:solidFill>
                <a:latin typeface="+mj-lt"/>
              </a:defRPr>
            </a:lvl1pPr>
          </a:lstStyle>
          <a:p>
            <a:pPr lvl="0"/>
            <a:r>
              <a:rPr lang="en-US" dirty="0"/>
              <a:t>Main Point</a:t>
            </a:r>
          </a:p>
        </p:txBody>
      </p:sp>
      <p:sp>
        <p:nvSpPr>
          <p:cNvPr id="27" name="Text Placeholder 12">
            <a:extLst>
              <a:ext uri="{FF2B5EF4-FFF2-40B4-BE49-F238E27FC236}">
                <a16:creationId xmlns:a16="http://schemas.microsoft.com/office/drawing/2014/main" id="{86FB4F47-4000-4623-8BF3-3A834D6E0A92}"/>
              </a:ext>
            </a:extLst>
          </p:cNvPr>
          <p:cNvSpPr>
            <a:spLocks noGrp="1"/>
          </p:cNvSpPr>
          <p:nvPr>
            <p:ph type="body" sz="quarter" idx="33" hasCustomPrompt="1"/>
          </p:nvPr>
        </p:nvSpPr>
        <p:spPr>
          <a:xfrm>
            <a:off x="421482" y="4033326"/>
            <a:ext cx="1432041" cy="309413"/>
          </a:xfrm>
          <a:prstGeom prst="rect">
            <a:avLst/>
          </a:prstGeom>
        </p:spPr>
        <p:txBody>
          <a:bodyPr/>
          <a:lstStyle>
            <a:lvl1pPr marL="0" indent="0" algn="ctr">
              <a:buFont typeface="+mj-lt"/>
              <a:buNone/>
              <a:defRPr sz="1400" b="1">
                <a:solidFill>
                  <a:schemeClr val="bg1"/>
                </a:solidFill>
                <a:latin typeface="+mj-lt"/>
              </a:defRPr>
            </a:lvl1pPr>
          </a:lstStyle>
          <a:p>
            <a:pPr lvl="0"/>
            <a:r>
              <a:rPr lang="en-US" dirty="0"/>
              <a:t>Main Point</a:t>
            </a:r>
          </a:p>
        </p:txBody>
      </p:sp>
    </p:spTree>
    <p:extLst>
      <p:ext uri="{BB962C8B-B14F-4D97-AF65-F5344CB8AC3E}">
        <p14:creationId xmlns:p14="http://schemas.microsoft.com/office/powerpoint/2010/main" val="9770909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row page V6">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280F675-6371-49A7-817D-641D8214CBC5}"/>
              </a:ext>
            </a:extLst>
          </p:cNvPr>
          <p:cNvSpPr>
            <a:spLocks noGrp="1"/>
          </p:cNvSpPr>
          <p:nvPr>
            <p:ph idx="15"/>
          </p:nvPr>
        </p:nvSpPr>
        <p:spPr>
          <a:xfrm>
            <a:off x="2080905" y="1483744"/>
            <a:ext cx="6640997" cy="875989"/>
          </a:xfrm>
          <a:prstGeom prst="rect">
            <a:avLst/>
          </a:prstGeom>
          <a:ln>
            <a:solidFill>
              <a:schemeClr val="accent3"/>
            </a:solidFill>
          </a:ln>
        </p:spPr>
        <p:txBody>
          <a:bodyPr lIns="0" rIns="0"/>
          <a:lstStyle>
            <a:lvl1pPr algn="ct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en-US" dirty="0"/>
              <a:t>Edit Master text styles</a:t>
            </a:r>
          </a:p>
          <a:p>
            <a:pPr lvl="1"/>
            <a:r>
              <a:rPr lang="en-US" dirty="0"/>
              <a:t>Second level</a:t>
            </a:r>
          </a:p>
          <a:p>
            <a:pPr lvl="2"/>
            <a:r>
              <a:rPr lang="en-US" dirty="0"/>
              <a:t>Third level</a:t>
            </a:r>
          </a:p>
        </p:txBody>
      </p:sp>
      <p:sp>
        <p:nvSpPr>
          <p:cNvPr id="8" name="Content Placeholder 2">
            <a:extLst>
              <a:ext uri="{FF2B5EF4-FFF2-40B4-BE49-F238E27FC236}">
                <a16:creationId xmlns:a16="http://schemas.microsoft.com/office/drawing/2014/main" id="{6E1F4F61-4184-43F0-935D-0909D773BC2B}"/>
              </a:ext>
            </a:extLst>
          </p:cNvPr>
          <p:cNvSpPr>
            <a:spLocks noGrp="1"/>
          </p:cNvSpPr>
          <p:nvPr>
            <p:ph idx="16"/>
          </p:nvPr>
        </p:nvSpPr>
        <p:spPr>
          <a:xfrm>
            <a:off x="2080905" y="2500841"/>
            <a:ext cx="6640997" cy="1194027"/>
          </a:xfrm>
          <a:prstGeom prst="rect">
            <a:avLst/>
          </a:prstGeom>
          <a:ln>
            <a:solidFill>
              <a:schemeClr val="accent3"/>
            </a:solidFill>
          </a:ln>
        </p:spPr>
        <p:txBody>
          <a:bodyPr lIns="0" rIns="0"/>
          <a:lstStyle>
            <a:lvl1pPr algn="ct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8686F6E7-9A15-4336-86CE-59C376ABDC62}"/>
              </a:ext>
            </a:extLst>
          </p:cNvPr>
          <p:cNvSpPr>
            <a:spLocks noGrp="1"/>
          </p:cNvSpPr>
          <p:nvPr>
            <p:ph idx="17"/>
          </p:nvPr>
        </p:nvSpPr>
        <p:spPr>
          <a:xfrm>
            <a:off x="2080905" y="3851009"/>
            <a:ext cx="6640997" cy="1494286"/>
          </a:xfrm>
          <a:prstGeom prst="rect">
            <a:avLst/>
          </a:prstGeom>
          <a:ln>
            <a:solidFill>
              <a:schemeClr val="accent3"/>
            </a:solidFill>
          </a:ln>
        </p:spPr>
        <p:txBody>
          <a:bodyPr lIns="0" rIns="0"/>
          <a:lstStyle>
            <a:lvl1pPr algn="ct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itle 1">
            <a:extLst>
              <a:ext uri="{FF2B5EF4-FFF2-40B4-BE49-F238E27FC236}">
                <a16:creationId xmlns:a16="http://schemas.microsoft.com/office/drawing/2014/main" id="{A47BA1EA-70D0-494B-BA5B-A63B5DDD6467}"/>
              </a:ext>
            </a:extLst>
          </p:cNvPr>
          <p:cNvSpPr>
            <a:spLocks noGrp="1"/>
          </p:cNvSpPr>
          <p:nvPr>
            <p:ph type="title"/>
          </p:nvPr>
        </p:nvSpPr>
        <p:spPr>
          <a:xfrm>
            <a:off x="421962" y="310551"/>
            <a:ext cx="8299939" cy="436862"/>
          </a:xfrm>
          <a:prstGeom prst="rect">
            <a:avLst/>
          </a:prstGeom>
        </p:spPr>
        <p:txBody>
          <a:bodyPr lIns="0" rIns="0"/>
          <a:lstStyle>
            <a:lvl1pPr>
              <a:defRPr sz="2400">
                <a:solidFill>
                  <a:schemeClr val="accent1"/>
                </a:solidFill>
              </a:defRPr>
            </a:lvl1pPr>
          </a:lstStyle>
          <a:p>
            <a:r>
              <a:rPr lang="en-US"/>
              <a:t>Click to edit Master title style</a:t>
            </a:r>
            <a:endParaRPr lang="en-US" dirty="0"/>
          </a:p>
        </p:txBody>
      </p:sp>
      <p:sp>
        <p:nvSpPr>
          <p:cNvPr id="17" name="Text Placeholder 5">
            <a:extLst>
              <a:ext uri="{FF2B5EF4-FFF2-40B4-BE49-F238E27FC236}">
                <a16:creationId xmlns:a16="http://schemas.microsoft.com/office/drawing/2014/main" id="{CB399ABA-BA75-46A1-A0B3-AD577CD2B4C2}"/>
              </a:ext>
            </a:extLst>
          </p:cNvPr>
          <p:cNvSpPr>
            <a:spLocks noGrp="1"/>
          </p:cNvSpPr>
          <p:nvPr>
            <p:ph type="body" sz="quarter" idx="24" hasCustomPrompt="1"/>
          </p:nvPr>
        </p:nvSpPr>
        <p:spPr>
          <a:xfrm>
            <a:off x="421961" y="885436"/>
            <a:ext cx="8299939" cy="457200"/>
          </a:xfrm>
          <a:prstGeom prst="rect">
            <a:avLst/>
          </a:prstGeom>
        </p:spPr>
        <p:txBody>
          <a:bodyPr/>
          <a:lstStyle>
            <a:lvl1pPr>
              <a:defRPr sz="1600" b="0">
                <a:latin typeface="+mj-lt"/>
              </a:defRPr>
            </a:lvl1pPr>
          </a:lstStyle>
          <a:p>
            <a:pPr lvl="0"/>
            <a:r>
              <a:rPr lang="en-US" dirty="0"/>
              <a:t>Insert Sub-Text Here</a:t>
            </a:r>
          </a:p>
        </p:txBody>
      </p:sp>
      <p:sp>
        <p:nvSpPr>
          <p:cNvPr id="32" name="Content Placeholder 2">
            <a:extLst>
              <a:ext uri="{FF2B5EF4-FFF2-40B4-BE49-F238E27FC236}">
                <a16:creationId xmlns:a16="http://schemas.microsoft.com/office/drawing/2014/main" id="{D962DDE6-0966-46E4-BE8E-BEBE0EC4FCF4}"/>
              </a:ext>
            </a:extLst>
          </p:cNvPr>
          <p:cNvSpPr>
            <a:spLocks noGrp="1"/>
          </p:cNvSpPr>
          <p:nvPr>
            <p:ph idx="35"/>
          </p:nvPr>
        </p:nvSpPr>
        <p:spPr>
          <a:xfrm>
            <a:off x="2080903" y="5503666"/>
            <a:ext cx="6640997" cy="707696"/>
          </a:xfrm>
          <a:prstGeom prst="rect">
            <a:avLst/>
          </a:prstGeom>
          <a:ln>
            <a:solidFill>
              <a:schemeClr val="accent3"/>
            </a:solidFill>
          </a:ln>
        </p:spPr>
        <p:txBody>
          <a:bodyPr lIns="0" rIns="0"/>
          <a:lstStyle>
            <a:lvl1pPr algn="ct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en-US" dirty="0"/>
              <a:t>Edit Master text styles</a:t>
            </a:r>
          </a:p>
          <a:p>
            <a:pPr lvl="1"/>
            <a:r>
              <a:rPr lang="en-US" dirty="0"/>
              <a:t>Second level</a:t>
            </a:r>
          </a:p>
          <a:p>
            <a:pPr lvl="2"/>
            <a:endParaRPr lang="en-US" dirty="0"/>
          </a:p>
        </p:txBody>
      </p:sp>
    </p:spTree>
    <p:extLst>
      <p:ext uri="{BB962C8B-B14F-4D97-AF65-F5344CB8AC3E}">
        <p14:creationId xmlns:p14="http://schemas.microsoft.com/office/powerpoint/2010/main" val="31657053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column page with Arrows">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B390B275-9FC1-4FE6-84FB-806BE9D29C08}"/>
              </a:ext>
            </a:extLst>
          </p:cNvPr>
          <p:cNvSpPr/>
          <p:nvPr/>
        </p:nvSpPr>
        <p:spPr>
          <a:xfrm>
            <a:off x="421963" y="1413627"/>
            <a:ext cx="3885720" cy="406400"/>
          </a:xfrm>
          <a:prstGeom prst="homePlate">
            <a:avLst/>
          </a:prstGeom>
          <a:solidFill>
            <a:schemeClr val="accent4">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err="1">
              <a:solidFill>
                <a:schemeClr val="bg1"/>
              </a:solidFill>
              <a:latin typeface="+mj-lt"/>
            </a:endParaRPr>
          </a:p>
        </p:txBody>
      </p:sp>
      <p:sp>
        <p:nvSpPr>
          <p:cNvPr id="6" name="Arrow: Pentagon 5">
            <a:extLst>
              <a:ext uri="{FF2B5EF4-FFF2-40B4-BE49-F238E27FC236}">
                <a16:creationId xmlns:a16="http://schemas.microsoft.com/office/drawing/2014/main" id="{42FD928B-E6BF-45AB-94FD-F39AA7BB3C40}"/>
              </a:ext>
            </a:extLst>
          </p:cNvPr>
          <p:cNvSpPr/>
          <p:nvPr/>
        </p:nvSpPr>
        <p:spPr>
          <a:xfrm>
            <a:off x="4810971" y="1413627"/>
            <a:ext cx="3885102" cy="406400"/>
          </a:xfrm>
          <a:prstGeom prst="homePlate">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err="1">
              <a:solidFill>
                <a:schemeClr val="bg1"/>
              </a:solidFill>
              <a:latin typeface="+mj-lt"/>
            </a:endParaRPr>
          </a:p>
        </p:txBody>
      </p:sp>
      <p:sp>
        <p:nvSpPr>
          <p:cNvPr id="12" name="Content Placeholder 2">
            <a:extLst>
              <a:ext uri="{FF2B5EF4-FFF2-40B4-BE49-F238E27FC236}">
                <a16:creationId xmlns:a16="http://schemas.microsoft.com/office/drawing/2014/main" id="{D4DEDC57-467A-47C8-A5E4-0AD1760E9CFC}"/>
              </a:ext>
            </a:extLst>
          </p:cNvPr>
          <p:cNvSpPr>
            <a:spLocks noGrp="1"/>
          </p:cNvSpPr>
          <p:nvPr>
            <p:ph idx="1"/>
          </p:nvPr>
        </p:nvSpPr>
        <p:spPr>
          <a:xfrm>
            <a:off x="421962" y="1914525"/>
            <a:ext cx="3885720" cy="4239383"/>
          </a:xfrm>
          <a:prstGeom prst="rect">
            <a:avLst/>
          </a:prstGeom>
        </p:spPr>
        <p:txBody>
          <a:bodyPr lIns="0" rIns="0"/>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
            <a:extLst>
              <a:ext uri="{FF2B5EF4-FFF2-40B4-BE49-F238E27FC236}">
                <a16:creationId xmlns:a16="http://schemas.microsoft.com/office/drawing/2014/main" id="{A4FA7382-ABAA-44D7-A971-133281F83640}"/>
              </a:ext>
            </a:extLst>
          </p:cNvPr>
          <p:cNvSpPr>
            <a:spLocks noGrp="1"/>
          </p:cNvSpPr>
          <p:nvPr>
            <p:ph idx="10"/>
          </p:nvPr>
        </p:nvSpPr>
        <p:spPr>
          <a:xfrm>
            <a:off x="4810971" y="1914525"/>
            <a:ext cx="3885102" cy="4239383"/>
          </a:xfrm>
          <a:prstGeom prst="rect">
            <a:avLst/>
          </a:prstGeom>
        </p:spPr>
        <p:txBody>
          <a:bodyPr lIns="0" rIns="0"/>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0536F0B9-95E9-48D4-9449-2EE2DB555B44}"/>
              </a:ext>
            </a:extLst>
          </p:cNvPr>
          <p:cNvSpPr>
            <a:spLocks noGrp="1"/>
          </p:cNvSpPr>
          <p:nvPr>
            <p:ph type="ftr" sz="quarter" idx="11"/>
          </p:nvPr>
        </p:nvSpPr>
        <p:spPr/>
        <p:txBody>
          <a:bodyPr/>
          <a:lstStyle/>
          <a:p>
            <a:r>
              <a:rPr lang="en-US"/>
              <a:t>Sources:</a:t>
            </a:r>
            <a:endParaRPr lang="en-US" dirty="0"/>
          </a:p>
        </p:txBody>
      </p:sp>
      <p:sp>
        <p:nvSpPr>
          <p:cNvPr id="3" name="Slide Number Placeholder 2">
            <a:extLst>
              <a:ext uri="{FF2B5EF4-FFF2-40B4-BE49-F238E27FC236}">
                <a16:creationId xmlns:a16="http://schemas.microsoft.com/office/drawing/2014/main" id="{5A3F11E4-14B3-43F6-96B1-088A82D9EFCA}"/>
              </a:ext>
            </a:extLst>
          </p:cNvPr>
          <p:cNvSpPr>
            <a:spLocks noGrp="1"/>
          </p:cNvSpPr>
          <p:nvPr>
            <p:ph type="sldNum" sz="quarter" idx="12"/>
          </p:nvPr>
        </p:nvSpPr>
        <p:spPr/>
        <p:txBody>
          <a:bodyPr/>
          <a:lstStyle/>
          <a:p>
            <a:fld id="{D04A32BC-4AEA-4C75-B397-D319FFB728D1}" type="slidenum">
              <a:rPr lang="en-US" smtClean="0"/>
              <a:pPr/>
              <a:t>‹N°›</a:t>
            </a:fld>
            <a:endParaRPr lang="en-US" dirty="0"/>
          </a:p>
        </p:txBody>
      </p:sp>
      <p:sp>
        <p:nvSpPr>
          <p:cNvPr id="11" name="Title 1">
            <a:extLst>
              <a:ext uri="{FF2B5EF4-FFF2-40B4-BE49-F238E27FC236}">
                <a16:creationId xmlns:a16="http://schemas.microsoft.com/office/drawing/2014/main" id="{7A047B8F-CC8B-4A9F-8638-977AA5E419E8}"/>
              </a:ext>
            </a:extLst>
          </p:cNvPr>
          <p:cNvSpPr>
            <a:spLocks noGrp="1"/>
          </p:cNvSpPr>
          <p:nvPr>
            <p:ph type="title"/>
          </p:nvPr>
        </p:nvSpPr>
        <p:spPr>
          <a:xfrm>
            <a:off x="421962" y="310551"/>
            <a:ext cx="8299939" cy="436862"/>
          </a:xfrm>
          <a:prstGeom prst="rect">
            <a:avLst/>
          </a:prstGeom>
        </p:spPr>
        <p:txBody>
          <a:bodyPr lIns="0" rIns="0"/>
          <a:lstStyle>
            <a:lvl1pPr>
              <a:defRPr sz="2400">
                <a:solidFill>
                  <a:schemeClr val="accent1"/>
                </a:solidFill>
              </a:defRPr>
            </a:lvl1pPr>
          </a:lstStyle>
          <a:p>
            <a:r>
              <a:rPr lang="en-US"/>
              <a:t>Click to edit Master title style</a:t>
            </a:r>
            <a:endParaRPr lang="en-US" dirty="0"/>
          </a:p>
        </p:txBody>
      </p:sp>
      <p:sp>
        <p:nvSpPr>
          <p:cNvPr id="14" name="Text Placeholder 5">
            <a:extLst>
              <a:ext uri="{FF2B5EF4-FFF2-40B4-BE49-F238E27FC236}">
                <a16:creationId xmlns:a16="http://schemas.microsoft.com/office/drawing/2014/main" id="{73FCFBAC-4166-441B-B4B8-638518651560}"/>
              </a:ext>
            </a:extLst>
          </p:cNvPr>
          <p:cNvSpPr>
            <a:spLocks noGrp="1"/>
          </p:cNvSpPr>
          <p:nvPr>
            <p:ph type="body" sz="quarter" idx="24" hasCustomPrompt="1"/>
          </p:nvPr>
        </p:nvSpPr>
        <p:spPr>
          <a:xfrm>
            <a:off x="421961" y="885436"/>
            <a:ext cx="8299939" cy="457200"/>
          </a:xfrm>
          <a:prstGeom prst="rect">
            <a:avLst/>
          </a:prstGeom>
        </p:spPr>
        <p:txBody>
          <a:bodyPr/>
          <a:lstStyle>
            <a:lvl1pPr>
              <a:defRPr sz="1600" b="0">
                <a:latin typeface="+mj-lt"/>
              </a:defRPr>
            </a:lvl1pPr>
          </a:lstStyle>
          <a:p>
            <a:pPr lvl="0"/>
            <a:r>
              <a:rPr lang="en-US" dirty="0"/>
              <a:t>Insert Sub-Text Here</a:t>
            </a:r>
          </a:p>
        </p:txBody>
      </p:sp>
      <p:sp>
        <p:nvSpPr>
          <p:cNvPr id="16" name="Text Placeholder 12">
            <a:extLst>
              <a:ext uri="{FF2B5EF4-FFF2-40B4-BE49-F238E27FC236}">
                <a16:creationId xmlns:a16="http://schemas.microsoft.com/office/drawing/2014/main" id="{4B8FE226-A767-4694-BCFE-84BE9DEBA56A}"/>
              </a:ext>
            </a:extLst>
          </p:cNvPr>
          <p:cNvSpPr>
            <a:spLocks noGrp="1"/>
          </p:cNvSpPr>
          <p:nvPr>
            <p:ph type="body" sz="quarter" idx="33" hasCustomPrompt="1"/>
          </p:nvPr>
        </p:nvSpPr>
        <p:spPr>
          <a:xfrm>
            <a:off x="1624084" y="1453345"/>
            <a:ext cx="1432041" cy="309413"/>
          </a:xfrm>
          <a:prstGeom prst="rect">
            <a:avLst/>
          </a:prstGeom>
        </p:spPr>
        <p:txBody>
          <a:bodyPr/>
          <a:lstStyle>
            <a:lvl1pPr marL="0" indent="0" algn="ctr">
              <a:buFont typeface="+mj-lt"/>
              <a:buNone/>
              <a:defRPr sz="1400" b="1">
                <a:solidFill>
                  <a:schemeClr val="bg1"/>
                </a:solidFill>
                <a:latin typeface="+mj-lt"/>
              </a:defRPr>
            </a:lvl1pPr>
          </a:lstStyle>
          <a:p>
            <a:pPr lvl="0"/>
            <a:r>
              <a:rPr lang="en-US" dirty="0"/>
              <a:t>Main Title</a:t>
            </a:r>
          </a:p>
        </p:txBody>
      </p:sp>
      <p:sp>
        <p:nvSpPr>
          <p:cNvPr id="17" name="Text Placeholder 12">
            <a:extLst>
              <a:ext uri="{FF2B5EF4-FFF2-40B4-BE49-F238E27FC236}">
                <a16:creationId xmlns:a16="http://schemas.microsoft.com/office/drawing/2014/main" id="{A79C5D96-3AA1-43B7-90EC-ABB6B9524D30}"/>
              </a:ext>
            </a:extLst>
          </p:cNvPr>
          <p:cNvSpPr>
            <a:spLocks noGrp="1"/>
          </p:cNvSpPr>
          <p:nvPr>
            <p:ph type="body" sz="quarter" idx="34" hasCustomPrompt="1"/>
          </p:nvPr>
        </p:nvSpPr>
        <p:spPr>
          <a:xfrm>
            <a:off x="6037501" y="1453346"/>
            <a:ext cx="1432041" cy="309413"/>
          </a:xfrm>
          <a:prstGeom prst="rect">
            <a:avLst/>
          </a:prstGeom>
        </p:spPr>
        <p:txBody>
          <a:bodyPr/>
          <a:lstStyle>
            <a:lvl1pPr marL="0" indent="0" algn="ctr">
              <a:buFont typeface="+mj-lt"/>
              <a:buNone/>
              <a:defRPr sz="1400" b="1">
                <a:solidFill>
                  <a:schemeClr val="bg1"/>
                </a:solidFill>
                <a:latin typeface="+mj-lt"/>
              </a:defRPr>
            </a:lvl1pPr>
          </a:lstStyle>
          <a:p>
            <a:pPr lvl="0"/>
            <a:r>
              <a:rPr lang="en-US" dirty="0"/>
              <a:t>Main Title</a:t>
            </a:r>
          </a:p>
        </p:txBody>
      </p:sp>
    </p:spTree>
    <p:extLst>
      <p:ext uri="{BB962C8B-B14F-4D97-AF65-F5344CB8AC3E}">
        <p14:creationId xmlns:p14="http://schemas.microsoft.com/office/powerpoint/2010/main" val="6012039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column page with Arrows V2">
    <p:spTree>
      <p:nvGrpSpPr>
        <p:cNvPr id="1" name=""/>
        <p:cNvGrpSpPr/>
        <p:nvPr/>
      </p:nvGrpSpPr>
      <p:grpSpPr>
        <a:xfrm>
          <a:off x="0" y="0"/>
          <a:ext cx="0" cy="0"/>
          <a:chOff x="0" y="0"/>
          <a:chExt cx="0" cy="0"/>
        </a:xfrm>
      </p:grpSpPr>
      <p:sp>
        <p:nvSpPr>
          <p:cNvPr id="30" name="Content Placeholder 2">
            <a:extLst>
              <a:ext uri="{FF2B5EF4-FFF2-40B4-BE49-F238E27FC236}">
                <a16:creationId xmlns:a16="http://schemas.microsoft.com/office/drawing/2014/main" id="{F4C23FD2-5764-45A4-8B24-14216E33B0F4}"/>
              </a:ext>
            </a:extLst>
          </p:cNvPr>
          <p:cNvSpPr>
            <a:spLocks noGrp="1"/>
          </p:cNvSpPr>
          <p:nvPr>
            <p:ph idx="1"/>
          </p:nvPr>
        </p:nvSpPr>
        <p:spPr>
          <a:xfrm>
            <a:off x="421962" y="1914525"/>
            <a:ext cx="3885720" cy="4239383"/>
          </a:xfrm>
          <a:prstGeom prst="rect">
            <a:avLst/>
          </a:prstGeom>
        </p:spPr>
        <p:txBody>
          <a:bodyPr lIns="0" rIns="0"/>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Content Placeholder 2">
            <a:extLst>
              <a:ext uri="{FF2B5EF4-FFF2-40B4-BE49-F238E27FC236}">
                <a16:creationId xmlns:a16="http://schemas.microsoft.com/office/drawing/2014/main" id="{A1C59744-B495-4345-A6A1-6CE2D5957D24}"/>
              </a:ext>
            </a:extLst>
          </p:cNvPr>
          <p:cNvSpPr>
            <a:spLocks noGrp="1"/>
          </p:cNvSpPr>
          <p:nvPr>
            <p:ph idx="10"/>
          </p:nvPr>
        </p:nvSpPr>
        <p:spPr>
          <a:xfrm>
            <a:off x="4810971" y="1914525"/>
            <a:ext cx="3885102" cy="4239383"/>
          </a:xfrm>
          <a:prstGeom prst="rect">
            <a:avLst/>
          </a:prstGeom>
        </p:spPr>
        <p:txBody>
          <a:bodyPr lIns="0" rIns="0"/>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Arrow: Pentagon 31">
            <a:extLst>
              <a:ext uri="{FF2B5EF4-FFF2-40B4-BE49-F238E27FC236}">
                <a16:creationId xmlns:a16="http://schemas.microsoft.com/office/drawing/2014/main" id="{F95A0CE0-399E-4114-A1CC-EC221E0AF94F}"/>
              </a:ext>
            </a:extLst>
          </p:cNvPr>
          <p:cNvSpPr/>
          <p:nvPr userDrawn="1"/>
        </p:nvSpPr>
        <p:spPr>
          <a:xfrm>
            <a:off x="421963" y="1413627"/>
            <a:ext cx="3885720" cy="406400"/>
          </a:xfrm>
          <a:prstGeom prst="homePlate">
            <a:avLst/>
          </a:prstGeom>
          <a:solidFill>
            <a:schemeClr val="accent4">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err="1">
              <a:solidFill>
                <a:schemeClr val="bg1"/>
              </a:solidFill>
              <a:latin typeface="+mj-lt"/>
            </a:endParaRPr>
          </a:p>
        </p:txBody>
      </p:sp>
      <p:sp>
        <p:nvSpPr>
          <p:cNvPr id="33" name="Arrow: Pentagon 32">
            <a:extLst>
              <a:ext uri="{FF2B5EF4-FFF2-40B4-BE49-F238E27FC236}">
                <a16:creationId xmlns:a16="http://schemas.microsoft.com/office/drawing/2014/main" id="{6FE57718-398D-427C-ADE2-5A3F57C83BB2}"/>
              </a:ext>
            </a:extLst>
          </p:cNvPr>
          <p:cNvSpPr/>
          <p:nvPr userDrawn="1"/>
        </p:nvSpPr>
        <p:spPr>
          <a:xfrm rot="10800000">
            <a:off x="4810971" y="1413627"/>
            <a:ext cx="3910929" cy="406400"/>
          </a:xfrm>
          <a:prstGeom prst="homePlate">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err="1">
              <a:solidFill>
                <a:schemeClr val="bg1"/>
              </a:solidFill>
              <a:latin typeface="+mj-lt"/>
            </a:endParaRPr>
          </a:p>
        </p:txBody>
      </p:sp>
      <p:sp>
        <p:nvSpPr>
          <p:cNvPr id="2" name="Footer Placeholder 1">
            <a:extLst>
              <a:ext uri="{FF2B5EF4-FFF2-40B4-BE49-F238E27FC236}">
                <a16:creationId xmlns:a16="http://schemas.microsoft.com/office/drawing/2014/main" id="{46866B14-242A-449B-9B19-182EBC8DCEAB}"/>
              </a:ext>
            </a:extLst>
          </p:cNvPr>
          <p:cNvSpPr>
            <a:spLocks noGrp="1"/>
          </p:cNvSpPr>
          <p:nvPr>
            <p:ph type="ftr" sz="quarter" idx="11"/>
          </p:nvPr>
        </p:nvSpPr>
        <p:spPr/>
        <p:txBody>
          <a:bodyPr/>
          <a:lstStyle/>
          <a:p>
            <a:r>
              <a:rPr lang="en-US"/>
              <a:t>Sources:</a:t>
            </a:r>
            <a:endParaRPr lang="en-US" dirty="0"/>
          </a:p>
        </p:txBody>
      </p:sp>
      <p:sp>
        <p:nvSpPr>
          <p:cNvPr id="3" name="Slide Number Placeholder 2">
            <a:extLst>
              <a:ext uri="{FF2B5EF4-FFF2-40B4-BE49-F238E27FC236}">
                <a16:creationId xmlns:a16="http://schemas.microsoft.com/office/drawing/2014/main" id="{0D4FEA0A-DDCF-4853-8DCA-A0C8A2855E08}"/>
              </a:ext>
            </a:extLst>
          </p:cNvPr>
          <p:cNvSpPr>
            <a:spLocks noGrp="1"/>
          </p:cNvSpPr>
          <p:nvPr>
            <p:ph type="sldNum" sz="quarter" idx="12"/>
          </p:nvPr>
        </p:nvSpPr>
        <p:spPr/>
        <p:txBody>
          <a:bodyPr/>
          <a:lstStyle/>
          <a:p>
            <a:fld id="{D04A32BC-4AEA-4C75-B397-D319FFB728D1}" type="slidenum">
              <a:rPr lang="en-US" smtClean="0"/>
              <a:pPr/>
              <a:t>‹N°›</a:t>
            </a:fld>
            <a:endParaRPr lang="en-US" dirty="0"/>
          </a:p>
        </p:txBody>
      </p:sp>
      <p:sp>
        <p:nvSpPr>
          <p:cNvPr id="10" name="Title 1">
            <a:extLst>
              <a:ext uri="{FF2B5EF4-FFF2-40B4-BE49-F238E27FC236}">
                <a16:creationId xmlns:a16="http://schemas.microsoft.com/office/drawing/2014/main" id="{D68F8F18-5A35-4FB7-A899-C56DD0854900}"/>
              </a:ext>
            </a:extLst>
          </p:cNvPr>
          <p:cNvSpPr>
            <a:spLocks noGrp="1"/>
          </p:cNvSpPr>
          <p:nvPr>
            <p:ph type="title"/>
          </p:nvPr>
        </p:nvSpPr>
        <p:spPr>
          <a:xfrm>
            <a:off x="421962" y="310551"/>
            <a:ext cx="8299939" cy="436862"/>
          </a:xfrm>
          <a:prstGeom prst="rect">
            <a:avLst/>
          </a:prstGeom>
        </p:spPr>
        <p:txBody>
          <a:bodyPr lIns="0" rIns="0"/>
          <a:lstStyle>
            <a:lvl1pPr>
              <a:defRPr sz="2400">
                <a:solidFill>
                  <a:schemeClr val="accent1"/>
                </a:solidFill>
              </a:defRPr>
            </a:lvl1pPr>
          </a:lstStyle>
          <a:p>
            <a:r>
              <a:rPr lang="en-US"/>
              <a:t>Click to edit Master title style</a:t>
            </a:r>
            <a:endParaRPr lang="en-US" dirty="0"/>
          </a:p>
        </p:txBody>
      </p:sp>
      <p:sp>
        <p:nvSpPr>
          <p:cNvPr id="12" name="Text Placeholder 5">
            <a:extLst>
              <a:ext uri="{FF2B5EF4-FFF2-40B4-BE49-F238E27FC236}">
                <a16:creationId xmlns:a16="http://schemas.microsoft.com/office/drawing/2014/main" id="{E7E29009-8B5B-4729-BE65-FDE83340D4C3}"/>
              </a:ext>
            </a:extLst>
          </p:cNvPr>
          <p:cNvSpPr>
            <a:spLocks noGrp="1"/>
          </p:cNvSpPr>
          <p:nvPr>
            <p:ph type="body" sz="quarter" idx="24" hasCustomPrompt="1"/>
          </p:nvPr>
        </p:nvSpPr>
        <p:spPr>
          <a:xfrm>
            <a:off x="421961" y="885436"/>
            <a:ext cx="8299939" cy="457200"/>
          </a:xfrm>
          <a:prstGeom prst="rect">
            <a:avLst/>
          </a:prstGeom>
        </p:spPr>
        <p:txBody>
          <a:bodyPr/>
          <a:lstStyle>
            <a:lvl1pPr>
              <a:defRPr sz="1600" b="0">
                <a:latin typeface="+mj-lt"/>
              </a:defRPr>
            </a:lvl1pPr>
          </a:lstStyle>
          <a:p>
            <a:pPr lvl="0"/>
            <a:r>
              <a:rPr lang="en-US" dirty="0"/>
              <a:t>Insert Sub-Text Here</a:t>
            </a:r>
          </a:p>
        </p:txBody>
      </p:sp>
      <p:sp>
        <p:nvSpPr>
          <p:cNvPr id="13" name="Text Placeholder 12">
            <a:extLst>
              <a:ext uri="{FF2B5EF4-FFF2-40B4-BE49-F238E27FC236}">
                <a16:creationId xmlns:a16="http://schemas.microsoft.com/office/drawing/2014/main" id="{99B5F90B-75EA-44B1-AD6A-41518989B442}"/>
              </a:ext>
            </a:extLst>
          </p:cNvPr>
          <p:cNvSpPr>
            <a:spLocks noGrp="1"/>
          </p:cNvSpPr>
          <p:nvPr>
            <p:ph type="body" sz="quarter" idx="33" hasCustomPrompt="1"/>
          </p:nvPr>
        </p:nvSpPr>
        <p:spPr>
          <a:xfrm>
            <a:off x="1490431" y="1462120"/>
            <a:ext cx="1432041" cy="309413"/>
          </a:xfrm>
          <a:prstGeom prst="rect">
            <a:avLst/>
          </a:prstGeom>
        </p:spPr>
        <p:txBody>
          <a:bodyPr/>
          <a:lstStyle>
            <a:lvl1pPr marL="0" indent="0" algn="ctr">
              <a:buFont typeface="+mj-lt"/>
              <a:buNone/>
              <a:defRPr sz="1400" b="1">
                <a:solidFill>
                  <a:schemeClr val="bg1"/>
                </a:solidFill>
                <a:latin typeface="+mj-lt"/>
              </a:defRPr>
            </a:lvl1pPr>
          </a:lstStyle>
          <a:p>
            <a:pPr lvl="0"/>
            <a:r>
              <a:rPr lang="en-US" dirty="0"/>
              <a:t>Main Title</a:t>
            </a:r>
          </a:p>
        </p:txBody>
      </p:sp>
      <p:sp>
        <p:nvSpPr>
          <p:cNvPr id="14" name="Text Placeholder 12">
            <a:extLst>
              <a:ext uri="{FF2B5EF4-FFF2-40B4-BE49-F238E27FC236}">
                <a16:creationId xmlns:a16="http://schemas.microsoft.com/office/drawing/2014/main" id="{66ED7B94-C24B-4447-B50F-D30C13449A6B}"/>
              </a:ext>
            </a:extLst>
          </p:cNvPr>
          <p:cNvSpPr>
            <a:spLocks noGrp="1"/>
          </p:cNvSpPr>
          <p:nvPr>
            <p:ph type="body" sz="quarter" idx="34" hasCustomPrompt="1"/>
          </p:nvPr>
        </p:nvSpPr>
        <p:spPr>
          <a:xfrm>
            <a:off x="6050414" y="1446245"/>
            <a:ext cx="1432041" cy="309413"/>
          </a:xfrm>
          <a:prstGeom prst="rect">
            <a:avLst/>
          </a:prstGeom>
        </p:spPr>
        <p:txBody>
          <a:bodyPr/>
          <a:lstStyle>
            <a:lvl1pPr marL="0" indent="0" algn="ctr">
              <a:buFont typeface="+mj-lt"/>
              <a:buNone/>
              <a:defRPr sz="1400" b="1">
                <a:solidFill>
                  <a:schemeClr val="bg1"/>
                </a:solidFill>
                <a:latin typeface="+mj-lt"/>
              </a:defRPr>
            </a:lvl1pPr>
          </a:lstStyle>
          <a:p>
            <a:pPr lvl="0"/>
            <a:r>
              <a:rPr lang="en-US" dirty="0"/>
              <a:t>Main Title</a:t>
            </a:r>
          </a:p>
        </p:txBody>
      </p:sp>
    </p:spTree>
    <p:extLst>
      <p:ext uri="{BB962C8B-B14F-4D97-AF65-F5344CB8AC3E}">
        <p14:creationId xmlns:p14="http://schemas.microsoft.com/office/powerpoint/2010/main" val="30551727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column page with Arrows V3">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1E5AC3DF-C409-4097-A06A-2A293B4CD4F0}"/>
              </a:ext>
            </a:extLst>
          </p:cNvPr>
          <p:cNvSpPr>
            <a:spLocks noGrp="1"/>
          </p:cNvSpPr>
          <p:nvPr>
            <p:ph idx="12" hasCustomPrompt="1"/>
          </p:nvPr>
        </p:nvSpPr>
        <p:spPr>
          <a:xfrm>
            <a:off x="4666228" y="1733551"/>
            <a:ext cx="3957533" cy="4304941"/>
          </a:xfrm>
          <a:prstGeom prst="rect">
            <a:avLst/>
          </a:prstGeom>
          <a:solidFill>
            <a:schemeClr val="accent6"/>
          </a:solidFill>
          <a:ln>
            <a:noFill/>
          </a:ln>
        </p:spPr>
        <p:txBody>
          <a:bodyPr lIns="0" rIns="0"/>
          <a:lstStyle>
            <a:lvl1pPr algn="l">
              <a:defRPr sz="1200" b="1">
                <a:latin typeface="+mj-lt"/>
              </a:defRPr>
            </a:lvl1pPr>
            <a:lvl2pPr marL="95250" indent="0">
              <a:buNone/>
              <a:defRPr/>
            </a:lvl2pPr>
            <a:lvl3pPr marL="479822" indent="-214313">
              <a:buFont typeface="Arial" panose="020B0604020202020204" pitchFamily="34" charset="0"/>
              <a:buChar char="•"/>
              <a:defRPr sz="1200">
                <a:latin typeface="+mj-lt"/>
              </a:defRPr>
            </a:lvl3pPr>
            <a:lvl4pPr>
              <a:defRPr sz="1200">
                <a:latin typeface="+mj-lt"/>
              </a:defRPr>
            </a:lvl4pPr>
            <a:lvl5pPr>
              <a:defRPr sz="1200">
                <a:latin typeface="+mj-lt"/>
              </a:defRPr>
            </a:lvl5pPr>
          </a:lstStyle>
          <a:p>
            <a:pPr lvl="0"/>
            <a:r>
              <a:rPr lang="en-US" b="0" dirty="0"/>
              <a:t>This is a paragraph.</a:t>
            </a:r>
            <a:endParaRPr lang="en-US" dirty="0"/>
          </a:p>
          <a:p>
            <a:pPr lvl="2"/>
            <a:r>
              <a:rPr lang="en-US" dirty="0"/>
              <a:t>Third level</a:t>
            </a:r>
          </a:p>
          <a:p>
            <a:pPr lvl="3"/>
            <a:r>
              <a:rPr lang="en-US" dirty="0"/>
              <a:t>Fourth level</a:t>
            </a:r>
          </a:p>
          <a:p>
            <a:pPr lvl="4"/>
            <a:r>
              <a:rPr lang="en-US" dirty="0"/>
              <a:t>Fifth level</a:t>
            </a:r>
          </a:p>
        </p:txBody>
      </p:sp>
      <p:sp>
        <p:nvSpPr>
          <p:cNvPr id="9" name="Arrow: Pentagon 8">
            <a:extLst>
              <a:ext uri="{FF2B5EF4-FFF2-40B4-BE49-F238E27FC236}">
                <a16:creationId xmlns:a16="http://schemas.microsoft.com/office/drawing/2014/main" id="{FDEB7855-4893-4CF6-8085-92E6226F54DC}"/>
              </a:ext>
            </a:extLst>
          </p:cNvPr>
          <p:cNvSpPr/>
          <p:nvPr/>
        </p:nvSpPr>
        <p:spPr>
          <a:xfrm>
            <a:off x="421962" y="1733550"/>
            <a:ext cx="4021307" cy="4304941"/>
          </a:xfrm>
          <a:prstGeom prst="homePlate">
            <a:avLst>
              <a:gd name="adj" fmla="val 15605"/>
            </a:avLst>
          </a:prstGeom>
          <a:solidFill>
            <a:schemeClr val="bg2"/>
          </a:solidFill>
          <a:ln w="12700">
            <a:noFill/>
          </a:ln>
        </p:spPr>
        <p:style>
          <a:lnRef idx="2">
            <a:schemeClr val="accent6"/>
          </a:lnRef>
          <a:fillRef idx="1">
            <a:schemeClr val="lt1"/>
          </a:fillRef>
          <a:effectRef idx="0">
            <a:schemeClr val="accent6"/>
          </a:effectRef>
          <a:fontRef idx="minor">
            <a:schemeClr val="dk1"/>
          </a:fontRef>
        </p:style>
        <p:txBody>
          <a:bodyPr wrap="square" lIns="0" rtlCol="0" anchor="t" anchorCtr="0"/>
          <a:lstStyle/>
          <a:p>
            <a:pPr marL="0" lvl="0" indent="0" algn="l">
              <a:buFont typeface="Arial" panose="020B0604020202020204" pitchFamily="34" charset="0"/>
              <a:buNone/>
            </a:pPr>
            <a:r>
              <a:rPr lang="en-US" sz="1200" b="1" dirty="0">
                <a:ln>
                  <a:noFill/>
                </a:ln>
                <a:solidFill>
                  <a:schemeClr val="dk1"/>
                </a:solidFill>
                <a:latin typeface="+mj-lt"/>
              </a:rPr>
              <a:t>This is a paragraph.</a:t>
            </a:r>
          </a:p>
          <a:p>
            <a:pPr marL="214313" lvl="0" indent="-214313" algn="l">
              <a:buFont typeface="Arial" panose="020B0604020202020204" pitchFamily="34" charset="0"/>
              <a:buChar char="•"/>
            </a:pPr>
            <a:r>
              <a:rPr lang="en-US" sz="1200" b="0" dirty="0">
                <a:ln>
                  <a:noFill/>
                </a:ln>
                <a:solidFill>
                  <a:schemeClr val="dk1"/>
                </a:solidFill>
                <a:latin typeface="+mj-lt"/>
              </a:rPr>
              <a:t>This is a bullet</a:t>
            </a:r>
          </a:p>
          <a:p>
            <a:pPr marL="214313" lvl="0" indent="-214313" algn="l">
              <a:buFont typeface="Arial" panose="020B0604020202020204" pitchFamily="34" charset="0"/>
              <a:buChar char="•"/>
            </a:pPr>
            <a:r>
              <a:rPr lang="en-US" sz="1200" b="0" dirty="0">
                <a:ln>
                  <a:noFill/>
                </a:ln>
                <a:solidFill>
                  <a:schemeClr val="dk1"/>
                </a:solidFill>
                <a:latin typeface="+mj-lt"/>
              </a:rPr>
              <a:t>This is another bullet</a:t>
            </a:r>
          </a:p>
          <a:p>
            <a:pPr marL="214313" lvl="0" indent="-214313" algn="l">
              <a:buFont typeface="Arial" panose="020B0604020202020204" pitchFamily="34" charset="0"/>
              <a:buChar char="•"/>
            </a:pPr>
            <a:endParaRPr lang="en-US" sz="1200" b="0" dirty="0">
              <a:ln>
                <a:noFill/>
              </a:ln>
              <a:solidFill>
                <a:schemeClr val="dk1"/>
              </a:solidFill>
              <a:latin typeface="+mj-lt"/>
            </a:endParaRPr>
          </a:p>
        </p:txBody>
      </p:sp>
      <p:sp>
        <p:nvSpPr>
          <p:cNvPr id="11" name="Text Placeholder 12">
            <a:extLst>
              <a:ext uri="{FF2B5EF4-FFF2-40B4-BE49-F238E27FC236}">
                <a16:creationId xmlns:a16="http://schemas.microsoft.com/office/drawing/2014/main" id="{185F6218-26E9-4326-951B-1401B6675E7D}"/>
              </a:ext>
            </a:extLst>
          </p:cNvPr>
          <p:cNvSpPr>
            <a:spLocks noGrp="1"/>
          </p:cNvSpPr>
          <p:nvPr>
            <p:ph type="body" sz="quarter" idx="17" hasCustomPrompt="1"/>
          </p:nvPr>
        </p:nvSpPr>
        <p:spPr>
          <a:xfrm>
            <a:off x="6025328" y="1400221"/>
            <a:ext cx="1246989" cy="305132"/>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12" name="Text Placeholder 12">
            <a:extLst>
              <a:ext uri="{FF2B5EF4-FFF2-40B4-BE49-F238E27FC236}">
                <a16:creationId xmlns:a16="http://schemas.microsoft.com/office/drawing/2014/main" id="{D6CC4F8C-1845-467E-B4CF-4AF13E9D7377}"/>
              </a:ext>
            </a:extLst>
          </p:cNvPr>
          <p:cNvSpPr>
            <a:spLocks noGrp="1"/>
          </p:cNvSpPr>
          <p:nvPr>
            <p:ph type="body" sz="quarter" idx="19" hasCustomPrompt="1"/>
          </p:nvPr>
        </p:nvSpPr>
        <p:spPr>
          <a:xfrm>
            <a:off x="1641200" y="1396533"/>
            <a:ext cx="1246989" cy="305132"/>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2" name="Footer Placeholder 1">
            <a:extLst>
              <a:ext uri="{FF2B5EF4-FFF2-40B4-BE49-F238E27FC236}">
                <a16:creationId xmlns:a16="http://schemas.microsoft.com/office/drawing/2014/main" id="{63FBA616-C422-4C84-AEAB-A56DCFE8A164}"/>
              </a:ext>
            </a:extLst>
          </p:cNvPr>
          <p:cNvSpPr>
            <a:spLocks noGrp="1"/>
          </p:cNvSpPr>
          <p:nvPr>
            <p:ph type="ftr" sz="quarter" idx="20"/>
          </p:nvPr>
        </p:nvSpPr>
        <p:spPr/>
        <p:txBody>
          <a:bodyPr/>
          <a:lstStyle/>
          <a:p>
            <a:r>
              <a:rPr lang="en-US"/>
              <a:t>Sources:</a:t>
            </a:r>
            <a:endParaRPr lang="en-US" dirty="0"/>
          </a:p>
        </p:txBody>
      </p:sp>
      <p:sp>
        <p:nvSpPr>
          <p:cNvPr id="3" name="Slide Number Placeholder 2">
            <a:extLst>
              <a:ext uri="{FF2B5EF4-FFF2-40B4-BE49-F238E27FC236}">
                <a16:creationId xmlns:a16="http://schemas.microsoft.com/office/drawing/2014/main" id="{3695BB27-B84D-47C3-B8B6-4ACDF868B2E8}"/>
              </a:ext>
            </a:extLst>
          </p:cNvPr>
          <p:cNvSpPr>
            <a:spLocks noGrp="1"/>
          </p:cNvSpPr>
          <p:nvPr>
            <p:ph type="sldNum" sz="quarter" idx="21"/>
          </p:nvPr>
        </p:nvSpPr>
        <p:spPr/>
        <p:txBody>
          <a:bodyPr/>
          <a:lstStyle/>
          <a:p>
            <a:fld id="{D04A32BC-4AEA-4C75-B397-D319FFB728D1}" type="slidenum">
              <a:rPr lang="en-US" smtClean="0"/>
              <a:pPr/>
              <a:t>‹N°›</a:t>
            </a:fld>
            <a:endParaRPr lang="en-US" dirty="0"/>
          </a:p>
        </p:txBody>
      </p:sp>
      <p:sp>
        <p:nvSpPr>
          <p:cNvPr id="10" name="Title 1">
            <a:extLst>
              <a:ext uri="{FF2B5EF4-FFF2-40B4-BE49-F238E27FC236}">
                <a16:creationId xmlns:a16="http://schemas.microsoft.com/office/drawing/2014/main" id="{6451CE7C-E10D-4B3A-9B87-1F0BFB7DA331}"/>
              </a:ext>
            </a:extLst>
          </p:cNvPr>
          <p:cNvSpPr>
            <a:spLocks noGrp="1"/>
          </p:cNvSpPr>
          <p:nvPr>
            <p:ph type="title"/>
          </p:nvPr>
        </p:nvSpPr>
        <p:spPr>
          <a:xfrm>
            <a:off x="421962" y="310551"/>
            <a:ext cx="8299939" cy="436862"/>
          </a:xfrm>
          <a:prstGeom prst="rect">
            <a:avLst/>
          </a:prstGeom>
        </p:spPr>
        <p:txBody>
          <a:bodyPr lIns="0" rIns="0"/>
          <a:lstStyle>
            <a:lvl1pPr>
              <a:defRPr sz="2400">
                <a:solidFill>
                  <a:schemeClr val="accent1"/>
                </a:solidFill>
              </a:defRPr>
            </a:lvl1pPr>
          </a:lstStyle>
          <a:p>
            <a:r>
              <a:rPr lang="en-US"/>
              <a:t>Click to edit Master title style</a:t>
            </a:r>
            <a:endParaRPr lang="en-US" dirty="0"/>
          </a:p>
        </p:txBody>
      </p:sp>
      <p:sp>
        <p:nvSpPr>
          <p:cNvPr id="13" name="Text Placeholder 5">
            <a:extLst>
              <a:ext uri="{FF2B5EF4-FFF2-40B4-BE49-F238E27FC236}">
                <a16:creationId xmlns:a16="http://schemas.microsoft.com/office/drawing/2014/main" id="{70268167-194E-44E4-A022-09B59C4122DE}"/>
              </a:ext>
            </a:extLst>
          </p:cNvPr>
          <p:cNvSpPr>
            <a:spLocks noGrp="1"/>
          </p:cNvSpPr>
          <p:nvPr>
            <p:ph type="body" sz="quarter" idx="24" hasCustomPrompt="1"/>
          </p:nvPr>
        </p:nvSpPr>
        <p:spPr>
          <a:xfrm>
            <a:off x="421961" y="885436"/>
            <a:ext cx="8299939" cy="457200"/>
          </a:xfrm>
          <a:prstGeom prst="rect">
            <a:avLst/>
          </a:prstGeom>
        </p:spPr>
        <p:txBody>
          <a:bodyPr/>
          <a:lstStyle>
            <a:lvl1pPr>
              <a:defRPr sz="1600" b="0">
                <a:latin typeface="+mj-lt"/>
              </a:defRPr>
            </a:lvl1pPr>
          </a:lstStyle>
          <a:p>
            <a:pPr lvl="0"/>
            <a:r>
              <a:rPr lang="en-US" dirty="0"/>
              <a:t>Insert Sub-Text Here</a:t>
            </a:r>
          </a:p>
        </p:txBody>
      </p:sp>
    </p:spTree>
    <p:extLst>
      <p:ext uri="{BB962C8B-B14F-4D97-AF65-F5344CB8AC3E}">
        <p14:creationId xmlns:p14="http://schemas.microsoft.com/office/powerpoint/2010/main" val="4651303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column page with Arrows V4">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AD882E7-E1D5-4F12-826E-A63B86EEC3EB}"/>
              </a:ext>
            </a:extLst>
          </p:cNvPr>
          <p:cNvGrpSpPr/>
          <p:nvPr/>
        </p:nvGrpSpPr>
        <p:grpSpPr>
          <a:xfrm>
            <a:off x="1061974" y="1700865"/>
            <a:ext cx="7019915" cy="4035688"/>
            <a:chOff x="1937445" y="1411155"/>
            <a:chExt cx="6074872" cy="4035688"/>
          </a:xfrm>
        </p:grpSpPr>
        <p:sp>
          <p:nvSpPr>
            <p:cNvPr id="6" name="Rectangle: Diagonal Corners Rounded 5">
              <a:extLst>
                <a:ext uri="{FF2B5EF4-FFF2-40B4-BE49-F238E27FC236}">
                  <a16:creationId xmlns:a16="http://schemas.microsoft.com/office/drawing/2014/main" id="{10883C03-ED73-4C1A-BFE6-69BCDA96540D}"/>
                </a:ext>
              </a:extLst>
            </p:cNvPr>
            <p:cNvSpPr/>
            <p:nvPr/>
          </p:nvSpPr>
          <p:spPr>
            <a:xfrm>
              <a:off x="2476500" y="1411155"/>
              <a:ext cx="4953000" cy="4035687"/>
            </a:xfrm>
            <a:prstGeom prst="round2DiagRect">
              <a:avLst>
                <a:gd name="adj1" fmla="val 0"/>
                <a:gd name="adj2" fmla="val 16670"/>
              </a:avLst>
            </a:prstGeom>
            <a:solidFill>
              <a:schemeClr val="accent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sz="1350" dirty="0"/>
            </a:p>
          </p:txBody>
        </p:sp>
        <p:sp>
          <p:nvSpPr>
            <p:cNvPr id="8" name="Straight Connector 7">
              <a:extLst>
                <a:ext uri="{FF2B5EF4-FFF2-40B4-BE49-F238E27FC236}">
                  <a16:creationId xmlns:a16="http://schemas.microsoft.com/office/drawing/2014/main" id="{DEB6350C-0DDA-41DC-A66D-D598DA69D744}"/>
                </a:ext>
              </a:extLst>
            </p:cNvPr>
            <p:cNvSpPr/>
            <p:nvPr/>
          </p:nvSpPr>
          <p:spPr>
            <a:xfrm>
              <a:off x="4953000" y="1530318"/>
              <a:ext cx="0" cy="3755228"/>
            </a:xfrm>
            <a:prstGeom prst="line">
              <a:avLst/>
            </a:prstGeom>
            <a:ln w="15875"/>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9" name="Freeform: Shape 8">
              <a:extLst>
                <a:ext uri="{FF2B5EF4-FFF2-40B4-BE49-F238E27FC236}">
                  <a16:creationId xmlns:a16="http://schemas.microsoft.com/office/drawing/2014/main" id="{6432FA1E-9B58-4884-B045-F1B1CFBEED7F}"/>
                </a:ext>
              </a:extLst>
            </p:cNvPr>
            <p:cNvSpPr/>
            <p:nvPr/>
          </p:nvSpPr>
          <p:spPr>
            <a:xfrm>
              <a:off x="2641600" y="2299006"/>
              <a:ext cx="2146300" cy="2259985"/>
            </a:xfrm>
            <a:custGeom>
              <a:avLst/>
              <a:gdLst>
                <a:gd name="connsiteX0" fmla="*/ 0 w 2146300"/>
                <a:gd name="connsiteY0" fmla="*/ 0 h 2259985"/>
                <a:gd name="connsiteX1" fmla="*/ 2146300 w 2146300"/>
                <a:gd name="connsiteY1" fmla="*/ 0 h 2259985"/>
                <a:gd name="connsiteX2" fmla="*/ 2146300 w 2146300"/>
                <a:gd name="connsiteY2" fmla="*/ 2259985 h 2259985"/>
                <a:gd name="connsiteX3" fmla="*/ 0 w 2146300"/>
                <a:gd name="connsiteY3" fmla="*/ 2259985 h 2259985"/>
                <a:gd name="connsiteX4" fmla="*/ 0 w 2146300"/>
                <a:gd name="connsiteY4" fmla="*/ 0 h 22599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6300" h="2259985">
                  <a:moveTo>
                    <a:pt x="0" y="0"/>
                  </a:moveTo>
                  <a:lnTo>
                    <a:pt x="2146300" y="0"/>
                  </a:lnTo>
                  <a:lnTo>
                    <a:pt x="2146300" y="2259985"/>
                  </a:lnTo>
                  <a:lnTo>
                    <a:pt x="0" y="2259985"/>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09550" tIns="209550" rIns="209550" bIns="209550" numCol="1" spcCol="1270" anchor="t" anchorCtr="0">
              <a:noAutofit/>
            </a:bodyPr>
            <a:lstStyle/>
            <a:p>
              <a:pPr marL="0" lvl="0" indent="0" algn="l" defTabSz="1833563">
                <a:lnSpc>
                  <a:spcPct val="90000"/>
                </a:lnSpc>
                <a:spcBef>
                  <a:spcPct val="0"/>
                </a:spcBef>
                <a:spcAft>
                  <a:spcPct val="35000"/>
                </a:spcAft>
                <a:buNone/>
              </a:pPr>
              <a:endParaRPr lang="en-US" sz="4125" kern="1200"/>
            </a:p>
          </p:txBody>
        </p:sp>
        <p:sp>
          <p:nvSpPr>
            <p:cNvPr id="11" name="Freeform: Shape 10">
              <a:extLst>
                <a:ext uri="{FF2B5EF4-FFF2-40B4-BE49-F238E27FC236}">
                  <a16:creationId xmlns:a16="http://schemas.microsoft.com/office/drawing/2014/main" id="{6EA11BB5-682A-456D-A68A-41A51708DD37}"/>
                </a:ext>
              </a:extLst>
            </p:cNvPr>
            <p:cNvSpPr/>
            <p:nvPr/>
          </p:nvSpPr>
          <p:spPr>
            <a:xfrm>
              <a:off x="5118100" y="2299006"/>
              <a:ext cx="2146300" cy="2259985"/>
            </a:xfrm>
            <a:custGeom>
              <a:avLst/>
              <a:gdLst>
                <a:gd name="connsiteX0" fmla="*/ 0 w 2146300"/>
                <a:gd name="connsiteY0" fmla="*/ 0 h 2259985"/>
                <a:gd name="connsiteX1" fmla="*/ 2146300 w 2146300"/>
                <a:gd name="connsiteY1" fmla="*/ 0 h 2259985"/>
                <a:gd name="connsiteX2" fmla="*/ 2146300 w 2146300"/>
                <a:gd name="connsiteY2" fmla="*/ 2259985 h 2259985"/>
                <a:gd name="connsiteX3" fmla="*/ 0 w 2146300"/>
                <a:gd name="connsiteY3" fmla="*/ 2259985 h 2259985"/>
                <a:gd name="connsiteX4" fmla="*/ 0 w 2146300"/>
                <a:gd name="connsiteY4" fmla="*/ 0 h 22599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6300" h="2259985">
                  <a:moveTo>
                    <a:pt x="0" y="0"/>
                  </a:moveTo>
                  <a:lnTo>
                    <a:pt x="2146300" y="0"/>
                  </a:lnTo>
                  <a:lnTo>
                    <a:pt x="2146300" y="2259985"/>
                  </a:lnTo>
                  <a:lnTo>
                    <a:pt x="0" y="2259985"/>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09550" tIns="209550" rIns="209550" bIns="209550" numCol="1" spcCol="1270" anchor="t" anchorCtr="0">
              <a:noAutofit/>
            </a:bodyPr>
            <a:lstStyle/>
            <a:p>
              <a:pPr marL="0" lvl="0" indent="0" algn="l" defTabSz="1833563">
                <a:lnSpc>
                  <a:spcPct val="90000"/>
                </a:lnSpc>
                <a:spcBef>
                  <a:spcPct val="0"/>
                </a:spcBef>
                <a:spcAft>
                  <a:spcPct val="35000"/>
                </a:spcAft>
                <a:buNone/>
              </a:pPr>
              <a:endParaRPr lang="en-US" sz="4125" kern="1200"/>
            </a:p>
          </p:txBody>
        </p:sp>
        <p:sp>
          <p:nvSpPr>
            <p:cNvPr id="14" name="Freeform: Shape 13">
              <a:extLst>
                <a:ext uri="{FF2B5EF4-FFF2-40B4-BE49-F238E27FC236}">
                  <a16:creationId xmlns:a16="http://schemas.microsoft.com/office/drawing/2014/main" id="{D141C76C-7B1D-4099-804C-B0FE7A37B5FC}"/>
                </a:ext>
              </a:extLst>
            </p:cNvPr>
            <p:cNvSpPr/>
            <p:nvPr/>
          </p:nvSpPr>
          <p:spPr>
            <a:xfrm rot="16200000">
              <a:off x="754125" y="2594475"/>
              <a:ext cx="2905695" cy="539056"/>
            </a:xfrm>
            <a:custGeom>
              <a:avLst/>
              <a:gdLst>
                <a:gd name="connsiteX0" fmla="*/ 0 w 2905695"/>
                <a:gd name="connsiteY0" fmla="*/ 207077 h 825500"/>
                <a:gd name="connsiteX1" fmla="*/ 2404947 w 2905695"/>
                <a:gd name="connsiteY1" fmla="*/ 207077 h 825500"/>
                <a:gd name="connsiteX2" fmla="*/ 2404947 w 2905695"/>
                <a:gd name="connsiteY2" fmla="*/ 0 h 825500"/>
                <a:gd name="connsiteX3" fmla="*/ 2905695 w 2905695"/>
                <a:gd name="connsiteY3" fmla="*/ 412750 h 825500"/>
                <a:gd name="connsiteX4" fmla="*/ 2404947 w 2905695"/>
                <a:gd name="connsiteY4" fmla="*/ 825500 h 825500"/>
                <a:gd name="connsiteX5" fmla="*/ 2404947 w 2905695"/>
                <a:gd name="connsiteY5" fmla="*/ 618423 h 825500"/>
                <a:gd name="connsiteX6" fmla="*/ 0 w 2905695"/>
                <a:gd name="connsiteY6" fmla="*/ 618423 h 825500"/>
                <a:gd name="connsiteX7" fmla="*/ 0 w 2905695"/>
                <a:gd name="connsiteY7" fmla="*/ 207077 h 82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05695" h="825500">
                  <a:moveTo>
                    <a:pt x="0" y="207077"/>
                  </a:moveTo>
                  <a:lnTo>
                    <a:pt x="2404947" y="207077"/>
                  </a:lnTo>
                  <a:lnTo>
                    <a:pt x="2404947" y="0"/>
                  </a:lnTo>
                  <a:lnTo>
                    <a:pt x="2905695" y="412750"/>
                  </a:lnTo>
                  <a:lnTo>
                    <a:pt x="2404947" y="825500"/>
                  </a:lnTo>
                  <a:lnTo>
                    <a:pt x="2404947" y="618423"/>
                  </a:lnTo>
                  <a:lnTo>
                    <a:pt x="0" y="618423"/>
                  </a:lnTo>
                  <a:lnTo>
                    <a:pt x="0" y="207077"/>
                  </a:lnTo>
                  <a:close/>
                </a:path>
              </a:pathLst>
            </a:custGeom>
            <a:solidFill>
              <a:schemeClr val="accent4">
                <a:lumMod val="50000"/>
              </a:schemeClr>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spcFirstLastPara="0" vert="horz" wrap="square" lIns="64769" tIns="271847" rIns="314294" bIns="271847" numCol="1" spcCol="1270" anchor="ctr" anchorCtr="0">
              <a:noAutofit/>
            </a:bodyPr>
            <a:lstStyle/>
            <a:p>
              <a:pPr marL="0" lvl="0" indent="0" algn="ctr" defTabSz="566738">
                <a:lnSpc>
                  <a:spcPct val="90000"/>
                </a:lnSpc>
                <a:spcBef>
                  <a:spcPct val="0"/>
                </a:spcBef>
                <a:spcAft>
                  <a:spcPct val="35000"/>
                </a:spcAft>
                <a:buNone/>
              </a:pPr>
              <a:endParaRPr lang="en-US" sz="1275" b="1" kern="1200" dirty="0">
                <a:solidFill>
                  <a:schemeClr val="bg1"/>
                </a:solidFill>
                <a:latin typeface="+mj-lt"/>
              </a:endParaRPr>
            </a:p>
          </p:txBody>
        </p:sp>
        <p:sp>
          <p:nvSpPr>
            <p:cNvPr id="17" name="Freeform: Shape 16">
              <a:extLst>
                <a:ext uri="{FF2B5EF4-FFF2-40B4-BE49-F238E27FC236}">
                  <a16:creationId xmlns:a16="http://schemas.microsoft.com/office/drawing/2014/main" id="{E47EC37B-9097-4F1C-BCC1-115C04DEB21B}"/>
                </a:ext>
              </a:extLst>
            </p:cNvPr>
            <p:cNvSpPr/>
            <p:nvPr/>
          </p:nvSpPr>
          <p:spPr>
            <a:xfrm rot="5400000">
              <a:off x="6268061" y="3702587"/>
              <a:ext cx="2905695" cy="582817"/>
            </a:xfrm>
            <a:custGeom>
              <a:avLst/>
              <a:gdLst>
                <a:gd name="connsiteX0" fmla="*/ 0 w 2905695"/>
                <a:gd name="connsiteY0" fmla="*/ 207077 h 825500"/>
                <a:gd name="connsiteX1" fmla="*/ 2404947 w 2905695"/>
                <a:gd name="connsiteY1" fmla="*/ 207077 h 825500"/>
                <a:gd name="connsiteX2" fmla="*/ 2404947 w 2905695"/>
                <a:gd name="connsiteY2" fmla="*/ 0 h 825500"/>
                <a:gd name="connsiteX3" fmla="*/ 2905695 w 2905695"/>
                <a:gd name="connsiteY3" fmla="*/ 412750 h 825500"/>
                <a:gd name="connsiteX4" fmla="*/ 2404947 w 2905695"/>
                <a:gd name="connsiteY4" fmla="*/ 825500 h 825500"/>
                <a:gd name="connsiteX5" fmla="*/ 2404947 w 2905695"/>
                <a:gd name="connsiteY5" fmla="*/ 618423 h 825500"/>
                <a:gd name="connsiteX6" fmla="*/ 0 w 2905695"/>
                <a:gd name="connsiteY6" fmla="*/ 618423 h 825500"/>
                <a:gd name="connsiteX7" fmla="*/ 0 w 2905695"/>
                <a:gd name="connsiteY7" fmla="*/ 207077 h 82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05695" h="825500">
                  <a:moveTo>
                    <a:pt x="0" y="207077"/>
                  </a:moveTo>
                  <a:lnTo>
                    <a:pt x="2404947" y="207077"/>
                  </a:lnTo>
                  <a:lnTo>
                    <a:pt x="2404947" y="0"/>
                  </a:lnTo>
                  <a:lnTo>
                    <a:pt x="2905695" y="412750"/>
                  </a:lnTo>
                  <a:lnTo>
                    <a:pt x="2404947" y="825500"/>
                  </a:lnTo>
                  <a:lnTo>
                    <a:pt x="2404947" y="618423"/>
                  </a:lnTo>
                  <a:lnTo>
                    <a:pt x="0" y="618423"/>
                  </a:lnTo>
                  <a:lnTo>
                    <a:pt x="0" y="207077"/>
                  </a:lnTo>
                  <a:close/>
                </a:path>
              </a:pathLst>
            </a:custGeom>
            <a:solidFill>
              <a:schemeClr val="accent5"/>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spcFirstLastPara="0" vert="horz" wrap="square" lIns="64770" tIns="271846" rIns="314293" bIns="271848" numCol="1" spcCol="1270" anchor="ctr" anchorCtr="0">
              <a:noAutofit/>
            </a:bodyPr>
            <a:lstStyle/>
            <a:p>
              <a:pPr marL="0" lvl="0" indent="0" algn="ctr" defTabSz="566738">
                <a:lnSpc>
                  <a:spcPct val="90000"/>
                </a:lnSpc>
                <a:spcBef>
                  <a:spcPct val="0"/>
                </a:spcBef>
                <a:spcAft>
                  <a:spcPct val="35000"/>
                </a:spcAft>
                <a:buNone/>
              </a:pPr>
              <a:endParaRPr lang="en-US" sz="1275" b="1" kern="1200" dirty="0">
                <a:latin typeface="+mj-lt"/>
              </a:endParaRPr>
            </a:p>
          </p:txBody>
        </p:sp>
      </p:grpSp>
      <p:sp>
        <p:nvSpPr>
          <p:cNvPr id="18" name="Content Placeholder 2">
            <a:extLst>
              <a:ext uri="{FF2B5EF4-FFF2-40B4-BE49-F238E27FC236}">
                <a16:creationId xmlns:a16="http://schemas.microsoft.com/office/drawing/2014/main" id="{947B6580-70AE-43FB-81B7-A9F910C559DA}"/>
              </a:ext>
            </a:extLst>
          </p:cNvPr>
          <p:cNvSpPr>
            <a:spLocks noGrp="1"/>
          </p:cNvSpPr>
          <p:nvPr>
            <p:ph idx="12"/>
          </p:nvPr>
        </p:nvSpPr>
        <p:spPr>
          <a:xfrm>
            <a:off x="1875671" y="2360218"/>
            <a:ext cx="2397761" cy="3215038"/>
          </a:xfrm>
          <a:prstGeom prst="rect">
            <a:avLst/>
          </a:prstGeom>
          <a:ln>
            <a:noFill/>
          </a:ln>
        </p:spPr>
        <p:txBody>
          <a:bodyPr lIns="0" rIns="0"/>
          <a:lstStyle>
            <a:lvl1pPr algn="ct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2">
            <a:extLst>
              <a:ext uri="{FF2B5EF4-FFF2-40B4-BE49-F238E27FC236}">
                <a16:creationId xmlns:a16="http://schemas.microsoft.com/office/drawing/2014/main" id="{80389CAB-4E51-4DC4-B8EA-B40253190915}"/>
              </a:ext>
            </a:extLst>
          </p:cNvPr>
          <p:cNvSpPr>
            <a:spLocks noGrp="1"/>
          </p:cNvSpPr>
          <p:nvPr>
            <p:ph idx="13"/>
          </p:nvPr>
        </p:nvSpPr>
        <p:spPr>
          <a:xfrm>
            <a:off x="4819859" y="2360218"/>
            <a:ext cx="2397761" cy="3215038"/>
          </a:xfrm>
          <a:prstGeom prst="rect">
            <a:avLst/>
          </a:prstGeom>
          <a:ln>
            <a:noFill/>
          </a:ln>
        </p:spPr>
        <p:txBody>
          <a:bodyPr lIns="0" rIns="0"/>
          <a:lstStyle>
            <a:lvl1pPr algn="ct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2">
            <a:extLst>
              <a:ext uri="{FF2B5EF4-FFF2-40B4-BE49-F238E27FC236}">
                <a16:creationId xmlns:a16="http://schemas.microsoft.com/office/drawing/2014/main" id="{091C438D-7F45-43C4-85D2-D2712148CE52}"/>
              </a:ext>
            </a:extLst>
          </p:cNvPr>
          <p:cNvSpPr>
            <a:spLocks noGrp="1"/>
          </p:cNvSpPr>
          <p:nvPr>
            <p:ph type="body" sz="quarter" idx="19" hasCustomPrompt="1"/>
          </p:nvPr>
        </p:nvSpPr>
        <p:spPr>
          <a:xfrm>
            <a:off x="2451056" y="1938705"/>
            <a:ext cx="1246989" cy="305132"/>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21" name="Text Placeholder 12">
            <a:extLst>
              <a:ext uri="{FF2B5EF4-FFF2-40B4-BE49-F238E27FC236}">
                <a16:creationId xmlns:a16="http://schemas.microsoft.com/office/drawing/2014/main" id="{744BC20F-CF9E-49D0-9C0A-A32A4D42FA32}"/>
              </a:ext>
            </a:extLst>
          </p:cNvPr>
          <p:cNvSpPr>
            <a:spLocks noGrp="1"/>
          </p:cNvSpPr>
          <p:nvPr>
            <p:ph type="body" sz="quarter" idx="20" hasCustomPrompt="1"/>
          </p:nvPr>
        </p:nvSpPr>
        <p:spPr>
          <a:xfrm>
            <a:off x="5395307" y="1938705"/>
            <a:ext cx="1246989" cy="305132"/>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2" name="Footer Placeholder 1">
            <a:extLst>
              <a:ext uri="{FF2B5EF4-FFF2-40B4-BE49-F238E27FC236}">
                <a16:creationId xmlns:a16="http://schemas.microsoft.com/office/drawing/2014/main" id="{68E20387-8045-4B49-8F7E-24F02452D86C}"/>
              </a:ext>
            </a:extLst>
          </p:cNvPr>
          <p:cNvSpPr>
            <a:spLocks noGrp="1"/>
          </p:cNvSpPr>
          <p:nvPr>
            <p:ph type="ftr" sz="quarter" idx="21"/>
          </p:nvPr>
        </p:nvSpPr>
        <p:spPr/>
        <p:txBody>
          <a:bodyPr/>
          <a:lstStyle/>
          <a:p>
            <a:r>
              <a:rPr lang="en-US"/>
              <a:t>Sources:</a:t>
            </a:r>
            <a:endParaRPr lang="en-US" dirty="0"/>
          </a:p>
        </p:txBody>
      </p:sp>
      <p:sp>
        <p:nvSpPr>
          <p:cNvPr id="3" name="Slide Number Placeholder 2">
            <a:extLst>
              <a:ext uri="{FF2B5EF4-FFF2-40B4-BE49-F238E27FC236}">
                <a16:creationId xmlns:a16="http://schemas.microsoft.com/office/drawing/2014/main" id="{1B4BB381-D96B-4C9E-AD88-2AEC256C901E}"/>
              </a:ext>
            </a:extLst>
          </p:cNvPr>
          <p:cNvSpPr>
            <a:spLocks noGrp="1"/>
          </p:cNvSpPr>
          <p:nvPr>
            <p:ph type="sldNum" sz="quarter" idx="22"/>
          </p:nvPr>
        </p:nvSpPr>
        <p:spPr/>
        <p:txBody>
          <a:bodyPr/>
          <a:lstStyle/>
          <a:p>
            <a:fld id="{D04A32BC-4AEA-4C75-B397-D319FFB728D1}" type="slidenum">
              <a:rPr lang="en-US" smtClean="0"/>
              <a:pPr/>
              <a:t>‹N°›</a:t>
            </a:fld>
            <a:endParaRPr lang="en-US" dirty="0"/>
          </a:p>
        </p:txBody>
      </p:sp>
      <p:sp>
        <p:nvSpPr>
          <p:cNvPr id="22" name="Title 1">
            <a:extLst>
              <a:ext uri="{FF2B5EF4-FFF2-40B4-BE49-F238E27FC236}">
                <a16:creationId xmlns:a16="http://schemas.microsoft.com/office/drawing/2014/main" id="{0B71E3F4-9F82-44B7-A454-7F2E110136A9}"/>
              </a:ext>
            </a:extLst>
          </p:cNvPr>
          <p:cNvSpPr>
            <a:spLocks noGrp="1"/>
          </p:cNvSpPr>
          <p:nvPr>
            <p:ph type="title"/>
          </p:nvPr>
        </p:nvSpPr>
        <p:spPr>
          <a:xfrm>
            <a:off x="421962" y="310551"/>
            <a:ext cx="8299939" cy="436862"/>
          </a:xfrm>
          <a:prstGeom prst="rect">
            <a:avLst/>
          </a:prstGeom>
        </p:spPr>
        <p:txBody>
          <a:bodyPr lIns="0" rIns="0"/>
          <a:lstStyle>
            <a:lvl1pPr>
              <a:defRPr sz="2400">
                <a:solidFill>
                  <a:schemeClr val="accent1"/>
                </a:solidFill>
              </a:defRPr>
            </a:lvl1pPr>
          </a:lstStyle>
          <a:p>
            <a:r>
              <a:rPr lang="en-US"/>
              <a:t>Click to edit Master title style</a:t>
            </a:r>
            <a:endParaRPr lang="en-US" dirty="0"/>
          </a:p>
        </p:txBody>
      </p:sp>
      <p:sp>
        <p:nvSpPr>
          <p:cNvPr id="24" name="Text Placeholder 5">
            <a:extLst>
              <a:ext uri="{FF2B5EF4-FFF2-40B4-BE49-F238E27FC236}">
                <a16:creationId xmlns:a16="http://schemas.microsoft.com/office/drawing/2014/main" id="{F1AFF91A-02ED-4302-AA99-E4D0BC9980E1}"/>
              </a:ext>
            </a:extLst>
          </p:cNvPr>
          <p:cNvSpPr>
            <a:spLocks noGrp="1"/>
          </p:cNvSpPr>
          <p:nvPr>
            <p:ph type="body" sz="quarter" idx="24" hasCustomPrompt="1"/>
          </p:nvPr>
        </p:nvSpPr>
        <p:spPr>
          <a:xfrm>
            <a:off x="421961" y="885436"/>
            <a:ext cx="8299939" cy="457200"/>
          </a:xfrm>
          <a:prstGeom prst="rect">
            <a:avLst/>
          </a:prstGeom>
        </p:spPr>
        <p:txBody>
          <a:bodyPr/>
          <a:lstStyle>
            <a:lvl1pPr>
              <a:defRPr sz="1600" b="0">
                <a:latin typeface="+mj-lt"/>
              </a:defRPr>
            </a:lvl1pPr>
          </a:lstStyle>
          <a:p>
            <a:pPr lvl="0"/>
            <a:r>
              <a:rPr lang="en-US" dirty="0"/>
              <a:t>Insert Sub-Text Here</a:t>
            </a:r>
          </a:p>
        </p:txBody>
      </p:sp>
    </p:spTree>
    <p:extLst>
      <p:ext uri="{BB962C8B-B14F-4D97-AF65-F5344CB8AC3E}">
        <p14:creationId xmlns:p14="http://schemas.microsoft.com/office/powerpoint/2010/main" val="1541672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Front Page">
    <p:bg>
      <p:bgPr>
        <a:solidFill>
          <a:schemeClr val="accent1"/>
        </a:solidFill>
        <a:effectLst/>
      </p:bgPr>
    </p:bg>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6AB25F53-FD97-4ECD-AE38-13A25EB2D2B6}"/>
              </a:ext>
            </a:extLst>
          </p:cNvPr>
          <p:cNvSpPr/>
          <p:nvPr userDrawn="1"/>
        </p:nvSpPr>
        <p:spPr>
          <a:xfrm rot="10800000" flipH="1">
            <a:off x="-11886" y="-1"/>
            <a:ext cx="9155886" cy="5963321"/>
          </a:xfrm>
          <a:custGeom>
            <a:avLst/>
            <a:gdLst>
              <a:gd name="connsiteX0" fmla="*/ 0 w 10372299"/>
              <a:gd name="connsiteY0" fmla="*/ 5963320 h 5963320"/>
              <a:gd name="connsiteX1" fmla="*/ 0 w 10372299"/>
              <a:gd name="connsiteY1" fmla="*/ 0 h 5963320"/>
              <a:gd name="connsiteX2" fmla="*/ 10372299 w 10372299"/>
              <a:gd name="connsiteY2" fmla="*/ 5963320 h 5963320"/>
              <a:gd name="connsiteX3" fmla="*/ 0 w 10372299"/>
              <a:gd name="connsiteY3" fmla="*/ 5963320 h 5963320"/>
              <a:gd name="connsiteX0" fmla="*/ 0 w 10331356"/>
              <a:gd name="connsiteY0" fmla="*/ 5963320 h 5963320"/>
              <a:gd name="connsiteX1" fmla="*/ 0 w 10331356"/>
              <a:gd name="connsiteY1" fmla="*/ 0 h 5963320"/>
              <a:gd name="connsiteX2" fmla="*/ 10331356 w 10331356"/>
              <a:gd name="connsiteY2" fmla="*/ 5949672 h 5963320"/>
              <a:gd name="connsiteX3" fmla="*/ 0 w 10331356"/>
              <a:gd name="connsiteY3" fmla="*/ 5963320 h 5963320"/>
              <a:gd name="connsiteX0" fmla="*/ 0 w 10331356"/>
              <a:gd name="connsiteY0" fmla="*/ 5963320 h 5963320"/>
              <a:gd name="connsiteX1" fmla="*/ 0 w 10331356"/>
              <a:gd name="connsiteY1" fmla="*/ 0 h 5963320"/>
              <a:gd name="connsiteX2" fmla="*/ 10331356 w 10331356"/>
              <a:gd name="connsiteY2" fmla="*/ 5949672 h 5963320"/>
              <a:gd name="connsiteX3" fmla="*/ 0 w 10331356"/>
              <a:gd name="connsiteY3" fmla="*/ 5963320 h 5963320"/>
              <a:gd name="connsiteX0" fmla="*/ 0 w 10331356"/>
              <a:gd name="connsiteY0" fmla="*/ 5963320 h 5963320"/>
              <a:gd name="connsiteX1" fmla="*/ 0 w 10331356"/>
              <a:gd name="connsiteY1" fmla="*/ 0 h 5963320"/>
              <a:gd name="connsiteX2" fmla="*/ 10331356 w 10331356"/>
              <a:gd name="connsiteY2" fmla="*/ 5936024 h 5963320"/>
              <a:gd name="connsiteX3" fmla="*/ 0 w 10331356"/>
              <a:gd name="connsiteY3" fmla="*/ 5963320 h 5963320"/>
              <a:gd name="connsiteX0" fmla="*/ 0 w 10331356"/>
              <a:gd name="connsiteY0" fmla="*/ 5963320 h 5963320"/>
              <a:gd name="connsiteX1" fmla="*/ 0 w 10331356"/>
              <a:gd name="connsiteY1" fmla="*/ 0 h 5963320"/>
              <a:gd name="connsiteX2" fmla="*/ 10331356 w 10331356"/>
              <a:gd name="connsiteY2" fmla="*/ 5936024 h 5963320"/>
              <a:gd name="connsiteX3" fmla="*/ 0 w 10331356"/>
              <a:gd name="connsiteY3" fmla="*/ 5963320 h 5963320"/>
              <a:gd name="connsiteX0" fmla="*/ 0 w 10331356"/>
              <a:gd name="connsiteY0" fmla="*/ 5963320 h 5963320"/>
              <a:gd name="connsiteX1" fmla="*/ 0 w 10331356"/>
              <a:gd name="connsiteY1" fmla="*/ 0 h 5963320"/>
              <a:gd name="connsiteX2" fmla="*/ 10331356 w 10331356"/>
              <a:gd name="connsiteY2" fmla="*/ 5936024 h 5963320"/>
              <a:gd name="connsiteX3" fmla="*/ 0 w 10331356"/>
              <a:gd name="connsiteY3" fmla="*/ 5963320 h 5963320"/>
              <a:gd name="connsiteX0" fmla="*/ 0 w 4476467"/>
              <a:gd name="connsiteY0" fmla="*/ 5963320 h 5963320"/>
              <a:gd name="connsiteX1" fmla="*/ 0 w 4476467"/>
              <a:gd name="connsiteY1" fmla="*/ 0 h 5963320"/>
              <a:gd name="connsiteX2" fmla="*/ 4476467 w 4476467"/>
              <a:gd name="connsiteY2" fmla="*/ 5581182 h 5963320"/>
              <a:gd name="connsiteX3" fmla="*/ 0 w 4476467"/>
              <a:gd name="connsiteY3" fmla="*/ 5963320 h 5963320"/>
              <a:gd name="connsiteX0" fmla="*/ 0 w 4586944"/>
              <a:gd name="connsiteY0" fmla="*/ 5963320 h 5963320"/>
              <a:gd name="connsiteX1" fmla="*/ 0 w 4586944"/>
              <a:gd name="connsiteY1" fmla="*/ 0 h 5963320"/>
              <a:gd name="connsiteX2" fmla="*/ 4586944 w 4586944"/>
              <a:gd name="connsiteY2" fmla="*/ 5949672 h 5963320"/>
              <a:gd name="connsiteX3" fmla="*/ 0 w 4586944"/>
              <a:gd name="connsiteY3" fmla="*/ 5963320 h 5963320"/>
              <a:gd name="connsiteX0" fmla="*/ 0 w 5145143"/>
              <a:gd name="connsiteY0" fmla="*/ 5963320 h 5963320"/>
              <a:gd name="connsiteX1" fmla="*/ 0 w 5145143"/>
              <a:gd name="connsiteY1" fmla="*/ 0 h 5963320"/>
              <a:gd name="connsiteX2" fmla="*/ 5145143 w 5145143"/>
              <a:gd name="connsiteY2" fmla="*/ 5963320 h 5963320"/>
              <a:gd name="connsiteX3" fmla="*/ 0 w 5145143"/>
              <a:gd name="connsiteY3" fmla="*/ 5963320 h 5963320"/>
              <a:gd name="connsiteX0" fmla="*/ 0 w 5145143"/>
              <a:gd name="connsiteY0" fmla="*/ 5963320 h 5963320"/>
              <a:gd name="connsiteX1" fmla="*/ 0 w 5145143"/>
              <a:gd name="connsiteY1" fmla="*/ 0 h 5963320"/>
              <a:gd name="connsiteX2" fmla="*/ 5145143 w 5145143"/>
              <a:gd name="connsiteY2" fmla="*/ 5963320 h 5963320"/>
              <a:gd name="connsiteX3" fmla="*/ 0 w 5145143"/>
              <a:gd name="connsiteY3" fmla="*/ 5963320 h 5963320"/>
              <a:gd name="connsiteX0" fmla="*/ 0 w 5145143"/>
              <a:gd name="connsiteY0" fmla="*/ 5963320 h 5963320"/>
              <a:gd name="connsiteX1" fmla="*/ 0 w 5145143"/>
              <a:gd name="connsiteY1" fmla="*/ 0 h 5963320"/>
              <a:gd name="connsiteX2" fmla="*/ 5145143 w 5145143"/>
              <a:gd name="connsiteY2" fmla="*/ 5963320 h 5963320"/>
              <a:gd name="connsiteX3" fmla="*/ 0 w 5145143"/>
              <a:gd name="connsiteY3" fmla="*/ 5963320 h 5963320"/>
              <a:gd name="connsiteX0" fmla="*/ 0 w 4694696"/>
              <a:gd name="connsiteY0" fmla="*/ 5963320 h 5963320"/>
              <a:gd name="connsiteX1" fmla="*/ 0 w 4694696"/>
              <a:gd name="connsiteY1" fmla="*/ 0 h 5963320"/>
              <a:gd name="connsiteX2" fmla="*/ 4694696 w 4694696"/>
              <a:gd name="connsiteY2" fmla="*/ 5963320 h 5963320"/>
              <a:gd name="connsiteX3" fmla="*/ 0 w 4694696"/>
              <a:gd name="connsiteY3" fmla="*/ 5963320 h 5963320"/>
              <a:gd name="connsiteX0" fmla="*/ 0 w 4694696"/>
              <a:gd name="connsiteY0" fmla="*/ 5963320 h 5963320"/>
              <a:gd name="connsiteX1" fmla="*/ 0 w 4694696"/>
              <a:gd name="connsiteY1" fmla="*/ 0 h 5963320"/>
              <a:gd name="connsiteX2" fmla="*/ 4694696 w 4694696"/>
              <a:gd name="connsiteY2" fmla="*/ 5963320 h 5963320"/>
              <a:gd name="connsiteX3" fmla="*/ 0 w 4694696"/>
              <a:gd name="connsiteY3" fmla="*/ 5963320 h 5963320"/>
              <a:gd name="connsiteX0" fmla="*/ 0 w 3950431"/>
              <a:gd name="connsiteY0" fmla="*/ 5963320 h 5963320"/>
              <a:gd name="connsiteX1" fmla="*/ 0 w 3950431"/>
              <a:gd name="connsiteY1" fmla="*/ 0 h 5963320"/>
              <a:gd name="connsiteX2" fmla="*/ 3950431 w 3950431"/>
              <a:gd name="connsiteY2" fmla="*/ 5963320 h 5963320"/>
              <a:gd name="connsiteX3" fmla="*/ 0 w 3950431"/>
              <a:gd name="connsiteY3" fmla="*/ 5963320 h 5963320"/>
              <a:gd name="connsiteX0" fmla="*/ 0 w 3932987"/>
              <a:gd name="connsiteY0" fmla="*/ 5963320 h 5976968"/>
              <a:gd name="connsiteX1" fmla="*/ 0 w 3932987"/>
              <a:gd name="connsiteY1" fmla="*/ 0 h 5976968"/>
              <a:gd name="connsiteX2" fmla="*/ 3932987 w 3932987"/>
              <a:gd name="connsiteY2" fmla="*/ 5976968 h 5976968"/>
              <a:gd name="connsiteX3" fmla="*/ 0 w 3932987"/>
              <a:gd name="connsiteY3" fmla="*/ 5963320 h 5976968"/>
            </a:gdLst>
            <a:ahLst/>
            <a:cxnLst>
              <a:cxn ang="0">
                <a:pos x="connsiteX0" y="connsiteY0"/>
              </a:cxn>
              <a:cxn ang="0">
                <a:pos x="connsiteX1" y="connsiteY1"/>
              </a:cxn>
              <a:cxn ang="0">
                <a:pos x="connsiteX2" y="connsiteY2"/>
              </a:cxn>
              <a:cxn ang="0">
                <a:pos x="connsiteX3" y="connsiteY3"/>
              </a:cxn>
            </a:cxnLst>
            <a:rect l="l" t="t" r="r" b="b"/>
            <a:pathLst>
              <a:path w="3932987" h="5976968">
                <a:moveTo>
                  <a:pt x="0" y="5963320"/>
                </a:moveTo>
                <a:lnTo>
                  <a:pt x="0" y="0"/>
                </a:lnTo>
                <a:cubicBezTo>
                  <a:pt x="1715048" y="1987773"/>
                  <a:pt x="3253386" y="5958311"/>
                  <a:pt x="3932987" y="5976968"/>
                </a:cubicBezTo>
                <a:cubicBezTo>
                  <a:pt x="2686492" y="5954221"/>
                  <a:pt x="3443785" y="5958771"/>
                  <a:pt x="0" y="5963320"/>
                </a:cubicBezTo>
                <a:close/>
              </a:path>
            </a:pathLst>
          </a:custGeom>
          <a:gradFill>
            <a:gsLst>
              <a:gs pos="38000">
                <a:srgbClr val="034277"/>
              </a:gs>
              <a:gs pos="99500">
                <a:srgbClr val="043F71"/>
              </a:gs>
              <a:gs pos="0">
                <a:schemeClr val="accent4">
                  <a:lumMod val="75000"/>
                </a:schemeClr>
              </a:gs>
              <a:gs pos="0">
                <a:schemeClr val="accent1"/>
              </a:gs>
              <a:gs pos="0">
                <a:schemeClr val="accent1"/>
              </a:gs>
            </a:gsLst>
            <a:lin ang="3600000" scaled="0"/>
          </a:gra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graphicFrame>
        <p:nvGraphicFramePr>
          <p:cNvPr id="10" name="Object 9" hidden="1"/>
          <p:cNvGraphicFramePr>
            <a:graphicFrameLocks noChangeAspect="1"/>
          </p:cNvGraphicFramePr>
          <p:nvPr>
            <p:custDataLst>
              <p:tags r:id="rId1"/>
            </p:custDataLst>
          </p:nvPr>
        </p:nvGraphicFramePr>
        <p:xfrm>
          <a:off x="0" y="0"/>
          <a:ext cx="146539" cy="158750"/>
        </p:xfrm>
        <a:graphic>
          <a:graphicData uri="http://schemas.openxmlformats.org/presentationml/2006/ole">
            <mc:AlternateContent xmlns:mc="http://schemas.openxmlformats.org/markup-compatibility/2006">
              <mc:Choice xmlns:v="urn:schemas-microsoft-com:vml" Requires="v">
                <p:oleObj name="Diapositive think-cell" r:id="rId5" imgW="360" imgH="360" progId="TCLayout.ActiveDocument.1">
                  <p:embed/>
                </p:oleObj>
              </mc:Choice>
              <mc:Fallback>
                <p:oleObj name="Diapositive think-cell" r:id="rId5" imgW="360" imgH="360" progId="TCLayout.ActiveDocument.1">
                  <p:embed/>
                  <p:pic>
                    <p:nvPicPr>
                      <p:cNvPr id="10" name="Object 9"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9"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2"/>
            </p:custDataLst>
          </p:nvPr>
        </p:nvSpPr>
        <p:spPr>
          <a:xfrm>
            <a:off x="411195" y="985860"/>
            <a:ext cx="3773202" cy="1008109"/>
          </a:xfrm>
          <a:prstGeom prst="rect">
            <a:avLst/>
          </a:prstGeom>
        </p:spPr>
        <p:txBody>
          <a:bodyPr wrap="square" lIns="0" rIns="0" anchor="ctr" anchorCtr="0">
            <a:noAutofit/>
          </a:bodyPr>
          <a:lstStyle>
            <a:lvl1pPr algn="l">
              <a:defRPr sz="2400" b="1" u="none">
                <a:solidFill>
                  <a:schemeClr val="bg1"/>
                </a:solidFill>
                <a:latin typeface="+mj-lt"/>
              </a:defRPr>
            </a:lvl1pPr>
          </a:lstStyle>
          <a:p>
            <a:r>
              <a:rPr lang="en-US" dirty="0"/>
              <a:t>Main Title of Project</a:t>
            </a:r>
          </a:p>
        </p:txBody>
      </p:sp>
      <p:sp>
        <p:nvSpPr>
          <p:cNvPr id="3" name="Subtitle 2"/>
          <p:cNvSpPr>
            <a:spLocks noGrp="1"/>
          </p:cNvSpPr>
          <p:nvPr>
            <p:ph type="subTitle" idx="1"/>
            <p:custDataLst>
              <p:tags r:id="rId3"/>
            </p:custDataLst>
          </p:nvPr>
        </p:nvSpPr>
        <p:spPr>
          <a:xfrm>
            <a:off x="411195" y="2093862"/>
            <a:ext cx="3773202" cy="613102"/>
          </a:xfrm>
          <a:prstGeom prst="rect">
            <a:avLst/>
          </a:prstGeom>
        </p:spPr>
        <p:txBody>
          <a:bodyPr wrap="square" lIns="0" tIns="36000" rIns="0">
            <a:noAutofit/>
          </a:bodyPr>
          <a:lstStyle>
            <a:lvl1pPr marL="0" indent="0" algn="l">
              <a:buNone/>
              <a:defRPr sz="1600">
                <a:solidFill>
                  <a:schemeClr val="bg1"/>
                </a:solidFill>
                <a:latin typeface="+mn-lt"/>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9" name="Text Placeholder 3">
            <a:extLst>
              <a:ext uri="{FF2B5EF4-FFF2-40B4-BE49-F238E27FC236}">
                <a16:creationId xmlns:a16="http://schemas.microsoft.com/office/drawing/2014/main" id="{859DC88A-9C7A-4D07-BAAD-DDF129F585E9}"/>
              </a:ext>
            </a:extLst>
          </p:cNvPr>
          <p:cNvSpPr>
            <a:spLocks noGrp="1"/>
          </p:cNvSpPr>
          <p:nvPr>
            <p:ph type="body" sz="quarter" idx="11" hasCustomPrompt="1"/>
          </p:nvPr>
        </p:nvSpPr>
        <p:spPr>
          <a:xfrm>
            <a:off x="411195" y="5963321"/>
            <a:ext cx="3773202" cy="603946"/>
          </a:xfrm>
          <a:prstGeom prst="rect">
            <a:avLst/>
          </a:prstGeom>
        </p:spPr>
        <p:txBody>
          <a:bodyPr/>
          <a:lstStyle>
            <a:lvl1pPr>
              <a:defRPr sz="1400">
                <a:solidFill>
                  <a:schemeClr val="bg1"/>
                </a:solidFill>
              </a:defRPr>
            </a:lvl1pPr>
          </a:lstStyle>
          <a:p>
            <a:r>
              <a:rPr lang="en-US" dirty="0"/>
              <a:t>Date and Contact Details here</a:t>
            </a:r>
          </a:p>
        </p:txBody>
      </p:sp>
      <p:pic>
        <p:nvPicPr>
          <p:cNvPr id="11" name="Picture 10">
            <a:extLst>
              <a:ext uri="{FF2B5EF4-FFF2-40B4-BE49-F238E27FC236}">
                <a16:creationId xmlns:a16="http://schemas.microsoft.com/office/drawing/2014/main" id="{60E72EFA-3D07-44D7-A0E6-B882B960EF56}"/>
              </a:ext>
            </a:extLst>
          </p:cNvPr>
          <p:cNvPicPr>
            <a:picLocks noChangeAspect="1"/>
          </p:cNvPicPr>
          <p:nvPr userDrawn="1"/>
        </p:nvPicPr>
        <p:blipFill>
          <a:blip r:embed="rId7" cstate="email">
            <a:extLst>
              <a:ext uri="{BEBA8EAE-BF5A-486C-A8C5-ECC9F3942E4B}">
                <a14:imgProps xmlns:a14="http://schemas.microsoft.com/office/drawing/2010/main">
                  <a14:imgLayer r:embed="rId8">
                    <a14:imgEffect>
                      <a14:brightnessContrast bright="3000"/>
                    </a14:imgEffect>
                  </a14:imgLayer>
                </a14:imgProps>
              </a:ext>
              <a:ext uri="{28A0092B-C50C-407E-A947-70E740481C1C}">
                <a14:useLocalDpi xmlns:a14="http://schemas.microsoft.com/office/drawing/2010/main"/>
              </a:ext>
            </a:extLst>
          </a:blip>
          <a:stretch>
            <a:fillRect/>
          </a:stretch>
        </p:blipFill>
        <p:spPr>
          <a:xfrm>
            <a:off x="5377219" y="5730957"/>
            <a:ext cx="3358618" cy="836310"/>
          </a:xfrm>
          <a:prstGeom prst="rect">
            <a:avLst/>
          </a:prstGeom>
        </p:spPr>
      </p:pic>
    </p:spTree>
    <p:extLst>
      <p:ext uri="{BB962C8B-B14F-4D97-AF65-F5344CB8AC3E}">
        <p14:creationId xmlns:p14="http://schemas.microsoft.com/office/powerpoint/2010/main" val="14189956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agram Page V2">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C38E748-3DB9-4D6A-8FE0-9D8D04C99D94}"/>
              </a:ext>
            </a:extLst>
          </p:cNvPr>
          <p:cNvGrpSpPr/>
          <p:nvPr/>
        </p:nvGrpSpPr>
        <p:grpSpPr>
          <a:xfrm>
            <a:off x="2548993" y="1484158"/>
            <a:ext cx="4042709" cy="3900762"/>
            <a:chOff x="3002618" y="1478618"/>
            <a:chExt cx="3900762" cy="3900762"/>
          </a:xfrm>
        </p:grpSpPr>
        <p:sp>
          <p:nvSpPr>
            <p:cNvPr id="11" name="Freeform: Shape 10">
              <a:extLst>
                <a:ext uri="{FF2B5EF4-FFF2-40B4-BE49-F238E27FC236}">
                  <a16:creationId xmlns:a16="http://schemas.microsoft.com/office/drawing/2014/main" id="{3C6F3F52-C850-488F-A6A8-19AE9AFF8BF2}"/>
                </a:ext>
              </a:extLst>
            </p:cNvPr>
            <p:cNvSpPr/>
            <p:nvPr/>
          </p:nvSpPr>
          <p:spPr>
            <a:xfrm>
              <a:off x="3002618" y="1478618"/>
              <a:ext cx="1906354" cy="1906354"/>
            </a:xfrm>
            <a:custGeom>
              <a:avLst/>
              <a:gdLst>
                <a:gd name="connsiteX0" fmla="*/ 0 w 1906354"/>
                <a:gd name="connsiteY0" fmla="*/ 1906354 h 1906354"/>
                <a:gd name="connsiteX1" fmla="*/ 1906354 w 1906354"/>
                <a:gd name="connsiteY1" fmla="*/ 0 h 1906354"/>
                <a:gd name="connsiteX2" fmla="*/ 1906354 w 1906354"/>
                <a:gd name="connsiteY2" fmla="*/ 1906354 h 1906354"/>
                <a:gd name="connsiteX3" fmla="*/ 0 w 1906354"/>
                <a:gd name="connsiteY3" fmla="*/ 1906354 h 1906354"/>
              </a:gdLst>
              <a:ahLst/>
              <a:cxnLst>
                <a:cxn ang="0">
                  <a:pos x="connsiteX0" y="connsiteY0"/>
                </a:cxn>
                <a:cxn ang="0">
                  <a:pos x="connsiteX1" y="connsiteY1"/>
                </a:cxn>
                <a:cxn ang="0">
                  <a:pos x="connsiteX2" y="connsiteY2"/>
                </a:cxn>
                <a:cxn ang="0">
                  <a:pos x="connsiteX3" y="connsiteY3"/>
                </a:cxn>
              </a:cxnLst>
              <a:rect l="l" t="t" r="r" b="b"/>
              <a:pathLst>
                <a:path w="1906354" h="1906354">
                  <a:moveTo>
                    <a:pt x="0" y="1906354"/>
                  </a:moveTo>
                  <a:cubicBezTo>
                    <a:pt x="0" y="853504"/>
                    <a:pt x="853504" y="0"/>
                    <a:pt x="1906354" y="0"/>
                  </a:cubicBezTo>
                  <a:lnTo>
                    <a:pt x="1906354" y="1906354"/>
                  </a:lnTo>
                  <a:lnTo>
                    <a:pt x="0" y="1906354"/>
                  </a:lnTo>
                  <a:close/>
                </a:path>
              </a:pathLst>
            </a:custGeom>
            <a:solidFill>
              <a:schemeClr val="accent4">
                <a:lumMod val="75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764606" tIns="764606" rIns="206248" bIns="206248" numCol="1" spcCol="1270" anchor="ctr" anchorCtr="0">
              <a:noAutofit/>
            </a:bodyPr>
            <a:lstStyle/>
            <a:p>
              <a:pPr marL="0" lvl="0" indent="0" algn="ctr" defTabSz="966788">
                <a:lnSpc>
                  <a:spcPct val="90000"/>
                </a:lnSpc>
                <a:spcBef>
                  <a:spcPct val="0"/>
                </a:spcBef>
                <a:spcAft>
                  <a:spcPct val="35000"/>
                </a:spcAft>
                <a:buNone/>
              </a:pPr>
              <a:endParaRPr lang="en-US" sz="1050" b="1" kern="1200" dirty="0">
                <a:solidFill>
                  <a:schemeClr val="bg1"/>
                </a:solidFill>
                <a:latin typeface="+mj-lt"/>
              </a:endParaRPr>
            </a:p>
          </p:txBody>
        </p:sp>
        <p:sp>
          <p:nvSpPr>
            <p:cNvPr id="12" name="Freeform: Shape 11">
              <a:extLst>
                <a:ext uri="{FF2B5EF4-FFF2-40B4-BE49-F238E27FC236}">
                  <a16:creationId xmlns:a16="http://schemas.microsoft.com/office/drawing/2014/main" id="{2FDC0146-8B55-47D7-B7CB-7E45E827EB87}"/>
                </a:ext>
              </a:extLst>
            </p:cNvPr>
            <p:cNvSpPr/>
            <p:nvPr/>
          </p:nvSpPr>
          <p:spPr>
            <a:xfrm>
              <a:off x="4997026" y="1478618"/>
              <a:ext cx="1906354" cy="1906354"/>
            </a:xfrm>
            <a:custGeom>
              <a:avLst/>
              <a:gdLst>
                <a:gd name="connsiteX0" fmla="*/ 0 w 1906354"/>
                <a:gd name="connsiteY0" fmla="*/ 1906354 h 1906354"/>
                <a:gd name="connsiteX1" fmla="*/ 1906354 w 1906354"/>
                <a:gd name="connsiteY1" fmla="*/ 0 h 1906354"/>
                <a:gd name="connsiteX2" fmla="*/ 1906354 w 1906354"/>
                <a:gd name="connsiteY2" fmla="*/ 1906354 h 1906354"/>
                <a:gd name="connsiteX3" fmla="*/ 0 w 1906354"/>
                <a:gd name="connsiteY3" fmla="*/ 1906354 h 1906354"/>
              </a:gdLst>
              <a:ahLst/>
              <a:cxnLst>
                <a:cxn ang="0">
                  <a:pos x="connsiteX0" y="connsiteY0"/>
                </a:cxn>
                <a:cxn ang="0">
                  <a:pos x="connsiteX1" y="connsiteY1"/>
                </a:cxn>
                <a:cxn ang="0">
                  <a:pos x="connsiteX2" y="connsiteY2"/>
                </a:cxn>
                <a:cxn ang="0">
                  <a:pos x="connsiteX3" y="connsiteY3"/>
                </a:cxn>
              </a:cxnLst>
              <a:rect l="l" t="t" r="r" b="b"/>
              <a:pathLst>
                <a:path w="1906354" h="1906354">
                  <a:moveTo>
                    <a:pt x="0" y="0"/>
                  </a:moveTo>
                  <a:cubicBezTo>
                    <a:pt x="1052850" y="0"/>
                    <a:pt x="1906354" y="853504"/>
                    <a:pt x="1906354" y="1906354"/>
                  </a:cubicBezTo>
                  <a:lnTo>
                    <a:pt x="0" y="1906354"/>
                  </a:lnTo>
                  <a:lnTo>
                    <a:pt x="0" y="0"/>
                  </a:lnTo>
                  <a:close/>
                </a:path>
              </a:pathLst>
            </a:custGeom>
            <a:solidFill>
              <a:schemeClr val="accent5">
                <a:lumMod val="60000"/>
                <a:lumOff val="40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206248" tIns="764606" rIns="764606" bIns="206248" numCol="1" spcCol="1270" anchor="ctr" anchorCtr="0">
              <a:noAutofit/>
            </a:bodyPr>
            <a:lstStyle/>
            <a:p>
              <a:pPr marL="0" lvl="0" indent="0" algn="ctr" defTabSz="966788">
                <a:lnSpc>
                  <a:spcPct val="90000"/>
                </a:lnSpc>
                <a:spcBef>
                  <a:spcPct val="0"/>
                </a:spcBef>
                <a:spcAft>
                  <a:spcPct val="35000"/>
                </a:spcAft>
                <a:buNone/>
              </a:pPr>
              <a:endParaRPr lang="en-US" sz="1050" b="1" kern="1200" dirty="0">
                <a:solidFill>
                  <a:schemeClr val="bg1"/>
                </a:solidFill>
                <a:latin typeface="+mj-lt"/>
              </a:endParaRPr>
            </a:p>
          </p:txBody>
        </p:sp>
        <p:sp>
          <p:nvSpPr>
            <p:cNvPr id="13" name="Freeform: Shape 12">
              <a:extLst>
                <a:ext uri="{FF2B5EF4-FFF2-40B4-BE49-F238E27FC236}">
                  <a16:creationId xmlns:a16="http://schemas.microsoft.com/office/drawing/2014/main" id="{2375D983-5E30-4382-B8E8-7D14E629C990}"/>
                </a:ext>
              </a:extLst>
            </p:cNvPr>
            <p:cNvSpPr/>
            <p:nvPr/>
          </p:nvSpPr>
          <p:spPr>
            <a:xfrm rot="21600000">
              <a:off x="4997026" y="3473025"/>
              <a:ext cx="1906354" cy="1906355"/>
            </a:xfrm>
            <a:custGeom>
              <a:avLst/>
              <a:gdLst>
                <a:gd name="connsiteX0" fmla="*/ 0 w 1906354"/>
                <a:gd name="connsiteY0" fmla="*/ 1906354 h 1906354"/>
                <a:gd name="connsiteX1" fmla="*/ 1906354 w 1906354"/>
                <a:gd name="connsiteY1" fmla="*/ 0 h 1906354"/>
                <a:gd name="connsiteX2" fmla="*/ 1906354 w 1906354"/>
                <a:gd name="connsiteY2" fmla="*/ 1906354 h 1906354"/>
                <a:gd name="connsiteX3" fmla="*/ 0 w 1906354"/>
                <a:gd name="connsiteY3" fmla="*/ 1906354 h 1906354"/>
              </a:gdLst>
              <a:ahLst/>
              <a:cxnLst>
                <a:cxn ang="0">
                  <a:pos x="connsiteX0" y="connsiteY0"/>
                </a:cxn>
                <a:cxn ang="0">
                  <a:pos x="connsiteX1" y="connsiteY1"/>
                </a:cxn>
                <a:cxn ang="0">
                  <a:pos x="connsiteX2" y="connsiteY2"/>
                </a:cxn>
                <a:cxn ang="0">
                  <a:pos x="connsiteX3" y="connsiteY3"/>
                </a:cxn>
              </a:cxnLst>
              <a:rect l="l" t="t" r="r" b="b"/>
              <a:pathLst>
                <a:path w="1906354" h="1906354">
                  <a:moveTo>
                    <a:pt x="1906354" y="0"/>
                  </a:moveTo>
                  <a:cubicBezTo>
                    <a:pt x="1906354" y="1052850"/>
                    <a:pt x="1052850" y="1906354"/>
                    <a:pt x="0" y="1906354"/>
                  </a:cubicBezTo>
                  <a:lnTo>
                    <a:pt x="0" y="0"/>
                  </a:lnTo>
                  <a:lnTo>
                    <a:pt x="1906354" y="0"/>
                  </a:lnTo>
                  <a:close/>
                </a:path>
              </a:pathLst>
            </a:custGeom>
            <a:solidFill>
              <a:schemeClr val="accent5"/>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206248" tIns="206249" rIns="764606" bIns="764606" numCol="1" spcCol="1270" anchor="ctr" anchorCtr="0">
              <a:noAutofit/>
            </a:bodyPr>
            <a:lstStyle/>
            <a:p>
              <a:pPr marL="0" lvl="0" indent="0" algn="ctr" defTabSz="966788">
                <a:lnSpc>
                  <a:spcPct val="90000"/>
                </a:lnSpc>
                <a:spcBef>
                  <a:spcPct val="0"/>
                </a:spcBef>
                <a:spcAft>
                  <a:spcPct val="35000"/>
                </a:spcAft>
                <a:buNone/>
              </a:pPr>
              <a:endParaRPr lang="en-US" sz="1050" b="1" kern="1200" dirty="0">
                <a:solidFill>
                  <a:schemeClr val="bg1"/>
                </a:solidFill>
                <a:latin typeface="+mj-lt"/>
              </a:endParaRPr>
            </a:p>
          </p:txBody>
        </p:sp>
        <p:sp>
          <p:nvSpPr>
            <p:cNvPr id="14" name="Freeform: Shape 13">
              <a:extLst>
                <a:ext uri="{FF2B5EF4-FFF2-40B4-BE49-F238E27FC236}">
                  <a16:creationId xmlns:a16="http://schemas.microsoft.com/office/drawing/2014/main" id="{72141B64-04CF-4C0B-AD7B-B878E1B59759}"/>
                </a:ext>
              </a:extLst>
            </p:cNvPr>
            <p:cNvSpPr/>
            <p:nvPr/>
          </p:nvSpPr>
          <p:spPr>
            <a:xfrm rot="21600000">
              <a:off x="3002618" y="3473026"/>
              <a:ext cx="1906354" cy="1906354"/>
            </a:xfrm>
            <a:custGeom>
              <a:avLst/>
              <a:gdLst>
                <a:gd name="connsiteX0" fmla="*/ 0 w 1906354"/>
                <a:gd name="connsiteY0" fmla="*/ 1906354 h 1906354"/>
                <a:gd name="connsiteX1" fmla="*/ 1906354 w 1906354"/>
                <a:gd name="connsiteY1" fmla="*/ 0 h 1906354"/>
                <a:gd name="connsiteX2" fmla="*/ 1906354 w 1906354"/>
                <a:gd name="connsiteY2" fmla="*/ 1906354 h 1906354"/>
                <a:gd name="connsiteX3" fmla="*/ 0 w 1906354"/>
                <a:gd name="connsiteY3" fmla="*/ 1906354 h 1906354"/>
              </a:gdLst>
              <a:ahLst/>
              <a:cxnLst>
                <a:cxn ang="0">
                  <a:pos x="connsiteX0" y="connsiteY0"/>
                </a:cxn>
                <a:cxn ang="0">
                  <a:pos x="connsiteX1" y="connsiteY1"/>
                </a:cxn>
                <a:cxn ang="0">
                  <a:pos x="connsiteX2" y="connsiteY2"/>
                </a:cxn>
                <a:cxn ang="0">
                  <a:pos x="connsiteX3" y="connsiteY3"/>
                </a:cxn>
              </a:cxnLst>
              <a:rect l="l" t="t" r="r" b="b"/>
              <a:pathLst>
                <a:path w="1906354" h="1906354">
                  <a:moveTo>
                    <a:pt x="1906354" y="1906354"/>
                  </a:moveTo>
                  <a:cubicBezTo>
                    <a:pt x="853504" y="1906354"/>
                    <a:pt x="0" y="1052850"/>
                    <a:pt x="0" y="0"/>
                  </a:cubicBezTo>
                  <a:lnTo>
                    <a:pt x="1906354" y="0"/>
                  </a:lnTo>
                  <a:lnTo>
                    <a:pt x="1906354" y="1906354"/>
                  </a:lnTo>
                  <a:close/>
                </a:path>
              </a:pathLst>
            </a:custGeom>
            <a:solidFill>
              <a:schemeClr val="accent1"/>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764606" tIns="206248" rIns="206248" bIns="764606" numCol="1" spcCol="1270" anchor="ctr" anchorCtr="0">
              <a:noAutofit/>
            </a:bodyPr>
            <a:lstStyle/>
            <a:p>
              <a:pPr marL="0" lvl="0" indent="0" algn="ctr" defTabSz="966788">
                <a:lnSpc>
                  <a:spcPct val="90000"/>
                </a:lnSpc>
                <a:spcBef>
                  <a:spcPct val="0"/>
                </a:spcBef>
                <a:spcAft>
                  <a:spcPct val="35000"/>
                </a:spcAft>
                <a:buNone/>
              </a:pPr>
              <a:endParaRPr lang="en-US" sz="1050" b="1" kern="1200" dirty="0">
                <a:solidFill>
                  <a:schemeClr val="bg1"/>
                </a:solidFill>
                <a:latin typeface="+mj-lt"/>
              </a:endParaRPr>
            </a:p>
          </p:txBody>
        </p:sp>
      </p:grpSp>
      <p:sp>
        <p:nvSpPr>
          <p:cNvPr id="19" name="Content Placeholder 2">
            <a:extLst>
              <a:ext uri="{FF2B5EF4-FFF2-40B4-BE49-F238E27FC236}">
                <a16:creationId xmlns:a16="http://schemas.microsoft.com/office/drawing/2014/main" id="{38B21102-955C-415D-89BE-405915592F97}"/>
              </a:ext>
            </a:extLst>
          </p:cNvPr>
          <p:cNvSpPr>
            <a:spLocks noGrp="1"/>
          </p:cNvSpPr>
          <p:nvPr>
            <p:ph idx="1"/>
          </p:nvPr>
        </p:nvSpPr>
        <p:spPr>
          <a:xfrm>
            <a:off x="420787" y="1696192"/>
            <a:ext cx="2036623" cy="1688781"/>
          </a:xfrm>
          <a:prstGeom prst="rect">
            <a:avLst/>
          </a:prstGeom>
        </p:spPr>
        <p:txBody>
          <a:bodyPr lIns="0" rIns="0"/>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a:extLst>
              <a:ext uri="{FF2B5EF4-FFF2-40B4-BE49-F238E27FC236}">
                <a16:creationId xmlns:a16="http://schemas.microsoft.com/office/drawing/2014/main" id="{A4EFA21E-86AA-46E8-A29D-995A2F927AC8}"/>
              </a:ext>
            </a:extLst>
          </p:cNvPr>
          <p:cNvSpPr>
            <a:spLocks noGrp="1"/>
          </p:cNvSpPr>
          <p:nvPr>
            <p:ph type="body" sz="quarter" idx="16" hasCustomPrompt="1"/>
          </p:nvPr>
        </p:nvSpPr>
        <p:spPr>
          <a:xfrm>
            <a:off x="833653" y="1362562"/>
            <a:ext cx="1261847" cy="319634"/>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23" name="Content Placeholder 2">
            <a:extLst>
              <a:ext uri="{FF2B5EF4-FFF2-40B4-BE49-F238E27FC236}">
                <a16:creationId xmlns:a16="http://schemas.microsoft.com/office/drawing/2014/main" id="{9CC0E42F-91EA-40CA-825B-37C723AB6606}"/>
              </a:ext>
            </a:extLst>
          </p:cNvPr>
          <p:cNvSpPr>
            <a:spLocks noGrp="1"/>
          </p:cNvSpPr>
          <p:nvPr>
            <p:ph idx="17"/>
          </p:nvPr>
        </p:nvSpPr>
        <p:spPr>
          <a:xfrm>
            <a:off x="420787" y="3762630"/>
            <a:ext cx="2036623" cy="1688781"/>
          </a:xfrm>
          <a:prstGeom prst="rect">
            <a:avLst/>
          </a:prstGeom>
        </p:spPr>
        <p:txBody>
          <a:bodyPr lIns="0" rIns="0"/>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2">
            <a:extLst>
              <a:ext uri="{FF2B5EF4-FFF2-40B4-BE49-F238E27FC236}">
                <a16:creationId xmlns:a16="http://schemas.microsoft.com/office/drawing/2014/main" id="{64F2EC55-E343-4A95-B5D2-83B93F3250B3}"/>
              </a:ext>
            </a:extLst>
          </p:cNvPr>
          <p:cNvSpPr>
            <a:spLocks noGrp="1"/>
          </p:cNvSpPr>
          <p:nvPr>
            <p:ph type="body" sz="quarter" idx="18" hasCustomPrompt="1"/>
          </p:nvPr>
        </p:nvSpPr>
        <p:spPr>
          <a:xfrm>
            <a:off x="833653" y="3429000"/>
            <a:ext cx="1261847" cy="319634"/>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25" name="Content Placeholder 2">
            <a:extLst>
              <a:ext uri="{FF2B5EF4-FFF2-40B4-BE49-F238E27FC236}">
                <a16:creationId xmlns:a16="http://schemas.microsoft.com/office/drawing/2014/main" id="{EAAB9C77-F289-42BD-8412-26187DAC617A}"/>
              </a:ext>
            </a:extLst>
          </p:cNvPr>
          <p:cNvSpPr>
            <a:spLocks noGrp="1"/>
          </p:cNvSpPr>
          <p:nvPr>
            <p:ph idx="19"/>
          </p:nvPr>
        </p:nvSpPr>
        <p:spPr>
          <a:xfrm>
            <a:off x="6682961" y="1696192"/>
            <a:ext cx="2036623" cy="1688781"/>
          </a:xfrm>
          <a:prstGeom prst="rect">
            <a:avLst/>
          </a:prstGeom>
        </p:spPr>
        <p:txBody>
          <a:bodyPr lIns="0" rIns="0"/>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2">
            <a:extLst>
              <a:ext uri="{FF2B5EF4-FFF2-40B4-BE49-F238E27FC236}">
                <a16:creationId xmlns:a16="http://schemas.microsoft.com/office/drawing/2014/main" id="{EDBB1A69-F7B2-4880-9BDB-7DA82036942A}"/>
              </a:ext>
            </a:extLst>
          </p:cNvPr>
          <p:cNvSpPr>
            <a:spLocks noGrp="1"/>
          </p:cNvSpPr>
          <p:nvPr>
            <p:ph type="body" sz="quarter" idx="20" hasCustomPrompt="1"/>
          </p:nvPr>
        </p:nvSpPr>
        <p:spPr>
          <a:xfrm>
            <a:off x="7095827" y="1362562"/>
            <a:ext cx="1261847" cy="319634"/>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27" name="Content Placeholder 2">
            <a:extLst>
              <a:ext uri="{FF2B5EF4-FFF2-40B4-BE49-F238E27FC236}">
                <a16:creationId xmlns:a16="http://schemas.microsoft.com/office/drawing/2014/main" id="{72D989F1-D7CB-437E-A93B-8D20A317A4C6}"/>
              </a:ext>
            </a:extLst>
          </p:cNvPr>
          <p:cNvSpPr>
            <a:spLocks noGrp="1"/>
          </p:cNvSpPr>
          <p:nvPr>
            <p:ph idx="21"/>
          </p:nvPr>
        </p:nvSpPr>
        <p:spPr>
          <a:xfrm>
            <a:off x="6682961" y="3762630"/>
            <a:ext cx="2036623" cy="1688781"/>
          </a:xfrm>
          <a:prstGeom prst="rect">
            <a:avLst/>
          </a:prstGeom>
        </p:spPr>
        <p:txBody>
          <a:bodyPr lIns="0" rIns="0"/>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2">
            <a:extLst>
              <a:ext uri="{FF2B5EF4-FFF2-40B4-BE49-F238E27FC236}">
                <a16:creationId xmlns:a16="http://schemas.microsoft.com/office/drawing/2014/main" id="{5EBC7CEA-A1CC-43DB-BF44-143B26970B5C}"/>
              </a:ext>
            </a:extLst>
          </p:cNvPr>
          <p:cNvSpPr>
            <a:spLocks noGrp="1"/>
          </p:cNvSpPr>
          <p:nvPr>
            <p:ph type="body" sz="quarter" idx="22" hasCustomPrompt="1"/>
          </p:nvPr>
        </p:nvSpPr>
        <p:spPr>
          <a:xfrm>
            <a:off x="7095827" y="3429000"/>
            <a:ext cx="1261847" cy="319634"/>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30" name="Text Placeholder 2">
            <a:extLst>
              <a:ext uri="{FF2B5EF4-FFF2-40B4-BE49-F238E27FC236}">
                <a16:creationId xmlns:a16="http://schemas.microsoft.com/office/drawing/2014/main" id="{2F8E3691-47CA-4A5D-8A80-8F259BD279A0}"/>
              </a:ext>
            </a:extLst>
          </p:cNvPr>
          <p:cNvSpPr>
            <a:spLocks noGrp="1"/>
          </p:cNvSpPr>
          <p:nvPr>
            <p:ph type="body" sz="quarter" idx="23" hasCustomPrompt="1"/>
          </p:nvPr>
        </p:nvSpPr>
        <p:spPr>
          <a:xfrm>
            <a:off x="421482" y="5476876"/>
            <a:ext cx="8299847" cy="695325"/>
          </a:xfrm>
          <a:prstGeom prst="rect">
            <a:avLst/>
          </a:prstGeom>
        </p:spPr>
        <p:txBody>
          <a:bodyPr/>
          <a:lstStyle>
            <a:lvl1pPr>
              <a:defRPr sz="1200" b="1">
                <a:latin typeface="+mj-lt"/>
              </a:defRPr>
            </a:lvl1pPr>
          </a:lstStyle>
          <a:p>
            <a:pPr lvl="0"/>
            <a:r>
              <a:rPr lang="en-US" dirty="0"/>
              <a:t>Notes/Summary:</a:t>
            </a:r>
          </a:p>
          <a:p>
            <a:pPr lvl="0"/>
            <a:r>
              <a:rPr lang="en-US" b="0" dirty="0"/>
              <a:t>Add notes here.</a:t>
            </a:r>
            <a:endParaRPr lang="en-US" dirty="0"/>
          </a:p>
        </p:txBody>
      </p:sp>
      <p:sp>
        <p:nvSpPr>
          <p:cNvPr id="2" name="Footer Placeholder 1">
            <a:extLst>
              <a:ext uri="{FF2B5EF4-FFF2-40B4-BE49-F238E27FC236}">
                <a16:creationId xmlns:a16="http://schemas.microsoft.com/office/drawing/2014/main" id="{CB6D1D2B-AC1D-4A82-8DB7-3642CD3AFBE0}"/>
              </a:ext>
            </a:extLst>
          </p:cNvPr>
          <p:cNvSpPr>
            <a:spLocks noGrp="1"/>
          </p:cNvSpPr>
          <p:nvPr>
            <p:ph type="ftr" sz="quarter" idx="24"/>
          </p:nvPr>
        </p:nvSpPr>
        <p:spPr/>
        <p:txBody>
          <a:bodyPr/>
          <a:lstStyle/>
          <a:p>
            <a:r>
              <a:rPr lang="en-US"/>
              <a:t>Sources:</a:t>
            </a:r>
            <a:endParaRPr lang="en-US" dirty="0"/>
          </a:p>
        </p:txBody>
      </p:sp>
      <p:sp>
        <p:nvSpPr>
          <p:cNvPr id="3" name="Slide Number Placeholder 2">
            <a:extLst>
              <a:ext uri="{FF2B5EF4-FFF2-40B4-BE49-F238E27FC236}">
                <a16:creationId xmlns:a16="http://schemas.microsoft.com/office/drawing/2014/main" id="{48138254-59AB-4C79-B758-72082E8051D4}"/>
              </a:ext>
            </a:extLst>
          </p:cNvPr>
          <p:cNvSpPr>
            <a:spLocks noGrp="1"/>
          </p:cNvSpPr>
          <p:nvPr>
            <p:ph type="sldNum" sz="quarter" idx="25"/>
          </p:nvPr>
        </p:nvSpPr>
        <p:spPr/>
        <p:txBody>
          <a:bodyPr/>
          <a:lstStyle/>
          <a:p>
            <a:fld id="{D04A32BC-4AEA-4C75-B397-D319FFB728D1}" type="slidenum">
              <a:rPr lang="en-US" smtClean="0"/>
              <a:pPr/>
              <a:t>‹N°›</a:t>
            </a:fld>
            <a:endParaRPr lang="en-US" dirty="0"/>
          </a:p>
        </p:txBody>
      </p:sp>
      <p:sp>
        <p:nvSpPr>
          <p:cNvPr id="20" name="Title 1">
            <a:extLst>
              <a:ext uri="{FF2B5EF4-FFF2-40B4-BE49-F238E27FC236}">
                <a16:creationId xmlns:a16="http://schemas.microsoft.com/office/drawing/2014/main" id="{67C67B30-10E1-4B5E-ABA9-7F1C5BC4FA86}"/>
              </a:ext>
            </a:extLst>
          </p:cNvPr>
          <p:cNvSpPr>
            <a:spLocks noGrp="1"/>
          </p:cNvSpPr>
          <p:nvPr>
            <p:ph type="title"/>
          </p:nvPr>
        </p:nvSpPr>
        <p:spPr>
          <a:xfrm>
            <a:off x="421962" y="310551"/>
            <a:ext cx="8299939" cy="436862"/>
          </a:xfrm>
          <a:prstGeom prst="rect">
            <a:avLst/>
          </a:prstGeom>
        </p:spPr>
        <p:txBody>
          <a:bodyPr lIns="0" rIns="0"/>
          <a:lstStyle>
            <a:lvl1pPr>
              <a:defRPr sz="2400">
                <a:solidFill>
                  <a:schemeClr val="accent1"/>
                </a:solidFill>
              </a:defRPr>
            </a:lvl1pPr>
          </a:lstStyle>
          <a:p>
            <a:r>
              <a:rPr lang="en-US"/>
              <a:t>Click to edit Master title style</a:t>
            </a:r>
            <a:endParaRPr lang="en-US" dirty="0"/>
          </a:p>
        </p:txBody>
      </p:sp>
      <p:sp>
        <p:nvSpPr>
          <p:cNvPr id="29" name="Text Placeholder 5">
            <a:extLst>
              <a:ext uri="{FF2B5EF4-FFF2-40B4-BE49-F238E27FC236}">
                <a16:creationId xmlns:a16="http://schemas.microsoft.com/office/drawing/2014/main" id="{4B706BAA-BD30-439F-98EC-E14931319BC6}"/>
              </a:ext>
            </a:extLst>
          </p:cNvPr>
          <p:cNvSpPr>
            <a:spLocks noGrp="1"/>
          </p:cNvSpPr>
          <p:nvPr>
            <p:ph type="body" sz="quarter" idx="26" hasCustomPrompt="1"/>
          </p:nvPr>
        </p:nvSpPr>
        <p:spPr>
          <a:xfrm>
            <a:off x="421961" y="885436"/>
            <a:ext cx="8299939" cy="457200"/>
          </a:xfrm>
          <a:prstGeom prst="rect">
            <a:avLst/>
          </a:prstGeom>
        </p:spPr>
        <p:txBody>
          <a:bodyPr/>
          <a:lstStyle>
            <a:lvl1pPr>
              <a:defRPr sz="1600" b="0">
                <a:latin typeface="+mj-lt"/>
              </a:defRPr>
            </a:lvl1pPr>
          </a:lstStyle>
          <a:p>
            <a:pPr lvl="0"/>
            <a:r>
              <a:rPr lang="en-US" dirty="0"/>
              <a:t>Insert Sub-Text Here</a:t>
            </a:r>
          </a:p>
        </p:txBody>
      </p:sp>
      <p:sp>
        <p:nvSpPr>
          <p:cNvPr id="31" name="Text Placeholder 12">
            <a:extLst>
              <a:ext uri="{FF2B5EF4-FFF2-40B4-BE49-F238E27FC236}">
                <a16:creationId xmlns:a16="http://schemas.microsoft.com/office/drawing/2014/main" id="{636A2F5F-6E42-4107-89BC-3702B2C84701}"/>
              </a:ext>
            </a:extLst>
          </p:cNvPr>
          <p:cNvSpPr>
            <a:spLocks noGrp="1"/>
          </p:cNvSpPr>
          <p:nvPr>
            <p:ph type="body" sz="quarter" idx="33" hasCustomPrompt="1"/>
          </p:nvPr>
        </p:nvSpPr>
        <p:spPr>
          <a:xfrm>
            <a:off x="2970528" y="2578916"/>
            <a:ext cx="1432041" cy="309413"/>
          </a:xfrm>
          <a:prstGeom prst="rect">
            <a:avLst/>
          </a:prstGeom>
        </p:spPr>
        <p:txBody>
          <a:bodyPr/>
          <a:lstStyle>
            <a:lvl1pPr marL="0" indent="0" algn="ctr">
              <a:buFont typeface="+mj-lt"/>
              <a:buNone/>
              <a:defRPr sz="1400" b="1">
                <a:solidFill>
                  <a:schemeClr val="bg1"/>
                </a:solidFill>
                <a:latin typeface="+mj-lt"/>
              </a:defRPr>
            </a:lvl1pPr>
          </a:lstStyle>
          <a:p>
            <a:pPr lvl="0"/>
            <a:r>
              <a:rPr lang="en-US" dirty="0"/>
              <a:t>Main Title</a:t>
            </a:r>
          </a:p>
        </p:txBody>
      </p:sp>
      <p:sp>
        <p:nvSpPr>
          <p:cNvPr id="32" name="Text Placeholder 12">
            <a:extLst>
              <a:ext uri="{FF2B5EF4-FFF2-40B4-BE49-F238E27FC236}">
                <a16:creationId xmlns:a16="http://schemas.microsoft.com/office/drawing/2014/main" id="{BE1B6D40-68E1-4B94-BAF5-7D7BE92D9296}"/>
              </a:ext>
            </a:extLst>
          </p:cNvPr>
          <p:cNvSpPr>
            <a:spLocks noGrp="1"/>
          </p:cNvSpPr>
          <p:nvPr>
            <p:ph type="body" sz="quarter" idx="34" hasCustomPrompt="1"/>
          </p:nvPr>
        </p:nvSpPr>
        <p:spPr>
          <a:xfrm>
            <a:off x="4824104" y="2578916"/>
            <a:ext cx="1432041" cy="309413"/>
          </a:xfrm>
          <a:prstGeom prst="rect">
            <a:avLst/>
          </a:prstGeom>
        </p:spPr>
        <p:txBody>
          <a:bodyPr/>
          <a:lstStyle>
            <a:lvl1pPr marL="0" indent="0" algn="ctr">
              <a:buFont typeface="+mj-lt"/>
              <a:buNone/>
              <a:defRPr sz="1400" b="1">
                <a:solidFill>
                  <a:schemeClr val="bg1"/>
                </a:solidFill>
                <a:latin typeface="+mj-lt"/>
              </a:defRPr>
            </a:lvl1pPr>
          </a:lstStyle>
          <a:p>
            <a:pPr lvl="0"/>
            <a:r>
              <a:rPr lang="en-US" dirty="0"/>
              <a:t>Main Title</a:t>
            </a:r>
          </a:p>
        </p:txBody>
      </p:sp>
      <p:sp>
        <p:nvSpPr>
          <p:cNvPr id="33" name="Text Placeholder 12">
            <a:extLst>
              <a:ext uri="{FF2B5EF4-FFF2-40B4-BE49-F238E27FC236}">
                <a16:creationId xmlns:a16="http://schemas.microsoft.com/office/drawing/2014/main" id="{1F79B018-41CE-406B-814A-87A10DFE73E7}"/>
              </a:ext>
            </a:extLst>
          </p:cNvPr>
          <p:cNvSpPr>
            <a:spLocks noGrp="1"/>
          </p:cNvSpPr>
          <p:nvPr>
            <p:ph type="body" sz="quarter" idx="35" hasCustomPrompt="1"/>
          </p:nvPr>
        </p:nvSpPr>
        <p:spPr>
          <a:xfrm>
            <a:off x="2970527" y="4051955"/>
            <a:ext cx="1432041" cy="309413"/>
          </a:xfrm>
          <a:prstGeom prst="rect">
            <a:avLst/>
          </a:prstGeom>
        </p:spPr>
        <p:txBody>
          <a:bodyPr/>
          <a:lstStyle>
            <a:lvl1pPr marL="0" indent="0" algn="ctr">
              <a:buFont typeface="+mj-lt"/>
              <a:buNone/>
              <a:defRPr sz="1400" b="1">
                <a:solidFill>
                  <a:schemeClr val="bg1"/>
                </a:solidFill>
                <a:latin typeface="+mj-lt"/>
              </a:defRPr>
            </a:lvl1pPr>
          </a:lstStyle>
          <a:p>
            <a:pPr lvl="0"/>
            <a:r>
              <a:rPr lang="en-US" dirty="0"/>
              <a:t>Main Title</a:t>
            </a:r>
          </a:p>
        </p:txBody>
      </p:sp>
      <p:sp>
        <p:nvSpPr>
          <p:cNvPr id="34" name="Text Placeholder 12">
            <a:extLst>
              <a:ext uri="{FF2B5EF4-FFF2-40B4-BE49-F238E27FC236}">
                <a16:creationId xmlns:a16="http://schemas.microsoft.com/office/drawing/2014/main" id="{4076799D-A8BB-448C-88E6-FA3E490F0509}"/>
              </a:ext>
            </a:extLst>
          </p:cNvPr>
          <p:cNvSpPr>
            <a:spLocks noGrp="1"/>
          </p:cNvSpPr>
          <p:nvPr>
            <p:ph type="body" sz="quarter" idx="36" hasCustomPrompt="1"/>
          </p:nvPr>
        </p:nvSpPr>
        <p:spPr>
          <a:xfrm>
            <a:off x="4887818" y="4051955"/>
            <a:ext cx="1432041" cy="309413"/>
          </a:xfrm>
          <a:prstGeom prst="rect">
            <a:avLst/>
          </a:prstGeom>
        </p:spPr>
        <p:txBody>
          <a:bodyPr/>
          <a:lstStyle>
            <a:lvl1pPr marL="0" indent="0" algn="ctr">
              <a:buFont typeface="+mj-lt"/>
              <a:buNone/>
              <a:defRPr sz="1400" b="1">
                <a:solidFill>
                  <a:schemeClr val="bg1"/>
                </a:solidFill>
                <a:latin typeface="+mj-lt"/>
              </a:defRPr>
            </a:lvl1pPr>
          </a:lstStyle>
          <a:p>
            <a:pPr lvl="0"/>
            <a:r>
              <a:rPr lang="en-US" dirty="0"/>
              <a:t>Main Title</a:t>
            </a:r>
          </a:p>
        </p:txBody>
      </p:sp>
    </p:spTree>
    <p:extLst>
      <p:ext uri="{BB962C8B-B14F-4D97-AF65-F5344CB8AC3E}">
        <p14:creationId xmlns:p14="http://schemas.microsoft.com/office/powerpoint/2010/main" val="34691693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Page with Axis">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C4CE783B-1B2C-4A23-9AF5-224C5CBD8AE1}"/>
              </a:ext>
            </a:extLst>
          </p:cNvPr>
          <p:cNvSpPr>
            <a:spLocks noGrp="1"/>
          </p:cNvSpPr>
          <p:nvPr>
            <p:ph idx="1"/>
          </p:nvPr>
        </p:nvSpPr>
        <p:spPr>
          <a:xfrm>
            <a:off x="1261916" y="1857376"/>
            <a:ext cx="3142248" cy="1740147"/>
          </a:xfrm>
          <a:prstGeom prst="rect">
            <a:avLst/>
          </a:prstGeom>
          <a:solidFill>
            <a:schemeClr val="accent6"/>
          </a:solidFill>
          <a:ln>
            <a:noFill/>
          </a:ln>
        </p:spPr>
        <p:txBody>
          <a:bodyPr lIns="0" rIns="0"/>
          <a:lstStyle>
            <a:lvl1pPr algn="l">
              <a:defRPr sz="1200">
                <a:latin typeface="+mj-lt"/>
              </a:defRPr>
            </a:lvl1pPr>
            <a:lvl2pPr marL="95250" indent="0">
              <a:buNone/>
              <a:defRPr sz="1200">
                <a:latin typeface="+mj-lt"/>
              </a:defRPr>
            </a:lvl2pPr>
            <a:lvl3pPr marL="265509" indent="0">
              <a:buNone/>
              <a:defRPr/>
            </a:lvl3pPr>
            <a:lvl4pPr marL="476250" indent="0">
              <a:buNone/>
              <a:defRPr/>
            </a:lvl4pPr>
            <a:lvl5pPr marL="666750" indent="0">
              <a:buNone/>
              <a:defRPr/>
            </a:lvl5pPr>
          </a:lstStyle>
          <a:p>
            <a:pPr lvl="0"/>
            <a:r>
              <a:rPr lang="en-US"/>
              <a:t>Edit Master text styles</a:t>
            </a:r>
          </a:p>
          <a:p>
            <a:pPr lvl="1"/>
            <a:r>
              <a:rPr lang="en-US"/>
              <a:t>Second level</a:t>
            </a:r>
          </a:p>
        </p:txBody>
      </p:sp>
      <p:sp>
        <p:nvSpPr>
          <p:cNvPr id="12" name="Content Placeholder 2">
            <a:extLst>
              <a:ext uri="{FF2B5EF4-FFF2-40B4-BE49-F238E27FC236}">
                <a16:creationId xmlns:a16="http://schemas.microsoft.com/office/drawing/2014/main" id="{071AA5AB-9D0E-48F0-885A-CA6DB561B3E5}"/>
              </a:ext>
            </a:extLst>
          </p:cNvPr>
          <p:cNvSpPr>
            <a:spLocks noGrp="1"/>
          </p:cNvSpPr>
          <p:nvPr>
            <p:ph idx="14"/>
          </p:nvPr>
        </p:nvSpPr>
        <p:spPr>
          <a:xfrm>
            <a:off x="1261916" y="4432384"/>
            <a:ext cx="3142248" cy="1735118"/>
          </a:xfrm>
          <a:prstGeom prst="rect">
            <a:avLst/>
          </a:prstGeom>
          <a:solidFill>
            <a:schemeClr val="accent6"/>
          </a:solidFill>
          <a:ln>
            <a:noFill/>
          </a:ln>
        </p:spPr>
        <p:txBody>
          <a:bodyPr lIns="0" rIns="0"/>
          <a:lstStyle>
            <a:lvl1pPr algn="l">
              <a:defRPr sz="1200">
                <a:latin typeface="+mj-lt"/>
              </a:defRPr>
            </a:lvl1pPr>
            <a:lvl2pPr marL="95250" indent="0">
              <a:buNone/>
              <a:defRPr sz="1200">
                <a:latin typeface="+mj-lt"/>
              </a:defRPr>
            </a:lvl2pPr>
            <a:lvl3pPr marL="265509" indent="0">
              <a:buNone/>
              <a:defRPr/>
            </a:lvl3pPr>
            <a:lvl4pPr marL="476250" indent="0">
              <a:buNone/>
              <a:defRPr/>
            </a:lvl4pPr>
            <a:lvl5pPr marL="666750" indent="0">
              <a:buNone/>
              <a:defRPr/>
            </a:lvl5pPr>
          </a:lstStyle>
          <a:p>
            <a:pPr lvl="0"/>
            <a:r>
              <a:rPr lang="en-US"/>
              <a:t>Edit Master text styles</a:t>
            </a:r>
          </a:p>
          <a:p>
            <a:pPr lvl="1"/>
            <a:r>
              <a:rPr lang="en-US"/>
              <a:t>Second level</a:t>
            </a:r>
          </a:p>
        </p:txBody>
      </p:sp>
      <p:sp>
        <p:nvSpPr>
          <p:cNvPr id="13" name="Content Placeholder 2">
            <a:extLst>
              <a:ext uri="{FF2B5EF4-FFF2-40B4-BE49-F238E27FC236}">
                <a16:creationId xmlns:a16="http://schemas.microsoft.com/office/drawing/2014/main" id="{C74EB711-4836-46E8-A88E-E04BD4B2E23B}"/>
              </a:ext>
            </a:extLst>
          </p:cNvPr>
          <p:cNvSpPr>
            <a:spLocks noGrp="1"/>
          </p:cNvSpPr>
          <p:nvPr>
            <p:ph idx="15"/>
          </p:nvPr>
        </p:nvSpPr>
        <p:spPr>
          <a:xfrm>
            <a:off x="4746802" y="1857375"/>
            <a:ext cx="3158963" cy="1740148"/>
          </a:xfrm>
          <a:prstGeom prst="rect">
            <a:avLst/>
          </a:prstGeom>
          <a:solidFill>
            <a:schemeClr val="accent6"/>
          </a:solidFill>
          <a:ln>
            <a:noFill/>
          </a:ln>
        </p:spPr>
        <p:txBody>
          <a:bodyPr lIns="0" rIns="0"/>
          <a:lstStyle>
            <a:lvl1pPr algn="l">
              <a:defRPr sz="1200">
                <a:latin typeface="+mj-lt"/>
              </a:defRPr>
            </a:lvl1pPr>
            <a:lvl2pPr marL="95250" indent="0">
              <a:buNone/>
              <a:defRPr sz="1200">
                <a:latin typeface="+mj-lt"/>
              </a:defRPr>
            </a:lvl2pPr>
            <a:lvl3pPr marL="265509" indent="0">
              <a:buNone/>
              <a:defRPr/>
            </a:lvl3pPr>
            <a:lvl4pPr marL="476250" indent="0">
              <a:buNone/>
              <a:defRPr/>
            </a:lvl4pPr>
            <a:lvl5pPr marL="666750" indent="0">
              <a:buNone/>
              <a:defRPr/>
            </a:lvl5pPr>
          </a:lstStyle>
          <a:p>
            <a:pPr lvl="0"/>
            <a:r>
              <a:rPr lang="en-US"/>
              <a:t>Edit Master text styles</a:t>
            </a:r>
          </a:p>
          <a:p>
            <a:pPr lvl="1"/>
            <a:r>
              <a:rPr lang="en-US"/>
              <a:t>Second level</a:t>
            </a:r>
          </a:p>
        </p:txBody>
      </p:sp>
      <p:sp>
        <p:nvSpPr>
          <p:cNvPr id="10" name="Content Placeholder 2">
            <a:extLst>
              <a:ext uri="{FF2B5EF4-FFF2-40B4-BE49-F238E27FC236}">
                <a16:creationId xmlns:a16="http://schemas.microsoft.com/office/drawing/2014/main" id="{4EE90395-AD65-40FA-A542-5076F9E94E73}"/>
              </a:ext>
            </a:extLst>
          </p:cNvPr>
          <p:cNvSpPr>
            <a:spLocks noGrp="1"/>
          </p:cNvSpPr>
          <p:nvPr>
            <p:ph idx="18"/>
          </p:nvPr>
        </p:nvSpPr>
        <p:spPr>
          <a:xfrm>
            <a:off x="4746802" y="4432384"/>
            <a:ext cx="3158963" cy="1735117"/>
          </a:xfrm>
          <a:prstGeom prst="rect">
            <a:avLst/>
          </a:prstGeom>
          <a:solidFill>
            <a:schemeClr val="accent6"/>
          </a:solidFill>
          <a:ln>
            <a:noFill/>
          </a:ln>
        </p:spPr>
        <p:txBody>
          <a:bodyPr lIns="0" rIns="0"/>
          <a:lstStyle>
            <a:lvl1pPr algn="l">
              <a:defRPr sz="1200">
                <a:latin typeface="+mj-lt"/>
              </a:defRPr>
            </a:lvl1pPr>
            <a:lvl2pPr marL="95250" indent="0">
              <a:buNone/>
              <a:defRPr sz="1200">
                <a:latin typeface="+mj-lt"/>
              </a:defRPr>
            </a:lvl2pPr>
            <a:lvl3pPr marL="265509" indent="0">
              <a:buNone/>
              <a:defRPr/>
            </a:lvl3pPr>
            <a:lvl4pPr marL="476250" indent="0">
              <a:buNone/>
              <a:defRPr/>
            </a:lvl4pPr>
            <a:lvl5pPr marL="666750" indent="0">
              <a:buNone/>
              <a:defRPr/>
            </a:lvl5pPr>
          </a:lstStyle>
          <a:p>
            <a:pPr lvl="0"/>
            <a:r>
              <a:rPr lang="en-US"/>
              <a:t>Edit Master text styles</a:t>
            </a:r>
          </a:p>
          <a:p>
            <a:pPr lvl="1"/>
            <a:r>
              <a:rPr lang="en-US"/>
              <a:t>Second level</a:t>
            </a:r>
          </a:p>
        </p:txBody>
      </p:sp>
      <p:cxnSp>
        <p:nvCxnSpPr>
          <p:cNvPr id="15" name="Straight Connector 14">
            <a:extLst>
              <a:ext uri="{FF2B5EF4-FFF2-40B4-BE49-F238E27FC236}">
                <a16:creationId xmlns:a16="http://schemas.microsoft.com/office/drawing/2014/main" id="{04919E52-879F-4789-AE25-81A1B84BD503}"/>
              </a:ext>
            </a:extLst>
          </p:cNvPr>
          <p:cNvCxnSpPr>
            <a:cxnSpLocks/>
          </p:cNvCxnSpPr>
          <p:nvPr/>
        </p:nvCxnSpPr>
        <p:spPr>
          <a:xfrm flipH="1">
            <a:off x="421963" y="3783954"/>
            <a:ext cx="8299937" cy="0"/>
          </a:xfrm>
          <a:prstGeom prst="line">
            <a:avLst/>
          </a:prstGeom>
          <a:ln>
            <a:solidFill>
              <a:schemeClr val="accent3"/>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CD438A0-425E-41CE-ADDD-5104EA17C7E5}"/>
              </a:ext>
            </a:extLst>
          </p:cNvPr>
          <p:cNvCxnSpPr>
            <a:cxnSpLocks/>
          </p:cNvCxnSpPr>
          <p:nvPr/>
        </p:nvCxnSpPr>
        <p:spPr>
          <a:xfrm>
            <a:off x="4571931" y="1413629"/>
            <a:ext cx="1" cy="4787997"/>
          </a:xfrm>
          <a:prstGeom prst="line">
            <a:avLst/>
          </a:prstGeom>
          <a:ln>
            <a:solidFill>
              <a:schemeClr val="accent3"/>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 Placeholder 12">
            <a:extLst>
              <a:ext uri="{FF2B5EF4-FFF2-40B4-BE49-F238E27FC236}">
                <a16:creationId xmlns:a16="http://schemas.microsoft.com/office/drawing/2014/main" id="{C0971F0A-6979-4E15-B007-BCDBB8AC9CF9}"/>
              </a:ext>
            </a:extLst>
          </p:cNvPr>
          <p:cNvSpPr>
            <a:spLocks noGrp="1"/>
          </p:cNvSpPr>
          <p:nvPr>
            <p:ph type="body" sz="quarter" idx="19" hasCustomPrompt="1"/>
          </p:nvPr>
        </p:nvSpPr>
        <p:spPr>
          <a:xfrm>
            <a:off x="2209544" y="1431831"/>
            <a:ext cx="1246989" cy="305132"/>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19" name="Text Placeholder 12">
            <a:extLst>
              <a:ext uri="{FF2B5EF4-FFF2-40B4-BE49-F238E27FC236}">
                <a16:creationId xmlns:a16="http://schemas.microsoft.com/office/drawing/2014/main" id="{1FA1C5DD-22B0-4F92-84EB-E1CF2DCF476F}"/>
              </a:ext>
            </a:extLst>
          </p:cNvPr>
          <p:cNvSpPr>
            <a:spLocks noGrp="1"/>
          </p:cNvSpPr>
          <p:nvPr>
            <p:ph type="body" sz="quarter" idx="20" hasCustomPrompt="1"/>
          </p:nvPr>
        </p:nvSpPr>
        <p:spPr>
          <a:xfrm>
            <a:off x="5702789" y="1431831"/>
            <a:ext cx="1246989" cy="305132"/>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20" name="Text Placeholder 12">
            <a:extLst>
              <a:ext uri="{FF2B5EF4-FFF2-40B4-BE49-F238E27FC236}">
                <a16:creationId xmlns:a16="http://schemas.microsoft.com/office/drawing/2014/main" id="{E140E1D0-4EBD-4B53-8DB0-06FE6F7B2B08}"/>
              </a:ext>
            </a:extLst>
          </p:cNvPr>
          <p:cNvSpPr>
            <a:spLocks noGrp="1"/>
          </p:cNvSpPr>
          <p:nvPr>
            <p:ph type="body" sz="quarter" idx="21" hasCustomPrompt="1"/>
          </p:nvPr>
        </p:nvSpPr>
        <p:spPr>
          <a:xfrm>
            <a:off x="2143748" y="3976300"/>
            <a:ext cx="1246989" cy="305132"/>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21" name="Text Placeholder 12">
            <a:extLst>
              <a:ext uri="{FF2B5EF4-FFF2-40B4-BE49-F238E27FC236}">
                <a16:creationId xmlns:a16="http://schemas.microsoft.com/office/drawing/2014/main" id="{4EB2D457-DF41-4225-A040-97ED445AEFE6}"/>
              </a:ext>
            </a:extLst>
          </p:cNvPr>
          <p:cNvSpPr>
            <a:spLocks noGrp="1"/>
          </p:cNvSpPr>
          <p:nvPr>
            <p:ph type="body" sz="quarter" idx="22" hasCustomPrompt="1"/>
          </p:nvPr>
        </p:nvSpPr>
        <p:spPr>
          <a:xfrm>
            <a:off x="5702789" y="3970386"/>
            <a:ext cx="1246989" cy="305132"/>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2" name="Footer Placeholder 1">
            <a:extLst>
              <a:ext uri="{FF2B5EF4-FFF2-40B4-BE49-F238E27FC236}">
                <a16:creationId xmlns:a16="http://schemas.microsoft.com/office/drawing/2014/main" id="{BB5EE862-80A5-4272-B18C-8A1149452B2E}"/>
              </a:ext>
            </a:extLst>
          </p:cNvPr>
          <p:cNvSpPr>
            <a:spLocks noGrp="1"/>
          </p:cNvSpPr>
          <p:nvPr>
            <p:ph type="ftr" sz="quarter" idx="23"/>
          </p:nvPr>
        </p:nvSpPr>
        <p:spPr/>
        <p:txBody>
          <a:bodyPr/>
          <a:lstStyle/>
          <a:p>
            <a:r>
              <a:rPr lang="en-US"/>
              <a:t>Sources:</a:t>
            </a:r>
            <a:endParaRPr lang="en-US" dirty="0"/>
          </a:p>
        </p:txBody>
      </p:sp>
      <p:sp>
        <p:nvSpPr>
          <p:cNvPr id="3" name="Slide Number Placeholder 2">
            <a:extLst>
              <a:ext uri="{FF2B5EF4-FFF2-40B4-BE49-F238E27FC236}">
                <a16:creationId xmlns:a16="http://schemas.microsoft.com/office/drawing/2014/main" id="{A9224876-4681-462F-B339-6DE0FFF4582B}"/>
              </a:ext>
            </a:extLst>
          </p:cNvPr>
          <p:cNvSpPr>
            <a:spLocks noGrp="1"/>
          </p:cNvSpPr>
          <p:nvPr>
            <p:ph type="sldNum" sz="quarter" idx="24"/>
          </p:nvPr>
        </p:nvSpPr>
        <p:spPr/>
        <p:txBody>
          <a:bodyPr/>
          <a:lstStyle/>
          <a:p>
            <a:fld id="{D04A32BC-4AEA-4C75-B397-D319FFB728D1}" type="slidenum">
              <a:rPr lang="en-US" smtClean="0"/>
              <a:pPr/>
              <a:t>‹N°›</a:t>
            </a:fld>
            <a:endParaRPr lang="en-US" dirty="0"/>
          </a:p>
        </p:txBody>
      </p:sp>
      <p:sp>
        <p:nvSpPr>
          <p:cNvPr id="17" name="Title 1">
            <a:extLst>
              <a:ext uri="{FF2B5EF4-FFF2-40B4-BE49-F238E27FC236}">
                <a16:creationId xmlns:a16="http://schemas.microsoft.com/office/drawing/2014/main" id="{0E8582C7-854F-4DE5-9632-94ABEF8690BC}"/>
              </a:ext>
            </a:extLst>
          </p:cNvPr>
          <p:cNvSpPr>
            <a:spLocks noGrp="1"/>
          </p:cNvSpPr>
          <p:nvPr>
            <p:ph type="title"/>
          </p:nvPr>
        </p:nvSpPr>
        <p:spPr>
          <a:xfrm>
            <a:off x="421962" y="310551"/>
            <a:ext cx="8299939" cy="436862"/>
          </a:xfrm>
          <a:prstGeom prst="rect">
            <a:avLst/>
          </a:prstGeom>
        </p:spPr>
        <p:txBody>
          <a:bodyPr lIns="0" rIns="0"/>
          <a:lstStyle>
            <a:lvl1pPr>
              <a:defRPr sz="2400">
                <a:solidFill>
                  <a:schemeClr val="accent1"/>
                </a:solidFill>
              </a:defRPr>
            </a:lvl1pPr>
          </a:lstStyle>
          <a:p>
            <a:r>
              <a:rPr lang="en-US"/>
              <a:t>Click to edit Master title style</a:t>
            </a:r>
            <a:endParaRPr lang="en-US" dirty="0"/>
          </a:p>
        </p:txBody>
      </p:sp>
      <p:sp>
        <p:nvSpPr>
          <p:cNvPr id="22" name="Text Placeholder 5">
            <a:extLst>
              <a:ext uri="{FF2B5EF4-FFF2-40B4-BE49-F238E27FC236}">
                <a16:creationId xmlns:a16="http://schemas.microsoft.com/office/drawing/2014/main" id="{E0847997-E583-4649-B0AF-2CF77E15A809}"/>
              </a:ext>
            </a:extLst>
          </p:cNvPr>
          <p:cNvSpPr>
            <a:spLocks noGrp="1"/>
          </p:cNvSpPr>
          <p:nvPr>
            <p:ph type="body" sz="quarter" idx="25" hasCustomPrompt="1"/>
          </p:nvPr>
        </p:nvSpPr>
        <p:spPr>
          <a:xfrm>
            <a:off x="421961" y="885436"/>
            <a:ext cx="8299939" cy="457200"/>
          </a:xfrm>
          <a:prstGeom prst="rect">
            <a:avLst/>
          </a:prstGeom>
        </p:spPr>
        <p:txBody>
          <a:bodyPr/>
          <a:lstStyle>
            <a:lvl1pPr>
              <a:defRPr sz="1600" b="0">
                <a:latin typeface="+mj-lt"/>
              </a:defRPr>
            </a:lvl1pPr>
          </a:lstStyle>
          <a:p>
            <a:pPr lvl="0"/>
            <a:r>
              <a:rPr lang="en-US" dirty="0"/>
              <a:t>Insert Sub-Text Here</a:t>
            </a:r>
          </a:p>
        </p:txBody>
      </p:sp>
    </p:spTree>
    <p:extLst>
      <p:ext uri="{BB962C8B-B14F-4D97-AF65-F5344CB8AC3E}">
        <p14:creationId xmlns:p14="http://schemas.microsoft.com/office/powerpoint/2010/main" val="2967220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Page with Points ">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3EEC5DD-B7AC-457A-A87A-8E66ADC8B876}"/>
              </a:ext>
            </a:extLst>
          </p:cNvPr>
          <p:cNvSpPr/>
          <p:nvPr userDrawn="1"/>
        </p:nvSpPr>
        <p:spPr>
          <a:xfrm>
            <a:off x="421962" y="1483743"/>
            <a:ext cx="1421012" cy="956806"/>
          </a:xfrm>
          <a:prstGeom prst="rect">
            <a:avLst/>
          </a:prstGeom>
          <a:solidFill>
            <a:schemeClr val="accent5"/>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err="1">
              <a:solidFill>
                <a:schemeClr val="tx1"/>
              </a:solidFill>
            </a:endParaRPr>
          </a:p>
        </p:txBody>
      </p:sp>
      <p:sp>
        <p:nvSpPr>
          <p:cNvPr id="6" name="Rectangle 5">
            <a:extLst>
              <a:ext uri="{FF2B5EF4-FFF2-40B4-BE49-F238E27FC236}">
                <a16:creationId xmlns:a16="http://schemas.microsoft.com/office/drawing/2014/main" id="{BDA05DB4-7B5A-4D8E-AEAF-EA36C4F79130}"/>
              </a:ext>
            </a:extLst>
          </p:cNvPr>
          <p:cNvSpPr/>
          <p:nvPr userDrawn="1"/>
        </p:nvSpPr>
        <p:spPr>
          <a:xfrm>
            <a:off x="421962" y="2551552"/>
            <a:ext cx="1421012" cy="956806"/>
          </a:xfrm>
          <a:prstGeom prst="rect">
            <a:avLst/>
          </a:prstGeom>
          <a:solidFill>
            <a:schemeClr val="accent5"/>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err="1">
              <a:solidFill>
                <a:schemeClr val="tx1"/>
              </a:solidFill>
            </a:endParaRPr>
          </a:p>
        </p:txBody>
      </p:sp>
      <p:sp>
        <p:nvSpPr>
          <p:cNvPr id="7" name="Rectangle 6">
            <a:extLst>
              <a:ext uri="{FF2B5EF4-FFF2-40B4-BE49-F238E27FC236}">
                <a16:creationId xmlns:a16="http://schemas.microsoft.com/office/drawing/2014/main" id="{14F1CADE-4D76-42C9-8218-E5170FC51B39}"/>
              </a:ext>
            </a:extLst>
          </p:cNvPr>
          <p:cNvSpPr/>
          <p:nvPr userDrawn="1"/>
        </p:nvSpPr>
        <p:spPr>
          <a:xfrm>
            <a:off x="421962" y="3699415"/>
            <a:ext cx="1421012" cy="956806"/>
          </a:xfrm>
          <a:prstGeom prst="rect">
            <a:avLst/>
          </a:prstGeom>
          <a:solidFill>
            <a:schemeClr val="accent5"/>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err="1">
              <a:solidFill>
                <a:schemeClr val="tx1"/>
              </a:solidFill>
            </a:endParaRPr>
          </a:p>
        </p:txBody>
      </p:sp>
      <p:sp>
        <p:nvSpPr>
          <p:cNvPr id="8" name="Content Placeholder 2">
            <a:extLst>
              <a:ext uri="{FF2B5EF4-FFF2-40B4-BE49-F238E27FC236}">
                <a16:creationId xmlns:a16="http://schemas.microsoft.com/office/drawing/2014/main" id="{1AF046A6-3388-4F36-8DA2-AF16FFB59642}"/>
              </a:ext>
            </a:extLst>
          </p:cNvPr>
          <p:cNvSpPr>
            <a:spLocks noGrp="1"/>
          </p:cNvSpPr>
          <p:nvPr>
            <p:ph idx="16"/>
          </p:nvPr>
        </p:nvSpPr>
        <p:spPr>
          <a:xfrm>
            <a:off x="2080905" y="1483744"/>
            <a:ext cx="6640997" cy="3172477"/>
          </a:xfrm>
          <a:prstGeom prst="rect">
            <a:avLst/>
          </a:prstGeom>
          <a:ln>
            <a:solidFill>
              <a:schemeClr val="accent3"/>
            </a:solidFill>
          </a:ln>
        </p:spPr>
        <p:txBody>
          <a:bodyPr lIns="0" rIns="0"/>
          <a:lstStyle>
            <a:lvl1pPr algn="ctr">
              <a:defRPr sz="1200">
                <a:latin typeface="+mj-lt"/>
              </a:defRPr>
            </a:lvl1pPr>
            <a:lvl2pPr>
              <a:defRPr sz="1200">
                <a:latin typeface="+mj-lt"/>
              </a:defRPr>
            </a:lvl2pPr>
            <a:lvl3pPr>
              <a:defRPr sz="1200">
                <a:latin typeface="+mj-lt"/>
              </a:defRPr>
            </a:lvl3pPr>
          </a:lstStyle>
          <a:p>
            <a:pPr lvl="0"/>
            <a:r>
              <a:rPr lang="en-US"/>
              <a:t>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25A5CD1-6D68-4291-9779-F3386FB8869C}"/>
              </a:ext>
            </a:extLst>
          </p:cNvPr>
          <p:cNvCxnSpPr>
            <a:cxnSpLocks/>
            <a:stCxn id="6" idx="2"/>
            <a:endCxn id="7" idx="0"/>
          </p:cNvCxnSpPr>
          <p:nvPr userDrawn="1"/>
        </p:nvCxnSpPr>
        <p:spPr>
          <a:xfrm>
            <a:off x="1132468" y="3508359"/>
            <a:ext cx="0" cy="191057"/>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0C6769E-B1E9-405D-9283-CFAB52C304ED}"/>
              </a:ext>
            </a:extLst>
          </p:cNvPr>
          <p:cNvCxnSpPr>
            <a:cxnSpLocks/>
            <a:endCxn id="7" idx="3"/>
          </p:cNvCxnSpPr>
          <p:nvPr userDrawn="1"/>
        </p:nvCxnSpPr>
        <p:spPr>
          <a:xfrm flipH="1">
            <a:off x="1842973" y="4177818"/>
            <a:ext cx="237932" cy="0"/>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2797803-3845-4281-BBA3-F459C7BCAE2B}"/>
              </a:ext>
            </a:extLst>
          </p:cNvPr>
          <p:cNvCxnSpPr>
            <a:cxnSpLocks/>
            <a:endCxn id="6" idx="3"/>
          </p:cNvCxnSpPr>
          <p:nvPr userDrawn="1"/>
        </p:nvCxnSpPr>
        <p:spPr>
          <a:xfrm flipH="1" flipV="1">
            <a:off x="1842973" y="3029955"/>
            <a:ext cx="237932" cy="2442"/>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268B271-0B9C-4651-AED5-6E330098E1CB}"/>
              </a:ext>
            </a:extLst>
          </p:cNvPr>
          <p:cNvCxnSpPr>
            <a:cxnSpLocks/>
            <a:endCxn id="5" idx="3"/>
          </p:cNvCxnSpPr>
          <p:nvPr userDrawn="1"/>
        </p:nvCxnSpPr>
        <p:spPr>
          <a:xfrm flipH="1">
            <a:off x="1842973" y="1962146"/>
            <a:ext cx="237932" cy="0"/>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EDB2B9C-96F6-41F4-B774-7CC647396DDA}"/>
              </a:ext>
            </a:extLst>
          </p:cNvPr>
          <p:cNvCxnSpPr>
            <a:cxnSpLocks/>
            <a:endCxn id="6" idx="0"/>
          </p:cNvCxnSpPr>
          <p:nvPr userDrawn="1"/>
        </p:nvCxnSpPr>
        <p:spPr>
          <a:xfrm>
            <a:off x="1132468" y="2440550"/>
            <a:ext cx="0" cy="111003"/>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15" name="Text Placeholder 2">
            <a:extLst>
              <a:ext uri="{FF2B5EF4-FFF2-40B4-BE49-F238E27FC236}">
                <a16:creationId xmlns:a16="http://schemas.microsoft.com/office/drawing/2014/main" id="{C60A2299-3105-4BA5-B601-4EE10C51253C}"/>
              </a:ext>
            </a:extLst>
          </p:cNvPr>
          <p:cNvSpPr>
            <a:spLocks noGrp="1"/>
          </p:cNvSpPr>
          <p:nvPr>
            <p:ph type="body" sz="quarter" idx="23" hasCustomPrompt="1"/>
          </p:nvPr>
        </p:nvSpPr>
        <p:spPr>
          <a:xfrm>
            <a:off x="421482" y="4981576"/>
            <a:ext cx="8299847" cy="1190625"/>
          </a:xfrm>
          <a:prstGeom prst="rect">
            <a:avLst/>
          </a:prstGeom>
        </p:spPr>
        <p:txBody>
          <a:bodyPr/>
          <a:lstStyle>
            <a:lvl1pPr>
              <a:defRPr sz="1200" b="1">
                <a:latin typeface="+mj-lt"/>
              </a:defRPr>
            </a:lvl1pPr>
          </a:lstStyle>
          <a:p>
            <a:pPr lvl="0"/>
            <a:r>
              <a:rPr lang="en-US" dirty="0"/>
              <a:t>Notes/Summary:</a:t>
            </a:r>
          </a:p>
          <a:p>
            <a:pPr lvl="0"/>
            <a:r>
              <a:rPr lang="en-US" b="0" dirty="0"/>
              <a:t>Add notes here.</a:t>
            </a:r>
            <a:endParaRPr lang="en-US" dirty="0"/>
          </a:p>
        </p:txBody>
      </p:sp>
      <p:sp>
        <p:nvSpPr>
          <p:cNvPr id="16" name="Title 1">
            <a:extLst>
              <a:ext uri="{FF2B5EF4-FFF2-40B4-BE49-F238E27FC236}">
                <a16:creationId xmlns:a16="http://schemas.microsoft.com/office/drawing/2014/main" id="{9411C58B-15CF-422A-AD25-7701B9778512}"/>
              </a:ext>
            </a:extLst>
          </p:cNvPr>
          <p:cNvSpPr>
            <a:spLocks noGrp="1"/>
          </p:cNvSpPr>
          <p:nvPr>
            <p:ph type="title"/>
          </p:nvPr>
        </p:nvSpPr>
        <p:spPr>
          <a:xfrm>
            <a:off x="421962" y="310551"/>
            <a:ext cx="8299939" cy="436862"/>
          </a:xfrm>
          <a:prstGeom prst="rect">
            <a:avLst/>
          </a:prstGeom>
        </p:spPr>
        <p:txBody>
          <a:bodyPr lIns="0" rIns="0"/>
          <a:lstStyle>
            <a:lvl1pPr>
              <a:defRPr sz="2400">
                <a:solidFill>
                  <a:schemeClr val="accent1"/>
                </a:solidFill>
              </a:defRPr>
            </a:lvl1pPr>
          </a:lstStyle>
          <a:p>
            <a:r>
              <a:rPr lang="en-US"/>
              <a:t>Click to edit Master title style</a:t>
            </a:r>
            <a:endParaRPr lang="en-US" dirty="0"/>
          </a:p>
        </p:txBody>
      </p:sp>
      <p:sp>
        <p:nvSpPr>
          <p:cNvPr id="18" name="Text Placeholder 5">
            <a:extLst>
              <a:ext uri="{FF2B5EF4-FFF2-40B4-BE49-F238E27FC236}">
                <a16:creationId xmlns:a16="http://schemas.microsoft.com/office/drawing/2014/main" id="{84D7C89F-1AA1-4731-9A9E-A77C13A0ED83}"/>
              </a:ext>
            </a:extLst>
          </p:cNvPr>
          <p:cNvSpPr>
            <a:spLocks noGrp="1"/>
          </p:cNvSpPr>
          <p:nvPr>
            <p:ph type="body" sz="quarter" idx="24" hasCustomPrompt="1"/>
          </p:nvPr>
        </p:nvSpPr>
        <p:spPr>
          <a:xfrm>
            <a:off x="421961" y="885436"/>
            <a:ext cx="8299939" cy="457200"/>
          </a:xfrm>
          <a:prstGeom prst="rect">
            <a:avLst/>
          </a:prstGeom>
        </p:spPr>
        <p:txBody>
          <a:bodyPr/>
          <a:lstStyle>
            <a:lvl1pPr>
              <a:defRPr sz="1600" b="0">
                <a:latin typeface="+mj-lt"/>
              </a:defRPr>
            </a:lvl1pPr>
          </a:lstStyle>
          <a:p>
            <a:pPr lvl="0"/>
            <a:r>
              <a:rPr lang="en-US" dirty="0"/>
              <a:t>Insert Sub-Text Here</a:t>
            </a:r>
          </a:p>
        </p:txBody>
      </p:sp>
      <p:sp>
        <p:nvSpPr>
          <p:cNvPr id="19" name="Text Placeholder 12">
            <a:extLst>
              <a:ext uri="{FF2B5EF4-FFF2-40B4-BE49-F238E27FC236}">
                <a16:creationId xmlns:a16="http://schemas.microsoft.com/office/drawing/2014/main" id="{14058ED3-84F0-4580-8E19-91B1BEE8D620}"/>
              </a:ext>
            </a:extLst>
          </p:cNvPr>
          <p:cNvSpPr>
            <a:spLocks noGrp="1"/>
          </p:cNvSpPr>
          <p:nvPr>
            <p:ph type="body" sz="quarter" idx="33" hasCustomPrompt="1"/>
          </p:nvPr>
        </p:nvSpPr>
        <p:spPr>
          <a:xfrm>
            <a:off x="410931" y="1802679"/>
            <a:ext cx="1432041" cy="309413"/>
          </a:xfrm>
          <a:prstGeom prst="rect">
            <a:avLst/>
          </a:prstGeom>
        </p:spPr>
        <p:txBody>
          <a:bodyPr/>
          <a:lstStyle>
            <a:lvl1pPr marL="0" indent="0" algn="ctr">
              <a:buFont typeface="+mj-lt"/>
              <a:buNone/>
              <a:defRPr sz="1400" b="1">
                <a:solidFill>
                  <a:schemeClr val="bg1"/>
                </a:solidFill>
                <a:latin typeface="+mj-lt"/>
              </a:defRPr>
            </a:lvl1pPr>
          </a:lstStyle>
          <a:p>
            <a:pPr lvl="0"/>
            <a:r>
              <a:rPr lang="en-US" dirty="0"/>
              <a:t>Main Point</a:t>
            </a:r>
          </a:p>
        </p:txBody>
      </p:sp>
      <p:sp>
        <p:nvSpPr>
          <p:cNvPr id="20" name="Text Placeholder 12">
            <a:extLst>
              <a:ext uri="{FF2B5EF4-FFF2-40B4-BE49-F238E27FC236}">
                <a16:creationId xmlns:a16="http://schemas.microsoft.com/office/drawing/2014/main" id="{C8D14406-F38B-4CC3-BF92-4E4F92150AD3}"/>
              </a:ext>
            </a:extLst>
          </p:cNvPr>
          <p:cNvSpPr>
            <a:spLocks noGrp="1"/>
          </p:cNvSpPr>
          <p:nvPr>
            <p:ph type="body" sz="quarter" idx="34" hasCustomPrompt="1"/>
          </p:nvPr>
        </p:nvSpPr>
        <p:spPr>
          <a:xfrm>
            <a:off x="410931" y="2856076"/>
            <a:ext cx="1432041" cy="309413"/>
          </a:xfrm>
          <a:prstGeom prst="rect">
            <a:avLst/>
          </a:prstGeom>
        </p:spPr>
        <p:txBody>
          <a:bodyPr/>
          <a:lstStyle>
            <a:lvl1pPr marL="0" indent="0" algn="ctr">
              <a:buFont typeface="+mj-lt"/>
              <a:buNone/>
              <a:defRPr sz="1400" b="1">
                <a:solidFill>
                  <a:schemeClr val="bg1"/>
                </a:solidFill>
                <a:latin typeface="+mj-lt"/>
              </a:defRPr>
            </a:lvl1pPr>
          </a:lstStyle>
          <a:p>
            <a:pPr lvl="0"/>
            <a:r>
              <a:rPr lang="en-US" dirty="0"/>
              <a:t>Main Point</a:t>
            </a:r>
          </a:p>
        </p:txBody>
      </p:sp>
      <p:sp>
        <p:nvSpPr>
          <p:cNvPr id="21" name="Text Placeholder 12">
            <a:extLst>
              <a:ext uri="{FF2B5EF4-FFF2-40B4-BE49-F238E27FC236}">
                <a16:creationId xmlns:a16="http://schemas.microsoft.com/office/drawing/2014/main" id="{BAC9864C-68A8-48A1-AEBF-BD229021F22F}"/>
              </a:ext>
            </a:extLst>
          </p:cNvPr>
          <p:cNvSpPr>
            <a:spLocks noGrp="1"/>
          </p:cNvSpPr>
          <p:nvPr>
            <p:ph type="body" sz="quarter" idx="35" hasCustomPrompt="1"/>
          </p:nvPr>
        </p:nvSpPr>
        <p:spPr>
          <a:xfrm>
            <a:off x="421482" y="4023112"/>
            <a:ext cx="1432041" cy="309413"/>
          </a:xfrm>
          <a:prstGeom prst="rect">
            <a:avLst/>
          </a:prstGeom>
        </p:spPr>
        <p:txBody>
          <a:bodyPr/>
          <a:lstStyle>
            <a:lvl1pPr marL="0" indent="0" algn="ctr">
              <a:buFont typeface="+mj-lt"/>
              <a:buNone/>
              <a:defRPr sz="1400" b="1">
                <a:solidFill>
                  <a:schemeClr val="bg1"/>
                </a:solidFill>
                <a:latin typeface="+mj-lt"/>
              </a:defRPr>
            </a:lvl1pPr>
          </a:lstStyle>
          <a:p>
            <a:pPr lvl="0"/>
            <a:r>
              <a:rPr lang="en-US" dirty="0"/>
              <a:t>Main Point</a:t>
            </a:r>
          </a:p>
        </p:txBody>
      </p:sp>
    </p:spTree>
    <p:extLst>
      <p:ext uri="{BB962C8B-B14F-4D97-AF65-F5344CB8AC3E}">
        <p14:creationId xmlns:p14="http://schemas.microsoft.com/office/powerpoint/2010/main" val="399851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Page with Points V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859B309-E80E-4B21-8629-D3D853E30BB2}"/>
              </a:ext>
            </a:extLst>
          </p:cNvPr>
          <p:cNvSpPr/>
          <p:nvPr/>
        </p:nvSpPr>
        <p:spPr>
          <a:xfrm>
            <a:off x="7300888" y="1528259"/>
            <a:ext cx="1421012" cy="956806"/>
          </a:xfrm>
          <a:prstGeom prst="rect">
            <a:avLst/>
          </a:prstGeom>
          <a:solidFill>
            <a:schemeClr val="accent5"/>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err="1">
              <a:solidFill>
                <a:schemeClr val="tx1"/>
              </a:solidFill>
            </a:endParaRPr>
          </a:p>
        </p:txBody>
      </p:sp>
      <p:sp>
        <p:nvSpPr>
          <p:cNvPr id="7" name="Rectangle 6">
            <a:extLst>
              <a:ext uri="{FF2B5EF4-FFF2-40B4-BE49-F238E27FC236}">
                <a16:creationId xmlns:a16="http://schemas.microsoft.com/office/drawing/2014/main" id="{B4D628EA-ABFB-48F9-B6B6-EC2AE4C5F6E9}"/>
              </a:ext>
            </a:extLst>
          </p:cNvPr>
          <p:cNvSpPr/>
          <p:nvPr/>
        </p:nvSpPr>
        <p:spPr>
          <a:xfrm>
            <a:off x="7300888" y="2596068"/>
            <a:ext cx="1421012" cy="956806"/>
          </a:xfrm>
          <a:prstGeom prst="rect">
            <a:avLst/>
          </a:prstGeom>
          <a:solidFill>
            <a:schemeClr val="accent5"/>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err="1">
              <a:solidFill>
                <a:schemeClr val="tx1"/>
              </a:solidFill>
            </a:endParaRPr>
          </a:p>
        </p:txBody>
      </p:sp>
      <p:sp>
        <p:nvSpPr>
          <p:cNvPr id="9" name="Rectangle 8">
            <a:extLst>
              <a:ext uri="{FF2B5EF4-FFF2-40B4-BE49-F238E27FC236}">
                <a16:creationId xmlns:a16="http://schemas.microsoft.com/office/drawing/2014/main" id="{1372AC0E-17B9-41DB-8D6F-9F71624EDD69}"/>
              </a:ext>
            </a:extLst>
          </p:cNvPr>
          <p:cNvSpPr/>
          <p:nvPr/>
        </p:nvSpPr>
        <p:spPr>
          <a:xfrm>
            <a:off x="7300888" y="3743931"/>
            <a:ext cx="1421012" cy="956806"/>
          </a:xfrm>
          <a:prstGeom prst="rect">
            <a:avLst/>
          </a:prstGeom>
          <a:solidFill>
            <a:schemeClr val="accent5"/>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err="1">
              <a:solidFill>
                <a:schemeClr val="tx1"/>
              </a:solidFill>
            </a:endParaRPr>
          </a:p>
        </p:txBody>
      </p:sp>
      <p:sp>
        <p:nvSpPr>
          <p:cNvPr id="17" name="Content Placeholder 2">
            <a:extLst>
              <a:ext uri="{FF2B5EF4-FFF2-40B4-BE49-F238E27FC236}">
                <a16:creationId xmlns:a16="http://schemas.microsoft.com/office/drawing/2014/main" id="{E937AAC9-08DA-42A9-B578-CB72FFB879FA}"/>
              </a:ext>
            </a:extLst>
          </p:cNvPr>
          <p:cNvSpPr>
            <a:spLocks noGrp="1"/>
          </p:cNvSpPr>
          <p:nvPr>
            <p:ph idx="17"/>
          </p:nvPr>
        </p:nvSpPr>
        <p:spPr>
          <a:xfrm>
            <a:off x="421962" y="1551581"/>
            <a:ext cx="6168421" cy="3149156"/>
          </a:xfrm>
          <a:prstGeom prst="rect">
            <a:avLst/>
          </a:prstGeom>
          <a:ln>
            <a:noFill/>
          </a:ln>
        </p:spPr>
        <p:txBody>
          <a:bodyPr lIns="0" rIns="0"/>
          <a:lstStyle>
            <a:lvl1pPr algn="ctr">
              <a:defRPr sz="1200">
                <a:latin typeface="+mj-lt"/>
              </a:defRPr>
            </a:lvl1pPr>
            <a:lvl2pPr>
              <a:defRPr sz="1200">
                <a:latin typeface="+mj-lt"/>
              </a:defRPr>
            </a:lvl2pPr>
            <a:lvl3pPr>
              <a:defRPr sz="1200">
                <a:latin typeface="+mj-lt"/>
              </a:defRPr>
            </a:lvl3pPr>
          </a:lstStyle>
          <a:p>
            <a:pPr lvl="0"/>
            <a:r>
              <a:rPr lang="en-US"/>
              <a:t>Edit Master text styles</a:t>
            </a:r>
          </a:p>
          <a:p>
            <a:pPr lvl="1"/>
            <a:r>
              <a:rPr lang="en-US"/>
              <a:t>Second level</a:t>
            </a:r>
          </a:p>
          <a:p>
            <a:pPr lvl="2"/>
            <a:r>
              <a:rPr lang="en-US"/>
              <a:t>Third level</a:t>
            </a:r>
          </a:p>
        </p:txBody>
      </p:sp>
      <p:cxnSp>
        <p:nvCxnSpPr>
          <p:cNvPr id="20" name="Straight Connector 19">
            <a:extLst>
              <a:ext uri="{FF2B5EF4-FFF2-40B4-BE49-F238E27FC236}">
                <a16:creationId xmlns:a16="http://schemas.microsoft.com/office/drawing/2014/main" id="{8330E792-EF4A-47C5-A840-BC518E3431B6}"/>
              </a:ext>
            </a:extLst>
          </p:cNvPr>
          <p:cNvCxnSpPr>
            <a:cxnSpLocks/>
            <a:stCxn id="9" idx="1"/>
          </p:cNvCxnSpPr>
          <p:nvPr/>
        </p:nvCxnSpPr>
        <p:spPr>
          <a:xfrm flipH="1">
            <a:off x="6590383" y="4222334"/>
            <a:ext cx="710505" cy="0"/>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30565DF-847A-4C4B-A05B-64CDDE84EAF5}"/>
              </a:ext>
            </a:extLst>
          </p:cNvPr>
          <p:cNvCxnSpPr>
            <a:cxnSpLocks/>
            <a:stCxn id="7" idx="1"/>
          </p:cNvCxnSpPr>
          <p:nvPr/>
        </p:nvCxnSpPr>
        <p:spPr>
          <a:xfrm flipH="1">
            <a:off x="6590384" y="3074472"/>
            <a:ext cx="710504" cy="2441"/>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6D90F2F-860A-4896-84E3-EAA52DDD6F93}"/>
              </a:ext>
            </a:extLst>
          </p:cNvPr>
          <p:cNvCxnSpPr>
            <a:cxnSpLocks/>
            <a:stCxn id="5" idx="1"/>
          </p:cNvCxnSpPr>
          <p:nvPr/>
        </p:nvCxnSpPr>
        <p:spPr>
          <a:xfrm flipH="1" flipV="1">
            <a:off x="6590384" y="2006660"/>
            <a:ext cx="710504" cy="2"/>
          </a:xfrm>
          <a:prstGeom prst="line">
            <a:avLst/>
          </a:prstGeom>
          <a:ln>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15" name="Text Placeholder 2">
            <a:extLst>
              <a:ext uri="{FF2B5EF4-FFF2-40B4-BE49-F238E27FC236}">
                <a16:creationId xmlns:a16="http://schemas.microsoft.com/office/drawing/2014/main" id="{7C7249DB-FB34-4542-A0AA-035281227838}"/>
              </a:ext>
            </a:extLst>
          </p:cNvPr>
          <p:cNvSpPr>
            <a:spLocks noGrp="1"/>
          </p:cNvSpPr>
          <p:nvPr>
            <p:ph type="body" sz="quarter" idx="23" hasCustomPrompt="1"/>
          </p:nvPr>
        </p:nvSpPr>
        <p:spPr>
          <a:xfrm>
            <a:off x="421482" y="5006919"/>
            <a:ext cx="8299847" cy="1165282"/>
          </a:xfrm>
          <a:prstGeom prst="rect">
            <a:avLst/>
          </a:prstGeom>
        </p:spPr>
        <p:txBody>
          <a:bodyPr/>
          <a:lstStyle>
            <a:lvl1pPr>
              <a:defRPr sz="1200" b="1">
                <a:latin typeface="+mj-lt"/>
              </a:defRPr>
            </a:lvl1pPr>
          </a:lstStyle>
          <a:p>
            <a:pPr lvl="0"/>
            <a:r>
              <a:rPr lang="en-US" dirty="0"/>
              <a:t>Notes/Summary:</a:t>
            </a:r>
          </a:p>
          <a:p>
            <a:pPr lvl="0"/>
            <a:r>
              <a:rPr lang="en-US" b="0" dirty="0"/>
              <a:t>Add notes here.</a:t>
            </a:r>
            <a:endParaRPr lang="en-US" dirty="0"/>
          </a:p>
        </p:txBody>
      </p:sp>
      <p:sp>
        <p:nvSpPr>
          <p:cNvPr id="2" name="Footer Placeholder 1">
            <a:extLst>
              <a:ext uri="{FF2B5EF4-FFF2-40B4-BE49-F238E27FC236}">
                <a16:creationId xmlns:a16="http://schemas.microsoft.com/office/drawing/2014/main" id="{5F7F91B8-38A0-4C9E-A32A-2623CE5C8D50}"/>
              </a:ext>
            </a:extLst>
          </p:cNvPr>
          <p:cNvSpPr>
            <a:spLocks noGrp="1"/>
          </p:cNvSpPr>
          <p:nvPr>
            <p:ph type="ftr" sz="quarter" idx="24"/>
          </p:nvPr>
        </p:nvSpPr>
        <p:spPr/>
        <p:txBody>
          <a:bodyPr/>
          <a:lstStyle/>
          <a:p>
            <a:r>
              <a:rPr lang="en-US"/>
              <a:t>Sources:</a:t>
            </a:r>
            <a:endParaRPr lang="en-US" dirty="0"/>
          </a:p>
        </p:txBody>
      </p:sp>
      <p:sp>
        <p:nvSpPr>
          <p:cNvPr id="3" name="Slide Number Placeholder 2">
            <a:extLst>
              <a:ext uri="{FF2B5EF4-FFF2-40B4-BE49-F238E27FC236}">
                <a16:creationId xmlns:a16="http://schemas.microsoft.com/office/drawing/2014/main" id="{684EBB46-9B80-432C-A3E8-0004FB763EDC}"/>
              </a:ext>
            </a:extLst>
          </p:cNvPr>
          <p:cNvSpPr>
            <a:spLocks noGrp="1"/>
          </p:cNvSpPr>
          <p:nvPr>
            <p:ph type="sldNum" sz="quarter" idx="25"/>
          </p:nvPr>
        </p:nvSpPr>
        <p:spPr/>
        <p:txBody>
          <a:bodyPr/>
          <a:lstStyle/>
          <a:p>
            <a:fld id="{D04A32BC-4AEA-4C75-B397-D319FFB728D1}" type="slidenum">
              <a:rPr lang="en-US" smtClean="0"/>
              <a:pPr/>
              <a:t>‹N°›</a:t>
            </a:fld>
            <a:endParaRPr lang="en-US" dirty="0"/>
          </a:p>
        </p:txBody>
      </p:sp>
      <p:sp>
        <p:nvSpPr>
          <p:cNvPr id="14" name="Title 1">
            <a:extLst>
              <a:ext uri="{FF2B5EF4-FFF2-40B4-BE49-F238E27FC236}">
                <a16:creationId xmlns:a16="http://schemas.microsoft.com/office/drawing/2014/main" id="{37B50C36-5B47-49D8-9932-840695BCAE19}"/>
              </a:ext>
            </a:extLst>
          </p:cNvPr>
          <p:cNvSpPr>
            <a:spLocks noGrp="1"/>
          </p:cNvSpPr>
          <p:nvPr>
            <p:ph type="title"/>
          </p:nvPr>
        </p:nvSpPr>
        <p:spPr>
          <a:xfrm>
            <a:off x="421962" y="310551"/>
            <a:ext cx="8299939" cy="436862"/>
          </a:xfrm>
          <a:prstGeom prst="rect">
            <a:avLst/>
          </a:prstGeom>
        </p:spPr>
        <p:txBody>
          <a:bodyPr lIns="0" rIns="0"/>
          <a:lstStyle>
            <a:lvl1pPr>
              <a:defRPr sz="2400">
                <a:solidFill>
                  <a:schemeClr val="accent1"/>
                </a:solidFill>
              </a:defRPr>
            </a:lvl1pPr>
          </a:lstStyle>
          <a:p>
            <a:r>
              <a:rPr lang="en-US"/>
              <a:t>Click to edit Master title style</a:t>
            </a:r>
            <a:endParaRPr lang="en-US" dirty="0"/>
          </a:p>
        </p:txBody>
      </p:sp>
      <p:sp>
        <p:nvSpPr>
          <p:cNvPr id="16" name="Text Placeholder 5">
            <a:extLst>
              <a:ext uri="{FF2B5EF4-FFF2-40B4-BE49-F238E27FC236}">
                <a16:creationId xmlns:a16="http://schemas.microsoft.com/office/drawing/2014/main" id="{94BD4B34-642C-4148-B8FF-97FC1C7B177B}"/>
              </a:ext>
            </a:extLst>
          </p:cNvPr>
          <p:cNvSpPr>
            <a:spLocks noGrp="1"/>
          </p:cNvSpPr>
          <p:nvPr>
            <p:ph type="body" sz="quarter" idx="26" hasCustomPrompt="1"/>
          </p:nvPr>
        </p:nvSpPr>
        <p:spPr>
          <a:xfrm>
            <a:off x="421961" y="885436"/>
            <a:ext cx="8299939" cy="457200"/>
          </a:xfrm>
          <a:prstGeom prst="rect">
            <a:avLst/>
          </a:prstGeom>
        </p:spPr>
        <p:txBody>
          <a:bodyPr/>
          <a:lstStyle>
            <a:lvl1pPr>
              <a:defRPr sz="1600" b="0">
                <a:latin typeface="+mj-lt"/>
              </a:defRPr>
            </a:lvl1pPr>
          </a:lstStyle>
          <a:p>
            <a:pPr lvl="0"/>
            <a:r>
              <a:rPr lang="en-US" dirty="0"/>
              <a:t>Insert Sub-Text Here</a:t>
            </a:r>
          </a:p>
        </p:txBody>
      </p:sp>
      <p:sp>
        <p:nvSpPr>
          <p:cNvPr id="19" name="Text Placeholder 12">
            <a:extLst>
              <a:ext uri="{FF2B5EF4-FFF2-40B4-BE49-F238E27FC236}">
                <a16:creationId xmlns:a16="http://schemas.microsoft.com/office/drawing/2014/main" id="{B26AC8F6-F870-47B5-BD46-807594D6FC1D}"/>
              </a:ext>
            </a:extLst>
          </p:cNvPr>
          <p:cNvSpPr>
            <a:spLocks noGrp="1"/>
          </p:cNvSpPr>
          <p:nvPr>
            <p:ph type="body" sz="quarter" idx="34" hasCustomPrompt="1"/>
          </p:nvPr>
        </p:nvSpPr>
        <p:spPr>
          <a:xfrm>
            <a:off x="7289288" y="1851953"/>
            <a:ext cx="1432041" cy="309413"/>
          </a:xfrm>
          <a:prstGeom prst="rect">
            <a:avLst/>
          </a:prstGeom>
        </p:spPr>
        <p:txBody>
          <a:bodyPr/>
          <a:lstStyle>
            <a:lvl1pPr marL="0" indent="0" algn="ctr">
              <a:buFont typeface="+mj-lt"/>
              <a:buNone/>
              <a:defRPr sz="1400" b="1">
                <a:solidFill>
                  <a:schemeClr val="bg1"/>
                </a:solidFill>
                <a:latin typeface="+mj-lt"/>
              </a:defRPr>
            </a:lvl1pPr>
          </a:lstStyle>
          <a:p>
            <a:pPr lvl="0"/>
            <a:r>
              <a:rPr lang="en-US" dirty="0"/>
              <a:t>Main Point</a:t>
            </a:r>
          </a:p>
        </p:txBody>
      </p:sp>
      <p:sp>
        <p:nvSpPr>
          <p:cNvPr id="23" name="Text Placeholder 12">
            <a:extLst>
              <a:ext uri="{FF2B5EF4-FFF2-40B4-BE49-F238E27FC236}">
                <a16:creationId xmlns:a16="http://schemas.microsoft.com/office/drawing/2014/main" id="{E488952A-0421-4534-AE9B-05587E03A6BC}"/>
              </a:ext>
            </a:extLst>
          </p:cNvPr>
          <p:cNvSpPr>
            <a:spLocks noGrp="1"/>
          </p:cNvSpPr>
          <p:nvPr>
            <p:ph type="body" sz="quarter" idx="35" hasCustomPrompt="1"/>
          </p:nvPr>
        </p:nvSpPr>
        <p:spPr>
          <a:xfrm>
            <a:off x="7300887" y="2919764"/>
            <a:ext cx="1432041" cy="309413"/>
          </a:xfrm>
          <a:prstGeom prst="rect">
            <a:avLst/>
          </a:prstGeom>
        </p:spPr>
        <p:txBody>
          <a:bodyPr/>
          <a:lstStyle>
            <a:lvl1pPr marL="0" indent="0" algn="ctr">
              <a:buFont typeface="+mj-lt"/>
              <a:buNone/>
              <a:defRPr sz="1400" b="1">
                <a:solidFill>
                  <a:schemeClr val="bg1"/>
                </a:solidFill>
                <a:latin typeface="+mj-lt"/>
              </a:defRPr>
            </a:lvl1pPr>
          </a:lstStyle>
          <a:p>
            <a:pPr lvl="0"/>
            <a:r>
              <a:rPr lang="en-US" dirty="0"/>
              <a:t>Main Point</a:t>
            </a:r>
          </a:p>
        </p:txBody>
      </p:sp>
      <p:sp>
        <p:nvSpPr>
          <p:cNvPr id="24" name="Text Placeholder 12">
            <a:extLst>
              <a:ext uri="{FF2B5EF4-FFF2-40B4-BE49-F238E27FC236}">
                <a16:creationId xmlns:a16="http://schemas.microsoft.com/office/drawing/2014/main" id="{A7803906-4F65-4D41-BA0C-275878ADE689}"/>
              </a:ext>
            </a:extLst>
          </p:cNvPr>
          <p:cNvSpPr>
            <a:spLocks noGrp="1"/>
          </p:cNvSpPr>
          <p:nvPr>
            <p:ph type="body" sz="quarter" idx="36" hasCustomPrompt="1"/>
          </p:nvPr>
        </p:nvSpPr>
        <p:spPr>
          <a:xfrm>
            <a:off x="7340485" y="4062193"/>
            <a:ext cx="1432041" cy="309413"/>
          </a:xfrm>
          <a:prstGeom prst="rect">
            <a:avLst/>
          </a:prstGeom>
        </p:spPr>
        <p:txBody>
          <a:bodyPr/>
          <a:lstStyle>
            <a:lvl1pPr marL="0" indent="0" algn="ctr">
              <a:buFont typeface="+mj-lt"/>
              <a:buNone/>
              <a:defRPr sz="1400" b="1">
                <a:solidFill>
                  <a:schemeClr val="bg1"/>
                </a:solidFill>
                <a:latin typeface="+mj-lt"/>
              </a:defRPr>
            </a:lvl1pPr>
          </a:lstStyle>
          <a:p>
            <a:pPr lvl="0"/>
            <a:r>
              <a:rPr lang="en-US" dirty="0"/>
              <a:t>Main Point</a:t>
            </a:r>
          </a:p>
        </p:txBody>
      </p:sp>
    </p:spTree>
    <p:extLst>
      <p:ext uri="{BB962C8B-B14F-4D97-AF65-F5344CB8AC3E}">
        <p14:creationId xmlns:p14="http://schemas.microsoft.com/office/powerpoint/2010/main" val="29957714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ree-column page with arrows">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1C7F9F8C-FE20-4F23-B2ED-62B51723EDC7}"/>
              </a:ext>
            </a:extLst>
          </p:cNvPr>
          <p:cNvSpPr>
            <a:spLocks noGrp="1"/>
          </p:cNvSpPr>
          <p:nvPr>
            <p:ph idx="1"/>
          </p:nvPr>
        </p:nvSpPr>
        <p:spPr>
          <a:xfrm>
            <a:off x="374557" y="1928388"/>
            <a:ext cx="2709575" cy="3141553"/>
          </a:xfrm>
          <a:prstGeom prst="rect">
            <a:avLst/>
          </a:prstGeom>
          <a:ln>
            <a:noFill/>
          </a:ln>
        </p:spPr>
        <p:txBody>
          <a:bodyPr lIns="0" rIns="0"/>
          <a:lstStyle>
            <a:lvl1pPr algn="ctr">
              <a:defRPr sz="1200">
                <a:latin typeface="+mj-lt"/>
              </a:defRPr>
            </a:lvl1pPr>
            <a:lvl2pPr marL="95250" indent="0">
              <a:buNone/>
              <a:defRPr sz="1200">
                <a:latin typeface="+mj-lt"/>
              </a:defRPr>
            </a:lvl2pPr>
          </a:lstStyle>
          <a:p>
            <a:pPr lvl="0"/>
            <a:r>
              <a:rPr lang="en-US"/>
              <a:t>Edit Master text styles</a:t>
            </a:r>
          </a:p>
          <a:p>
            <a:pPr lvl="1"/>
            <a:r>
              <a:rPr lang="en-US"/>
              <a:t>Second level</a:t>
            </a:r>
          </a:p>
        </p:txBody>
      </p:sp>
      <p:sp>
        <p:nvSpPr>
          <p:cNvPr id="13" name="Content Placeholder 2">
            <a:extLst>
              <a:ext uri="{FF2B5EF4-FFF2-40B4-BE49-F238E27FC236}">
                <a16:creationId xmlns:a16="http://schemas.microsoft.com/office/drawing/2014/main" id="{CFDA195D-6A61-48A2-B7D9-D830A2C888ED}"/>
              </a:ext>
            </a:extLst>
          </p:cNvPr>
          <p:cNvSpPr>
            <a:spLocks noGrp="1"/>
          </p:cNvSpPr>
          <p:nvPr>
            <p:ph idx="10"/>
          </p:nvPr>
        </p:nvSpPr>
        <p:spPr>
          <a:xfrm>
            <a:off x="5990778" y="1928388"/>
            <a:ext cx="2731123" cy="3141553"/>
          </a:xfrm>
          <a:prstGeom prst="rect">
            <a:avLst/>
          </a:prstGeom>
          <a:ln>
            <a:noFill/>
          </a:ln>
        </p:spPr>
        <p:txBody>
          <a:bodyPr lIns="0" rIns="0"/>
          <a:lstStyle>
            <a:lvl1pPr algn="ctr">
              <a:defRPr sz="1200">
                <a:latin typeface="+mj-lt"/>
              </a:defRPr>
            </a:lvl1pPr>
            <a:lvl2pPr>
              <a:defRPr sz="1200">
                <a:latin typeface="+mj-lt"/>
              </a:defRPr>
            </a:lvl2pPr>
          </a:lstStyle>
          <a:p>
            <a:pPr lvl="0"/>
            <a:r>
              <a:rPr lang="en-US"/>
              <a:t>Edit Master text styles</a:t>
            </a:r>
          </a:p>
          <a:p>
            <a:pPr lvl="1"/>
            <a:r>
              <a:rPr lang="en-US"/>
              <a:t>Second level</a:t>
            </a:r>
          </a:p>
        </p:txBody>
      </p:sp>
      <p:sp>
        <p:nvSpPr>
          <p:cNvPr id="14" name="Content Placeholder 2">
            <a:extLst>
              <a:ext uri="{FF2B5EF4-FFF2-40B4-BE49-F238E27FC236}">
                <a16:creationId xmlns:a16="http://schemas.microsoft.com/office/drawing/2014/main" id="{BE03C7AA-000A-483D-8BCB-F19FB02EB4FD}"/>
              </a:ext>
            </a:extLst>
          </p:cNvPr>
          <p:cNvSpPr>
            <a:spLocks noGrp="1"/>
          </p:cNvSpPr>
          <p:nvPr>
            <p:ph idx="11"/>
          </p:nvPr>
        </p:nvSpPr>
        <p:spPr>
          <a:xfrm>
            <a:off x="3234177" y="1928388"/>
            <a:ext cx="2606556" cy="3141553"/>
          </a:xfrm>
          <a:prstGeom prst="rect">
            <a:avLst/>
          </a:prstGeom>
          <a:ln>
            <a:noFill/>
          </a:ln>
        </p:spPr>
        <p:txBody>
          <a:bodyPr lIns="0" rIns="0"/>
          <a:lstStyle>
            <a:lvl1pPr algn="ctr">
              <a:defRPr sz="1200">
                <a:latin typeface="+mj-lt"/>
              </a:defRPr>
            </a:lvl1pPr>
            <a:lvl2pPr>
              <a:defRPr sz="1200">
                <a:latin typeface="+mj-lt"/>
              </a:defRPr>
            </a:lvl2pPr>
          </a:lstStyle>
          <a:p>
            <a:pPr lvl="0"/>
            <a:r>
              <a:rPr lang="en-US"/>
              <a:t>Edit Master text styles</a:t>
            </a:r>
          </a:p>
          <a:p>
            <a:pPr lvl="1"/>
            <a:r>
              <a:rPr lang="en-US"/>
              <a:t>Second level</a:t>
            </a:r>
          </a:p>
        </p:txBody>
      </p:sp>
      <p:sp>
        <p:nvSpPr>
          <p:cNvPr id="2" name="Arrow: Pentagon 1">
            <a:extLst>
              <a:ext uri="{FF2B5EF4-FFF2-40B4-BE49-F238E27FC236}">
                <a16:creationId xmlns:a16="http://schemas.microsoft.com/office/drawing/2014/main" id="{668FEA71-23BF-4BB6-A7D8-5FA604E84AB3}"/>
              </a:ext>
            </a:extLst>
          </p:cNvPr>
          <p:cNvSpPr/>
          <p:nvPr/>
        </p:nvSpPr>
        <p:spPr>
          <a:xfrm>
            <a:off x="374558" y="1350033"/>
            <a:ext cx="2700643" cy="416903"/>
          </a:xfrm>
          <a:prstGeom prst="homePlate">
            <a:avLst/>
          </a:prstGeom>
          <a:solidFill>
            <a:schemeClr val="accent5"/>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err="1">
              <a:solidFill>
                <a:schemeClr val="tx1"/>
              </a:solidFill>
            </a:endParaRPr>
          </a:p>
        </p:txBody>
      </p:sp>
      <p:sp>
        <p:nvSpPr>
          <p:cNvPr id="31" name="Arrow: Pentagon 30">
            <a:extLst>
              <a:ext uri="{FF2B5EF4-FFF2-40B4-BE49-F238E27FC236}">
                <a16:creationId xmlns:a16="http://schemas.microsoft.com/office/drawing/2014/main" id="{41E8BA80-B00B-4C37-8A28-405DD40A5EC2}"/>
              </a:ext>
            </a:extLst>
          </p:cNvPr>
          <p:cNvSpPr/>
          <p:nvPr/>
        </p:nvSpPr>
        <p:spPr>
          <a:xfrm>
            <a:off x="3264902" y="1350033"/>
            <a:ext cx="2564904" cy="416903"/>
          </a:xfrm>
          <a:prstGeom prst="homePlate">
            <a:avLst/>
          </a:prstGeom>
          <a:solidFill>
            <a:schemeClr val="accent5"/>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err="1">
              <a:solidFill>
                <a:schemeClr val="tx1"/>
              </a:solidFill>
            </a:endParaRPr>
          </a:p>
        </p:txBody>
      </p:sp>
      <p:sp>
        <p:nvSpPr>
          <p:cNvPr id="32" name="Arrow: Pentagon 31">
            <a:extLst>
              <a:ext uri="{FF2B5EF4-FFF2-40B4-BE49-F238E27FC236}">
                <a16:creationId xmlns:a16="http://schemas.microsoft.com/office/drawing/2014/main" id="{8DB6AB74-CA27-4D6C-B433-E904ACB53B73}"/>
              </a:ext>
            </a:extLst>
          </p:cNvPr>
          <p:cNvSpPr/>
          <p:nvPr/>
        </p:nvSpPr>
        <p:spPr>
          <a:xfrm>
            <a:off x="6001376" y="1350032"/>
            <a:ext cx="2688765" cy="416903"/>
          </a:xfrm>
          <a:prstGeom prst="homePlate">
            <a:avLst/>
          </a:prstGeom>
          <a:solidFill>
            <a:schemeClr val="accent5"/>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err="1">
              <a:solidFill>
                <a:schemeClr val="tx1"/>
              </a:solidFill>
            </a:endParaRPr>
          </a:p>
        </p:txBody>
      </p:sp>
      <p:cxnSp>
        <p:nvCxnSpPr>
          <p:cNvPr id="17" name="Straight Connector 16">
            <a:extLst>
              <a:ext uri="{FF2B5EF4-FFF2-40B4-BE49-F238E27FC236}">
                <a16:creationId xmlns:a16="http://schemas.microsoft.com/office/drawing/2014/main" id="{1B3FE83C-6E65-48F2-A33D-855B8F284008}"/>
              </a:ext>
            </a:extLst>
          </p:cNvPr>
          <p:cNvCxnSpPr>
            <a:cxnSpLocks/>
          </p:cNvCxnSpPr>
          <p:nvPr userDrawn="1"/>
        </p:nvCxnSpPr>
        <p:spPr>
          <a:xfrm>
            <a:off x="3155340" y="1928388"/>
            <a:ext cx="0" cy="3141553"/>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C8BCFC9-4C49-4F55-A3B6-35FBDF0C4E66}"/>
              </a:ext>
            </a:extLst>
          </p:cNvPr>
          <p:cNvCxnSpPr>
            <a:cxnSpLocks/>
          </p:cNvCxnSpPr>
          <p:nvPr userDrawn="1"/>
        </p:nvCxnSpPr>
        <p:spPr>
          <a:xfrm>
            <a:off x="5919971" y="1928388"/>
            <a:ext cx="0" cy="3141553"/>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ext Placeholder 2">
            <a:extLst>
              <a:ext uri="{FF2B5EF4-FFF2-40B4-BE49-F238E27FC236}">
                <a16:creationId xmlns:a16="http://schemas.microsoft.com/office/drawing/2014/main" id="{84D07F07-DC3B-4DD4-AAC4-3337F9E661A3}"/>
              </a:ext>
            </a:extLst>
          </p:cNvPr>
          <p:cNvSpPr>
            <a:spLocks noGrp="1"/>
          </p:cNvSpPr>
          <p:nvPr>
            <p:ph type="body" sz="quarter" idx="17" hasCustomPrompt="1"/>
          </p:nvPr>
        </p:nvSpPr>
        <p:spPr>
          <a:xfrm>
            <a:off x="374557" y="5231393"/>
            <a:ext cx="8347343" cy="940808"/>
          </a:xfrm>
          <a:prstGeom prst="rect">
            <a:avLst/>
          </a:prstGeom>
        </p:spPr>
        <p:txBody>
          <a:bodyPr/>
          <a:lstStyle>
            <a:lvl1pPr>
              <a:defRPr sz="1200" b="1">
                <a:latin typeface="+mj-lt"/>
              </a:defRPr>
            </a:lvl1pPr>
          </a:lstStyle>
          <a:p>
            <a:pPr lvl="0"/>
            <a:r>
              <a:rPr lang="en-US" dirty="0"/>
              <a:t>Notes/Summary:</a:t>
            </a:r>
          </a:p>
          <a:p>
            <a:pPr lvl="0"/>
            <a:r>
              <a:rPr lang="en-US" b="0" dirty="0"/>
              <a:t>Add notes here.</a:t>
            </a:r>
            <a:endParaRPr lang="en-US" dirty="0"/>
          </a:p>
        </p:txBody>
      </p:sp>
      <p:sp>
        <p:nvSpPr>
          <p:cNvPr id="3" name="Footer Placeholder 2">
            <a:extLst>
              <a:ext uri="{FF2B5EF4-FFF2-40B4-BE49-F238E27FC236}">
                <a16:creationId xmlns:a16="http://schemas.microsoft.com/office/drawing/2014/main" id="{DED5DD89-BE75-4A2B-9A5B-B8A1C7900618}"/>
              </a:ext>
            </a:extLst>
          </p:cNvPr>
          <p:cNvSpPr>
            <a:spLocks noGrp="1"/>
          </p:cNvSpPr>
          <p:nvPr>
            <p:ph type="ftr" sz="quarter" idx="18"/>
          </p:nvPr>
        </p:nvSpPr>
        <p:spPr/>
        <p:txBody>
          <a:bodyPr/>
          <a:lstStyle/>
          <a:p>
            <a:r>
              <a:rPr lang="en-US"/>
              <a:t>Sources:</a:t>
            </a:r>
            <a:endParaRPr lang="en-US" dirty="0"/>
          </a:p>
        </p:txBody>
      </p:sp>
      <p:sp>
        <p:nvSpPr>
          <p:cNvPr id="4" name="Slide Number Placeholder 3">
            <a:extLst>
              <a:ext uri="{FF2B5EF4-FFF2-40B4-BE49-F238E27FC236}">
                <a16:creationId xmlns:a16="http://schemas.microsoft.com/office/drawing/2014/main" id="{54861071-072C-4394-8B4D-FC4B79F4C99B}"/>
              </a:ext>
            </a:extLst>
          </p:cNvPr>
          <p:cNvSpPr>
            <a:spLocks noGrp="1"/>
          </p:cNvSpPr>
          <p:nvPr>
            <p:ph type="sldNum" sz="quarter" idx="19"/>
          </p:nvPr>
        </p:nvSpPr>
        <p:spPr/>
        <p:txBody>
          <a:bodyPr/>
          <a:lstStyle/>
          <a:p>
            <a:fld id="{D04A32BC-4AEA-4C75-B397-D319FFB728D1}" type="slidenum">
              <a:rPr lang="en-US" smtClean="0"/>
              <a:pPr/>
              <a:t>‹N°›</a:t>
            </a:fld>
            <a:endParaRPr lang="en-US" dirty="0"/>
          </a:p>
        </p:txBody>
      </p:sp>
      <p:sp>
        <p:nvSpPr>
          <p:cNvPr id="16" name="Title 1">
            <a:extLst>
              <a:ext uri="{FF2B5EF4-FFF2-40B4-BE49-F238E27FC236}">
                <a16:creationId xmlns:a16="http://schemas.microsoft.com/office/drawing/2014/main" id="{BB434FD7-401A-4149-BFA0-05FECCA3B194}"/>
              </a:ext>
            </a:extLst>
          </p:cNvPr>
          <p:cNvSpPr>
            <a:spLocks noGrp="1"/>
          </p:cNvSpPr>
          <p:nvPr>
            <p:ph type="title"/>
          </p:nvPr>
        </p:nvSpPr>
        <p:spPr>
          <a:xfrm>
            <a:off x="421962" y="310551"/>
            <a:ext cx="8299939" cy="436862"/>
          </a:xfrm>
          <a:prstGeom prst="rect">
            <a:avLst/>
          </a:prstGeom>
        </p:spPr>
        <p:txBody>
          <a:bodyPr lIns="0" rIns="0"/>
          <a:lstStyle>
            <a:lvl1pPr>
              <a:defRPr sz="2400">
                <a:solidFill>
                  <a:schemeClr val="accent1"/>
                </a:solidFill>
              </a:defRPr>
            </a:lvl1pPr>
          </a:lstStyle>
          <a:p>
            <a:r>
              <a:rPr lang="en-US"/>
              <a:t>Click to edit Master title style</a:t>
            </a:r>
            <a:endParaRPr lang="en-US" dirty="0"/>
          </a:p>
        </p:txBody>
      </p:sp>
      <p:sp>
        <p:nvSpPr>
          <p:cNvPr id="18" name="Text Placeholder 5">
            <a:extLst>
              <a:ext uri="{FF2B5EF4-FFF2-40B4-BE49-F238E27FC236}">
                <a16:creationId xmlns:a16="http://schemas.microsoft.com/office/drawing/2014/main" id="{C3DA5A27-9EF7-40E9-82ED-2006560ED1AA}"/>
              </a:ext>
            </a:extLst>
          </p:cNvPr>
          <p:cNvSpPr>
            <a:spLocks noGrp="1"/>
          </p:cNvSpPr>
          <p:nvPr>
            <p:ph type="body" sz="quarter" idx="24" hasCustomPrompt="1"/>
          </p:nvPr>
        </p:nvSpPr>
        <p:spPr>
          <a:xfrm>
            <a:off x="421961" y="885436"/>
            <a:ext cx="8299939" cy="457200"/>
          </a:xfrm>
          <a:prstGeom prst="rect">
            <a:avLst/>
          </a:prstGeom>
        </p:spPr>
        <p:txBody>
          <a:bodyPr/>
          <a:lstStyle>
            <a:lvl1pPr>
              <a:defRPr sz="1600" b="0">
                <a:latin typeface="+mj-lt"/>
              </a:defRPr>
            </a:lvl1pPr>
          </a:lstStyle>
          <a:p>
            <a:pPr lvl="0"/>
            <a:r>
              <a:rPr lang="en-US" dirty="0"/>
              <a:t>Insert Sub-Text Here</a:t>
            </a:r>
          </a:p>
        </p:txBody>
      </p:sp>
      <p:sp>
        <p:nvSpPr>
          <p:cNvPr id="22" name="Text Placeholder 12">
            <a:extLst>
              <a:ext uri="{FF2B5EF4-FFF2-40B4-BE49-F238E27FC236}">
                <a16:creationId xmlns:a16="http://schemas.microsoft.com/office/drawing/2014/main" id="{D1164A5F-64D6-42BC-971C-07BE0A6ECF70}"/>
              </a:ext>
            </a:extLst>
          </p:cNvPr>
          <p:cNvSpPr>
            <a:spLocks noGrp="1"/>
          </p:cNvSpPr>
          <p:nvPr>
            <p:ph type="body" sz="quarter" idx="35" hasCustomPrompt="1"/>
          </p:nvPr>
        </p:nvSpPr>
        <p:spPr>
          <a:xfrm>
            <a:off x="1031056" y="1403776"/>
            <a:ext cx="1432041" cy="309413"/>
          </a:xfrm>
          <a:prstGeom prst="rect">
            <a:avLst/>
          </a:prstGeom>
        </p:spPr>
        <p:txBody>
          <a:bodyPr/>
          <a:lstStyle>
            <a:lvl1pPr marL="0" indent="0" algn="ctr">
              <a:buFont typeface="+mj-lt"/>
              <a:buNone/>
              <a:defRPr sz="1400" b="1">
                <a:solidFill>
                  <a:schemeClr val="bg1"/>
                </a:solidFill>
                <a:latin typeface="+mj-lt"/>
              </a:defRPr>
            </a:lvl1pPr>
          </a:lstStyle>
          <a:p>
            <a:pPr lvl="0"/>
            <a:r>
              <a:rPr lang="en-US" dirty="0"/>
              <a:t>Main Title</a:t>
            </a:r>
          </a:p>
        </p:txBody>
      </p:sp>
      <p:sp>
        <p:nvSpPr>
          <p:cNvPr id="23" name="Text Placeholder 12">
            <a:extLst>
              <a:ext uri="{FF2B5EF4-FFF2-40B4-BE49-F238E27FC236}">
                <a16:creationId xmlns:a16="http://schemas.microsoft.com/office/drawing/2014/main" id="{C375A470-92EE-4579-A16C-770AA9B32B73}"/>
              </a:ext>
            </a:extLst>
          </p:cNvPr>
          <p:cNvSpPr>
            <a:spLocks noGrp="1"/>
          </p:cNvSpPr>
          <p:nvPr>
            <p:ph type="body" sz="quarter" idx="36" hasCustomPrompt="1"/>
          </p:nvPr>
        </p:nvSpPr>
        <p:spPr>
          <a:xfrm>
            <a:off x="3821434" y="1403776"/>
            <a:ext cx="1432041" cy="309413"/>
          </a:xfrm>
          <a:prstGeom prst="rect">
            <a:avLst/>
          </a:prstGeom>
        </p:spPr>
        <p:txBody>
          <a:bodyPr/>
          <a:lstStyle>
            <a:lvl1pPr marL="0" indent="0" algn="ctr">
              <a:buFont typeface="+mj-lt"/>
              <a:buNone/>
              <a:defRPr sz="1400" b="1">
                <a:solidFill>
                  <a:schemeClr val="bg1"/>
                </a:solidFill>
                <a:latin typeface="+mj-lt"/>
              </a:defRPr>
            </a:lvl1pPr>
          </a:lstStyle>
          <a:p>
            <a:pPr lvl="0"/>
            <a:r>
              <a:rPr lang="en-US" dirty="0"/>
              <a:t>Main Title</a:t>
            </a:r>
          </a:p>
        </p:txBody>
      </p:sp>
      <p:sp>
        <p:nvSpPr>
          <p:cNvPr id="24" name="Text Placeholder 12">
            <a:extLst>
              <a:ext uri="{FF2B5EF4-FFF2-40B4-BE49-F238E27FC236}">
                <a16:creationId xmlns:a16="http://schemas.microsoft.com/office/drawing/2014/main" id="{6622C962-7F3E-4A9B-A0C3-B0F82E0C2656}"/>
              </a:ext>
            </a:extLst>
          </p:cNvPr>
          <p:cNvSpPr>
            <a:spLocks noGrp="1"/>
          </p:cNvSpPr>
          <p:nvPr>
            <p:ph type="body" sz="quarter" idx="37" hasCustomPrompt="1"/>
          </p:nvPr>
        </p:nvSpPr>
        <p:spPr>
          <a:xfrm>
            <a:off x="6629737" y="1403776"/>
            <a:ext cx="1432041" cy="309413"/>
          </a:xfrm>
          <a:prstGeom prst="rect">
            <a:avLst/>
          </a:prstGeom>
        </p:spPr>
        <p:txBody>
          <a:bodyPr/>
          <a:lstStyle>
            <a:lvl1pPr marL="0" indent="0" algn="ctr">
              <a:buFont typeface="+mj-lt"/>
              <a:buNone/>
              <a:defRPr sz="1400" b="1">
                <a:solidFill>
                  <a:schemeClr val="bg1"/>
                </a:solidFill>
                <a:latin typeface="+mj-lt"/>
              </a:defRPr>
            </a:lvl1pPr>
          </a:lstStyle>
          <a:p>
            <a:pPr lvl="0"/>
            <a:r>
              <a:rPr lang="en-US" dirty="0"/>
              <a:t>Main Title</a:t>
            </a:r>
          </a:p>
        </p:txBody>
      </p:sp>
    </p:spTree>
    <p:extLst>
      <p:ext uri="{BB962C8B-B14F-4D97-AF65-F5344CB8AC3E}">
        <p14:creationId xmlns:p14="http://schemas.microsoft.com/office/powerpoint/2010/main" val="40170761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our-column page with arrows">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EB5F19-00F4-4478-B4D7-8DE3ECC3B221}"/>
              </a:ext>
            </a:extLst>
          </p:cNvPr>
          <p:cNvSpPr>
            <a:spLocks noGrp="1"/>
          </p:cNvSpPr>
          <p:nvPr>
            <p:ph type="ftr" sz="quarter" idx="10"/>
          </p:nvPr>
        </p:nvSpPr>
        <p:spPr/>
        <p:txBody>
          <a:bodyPr/>
          <a:lstStyle/>
          <a:p>
            <a:r>
              <a:rPr lang="en-US"/>
              <a:t>Sources:</a:t>
            </a:r>
            <a:endParaRPr lang="en-US" dirty="0"/>
          </a:p>
        </p:txBody>
      </p:sp>
      <p:sp>
        <p:nvSpPr>
          <p:cNvPr id="3" name="Slide Number Placeholder 2">
            <a:extLst>
              <a:ext uri="{FF2B5EF4-FFF2-40B4-BE49-F238E27FC236}">
                <a16:creationId xmlns:a16="http://schemas.microsoft.com/office/drawing/2014/main" id="{2402E0A8-1EC0-4A71-A9BD-A51B733D6C68}"/>
              </a:ext>
            </a:extLst>
          </p:cNvPr>
          <p:cNvSpPr>
            <a:spLocks noGrp="1"/>
          </p:cNvSpPr>
          <p:nvPr>
            <p:ph type="sldNum" sz="quarter" idx="11"/>
          </p:nvPr>
        </p:nvSpPr>
        <p:spPr/>
        <p:txBody>
          <a:bodyPr/>
          <a:lstStyle/>
          <a:p>
            <a:fld id="{D04A32BC-4AEA-4C75-B397-D319FFB728D1}" type="slidenum">
              <a:rPr lang="en-US" smtClean="0"/>
              <a:pPr/>
              <a:t>‹N°›</a:t>
            </a:fld>
            <a:endParaRPr lang="en-US" dirty="0"/>
          </a:p>
        </p:txBody>
      </p:sp>
      <p:sp>
        <p:nvSpPr>
          <p:cNvPr id="6" name="Content Placeholder 2">
            <a:extLst>
              <a:ext uri="{FF2B5EF4-FFF2-40B4-BE49-F238E27FC236}">
                <a16:creationId xmlns:a16="http://schemas.microsoft.com/office/drawing/2014/main" id="{61BAD30E-9EE8-4067-925B-EA7F8F7F4F60}"/>
              </a:ext>
            </a:extLst>
          </p:cNvPr>
          <p:cNvSpPr>
            <a:spLocks noGrp="1"/>
          </p:cNvSpPr>
          <p:nvPr>
            <p:ph idx="1"/>
          </p:nvPr>
        </p:nvSpPr>
        <p:spPr>
          <a:xfrm>
            <a:off x="449346" y="1956798"/>
            <a:ext cx="1847717" cy="3141553"/>
          </a:xfrm>
          <a:prstGeom prst="rect">
            <a:avLst/>
          </a:prstGeom>
          <a:ln>
            <a:noFill/>
          </a:ln>
        </p:spPr>
        <p:txBody>
          <a:bodyPr lIns="0" rIns="0"/>
          <a:lstStyle>
            <a:lvl1pPr algn="ctr">
              <a:defRPr sz="1200">
                <a:latin typeface="+mj-lt"/>
              </a:defRPr>
            </a:lvl1pPr>
            <a:lvl2pPr marL="95250" indent="0">
              <a:buNone/>
              <a:defRPr sz="1200">
                <a:latin typeface="+mj-lt"/>
              </a:defRPr>
            </a:lvl2pPr>
          </a:lstStyle>
          <a:p>
            <a:pPr lvl="0"/>
            <a:r>
              <a:rPr lang="en-US"/>
              <a:t>Edit Master text styles</a:t>
            </a:r>
          </a:p>
          <a:p>
            <a:pPr lvl="1"/>
            <a:r>
              <a:rPr lang="en-US"/>
              <a:t>Second level</a:t>
            </a:r>
          </a:p>
        </p:txBody>
      </p:sp>
      <p:sp>
        <p:nvSpPr>
          <p:cNvPr id="7" name="Content Placeholder 2">
            <a:extLst>
              <a:ext uri="{FF2B5EF4-FFF2-40B4-BE49-F238E27FC236}">
                <a16:creationId xmlns:a16="http://schemas.microsoft.com/office/drawing/2014/main" id="{F28786F6-F87C-4690-8CD5-888AAAEA6945}"/>
              </a:ext>
            </a:extLst>
          </p:cNvPr>
          <p:cNvSpPr>
            <a:spLocks noGrp="1"/>
          </p:cNvSpPr>
          <p:nvPr>
            <p:ph idx="12"/>
          </p:nvPr>
        </p:nvSpPr>
        <p:spPr>
          <a:xfrm>
            <a:off x="4704599" y="1963479"/>
            <a:ext cx="1870640" cy="3141553"/>
          </a:xfrm>
          <a:prstGeom prst="rect">
            <a:avLst/>
          </a:prstGeom>
          <a:ln>
            <a:noFill/>
          </a:ln>
        </p:spPr>
        <p:txBody>
          <a:bodyPr lIns="0" rIns="0"/>
          <a:lstStyle>
            <a:lvl1pPr algn="ctr">
              <a:defRPr sz="1200">
                <a:latin typeface="+mj-lt"/>
              </a:defRPr>
            </a:lvl1pPr>
            <a:lvl2pPr>
              <a:defRPr sz="1200">
                <a:latin typeface="+mj-lt"/>
              </a:defRPr>
            </a:lvl2pPr>
          </a:lstStyle>
          <a:p>
            <a:pPr lvl="0"/>
            <a:r>
              <a:rPr lang="en-US"/>
              <a:t>Edit Master text styles</a:t>
            </a:r>
          </a:p>
          <a:p>
            <a:pPr lvl="1"/>
            <a:r>
              <a:rPr lang="en-US"/>
              <a:t>Second level</a:t>
            </a:r>
          </a:p>
        </p:txBody>
      </p:sp>
      <p:sp>
        <p:nvSpPr>
          <p:cNvPr id="8" name="Content Placeholder 2">
            <a:extLst>
              <a:ext uri="{FF2B5EF4-FFF2-40B4-BE49-F238E27FC236}">
                <a16:creationId xmlns:a16="http://schemas.microsoft.com/office/drawing/2014/main" id="{74EBDF88-7C7D-437F-93AF-6533A1AEC70A}"/>
              </a:ext>
            </a:extLst>
          </p:cNvPr>
          <p:cNvSpPr>
            <a:spLocks noGrp="1"/>
          </p:cNvSpPr>
          <p:nvPr>
            <p:ph idx="13"/>
          </p:nvPr>
        </p:nvSpPr>
        <p:spPr>
          <a:xfrm>
            <a:off x="2561758" y="1963479"/>
            <a:ext cx="1878871" cy="3141553"/>
          </a:xfrm>
          <a:prstGeom prst="rect">
            <a:avLst/>
          </a:prstGeom>
          <a:ln>
            <a:noFill/>
          </a:ln>
        </p:spPr>
        <p:txBody>
          <a:bodyPr lIns="0" rIns="0"/>
          <a:lstStyle>
            <a:lvl1pPr algn="ctr">
              <a:defRPr sz="1200">
                <a:latin typeface="+mj-lt"/>
              </a:defRPr>
            </a:lvl1pPr>
            <a:lvl2pPr>
              <a:defRPr sz="1200">
                <a:latin typeface="+mj-lt"/>
              </a:defRPr>
            </a:lvl2pPr>
          </a:lstStyle>
          <a:p>
            <a:pPr lvl="0"/>
            <a:r>
              <a:rPr lang="en-US"/>
              <a:t>Edit Master text styles</a:t>
            </a:r>
          </a:p>
          <a:p>
            <a:pPr lvl="1"/>
            <a:r>
              <a:rPr lang="en-US"/>
              <a:t>Second level</a:t>
            </a:r>
          </a:p>
        </p:txBody>
      </p:sp>
      <p:sp>
        <p:nvSpPr>
          <p:cNvPr id="9" name="Content Placeholder 2">
            <a:extLst>
              <a:ext uri="{FF2B5EF4-FFF2-40B4-BE49-F238E27FC236}">
                <a16:creationId xmlns:a16="http://schemas.microsoft.com/office/drawing/2014/main" id="{15C753C0-CBB0-4376-B90A-DD913C5023BA}"/>
              </a:ext>
            </a:extLst>
          </p:cNvPr>
          <p:cNvSpPr>
            <a:spLocks noGrp="1"/>
          </p:cNvSpPr>
          <p:nvPr>
            <p:ph idx="19"/>
          </p:nvPr>
        </p:nvSpPr>
        <p:spPr>
          <a:xfrm>
            <a:off x="6869865" y="1956799"/>
            <a:ext cx="1847717" cy="3141554"/>
          </a:xfrm>
          <a:prstGeom prst="rect">
            <a:avLst/>
          </a:prstGeom>
          <a:ln>
            <a:noFill/>
          </a:ln>
        </p:spPr>
        <p:txBody>
          <a:bodyPr lIns="0" rIns="0"/>
          <a:lstStyle>
            <a:lvl1pPr algn="ctr">
              <a:defRPr sz="1200">
                <a:latin typeface="+mj-lt"/>
              </a:defRPr>
            </a:lvl1pPr>
            <a:lvl2pPr marL="95250" indent="0">
              <a:buNone/>
              <a:defRPr sz="1200">
                <a:latin typeface="+mj-lt"/>
              </a:defRPr>
            </a:lvl2pPr>
          </a:lstStyle>
          <a:p>
            <a:pPr lvl="0"/>
            <a:r>
              <a:rPr lang="en-US"/>
              <a:t>Edit Master text styles</a:t>
            </a:r>
          </a:p>
          <a:p>
            <a:pPr lvl="1"/>
            <a:r>
              <a:rPr lang="en-US"/>
              <a:t>Second level</a:t>
            </a:r>
          </a:p>
        </p:txBody>
      </p:sp>
      <p:sp>
        <p:nvSpPr>
          <p:cNvPr id="11" name="Arrow: Pentagon 10">
            <a:extLst>
              <a:ext uri="{FF2B5EF4-FFF2-40B4-BE49-F238E27FC236}">
                <a16:creationId xmlns:a16="http://schemas.microsoft.com/office/drawing/2014/main" id="{202F600A-4390-4106-B30C-0ED6BB577A07}"/>
              </a:ext>
            </a:extLst>
          </p:cNvPr>
          <p:cNvSpPr/>
          <p:nvPr userDrawn="1"/>
        </p:nvSpPr>
        <p:spPr>
          <a:xfrm>
            <a:off x="449347" y="1263161"/>
            <a:ext cx="1856084" cy="416903"/>
          </a:xfrm>
          <a:prstGeom prst="homePlate">
            <a:avLst/>
          </a:prstGeom>
          <a:solidFill>
            <a:schemeClr val="accent5"/>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err="1">
              <a:solidFill>
                <a:schemeClr val="tx1"/>
              </a:solidFill>
              <a:latin typeface="+mj-lt"/>
            </a:endParaRPr>
          </a:p>
        </p:txBody>
      </p:sp>
      <p:sp>
        <p:nvSpPr>
          <p:cNvPr id="12" name="Arrow: Pentagon 11">
            <a:extLst>
              <a:ext uri="{FF2B5EF4-FFF2-40B4-BE49-F238E27FC236}">
                <a16:creationId xmlns:a16="http://schemas.microsoft.com/office/drawing/2014/main" id="{BD7788F7-B903-465C-ADA8-E789056BAEF4}"/>
              </a:ext>
            </a:extLst>
          </p:cNvPr>
          <p:cNvSpPr/>
          <p:nvPr userDrawn="1"/>
        </p:nvSpPr>
        <p:spPr>
          <a:xfrm>
            <a:off x="2561757" y="1269843"/>
            <a:ext cx="1878871" cy="416903"/>
          </a:xfrm>
          <a:prstGeom prst="homePlate">
            <a:avLst/>
          </a:prstGeom>
          <a:solidFill>
            <a:schemeClr val="accent5"/>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err="1">
              <a:solidFill>
                <a:schemeClr val="tx1"/>
              </a:solidFill>
              <a:latin typeface="+mj-lt"/>
            </a:endParaRPr>
          </a:p>
        </p:txBody>
      </p:sp>
      <p:sp>
        <p:nvSpPr>
          <p:cNvPr id="13" name="Arrow: Pentagon 12">
            <a:extLst>
              <a:ext uri="{FF2B5EF4-FFF2-40B4-BE49-F238E27FC236}">
                <a16:creationId xmlns:a16="http://schemas.microsoft.com/office/drawing/2014/main" id="{C2ECBA36-DE62-4FF9-9FE9-359C310EED53}"/>
              </a:ext>
            </a:extLst>
          </p:cNvPr>
          <p:cNvSpPr/>
          <p:nvPr userDrawn="1"/>
        </p:nvSpPr>
        <p:spPr>
          <a:xfrm>
            <a:off x="4696954" y="1269843"/>
            <a:ext cx="1877810" cy="416903"/>
          </a:xfrm>
          <a:prstGeom prst="homePlate">
            <a:avLst/>
          </a:prstGeom>
          <a:solidFill>
            <a:schemeClr val="accent5"/>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err="1">
              <a:solidFill>
                <a:schemeClr val="tx1"/>
              </a:solidFill>
              <a:latin typeface="+mj-lt"/>
            </a:endParaRPr>
          </a:p>
        </p:txBody>
      </p:sp>
      <p:sp>
        <p:nvSpPr>
          <p:cNvPr id="14" name="Arrow: Pentagon 13">
            <a:extLst>
              <a:ext uri="{FF2B5EF4-FFF2-40B4-BE49-F238E27FC236}">
                <a16:creationId xmlns:a16="http://schemas.microsoft.com/office/drawing/2014/main" id="{906F5480-7496-481E-A72D-831A4708A23F}"/>
              </a:ext>
            </a:extLst>
          </p:cNvPr>
          <p:cNvSpPr/>
          <p:nvPr userDrawn="1"/>
        </p:nvSpPr>
        <p:spPr>
          <a:xfrm>
            <a:off x="6869589" y="1263161"/>
            <a:ext cx="1847993" cy="416903"/>
          </a:xfrm>
          <a:prstGeom prst="homePlate">
            <a:avLst/>
          </a:prstGeom>
          <a:solidFill>
            <a:schemeClr val="accent5"/>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err="1">
              <a:solidFill>
                <a:schemeClr val="tx1"/>
              </a:solidFill>
              <a:latin typeface="+mj-lt"/>
            </a:endParaRPr>
          </a:p>
        </p:txBody>
      </p:sp>
      <p:sp>
        <p:nvSpPr>
          <p:cNvPr id="16" name="Text Placeholder 2">
            <a:extLst>
              <a:ext uri="{FF2B5EF4-FFF2-40B4-BE49-F238E27FC236}">
                <a16:creationId xmlns:a16="http://schemas.microsoft.com/office/drawing/2014/main" id="{5E4BF435-59E4-47AF-BEFD-A4CB63220BCE}"/>
              </a:ext>
            </a:extLst>
          </p:cNvPr>
          <p:cNvSpPr>
            <a:spLocks noGrp="1"/>
          </p:cNvSpPr>
          <p:nvPr>
            <p:ph type="body" sz="quarter" idx="17" hasCustomPrompt="1"/>
          </p:nvPr>
        </p:nvSpPr>
        <p:spPr>
          <a:xfrm>
            <a:off x="421841" y="5231393"/>
            <a:ext cx="8372208" cy="940808"/>
          </a:xfrm>
          <a:prstGeom prst="rect">
            <a:avLst/>
          </a:prstGeom>
        </p:spPr>
        <p:txBody>
          <a:bodyPr/>
          <a:lstStyle>
            <a:lvl1pPr>
              <a:defRPr sz="1200" b="1">
                <a:latin typeface="+mj-lt"/>
              </a:defRPr>
            </a:lvl1pPr>
          </a:lstStyle>
          <a:p>
            <a:pPr lvl="0"/>
            <a:r>
              <a:rPr lang="en-US" dirty="0"/>
              <a:t>Notes/Summary:</a:t>
            </a:r>
          </a:p>
          <a:p>
            <a:pPr lvl="0"/>
            <a:r>
              <a:rPr lang="en-US" b="0" dirty="0"/>
              <a:t>Add notes here.</a:t>
            </a:r>
            <a:endParaRPr lang="en-US" dirty="0"/>
          </a:p>
        </p:txBody>
      </p:sp>
      <p:sp>
        <p:nvSpPr>
          <p:cNvPr id="19" name="Title 1">
            <a:extLst>
              <a:ext uri="{FF2B5EF4-FFF2-40B4-BE49-F238E27FC236}">
                <a16:creationId xmlns:a16="http://schemas.microsoft.com/office/drawing/2014/main" id="{08BE5B06-1A17-4592-9780-E082B5359153}"/>
              </a:ext>
            </a:extLst>
          </p:cNvPr>
          <p:cNvSpPr>
            <a:spLocks noGrp="1"/>
          </p:cNvSpPr>
          <p:nvPr>
            <p:ph type="title"/>
          </p:nvPr>
        </p:nvSpPr>
        <p:spPr>
          <a:xfrm>
            <a:off x="421962" y="310551"/>
            <a:ext cx="8299939" cy="436862"/>
          </a:xfrm>
          <a:prstGeom prst="rect">
            <a:avLst/>
          </a:prstGeom>
        </p:spPr>
        <p:txBody>
          <a:bodyPr lIns="0" rIns="0"/>
          <a:lstStyle>
            <a:lvl1pPr>
              <a:defRPr sz="2400">
                <a:solidFill>
                  <a:schemeClr val="accent1"/>
                </a:solidFill>
              </a:defRPr>
            </a:lvl1pPr>
          </a:lstStyle>
          <a:p>
            <a:r>
              <a:rPr lang="en-US"/>
              <a:t>Click to edit Master title style</a:t>
            </a:r>
            <a:endParaRPr lang="en-US" dirty="0"/>
          </a:p>
        </p:txBody>
      </p:sp>
      <p:sp>
        <p:nvSpPr>
          <p:cNvPr id="21" name="Text Placeholder 5">
            <a:extLst>
              <a:ext uri="{FF2B5EF4-FFF2-40B4-BE49-F238E27FC236}">
                <a16:creationId xmlns:a16="http://schemas.microsoft.com/office/drawing/2014/main" id="{78D9DF25-2CA4-4C83-9DB0-F4BAD768A4D7}"/>
              </a:ext>
            </a:extLst>
          </p:cNvPr>
          <p:cNvSpPr>
            <a:spLocks noGrp="1"/>
          </p:cNvSpPr>
          <p:nvPr>
            <p:ph type="body" sz="quarter" idx="24" hasCustomPrompt="1"/>
          </p:nvPr>
        </p:nvSpPr>
        <p:spPr>
          <a:xfrm>
            <a:off x="421961" y="885436"/>
            <a:ext cx="8299939" cy="457200"/>
          </a:xfrm>
          <a:prstGeom prst="rect">
            <a:avLst/>
          </a:prstGeom>
        </p:spPr>
        <p:txBody>
          <a:bodyPr/>
          <a:lstStyle>
            <a:lvl1pPr>
              <a:defRPr sz="1600" b="0">
                <a:latin typeface="+mj-lt"/>
              </a:defRPr>
            </a:lvl1pPr>
          </a:lstStyle>
          <a:p>
            <a:pPr lvl="0"/>
            <a:r>
              <a:rPr lang="en-US" dirty="0"/>
              <a:t>Insert Sub-Text Here</a:t>
            </a:r>
          </a:p>
        </p:txBody>
      </p:sp>
      <p:sp>
        <p:nvSpPr>
          <p:cNvPr id="23" name="Text Placeholder 12">
            <a:extLst>
              <a:ext uri="{FF2B5EF4-FFF2-40B4-BE49-F238E27FC236}">
                <a16:creationId xmlns:a16="http://schemas.microsoft.com/office/drawing/2014/main" id="{1E0E8CBE-396A-41A8-961E-95FC2DF2E3F2}"/>
              </a:ext>
            </a:extLst>
          </p:cNvPr>
          <p:cNvSpPr>
            <a:spLocks noGrp="1"/>
          </p:cNvSpPr>
          <p:nvPr>
            <p:ph type="body" sz="quarter" idx="36" hasCustomPrompt="1"/>
          </p:nvPr>
        </p:nvSpPr>
        <p:spPr>
          <a:xfrm>
            <a:off x="657183" y="1336650"/>
            <a:ext cx="1432041" cy="309413"/>
          </a:xfrm>
          <a:prstGeom prst="rect">
            <a:avLst/>
          </a:prstGeom>
        </p:spPr>
        <p:txBody>
          <a:bodyPr/>
          <a:lstStyle>
            <a:lvl1pPr marL="0" indent="0" algn="ctr">
              <a:buFont typeface="+mj-lt"/>
              <a:buNone/>
              <a:defRPr sz="1400" b="1">
                <a:solidFill>
                  <a:schemeClr val="bg1"/>
                </a:solidFill>
                <a:latin typeface="+mj-lt"/>
              </a:defRPr>
            </a:lvl1pPr>
          </a:lstStyle>
          <a:p>
            <a:pPr lvl="0"/>
            <a:r>
              <a:rPr lang="en-US" dirty="0"/>
              <a:t>Main Title</a:t>
            </a:r>
          </a:p>
        </p:txBody>
      </p:sp>
      <p:sp>
        <p:nvSpPr>
          <p:cNvPr id="24" name="Text Placeholder 12">
            <a:extLst>
              <a:ext uri="{FF2B5EF4-FFF2-40B4-BE49-F238E27FC236}">
                <a16:creationId xmlns:a16="http://schemas.microsoft.com/office/drawing/2014/main" id="{0793587D-CA38-4F4C-A9EF-989732D8ACBE}"/>
              </a:ext>
            </a:extLst>
          </p:cNvPr>
          <p:cNvSpPr>
            <a:spLocks noGrp="1"/>
          </p:cNvSpPr>
          <p:nvPr>
            <p:ph type="body" sz="quarter" idx="37" hasCustomPrompt="1"/>
          </p:nvPr>
        </p:nvSpPr>
        <p:spPr>
          <a:xfrm>
            <a:off x="2766453" y="1325267"/>
            <a:ext cx="1432041" cy="309413"/>
          </a:xfrm>
          <a:prstGeom prst="rect">
            <a:avLst/>
          </a:prstGeom>
        </p:spPr>
        <p:txBody>
          <a:bodyPr/>
          <a:lstStyle>
            <a:lvl1pPr marL="0" indent="0" algn="ctr">
              <a:buFont typeface="+mj-lt"/>
              <a:buNone/>
              <a:defRPr sz="1400" b="1">
                <a:solidFill>
                  <a:schemeClr val="bg1"/>
                </a:solidFill>
                <a:latin typeface="+mj-lt"/>
              </a:defRPr>
            </a:lvl1pPr>
          </a:lstStyle>
          <a:p>
            <a:pPr lvl="0"/>
            <a:r>
              <a:rPr lang="en-US" dirty="0"/>
              <a:t>Main Title</a:t>
            </a:r>
          </a:p>
        </p:txBody>
      </p:sp>
      <p:sp>
        <p:nvSpPr>
          <p:cNvPr id="25" name="Text Placeholder 12">
            <a:extLst>
              <a:ext uri="{FF2B5EF4-FFF2-40B4-BE49-F238E27FC236}">
                <a16:creationId xmlns:a16="http://schemas.microsoft.com/office/drawing/2014/main" id="{CC208E48-1158-49CB-BECD-3162428256F0}"/>
              </a:ext>
            </a:extLst>
          </p:cNvPr>
          <p:cNvSpPr>
            <a:spLocks noGrp="1"/>
          </p:cNvSpPr>
          <p:nvPr>
            <p:ph type="body" sz="quarter" idx="38" hasCustomPrompt="1"/>
          </p:nvPr>
        </p:nvSpPr>
        <p:spPr>
          <a:xfrm>
            <a:off x="4860877" y="1325267"/>
            <a:ext cx="1432041" cy="309413"/>
          </a:xfrm>
          <a:prstGeom prst="rect">
            <a:avLst/>
          </a:prstGeom>
        </p:spPr>
        <p:txBody>
          <a:bodyPr/>
          <a:lstStyle>
            <a:lvl1pPr marL="0" indent="0" algn="ctr">
              <a:buFont typeface="+mj-lt"/>
              <a:buNone/>
              <a:defRPr sz="1400" b="1">
                <a:solidFill>
                  <a:schemeClr val="bg1"/>
                </a:solidFill>
                <a:latin typeface="+mj-lt"/>
              </a:defRPr>
            </a:lvl1pPr>
          </a:lstStyle>
          <a:p>
            <a:pPr lvl="0"/>
            <a:r>
              <a:rPr lang="en-US" dirty="0"/>
              <a:t>Main Title</a:t>
            </a:r>
          </a:p>
        </p:txBody>
      </p:sp>
      <p:sp>
        <p:nvSpPr>
          <p:cNvPr id="26" name="Text Placeholder 12">
            <a:extLst>
              <a:ext uri="{FF2B5EF4-FFF2-40B4-BE49-F238E27FC236}">
                <a16:creationId xmlns:a16="http://schemas.microsoft.com/office/drawing/2014/main" id="{A892DCC7-97D3-4EF0-ACDB-98BB246FFCC1}"/>
              </a:ext>
            </a:extLst>
          </p:cNvPr>
          <p:cNvSpPr>
            <a:spLocks noGrp="1"/>
          </p:cNvSpPr>
          <p:nvPr>
            <p:ph type="body" sz="quarter" idx="39" hasCustomPrompt="1"/>
          </p:nvPr>
        </p:nvSpPr>
        <p:spPr>
          <a:xfrm>
            <a:off x="7077564" y="1325267"/>
            <a:ext cx="1432041" cy="309413"/>
          </a:xfrm>
          <a:prstGeom prst="rect">
            <a:avLst/>
          </a:prstGeom>
        </p:spPr>
        <p:txBody>
          <a:bodyPr/>
          <a:lstStyle>
            <a:lvl1pPr marL="0" indent="0" algn="ctr">
              <a:buFont typeface="+mj-lt"/>
              <a:buNone/>
              <a:defRPr sz="1400" b="1">
                <a:solidFill>
                  <a:schemeClr val="bg1"/>
                </a:solidFill>
                <a:latin typeface="+mj-lt"/>
              </a:defRPr>
            </a:lvl1pPr>
          </a:lstStyle>
          <a:p>
            <a:pPr lvl="0"/>
            <a:r>
              <a:rPr lang="en-US" dirty="0"/>
              <a:t>Main Title</a:t>
            </a:r>
          </a:p>
        </p:txBody>
      </p:sp>
    </p:spTree>
    <p:extLst>
      <p:ext uri="{BB962C8B-B14F-4D97-AF65-F5344CB8AC3E}">
        <p14:creationId xmlns:p14="http://schemas.microsoft.com/office/powerpoint/2010/main" val="557424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ive-column page with arrows">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1C7F9F8C-FE20-4F23-B2ED-62B51723EDC7}"/>
              </a:ext>
            </a:extLst>
          </p:cNvPr>
          <p:cNvSpPr>
            <a:spLocks noGrp="1"/>
          </p:cNvSpPr>
          <p:nvPr>
            <p:ph idx="1"/>
          </p:nvPr>
        </p:nvSpPr>
        <p:spPr>
          <a:xfrm>
            <a:off x="449348" y="1956798"/>
            <a:ext cx="1542294" cy="3141553"/>
          </a:xfrm>
          <a:prstGeom prst="rect">
            <a:avLst/>
          </a:prstGeom>
          <a:ln>
            <a:noFill/>
          </a:ln>
        </p:spPr>
        <p:txBody>
          <a:bodyPr lIns="0" rIns="0"/>
          <a:lstStyle>
            <a:lvl1pPr algn="l">
              <a:defRPr sz="1200">
                <a:latin typeface="+mj-lt"/>
              </a:defRPr>
            </a:lvl1pPr>
            <a:lvl2pPr marL="95250" indent="0" algn="l">
              <a:buNone/>
              <a:defRPr sz="1200">
                <a:latin typeface="+mj-lt"/>
              </a:defRPr>
            </a:lvl2pPr>
          </a:lstStyle>
          <a:p>
            <a:pPr lvl="0"/>
            <a:r>
              <a:rPr lang="en-US"/>
              <a:t>Edit Master text styles</a:t>
            </a:r>
          </a:p>
          <a:p>
            <a:pPr lvl="1"/>
            <a:r>
              <a:rPr lang="en-US"/>
              <a:t>Second level</a:t>
            </a:r>
          </a:p>
        </p:txBody>
      </p:sp>
      <p:sp>
        <p:nvSpPr>
          <p:cNvPr id="13" name="Content Placeholder 2">
            <a:extLst>
              <a:ext uri="{FF2B5EF4-FFF2-40B4-BE49-F238E27FC236}">
                <a16:creationId xmlns:a16="http://schemas.microsoft.com/office/drawing/2014/main" id="{CFDA195D-6A61-48A2-B7D9-D830A2C888ED}"/>
              </a:ext>
            </a:extLst>
          </p:cNvPr>
          <p:cNvSpPr>
            <a:spLocks noGrp="1"/>
          </p:cNvSpPr>
          <p:nvPr>
            <p:ph idx="10"/>
          </p:nvPr>
        </p:nvSpPr>
        <p:spPr>
          <a:xfrm>
            <a:off x="3849823" y="1956798"/>
            <a:ext cx="1561427" cy="3141553"/>
          </a:xfrm>
          <a:prstGeom prst="rect">
            <a:avLst/>
          </a:prstGeom>
          <a:ln>
            <a:noFill/>
          </a:ln>
        </p:spPr>
        <p:txBody>
          <a:bodyPr lIns="0" rIns="0"/>
          <a:lstStyle>
            <a:lvl1pPr algn="l">
              <a:defRPr sz="1200">
                <a:latin typeface="+mj-lt"/>
              </a:defRPr>
            </a:lvl1pPr>
            <a:lvl2pPr algn="l">
              <a:defRPr sz="1200">
                <a:latin typeface="+mj-lt"/>
              </a:defRPr>
            </a:lvl2pPr>
          </a:lstStyle>
          <a:p>
            <a:pPr lvl="0"/>
            <a:r>
              <a:rPr lang="en-US"/>
              <a:t>Edit Master text styles</a:t>
            </a:r>
          </a:p>
          <a:p>
            <a:pPr lvl="1"/>
            <a:r>
              <a:rPr lang="en-US"/>
              <a:t>Second level</a:t>
            </a:r>
          </a:p>
        </p:txBody>
      </p:sp>
      <p:sp>
        <p:nvSpPr>
          <p:cNvPr id="14" name="Content Placeholder 2">
            <a:extLst>
              <a:ext uri="{FF2B5EF4-FFF2-40B4-BE49-F238E27FC236}">
                <a16:creationId xmlns:a16="http://schemas.microsoft.com/office/drawing/2014/main" id="{BE03C7AA-000A-483D-8BCB-F19FB02EB4FD}"/>
              </a:ext>
            </a:extLst>
          </p:cNvPr>
          <p:cNvSpPr>
            <a:spLocks noGrp="1"/>
          </p:cNvSpPr>
          <p:nvPr>
            <p:ph idx="11"/>
          </p:nvPr>
        </p:nvSpPr>
        <p:spPr>
          <a:xfrm>
            <a:off x="2144322" y="1956798"/>
            <a:ext cx="1562174" cy="3141553"/>
          </a:xfrm>
          <a:prstGeom prst="rect">
            <a:avLst/>
          </a:prstGeom>
          <a:ln>
            <a:noFill/>
          </a:ln>
        </p:spPr>
        <p:txBody>
          <a:bodyPr lIns="0" rIns="0"/>
          <a:lstStyle>
            <a:lvl1pPr algn="l">
              <a:defRPr sz="1200">
                <a:latin typeface="+mj-lt"/>
              </a:defRPr>
            </a:lvl1pPr>
            <a:lvl2pPr algn="l">
              <a:defRPr sz="1200">
                <a:latin typeface="+mj-lt"/>
              </a:defRPr>
            </a:lvl2pPr>
          </a:lstStyle>
          <a:p>
            <a:pPr lvl="0"/>
            <a:r>
              <a:rPr lang="en-US"/>
              <a:t>Edit Master text styles</a:t>
            </a:r>
          </a:p>
          <a:p>
            <a:pPr lvl="1"/>
            <a:r>
              <a:rPr lang="en-US"/>
              <a:t>Second level</a:t>
            </a:r>
          </a:p>
        </p:txBody>
      </p:sp>
      <p:sp>
        <p:nvSpPr>
          <p:cNvPr id="25" name="Content Placeholder 2">
            <a:extLst>
              <a:ext uri="{FF2B5EF4-FFF2-40B4-BE49-F238E27FC236}">
                <a16:creationId xmlns:a16="http://schemas.microsoft.com/office/drawing/2014/main" id="{B31E3BEA-16EC-4E3E-AD26-E759153BCB63}"/>
              </a:ext>
            </a:extLst>
          </p:cNvPr>
          <p:cNvSpPr>
            <a:spLocks noGrp="1"/>
          </p:cNvSpPr>
          <p:nvPr>
            <p:ph idx="19"/>
          </p:nvPr>
        </p:nvSpPr>
        <p:spPr>
          <a:xfrm>
            <a:off x="5554151" y="1956798"/>
            <a:ext cx="1542294" cy="3141554"/>
          </a:xfrm>
          <a:prstGeom prst="rect">
            <a:avLst/>
          </a:prstGeom>
          <a:ln>
            <a:noFill/>
          </a:ln>
        </p:spPr>
        <p:txBody>
          <a:bodyPr lIns="0" rIns="0"/>
          <a:lstStyle>
            <a:lvl1pPr algn="l">
              <a:defRPr sz="1200">
                <a:latin typeface="+mj-lt"/>
              </a:defRPr>
            </a:lvl1pPr>
            <a:lvl2pPr marL="95250" indent="0" algn="l">
              <a:buNone/>
              <a:defRPr sz="1200">
                <a:latin typeface="+mj-lt"/>
              </a:defRPr>
            </a:lvl2pPr>
          </a:lstStyle>
          <a:p>
            <a:pPr lvl="0"/>
            <a:r>
              <a:rPr lang="en-US"/>
              <a:t>Edit Master text styles</a:t>
            </a:r>
          </a:p>
          <a:p>
            <a:pPr lvl="1"/>
            <a:r>
              <a:rPr lang="en-US"/>
              <a:t>Second level</a:t>
            </a:r>
          </a:p>
        </p:txBody>
      </p:sp>
      <p:sp>
        <p:nvSpPr>
          <p:cNvPr id="27" name="Content Placeholder 2">
            <a:extLst>
              <a:ext uri="{FF2B5EF4-FFF2-40B4-BE49-F238E27FC236}">
                <a16:creationId xmlns:a16="http://schemas.microsoft.com/office/drawing/2014/main" id="{59A2B233-4275-4BDC-9335-3673EC3A846C}"/>
              </a:ext>
            </a:extLst>
          </p:cNvPr>
          <p:cNvSpPr>
            <a:spLocks noGrp="1"/>
          </p:cNvSpPr>
          <p:nvPr>
            <p:ph idx="21"/>
          </p:nvPr>
        </p:nvSpPr>
        <p:spPr>
          <a:xfrm>
            <a:off x="7231876" y="1956798"/>
            <a:ext cx="1562174" cy="3141553"/>
          </a:xfrm>
          <a:prstGeom prst="rect">
            <a:avLst/>
          </a:prstGeom>
          <a:ln>
            <a:noFill/>
          </a:ln>
        </p:spPr>
        <p:txBody>
          <a:bodyPr lIns="0" rIns="0"/>
          <a:lstStyle>
            <a:lvl1pPr algn="l">
              <a:defRPr sz="1200">
                <a:latin typeface="+mj-lt"/>
              </a:defRPr>
            </a:lvl1pPr>
            <a:lvl2pPr algn="l">
              <a:defRPr sz="1200">
                <a:latin typeface="+mj-lt"/>
              </a:defRPr>
            </a:lvl2pPr>
          </a:lstStyle>
          <a:p>
            <a:pPr lvl="0"/>
            <a:r>
              <a:rPr lang="en-US"/>
              <a:t>Edit Master text styles</a:t>
            </a:r>
          </a:p>
          <a:p>
            <a:pPr lvl="1"/>
            <a:r>
              <a:rPr lang="en-US"/>
              <a:t>Second level</a:t>
            </a:r>
          </a:p>
        </p:txBody>
      </p:sp>
      <p:sp>
        <p:nvSpPr>
          <p:cNvPr id="2" name="Arrow: Pentagon 1">
            <a:extLst>
              <a:ext uri="{FF2B5EF4-FFF2-40B4-BE49-F238E27FC236}">
                <a16:creationId xmlns:a16="http://schemas.microsoft.com/office/drawing/2014/main" id="{668FEA71-23BF-4BB6-A7D8-5FA604E84AB3}"/>
              </a:ext>
            </a:extLst>
          </p:cNvPr>
          <p:cNvSpPr/>
          <p:nvPr userDrawn="1"/>
        </p:nvSpPr>
        <p:spPr>
          <a:xfrm>
            <a:off x="449348" y="1406854"/>
            <a:ext cx="1612999" cy="416903"/>
          </a:xfrm>
          <a:prstGeom prst="homePlate">
            <a:avLst/>
          </a:prstGeom>
          <a:solidFill>
            <a:schemeClr val="accent5"/>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err="1">
              <a:solidFill>
                <a:schemeClr val="tx1"/>
              </a:solidFill>
              <a:latin typeface="+mj-lt"/>
            </a:endParaRPr>
          </a:p>
        </p:txBody>
      </p:sp>
      <p:sp>
        <p:nvSpPr>
          <p:cNvPr id="31" name="Arrow: Pentagon 30">
            <a:extLst>
              <a:ext uri="{FF2B5EF4-FFF2-40B4-BE49-F238E27FC236}">
                <a16:creationId xmlns:a16="http://schemas.microsoft.com/office/drawing/2014/main" id="{41E8BA80-B00B-4C37-8A28-405DD40A5EC2}"/>
              </a:ext>
            </a:extLst>
          </p:cNvPr>
          <p:cNvSpPr/>
          <p:nvPr userDrawn="1"/>
        </p:nvSpPr>
        <p:spPr>
          <a:xfrm>
            <a:off x="2144322" y="1406854"/>
            <a:ext cx="1632801" cy="416903"/>
          </a:xfrm>
          <a:prstGeom prst="homePlate">
            <a:avLst/>
          </a:prstGeom>
          <a:solidFill>
            <a:schemeClr val="accent5"/>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err="1">
              <a:solidFill>
                <a:schemeClr val="tx1"/>
              </a:solidFill>
              <a:latin typeface="+mj-lt"/>
            </a:endParaRPr>
          </a:p>
        </p:txBody>
      </p:sp>
      <p:sp>
        <p:nvSpPr>
          <p:cNvPr id="32" name="Arrow: Pentagon 31">
            <a:extLst>
              <a:ext uri="{FF2B5EF4-FFF2-40B4-BE49-F238E27FC236}">
                <a16:creationId xmlns:a16="http://schemas.microsoft.com/office/drawing/2014/main" id="{8DB6AB74-CA27-4D6C-B433-E904ACB53B73}"/>
              </a:ext>
            </a:extLst>
          </p:cNvPr>
          <p:cNvSpPr/>
          <p:nvPr userDrawn="1"/>
        </p:nvSpPr>
        <p:spPr>
          <a:xfrm>
            <a:off x="3843415" y="1406854"/>
            <a:ext cx="1631880" cy="416903"/>
          </a:xfrm>
          <a:prstGeom prst="homePlate">
            <a:avLst/>
          </a:prstGeom>
          <a:solidFill>
            <a:schemeClr val="accent5"/>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err="1">
              <a:solidFill>
                <a:schemeClr val="tx1"/>
              </a:solidFill>
              <a:latin typeface="+mj-lt"/>
            </a:endParaRPr>
          </a:p>
        </p:txBody>
      </p:sp>
      <p:sp>
        <p:nvSpPr>
          <p:cNvPr id="33" name="Arrow: Pentagon 32">
            <a:extLst>
              <a:ext uri="{FF2B5EF4-FFF2-40B4-BE49-F238E27FC236}">
                <a16:creationId xmlns:a16="http://schemas.microsoft.com/office/drawing/2014/main" id="{8C717893-7431-4908-90EF-ED9973B7363F}"/>
              </a:ext>
            </a:extLst>
          </p:cNvPr>
          <p:cNvSpPr/>
          <p:nvPr userDrawn="1"/>
        </p:nvSpPr>
        <p:spPr>
          <a:xfrm>
            <a:off x="5558192" y="1406853"/>
            <a:ext cx="1605968" cy="416903"/>
          </a:xfrm>
          <a:prstGeom prst="homePlate">
            <a:avLst/>
          </a:prstGeom>
          <a:solidFill>
            <a:schemeClr val="accent5"/>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err="1">
              <a:solidFill>
                <a:schemeClr val="tx1"/>
              </a:solidFill>
              <a:latin typeface="+mj-lt"/>
            </a:endParaRPr>
          </a:p>
        </p:txBody>
      </p:sp>
      <p:sp>
        <p:nvSpPr>
          <p:cNvPr id="34" name="Arrow: Pentagon 33">
            <a:extLst>
              <a:ext uri="{FF2B5EF4-FFF2-40B4-BE49-F238E27FC236}">
                <a16:creationId xmlns:a16="http://schemas.microsoft.com/office/drawing/2014/main" id="{1E74B89C-CBFD-439C-9CBE-DD94AF9E2465}"/>
              </a:ext>
            </a:extLst>
          </p:cNvPr>
          <p:cNvSpPr/>
          <p:nvPr userDrawn="1"/>
        </p:nvSpPr>
        <p:spPr>
          <a:xfrm>
            <a:off x="7231876" y="1406852"/>
            <a:ext cx="1619231" cy="416903"/>
          </a:xfrm>
          <a:prstGeom prst="homePlate">
            <a:avLst/>
          </a:prstGeom>
          <a:solidFill>
            <a:schemeClr val="accent4">
              <a:lumMod val="50000"/>
            </a:schemeClr>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err="1">
              <a:solidFill>
                <a:schemeClr val="tx1"/>
              </a:solidFill>
              <a:latin typeface="+mj-lt"/>
            </a:endParaRPr>
          </a:p>
        </p:txBody>
      </p:sp>
      <p:sp>
        <p:nvSpPr>
          <p:cNvPr id="21" name="Text Placeholder 2">
            <a:extLst>
              <a:ext uri="{FF2B5EF4-FFF2-40B4-BE49-F238E27FC236}">
                <a16:creationId xmlns:a16="http://schemas.microsoft.com/office/drawing/2014/main" id="{FAC24A40-68BF-4BF6-9F54-594BFB889689}"/>
              </a:ext>
            </a:extLst>
          </p:cNvPr>
          <p:cNvSpPr>
            <a:spLocks noGrp="1"/>
          </p:cNvSpPr>
          <p:nvPr>
            <p:ph type="body" sz="quarter" idx="17" hasCustomPrompt="1"/>
          </p:nvPr>
        </p:nvSpPr>
        <p:spPr>
          <a:xfrm>
            <a:off x="421841" y="5231393"/>
            <a:ext cx="8372208" cy="940808"/>
          </a:xfrm>
          <a:prstGeom prst="rect">
            <a:avLst/>
          </a:prstGeom>
        </p:spPr>
        <p:txBody>
          <a:bodyPr/>
          <a:lstStyle>
            <a:lvl1pPr>
              <a:defRPr sz="1200" b="1">
                <a:latin typeface="+mj-lt"/>
              </a:defRPr>
            </a:lvl1pPr>
          </a:lstStyle>
          <a:p>
            <a:pPr lvl="0"/>
            <a:r>
              <a:rPr lang="en-US" dirty="0"/>
              <a:t>Notes/Summary:</a:t>
            </a:r>
          </a:p>
          <a:p>
            <a:pPr lvl="0"/>
            <a:r>
              <a:rPr lang="en-US" b="0" dirty="0"/>
              <a:t>Add notes here.</a:t>
            </a:r>
            <a:endParaRPr lang="en-US" dirty="0"/>
          </a:p>
        </p:txBody>
      </p:sp>
      <p:sp>
        <p:nvSpPr>
          <p:cNvPr id="3" name="Footer Placeholder 2">
            <a:extLst>
              <a:ext uri="{FF2B5EF4-FFF2-40B4-BE49-F238E27FC236}">
                <a16:creationId xmlns:a16="http://schemas.microsoft.com/office/drawing/2014/main" id="{69CEDA2D-42D9-4C99-8DD0-5E8FA1049F40}"/>
              </a:ext>
            </a:extLst>
          </p:cNvPr>
          <p:cNvSpPr>
            <a:spLocks noGrp="1"/>
          </p:cNvSpPr>
          <p:nvPr>
            <p:ph type="ftr" sz="quarter" idx="22"/>
          </p:nvPr>
        </p:nvSpPr>
        <p:spPr/>
        <p:txBody>
          <a:bodyPr/>
          <a:lstStyle/>
          <a:p>
            <a:r>
              <a:rPr lang="en-US"/>
              <a:t>Sources:</a:t>
            </a:r>
            <a:endParaRPr lang="en-US" dirty="0"/>
          </a:p>
        </p:txBody>
      </p:sp>
      <p:sp>
        <p:nvSpPr>
          <p:cNvPr id="4" name="Slide Number Placeholder 3">
            <a:extLst>
              <a:ext uri="{FF2B5EF4-FFF2-40B4-BE49-F238E27FC236}">
                <a16:creationId xmlns:a16="http://schemas.microsoft.com/office/drawing/2014/main" id="{04014E18-F87D-4CCF-B057-6B06F46F909F}"/>
              </a:ext>
            </a:extLst>
          </p:cNvPr>
          <p:cNvSpPr>
            <a:spLocks noGrp="1"/>
          </p:cNvSpPr>
          <p:nvPr>
            <p:ph type="sldNum" sz="quarter" idx="23"/>
          </p:nvPr>
        </p:nvSpPr>
        <p:spPr/>
        <p:txBody>
          <a:bodyPr/>
          <a:lstStyle/>
          <a:p>
            <a:fld id="{D04A32BC-4AEA-4C75-B397-D319FFB728D1}" type="slidenum">
              <a:rPr lang="en-US" smtClean="0"/>
              <a:pPr/>
              <a:t>‹N°›</a:t>
            </a:fld>
            <a:endParaRPr lang="en-US" dirty="0"/>
          </a:p>
        </p:txBody>
      </p:sp>
      <p:sp>
        <p:nvSpPr>
          <p:cNvPr id="23" name="Title 1">
            <a:extLst>
              <a:ext uri="{FF2B5EF4-FFF2-40B4-BE49-F238E27FC236}">
                <a16:creationId xmlns:a16="http://schemas.microsoft.com/office/drawing/2014/main" id="{6810D087-3B88-4C83-A618-9D5C8D7640B1}"/>
              </a:ext>
            </a:extLst>
          </p:cNvPr>
          <p:cNvSpPr>
            <a:spLocks noGrp="1"/>
          </p:cNvSpPr>
          <p:nvPr>
            <p:ph type="title"/>
          </p:nvPr>
        </p:nvSpPr>
        <p:spPr>
          <a:xfrm>
            <a:off x="421962" y="310551"/>
            <a:ext cx="8299939" cy="436862"/>
          </a:xfrm>
          <a:prstGeom prst="rect">
            <a:avLst/>
          </a:prstGeom>
        </p:spPr>
        <p:txBody>
          <a:bodyPr lIns="0" rIns="0"/>
          <a:lstStyle>
            <a:lvl1pPr>
              <a:defRPr sz="2400">
                <a:solidFill>
                  <a:schemeClr val="accent1"/>
                </a:solidFill>
              </a:defRPr>
            </a:lvl1pPr>
          </a:lstStyle>
          <a:p>
            <a:r>
              <a:rPr lang="en-US"/>
              <a:t>Click to edit Master title style</a:t>
            </a:r>
            <a:endParaRPr lang="en-US" dirty="0"/>
          </a:p>
        </p:txBody>
      </p:sp>
      <p:sp>
        <p:nvSpPr>
          <p:cNvPr id="28" name="Text Placeholder 5">
            <a:extLst>
              <a:ext uri="{FF2B5EF4-FFF2-40B4-BE49-F238E27FC236}">
                <a16:creationId xmlns:a16="http://schemas.microsoft.com/office/drawing/2014/main" id="{FF697C88-0438-4912-9936-93A908B40ABA}"/>
              </a:ext>
            </a:extLst>
          </p:cNvPr>
          <p:cNvSpPr>
            <a:spLocks noGrp="1"/>
          </p:cNvSpPr>
          <p:nvPr>
            <p:ph type="body" sz="quarter" idx="24" hasCustomPrompt="1"/>
          </p:nvPr>
        </p:nvSpPr>
        <p:spPr>
          <a:xfrm>
            <a:off x="421961" y="885436"/>
            <a:ext cx="8299939" cy="457200"/>
          </a:xfrm>
          <a:prstGeom prst="rect">
            <a:avLst/>
          </a:prstGeom>
        </p:spPr>
        <p:txBody>
          <a:bodyPr/>
          <a:lstStyle>
            <a:lvl1pPr>
              <a:defRPr sz="1600" b="0">
                <a:latin typeface="+mj-lt"/>
              </a:defRPr>
            </a:lvl1pPr>
          </a:lstStyle>
          <a:p>
            <a:pPr lvl="0"/>
            <a:r>
              <a:rPr lang="en-US" dirty="0"/>
              <a:t>Insert Sub-Text Here</a:t>
            </a:r>
          </a:p>
        </p:txBody>
      </p:sp>
      <p:sp>
        <p:nvSpPr>
          <p:cNvPr id="30" name="Text Placeholder 12">
            <a:extLst>
              <a:ext uri="{FF2B5EF4-FFF2-40B4-BE49-F238E27FC236}">
                <a16:creationId xmlns:a16="http://schemas.microsoft.com/office/drawing/2014/main" id="{3DB3F4AE-812C-43F6-8952-A3848E8AFFF8}"/>
              </a:ext>
            </a:extLst>
          </p:cNvPr>
          <p:cNvSpPr>
            <a:spLocks noGrp="1"/>
          </p:cNvSpPr>
          <p:nvPr>
            <p:ph type="body" sz="quarter" idx="38" hasCustomPrompt="1"/>
          </p:nvPr>
        </p:nvSpPr>
        <p:spPr>
          <a:xfrm>
            <a:off x="504474" y="1454062"/>
            <a:ext cx="1432041" cy="309413"/>
          </a:xfrm>
          <a:prstGeom prst="rect">
            <a:avLst/>
          </a:prstGeom>
        </p:spPr>
        <p:txBody>
          <a:bodyPr/>
          <a:lstStyle>
            <a:lvl1pPr marL="0" indent="0" algn="ctr">
              <a:buFont typeface="+mj-lt"/>
              <a:buNone/>
              <a:defRPr sz="1400" b="1">
                <a:solidFill>
                  <a:schemeClr val="bg1"/>
                </a:solidFill>
                <a:latin typeface="+mj-lt"/>
              </a:defRPr>
            </a:lvl1pPr>
          </a:lstStyle>
          <a:p>
            <a:pPr lvl="0"/>
            <a:r>
              <a:rPr lang="en-US" dirty="0"/>
              <a:t>Main Title</a:t>
            </a:r>
          </a:p>
        </p:txBody>
      </p:sp>
      <p:sp>
        <p:nvSpPr>
          <p:cNvPr id="35" name="Text Placeholder 12">
            <a:extLst>
              <a:ext uri="{FF2B5EF4-FFF2-40B4-BE49-F238E27FC236}">
                <a16:creationId xmlns:a16="http://schemas.microsoft.com/office/drawing/2014/main" id="{1F72637C-73C8-4798-A050-39B7097CABAA}"/>
              </a:ext>
            </a:extLst>
          </p:cNvPr>
          <p:cNvSpPr>
            <a:spLocks noGrp="1"/>
          </p:cNvSpPr>
          <p:nvPr>
            <p:ph type="body" sz="quarter" idx="39" hasCustomPrompt="1"/>
          </p:nvPr>
        </p:nvSpPr>
        <p:spPr>
          <a:xfrm>
            <a:off x="2192157" y="1454062"/>
            <a:ext cx="1432041" cy="309413"/>
          </a:xfrm>
          <a:prstGeom prst="rect">
            <a:avLst/>
          </a:prstGeom>
        </p:spPr>
        <p:txBody>
          <a:bodyPr/>
          <a:lstStyle>
            <a:lvl1pPr marL="0" indent="0" algn="ctr">
              <a:buFont typeface="+mj-lt"/>
              <a:buNone/>
              <a:defRPr sz="1400" b="1">
                <a:solidFill>
                  <a:schemeClr val="bg1"/>
                </a:solidFill>
                <a:latin typeface="+mj-lt"/>
              </a:defRPr>
            </a:lvl1pPr>
          </a:lstStyle>
          <a:p>
            <a:pPr lvl="0"/>
            <a:r>
              <a:rPr lang="en-US" dirty="0"/>
              <a:t>Main Title</a:t>
            </a:r>
          </a:p>
        </p:txBody>
      </p:sp>
      <p:sp>
        <p:nvSpPr>
          <p:cNvPr id="36" name="Text Placeholder 12">
            <a:extLst>
              <a:ext uri="{FF2B5EF4-FFF2-40B4-BE49-F238E27FC236}">
                <a16:creationId xmlns:a16="http://schemas.microsoft.com/office/drawing/2014/main" id="{D86313CF-7513-44BE-BD36-0CC1D5E71FF5}"/>
              </a:ext>
            </a:extLst>
          </p:cNvPr>
          <p:cNvSpPr>
            <a:spLocks noGrp="1"/>
          </p:cNvSpPr>
          <p:nvPr>
            <p:ph type="body" sz="quarter" idx="40" hasCustomPrompt="1"/>
          </p:nvPr>
        </p:nvSpPr>
        <p:spPr>
          <a:xfrm>
            <a:off x="3859098" y="1465380"/>
            <a:ext cx="1432041" cy="309413"/>
          </a:xfrm>
          <a:prstGeom prst="rect">
            <a:avLst/>
          </a:prstGeom>
        </p:spPr>
        <p:txBody>
          <a:bodyPr/>
          <a:lstStyle>
            <a:lvl1pPr marL="0" indent="0" algn="ctr">
              <a:buFont typeface="+mj-lt"/>
              <a:buNone/>
              <a:defRPr sz="1400" b="1">
                <a:solidFill>
                  <a:schemeClr val="bg1"/>
                </a:solidFill>
                <a:latin typeface="+mj-lt"/>
              </a:defRPr>
            </a:lvl1pPr>
          </a:lstStyle>
          <a:p>
            <a:pPr lvl="0"/>
            <a:r>
              <a:rPr lang="en-US" dirty="0"/>
              <a:t>Main Title</a:t>
            </a:r>
          </a:p>
        </p:txBody>
      </p:sp>
      <p:sp>
        <p:nvSpPr>
          <p:cNvPr id="37" name="Text Placeholder 12">
            <a:extLst>
              <a:ext uri="{FF2B5EF4-FFF2-40B4-BE49-F238E27FC236}">
                <a16:creationId xmlns:a16="http://schemas.microsoft.com/office/drawing/2014/main" id="{85FCEECC-025F-419F-B7FD-618320E9A000}"/>
              </a:ext>
            </a:extLst>
          </p:cNvPr>
          <p:cNvSpPr>
            <a:spLocks noGrp="1"/>
          </p:cNvSpPr>
          <p:nvPr>
            <p:ph type="body" sz="quarter" idx="41" hasCustomPrompt="1"/>
          </p:nvPr>
        </p:nvSpPr>
        <p:spPr>
          <a:xfrm>
            <a:off x="5609277" y="1465380"/>
            <a:ext cx="1432041" cy="309413"/>
          </a:xfrm>
          <a:prstGeom prst="rect">
            <a:avLst/>
          </a:prstGeom>
        </p:spPr>
        <p:txBody>
          <a:bodyPr/>
          <a:lstStyle>
            <a:lvl1pPr marL="0" indent="0" algn="ctr">
              <a:buFont typeface="+mj-lt"/>
              <a:buNone/>
              <a:defRPr sz="1400" b="1">
                <a:solidFill>
                  <a:schemeClr val="bg1"/>
                </a:solidFill>
                <a:latin typeface="+mj-lt"/>
              </a:defRPr>
            </a:lvl1pPr>
          </a:lstStyle>
          <a:p>
            <a:pPr lvl="0"/>
            <a:r>
              <a:rPr lang="en-US" dirty="0"/>
              <a:t>Main Title</a:t>
            </a:r>
          </a:p>
        </p:txBody>
      </p:sp>
      <p:sp>
        <p:nvSpPr>
          <p:cNvPr id="38" name="Text Placeholder 12">
            <a:extLst>
              <a:ext uri="{FF2B5EF4-FFF2-40B4-BE49-F238E27FC236}">
                <a16:creationId xmlns:a16="http://schemas.microsoft.com/office/drawing/2014/main" id="{4AECF946-0DE9-4C7F-8422-D882A145FA63}"/>
              </a:ext>
            </a:extLst>
          </p:cNvPr>
          <p:cNvSpPr>
            <a:spLocks noGrp="1"/>
          </p:cNvSpPr>
          <p:nvPr>
            <p:ph type="body" sz="quarter" idx="42" hasCustomPrompt="1"/>
          </p:nvPr>
        </p:nvSpPr>
        <p:spPr>
          <a:xfrm>
            <a:off x="7272968" y="1454061"/>
            <a:ext cx="1432041" cy="309413"/>
          </a:xfrm>
          <a:prstGeom prst="rect">
            <a:avLst/>
          </a:prstGeom>
        </p:spPr>
        <p:txBody>
          <a:bodyPr/>
          <a:lstStyle>
            <a:lvl1pPr marL="0" indent="0" algn="ctr">
              <a:buFont typeface="+mj-lt"/>
              <a:buNone/>
              <a:defRPr sz="1400" b="1">
                <a:solidFill>
                  <a:schemeClr val="bg1"/>
                </a:solidFill>
                <a:latin typeface="+mj-lt"/>
              </a:defRPr>
            </a:lvl1pPr>
          </a:lstStyle>
          <a:p>
            <a:pPr lvl="0"/>
            <a:r>
              <a:rPr lang="en-US" dirty="0"/>
              <a:t>Main Title</a:t>
            </a:r>
          </a:p>
        </p:txBody>
      </p:sp>
    </p:spTree>
    <p:extLst>
      <p:ext uri="{BB962C8B-B14F-4D97-AF65-F5344CB8AC3E}">
        <p14:creationId xmlns:p14="http://schemas.microsoft.com/office/powerpoint/2010/main" val="34688962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Empty Pag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DBDBE89-921D-4644-876F-53E5F9FF2C89}"/>
              </a:ext>
            </a:extLst>
          </p:cNvPr>
          <p:cNvSpPr>
            <a:spLocks noGrp="1"/>
          </p:cNvSpPr>
          <p:nvPr>
            <p:ph type="title"/>
          </p:nvPr>
        </p:nvSpPr>
        <p:spPr>
          <a:xfrm>
            <a:off x="421962" y="310551"/>
            <a:ext cx="8299939" cy="436862"/>
          </a:xfrm>
          <a:prstGeom prst="rect">
            <a:avLst/>
          </a:prstGeom>
        </p:spPr>
        <p:txBody>
          <a:bodyPr lIns="0" rIns="0"/>
          <a:lstStyle>
            <a:lvl1pPr>
              <a:defRPr sz="2400">
                <a:solidFill>
                  <a:schemeClr val="accent1"/>
                </a:solidFill>
              </a:defRPr>
            </a:lvl1pPr>
          </a:lstStyle>
          <a:p>
            <a:r>
              <a:rPr lang="en-US"/>
              <a:t>Click to edit Master title style</a:t>
            </a:r>
            <a:endParaRPr lang="en-US" dirty="0"/>
          </a:p>
        </p:txBody>
      </p:sp>
      <p:sp>
        <p:nvSpPr>
          <p:cNvPr id="5" name="Text Placeholder 5">
            <a:extLst>
              <a:ext uri="{FF2B5EF4-FFF2-40B4-BE49-F238E27FC236}">
                <a16:creationId xmlns:a16="http://schemas.microsoft.com/office/drawing/2014/main" id="{7B61E4A1-ED52-40E1-8233-8B34DB7EFCA2}"/>
              </a:ext>
            </a:extLst>
          </p:cNvPr>
          <p:cNvSpPr>
            <a:spLocks noGrp="1"/>
          </p:cNvSpPr>
          <p:nvPr>
            <p:ph type="body" sz="quarter" idx="24" hasCustomPrompt="1"/>
          </p:nvPr>
        </p:nvSpPr>
        <p:spPr>
          <a:xfrm>
            <a:off x="421961" y="885436"/>
            <a:ext cx="8299939" cy="457200"/>
          </a:xfrm>
          <a:prstGeom prst="rect">
            <a:avLst/>
          </a:prstGeom>
        </p:spPr>
        <p:txBody>
          <a:bodyPr/>
          <a:lstStyle>
            <a:lvl1pPr>
              <a:defRPr sz="1600" b="0">
                <a:latin typeface="+mj-lt"/>
              </a:defRPr>
            </a:lvl1pPr>
          </a:lstStyle>
          <a:p>
            <a:pPr lvl="0"/>
            <a:r>
              <a:rPr lang="en-US" dirty="0"/>
              <a:t>Insert Sub-Text Here</a:t>
            </a:r>
          </a:p>
        </p:txBody>
      </p:sp>
    </p:spTree>
    <p:extLst>
      <p:ext uri="{BB962C8B-B14F-4D97-AF65-F5344CB8AC3E}">
        <p14:creationId xmlns:p14="http://schemas.microsoft.com/office/powerpoint/2010/main" val="31906207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_Empty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243877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Back Page">
    <p:bg>
      <p:bgPr>
        <a:solidFill>
          <a:schemeClr val="accent1"/>
        </a:solidFill>
        <a:effectLst/>
      </p:bgPr>
    </p:bg>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1"/>
            </p:custDataLst>
          </p:nvPr>
        </p:nvGraphicFramePr>
        <p:xfrm>
          <a:off x="0" y="0"/>
          <a:ext cx="146539" cy="158750"/>
        </p:xfrm>
        <a:graphic>
          <a:graphicData uri="http://schemas.openxmlformats.org/presentationml/2006/ole">
            <mc:AlternateContent xmlns:mc="http://schemas.openxmlformats.org/markup-compatibility/2006">
              <mc:Choice xmlns:v="urn:schemas-microsoft-com:vml" Requires="v">
                <p:oleObj name="Diapositive think-cell" r:id="rId3" imgW="360" imgH="360" progId="TCLayout.ActiveDocument.1">
                  <p:embed/>
                </p:oleObj>
              </mc:Choice>
              <mc:Fallback>
                <p:oleObj name="Diapositive think-cell" r:id="rId3" imgW="360" imgH="360" progId="TCLayout.ActiveDocument.1">
                  <p:embed/>
                  <p:pic>
                    <p:nvPicPr>
                      <p:cNvPr id="10" name="Object 9"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46539"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pic>
        <p:nvPicPr>
          <p:cNvPr id="5" name="Picture 4">
            <a:extLst>
              <a:ext uri="{FF2B5EF4-FFF2-40B4-BE49-F238E27FC236}">
                <a16:creationId xmlns:a16="http://schemas.microsoft.com/office/drawing/2014/main" id="{1C25A66E-9A0A-4A94-9F8F-3F7E6199B969}"/>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2298701" y="2832100"/>
            <a:ext cx="4905388" cy="1396174"/>
          </a:xfrm>
          <a:prstGeom prst="rect">
            <a:avLst/>
          </a:prstGeom>
        </p:spPr>
      </p:pic>
    </p:spTree>
    <p:extLst>
      <p:ext uri="{BB962C8B-B14F-4D97-AF65-F5344CB8AC3E}">
        <p14:creationId xmlns:p14="http://schemas.microsoft.com/office/powerpoint/2010/main" val="2935768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C 1">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A02BB42B-42A4-4092-BC87-E3EACEDF271F}"/>
              </a:ext>
            </a:extLst>
          </p:cNvPr>
          <p:cNvSpPr>
            <a:spLocks noGrp="1"/>
          </p:cNvSpPr>
          <p:nvPr>
            <p:ph type="title" hasCustomPrompt="1"/>
          </p:nvPr>
        </p:nvSpPr>
        <p:spPr>
          <a:xfrm>
            <a:off x="421961" y="448574"/>
            <a:ext cx="8429145" cy="665851"/>
          </a:xfrm>
          <a:prstGeom prst="rect">
            <a:avLst/>
          </a:prstGeom>
          <a:solidFill>
            <a:schemeClr val="bg1"/>
          </a:solidFill>
        </p:spPr>
        <p:txBody>
          <a:bodyPr lIns="0" rIns="0"/>
          <a:lstStyle>
            <a:lvl1pPr>
              <a:defRPr sz="3300">
                <a:solidFill>
                  <a:schemeClr val="accent1"/>
                </a:solidFill>
              </a:defRPr>
            </a:lvl1pPr>
          </a:lstStyle>
          <a:p>
            <a:r>
              <a:rPr lang="en-US" dirty="0"/>
              <a:t>Contents</a:t>
            </a:r>
          </a:p>
        </p:txBody>
      </p:sp>
    </p:spTree>
    <p:extLst>
      <p:ext uri="{BB962C8B-B14F-4D97-AF65-F5344CB8AC3E}">
        <p14:creationId xmlns:p14="http://schemas.microsoft.com/office/powerpoint/2010/main" val="3218018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Section Pag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B52237-4F8A-4F28-B2AF-5014C898F7F8}"/>
              </a:ext>
            </a:extLst>
          </p:cNvPr>
          <p:cNvSpPr/>
          <p:nvPr userDrawn="1"/>
        </p:nvSpPr>
        <p:spPr>
          <a:xfrm>
            <a:off x="0" y="1"/>
            <a:ext cx="9144000" cy="6858000"/>
          </a:xfrm>
          <a:prstGeom prst="rect">
            <a:avLst/>
          </a:prstGeom>
          <a:solidFill>
            <a:schemeClr val="accent6">
              <a:lumMod val="9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err="1">
              <a:solidFill>
                <a:schemeClr val="tx1"/>
              </a:solidFill>
            </a:endParaRPr>
          </a:p>
        </p:txBody>
      </p:sp>
      <p:sp>
        <p:nvSpPr>
          <p:cNvPr id="10" name="Text Placeholder 1">
            <a:extLst>
              <a:ext uri="{FF2B5EF4-FFF2-40B4-BE49-F238E27FC236}">
                <a16:creationId xmlns:a16="http://schemas.microsoft.com/office/drawing/2014/main" id="{5DEC840A-D0BA-4791-8D2F-9D1DE960F386}"/>
              </a:ext>
            </a:extLst>
          </p:cNvPr>
          <p:cNvSpPr>
            <a:spLocks noGrp="1"/>
          </p:cNvSpPr>
          <p:nvPr>
            <p:ph type="body" sz="quarter" idx="10"/>
          </p:nvPr>
        </p:nvSpPr>
        <p:spPr>
          <a:xfrm>
            <a:off x="440886" y="4100015"/>
            <a:ext cx="3642913" cy="723900"/>
          </a:xfrm>
          <a:prstGeom prst="rect">
            <a:avLst/>
          </a:prstGeom>
        </p:spPr>
        <p:txBody>
          <a:bodyPr/>
          <a:lstStyle>
            <a:lvl1pPr>
              <a:defRPr>
                <a:solidFill>
                  <a:schemeClr val="bg1"/>
                </a:solidFill>
                <a:latin typeface="+mj-lt"/>
              </a:defRPr>
            </a:lvl1pPr>
          </a:lstStyle>
          <a:p>
            <a:pPr lvl="0"/>
            <a:r>
              <a:rPr lang="en-US" sz="1800" b="1"/>
              <a:t>Edit Master text styles</a:t>
            </a:r>
          </a:p>
        </p:txBody>
      </p:sp>
      <p:sp>
        <p:nvSpPr>
          <p:cNvPr id="11" name="Text Placeholder 2">
            <a:extLst>
              <a:ext uri="{FF2B5EF4-FFF2-40B4-BE49-F238E27FC236}">
                <a16:creationId xmlns:a16="http://schemas.microsoft.com/office/drawing/2014/main" id="{DD66B7AE-9EB0-4389-B2A7-B098B236B4BE}"/>
              </a:ext>
            </a:extLst>
          </p:cNvPr>
          <p:cNvSpPr>
            <a:spLocks noGrp="1"/>
          </p:cNvSpPr>
          <p:nvPr>
            <p:ph type="body" sz="quarter" idx="11"/>
          </p:nvPr>
        </p:nvSpPr>
        <p:spPr>
          <a:xfrm>
            <a:off x="440886" y="4851069"/>
            <a:ext cx="3642913" cy="581025"/>
          </a:xfrm>
          <a:prstGeom prst="rect">
            <a:avLst/>
          </a:prstGeom>
        </p:spPr>
        <p:txBody>
          <a:bodyPr/>
          <a:lstStyle>
            <a:lvl1pPr>
              <a:defRPr>
                <a:solidFill>
                  <a:schemeClr val="bg1"/>
                </a:solidFill>
                <a:latin typeface="+mj-lt"/>
              </a:defRPr>
            </a:lvl1pPr>
          </a:lstStyle>
          <a:p>
            <a:pPr lvl="0" algn="l"/>
            <a:r>
              <a:rPr lang="en-US"/>
              <a:t>Edit Master text styles</a:t>
            </a:r>
          </a:p>
        </p:txBody>
      </p:sp>
      <p:sp>
        <p:nvSpPr>
          <p:cNvPr id="12" name="TextBox 11">
            <a:extLst>
              <a:ext uri="{FF2B5EF4-FFF2-40B4-BE49-F238E27FC236}">
                <a16:creationId xmlns:a16="http://schemas.microsoft.com/office/drawing/2014/main" id="{70F23A83-A4F2-4EC6-828F-E5D792ECAC44}"/>
              </a:ext>
            </a:extLst>
          </p:cNvPr>
          <p:cNvSpPr txBox="1"/>
          <p:nvPr userDrawn="1"/>
        </p:nvSpPr>
        <p:spPr>
          <a:xfrm>
            <a:off x="440886" y="6164379"/>
            <a:ext cx="3086100" cy="346249"/>
          </a:xfrm>
          <a:prstGeom prst="rect">
            <a:avLst/>
          </a:prstGeom>
          <a:noFill/>
        </p:spPr>
        <p:txBody>
          <a:bodyPr wrap="square" rtlCol="0">
            <a:spAutoFit/>
          </a:bodyPr>
          <a:lstStyle/>
          <a:p>
            <a:pPr algn="l"/>
            <a:r>
              <a:rPr lang="en-US" sz="825" b="1" i="1" dirty="0">
                <a:solidFill>
                  <a:schemeClr val="bg1"/>
                </a:solidFill>
                <a:latin typeface="+mj-lt"/>
              </a:rPr>
              <a:t>Title of full project that is listed on front page</a:t>
            </a:r>
          </a:p>
          <a:p>
            <a:pPr algn="l"/>
            <a:r>
              <a:rPr lang="en-US" sz="825" i="1" dirty="0">
                <a:solidFill>
                  <a:schemeClr val="bg1"/>
                </a:solidFill>
                <a:latin typeface="+mj-lt"/>
              </a:rPr>
              <a:t>Month, Year</a:t>
            </a:r>
          </a:p>
        </p:txBody>
      </p:sp>
    </p:spTree>
    <p:extLst>
      <p:ext uri="{BB962C8B-B14F-4D97-AF65-F5344CB8AC3E}">
        <p14:creationId xmlns:p14="http://schemas.microsoft.com/office/powerpoint/2010/main" val="4024963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ull-width Pag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21962" y="1544128"/>
            <a:ext cx="8299939" cy="4628831"/>
          </a:xfrm>
          <a:prstGeom prst="rect">
            <a:avLst/>
          </a:prstGeom>
        </p:spPr>
        <p:txBody>
          <a:bodyPr lIns="0" rIns="0"/>
          <a:lstStyle>
            <a:lvl1pPr>
              <a:defRPr sz="1200" b="1">
                <a:latin typeface="+mj-lt"/>
              </a:defRPr>
            </a:lvl1pPr>
            <a:lvl2pPr marL="95250" indent="0">
              <a:buNone/>
              <a:defRPr sz="1200"/>
            </a:lvl2pPr>
            <a:lvl3pPr marL="265509" indent="0">
              <a:buNone/>
              <a:defRPr sz="1200"/>
            </a:lvl3pPr>
            <a:lvl4pPr marL="476250" indent="0">
              <a:buNone/>
              <a:defRPr sz="1200"/>
            </a:lvl4pPr>
            <a:lvl5pPr marL="666750" indent="0">
              <a:buNone/>
              <a:defRPr sz="1200"/>
            </a:lvl5pPr>
          </a:lstStyle>
          <a:p>
            <a:pPr lvl="0"/>
            <a:r>
              <a:rPr lang="en-US" dirty="0"/>
              <a:t>Select Content Type</a:t>
            </a:r>
          </a:p>
          <a:p>
            <a:pPr lvl="0"/>
            <a:r>
              <a:rPr lang="en-US" b="0" dirty="0"/>
              <a:t>Select Content Type</a:t>
            </a:r>
            <a:endParaRPr lang="en-US" dirty="0"/>
          </a:p>
        </p:txBody>
      </p:sp>
      <p:sp>
        <p:nvSpPr>
          <p:cNvPr id="5" name="Footer Placeholder 4">
            <a:extLst>
              <a:ext uri="{FF2B5EF4-FFF2-40B4-BE49-F238E27FC236}">
                <a16:creationId xmlns:a16="http://schemas.microsoft.com/office/drawing/2014/main" id="{8EF5E127-0906-43A5-922C-CD3296F817F3}"/>
              </a:ext>
            </a:extLst>
          </p:cNvPr>
          <p:cNvSpPr>
            <a:spLocks noGrp="1"/>
          </p:cNvSpPr>
          <p:nvPr>
            <p:ph type="ftr" sz="quarter" idx="10"/>
          </p:nvPr>
        </p:nvSpPr>
        <p:spPr/>
        <p:txBody>
          <a:bodyPr/>
          <a:lstStyle/>
          <a:p>
            <a:r>
              <a:rPr lang="en-US"/>
              <a:t>Sources:</a:t>
            </a:r>
            <a:endParaRPr lang="en-US" dirty="0"/>
          </a:p>
        </p:txBody>
      </p:sp>
      <p:sp>
        <p:nvSpPr>
          <p:cNvPr id="6" name="Slide Number Placeholder 5">
            <a:extLst>
              <a:ext uri="{FF2B5EF4-FFF2-40B4-BE49-F238E27FC236}">
                <a16:creationId xmlns:a16="http://schemas.microsoft.com/office/drawing/2014/main" id="{4BAE10FA-94B8-4522-8983-CDABF9FEE1B5}"/>
              </a:ext>
            </a:extLst>
          </p:cNvPr>
          <p:cNvSpPr>
            <a:spLocks noGrp="1"/>
          </p:cNvSpPr>
          <p:nvPr>
            <p:ph type="sldNum" sz="quarter" idx="11"/>
          </p:nvPr>
        </p:nvSpPr>
        <p:spPr/>
        <p:txBody>
          <a:bodyPr/>
          <a:lstStyle/>
          <a:p>
            <a:fld id="{D04A32BC-4AEA-4C75-B397-D319FFB728D1}" type="slidenum">
              <a:rPr lang="en-US" smtClean="0"/>
              <a:pPr/>
              <a:t>‹N°›</a:t>
            </a:fld>
            <a:endParaRPr lang="en-US" dirty="0"/>
          </a:p>
        </p:txBody>
      </p:sp>
      <p:sp>
        <p:nvSpPr>
          <p:cNvPr id="14" name="Text Placeholder 5">
            <a:extLst>
              <a:ext uri="{FF2B5EF4-FFF2-40B4-BE49-F238E27FC236}">
                <a16:creationId xmlns:a16="http://schemas.microsoft.com/office/drawing/2014/main" id="{820FE9F2-242A-44DD-9C17-F51F03A33958}"/>
              </a:ext>
            </a:extLst>
          </p:cNvPr>
          <p:cNvSpPr>
            <a:spLocks noGrp="1"/>
          </p:cNvSpPr>
          <p:nvPr>
            <p:ph type="body" sz="quarter" idx="12" hasCustomPrompt="1"/>
          </p:nvPr>
        </p:nvSpPr>
        <p:spPr>
          <a:xfrm>
            <a:off x="421961" y="885436"/>
            <a:ext cx="8299939" cy="457200"/>
          </a:xfrm>
          <a:prstGeom prst="rect">
            <a:avLst/>
          </a:prstGeom>
        </p:spPr>
        <p:txBody>
          <a:bodyPr/>
          <a:lstStyle>
            <a:lvl1pPr>
              <a:defRPr sz="1600" b="0">
                <a:latin typeface="+mj-lt"/>
              </a:defRPr>
            </a:lvl1pPr>
          </a:lstStyle>
          <a:p>
            <a:pPr lvl="0"/>
            <a:r>
              <a:rPr lang="en-US" dirty="0"/>
              <a:t>Insert Sub-Text Here</a:t>
            </a:r>
          </a:p>
        </p:txBody>
      </p:sp>
      <p:sp>
        <p:nvSpPr>
          <p:cNvPr id="8" name="Title 1">
            <a:extLst>
              <a:ext uri="{FF2B5EF4-FFF2-40B4-BE49-F238E27FC236}">
                <a16:creationId xmlns:a16="http://schemas.microsoft.com/office/drawing/2014/main" id="{CD7E15C6-DBE2-4034-81B9-62C523B3569D}"/>
              </a:ext>
            </a:extLst>
          </p:cNvPr>
          <p:cNvSpPr>
            <a:spLocks noGrp="1"/>
          </p:cNvSpPr>
          <p:nvPr>
            <p:ph type="title"/>
          </p:nvPr>
        </p:nvSpPr>
        <p:spPr>
          <a:xfrm>
            <a:off x="421962" y="310551"/>
            <a:ext cx="8299939" cy="436862"/>
          </a:xfrm>
          <a:prstGeom prst="rect">
            <a:avLst/>
          </a:prstGeom>
        </p:spPr>
        <p:txBody>
          <a:bodyPr lIns="0" rIns="0"/>
          <a:lstStyle>
            <a:lvl1pPr>
              <a:defRPr sz="2400">
                <a:solidFill>
                  <a:schemeClr val="accent1"/>
                </a:solidFill>
              </a:defRPr>
            </a:lvl1pPr>
          </a:lstStyle>
          <a:p>
            <a:r>
              <a:rPr lang="en-US"/>
              <a:t>Click to edit Master title style</a:t>
            </a:r>
            <a:endParaRPr lang="en-US" dirty="0"/>
          </a:p>
        </p:txBody>
      </p:sp>
    </p:spTree>
    <p:extLst>
      <p:ext uri="{BB962C8B-B14F-4D97-AF65-F5344CB8AC3E}">
        <p14:creationId xmlns:p14="http://schemas.microsoft.com/office/powerpoint/2010/main" val="3240326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width page with Note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FB339D5-A75C-42EE-BA54-4B239AF145D1}"/>
              </a:ext>
            </a:extLst>
          </p:cNvPr>
          <p:cNvSpPr>
            <a:spLocks noGrp="1"/>
          </p:cNvSpPr>
          <p:nvPr>
            <p:ph type="body" sz="quarter" idx="17" hasCustomPrompt="1"/>
          </p:nvPr>
        </p:nvSpPr>
        <p:spPr>
          <a:xfrm>
            <a:off x="421482" y="5476876"/>
            <a:ext cx="8299847" cy="695325"/>
          </a:xfrm>
          <a:prstGeom prst="rect">
            <a:avLst/>
          </a:prstGeom>
        </p:spPr>
        <p:txBody>
          <a:bodyPr/>
          <a:lstStyle>
            <a:lvl1pPr>
              <a:defRPr sz="1200" b="1">
                <a:latin typeface="+mj-lt"/>
              </a:defRPr>
            </a:lvl1pPr>
          </a:lstStyle>
          <a:p>
            <a:pPr lvl="0"/>
            <a:r>
              <a:rPr lang="en-US" dirty="0"/>
              <a:t>Notes/Summary:</a:t>
            </a:r>
          </a:p>
          <a:p>
            <a:pPr lvl="0"/>
            <a:r>
              <a:rPr lang="en-US" b="0" dirty="0"/>
              <a:t>Add notes here.</a:t>
            </a:r>
            <a:endParaRPr lang="en-US" dirty="0"/>
          </a:p>
        </p:txBody>
      </p:sp>
      <p:sp>
        <p:nvSpPr>
          <p:cNvPr id="2" name="Footer Placeholder 1">
            <a:extLst>
              <a:ext uri="{FF2B5EF4-FFF2-40B4-BE49-F238E27FC236}">
                <a16:creationId xmlns:a16="http://schemas.microsoft.com/office/drawing/2014/main" id="{AB485879-2836-4FE2-98AC-658B2DE59789}"/>
              </a:ext>
            </a:extLst>
          </p:cNvPr>
          <p:cNvSpPr>
            <a:spLocks noGrp="1"/>
          </p:cNvSpPr>
          <p:nvPr>
            <p:ph type="ftr" sz="quarter" idx="18"/>
          </p:nvPr>
        </p:nvSpPr>
        <p:spPr/>
        <p:txBody>
          <a:bodyPr/>
          <a:lstStyle/>
          <a:p>
            <a:r>
              <a:rPr lang="en-US"/>
              <a:t>Sources:</a:t>
            </a:r>
            <a:endParaRPr lang="en-US" dirty="0"/>
          </a:p>
        </p:txBody>
      </p:sp>
      <p:sp>
        <p:nvSpPr>
          <p:cNvPr id="4" name="Slide Number Placeholder 3">
            <a:extLst>
              <a:ext uri="{FF2B5EF4-FFF2-40B4-BE49-F238E27FC236}">
                <a16:creationId xmlns:a16="http://schemas.microsoft.com/office/drawing/2014/main" id="{35BE58D3-7ADC-4635-B8B8-5AAEA3AA0A8A}"/>
              </a:ext>
            </a:extLst>
          </p:cNvPr>
          <p:cNvSpPr>
            <a:spLocks noGrp="1"/>
          </p:cNvSpPr>
          <p:nvPr>
            <p:ph type="sldNum" sz="quarter" idx="19"/>
          </p:nvPr>
        </p:nvSpPr>
        <p:spPr/>
        <p:txBody>
          <a:bodyPr/>
          <a:lstStyle/>
          <a:p>
            <a:fld id="{D04A32BC-4AEA-4C75-B397-D319FFB728D1}" type="slidenum">
              <a:rPr lang="en-US" smtClean="0"/>
              <a:pPr/>
              <a:t>‹N°›</a:t>
            </a:fld>
            <a:endParaRPr lang="en-US" dirty="0"/>
          </a:p>
        </p:txBody>
      </p:sp>
      <p:sp>
        <p:nvSpPr>
          <p:cNvPr id="9" name="Text Placeholder 5">
            <a:extLst>
              <a:ext uri="{FF2B5EF4-FFF2-40B4-BE49-F238E27FC236}">
                <a16:creationId xmlns:a16="http://schemas.microsoft.com/office/drawing/2014/main" id="{6ED68F91-BD61-4514-BE20-75B9EC453E55}"/>
              </a:ext>
            </a:extLst>
          </p:cNvPr>
          <p:cNvSpPr>
            <a:spLocks noGrp="1"/>
          </p:cNvSpPr>
          <p:nvPr>
            <p:ph type="body" sz="quarter" idx="10" hasCustomPrompt="1"/>
          </p:nvPr>
        </p:nvSpPr>
        <p:spPr>
          <a:xfrm>
            <a:off x="421961" y="885436"/>
            <a:ext cx="8299939" cy="457200"/>
          </a:xfrm>
          <a:prstGeom prst="rect">
            <a:avLst/>
          </a:prstGeom>
        </p:spPr>
        <p:txBody>
          <a:bodyPr/>
          <a:lstStyle>
            <a:lvl1pPr>
              <a:defRPr sz="1600" b="0">
                <a:latin typeface="+mj-lt"/>
              </a:defRPr>
            </a:lvl1pPr>
          </a:lstStyle>
          <a:p>
            <a:pPr lvl="0"/>
            <a:r>
              <a:rPr lang="en-US" dirty="0"/>
              <a:t>Insert Sub-Text Here</a:t>
            </a:r>
          </a:p>
        </p:txBody>
      </p:sp>
      <p:sp>
        <p:nvSpPr>
          <p:cNvPr id="11" name="Title 1">
            <a:extLst>
              <a:ext uri="{FF2B5EF4-FFF2-40B4-BE49-F238E27FC236}">
                <a16:creationId xmlns:a16="http://schemas.microsoft.com/office/drawing/2014/main" id="{22ACA190-A52E-4C34-83A0-9DE2C56F6F5F}"/>
              </a:ext>
            </a:extLst>
          </p:cNvPr>
          <p:cNvSpPr>
            <a:spLocks noGrp="1"/>
          </p:cNvSpPr>
          <p:nvPr>
            <p:ph type="title"/>
          </p:nvPr>
        </p:nvSpPr>
        <p:spPr>
          <a:xfrm>
            <a:off x="421962" y="310551"/>
            <a:ext cx="8299939" cy="436862"/>
          </a:xfrm>
          <a:prstGeom prst="rect">
            <a:avLst/>
          </a:prstGeom>
        </p:spPr>
        <p:txBody>
          <a:bodyPr lIns="0" rIns="0"/>
          <a:lstStyle>
            <a:lvl1pPr>
              <a:defRPr sz="2400">
                <a:solidFill>
                  <a:schemeClr val="accent1"/>
                </a:solidFill>
              </a:defRPr>
            </a:lvl1pPr>
          </a:lstStyle>
          <a:p>
            <a:r>
              <a:rPr lang="en-US"/>
              <a:t>Click to edit Master title style</a:t>
            </a:r>
            <a:endParaRPr lang="en-US" dirty="0"/>
          </a:p>
        </p:txBody>
      </p:sp>
      <p:sp>
        <p:nvSpPr>
          <p:cNvPr id="12" name="Content Placeholder 2">
            <a:extLst>
              <a:ext uri="{FF2B5EF4-FFF2-40B4-BE49-F238E27FC236}">
                <a16:creationId xmlns:a16="http://schemas.microsoft.com/office/drawing/2014/main" id="{9856895E-15CA-43A0-9221-C3D08E3D9E4F}"/>
              </a:ext>
            </a:extLst>
          </p:cNvPr>
          <p:cNvSpPr>
            <a:spLocks noGrp="1"/>
          </p:cNvSpPr>
          <p:nvPr>
            <p:ph idx="1" hasCustomPrompt="1"/>
          </p:nvPr>
        </p:nvSpPr>
        <p:spPr>
          <a:xfrm>
            <a:off x="421962" y="1544129"/>
            <a:ext cx="8299939" cy="3827972"/>
          </a:xfrm>
          <a:prstGeom prst="rect">
            <a:avLst/>
          </a:prstGeom>
        </p:spPr>
        <p:txBody>
          <a:bodyPr lIns="0" rIns="0"/>
          <a:lstStyle>
            <a:lvl1pPr>
              <a:defRPr sz="1200" b="1">
                <a:latin typeface="+mj-lt"/>
              </a:defRPr>
            </a:lvl1pPr>
            <a:lvl2pPr marL="95250" indent="0">
              <a:buNone/>
              <a:defRPr sz="1200">
                <a:latin typeface="+mj-lt"/>
              </a:defRPr>
            </a:lvl2pPr>
            <a:lvl3pPr marL="265509" indent="0">
              <a:buNone/>
              <a:defRPr sz="1200"/>
            </a:lvl3pPr>
            <a:lvl4pPr marL="476250" indent="0">
              <a:buNone/>
              <a:defRPr sz="1200"/>
            </a:lvl4pPr>
            <a:lvl5pPr marL="666750" indent="0">
              <a:buNone/>
              <a:defRPr sz="1200"/>
            </a:lvl5pPr>
          </a:lstStyle>
          <a:p>
            <a:pPr lvl="0"/>
            <a:r>
              <a:rPr lang="en-US" dirty="0"/>
              <a:t>Select Content Type</a:t>
            </a:r>
          </a:p>
          <a:p>
            <a:pPr lvl="1"/>
            <a:r>
              <a:rPr lang="en-US" dirty="0"/>
              <a:t>Select Content Type</a:t>
            </a:r>
          </a:p>
          <a:p>
            <a:pPr lvl="0"/>
            <a:endParaRPr lang="en-US" dirty="0"/>
          </a:p>
        </p:txBody>
      </p:sp>
    </p:spTree>
    <p:extLst>
      <p:ext uri="{BB962C8B-B14F-4D97-AF65-F5344CB8AC3E}">
        <p14:creationId xmlns:p14="http://schemas.microsoft.com/office/powerpoint/2010/main" val="1132140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column page">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3F63F662-938D-464D-BECB-782973B40168}"/>
              </a:ext>
            </a:extLst>
          </p:cNvPr>
          <p:cNvSpPr>
            <a:spLocks noGrp="1"/>
          </p:cNvSpPr>
          <p:nvPr>
            <p:ph idx="1" hasCustomPrompt="1"/>
          </p:nvPr>
        </p:nvSpPr>
        <p:spPr>
          <a:xfrm>
            <a:off x="421961" y="1657218"/>
            <a:ext cx="3885720" cy="4520998"/>
          </a:xfrm>
          <a:prstGeom prst="rect">
            <a:avLst/>
          </a:prstGeom>
        </p:spPr>
        <p:txBody>
          <a:bodyPr lIns="0" rIns="0"/>
          <a:lstStyle>
            <a:lvl1pPr>
              <a:defRPr sz="1200">
                <a:latin typeface="+mj-lt"/>
              </a:defRPr>
            </a:lvl1pPr>
            <a:lvl2pPr marL="95250" indent="0">
              <a:buNone/>
              <a:defRPr sz="1200">
                <a:latin typeface="+mj-lt"/>
              </a:defRPr>
            </a:lvl2pPr>
            <a:lvl3pPr marL="265509" indent="0">
              <a:buNone/>
              <a:defRPr sz="1200">
                <a:latin typeface="+mj-lt"/>
              </a:defRPr>
            </a:lvl3pPr>
            <a:lvl4pPr>
              <a:defRPr sz="1200">
                <a:latin typeface="+mj-lt"/>
              </a:defRPr>
            </a:lvl4pPr>
            <a:lvl5pPr>
              <a:defRPr sz="1200">
                <a:latin typeface="+mj-lt"/>
              </a:defRPr>
            </a:lvl5pPr>
          </a:lstStyle>
          <a:p>
            <a:pPr lvl="0"/>
            <a:r>
              <a:rPr lang="en-US" dirty="0"/>
              <a:t>Select Content Type</a:t>
            </a:r>
          </a:p>
          <a:p>
            <a:pPr lvl="1"/>
            <a:r>
              <a:rPr lang="en-US" dirty="0"/>
              <a:t>Select Content Type</a:t>
            </a:r>
          </a:p>
        </p:txBody>
      </p:sp>
      <p:sp>
        <p:nvSpPr>
          <p:cNvPr id="11" name="Content Placeholder 2">
            <a:extLst>
              <a:ext uri="{FF2B5EF4-FFF2-40B4-BE49-F238E27FC236}">
                <a16:creationId xmlns:a16="http://schemas.microsoft.com/office/drawing/2014/main" id="{F81464B6-2401-4205-9E87-4EAC5929E287}"/>
              </a:ext>
            </a:extLst>
          </p:cNvPr>
          <p:cNvSpPr>
            <a:spLocks noGrp="1"/>
          </p:cNvSpPr>
          <p:nvPr>
            <p:ph idx="10" hasCustomPrompt="1"/>
          </p:nvPr>
        </p:nvSpPr>
        <p:spPr>
          <a:xfrm>
            <a:off x="4810971" y="1657218"/>
            <a:ext cx="3885102" cy="4520998"/>
          </a:xfrm>
          <a:prstGeom prst="rect">
            <a:avLst/>
          </a:prstGeom>
        </p:spPr>
        <p:txBody>
          <a:bodyPr lIns="0" rIns="0"/>
          <a:lstStyle>
            <a:lvl1pPr>
              <a:defRPr sz="1200">
                <a:latin typeface="+mj-lt"/>
              </a:defRPr>
            </a:lvl1pPr>
            <a:lvl2pPr>
              <a:defRPr sz="1200">
                <a:latin typeface="+mj-lt"/>
              </a:defRPr>
            </a:lvl2pPr>
            <a:lvl3pPr>
              <a:defRPr sz="1200"/>
            </a:lvl3pPr>
            <a:lvl4pPr>
              <a:defRPr sz="1200"/>
            </a:lvl4pPr>
            <a:lvl5pPr>
              <a:defRPr sz="1200"/>
            </a:lvl5pPr>
          </a:lstStyle>
          <a:p>
            <a:pPr lvl="0"/>
            <a:r>
              <a:rPr lang="en-US" dirty="0"/>
              <a:t>Select Content Type</a:t>
            </a:r>
          </a:p>
          <a:p>
            <a:pPr lvl="1"/>
            <a:r>
              <a:rPr lang="en-US" dirty="0"/>
              <a:t>Select Content Type</a:t>
            </a:r>
          </a:p>
          <a:p>
            <a:pPr lvl="0"/>
            <a:endParaRPr lang="en-US" dirty="0"/>
          </a:p>
        </p:txBody>
      </p:sp>
      <p:cxnSp>
        <p:nvCxnSpPr>
          <p:cNvPr id="12" name="Straight Connector 11">
            <a:extLst>
              <a:ext uri="{FF2B5EF4-FFF2-40B4-BE49-F238E27FC236}">
                <a16:creationId xmlns:a16="http://schemas.microsoft.com/office/drawing/2014/main" id="{238CB37D-0C5F-4056-99A7-25F90DCD99F0}"/>
              </a:ext>
            </a:extLst>
          </p:cNvPr>
          <p:cNvCxnSpPr/>
          <p:nvPr userDrawn="1"/>
        </p:nvCxnSpPr>
        <p:spPr>
          <a:xfrm>
            <a:off x="4559326" y="1312606"/>
            <a:ext cx="0" cy="4841302"/>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a16="http://schemas.microsoft.com/office/drawing/2014/main" id="{2E0F5A8D-3225-4757-B3C0-52DEC92588FC}"/>
              </a:ext>
            </a:extLst>
          </p:cNvPr>
          <p:cNvSpPr>
            <a:spLocks noGrp="1"/>
          </p:cNvSpPr>
          <p:nvPr>
            <p:ph type="body" sz="quarter" idx="16" hasCustomPrompt="1"/>
          </p:nvPr>
        </p:nvSpPr>
        <p:spPr>
          <a:xfrm>
            <a:off x="1378985" y="1354080"/>
            <a:ext cx="1971675" cy="293688"/>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14" name="Text Placeholder 12">
            <a:extLst>
              <a:ext uri="{FF2B5EF4-FFF2-40B4-BE49-F238E27FC236}">
                <a16:creationId xmlns:a16="http://schemas.microsoft.com/office/drawing/2014/main" id="{0410A193-E293-4247-9608-A29C99FFC33B}"/>
              </a:ext>
            </a:extLst>
          </p:cNvPr>
          <p:cNvSpPr>
            <a:spLocks noGrp="1"/>
          </p:cNvSpPr>
          <p:nvPr>
            <p:ph type="body" sz="quarter" idx="17" hasCustomPrompt="1"/>
          </p:nvPr>
        </p:nvSpPr>
        <p:spPr>
          <a:xfrm>
            <a:off x="5767993" y="1342636"/>
            <a:ext cx="1971675" cy="305132"/>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2" name="Footer Placeholder 1">
            <a:extLst>
              <a:ext uri="{FF2B5EF4-FFF2-40B4-BE49-F238E27FC236}">
                <a16:creationId xmlns:a16="http://schemas.microsoft.com/office/drawing/2014/main" id="{9CEC86B8-5296-4695-9E54-D6DEDEAE8A41}"/>
              </a:ext>
            </a:extLst>
          </p:cNvPr>
          <p:cNvSpPr>
            <a:spLocks noGrp="1"/>
          </p:cNvSpPr>
          <p:nvPr>
            <p:ph type="ftr" sz="quarter" idx="18"/>
          </p:nvPr>
        </p:nvSpPr>
        <p:spPr/>
        <p:txBody>
          <a:bodyPr/>
          <a:lstStyle/>
          <a:p>
            <a:r>
              <a:rPr lang="en-US"/>
              <a:t>Sources:</a:t>
            </a:r>
            <a:endParaRPr lang="en-US" dirty="0"/>
          </a:p>
        </p:txBody>
      </p:sp>
      <p:sp>
        <p:nvSpPr>
          <p:cNvPr id="3" name="Slide Number Placeholder 2">
            <a:extLst>
              <a:ext uri="{FF2B5EF4-FFF2-40B4-BE49-F238E27FC236}">
                <a16:creationId xmlns:a16="http://schemas.microsoft.com/office/drawing/2014/main" id="{67F4945F-CEEC-4E97-91CC-63616E3ED2C4}"/>
              </a:ext>
            </a:extLst>
          </p:cNvPr>
          <p:cNvSpPr>
            <a:spLocks noGrp="1"/>
          </p:cNvSpPr>
          <p:nvPr>
            <p:ph type="sldNum" sz="quarter" idx="19"/>
          </p:nvPr>
        </p:nvSpPr>
        <p:spPr/>
        <p:txBody>
          <a:bodyPr/>
          <a:lstStyle/>
          <a:p>
            <a:fld id="{D04A32BC-4AEA-4C75-B397-D319FFB728D1}" type="slidenum">
              <a:rPr lang="en-US" smtClean="0"/>
              <a:pPr/>
              <a:t>‹N°›</a:t>
            </a:fld>
            <a:endParaRPr lang="en-US" dirty="0"/>
          </a:p>
        </p:txBody>
      </p:sp>
      <p:sp>
        <p:nvSpPr>
          <p:cNvPr id="16" name="Text Placeholder 5">
            <a:extLst>
              <a:ext uri="{FF2B5EF4-FFF2-40B4-BE49-F238E27FC236}">
                <a16:creationId xmlns:a16="http://schemas.microsoft.com/office/drawing/2014/main" id="{D8A05F71-0754-4BE1-BB62-DEB0F7472183}"/>
              </a:ext>
            </a:extLst>
          </p:cNvPr>
          <p:cNvSpPr>
            <a:spLocks noGrp="1"/>
          </p:cNvSpPr>
          <p:nvPr>
            <p:ph type="body" sz="quarter" idx="20" hasCustomPrompt="1"/>
          </p:nvPr>
        </p:nvSpPr>
        <p:spPr>
          <a:xfrm>
            <a:off x="421961" y="885436"/>
            <a:ext cx="8299939" cy="457200"/>
          </a:xfrm>
          <a:prstGeom prst="rect">
            <a:avLst/>
          </a:prstGeom>
        </p:spPr>
        <p:txBody>
          <a:bodyPr/>
          <a:lstStyle>
            <a:lvl1pPr>
              <a:defRPr sz="1600" b="0">
                <a:latin typeface="+mj-lt"/>
              </a:defRPr>
            </a:lvl1pPr>
          </a:lstStyle>
          <a:p>
            <a:pPr lvl="0"/>
            <a:r>
              <a:rPr lang="en-US" dirty="0"/>
              <a:t>Insert Sub-Text Here</a:t>
            </a:r>
          </a:p>
        </p:txBody>
      </p:sp>
      <p:sp>
        <p:nvSpPr>
          <p:cNvPr id="17" name="Title 1">
            <a:extLst>
              <a:ext uri="{FF2B5EF4-FFF2-40B4-BE49-F238E27FC236}">
                <a16:creationId xmlns:a16="http://schemas.microsoft.com/office/drawing/2014/main" id="{807261FF-EDFD-433D-B505-221A65B5C0D1}"/>
              </a:ext>
            </a:extLst>
          </p:cNvPr>
          <p:cNvSpPr>
            <a:spLocks noGrp="1"/>
          </p:cNvSpPr>
          <p:nvPr>
            <p:ph type="title"/>
          </p:nvPr>
        </p:nvSpPr>
        <p:spPr>
          <a:xfrm>
            <a:off x="421962" y="310551"/>
            <a:ext cx="8299939" cy="436862"/>
          </a:xfrm>
          <a:prstGeom prst="rect">
            <a:avLst/>
          </a:prstGeom>
        </p:spPr>
        <p:txBody>
          <a:bodyPr lIns="0" rIns="0"/>
          <a:lstStyle>
            <a:lvl1pPr>
              <a:defRPr sz="2400">
                <a:solidFill>
                  <a:schemeClr val="accent1"/>
                </a:solidFill>
              </a:defRPr>
            </a:lvl1pPr>
          </a:lstStyle>
          <a:p>
            <a:r>
              <a:rPr lang="en-US"/>
              <a:t>Click to edit Master title style</a:t>
            </a:r>
            <a:endParaRPr lang="en-US" dirty="0"/>
          </a:p>
        </p:txBody>
      </p:sp>
    </p:spTree>
    <p:extLst>
      <p:ext uri="{BB962C8B-B14F-4D97-AF65-F5344CB8AC3E}">
        <p14:creationId xmlns:p14="http://schemas.microsoft.com/office/powerpoint/2010/main" val="3657834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column page with Notes">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238CB37D-0C5F-4056-99A7-25F90DCD99F0}"/>
              </a:ext>
            </a:extLst>
          </p:cNvPr>
          <p:cNvCxnSpPr>
            <a:cxnSpLocks/>
          </p:cNvCxnSpPr>
          <p:nvPr userDrawn="1"/>
        </p:nvCxnSpPr>
        <p:spPr>
          <a:xfrm>
            <a:off x="4559326" y="1312606"/>
            <a:ext cx="0" cy="400234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ext Placeholder 2">
            <a:extLst>
              <a:ext uri="{FF2B5EF4-FFF2-40B4-BE49-F238E27FC236}">
                <a16:creationId xmlns:a16="http://schemas.microsoft.com/office/drawing/2014/main" id="{DFFF8127-63A4-4EEF-BD70-11C3DF785F27}"/>
              </a:ext>
            </a:extLst>
          </p:cNvPr>
          <p:cNvSpPr>
            <a:spLocks noGrp="1"/>
          </p:cNvSpPr>
          <p:nvPr>
            <p:ph type="body" sz="quarter" idx="18" hasCustomPrompt="1"/>
          </p:nvPr>
        </p:nvSpPr>
        <p:spPr>
          <a:xfrm>
            <a:off x="421482" y="5476876"/>
            <a:ext cx="8274592" cy="695325"/>
          </a:xfrm>
          <a:prstGeom prst="rect">
            <a:avLst/>
          </a:prstGeom>
        </p:spPr>
        <p:txBody>
          <a:bodyPr/>
          <a:lstStyle>
            <a:lvl1pPr>
              <a:defRPr sz="1200" b="1">
                <a:latin typeface="+mj-lt"/>
              </a:defRPr>
            </a:lvl1pPr>
          </a:lstStyle>
          <a:p>
            <a:pPr lvl="0"/>
            <a:r>
              <a:rPr lang="en-US" dirty="0"/>
              <a:t>Notes/Summary:</a:t>
            </a:r>
          </a:p>
          <a:p>
            <a:pPr lvl="0"/>
            <a:r>
              <a:rPr lang="en-US" b="0" dirty="0"/>
              <a:t>Add notes here.</a:t>
            </a:r>
            <a:endParaRPr lang="en-US" dirty="0"/>
          </a:p>
        </p:txBody>
      </p:sp>
      <p:sp>
        <p:nvSpPr>
          <p:cNvPr id="2" name="Footer Placeholder 1">
            <a:extLst>
              <a:ext uri="{FF2B5EF4-FFF2-40B4-BE49-F238E27FC236}">
                <a16:creationId xmlns:a16="http://schemas.microsoft.com/office/drawing/2014/main" id="{34BC4ED0-A4F0-4030-ABC7-83FE202CC73B}"/>
              </a:ext>
            </a:extLst>
          </p:cNvPr>
          <p:cNvSpPr>
            <a:spLocks noGrp="1"/>
          </p:cNvSpPr>
          <p:nvPr>
            <p:ph type="ftr" sz="quarter" idx="19"/>
          </p:nvPr>
        </p:nvSpPr>
        <p:spPr/>
        <p:txBody>
          <a:bodyPr/>
          <a:lstStyle/>
          <a:p>
            <a:r>
              <a:rPr lang="en-US"/>
              <a:t>Sources:</a:t>
            </a:r>
            <a:endParaRPr lang="en-US" dirty="0"/>
          </a:p>
        </p:txBody>
      </p:sp>
      <p:sp>
        <p:nvSpPr>
          <p:cNvPr id="3" name="Slide Number Placeholder 2">
            <a:extLst>
              <a:ext uri="{FF2B5EF4-FFF2-40B4-BE49-F238E27FC236}">
                <a16:creationId xmlns:a16="http://schemas.microsoft.com/office/drawing/2014/main" id="{01C03296-D316-4483-A5CD-10E2550453C2}"/>
              </a:ext>
            </a:extLst>
          </p:cNvPr>
          <p:cNvSpPr>
            <a:spLocks noGrp="1"/>
          </p:cNvSpPr>
          <p:nvPr>
            <p:ph type="sldNum" sz="quarter" idx="20"/>
          </p:nvPr>
        </p:nvSpPr>
        <p:spPr/>
        <p:txBody>
          <a:bodyPr/>
          <a:lstStyle/>
          <a:p>
            <a:fld id="{D04A32BC-4AEA-4C75-B397-D319FFB728D1}" type="slidenum">
              <a:rPr lang="en-US" smtClean="0"/>
              <a:pPr/>
              <a:t>‹N°›</a:t>
            </a:fld>
            <a:endParaRPr lang="en-US" dirty="0"/>
          </a:p>
        </p:txBody>
      </p:sp>
      <p:sp>
        <p:nvSpPr>
          <p:cNvPr id="17" name="Text Placeholder 5">
            <a:extLst>
              <a:ext uri="{FF2B5EF4-FFF2-40B4-BE49-F238E27FC236}">
                <a16:creationId xmlns:a16="http://schemas.microsoft.com/office/drawing/2014/main" id="{17E68D59-74C9-4CE0-8303-7E3758BBBC67}"/>
              </a:ext>
            </a:extLst>
          </p:cNvPr>
          <p:cNvSpPr>
            <a:spLocks noGrp="1"/>
          </p:cNvSpPr>
          <p:nvPr>
            <p:ph type="body" sz="quarter" idx="21" hasCustomPrompt="1"/>
          </p:nvPr>
        </p:nvSpPr>
        <p:spPr>
          <a:xfrm>
            <a:off x="421961" y="885436"/>
            <a:ext cx="8299939" cy="457200"/>
          </a:xfrm>
          <a:prstGeom prst="rect">
            <a:avLst/>
          </a:prstGeom>
        </p:spPr>
        <p:txBody>
          <a:bodyPr/>
          <a:lstStyle>
            <a:lvl1pPr>
              <a:defRPr sz="1600" b="0">
                <a:latin typeface="+mj-lt"/>
              </a:defRPr>
            </a:lvl1pPr>
          </a:lstStyle>
          <a:p>
            <a:pPr lvl="0"/>
            <a:r>
              <a:rPr lang="en-US" dirty="0"/>
              <a:t>Insert Sub-Text Here</a:t>
            </a:r>
          </a:p>
        </p:txBody>
      </p:sp>
      <p:sp>
        <p:nvSpPr>
          <p:cNvPr id="18" name="Content Placeholder 2">
            <a:extLst>
              <a:ext uri="{FF2B5EF4-FFF2-40B4-BE49-F238E27FC236}">
                <a16:creationId xmlns:a16="http://schemas.microsoft.com/office/drawing/2014/main" id="{A77101AA-C935-44B4-B81C-2FCC3C8B3AD1}"/>
              </a:ext>
            </a:extLst>
          </p:cNvPr>
          <p:cNvSpPr>
            <a:spLocks noGrp="1"/>
          </p:cNvSpPr>
          <p:nvPr>
            <p:ph idx="1" hasCustomPrompt="1"/>
          </p:nvPr>
        </p:nvSpPr>
        <p:spPr>
          <a:xfrm>
            <a:off x="421961" y="1657218"/>
            <a:ext cx="3885720" cy="3657732"/>
          </a:xfrm>
          <a:prstGeom prst="rect">
            <a:avLst/>
          </a:prstGeom>
        </p:spPr>
        <p:txBody>
          <a:bodyPr lIns="0" rIns="0"/>
          <a:lstStyle>
            <a:lvl1pPr>
              <a:defRPr sz="1200">
                <a:latin typeface="+mj-lt"/>
              </a:defRPr>
            </a:lvl1pPr>
            <a:lvl2pPr>
              <a:defRPr sz="1200">
                <a:latin typeface="+mj-lt"/>
              </a:defRPr>
            </a:lvl2pPr>
            <a:lvl3pPr>
              <a:defRPr sz="1200"/>
            </a:lvl3pPr>
            <a:lvl4pPr>
              <a:defRPr sz="1200"/>
            </a:lvl4pPr>
            <a:lvl5pPr>
              <a:defRPr sz="1200"/>
            </a:lvl5pPr>
          </a:lstStyle>
          <a:p>
            <a:pPr lvl="0"/>
            <a:r>
              <a:rPr lang="en-US" dirty="0"/>
              <a:t>Select Content Type</a:t>
            </a:r>
          </a:p>
          <a:p>
            <a:pPr lvl="1"/>
            <a:r>
              <a:rPr lang="en-US" dirty="0"/>
              <a:t>Select Content Type</a:t>
            </a:r>
          </a:p>
          <a:p>
            <a:pPr lvl="0"/>
            <a:endParaRPr lang="en-US" dirty="0"/>
          </a:p>
        </p:txBody>
      </p:sp>
      <p:sp>
        <p:nvSpPr>
          <p:cNvPr id="19" name="Content Placeholder 2">
            <a:extLst>
              <a:ext uri="{FF2B5EF4-FFF2-40B4-BE49-F238E27FC236}">
                <a16:creationId xmlns:a16="http://schemas.microsoft.com/office/drawing/2014/main" id="{6348B8CE-8644-4AF8-8245-04F58B109EC4}"/>
              </a:ext>
            </a:extLst>
          </p:cNvPr>
          <p:cNvSpPr>
            <a:spLocks noGrp="1"/>
          </p:cNvSpPr>
          <p:nvPr>
            <p:ph idx="10" hasCustomPrompt="1"/>
          </p:nvPr>
        </p:nvSpPr>
        <p:spPr>
          <a:xfrm>
            <a:off x="4810971" y="1657218"/>
            <a:ext cx="3885102" cy="3657732"/>
          </a:xfrm>
          <a:prstGeom prst="rect">
            <a:avLst/>
          </a:prstGeom>
        </p:spPr>
        <p:txBody>
          <a:bodyPr lIns="0" rIns="0"/>
          <a:lstStyle>
            <a:lvl1pPr>
              <a:defRPr sz="1200">
                <a:latin typeface="+mj-lt"/>
              </a:defRPr>
            </a:lvl1pPr>
            <a:lvl2pPr>
              <a:defRPr sz="1200">
                <a:latin typeface="+mj-lt"/>
              </a:defRPr>
            </a:lvl2pPr>
            <a:lvl3pPr>
              <a:defRPr sz="1200"/>
            </a:lvl3pPr>
            <a:lvl4pPr>
              <a:defRPr sz="1200"/>
            </a:lvl4pPr>
            <a:lvl5pPr>
              <a:defRPr sz="1200"/>
            </a:lvl5pPr>
          </a:lstStyle>
          <a:p>
            <a:pPr lvl="0"/>
            <a:r>
              <a:rPr lang="en-US" dirty="0"/>
              <a:t>Select Content Type</a:t>
            </a:r>
          </a:p>
          <a:p>
            <a:pPr lvl="1"/>
            <a:r>
              <a:rPr lang="en-US" dirty="0"/>
              <a:t>Select Content Type</a:t>
            </a:r>
          </a:p>
          <a:p>
            <a:pPr lvl="0"/>
            <a:endParaRPr lang="en-US" dirty="0"/>
          </a:p>
        </p:txBody>
      </p:sp>
      <p:sp>
        <p:nvSpPr>
          <p:cNvPr id="20" name="Text Placeholder 12">
            <a:extLst>
              <a:ext uri="{FF2B5EF4-FFF2-40B4-BE49-F238E27FC236}">
                <a16:creationId xmlns:a16="http://schemas.microsoft.com/office/drawing/2014/main" id="{DE1B1257-B53B-45B9-8D65-600D6E7228F8}"/>
              </a:ext>
            </a:extLst>
          </p:cNvPr>
          <p:cNvSpPr>
            <a:spLocks noGrp="1"/>
          </p:cNvSpPr>
          <p:nvPr>
            <p:ph type="body" sz="quarter" idx="16" hasCustomPrompt="1"/>
          </p:nvPr>
        </p:nvSpPr>
        <p:spPr>
          <a:xfrm>
            <a:off x="1378985" y="1354080"/>
            <a:ext cx="1971675" cy="291896"/>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21" name="Text Placeholder 12">
            <a:extLst>
              <a:ext uri="{FF2B5EF4-FFF2-40B4-BE49-F238E27FC236}">
                <a16:creationId xmlns:a16="http://schemas.microsoft.com/office/drawing/2014/main" id="{27D5D6C5-7F12-435D-A0FC-197E46D82CF5}"/>
              </a:ext>
            </a:extLst>
          </p:cNvPr>
          <p:cNvSpPr>
            <a:spLocks noGrp="1"/>
          </p:cNvSpPr>
          <p:nvPr>
            <p:ph type="body" sz="quarter" idx="17" hasCustomPrompt="1"/>
          </p:nvPr>
        </p:nvSpPr>
        <p:spPr>
          <a:xfrm>
            <a:off x="5767993" y="1342636"/>
            <a:ext cx="1971675" cy="303270"/>
          </a:xfrm>
          <a:prstGeom prst="rect">
            <a:avLst/>
          </a:prstGeom>
        </p:spPr>
        <p:txBody>
          <a:bodyPr/>
          <a:lstStyle>
            <a:lvl1pPr marL="0" indent="0" algn="ctr">
              <a:buFont typeface="+mj-lt"/>
              <a:buNone/>
              <a:defRPr sz="1400" b="1">
                <a:solidFill>
                  <a:schemeClr val="accent1"/>
                </a:solidFill>
                <a:latin typeface="+mj-lt"/>
              </a:defRPr>
            </a:lvl1pPr>
          </a:lstStyle>
          <a:p>
            <a:pPr lvl="0"/>
            <a:r>
              <a:rPr lang="en-US" dirty="0"/>
              <a:t>Main Title</a:t>
            </a:r>
          </a:p>
        </p:txBody>
      </p:sp>
      <p:sp>
        <p:nvSpPr>
          <p:cNvPr id="22" name="Title 1">
            <a:extLst>
              <a:ext uri="{FF2B5EF4-FFF2-40B4-BE49-F238E27FC236}">
                <a16:creationId xmlns:a16="http://schemas.microsoft.com/office/drawing/2014/main" id="{3F5D6EB5-FDD9-433A-8E42-537A17EB2FE4}"/>
              </a:ext>
            </a:extLst>
          </p:cNvPr>
          <p:cNvSpPr>
            <a:spLocks noGrp="1"/>
          </p:cNvSpPr>
          <p:nvPr>
            <p:ph type="title"/>
          </p:nvPr>
        </p:nvSpPr>
        <p:spPr>
          <a:xfrm>
            <a:off x="421962" y="310551"/>
            <a:ext cx="8299939" cy="436862"/>
          </a:xfrm>
          <a:prstGeom prst="rect">
            <a:avLst/>
          </a:prstGeom>
        </p:spPr>
        <p:txBody>
          <a:bodyPr lIns="0" rIns="0"/>
          <a:lstStyle>
            <a:lvl1pPr>
              <a:defRPr sz="2400">
                <a:solidFill>
                  <a:schemeClr val="accent1"/>
                </a:solidFill>
              </a:defRPr>
            </a:lvl1pPr>
          </a:lstStyle>
          <a:p>
            <a:r>
              <a:rPr lang="en-US"/>
              <a:t>Click to edit Master title style</a:t>
            </a:r>
            <a:endParaRPr lang="en-US" dirty="0"/>
          </a:p>
        </p:txBody>
      </p:sp>
    </p:spTree>
    <p:extLst>
      <p:ext uri="{BB962C8B-B14F-4D97-AF65-F5344CB8AC3E}">
        <p14:creationId xmlns:p14="http://schemas.microsoft.com/office/powerpoint/2010/main" val="178882990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1.bin"/><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emf"/><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41"/>
            </p:custDataLst>
            <p:extLst>
              <p:ext uri="{D42A27DB-BD31-4B8C-83A1-F6EECF244321}">
                <p14:modId xmlns:p14="http://schemas.microsoft.com/office/powerpoint/2010/main" val="2542541808"/>
              </p:ext>
            </p:extLst>
          </p:nvPr>
        </p:nvGraphicFramePr>
        <p:xfrm>
          <a:off x="0" y="0"/>
          <a:ext cx="146539" cy="158750"/>
        </p:xfrm>
        <a:graphic>
          <a:graphicData uri="http://schemas.openxmlformats.org/presentationml/2006/ole">
            <mc:AlternateContent xmlns:mc="http://schemas.openxmlformats.org/markup-compatibility/2006">
              <mc:Choice xmlns:v="urn:schemas-microsoft-com:vml" Requires="v">
                <p:oleObj name="Diapositive think-cell" r:id="rId42" imgW="360" imgH="360" progId="TCLayout.ActiveDocument.1">
                  <p:embed/>
                </p:oleObj>
              </mc:Choice>
              <mc:Fallback>
                <p:oleObj name="Diapositive think-cell" r:id="rId42" imgW="360" imgH="360" progId="TCLayout.ActiveDocument.1">
                  <p:embed/>
                  <p:pic>
                    <p:nvPicPr>
                      <p:cNvPr id="9" name="Object 8" hidden="1"/>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0" y="0"/>
                        <a:ext cx="146539" cy="158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4" name="Rectangle 3"/>
          <p:cNvSpPr/>
          <p:nvPr/>
        </p:nvSpPr>
        <p:spPr>
          <a:xfrm>
            <a:off x="0" y="6314536"/>
            <a:ext cx="9144000" cy="543464"/>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err="1">
              <a:ln>
                <a:solidFill>
                  <a:schemeClr val="bg1"/>
                </a:solidFill>
              </a:ln>
              <a:solidFill>
                <a:schemeClr val="bg1"/>
              </a:solidFill>
            </a:endParaRPr>
          </a:p>
        </p:txBody>
      </p:sp>
      <p:cxnSp>
        <p:nvCxnSpPr>
          <p:cNvPr id="10" name="Straight Connector 9">
            <a:extLst>
              <a:ext uri="{FF2B5EF4-FFF2-40B4-BE49-F238E27FC236}">
                <a16:creationId xmlns:a16="http://schemas.microsoft.com/office/drawing/2014/main" id="{C412064A-518C-46A0-8563-5F15224C9331}"/>
              </a:ext>
            </a:extLst>
          </p:cNvPr>
          <p:cNvCxnSpPr>
            <a:cxnSpLocks/>
          </p:cNvCxnSpPr>
          <p:nvPr userDrawn="1"/>
        </p:nvCxnSpPr>
        <p:spPr>
          <a:xfrm flipH="1">
            <a:off x="422032" y="823339"/>
            <a:ext cx="8350494"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1CE92339-59B1-4F9E-92BC-0F95B15E1A86}"/>
              </a:ext>
            </a:extLst>
          </p:cNvPr>
          <p:cNvSpPr>
            <a:spLocks noGrp="1"/>
          </p:cNvSpPr>
          <p:nvPr>
            <p:ph type="ftr" sz="quarter" idx="3"/>
          </p:nvPr>
        </p:nvSpPr>
        <p:spPr>
          <a:xfrm>
            <a:off x="81034" y="6403705"/>
            <a:ext cx="3086100" cy="365125"/>
          </a:xfrm>
          <a:prstGeom prst="rect">
            <a:avLst/>
          </a:prstGeom>
        </p:spPr>
        <p:txBody>
          <a:bodyPr vert="horz" lIns="91440" tIns="45720" rIns="91440" bIns="45720" rtlCol="0" anchor="ctr"/>
          <a:lstStyle>
            <a:lvl1pPr algn="l">
              <a:defRPr sz="900">
                <a:solidFill>
                  <a:schemeClr val="bg1"/>
                </a:solidFill>
                <a:latin typeface="+mj-lt"/>
              </a:defRPr>
            </a:lvl1pPr>
          </a:lstStyle>
          <a:p>
            <a:r>
              <a:rPr lang="en-US"/>
              <a:t>Sources:</a:t>
            </a:r>
            <a:endParaRPr lang="en-US" dirty="0"/>
          </a:p>
        </p:txBody>
      </p:sp>
      <p:sp>
        <p:nvSpPr>
          <p:cNvPr id="3" name="Slide Number Placeholder 2">
            <a:extLst>
              <a:ext uri="{FF2B5EF4-FFF2-40B4-BE49-F238E27FC236}">
                <a16:creationId xmlns:a16="http://schemas.microsoft.com/office/drawing/2014/main" id="{3000AC06-3075-474C-A3E0-9B0231CE1252}"/>
              </a:ext>
            </a:extLst>
          </p:cNvPr>
          <p:cNvSpPr>
            <a:spLocks noGrp="1"/>
          </p:cNvSpPr>
          <p:nvPr>
            <p:ph type="sldNum" sz="quarter" idx="4"/>
          </p:nvPr>
        </p:nvSpPr>
        <p:spPr>
          <a:xfrm>
            <a:off x="8547765" y="6403706"/>
            <a:ext cx="449522" cy="365125"/>
          </a:xfrm>
          <a:prstGeom prst="rect">
            <a:avLst/>
          </a:prstGeom>
        </p:spPr>
        <p:txBody>
          <a:bodyPr vert="horz" lIns="91440" tIns="45720" rIns="91440" bIns="45720" rtlCol="0" anchor="ctr"/>
          <a:lstStyle>
            <a:lvl1pPr algn="r">
              <a:defRPr sz="1050">
                <a:solidFill>
                  <a:schemeClr val="bg1"/>
                </a:solidFill>
                <a:latin typeface="+mj-lt"/>
              </a:defRPr>
            </a:lvl1pPr>
          </a:lstStyle>
          <a:p>
            <a:fld id="{D04A32BC-4AEA-4C75-B397-D319FFB728D1}" type="slidenum">
              <a:rPr lang="en-US" smtClean="0"/>
              <a:pPr/>
              <a:t>‹N°›</a:t>
            </a:fld>
            <a:endParaRPr lang="en-US" dirty="0"/>
          </a:p>
        </p:txBody>
      </p:sp>
    </p:spTree>
    <p:extLst>
      <p:ext uri="{BB962C8B-B14F-4D97-AF65-F5344CB8AC3E}">
        <p14:creationId xmlns:p14="http://schemas.microsoft.com/office/powerpoint/2010/main" val="2131699342"/>
      </p:ext>
    </p:extLst>
  </p:cSld>
  <p:clrMap bg1="lt1" tx1="dk1" bg2="lt2" tx2="dk2" accent1="accent1" accent2="accent2" accent3="accent3" accent4="accent4" accent5="accent5" accent6="accent6" hlink="hlink" folHlink="folHlink"/>
  <p:sldLayoutIdLst>
    <p:sldLayoutId id="2147483661" r:id="rId1"/>
    <p:sldLayoutId id="2147483727" r:id="rId2"/>
    <p:sldLayoutId id="2147483728" r:id="rId3"/>
    <p:sldLayoutId id="2147483667" r:id="rId4"/>
    <p:sldLayoutId id="2147483718" r:id="rId5"/>
    <p:sldLayoutId id="2147483663" r:id="rId6"/>
    <p:sldLayoutId id="2147483693" r:id="rId7"/>
    <p:sldLayoutId id="2147483665" r:id="rId8"/>
    <p:sldLayoutId id="2147483719" r:id="rId9"/>
    <p:sldLayoutId id="2147483676" r:id="rId10"/>
    <p:sldLayoutId id="2147483716" r:id="rId11"/>
    <p:sldLayoutId id="2147483715" r:id="rId12"/>
    <p:sldLayoutId id="2147483677" r:id="rId13"/>
    <p:sldLayoutId id="2147483679" r:id="rId14"/>
    <p:sldLayoutId id="2147483675" r:id="rId15"/>
    <p:sldLayoutId id="2147483678" r:id="rId16"/>
    <p:sldLayoutId id="2147483680" r:id="rId17"/>
    <p:sldLayoutId id="2147483684" r:id="rId18"/>
    <p:sldLayoutId id="2147483713" r:id="rId19"/>
    <p:sldLayoutId id="2147483712" r:id="rId20"/>
    <p:sldLayoutId id="2147483714" r:id="rId21"/>
    <p:sldLayoutId id="2147483698" r:id="rId22"/>
    <p:sldLayoutId id="2147483699" r:id="rId23"/>
    <p:sldLayoutId id="2147483700" r:id="rId24"/>
    <p:sldLayoutId id="2147483708" r:id="rId25"/>
    <p:sldLayoutId id="2147483685" r:id="rId26"/>
    <p:sldLayoutId id="2147483683" r:id="rId27"/>
    <p:sldLayoutId id="2147483688" r:id="rId28"/>
    <p:sldLayoutId id="2147483697" r:id="rId29"/>
    <p:sldLayoutId id="2147483692" r:id="rId30"/>
    <p:sldLayoutId id="2147483696" r:id="rId31"/>
    <p:sldLayoutId id="2147483720" r:id="rId32"/>
    <p:sldLayoutId id="2147483701" r:id="rId33"/>
    <p:sldLayoutId id="2147483703" r:id="rId34"/>
    <p:sldLayoutId id="2147483704" r:id="rId35"/>
    <p:sldLayoutId id="2147483702" r:id="rId36"/>
    <p:sldLayoutId id="2147483707" r:id="rId37"/>
    <p:sldLayoutId id="2147483726" r:id="rId38"/>
    <p:sldLayoutId id="2147483710" r:id="rId39"/>
  </p:sldLayoutIdLst>
  <p:hf hdr="0" dt="0"/>
  <p:txStyles>
    <p:titleStyle>
      <a:lvl1pPr algn="l" defTabSz="685800" rtl="0" eaLnBrk="1" latinLnBrk="0" hangingPunct="1">
        <a:lnSpc>
          <a:spcPct val="90000"/>
        </a:lnSpc>
        <a:spcBef>
          <a:spcPct val="0"/>
        </a:spcBef>
        <a:buNone/>
        <a:defRPr sz="1800" b="1" kern="1200" baseline="0">
          <a:solidFill>
            <a:schemeClr val="accent3"/>
          </a:solidFill>
          <a:latin typeface="+mj-lt"/>
          <a:ea typeface="+mj-ea"/>
          <a:cs typeface="+mj-cs"/>
        </a:defRPr>
      </a:lvl1pPr>
    </p:titleStyle>
    <p:bodyStyle>
      <a:lvl1pPr marL="0" indent="0" algn="l" defTabSz="685800" rtl="0" eaLnBrk="1" latinLnBrk="0" hangingPunct="1">
        <a:lnSpc>
          <a:spcPct val="110000"/>
        </a:lnSpc>
        <a:spcBef>
          <a:spcPts val="0"/>
        </a:spcBef>
        <a:buFontTx/>
        <a:buNone/>
        <a:defRPr sz="1050" b="1" kern="1200">
          <a:solidFill>
            <a:schemeClr val="tx1"/>
          </a:solidFill>
          <a:latin typeface="+mn-lt"/>
          <a:ea typeface="+mn-ea"/>
          <a:cs typeface="+mn-cs"/>
        </a:defRPr>
      </a:lvl1pPr>
      <a:lvl2pPr marL="271463" indent="-176213" algn="l" defTabSz="685800" rtl="0" eaLnBrk="1" latinLnBrk="0" hangingPunct="1">
        <a:lnSpc>
          <a:spcPct val="110000"/>
        </a:lnSpc>
        <a:spcBef>
          <a:spcPts val="0"/>
        </a:spcBef>
        <a:buClr>
          <a:schemeClr val="accent3"/>
        </a:buClr>
        <a:buFont typeface="Arial" pitchFamily="34" charset="0"/>
        <a:buChar char="•"/>
        <a:defRPr sz="1050" kern="1200">
          <a:solidFill>
            <a:schemeClr val="tx1"/>
          </a:solidFill>
          <a:latin typeface="+mn-lt"/>
          <a:ea typeface="+mn-ea"/>
          <a:cs typeface="+mn-cs"/>
        </a:defRPr>
      </a:lvl2pPr>
      <a:lvl3pPr marL="469106" indent="-203597"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3pPr>
      <a:lvl4pPr marL="666750" indent="-190500"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4pPr>
      <a:lvl5pPr marL="877491" indent="-210741"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4.emf"/><Relationship Id="rId4" Type="http://schemas.openxmlformats.org/officeDocument/2006/relationships/oleObject" Target="../embeddings/oleObject6.bin"/></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4.emf"/><Relationship Id="rId4" Type="http://schemas.openxmlformats.org/officeDocument/2006/relationships/oleObject" Target="../embeddings/oleObject15.bin"/></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1.png"/><Relationship Id="rId5" Type="http://schemas.openxmlformats.org/officeDocument/2006/relationships/image" Target="../media/image4.emf"/><Relationship Id="rId4" Type="http://schemas.openxmlformats.org/officeDocument/2006/relationships/oleObject" Target="../embeddings/oleObject16.bin"/></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image" Target="../media/image4.emf"/><Relationship Id="rId4" Type="http://schemas.openxmlformats.org/officeDocument/2006/relationships/oleObject" Target="../embeddings/oleObject17.bin"/></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image" Target="../media/image4.emf"/><Relationship Id="rId4" Type="http://schemas.openxmlformats.org/officeDocument/2006/relationships/oleObject" Target="../embeddings/oleObject18.bin"/></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21.png"/><Relationship Id="rId5" Type="http://schemas.openxmlformats.org/officeDocument/2006/relationships/image" Target="../media/image4.emf"/><Relationship Id="rId4" Type="http://schemas.openxmlformats.org/officeDocument/2006/relationships/oleObject" Target="../embeddings/oleObject19.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4.emf"/><Relationship Id="rId5" Type="http://schemas.openxmlformats.org/officeDocument/2006/relationships/oleObject" Target="../embeddings/oleObject7.bin"/><Relationship Id="rId4" Type="http://schemas.microsoft.com/office/2018/10/relationships/comments" Target="../comments/modernComment_1C1_1D8D922D.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microsoft.com/office/2018/10/relationships/comments" Target="../comments/modernComment_1E1_E151ADE3.xml"/><Relationship Id="rId7" Type="http://schemas.openxmlformats.org/officeDocument/2006/relationships/image" Target="../media/image7.png"/><Relationship Id="rId2" Type="http://schemas.openxmlformats.org/officeDocument/2006/relationships/slideLayout" Target="../slideLayouts/slideLayout4.xml"/><Relationship Id="rId1" Type="http://schemas.openxmlformats.org/officeDocument/2006/relationships/tags" Target="../tags/tag18.xml"/><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oleObject" Target="../embeddings/oleObject8.bin"/><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1.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10.png"/><Relationship Id="rId5" Type="http://schemas.openxmlformats.org/officeDocument/2006/relationships/image" Target="../media/image4.emf"/><Relationship Id="rId4" Type="http://schemas.openxmlformats.org/officeDocument/2006/relationships/oleObject" Target="../embeddings/oleObject9.bin"/></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4.emf"/><Relationship Id="rId4" Type="http://schemas.openxmlformats.org/officeDocument/2006/relationships/oleObject" Target="../embeddings/oleObject10.bin"/></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oleObject" Target="../embeddings/oleObject11.bin"/><Relationship Id="rId7" Type="http://schemas.openxmlformats.org/officeDocument/2006/relationships/image" Target="../media/image14.png"/><Relationship Id="rId2" Type="http://schemas.openxmlformats.org/officeDocument/2006/relationships/slideLayout" Target="../slideLayouts/slideLayout13.xml"/><Relationship Id="rId1" Type="http://schemas.openxmlformats.org/officeDocument/2006/relationships/tags" Target="../tags/tag2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image" Target="../media/image18.png"/><Relationship Id="rId2" Type="http://schemas.openxmlformats.org/officeDocument/2006/relationships/slideLayout" Target="../slideLayouts/slideLayout10.xml"/><Relationship Id="rId1" Type="http://schemas.openxmlformats.org/officeDocument/2006/relationships/tags" Target="../tags/tag2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4.emf"/><Relationship Id="rId4" Type="http://schemas.openxmlformats.org/officeDocument/2006/relationships/oleObject" Target="../embeddings/oleObject13.bin"/></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5.xml"/><Relationship Id="rId7" Type="http://schemas.openxmlformats.org/officeDocument/2006/relationships/image" Target="../media/image20.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19.png"/><Relationship Id="rId5" Type="http://schemas.openxmlformats.org/officeDocument/2006/relationships/image" Target="../media/image4.emf"/><Relationship Id="rId4" Type="http://schemas.openxmlformats.org/officeDocument/2006/relationships/oleObject" Target="../embeddings/oleObject1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DD2F8DA0-3234-4FB4-BC98-C05C5506EB41}"/>
              </a:ext>
            </a:extLst>
          </p:cNvPr>
          <p:cNvGraphicFramePr>
            <a:graphicFrameLocks noChangeAspect="1"/>
          </p:cNvGraphicFramePr>
          <p:nvPr>
            <p:custDataLst>
              <p:tags r:id="rId1"/>
            </p:custDataLst>
            <p:extLst>
              <p:ext uri="{D42A27DB-BD31-4B8C-83A1-F6EECF244321}">
                <p14:modId xmlns:p14="http://schemas.microsoft.com/office/powerpoint/2010/main" val="3176429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4" imgW="421" imgH="423" progId="TCLayout.ActiveDocument.1">
                  <p:embed/>
                </p:oleObj>
              </mc:Choice>
              <mc:Fallback>
                <p:oleObj name="Diapositive think-cell" r:id="rId4" imgW="421" imgH="423"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71064C92-E0B1-4DB4-AC7C-EC884C469EF0}"/>
              </a:ext>
            </a:extLst>
          </p:cNvPr>
          <p:cNvSpPr/>
          <p:nvPr>
            <p:custDataLst>
              <p:tags r:id="rId2"/>
            </p:custDataLst>
          </p:nvPr>
        </p:nvSpPr>
        <p:spPr>
          <a:xfrm>
            <a:off x="0" y="0"/>
            <a:ext cx="158750" cy="158750"/>
          </a:xfrm>
          <a:prstGeom prst="rect">
            <a:avLst/>
          </a:prstGeom>
          <a:solidFill>
            <a:schemeClr val="accent6"/>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endParaRPr lang="en-US" sz="2400" b="1" dirty="0" err="1">
              <a:solidFill>
                <a:schemeClr val="tx1"/>
              </a:solidFill>
              <a:latin typeface="Open Sans"/>
              <a:ea typeface="+mj-ea"/>
              <a:cs typeface="+mj-cs"/>
              <a:sym typeface="Open Sans"/>
            </a:endParaRPr>
          </a:p>
        </p:txBody>
      </p:sp>
      <p:sp>
        <p:nvSpPr>
          <p:cNvPr id="2" name="Title 1">
            <a:extLst>
              <a:ext uri="{FF2B5EF4-FFF2-40B4-BE49-F238E27FC236}">
                <a16:creationId xmlns:a16="http://schemas.microsoft.com/office/drawing/2014/main" id="{A149181E-5D16-4735-B715-331E423CC924}"/>
              </a:ext>
            </a:extLst>
          </p:cNvPr>
          <p:cNvSpPr>
            <a:spLocks noGrp="1"/>
          </p:cNvSpPr>
          <p:nvPr>
            <p:ph type="ctrTitle"/>
          </p:nvPr>
        </p:nvSpPr>
        <p:spPr/>
        <p:txBody>
          <a:bodyPr vert="horz"/>
          <a:lstStyle/>
          <a:p>
            <a:r>
              <a:rPr lang="en-US" dirty="0"/>
              <a:t>Case examples to present</a:t>
            </a:r>
          </a:p>
        </p:txBody>
      </p:sp>
      <p:sp>
        <p:nvSpPr>
          <p:cNvPr id="4" name="Text Placeholder 3">
            <a:extLst>
              <a:ext uri="{FF2B5EF4-FFF2-40B4-BE49-F238E27FC236}">
                <a16:creationId xmlns:a16="http://schemas.microsoft.com/office/drawing/2014/main" id="{6AD3DA43-0572-40CF-9749-DA3830B5AA1F}"/>
              </a:ext>
            </a:extLst>
          </p:cNvPr>
          <p:cNvSpPr>
            <a:spLocks noGrp="1"/>
          </p:cNvSpPr>
          <p:nvPr>
            <p:ph type="body" sz="quarter" idx="11"/>
          </p:nvPr>
        </p:nvSpPr>
        <p:spPr/>
        <p:txBody>
          <a:bodyPr/>
          <a:lstStyle/>
          <a:p>
            <a:r>
              <a:rPr lang="en-US" dirty="0"/>
              <a:t>May 2018</a:t>
            </a:r>
          </a:p>
        </p:txBody>
      </p:sp>
    </p:spTree>
    <p:extLst>
      <p:ext uri="{BB962C8B-B14F-4D97-AF65-F5344CB8AC3E}">
        <p14:creationId xmlns:p14="http://schemas.microsoft.com/office/powerpoint/2010/main" val="3071393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17" hidden="1">
            <a:extLst>
              <a:ext uri="{FF2B5EF4-FFF2-40B4-BE49-F238E27FC236}">
                <a16:creationId xmlns:a16="http://schemas.microsoft.com/office/drawing/2014/main" id="{42D207BB-5084-4A34-85B6-E281A499ABDF}"/>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4" imgW="421" imgH="423" progId="TCLayout.ActiveDocument.1">
                  <p:embed/>
                </p:oleObj>
              </mc:Choice>
              <mc:Fallback>
                <p:oleObj name="Diapositive think-cell" r:id="rId4" imgW="421" imgH="423" progId="TCLayout.ActiveDocument.1">
                  <p:embed/>
                  <p:pic>
                    <p:nvPicPr>
                      <p:cNvPr id="18" name="Object 17" hidden="1">
                        <a:extLst>
                          <a:ext uri="{FF2B5EF4-FFF2-40B4-BE49-F238E27FC236}">
                            <a16:creationId xmlns:a16="http://schemas.microsoft.com/office/drawing/2014/main" id="{42D207BB-5084-4A34-85B6-E281A499ABD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1FD42D41-6D17-44D0-91D1-A15F3597FF67}"/>
              </a:ext>
            </a:extLst>
          </p:cNvPr>
          <p:cNvSpPr/>
          <p:nvPr>
            <p:custDataLst>
              <p:tags r:id="rId2"/>
            </p:custDataLst>
          </p:nvPr>
        </p:nvSpPr>
        <p:spPr>
          <a:xfrm>
            <a:off x="0" y="0"/>
            <a:ext cx="158750" cy="158750"/>
          </a:xfrm>
          <a:prstGeom prst="rect">
            <a:avLst/>
          </a:prstGeom>
          <a:solidFill>
            <a:schemeClr val="accent6"/>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90000"/>
              </a:lnSpc>
            </a:pPr>
            <a:endParaRPr lang="en-US" sz="2400" b="1" dirty="0" err="1">
              <a:solidFill>
                <a:schemeClr val="tx1"/>
              </a:solidFill>
              <a:latin typeface="Open Sans"/>
              <a:ea typeface="+mj-ea"/>
              <a:cs typeface="+mj-cs"/>
              <a:sym typeface="Open Sans"/>
            </a:endParaRPr>
          </a:p>
        </p:txBody>
      </p:sp>
      <p:sp>
        <p:nvSpPr>
          <p:cNvPr id="9" name="Slide Number Placeholder 8">
            <a:extLst>
              <a:ext uri="{FF2B5EF4-FFF2-40B4-BE49-F238E27FC236}">
                <a16:creationId xmlns:a16="http://schemas.microsoft.com/office/drawing/2014/main" id="{665A1A2A-D90F-41BE-86AC-52E69E4492CF}"/>
              </a:ext>
            </a:extLst>
          </p:cNvPr>
          <p:cNvSpPr>
            <a:spLocks noGrp="1"/>
          </p:cNvSpPr>
          <p:nvPr>
            <p:ph type="sldNum" sz="quarter" idx="23"/>
          </p:nvPr>
        </p:nvSpPr>
        <p:spPr/>
        <p:txBody>
          <a:bodyPr/>
          <a:lstStyle/>
          <a:p>
            <a:fld id="{D04A32BC-4AEA-4C75-B397-D319FFB728D1}" type="slidenum">
              <a:rPr lang="en-US" smtClean="0"/>
              <a:pPr/>
              <a:t>10</a:t>
            </a:fld>
            <a:endParaRPr lang="en-US" dirty="0"/>
          </a:p>
        </p:txBody>
      </p:sp>
      <p:sp>
        <p:nvSpPr>
          <p:cNvPr id="10" name="Title 9">
            <a:extLst>
              <a:ext uri="{FF2B5EF4-FFF2-40B4-BE49-F238E27FC236}">
                <a16:creationId xmlns:a16="http://schemas.microsoft.com/office/drawing/2014/main" id="{F4676C29-19E7-46C1-AEE9-85E40E3873D0}"/>
              </a:ext>
            </a:extLst>
          </p:cNvPr>
          <p:cNvSpPr>
            <a:spLocks noGrp="1"/>
          </p:cNvSpPr>
          <p:nvPr>
            <p:ph type="title"/>
          </p:nvPr>
        </p:nvSpPr>
        <p:spPr/>
        <p:txBody>
          <a:bodyPr/>
          <a:lstStyle/>
          <a:p>
            <a:r>
              <a:rPr lang="en-US" dirty="0"/>
              <a:t>McKinsey South Africa Office</a:t>
            </a:r>
          </a:p>
        </p:txBody>
      </p:sp>
      <p:sp>
        <p:nvSpPr>
          <p:cNvPr id="11" name="Text Placeholder 10">
            <a:extLst>
              <a:ext uri="{FF2B5EF4-FFF2-40B4-BE49-F238E27FC236}">
                <a16:creationId xmlns:a16="http://schemas.microsoft.com/office/drawing/2014/main" id="{7FBCA2CD-B566-4F93-9D3B-9CB2F1AD0683}"/>
              </a:ext>
            </a:extLst>
          </p:cNvPr>
          <p:cNvSpPr>
            <a:spLocks noGrp="1"/>
          </p:cNvSpPr>
          <p:nvPr>
            <p:ph type="body" sz="quarter" idx="24"/>
          </p:nvPr>
        </p:nvSpPr>
        <p:spPr>
          <a:xfrm>
            <a:off x="421961" y="842903"/>
            <a:ext cx="8299939" cy="510885"/>
          </a:xfrm>
        </p:spPr>
        <p:txBody>
          <a:bodyPr/>
          <a:lstStyle/>
          <a:p>
            <a:r>
              <a:rPr lang="en-US" sz="1400" b="1" dirty="0"/>
              <a:t>Providing best practice case examples of public sector reforms in Sudan, Kenya and Ghana (1/2)</a:t>
            </a:r>
          </a:p>
        </p:txBody>
      </p:sp>
      <p:sp>
        <p:nvSpPr>
          <p:cNvPr id="12" name="Text Placeholder 11">
            <a:extLst>
              <a:ext uri="{FF2B5EF4-FFF2-40B4-BE49-F238E27FC236}">
                <a16:creationId xmlns:a16="http://schemas.microsoft.com/office/drawing/2014/main" id="{341FE5C9-84F1-4B95-9EA7-0C821693FE11}"/>
              </a:ext>
            </a:extLst>
          </p:cNvPr>
          <p:cNvSpPr>
            <a:spLocks noGrp="1"/>
          </p:cNvSpPr>
          <p:nvPr>
            <p:ph type="body" sz="quarter" idx="38"/>
          </p:nvPr>
        </p:nvSpPr>
        <p:spPr>
          <a:xfrm>
            <a:off x="504472" y="1479079"/>
            <a:ext cx="1432041" cy="309413"/>
          </a:xfrm>
        </p:spPr>
        <p:txBody>
          <a:bodyPr/>
          <a:lstStyle/>
          <a:p>
            <a:r>
              <a:rPr lang="en-US" dirty="0"/>
              <a:t>Asia</a:t>
            </a:r>
          </a:p>
        </p:txBody>
      </p:sp>
      <p:sp>
        <p:nvSpPr>
          <p:cNvPr id="13" name="Text Placeholder 12">
            <a:extLst>
              <a:ext uri="{FF2B5EF4-FFF2-40B4-BE49-F238E27FC236}">
                <a16:creationId xmlns:a16="http://schemas.microsoft.com/office/drawing/2014/main" id="{78E84F63-64D2-4416-BE82-25E5BB9E0DA9}"/>
              </a:ext>
            </a:extLst>
          </p:cNvPr>
          <p:cNvSpPr>
            <a:spLocks noGrp="1"/>
          </p:cNvSpPr>
          <p:nvPr>
            <p:ph type="body" sz="quarter" idx="39"/>
          </p:nvPr>
        </p:nvSpPr>
        <p:spPr>
          <a:xfrm>
            <a:off x="2192155" y="1479079"/>
            <a:ext cx="1432041" cy="309413"/>
          </a:xfrm>
        </p:spPr>
        <p:txBody>
          <a:bodyPr/>
          <a:lstStyle/>
          <a:p>
            <a:r>
              <a:rPr lang="en-US" dirty="0"/>
              <a:t>Europe</a:t>
            </a:r>
          </a:p>
        </p:txBody>
      </p:sp>
      <p:sp>
        <p:nvSpPr>
          <p:cNvPr id="14" name="Text Placeholder 13">
            <a:extLst>
              <a:ext uri="{FF2B5EF4-FFF2-40B4-BE49-F238E27FC236}">
                <a16:creationId xmlns:a16="http://schemas.microsoft.com/office/drawing/2014/main" id="{21CC1E57-0BB7-4368-BE52-5FC99D6895B5}"/>
              </a:ext>
            </a:extLst>
          </p:cNvPr>
          <p:cNvSpPr>
            <a:spLocks noGrp="1"/>
          </p:cNvSpPr>
          <p:nvPr>
            <p:ph type="body" sz="quarter" idx="40"/>
          </p:nvPr>
        </p:nvSpPr>
        <p:spPr>
          <a:xfrm>
            <a:off x="3859096" y="1490397"/>
            <a:ext cx="1432041" cy="309413"/>
          </a:xfrm>
        </p:spPr>
        <p:txBody>
          <a:bodyPr/>
          <a:lstStyle/>
          <a:p>
            <a:r>
              <a:rPr lang="en-US" dirty="0"/>
              <a:t>US</a:t>
            </a:r>
          </a:p>
        </p:txBody>
      </p:sp>
      <p:sp>
        <p:nvSpPr>
          <p:cNvPr id="16" name="Text Placeholder 15">
            <a:extLst>
              <a:ext uri="{FF2B5EF4-FFF2-40B4-BE49-F238E27FC236}">
                <a16:creationId xmlns:a16="http://schemas.microsoft.com/office/drawing/2014/main" id="{E724FD86-A18C-4D90-8CE3-E28930E572FB}"/>
              </a:ext>
            </a:extLst>
          </p:cNvPr>
          <p:cNvSpPr>
            <a:spLocks noGrp="1"/>
          </p:cNvSpPr>
          <p:nvPr>
            <p:ph type="body" sz="quarter" idx="4294967295"/>
          </p:nvPr>
        </p:nvSpPr>
        <p:spPr>
          <a:xfrm>
            <a:off x="7831744" y="3541376"/>
            <a:ext cx="1432041" cy="309413"/>
          </a:xfrm>
          <a:prstGeom prst="rect">
            <a:avLst/>
          </a:prstGeom>
        </p:spPr>
        <p:txBody>
          <a:bodyPr/>
          <a:lstStyle/>
          <a:p>
            <a:pPr algn="ctr"/>
            <a:r>
              <a:rPr lang="en-US" sz="1400" dirty="0">
                <a:solidFill>
                  <a:schemeClr val="bg1"/>
                </a:solidFill>
              </a:rPr>
              <a:t>Middle East</a:t>
            </a:r>
          </a:p>
        </p:txBody>
      </p:sp>
      <p:sp>
        <p:nvSpPr>
          <p:cNvPr id="19" name="Content Placeholder 1">
            <a:extLst>
              <a:ext uri="{FF2B5EF4-FFF2-40B4-BE49-F238E27FC236}">
                <a16:creationId xmlns:a16="http://schemas.microsoft.com/office/drawing/2014/main" id="{970B8BE4-E5FA-4A69-B401-D8279E4CF7B9}"/>
              </a:ext>
            </a:extLst>
          </p:cNvPr>
          <p:cNvSpPr txBox="1">
            <a:spLocks/>
          </p:cNvSpPr>
          <p:nvPr/>
        </p:nvSpPr>
        <p:spPr>
          <a:xfrm>
            <a:off x="2138989" y="2704144"/>
            <a:ext cx="6805133" cy="1384185"/>
          </a:xfrm>
          <a:prstGeom prst="rect">
            <a:avLst/>
          </a:prstGeom>
        </p:spPr>
        <p:txBody>
          <a:bodyPr/>
          <a:lstStyle>
            <a:lvl1pPr marL="0" indent="0" algn="l" defTabSz="685800" rtl="0" eaLnBrk="1" latinLnBrk="0" hangingPunct="1">
              <a:lnSpc>
                <a:spcPct val="110000"/>
              </a:lnSpc>
              <a:spcBef>
                <a:spcPts val="0"/>
              </a:spcBef>
              <a:buFontTx/>
              <a:buNone/>
              <a:defRPr sz="1050" b="1" kern="1200">
                <a:solidFill>
                  <a:schemeClr val="tx1"/>
                </a:solidFill>
                <a:latin typeface="+mn-lt"/>
                <a:ea typeface="+mn-ea"/>
                <a:cs typeface="+mn-cs"/>
              </a:defRPr>
            </a:lvl1pPr>
            <a:lvl2pPr marL="271463" indent="-176213" algn="l" defTabSz="685800" rtl="0" eaLnBrk="1" latinLnBrk="0" hangingPunct="1">
              <a:lnSpc>
                <a:spcPct val="110000"/>
              </a:lnSpc>
              <a:spcBef>
                <a:spcPts val="0"/>
              </a:spcBef>
              <a:buClr>
                <a:schemeClr val="accent3"/>
              </a:buClr>
              <a:buFont typeface="Arial" pitchFamily="34" charset="0"/>
              <a:buChar char="•"/>
              <a:defRPr sz="1050" kern="1200">
                <a:solidFill>
                  <a:schemeClr val="tx1"/>
                </a:solidFill>
                <a:latin typeface="+mn-lt"/>
                <a:ea typeface="+mn-ea"/>
                <a:cs typeface="+mn-cs"/>
              </a:defRPr>
            </a:lvl2pPr>
            <a:lvl3pPr marL="469106" indent="-203597"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3pPr>
            <a:lvl4pPr marL="666750" indent="-190500"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4pPr>
            <a:lvl5pPr marL="877491" indent="-210741"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71450" indent="-171450" fontAlgn="auto">
              <a:spcAft>
                <a:spcPts val="0"/>
              </a:spcAft>
              <a:buFont typeface="Wingdings" panose="05000000000000000000" pitchFamily="2" charset="2"/>
              <a:buChar char="§"/>
            </a:pPr>
            <a:r>
              <a:rPr lang="en-US" sz="1000" b="0" dirty="0"/>
              <a:t>Research was not insightful for Sudan as we could not find enough material on public sector reforms thus we suggested the requestor to focus on another country </a:t>
            </a:r>
          </a:p>
          <a:p>
            <a:pPr marL="171450" indent="-171450" fontAlgn="auto">
              <a:spcAft>
                <a:spcPts val="0"/>
              </a:spcAft>
              <a:buFont typeface="Wingdings" panose="05000000000000000000" pitchFamily="2" charset="2"/>
              <a:buChar char="§"/>
            </a:pPr>
            <a:r>
              <a:rPr lang="en-US" sz="1000" b="0" dirty="0"/>
              <a:t>Lack of quantitative data regarding the outcome of the implemented public sector reforms initiatives, we could only rely on examples presented by the governments and international institutions (United Nations Public Administration Network) as successful cases</a:t>
            </a:r>
          </a:p>
        </p:txBody>
      </p:sp>
      <p:sp>
        <p:nvSpPr>
          <p:cNvPr id="20" name="Content Placeholder 2">
            <a:extLst>
              <a:ext uri="{FF2B5EF4-FFF2-40B4-BE49-F238E27FC236}">
                <a16:creationId xmlns:a16="http://schemas.microsoft.com/office/drawing/2014/main" id="{B4EF1B19-8A32-43A8-BEB2-F747C6C2EDD0}"/>
              </a:ext>
            </a:extLst>
          </p:cNvPr>
          <p:cNvSpPr txBox="1">
            <a:spLocks/>
          </p:cNvSpPr>
          <p:nvPr/>
        </p:nvSpPr>
        <p:spPr>
          <a:xfrm>
            <a:off x="2138990" y="1872454"/>
            <a:ext cx="6940686" cy="722736"/>
          </a:xfrm>
          <a:prstGeom prst="rect">
            <a:avLst/>
          </a:prstGeom>
        </p:spPr>
        <p:txBody>
          <a:bodyPr/>
          <a:lstStyle>
            <a:lvl1pPr marL="0" indent="0" algn="l" defTabSz="685800" rtl="0" eaLnBrk="1" latinLnBrk="0" hangingPunct="1">
              <a:lnSpc>
                <a:spcPct val="110000"/>
              </a:lnSpc>
              <a:spcBef>
                <a:spcPts val="0"/>
              </a:spcBef>
              <a:buFontTx/>
              <a:buNone/>
              <a:defRPr sz="1050" b="1" kern="1200">
                <a:solidFill>
                  <a:schemeClr val="tx1"/>
                </a:solidFill>
                <a:latin typeface="+mn-lt"/>
                <a:ea typeface="+mn-ea"/>
                <a:cs typeface="+mn-cs"/>
              </a:defRPr>
            </a:lvl1pPr>
            <a:lvl2pPr marL="271463" indent="-176213" algn="l" defTabSz="685800" rtl="0" eaLnBrk="1" latinLnBrk="0" hangingPunct="1">
              <a:lnSpc>
                <a:spcPct val="110000"/>
              </a:lnSpc>
              <a:spcBef>
                <a:spcPts val="0"/>
              </a:spcBef>
              <a:buClr>
                <a:schemeClr val="accent3"/>
              </a:buClr>
              <a:buFont typeface="Arial" pitchFamily="34" charset="0"/>
              <a:buChar char="•"/>
              <a:defRPr sz="1050" kern="1200">
                <a:solidFill>
                  <a:schemeClr val="tx1"/>
                </a:solidFill>
                <a:latin typeface="+mn-lt"/>
                <a:ea typeface="+mn-ea"/>
                <a:cs typeface="+mn-cs"/>
              </a:defRPr>
            </a:lvl2pPr>
            <a:lvl3pPr marL="469106" indent="-203597"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3pPr>
            <a:lvl4pPr marL="666750" indent="-190500"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4pPr>
            <a:lvl5pPr marL="877491" indent="-210741"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71450" indent="-171450" fontAlgn="auto">
              <a:spcAft>
                <a:spcPts val="0"/>
              </a:spcAft>
              <a:buFont typeface="Wingdings" panose="05000000000000000000" pitchFamily="2" charset="2"/>
              <a:buChar char="§"/>
            </a:pPr>
            <a:r>
              <a:rPr lang="en-US" sz="1000" b="0" dirty="0"/>
              <a:t>We are working on a civil service transformation reform, and need your support with best practice case examples of public sector reforms in Sudan, Kenya and Ghana. We specifically need country context data (population, size of civil service, federal state, etc.), description of the initial situation, reform approach with specific examples, impact of the initiatives </a:t>
            </a:r>
          </a:p>
        </p:txBody>
      </p:sp>
      <p:sp>
        <p:nvSpPr>
          <p:cNvPr id="21" name="Content Placeholder 3">
            <a:extLst>
              <a:ext uri="{FF2B5EF4-FFF2-40B4-BE49-F238E27FC236}">
                <a16:creationId xmlns:a16="http://schemas.microsoft.com/office/drawing/2014/main" id="{FAEEE0C9-94A9-45C7-AE43-7AC11D94368B}"/>
              </a:ext>
            </a:extLst>
          </p:cNvPr>
          <p:cNvSpPr txBox="1">
            <a:spLocks/>
          </p:cNvSpPr>
          <p:nvPr/>
        </p:nvSpPr>
        <p:spPr>
          <a:xfrm>
            <a:off x="2138989" y="5523317"/>
            <a:ext cx="6858297" cy="722736"/>
          </a:xfrm>
          <a:prstGeom prst="rect">
            <a:avLst/>
          </a:prstGeom>
        </p:spPr>
        <p:txBody>
          <a:bodyPr/>
          <a:lstStyle>
            <a:lvl1pPr marL="0" indent="0" algn="l" defTabSz="685800" rtl="0" eaLnBrk="1" latinLnBrk="0" hangingPunct="1">
              <a:lnSpc>
                <a:spcPct val="110000"/>
              </a:lnSpc>
              <a:spcBef>
                <a:spcPts val="0"/>
              </a:spcBef>
              <a:buFontTx/>
              <a:buNone/>
              <a:defRPr sz="1200" b="1" kern="1200">
                <a:solidFill>
                  <a:schemeClr val="tx1"/>
                </a:solidFill>
                <a:latin typeface="+mj-lt"/>
                <a:ea typeface="+mn-ea"/>
                <a:cs typeface="+mn-cs"/>
              </a:defRPr>
            </a:lvl1pPr>
            <a:lvl2pPr marL="271463" indent="-176213" algn="l" defTabSz="685800" rtl="0" eaLnBrk="1" latinLnBrk="0" hangingPunct="1">
              <a:lnSpc>
                <a:spcPct val="110000"/>
              </a:lnSpc>
              <a:spcBef>
                <a:spcPts val="0"/>
              </a:spcBef>
              <a:buClr>
                <a:schemeClr val="accent3"/>
              </a:buClr>
              <a:buFont typeface="Arial" pitchFamily="34" charset="0"/>
              <a:buChar char="•"/>
              <a:defRPr sz="1050" kern="1200">
                <a:solidFill>
                  <a:schemeClr val="tx1"/>
                </a:solidFill>
                <a:latin typeface="+mn-lt"/>
                <a:ea typeface="+mn-ea"/>
                <a:cs typeface="+mn-cs"/>
              </a:defRPr>
            </a:lvl2pPr>
            <a:lvl3pPr marL="469106" indent="-203597"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3pPr>
            <a:lvl4pPr marL="666750" indent="-190500"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4pPr>
            <a:lvl5pPr marL="877491" indent="-210741"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71450" indent="-171450" fontAlgn="auto">
              <a:spcAft>
                <a:spcPts val="0"/>
              </a:spcAft>
              <a:buFont typeface="Wingdings" panose="05000000000000000000" pitchFamily="2" charset="2"/>
              <a:buChar char="§"/>
            </a:pPr>
            <a:r>
              <a:rPr lang="en-US" sz="1000" b="0" dirty="0"/>
              <a:t>PPT deliverable with detailed insights on the requested dimensions.  (</a:t>
            </a:r>
            <a:r>
              <a:rPr lang="en-US" sz="1000" b="0" u="sng" dirty="0"/>
              <a:t>Screenshot of the deliverable in the next slide</a:t>
            </a:r>
            <a:r>
              <a:rPr lang="en-US" sz="1000" b="0" dirty="0"/>
              <a:t>) </a:t>
            </a:r>
          </a:p>
          <a:p>
            <a:pPr marL="171450" indent="-171450" fontAlgn="auto">
              <a:spcAft>
                <a:spcPts val="0"/>
              </a:spcAft>
              <a:buFont typeface="Wingdings" panose="05000000000000000000" pitchFamily="2" charset="2"/>
              <a:buChar char="§"/>
            </a:pPr>
            <a:r>
              <a:rPr lang="en-US" sz="1000" b="0" dirty="0"/>
              <a:t>Sharing detailed reports on the topic with the consulting team after selecting the most relevant insights specific to the countries of focus (e.g. “</a:t>
            </a:r>
            <a:r>
              <a:rPr lang="en-US" sz="1000" b="0" i="1" dirty="0"/>
              <a:t>Innovations and Best Practices in public sector reforms – Cases of Civil Service in Ghana, Kenya, Nigeria, and South Africa</a:t>
            </a:r>
            <a:r>
              <a:rPr lang="en-US" sz="1000" b="0" dirty="0"/>
              <a:t>”, Economic Commission for Africa, December 2010)</a:t>
            </a:r>
          </a:p>
          <a:p>
            <a:pPr fontAlgn="auto">
              <a:spcAft>
                <a:spcPts val="0"/>
              </a:spcAft>
            </a:pPr>
            <a:endParaRPr lang="en-US" sz="1000" b="0" dirty="0"/>
          </a:p>
        </p:txBody>
      </p:sp>
      <p:sp>
        <p:nvSpPr>
          <p:cNvPr id="27" name="Content Placeholder 3">
            <a:extLst>
              <a:ext uri="{FF2B5EF4-FFF2-40B4-BE49-F238E27FC236}">
                <a16:creationId xmlns:a16="http://schemas.microsoft.com/office/drawing/2014/main" id="{71C2257E-751E-4F67-9606-D448228E952E}"/>
              </a:ext>
            </a:extLst>
          </p:cNvPr>
          <p:cNvSpPr txBox="1">
            <a:spLocks/>
          </p:cNvSpPr>
          <p:nvPr/>
        </p:nvSpPr>
        <p:spPr>
          <a:xfrm>
            <a:off x="2138989" y="4221361"/>
            <a:ext cx="6858297" cy="1331375"/>
          </a:xfrm>
          <a:prstGeom prst="rect">
            <a:avLst/>
          </a:prstGeom>
        </p:spPr>
        <p:txBody>
          <a:bodyPr/>
          <a:lstStyle>
            <a:lvl1pPr marL="0" indent="0" algn="l" defTabSz="685800" rtl="0" eaLnBrk="1" latinLnBrk="0" hangingPunct="1">
              <a:lnSpc>
                <a:spcPct val="110000"/>
              </a:lnSpc>
              <a:spcBef>
                <a:spcPts val="0"/>
              </a:spcBef>
              <a:buFontTx/>
              <a:buNone/>
              <a:defRPr sz="1200" b="1" kern="1200">
                <a:solidFill>
                  <a:schemeClr val="tx1"/>
                </a:solidFill>
                <a:latin typeface="+mj-lt"/>
                <a:ea typeface="+mn-ea"/>
                <a:cs typeface="+mn-cs"/>
              </a:defRPr>
            </a:lvl1pPr>
            <a:lvl2pPr marL="271463" indent="-176213" algn="l" defTabSz="685800" rtl="0" eaLnBrk="1" latinLnBrk="0" hangingPunct="1">
              <a:lnSpc>
                <a:spcPct val="110000"/>
              </a:lnSpc>
              <a:spcBef>
                <a:spcPts val="0"/>
              </a:spcBef>
              <a:buClr>
                <a:schemeClr val="accent3"/>
              </a:buClr>
              <a:buFont typeface="Arial" pitchFamily="34" charset="0"/>
              <a:buChar char="•"/>
              <a:defRPr sz="1050" kern="1200">
                <a:solidFill>
                  <a:schemeClr val="tx1"/>
                </a:solidFill>
                <a:latin typeface="+mn-lt"/>
                <a:ea typeface="+mn-ea"/>
                <a:cs typeface="+mn-cs"/>
              </a:defRPr>
            </a:lvl2pPr>
            <a:lvl3pPr marL="469106" indent="-203597"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3pPr>
            <a:lvl4pPr marL="666750" indent="-190500"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4pPr>
            <a:lvl5pPr marL="877491" indent="-210741"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fontAlgn="auto">
              <a:spcAft>
                <a:spcPts val="0"/>
              </a:spcAft>
            </a:pPr>
            <a:r>
              <a:rPr lang="en-US" sz="1000" b="0" dirty="0"/>
              <a:t>Conducting desk research leveraging different types of sources prioritizing the below:</a:t>
            </a:r>
          </a:p>
          <a:p>
            <a:pPr marL="171450" indent="-171450" fontAlgn="auto">
              <a:spcAft>
                <a:spcPts val="0"/>
              </a:spcAft>
              <a:buFont typeface="Wingdings" panose="05000000000000000000" pitchFamily="2" charset="2"/>
              <a:buChar char="§"/>
            </a:pPr>
            <a:r>
              <a:rPr lang="en-US" sz="1000" b="0" dirty="0"/>
              <a:t>The specified countries’ ministries in charge of Public sector reforms (Ghanaian Office of Civil Service, Kenyan Public Service Commission) </a:t>
            </a:r>
          </a:p>
          <a:p>
            <a:pPr marL="171450" indent="-171450" fontAlgn="auto">
              <a:spcAft>
                <a:spcPts val="0"/>
              </a:spcAft>
              <a:buFont typeface="Wingdings" panose="05000000000000000000" pitchFamily="2" charset="2"/>
              <a:buChar char="§"/>
            </a:pPr>
            <a:r>
              <a:rPr lang="en-US" sz="1000" b="0" dirty="0"/>
              <a:t>The National institutes of Public administration which generally publish papers on the public sector reforms initiatives </a:t>
            </a:r>
          </a:p>
          <a:p>
            <a:pPr marL="171450" indent="-171450" fontAlgn="auto">
              <a:spcAft>
                <a:spcPts val="0"/>
              </a:spcAft>
              <a:buFont typeface="Wingdings" panose="05000000000000000000" pitchFamily="2" charset="2"/>
              <a:buChar char="§"/>
            </a:pPr>
            <a:r>
              <a:rPr lang="en-US" sz="1000" b="0" dirty="0"/>
              <a:t>Regional sources involved in public sector reforms : Economic Commission for Africa </a:t>
            </a:r>
          </a:p>
          <a:p>
            <a:pPr marL="171450" indent="-171450" fontAlgn="auto">
              <a:spcAft>
                <a:spcPts val="0"/>
              </a:spcAft>
              <a:buFont typeface="Wingdings" panose="05000000000000000000" pitchFamily="2" charset="2"/>
              <a:buChar char="§"/>
            </a:pPr>
            <a:r>
              <a:rPr lang="en-US" sz="1000" b="0" dirty="0"/>
              <a:t>United Nations Public Administration Network focusing on the promotion of better public administration </a:t>
            </a:r>
          </a:p>
        </p:txBody>
      </p:sp>
      <p:sp>
        <p:nvSpPr>
          <p:cNvPr id="22" name="Rectangle 21">
            <a:extLst>
              <a:ext uri="{FF2B5EF4-FFF2-40B4-BE49-F238E27FC236}">
                <a16:creationId xmlns:a16="http://schemas.microsoft.com/office/drawing/2014/main" id="{6BF83CD7-EE61-4768-99C2-9D27B14F6715}"/>
              </a:ext>
            </a:extLst>
          </p:cNvPr>
          <p:cNvSpPr/>
          <p:nvPr/>
        </p:nvSpPr>
        <p:spPr>
          <a:xfrm>
            <a:off x="421841" y="1932172"/>
            <a:ext cx="1659062" cy="663018"/>
          </a:xfrm>
          <a:prstGeom prst="rect">
            <a:avLst/>
          </a:prstGeom>
          <a:solidFill>
            <a:schemeClr val="accent6">
              <a:lumMod val="5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latin typeface="+mj-lt"/>
              </a:rPr>
              <a:t>Request</a:t>
            </a:r>
          </a:p>
        </p:txBody>
      </p:sp>
      <p:sp>
        <p:nvSpPr>
          <p:cNvPr id="28" name="Rectangle 27">
            <a:extLst>
              <a:ext uri="{FF2B5EF4-FFF2-40B4-BE49-F238E27FC236}">
                <a16:creationId xmlns:a16="http://schemas.microsoft.com/office/drawing/2014/main" id="{9F869481-8E00-432C-BC2A-7CF7E9D6FACB}"/>
              </a:ext>
            </a:extLst>
          </p:cNvPr>
          <p:cNvSpPr/>
          <p:nvPr/>
        </p:nvSpPr>
        <p:spPr>
          <a:xfrm>
            <a:off x="421841" y="2704145"/>
            <a:ext cx="1659062" cy="1384186"/>
          </a:xfrm>
          <a:prstGeom prst="rect">
            <a:avLst/>
          </a:prstGeom>
          <a:solidFill>
            <a:schemeClr val="accent6">
              <a:lumMod val="5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latin typeface="+mj-lt"/>
              </a:rPr>
              <a:t>Main challenges</a:t>
            </a:r>
          </a:p>
        </p:txBody>
      </p:sp>
      <p:sp>
        <p:nvSpPr>
          <p:cNvPr id="29" name="Rectangle 28">
            <a:extLst>
              <a:ext uri="{FF2B5EF4-FFF2-40B4-BE49-F238E27FC236}">
                <a16:creationId xmlns:a16="http://schemas.microsoft.com/office/drawing/2014/main" id="{05A25D78-0B88-422B-A9A0-11BEBB8F595B}"/>
              </a:ext>
            </a:extLst>
          </p:cNvPr>
          <p:cNvSpPr/>
          <p:nvPr/>
        </p:nvSpPr>
        <p:spPr>
          <a:xfrm>
            <a:off x="421841" y="4221361"/>
            <a:ext cx="1659062" cy="1168926"/>
          </a:xfrm>
          <a:prstGeom prst="rect">
            <a:avLst/>
          </a:prstGeom>
          <a:solidFill>
            <a:schemeClr val="accent6">
              <a:lumMod val="5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latin typeface="+mj-lt"/>
              </a:rPr>
              <a:t>Infomineo’s approach</a:t>
            </a:r>
          </a:p>
        </p:txBody>
      </p:sp>
      <p:sp>
        <p:nvSpPr>
          <p:cNvPr id="30" name="Rectangle 29">
            <a:extLst>
              <a:ext uri="{FF2B5EF4-FFF2-40B4-BE49-F238E27FC236}">
                <a16:creationId xmlns:a16="http://schemas.microsoft.com/office/drawing/2014/main" id="{EE476936-B69D-4294-A358-E6692463772D}"/>
              </a:ext>
            </a:extLst>
          </p:cNvPr>
          <p:cNvSpPr/>
          <p:nvPr/>
        </p:nvSpPr>
        <p:spPr>
          <a:xfrm>
            <a:off x="421841" y="5523317"/>
            <a:ext cx="1659062" cy="722736"/>
          </a:xfrm>
          <a:prstGeom prst="rect">
            <a:avLst/>
          </a:prstGeom>
          <a:solidFill>
            <a:schemeClr val="accent6">
              <a:lumMod val="5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latin typeface="+mj-lt"/>
              </a:rPr>
              <a:t>Deliverable</a:t>
            </a:r>
          </a:p>
        </p:txBody>
      </p:sp>
      <p:sp>
        <p:nvSpPr>
          <p:cNvPr id="23" name="Arrow: Pentagon 22">
            <a:extLst>
              <a:ext uri="{FF2B5EF4-FFF2-40B4-BE49-F238E27FC236}">
                <a16:creationId xmlns:a16="http://schemas.microsoft.com/office/drawing/2014/main" id="{A6217DAF-C379-44CF-9EDC-8D9570981A72}"/>
              </a:ext>
            </a:extLst>
          </p:cNvPr>
          <p:cNvSpPr/>
          <p:nvPr/>
        </p:nvSpPr>
        <p:spPr>
          <a:xfrm>
            <a:off x="5546779" y="1404970"/>
            <a:ext cx="1605968" cy="416903"/>
          </a:xfrm>
          <a:prstGeom prst="homePlate">
            <a:avLst/>
          </a:prstGeom>
          <a:solidFill>
            <a:srgbClr val="002060"/>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err="1">
              <a:solidFill>
                <a:schemeClr val="tx1"/>
              </a:solidFill>
              <a:latin typeface="+mj-lt"/>
            </a:endParaRPr>
          </a:p>
        </p:txBody>
      </p:sp>
      <p:sp>
        <p:nvSpPr>
          <p:cNvPr id="24" name="Arrow: Pentagon 23">
            <a:extLst>
              <a:ext uri="{FF2B5EF4-FFF2-40B4-BE49-F238E27FC236}">
                <a16:creationId xmlns:a16="http://schemas.microsoft.com/office/drawing/2014/main" id="{76F281A1-92D1-4711-B276-5CF0CAE54716}"/>
              </a:ext>
            </a:extLst>
          </p:cNvPr>
          <p:cNvSpPr/>
          <p:nvPr/>
        </p:nvSpPr>
        <p:spPr>
          <a:xfrm>
            <a:off x="7224353" y="1398517"/>
            <a:ext cx="1605968" cy="416903"/>
          </a:xfrm>
          <a:prstGeom prst="homePlate">
            <a:avLst/>
          </a:prstGeom>
          <a:solidFill>
            <a:schemeClr val="accent5"/>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err="1">
              <a:solidFill>
                <a:schemeClr val="tx1"/>
              </a:solidFill>
              <a:latin typeface="+mj-lt"/>
            </a:endParaRPr>
          </a:p>
        </p:txBody>
      </p:sp>
      <p:sp>
        <p:nvSpPr>
          <p:cNvPr id="25" name="Text Placeholder 14">
            <a:extLst>
              <a:ext uri="{FF2B5EF4-FFF2-40B4-BE49-F238E27FC236}">
                <a16:creationId xmlns:a16="http://schemas.microsoft.com/office/drawing/2014/main" id="{099D79A6-1469-4AA1-9C0E-0BC8CA64C0F5}"/>
              </a:ext>
            </a:extLst>
          </p:cNvPr>
          <p:cNvSpPr txBox="1">
            <a:spLocks/>
          </p:cNvSpPr>
          <p:nvPr/>
        </p:nvSpPr>
        <p:spPr>
          <a:xfrm>
            <a:off x="7359454" y="1485568"/>
            <a:ext cx="1432041" cy="309413"/>
          </a:xfrm>
          <a:prstGeom prst="rect">
            <a:avLst/>
          </a:prstGeom>
        </p:spPr>
        <p:txBody>
          <a:bodyPr/>
          <a:lstStyle>
            <a:lvl1pPr marL="0" indent="0" algn="ctr" defTabSz="685800" rtl="0" eaLnBrk="1" latinLnBrk="0" hangingPunct="1">
              <a:lnSpc>
                <a:spcPct val="110000"/>
              </a:lnSpc>
              <a:spcBef>
                <a:spcPts val="0"/>
              </a:spcBef>
              <a:buFont typeface="+mj-lt"/>
              <a:buNone/>
              <a:defRPr sz="1400" b="1" kern="1200">
                <a:solidFill>
                  <a:schemeClr val="bg1"/>
                </a:solidFill>
                <a:latin typeface="+mj-lt"/>
                <a:ea typeface="+mn-ea"/>
                <a:cs typeface="+mn-cs"/>
              </a:defRPr>
            </a:lvl1pPr>
            <a:lvl2pPr marL="271463" indent="-176213" algn="l" defTabSz="685800" rtl="0" eaLnBrk="1" latinLnBrk="0" hangingPunct="1">
              <a:lnSpc>
                <a:spcPct val="110000"/>
              </a:lnSpc>
              <a:spcBef>
                <a:spcPts val="0"/>
              </a:spcBef>
              <a:buClr>
                <a:schemeClr val="accent3"/>
              </a:buClr>
              <a:buFont typeface="Arial" pitchFamily="34" charset="0"/>
              <a:buChar char="•"/>
              <a:defRPr sz="1050" kern="1200">
                <a:solidFill>
                  <a:schemeClr val="tx1"/>
                </a:solidFill>
                <a:latin typeface="+mn-lt"/>
                <a:ea typeface="+mn-ea"/>
                <a:cs typeface="+mn-cs"/>
              </a:defRPr>
            </a:lvl2pPr>
            <a:lvl3pPr marL="469106" indent="-203597"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3pPr>
            <a:lvl4pPr marL="666750" indent="-190500"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4pPr>
            <a:lvl5pPr marL="877491" indent="-210741"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l" fontAlgn="auto">
              <a:spcAft>
                <a:spcPts val="0"/>
              </a:spcAft>
              <a:buFontTx/>
              <a:buNone/>
            </a:pPr>
            <a:r>
              <a:rPr lang="en-US" dirty="0">
                <a:latin typeface="+mn-lt"/>
              </a:rPr>
              <a:t>Middle East</a:t>
            </a:r>
          </a:p>
        </p:txBody>
      </p:sp>
      <p:sp>
        <p:nvSpPr>
          <p:cNvPr id="15" name="Text Placeholder 14">
            <a:extLst>
              <a:ext uri="{FF2B5EF4-FFF2-40B4-BE49-F238E27FC236}">
                <a16:creationId xmlns:a16="http://schemas.microsoft.com/office/drawing/2014/main" id="{0857D901-14D0-4BBA-973B-AF3D5E65179A}"/>
              </a:ext>
            </a:extLst>
          </p:cNvPr>
          <p:cNvSpPr>
            <a:spLocks noGrp="1"/>
          </p:cNvSpPr>
          <p:nvPr>
            <p:ph type="body" sz="quarter" idx="41"/>
          </p:nvPr>
        </p:nvSpPr>
        <p:spPr>
          <a:xfrm>
            <a:off x="5609333" y="1458714"/>
            <a:ext cx="1432041" cy="309413"/>
          </a:xfrm>
        </p:spPr>
        <p:txBody>
          <a:bodyPr/>
          <a:lstStyle/>
          <a:p>
            <a:pPr>
              <a:buFontTx/>
            </a:pPr>
            <a:r>
              <a:rPr lang="en-US" dirty="0">
                <a:latin typeface="+mn-lt"/>
              </a:rPr>
              <a:t>Africa</a:t>
            </a:r>
          </a:p>
        </p:txBody>
      </p:sp>
    </p:spTree>
    <p:extLst>
      <p:ext uri="{BB962C8B-B14F-4D97-AF65-F5344CB8AC3E}">
        <p14:creationId xmlns:p14="http://schemas.microsoft.com/office/powerpoint/2010/main" val="54670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16" hidden="1">
            <a:extLst>
              <a:ext uri="{FF2B5EF4-FFF2-40B4-BE49-F238E27FC236}">
                <a16:creationId xmlns:a16="http://schemas.microsoft.com/office/drawing/2014/main" id="{4E22FD09-F0FC-44A8-B32E-B2CC24184EB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4" imgW="421" imgH="423" progId="TCLayout.ActiveDocument.1">
                  <p:embed/>
                </p:oleObj>
              </mc:Choice>
              <mc:Fallback>
                <p:oleObj name="Diapositive think-cell" r:id="rId4" imgW="421" imgH="423" progId="TCLayout.ActiveDocument.1">
                  <p:embed/>
                  <p:pic>
                    <p:nvPicPr>
                      <p:cNvPr id="17" name="Object 16" hidden="1">
                        <a:extLst>
                          <a:ext uri="{FF2B5EF4-FFF2-40B4-BE49-F238E27FC236}">
                            <a16:creationId xmlns:a16="http://schemas.microsoft.com/office/drawing/2014/main" id="{4E22FD09-F0FC-44A8-B32E-B2CC24184EB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Rectangle 15" hidden="1">
            <a:extLst>
              <a:ext uri="{FF2B5EF4-FFF2-40B4-BE49-F238E27FC236}">
                <a16:creationId xmlns:a16="http://schemas.microsoft.com/office/drawing/2014/main" id="{397576FB-27FA-439A-9D5D-92F11145E784}"/>
              </a:ext>
            </a:extLst>
          </p:cNvPr>
          <p:cNvSpPr/>
          <p:nvPr>
            <p:custDataLst>
              <p:tags r:id="rId2"/>
            </p:custDataLst>
          </p:nvPr>
        </p:nvSpPr>
        <p:spPr>
          <a:xfrm>
            <a:off x="0" y="0"/>
            <a:ext cx="158750" cy="158750"/>
          </a:xfrm>
          <a:prstGeom prst="rect">
            <a:avLst/>
          </a:prstGeom>
          <a:solidFill>
            <a:schemeClr val="accent6"/>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90000"/>
              </a:lnSpc>
            </a:pPr>
            <a:endParaRPr lang="en-US" sz="2400" b="1" dirty="0" err="1">
              <a:solidFill>
                <a:schemeClr val="tx1"/>
              </a:solidFill>
              <a:latin typeface="Open Sans"/>
              <a:ea typeface="+mj-ea"/>
              <a:cs typeface="+mj-cs"/>
              <a:sym typeface="Open Sans"/>
            </a:endParaRPr>
          </a:p>
        </p:txBody>
      </p:sp>
      <p:sp>
        <p:nvSpPr>
          <p:cNvPr id="5" name="Title 4">
            <a:extLst>
              <a:ext uri="{FF2B5EF4-FFF2-40B4-BE49-F238E27FC236}">
                <a16:creationId xmlns:a16="http://schemas.microsoft.com/office/drawing/2014/main" id="{68E16FBE-BE5A-47C6-B6DD-CFE54C2F610A}"/>
              </a:ext>
            </a:extLst>
          </p:cNvPr>
          <p:cNvSpPr>
            <a:spLocks noGrp="1"/>
          </p:cNvSpPr>
          <p:nvPr>
            <p:ph type="title"/>
          </p:nvPr>
        </p:nvSpPr>
        <p:spPr/>
        <p:txBody>
          <a:bodyPr/>
          <a:lstStyle/>
          <a:p>
            <a:r>
              <a:rPr lang="en-US" dirty="0"/>
              <a:t>McKinsey South Africa Office</a:t>
            </a:r>
          </a:p>
        </p:txBody>
      </p:sp>
      <p:sp>
        <p:nvSpPr>
          <p:cNvPr id="6" name="Text Placeholder 5">
            <a:extLst>
              <a:ext uri="{FF2B5EF4-FFF2-40B4-BE49-F238E27FC236}">
                <a16:creationId xmlns:a16="http://schemas.microsoft.com/office/drawing/2014/main" id="{C2F9E6C4-81DB-4672-86F5-4D9718118552}"/>
              </a:ext>
            </a:extLst>
          </p:cNvPr>
          <p:cNvSpPr>
            <a:spLocks noGrp="1"/>
          </p:cNvSpPr>
          <p:nvPr>
            <p:ph type="body" sz="quarter" idx="24"/>
          </p:nvPr>
        </p:nvSpPr>
        <p:spPr>
          <a:xfrm>
            <a:off x="421961" y="885436"/>
            <a:ext cx="8299939" cy="436862"/>
          </a:xfrm>
        </p:spPr>
        <p:txBody>
          <a:bodyPr/>
          <a:lstStyle/>
          <a:p>
            <a:r>
              <a:rPr lang="en-US" sz="1400" b="1" dirty="0"/>
              <a:t>Providing best practice case examples of public sector reforms in Sudan, Kenya and Ghana (2/2)</a:t>
            </a:r>
          </a:p>
        </p:txBody>
      </p:sp>
      <p:pic>
        <p:nvPicPr>
          <p:cNvPr id="2" name="Picture 1">
            <a:extLst>
              <a:ext uri="{FF2B5EF4-FFF2-40B4-BE49-F238E27FC236}">
                <a16:creationId xmlns:a16="http://schemas.microsoft.com/office/drawing/2014/main" id="{6B43282C-8A74-4A44-907B-4B1514F7E224}"/>
              </a:ext>
            </a:extLst>
          </p:cNvPr>
          <p:cNvPicPr>
            <a:picLocks noChangeAspect="1"/>
          </p:cNvPicPr>
          <p:nvPr/>
        </p:nvPicPr>
        <p:blipFill>
          <a:blip r:embed="rId6"/>
          <a:stretch>
            <a:fillRect/>
          </a:stretch>
        </p:blipFill>
        <p:spPr>
          <a:xfrm>
            <a:off x="696091" y="1348879"/>
            <a:ext cx="7596306" cy="4440549"/>
          </a:xfrm>
          <a:prstGeom prst="rect">
            <a:avLst/>
          </a:prstGeom>
        </p:spPr>
      </p:pic>
    </p:spTree>
    <p:extLst>
      <p:ext uri="{BB962C8B-B14F-4D97-AF65-F5344CB8AC3E}">
        <p14:creationId xmlns:p14="http://schemas.microsoft.com/office/powerpoint/2010/main" val="2782458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17" hidden="1">
            <a:extLst>
              <a:ext uri="{FF2B5EF4-FFF2-40B4-BE49-F238E27FC236}">
                <a16:creationId xmlns:a16="http://schemas.microsoft.com/office/drawing/2014/main" id="{42D207BB-5084-4A34-85B6-E281A499ABDF}"/>
              </a:ext>
            </a:extLst>
          </p:cNvPr>
          <p:cNvGraphicFramePr>
            <a:graphicFrameLocks noChangeAspect="1"/>
          </p:cNvGraphicFramePr>
          <p:nvPr>
            <p:custDataLst>
              <p:tags r:id="rId1"/>
            </p:custDataLst>
            <p:extLst>
              <p:ext uri="{D42A27DB-BD31-4B8C-83A1-F6EECF244321}">
                <p14:modId xmlns:p14="http://schemas.microsoft.com/office/powerpoint/2010/main" val="11230296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4" imgW="421" imgH="423" progId="TCLayout.ActiveDocument.1">
                  <p:embed/>
                </p:oleObj>
              </mc:Choice>
              <mc:Fallback>
                <p:oleObj name="Diapositive think-cell" r:id="rId4" imgW="421" imgH="423" progId="TCLayout.ActiveDocument.1">
                  <p:embed/>
                  <p:pic>
                    <p:nvPicPr>
                      <p:cNvPr id="18" name="Object 17" hidden="1">
                        <a:extLst>
                          <a:ext uri="{FF2B5EF4-FFF2-40B4-BE49-F238E27FC236}">
                            <a16:creationId xmlns:a16="http://schemas.microsoft.com/office/drawing/2014/main" id="{42D207BB-5084-4A34-85B6-E281A499ABD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1FD42D41-6D17-44D0-91D1-A15F3597FF67}"/>
              </a:ext>
            </a:extLst>
          </p:cNvPr>
          <p:cNvSpPr/>
          <p:nvPr>
            <p:custDataLst>
              <p:tags r:id="rId2"/>
            </p:custDataLst>
          </p:nvPr>
        </p:nvSpPr>
        <p:spPr>
          <a:xfrm>
            <a:off x="0" y="0"/>
            <a:ext cx="158750" cy="158750"/>
          </a:xfrm>
          <a:prstGeom prst="rect">
            <a:avLst/>
          </a:prstGeom>
          <a:solidFill>
            <a:schemeClr val="accent6"/>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90000"/>
              </a:lnSpc>
            </a:pPr>
            <a:endParaRPr lang="en-US" sz="2400" b="1" dirty="0" err="1">
              <a:solidFill>
                <a:schemeClr val="tx1"/>
              </a:solidFill>
              <a:latin typeface="Open Sans"/>
              <a:ea typeface="+mj-ea"/>
              <a:cs typeface="+mj-cs"/>
              <a:sym typeface="Open Sans"/>
            </a:endParaRPr>
          </a:p>
        </p:txBody>
      </p:sp>
      <p:sp>
        <p:nvSpPr>
          <p:cNvPr id="9" name="Slide Number Placeholder 8">
            <a:extLst>
              <a:ext uri="{FF2B5EF4-FFF2-40B4-BE49-F238E27FC236}">
                <a16:creationId xmlns:a16="http://schemas.microsoft.com/office/drawing/2014/main" id="{665A1A2A-D90F-41BE-86AC-52E69E4492CF}"/>
              </a:ext>
            </a:extLst>
          </p:cNvPr>
          <p:cNvSpPr>
            <a:spLocks noGrp="1"/>
          </p:cNvSpPr>
          <p:nvPr>
            <p:ph type="sldNum" sz="quarter" idx="23"/>
          </p:nvPr>
        </p:nvSpPr>
        <p:spPr/>
        <p:txBody>
          <a:bodyPr/>
          <a:lstStyle/>
          <a:p>
            <a:fld id="{D04A32BC-4AEA-4C75-B397-D319FFB728D1}" type="slidenum">
              <a:rPr lang="en-US" smtClean="0"/>
              <a:pPr/>
              <a:t>12</a:t>
            </a:fld>
            <a:endParaRPr lang="en-US" dirty="0"/>
          </a:p>
        </p:txBody>
      </p:sp>
      <p:sp>
        <p:nvSpPr>
          <p:cNvPr id="10" name="Title 9">
            <a:extLst>
              <a:ext uri="{FF2B5EF4-FFF2-40B4-BE49-F238E27FC236}">
                <a16:creationId xmlns:a16="http://schemas.microsoft.com/office/drawing/2014/main" id="{F4676C29-19E7-46C1-AEE9-85E40E3873D0}"/>
              </a:ext>
            </a:extLst>
          </p:cNvPr>
          <p:cNvSpPr>
            <a:spLocks noGrp="1"/>
          </p:cNvSpPr>
          <p:nvPr>
            <p:ph type="title"/>
          </p:nvPr>
        </p:nvSpPr>
        <p:spPr/>
        <p:txBody>
          <a:bodyPr/>
          <a:lstStyle/>
          <a:p>
            <a:r>
              <a:rPr lang="en-US" dirty="0"/>
              <a:t>McKinsey Paris Office</a:t>
            </a:r>
          </a:p>
        </p:txBody>
      </p:sp>
      <p:sp>
        <p:nvSpPr>
          <p:cNvPr id="11" name="Text Placeholder 10">
            <a:extLst>
              <a:ext uri="{FF2B5EF4-FFF2-40B4-BE49-F238E27FC236}">
                <a16:creationId xmlns:a16="http://schemas.microsoft.com/office/drawing/2014/main" id="{7FBCA2CD-B566-4F93-9D3B-9CB2F1AD0683}"/>
              </a:ext>
            </a:extLst>
          </p:cNvPr>
          <p:cNvSpPr>
            <a:spLocks noGrp="1"/>
          </p:cNvSpPr>
          <p:nvPr>
            <p:ph type="body" sz="quarter" idx="24"/>
          </p:nvPr>
        </p:nvSpPr>
        <p:spPr>
          <a:xfrm>
            <a:off x="421961" y="842903"/>
            <a:ext cx="8299939" cy="510885"/>
          </a:xfrm>
        </p:spPr>
        <p:txBody>
          <a:bodyPr/>
          <a:lstStyle/>
          <a:p>
            <a:r>
              <a:rPr lang="en-US" sz="1400" b="1" dirty="0" err="1"/>
              <a:t>Xxxx</a:t>
            </a:r>
            <a:r>
              <a:rPr lang="en-US" sz="1400" b="1" dirty="0"/>
              <a:t> (1/2)</a:t>
            </a:r>
          </a:p>
        </p:txBody>
      </p:sp>
      <p:sp>
        <p:nvSpPr>
          <p:cNvPr id="12" name="Text Placeholder 11">
            <a:extLst>
              <a:ext uri="{FF2B5EF4-FFF2-40B4-BE49-F238E27FC236}">
                <a16:creationId xmlns:a16="http://schemas.microsoft.com/office/drawing/2014/main" id="{341FE5C9-84F1-4B95-9EA7-0C821693FE11}"/>
              </a:ext>
            </a:extLst>
          </p:cNvPr>
          <p:cNvSpPr>
            <a:spLocks noGrp="1"/>
          </p:cNvSpPr>
          <p:nvPr>
            <p:ph type="body" sz="quarter" idx="38"/>
          </p:nvPr>
        </p:nvSpPr>
        <p:spPr>
          <a:xfrm>
            <a:off x="504472" y="1479079"/>
            <a:ext cx="1432041" cy="309413"/>
          </a:xfrm>
        </p:spPr>
        <p:txBody>
          <a:bodyPr/>
          <a:lstStyle/>
          <a:p>
            <a:r>
              <a:rPr lang="en-US" dirty="0"/>
              <a:t>Asia</a:t>
            </a:r>
          </a:p>
        </p:txBody>
      </p:sp>
      <p:sp>
        <p:nvSpPr>
          <p:cNvPr id="13" name="Text Placeholder 12">
            <a:extLst>
              <a:ext uri="{FF2B5EF4-FFF2-40B4-BE49-F238E27FC236}">
                <a16:creationId xmlns:a16="http://schemas.microsoft.com/office/drawing/2014/main" id="{78E84F63-64D2-4416-BE82-25E5BB9E0DA9}"/>
              </a:ext>
            </a:extLst>
          </p:cNvPr>
          <p:cNvSpPr>
            <a:spLocks noGrp="1"/>
          </p:cNvSpPr>
          <p:nvPr>
            <p:ph type="body" sz="quarter" idx="39"/>
          </p:nvPr>
        </p:nvSpPr>
        <p:spPr>
          <a:xfrm>
            <a:off x="2192155" y="1479079"/>
            <a:ext cx="1432041" cy="309413"/>
          </a:xfrm>
        </p:spPr>
        <p:txBody>
          <a:bodyPr/>
          <a:lstStyle/>
          <a:p>
            <a:r>
              <a:rPr lang="en-US" dirty="0"/>
              <a:t>Europe</a:t>
            </a:r>
          </a:p>
        </p:txBody>
      </p:sp>
      <p:sp>
        <p:nvSpPr>
          <p:cNvPr id="14" name="Text Placeholder 13">
            <a:extLst>
              <a:ext uri="{FF2B5EF4-FFF2-40B4-BE49-F238E27FC236}">
                <a16:creationId xmlns:a16="http://schemas.microsoft.com/office/drawing/2014/main" id="{21CC1E57-0BB7-4368-BE52-5FC99D6895B5}"/>
              </a:ext>
            </a:extLst>
          </p:cNvPr>
          <p:cNvSpPr>
            <a:spLocks noGrp="1"/>
          </p:cNvSpPr>
          <p:nvPr>
            <p:ph type="body" sz="quarter" idx="40"/>
          </p:nvPr>
        </p:nvSpPr>
        <p:spPr>
          <a:xfrm>
            <a:off x="3859096" y="1490397"/>
            <a:ext cx="1432041" cy="309413"/>
          </a:xfrm>
        </p:spPr>
        <p:txBody>
          <a:bodyPr/>
          <a:lstStyle/>
          <a:p>
            <a:r>
              <a:rPr lang="en-US" dirty="0"/>
              <a:t>US</a:t>
            </a:r>
          </a:p>
        </p:txBody>
      </p:sp>
      <p:sp>
        <p:nvSpPr>
          <p:cNvPr id="16" name="Text Placeholder 15">
            <a:extLst>
              <a:ext uri="{FF2B5EF4-FFF2-40B4-BE49-F238E27FC236}">
                <a16:creationId xmlns:a16="http://schemas.microsoft.com/office/drawing/2014/main" id="{E724FD86-A18C-4D90-8CE3-E28930E572FB}"/>
              </a:ext>
            </a:extLst>
          </p:cNvPr>
          <p:cNvSpPr>
            <a:spLocks noGrp="1"/>
          </p:cNvSpPr>
          <p:nvPr>
            <p:ph type="body" sz="quarter" idx="4294967295"/>
          </p:nvPr>
        </p:nvSpPr>
        <p:spPr>
          <a:xfrm>
            <a:off x="7831744" y="3541376"/>
            <a:ext cx="1432041" cy="309413"/>
          </a:xfrm>
          <a:prstGeom prst="rect">
            <a:avLst/>
          </a:prstGeom>
        </p:spPr>
        <p:txBody>
          <a:bodyPr/>
          <a:lstStyle/>
          <a:p>
            <a:pPr algn="ctr"/>
            <a:r>
              <a:rPr lang="en-US" sz="1400" dirty="0">
                <a:solidFill>
                  <a:schemeClr val="bg1"/>
                </a:solidFill>
              </a:rPr>
              <a:t>Middle East</a:t>
            </a:r>
          </a:p>
        </p:txBody>
      </p:sp>
      <p:sp>
        <p:nvSpPr>
          <p:cNvPr id="19" name="Content Placeholder 1">
            <a:extLst>
              <a:ext uri="{FF2B5EF4-FFF2-40B4-BE49-F238E27FC236}">
                <a16:creationId xmlns:a16="http://schemas.microsoft.com/office/drawing/2014/main" id="{970B8BE4-E5FA-4A69-B401-D8279E4CF7B9}"/>
              </a:ext>
            </a:extLst>
          </p:cNvPr>
          <p:cNvSpPr txBox="1">
            <a:spLocks/>
          </p:cNvSpPr>
          <p:nvPr/>
        </p:nvSpPr>
        <p:spPr>
          <a:xfrm>
            <a:off x="2138989" y="2704144"/>
            <a:ext cx="6805133" cy="1384185"/>
          </a:xfrm>
          <a:prstGeom prst="rect">
            <a:avLst/>
          </a:prstGeom>
        </p:spPr>
        <p:txBody>
          <a:bodyPr/>
          <a:lstStyle>
            <a:lvl1pPr marL="0" indent="0" algn="l" defTabSz="685800" rtl="0" eaLnBrk="1" latinLnBrk="0" hangingPunct="1">
              <a:lnSpc>
                <a:spcPct val="110000"/>
              </a:lnSpc>
              <a:spcBef>
                <a:spcPts val="0"/>
              </a:spcBef>
              <a:buFontTx/>
              <a:buNone/>
              <a:defRPr sz="1050" b="1" kern="1200">
                <a:solidFill>
                  <a:schemeClr val="tx1"/>
                </a:solidFill>
                <a:latin typeface="+mn-lt"/>
                <a:ea typeface="+mn-ea"/>
                <a:cs typeface="+mn-cs"/>
              </a:defRPr>
            </a:lvl1pPr>
            <a:lvl2pPr marL="271463" indent="-176213" algn="l" defTabSz="685800" rtl="0" eaLnBrk="1" latinLnBrk="0" hangingPunct="1">
              <a:lnSpc>
                <a:spcPct val="110000"/>
              </a:lnSpc>
              <a:spcBef>
                <a:spcPts val="0"/>
              </a:spcBef>
              <a:buClr>
                <a:schemeClr val="accent3"/>
              </a:buClr>
              <a:buFont typeface="Arial" pitchFamily="34" charset="0"/>
              <a:buChar char="•"/>
              <a:defRPr sz="1050" kern="1200">
                <a:solidFill>
                  <a:schemeClr val="tx1"/>
                </a:solidFill>
                <a:latin typeface="+mn-lt"/>
                <a:ea typeface="+mn-ea"/>
                <a:cs typeface="+mn-cs"/>
              </a:defRPr>
            </a:lvl2pPr>
            <a:lvl3pPr marL="469106" indent="-203597"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3pPr>
            <a:lvl4pPr marL="666750" indent="-190500"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4pPr>
            <a:lvl5pPr marL="877491" indent="-210741"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71450" indent="-171450" fontAlgn="auto">
              <a:spcAft>
                <a:spcPts val="0"/>
              </a:spcAft>
              <a:buFont typeface="Wingdings" panose="05000000000000000000" pitchFamily="2" charset="2"/>
              <a:buChar char="§"/>
            </a:pPr>
            <a:r>
              <a:rPr lang="en-US" sz="1000" b="0" dirty="0"/>
              <a:t>Research was not insightful for Sudan as we could not find enough material on public sector reforms thus we suggested the requestor to focus on another country </a:t>
            </a:r>
          </a:p>
          <a:p>
            <a:pPr marL="171450" indent="-171450" fontAlgn="auto">
              <a:spcAft>
                <a:spcPts val="0"/>
              </a:spcAft>
              <a:buFont typeface="Wingdings" panose="05000000000000000000" pitchFamily="2" charset="2"/>
              <a:buChar char="§"/>
            </a:pPr>
            <a:r>
              <a:rPr lang="en-US" sz="1000" b="0" dirty="0"/>
              <a:t>Lack of quantitative data regarding the outcome of the implemented public sector reforms initiatives, we could only rely on examples presented by the governments and international institutions (United Nations Public Administration Network) as successful cases</a:t>
            </a:r>
          </a:p>
        </p:txBody>
      </p:sp>
      <p:sp>
        <p:nvSpPr>
          <p:cNvPr id="20" name="Content Placeholder 2">
            <a:extLst>
              <a:ext uri="{FF2B5EF4-FFF2-40B4-BE49-F238E27FC236}">
                <a16:creationId xmlns:a16="http://schemas.microsoft.com/office/drawing/2014/main" id="{B4EF1B19-8A32-43A8-BEB2-F747C6C2EDD0}"/>
              </a:ext>
            </a:extLst>
          </p:cNvPr>
          <p:cNvSpPr txBox="1">
            <a:spLocks/>
          </p:cNvSpPr>
          <p:nvPr/>
        </p:nvSpPr>
        <p:spPr>
          <a:xfrm>
            <a:off x="2138990" y="1872454"/>
            <a:ext cx="6940686" cy="722736"/>
          </a:xfrm>
          <a:prstGeom prst="rect">
            <a:avLst/>
          </a:prstGeom>
        </p:spPr>
        <p:txBody>
          <a:bodyPr/>
          <a:lstStyle>
            <a:lvl1pPr marL="0" indent="0" algn="l" defTabSz="685800" rtl="0" eaLnBrk="1" latinLnBrk="0" hangingPunct="1">
              <a:lnSpc>
                <a:spcPct val="110000"/>
              </a:lnSpc>
              <a:spcBef>
                <a:spcPts val="0"/>
              </a:spcBef>
              <a:buFontTx/>
              <a:buNone/>
              <a:defRPr sz="1050" b="1" kern="1200">
                <a:solidFill>
                  <a:schemeClr val="tx1"/>
                </a:solidFill>
                <a:latin typeface="+mn-lt"/>
                <a:ea typeface="+mn-ea"/>
                <a:cs typeface="+mn-cs"/>
              </a:defRPr>
            </a:lvl1pPr>
            <a:lvl2pPr marL="271463" indent="-176213" algn="l" defTabSz="685800" rtl="0" eaLnBrk="1" latinLnBrk="0" hangingPunct="1">
              <a:lnSpc>
                <a:spcPct val="110000"/>
              </a:lnSpc>
              <a:spcBef>
                <a:spcPts val="0"/>
              </a:spcBef>
              <a:buClr>
                <a:schemeClr val="accent3"/>
              </a:buClr>
              <a:buFont typeface="Arial" pitchFamily="34" charset="0"/>
              <a:buChar char="•"/>
              <a:defRPr sz="1050" kern="1200">
                <a:solidFill>
                  <a:schemeClr val="tx1"/>
                </a:solidFill>
                <a:latin typeface="+mn-lt"/>
                <a:ea typeface="+mn-ea"/>
                <a:cs typeface="+mn-cs"/>
              </a:defRPr>
            </a:lvl2pPr>
            <a:lvl3pPr marL="469106" indent="-203597"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3pPr>
            <a:lvl4pPr marL="666750" indent="-190500"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4pPr>
            <a:lvl5pPr marL="877491" indent="-210741"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71450" indent="-171450" fontAlgn="auto">
              <a:spcAft>
                <a:spcPts val="0"/>
              </a:spcAft>
              <a:buFont typeface="Wingdings" panose="05000000000000000000" pitchFamily="2" charset="2"/>
              <a:buChar char="§"/>
            </a:pPr>
            <a:r>
              <a:rPr lang="en-US" sz="1000" b="0" dirty="0"/>
              <a:t>We are working on a civil service transformation reform, and need your support with best practice case examples of public sector reforms in Sudan, Kenya and Ghana. We specifically need country context data (population, size of civil service, federal state, etc.), description of the initial situation, reform approach with specific examples, impact of the initiatives </a:t>
            </a:r>
          </a:p>
        </p:txBody>
      </p:sp>
      <p:sp>
        <p:nvSpPr>
          <p:cNvPr id="21" name="Content Placeholder 3">
            <a:extLst>
              <a:ext uri="{FF2B5EF4-FFF2-40B4-BE49-F238E27FC236}">
                <a16:creationId xmlns:a16="http://schemas.microsoft.com/office/drawing/2014/main" id="{FAEEE0C9-94A9-45C7-AE43-7AC11D94368B}"/>
              </a:ext>
            </a:extLst>
          </p:cNvPr>
          <p:cNvSpPr txBox="1">
            <a:spLocks/>
          </p:cNvSpPr>
          <p:nvPr/>
        </p:nvSpPr>
        <p:spPr>
          <a:xfrm>
            <a:off x="2138989" y="5523317"/>
            <a:ext cx="6858297" cy="722736"/>
          </a:xfrm>
          <a:prstGeom prst="rect">
            <a:avLst/>
          </a:prstGeom>
        </p:spPr>
        <p:txBody>
          <a:bodyPr/>
          <a:lstStyle>
            <a:lvl1pPr marL="0" indent="0" algn="l" defTabSz="685800" rtl="0" eaLnBrk="1" latinLnBrk="0" hangingPunct="1">
              <a:lnSpc>
                <a:spcPct val="110000"/>
              </a:lnSpc>
              <a:spcBef>
                <a:spcPts val="0"/>
              </a:spcBef>
              <a:buFontTx/>
              <a:buNone/>
              <a:defRPr sz="1200" b="1" kern="1200">
                <a:solidFill>
                  <a:schemeClr val="tx1"/>
                </a:solidFill>
                <a:latin typeface="+mj-lt"/>
                <a:ea typeface="+mn-ea"/>
                <a:cs typeface="+mn-cs"/>
              </a:defRPr>
            </a:lvl1pPr>
            <a:lvl2pPr marL="271463" indent="-176213" algn="l" defTabSz="685800" rtl="0" eaLnBrk="1" latinLnBrk="0" hangingPunct="1">
              <a:lnSpc>
                <a:spcPct val="110000"/>
              </a:lnSpc>
              <a:spcBef>
                <a:spcPts val="0"/>
              </a:spcBef>
              <a:buClr>
                <a:schemeClr val="accent3"/>
              </a:buClr>
              <a:buFont typeface="Arial" pitchFamily="34" charset="0"/>
              <a:buChar char="•"/>
              <a:defRPr sz="1050" kern="1200">
                <a:solidFill>
                  <a:schemeClr val="tx1"/>
                </a:solidFill>
                <a:latin typeface="+mn-lt"/>
                <a:ea typeface="+mn-ea"/>
                <a:cs typeface="+mn-cs"/>
              </a:defRPr>
            </a:lvl2pPr>
            <a:lvl3pPr marL="469106" indent="-203597"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3pPr>
            <a:lvl4pPr marL="666750" indent="-190500"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4pPr>
            <a:lvl5pPr marL="877491" indent="-210741"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71450" indent="-171450" fontAlgn="auto">
              <a:spcAft>
                <a:spcPts val="0"/>
              </a:spcAft>
              <a:buFont typeface="Wingdings" panose="05000000000000000000" pitchFamily="2" charset="2"/>
              <a:buChar char="§"/>
            </a:pPr>
            <a:r>
              <a:rPr lang="en-US" sz="1000" b="0" dirty="0"/>
              <a:t>PPT deliverable with detailed insights on the requested dimensions.  (</a:t>
            </a:r>
            <a:r>
              <a:rPr lang="en-US" sz="1000" b="0" u="sng" dirty="0"/>
              <a:t>Screenshot of the deliverable in the next slide</a:t>
            </a:r>
            <a:r>
              <a:rPr lang="en-US" sz="1000" b="0" dirty="0"/>
              <a:t>) </a:t>
            </a:r>
          </a:p>
          <a:p>
            <a:pPr marL="171450" indent="-171450" fontAlgn="auto">
              <a:spcAft>
                <a:spcPts val="0"/>
              </a:spcAft>
              <a:buFont typeface="Wingdings" panose="05000000000000000000" pitchFamily="2" charset="2"/>
              <a:buChar char="§"/>
            </a:pPr>
            <a:r>
              <a:rPr lang="en-US" sz="1000" b="0" dirty="0"/>
              <a:t>Sharing detailed reports on the topic with the consulting team after selecting the most relevant insights specific to the countries of focus (e.g. “</a:t>
            </a:r>
            <a:r>
              <a:rPr lang="en-US" sz="1000" b="0" i="1" dirty="0"/>
              <a:t>Innovations and Best Practices in public sector reforms – Cases of Civil Service in Ghana, Kenya, Nigeria, and South Africa</a:t>
            </a:r>
            <a:r>
              <a:rPr lang="en-US" sz="1000" b="0" dirty="0"/>
              <a:t>”, Economic Commission for Africa, December 2010)</a:t>
            </a:r>
          </a:p>
          <a:p>
            <a:pPr fontAlgn="auto">
              <a:spcAft>
                <a:spcPts val="0"/>
              </a:spcAft>
            </a:pPr>
            <a:endParaRPr lang="en-US" sz="1000" b="0" dirty="0"/>
          </a:p>
        </p:txBody>
      </p:sp>
      <p:sp>
        <p:nvSpPr>
          <p:cNvPr id="27" name="Content Placeholder 3">
            <a:extLst>
              <a:ext uri="{FF2B5EF4-FFF2-40B4-BE49-F238E27FC236}">
                <a16:creationId xmlns:a16="http://schemas.microsoft.com/office/drawing/2014/main" id="{71C2257E-751E-4F67-9606-D448228E952E}"/>
              </a:ext>
            </a:extLst>
          </p:cNvPr>
          <p:cNvSpPr txBox="1">
            <a:spLocks/>
          </p:cNvSpPr>
          <p:nvPr/>
        </p:nvSpPr>
        <p:spPr>
          <a:xfrm>
            <a:off x="2138989" y="4221361"/>
            <a:ext cx="6858297" cy="1331375"/>
          </a:xfrm>
          <a:prstGeom prst="rect">
            <a:avLst/>
          </a:prstGeom>
        </p:spPr>
        <p:txBody>
          <a:bodyPr/>
          <a:lstStyle>
            <a:lvl1pPr marL="0" indent="0" algn="l" defTabSz="685800" rtl="0" eaLnBrk="1" latinLnBrk="0" hangingPunct="1">
              <a:lnSpc>
                <a:spcPct val="110000"/>
              </a:lnSpc>
              <a:spcBef>
                <a:spcPts val="0"/>
              </a:spcBef>
              <a:buFontTx/>
              <a:buNone/>
              <a:defRPr sz="1200" b="1" kern="1200">
                <a:solidFill>
                  <a:schemeClr val="tx1"/>
                </a:solidFill>
                <a:latin typeface="+mj-lt"/>
                <a:ea typeface="+mn-ea"/>
                <a:cs typeface="+mn-cs"/>
              </a:defRPr>
            </a:lvl1pPr>
            <a:lvl2pPr marL="271463" indent="-176213" algn="l" defTabSz="685800" rtl="0" eaLnBrk="1" latinLnBrk="0" hangingPunct="1">
              <a:lnSpc>
                <a:spcPct val="110000"/>
              </a:lnSpc>
              <a:spcBef>
                <a:spcPts val="0"/>
              </a:spcBef>
              <a:buClr>
                <a:schemeClr val="accent3"/>
              </a:buClr>
              <a:buFont typeface="Arial" pitchFamily="34" charset="0"/>
              <a:buChar char="•"/>
              <a:defRPr sz="1050" kern="1200">
                <a:solidFill>
                  <a:schemeClr val="tx1"/>
                </a:solidFill>
                <a:latin typeface="+mn-lt"/>
                <a:ea typeface="+mn-ea"/>
                <a:cs typeface="+mn-cs"/>
              </a:defRPr>
            </a:lvl2pPr>
            <a:lvl3pPr marL="469106" indent="-203597"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3pPr>
            <a:lvl4pPr marL="666750" indent="-190500"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4pPr>
            <a:lvl5pPr marL="877491" indent="-210741"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fontAlgn="auto">
              <a:spcAft>
                <a:spcPts val="0"/>
              </a:spcAft>
            </a:pPr>
            <a:r>
              <a:rPr lang="en-US" sz="1000" b="0" dirty="0"/>
              <a:t>Conducting desk research leveraging different types of sources prioritizing the below:</a:t>
            </a:r>
          </a:p>
          <a:p>
            <a:pPr marL="171450" indent="-171450" fontAlgn="auto">
              <a:spcAft>
                <a:spcPts val="0"/>
              </a:spcAft>
              <a:buFont typeface="Wingdings" panose="05000000000000000000" pitchFamily="2" charset="2"/>
              <a:buChar char="§"/>
            </a:pPr>
            <a:r>
              <a:rPr lang="en-US" sz="1000" b="0" dirty="0"/>
              <a:t>The specified countries’ ministries in charge of Public sector reforms (Ghanaian Office of Civil Service, Kenyan Public Service Commission) </a:t>
            </a:r>
          </a:p>
          <a:p>
            <a:pPr marL="171450" indent="-171450" fontAlgn="auto">
              <a:spcAft>
                <a:spcPts val="0"/>
              </a:spcAft>
              <a:buFont typeface="Wingdings" panose="05000000000000000000" pitchFamily="2" charset="2"/>
              <a:buChar char="§"/>
            </a:pPr>
            <a:r>
              <a:rPr lang="en-US" sz="1000" b="0" dirty="0"/>
              <a:t>The National institutes of Public administration which generally publish papers on the public sector reforms initiatives </a:t>
            </a:r>
          </a:p>
          <a:p>
            <a:pPr marL="171450" indent="-171450" fontAlgn="auto">
              <a:spcAft>
                <a:spcPts val="0"/>
              </a:spcAft>
              <a:buFont typeface="Wingdings" panose="05000000000000000000" pitchFamily="2" charset="2"/>
              <a:buChar char="§"/>
            </a:pPr>
            <a:r>
              <a:rPr lang="en-US" sz="1000" b="0" dirty="0"/>
              <a:t>Regional sources involved in public sector reforms : Economic Commission for Africa </a:t>
            </a:r>
          </a:p>
          <a:p>
            <a:pPr marL="171450" indent="-171450" fontAlgn="auto">
              <a:spcAft>
                <a:spcPts val="0"/>
              </a:spcAft>
              <a:buFont typeface="Wingdings" panose="05000000000000000000" pitchFamily="2" charset="2"/>
              <a:buChar char="§"/>
            </a:pPr>
            <a:r>
              <a:rPr lang="en-US" sz="1000" b="0" dirty="0"/>
              <a:t>United Nations Public Administration Network focusing on the promotion of better public administration </a:t>
            </a:r>
          </a:p>
        </p:txBody>
      </p:sp>
      <p:sp>
        <p:nvSpPr>
          <p:cNvPr id="22" name="Rectangle 21">
            <a:extLst>
              <a:ext uri="{FF2B5EF4-FFF2-40B4-BE49-F238E27FC236}">
                <a16:creationId xmlns:a16="http://schemas.microsoft.com/office/drawing/2014/main" id="{6BF83CD7-EE61-4768-99C2-9D27B14F6715}"/>
              </a:ext>
            </a:extLst>
          </p:cNvPr>
          <p:cNvSpPr/>
          <p:nvPr/>
        </p:nvSpPr>
        <p:spPr>
          <a:xfrm>
            <a:off x="421841" y="1932172"/>
            <a:ext cx="1659062" cy="663018"/>
          </a:xfrm>
          <a:prstGeom prst="rect">
            <a:avLst/>
          </a:prstGeom>
          <a:solidFill>
            <a:schemeClr val="accent6">
              <a:lumMod val="5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latin typeface="+mj-lt"/>
              </a:rPr>
              <a:t>Request</a:t>
            </a:r>
          </a:p>
        </p:txBody>
      </p:sp>
      <p:sp>
        <p:nvSpPr>
          <p:cNvPr id="28" name="Rectangle 27">
            <a:extLst>
              <a:ext uri="{FF2B5EF4-FFF2-40B4-BE49-F238E27FC236}">
                <a16:creationId xmlns:a16="http://schemas.microsoft.com/office/drawing/2014/main" id="{9F869481-8E00-432C-BC2A-7CF7E9D6FACB}"/>
              </a:ext>
            </a:extLst>
          </p:cNvPr>
          <p:cNvSpPr/>
          <p:nvPr/>
        </p:nvSpPr>
        <p:spPr>
          <a:xfrm>
            <a:off x="421841" y="2704145"/>
            <a:ext cx="1659062" cy="1384186"/>
          </a:xfrm>
          <a:prstGeom prst="rect">
            <a:avLst/>
          </a:prstGeom>
          <a:solidFill>
            <a:schemeClr val="accent6">
              <a:lumMod val="5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latin typeface="+mj-lt"/>
              </a:rPr>
              <a:t>Main challenges</a:t>
            </a:r>
          </a:p>
        </p:txBody>
      </p:sp>
      <p:sp>
        <p:nvSpPr>
          <p:cNvPr id="29" name="Rectangle 28">
            <a:extLst>
              <a:ext uri="{FF2B5EF4-FFF2-40B4-BE49-F238E27FC236}">
                <a16:creationId xmlns:a16="http://schemas.microsoft.com/office/drawing/2014/main" id="{05A25D78-0B88-422B-A9A0-11BEBB8F595B}"/>
              </a:ext>
            </a:extLst>
          </p:cNvPr>
          <p:cNvSpPr/>
          <p:nvPr/>
        </p:nvSpPr>
        <p:spPr>
          <a:xfrm>
            <a:off x="421841" y="4221361"/>
            <a:ext cx="1659062" cy="1168926"/>
          </a:xfrm>
          <a:prstGeom prst="rect">
            <a:avLst/>
          </a:prstGeom>
          <a:solidFill>
            <a:schemeClr val="accent6">
              <a:lumMod val="5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latin typeface="+mj-lt"/>
              </a:rPr>
              <a:t>Infomineo’s approach</a:t>
            </a:r>
          </a:p>
        </p:txBody>
      </p:sp>
      <p:sp>
        <p:nvSpPr>
          <p:cNvPr id="30" name="Rectangle 29">
            <a:extLst>
              <a:ext uri="{FF2B5EF4-FFF2-40B4-BE49-F238E27FC236}">
                <a16:creationId xmlns:a16="http://schemas.microsoft.com/office/drawing/2014/main" id="{EE476936-B69D-4294-A358-E6692463772D}"/>
              </a:ext>
            </a:extLst>
          </p:cNvPr>
          <p:cNvSpPr/>
          <p:nvPr/>
        </p:nvSpPr>
        <p:spPr>
          <a:xfrm>
            <a:off x="421841" y="5523317"/>
            <a:ext cx="1659062" cy="722736"/>
          </a:xfrm>
          <a:prstGeom prst="rect">
            <a:avLst/>
          </a:prstGeom>
          <a:solidFill>
            <a:schemeClr val="accent6">
              <a:lumMod val="5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latin typeface="+mj-lt"/>
              </a:rPr>
              <a:t>Deliverable</a:t>
            </a:r>
          </a:p>
        </p:txBody>
      </p:sp>
      <p:sp>
        <p:nvSpPr>
          <p:cNvPr id="23" name="Arrow: Pentagon 22">
            <a:extLst>
              <a:ext uri="{FF2B5EF4-FFF2-40B4-BE49-F238E27FC236}">
                <a16:creationId xmlns:a16="http://schemas.microsoft.com/office/drawing/2014/main" id="{A6217DAF-C379-44CF-9EDC-8D9570981A72}"/>
              </a:ext>
            </a:extLst>
          </p:cNvPr>
          <p:cNvSpPr/>
          <p:nvPr/>
        </p:nvSpPr>
        <p:spPr>
          <a:xfrm>
            <a:off x="5549339" y="1413570"/>
            <a:ext cx="1605968" cy="416903"/>
          </a:xfrm>
          <a:prstGeom prst="homePlate">
            <a:avLst/>
          </a:prstGeom>
          <a:solidFill>
            <a:srgbClr val="002060"/>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err="1">
              <a:solidFill>
                <a:schemeClr val="tx1"/>
              </a:solidFill>
              <a:latin typeface="+mj-lt"/>
            </a:endParaRPr>
          </a:p>
        </p:txBody>
      </p:sp>
      <p:sp>
        <p:nvSpPr>
          <p:cNvPr id="24" name="Arrow: Pentagon 23">
            <a:extLst>
              <a:ext uri="{FF2B5EF4-FFF2-40B4-BE49-F238E27FC236}">
                <a16:creationId xmlns:a16="http://schemas.microsoft.com/office/drawing/2014/main" id="{76F281A1-92D1-4711-B276-5CF0CAE54716}"/>
              </a:ext>
            </a:extLst>
          </p:cNvPr>
          <p:cNvSpPr/>
          <p:nvPr/>
        </p:nvSpPr>
        <p:spPr>
          <a:xfrm>
            <a:off x="7224353" y="1398517"/>
            <a:ext cx="1605968" cy="416903"/>
          </a:xfrm>
          <a:prstGeom prst="homePlate">
            <a:avLst/>
          </a:prstGeom>
          <a:solidFill>
            <a:schemeClr val="accent5"/>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err="1">
              <a:solidFill>
                <a:schemeClr val="tx1"/>
              </a:solidFill>
              <a:latin typeface="+mj-lt"/>
            </a:endParaRPr>
          </a:p>
        </p:txBody>
      </p:sp>
      <p:sp>
        <p:nvSpPr>
          <p:cNvPr id="25" name="Text Placeholder 14">
            <a:extLst>
              <a:ext uri="{FF2B5EF4-FFF2-40B4-BE49-F238E27FC236}">
                <a16:creationId xmlns:a16="http://schemas.microsoft.com/office/drawing/2014/main" id="{099D79A6-1469-4AA1-9C0E-0BC8CA64C0F5}"/>
              </a:ext>
            </a:extLst>
          </p:cNvPr>
          <p:cNvSpPr txBox="1">
            <a:spLocks/>
          </p:cNvSpPr>
          <p:nvPr/>
        </p:nvSpPr>
        <p:spPr>
          <a:xfrm>
            <a:off x="7359454" y="1485568"/>
            <a:ext cx="1432041" cy="309413"/>
          </a:xfrm>
          <a:prstGeom prst="rect">
            <a:avLst/>
          </a:prstGeom>
        </p:spPr>
        <p:txBody>
          <a:bodyPr/>
          <a:lstStyle>
            <a:lvl1pPr marL="0" indent="0" algn="ctr" defTabSz="685800" rtl="0" eaLnBrk="1" latinLnBrk="0" hangingPunct="1">
              <a:lnSpc>
                <a:spcPct val="110000"/>
              </a:lnSpc>
              <a:spcBef>
                <a:spcPts val="0"/>
              </a:spcBef>
              <a:buFont typeface="+mj-lt"/>
              <a:buNone/>
              <a:defRPr sz="1400" b="1" kern="1200">
                <a:solidFill>
                  <a:schemeClr val="bg1"/>
                </a:solidFill>
                <a:latin typeface="+mj-lt"/>
                <a:ea typeface="+mn-ea"/>
                <a:cs typeface="+mn-cs"/>
              </a:defRPr>
            </a:lvl1pPr>
            <a:lvl2pPr marL="271463" indent="-176213" algn="l" defTabSz="685800" rtl="0" eaLnBrk="1" latinLnBrk="0" hangingPunct="1">
              <a:lnSpc>
                <a:spcPct val="110000"/>
              </a:lnSpc>
              <a:spcBef>
                <a:spcPts val="0"/>
              </a:spcBef>
              <a:buClr>
                <a:schemeClr val="accent3"/>
              </a:buClr>
              <a:buFont typeface="Arial" pitchFamily="34" charset="0"/>
              <a:buChar char="•"/>
              <a:defRPr sz="1050" kern="1200">
                <a:solidFill>
                  <a:schemeClr val="tx1"/>
                </a:solidFill>
                <a:latin typeface="+mn-lt"/>
                <a:ea typeface="+mn-ea"/>
                <a:cs typeface="+mn-cs"/>
              </a:defRPr>
            </a:lvl2pPr>
            <a:lvl3pPr marL="469106" indent="-203597"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3pPr>
            <a:lvl4pPr marL="666750" indent="-190500"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4pPr>
            <a:lvl5pPr marL="877491" indent="-210741"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l" fontAlgn="auto">
              <a:spcAft>
                <a:spcPts val="0"/>
              </a:spcAft>
              <a:buFontTx/>
              <a:buNone/>
            </a:pPr>
            <a:r>
              <a:rPr lang="en-US" dirty="0">
                <a:latin typeface="+mn-lt"/>
              </a:rPr>
              <a:t>Middle East</a:t>
            </a:r>
          </a:p>
        </p:txBody>
      </p:sp>
      <p:sp>
        <p:nvSpPr>
          <p:cNvPr id="15" name="Text Placeholder 14">
            <a:extLst>
              <a:ext uri="{FF2B5EF4-FFF2-40B4-BE49-F238E27FC236}">
                <a16:creationId xmlns:a16="http://schemas.microsoft.com/office/drawing/2014/main" id="{0857D901-14D0-4BBA-973B-AF3D5E65179A}"/>
              </a:ext>
            </a:extLst>
          </p:cNvPr>
          <p:cNvSpPr>
            <a:spLocks noGrp="1"/>
          </p:cNvSpPr>
          <p:nvPr>
            <p:ph type="body" sz="quarter" idx="41"/>
          </p:nvPr>
        </p:nvSpPr>
        <p:spPr>
          <a:xfrm>
            <a:off x="5609333" y="1458714"/>
            <a:ext cx="1432041" cy="309413"/>
          </a:xfrm>
        </p:spPr>
        <p:txBody>
          <a:bodyPr/>
          <a:lstStyle/>
          <a:p>
            <a:pPr>
              <a:buFontTx/>
            </a:pPr>
            <a:r>
              <a:rPr lang="en-US" dirty="0">
                <a:latin typeface="+mn-lt"/>
              </a:rPr>
              <a:t>Africa</a:t>
            </a:r>
          </a:p>
        </p:txBody>
      </p:sp>
    </p:spTree>
    <p:extLst>
      <p:ext uri="{BB962C8B-B14F-4D97-AF65-F5344CB8AC3E}">
        <p14:creationId xmlns:p14="http://schemas.microsoft.com/office/powerpoint/2010/main" val="1136396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17" hidden="1">
            <a:extLst>
              <a:ext uri="{FF2B5EF4-FFF2-40B4-BE49-F238E27FC236}">
                <a16:creationId xmlns:a16="http://schemas.microsoft.com/office/drawing/2014/main" id="{42D207BB-5084-4A34-85B6-E281A499ABDF}"/>
              </a:ext>
            </a:extLst>
          </p:cNvPr>
          <p:cNvGraphicFramePr>
            <a:graphicFrameLocks noChangeAspect="1"/>
          </p:cNvGraphicFramePr>
          <p:nvPr>
            <p:custDataLst>
              <p:tags r:id="rId1"/>
            </p:custDataLst>
            <p:extLst>
              <p:ext uri="{D42A27DB-BD31-4B8C-83A1-F6EECF244321}">
                <p14:modId xmlns:p14="http://schemas.microsoft.com/office/powerpoint/2010/main" val="8540753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4" imgW="421" imgH="423" progId="TCLayout.ActiveDocument.1">
                  <p:embed/>
                </p:oleObj>
              </mc:Choice>
              <mc:Fallback>
                <p:oleObj name="Diapositive think-cell" r:id="rId4" imgW="421" imgH="423" progId="TCLayout.ActiveDocument.1">
                  <p:embed/>
                  <p:pic>
                    <p:nvPicPr>
                      <p:cNvPr id="18" name="Object 17" hidden="1">
                        <a:extLst>
                          <a:ext uri="{FF2B5EF4-FFF2-40B4-BE49-F238E27FC236}">
                            <a16:creationId xmlns:a16="http://schemas.microsoft.com/office/drawing/2014/main" id="{42D207BB-5084-4A34-85B6-E281A499ABD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1FD42D41-6D17-44D0-91D1-A15F3597FF67}"/>
              </a:ext>
            </a:extLst>
          </p:cNvPr>
          <p:cNvSpPr/>
          <p:nvPr>
            <p:custDataLst>
              <p:tags r:id="rId2"/>
            </p:custDataLst>
          </p:nvPr>
        </p:nvSpPr>
        <p:spPr>
          <a:xfrm>
            <a:off x="0" y="0"/>
            <a:ext cx="158750" cy="158750"/>
          </a:xfrm>
          <a:prstGeom prst="rect">
            <a:avLst/>
          </a:prstGeom>
          <a:solidFill>
            <a:schemeClr val="accent6"/>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90000"/>
              </a:lnSpc>
            </a:pPr>
            <a:endParaRPr lang="en-US" sz="2400" b="1" dirty="0" err="1">
              <a:solidFill>
                <a:schemeClr val="tx1"/>
              </a:solidFill>
              <a:latin typeface="Open Sans"/>
              <a:ea typeface="+mj-ea"/>
              <a:cs typeface="+mj-cs"/>
              <a:sym typeface="Open Sans"/>
            </a:endParaRPr>
          </a:p>
        </p:txBody>
      </p:sp>
      <p:sp>
        <p:nvSpPr>
          <p:cNvPr id="9" name="Slide Number Placeholder 8">
            <a:extLst>
              <a:ext uri="{FF2B5EF4-FFF2-40B4-BE49-F238E27FC236}">
                <a16:creationId xmlns:a16="http://schemas.microsoft.com/office/drawing/2014/main" id="{665A1A2A-D90F-41BE-86AC-52E69E4492CF}"/>
              </a:ext>
            </a:extLst>
          </p:cNvPr>
          <p:cNvSpPr>
            <a:spLocks noGrp="1"/>
          </p:cNvSpPr>
          <p:nvPr>
            <p:ph type="sldNum" sz="quarter" idx="23"/>
          </p:nvPr>
        </p:nvSpPr>
        <p:spPr/>
        <p:txBody>
          <a:bodyPr/>
          <a:lstStyle/>
          <a:p>
            <a:fld id="{D04A32BC-4AEA-4C75-B397-D319FFB728D1}" type="slidenum">
              <a:rPr lang="en-US" smtClean="0"/>
              <a:pPr/>
              <a:t>13</a:t>
            </a:fld>
            <a:endParaRPr lang="en-US" dirty="0"/>
          </a:p>
        </p:txBody>
      </p:sp>
      <p:sp>
        <p:nvSpPr>
          <p:cNvPr id="10" name="Title 9">
            <a:extLst>
              <a:ext uri="{FF2B5EF4-FFF2-40B4-BE49-F238E27FC236}">
                <a16:creationId xmlns:a16="http://schemas.microsoft.com/office/drawing/2014/main" id="{F4676C29-19E7-46C1-AEE9-85E40E3873D0}"/>
              </a:ext>
            </a:extLst>
          </p:cNvPr>
          <p:cNvSpPr>
            <a:spLocks noGrp="1"/>
          </p:cNvSpPr>
          <p:nvPr>
            <p:ph type="title"/>
          </p:nvPr>
        </p:nvSpPr>
        <p:spPr/>
        <p:txBody>
          <a:bodyPr/>
          <a:lstStyle/>
          <a:p>
            <a:r>
              <a:rPr lang="en-US" dirty="0"/>
              <a:t>McKinsey South Africa Office</a:t>
            </a:r>
          </a:p>
        </p:txBody>
      </p:sp>
      <p:sp>
        <p:nvSpPr>
          <p:cNvPr id="11" name="Text Placeholder 10">
            <a:extLst>
              <a:ext uri="{FF2B5EF4-FFF2-40B4-BE49-F238E27FC236}">
                <a16:creationId xmlns:a16="http://schemas.microsoft.com/office/drawing/2014/main" id="{7FBCA2CD-B566-4F93-9D3B-9CB2F1AD0683}"/>
              </a:ext>
            </a:extLst>
          </p:cNvPr>
          <p:cNvSpPr>
            <a:spLocks noGrp="1"/>
          </p:cNvSpPr>
          <p:nvPr>
            <p:ph type="body" sz="quarter" idx="24"/>
          </p:nvPr>
        </p:nvSpPr>
        <p:spPr>
          <a:xfrm>
            <a:off x="421961" y="842903"/>
            <a:ext cx="8299939" cy="510885"/>
          </a:xfrm>
        </p:spPr>
        <p:txBody>
          <a:bodyPr/>
          <a:lstStyle/>
          <a:p>
            <a:r>
              <a:rPr lang="en-US" sz="1400" b="1" dirty="0"/>
              <a:t>Providing best practice case examples of public sector reforms in Sudan, Kenya and Ghana (1/2)</a:t>
            </a:r>
          </a:p>
        </p:txBody>
      </p:sp>
      <p:sp>
        <p:nvSpPr>
          <p:cNvPr id="12" name="Text Placeholder 11">
            <a:extLst>
              <a:ext uri="{FF2B5EF4-FFF2-40B4-BE49-F238E27FC236}">
                <a16:creationId xmlns:a16="http://schemas.microsoft.com/office/drawing/2014/main" id="{341FE5C9-84F1-4B95-9EA7-0C821693FE11}"/>
              </a:ext>
            </a:extLst>
          </p:cNvPr>
          <p:cNvSpPr>
            <a:spLocks noGrp="1"/>
          </p:cNvSpPr>
          <p:nvPr>
            <p:ph type="body" sz="quarter" idx="38"/>
          </p:nvPr>
        </p:nvSpPr>
        <p:spPr>
          <a:xfrm>
            <a:off x="504472" y="1479079"/>
            <a:ext cx="1432041" cy="309413"/>
          </a:xfrm>
        </p:spPr>
        <p:txBody>
          <a:bodyPr/>
          <a:lstStyle/>
          <a:p>
            <a:r>
              <a:rPr lang="en-US" dirty="0"/>
              <a:t>Asia</a:t>
            </a:r>
          </a:p>
        </p:txBody>
      </p:sp>
      <p:sp>
        <p:nvSpPr>
          <p:cNvPr id="14" name="Text Placeholder 13">
            <a:extLst>
              <a:ext uri="{FF2B5EF4-FFF2-40B4-BE49-F238E27FC236}">
                <a16:creationId xmlns:a16="http://schemas.microsoft.com/office/drawing/2014/main" id="{21CC1E57-0BB7-4368-BE52-5FC99D6895B5}"/>
              </a:ext>
            </a:extLst>
          </p:cNvPr>
          <p:cNvSpPr>
            <a:spLocks noGrp="1"/>
          </p:cNvSpPr>
          <p:nvPr>
            <p:ph type="body" sz="quarter" idx="40"/>
          </p:nvPr>
        </p:nvSpPr>
        <p:spPr>
          <a:xfrm>
            <a:off x="3859096" y="1490397"/>
            <a:ext cx="1432041" cy="309413"/>
          </a:xfrm>
        </p:spPr>
        <p:txBody>
          <a:bodyPr/>
          <a:lstStyle/>
          <a:p>
            <a:r>
              <a:rPr lang="en-US" dirty="0"/>
              <a:t>US</a:t>
            </a:r>
          </a:p>
        </p:txBody>
      </p:sp>
      <p:sp>
        <p:nvSpPr>
          <p:cNvPr id="16" name="Text Placeholder 15">
            <a:extLst>
              <a:ext uri="{FF2B5EF4-FFF2-40B4-BE49-F238E27FC236}">
                <a16:creationId xmlns:a16="http://schemas.microsoft.com/office/drawing/2014/main" id="{E724FD86-A18C-4D90-8CE3-E28930E572FB}"/>
              </a:ext>
            </a:extLst>
          </p:cNvPr>
          <p:cNvSpPr>
            <a:spLocks noGrp="1"/>
          </p:cNvSpPr>
          <p:nvPr>
            <p:ph type="body" sz="quarter" idx="4294967295"/>
          </p:nvPr>
        </p:nvSpPr>
        <p:spPr>
          <a:xfrm>
            <a:off x="7831744" y="3541376"/>
            <a:ext cx="1432041" cy="309413"/>
          </a:xfrm>
          <a:prstGeom prst="rect">
            <a:avLst/>
          </a:prstGeom>
        </p:spPr>
        <p:txBody>
          <a:bodyPr/>
          <a:lstStyle/>
          <a:p>
            <a:pPr algn="ctr"/>
            <a:r>
              <a:rPr lang="en-US" sz="1400" dirty="0">
                <a:solidFill>
                  <a:schemeClr val="bg1"/>
                </a:solidFill>
              </a:rPr>
              <a:t>Middle East</a:t>
            </a:r>
          </a:p>
        </p:txBody>
      </p:sp>
      <p:sp>
        <p:nvSpPr>
          <p:cNvPr id="19" name="Content Placeholder 1">
            <a:extLst>
              <a:ext uri="{FF2B5EF4-FFF2-40B4-BE49-F238E27FC236}">
                <a16:creationId xmlns:a16="http://schemas.microsoft.com/office/drawing/2014/main" id="{970B8BE4-E5FA-4A69-B401-D8279E4CF7B9}"/>
              </a:ext>
            </a:extLst>
          </p:cNvPr>
          <p:cNvSpPr txBox="1">
            <a:spLocks/>
          </p:cNvSpPr>
          <p:nvPr/>
        </p:nvSpPr>
        <p:spPr>
          <a:xfrm>
            <a:off x="2138989" y="2704144"/>
            <a:ext cx="6805133" cy="1384185"/>
          </a:xfrm>
          <a:prstGeom prst="rect">
            <a:avLst/>
          </a:prstGeom>
        </p:spPr>
        <p:txBody>
          <a:bodyPr/>
          <a:lstStyle>
            <a:lvl1pPr marL="0" indent="0" algn="l" defTabSz="685800" rtl="0" eaLnBrk="1" latinLnBrk="0" hangingPunct="1">
              <a:lnSpc>
                <a:spcPct val="110000"/>
              </a:lnSpc>
              <a:spcBef>
                <a:spcPts val="0"/>
              </a:spcBef>
              <a:buFontTx/>
              <a:buNone/>
              <a:defRPr sz="1050" b="1" kern="1200">
                <a:solidFill>
                  <a:schemeClr val="tx1"/>
                </a:solidFill>
                <a:latin typeface="+mn-lt"/>
                <a:ea typeface="+mn-ea"/>
                <a:cs typeface="+mn-cs"/>
              </a:defRPr>
            </a:lvl1pPr>
            <a:lvl2pPr marL="271463" indent="-176213" algn="l" defTabSz="685800" rtl="0" eaLnBrk="1" latinLnBrk="0" hangingPunct="1">
              <a:lnSpc>
                <a:spcPct val="110000"/>
              </a:lnSpc>
              <a:spcBef>
                <a:spcPts val="0"/>
              </a:spcBef>
              <a:buClr>
                <a:schemeClr val="accent3"/>
              </a:buClr>
              <a:buFont typeface="Arial" pitchFamily="34" charset="0"/>
              <a:buChar char="•"/>
              <a:defRPr sz="1050" kern="1200">
                <a:solidFill>
                  <a:schemeClr val="tx1"/>
                </a:solidFill>
                <a:latin typeface="+mn-lt"/>
                <a:ea typeface="+mn-ea"/>
                <a:cs typeface="+mn-cs"/>
              </a:defRPr>
            </a:lvl2pPr>
            <a:lvl3pPr marL="469106" indent="-203597"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3pPr>
            <a:lvl4pPr marL="666750" indent="-190500"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4pPr>
            <a:lvl5pPr marL="877491" indent="-210741"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71450" indent="-171450" fontAlgn="auto">
              <a:spcAft>
                <a:spcPts val="0"/>
              </a:spcAft>
              <a:buFont typeface="Wingdings" panose="05000000000000000000" pitchFamily="2" charset="2"/>
              <a:buChar char="§"/>
            </a:pPr>
            <a:r>
              <a:rPr lang="en-US" sz="1000" b="0" dirty="0"/>
              <a:t>Research was not insightful for Sudan as we could not find enough material on public sector reforms thus we suggested the requestor to focus on another country </a:t>
            </a:r>
          </a:p>
          <a:p>
            <a:pPr marL="171450" indent="-171450" fontAlgn="auto">
              <a:spcAft>
                <a:spcPts val="0"/>
              </a:spcAft>
              <a:buFont typeface="Wingdings" panose="05000000000000000000" pitchFamily="2" charset="2"/>
              <a:buChar char="§"/>
            </a:pPr>
            <a:r>
              <a:rPr lang="en-US" sz="1000" b="0" dirty="0"/>
              <a:t>Lack of quantitative data regarding the outcome of the implemented public sector reforms initiatives, we could only rely on examples presented by the governments and international institutions (United Nations Public Administration Network) as successful cases</a:t>
            </a:r>
          </a:p>
        </p:txBody>
      </p:sp>
      <p:sp>
        <p:nvSpPr>
          <p:cNvPr id="20" name="Content Placeholder 2">
            <a:extLst>
              <a:ext uri="{FF2B5EF4-FFF2-40B4-BE49-F238E27FC236}">
                <a16:creationId xmlns:a16="http://schemas.microsoft.com/office/drawing/2014/main" id="{B4EF1B19-8A32-43A8-BEB2-F747C6C2EDD0}"/>
              </a:ext>
            </a:extLst>
          </p:cNvPr>
          <p:cNvSpPr txBox="1">
            <a:spLocks/>
          </p:cNvSpPr>
          <p:nvPr/>
        </p:nvSpPr>
        <p:spPr>
          <a:xfrm>
            <a:off x="2138990" y="1872454"/>
            <a:ext cx="6940686" cy="722736"/>
          </a:xfrm>
          <a:prstGeom prst="rect">
            <a:avLst/>
          </a:prstGeom>
        </p:spPr>
        <p:txBody>
          <a:bodyPr/>
          <a:lstStyle>
            <a:lvl1pPr marL="0" indent="0" algn="l" defTabSz="685800" rtl="0" eaLnBrk="1" latinLnBrk="0" hangingPunct="1">
              <a:lnSpc>
                <a:spcPct val="110000"/>
              </a:lnSpc>
              <a:spcBef>
                <a:spcPts val="0"/>
              </a:spcBef>
              <a:buFontTx/>
              <a:buNone/>
              <a:defRPr sz="1050" b="1" kern="1200">
                <a:solidFill>
                  <a:schemeClr val="tx1"/>
                </a:solidFill>
                <a:latin typeface="+mn-lt"/>
                <a:ea typeface="+mn-ea"/>
                <a:cs typeface="+mn-cs"/>
              </a:defRPr>
            </a:lvl1pPr>
            <a:lvl2pPr marL="271463" indent="-176213" algn="l" defTabSz="685800" rtl="0" eaLnBrk="1" latinLnBrk="0" hangingPunct="1">
              <a:lnSpc>
                <a:spcPct val="110000"/>
              </a:lnSpc>
              <a:spcBef>
                <a:spcPts val="0"/>
              </a:spcBef>
              <a:buClr>
                <a:schemeClr val="accent3"/>
              </a:buClr>
              <a:buFont typeface="Arial" pitchFamily="34" charset="0"/>
              <a:buChar char="•"/>
              <a:defRPr sz="1050" kern="1200">
                <a:solidFill>
                  <a:schemeClr val="tx1"/>
                </a:solidFill>
                <a:latin typeface="+mn-lt"/>
                <a:ea typeface="+mn-ea"/>
                <a:cs typeface="+mn-cs"/>
              </a:defRPr>
            </a:lvl2pPr>
            <a:lvl3pPr marL="469106" indent="-203597"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3pPr>
            <a:lvl4pPr marL="666750" indent="-190500"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4pPr>
            <a:lvl5pPr marL="877491" indent="-210741"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71450" indent="-171450" fontAlgn="auto">
              <a:spcAft>
                <a:spcPts val="0"/>
              </a:spcAft>
              <a:buFont typeface="Wingdings" panose="05000000000000000000" pitchFamily="2" charset="2"/>
              <a:buChar char="§"/>
            </a:pPr>
            <a:r>
              <a:rPr lang="en-US" sz="1000" b="0" dirty="0"/>
              <a:t>We are working on a civil service transformation reform, and need your support with best practice case examples of public sector reforms in Sudan, Kenya and Ghana. We specifically need country context data (population, size of civil service, federal state, etc.), description of the initial situation, reform approach with specific examples, impact of the initiatives </a:t>
            </a:r>
          </a:p>
        </p:txBody>
      </p:sp>
      <p:sp>
        <p:nvSpPr>
          <p:cNvPr id="21" name="Content Placeholder 3">
            <a:extLst>
              <a:ext uri="{FF2B5EF4-FFF2-40B4-BE49-F238E27FC236}">
                <a16:creationId xmlns:a16="http://schemas.microsoft.com/office/drawing/2014/main" id="{FAEEE0C9-94A9-45C7-AE43-7AC11D94368B}"/>
              </a:ext>
            </a:extLst>
          </p:cNvPr>
          <p:cNvSpPr txBox="1">
            <a:spLocks/>
          </p:cNvSpPr>
          <p:nvPr/>
        </p:nvSpPr>
        <p:spPr>
          <a:xfrm>
            <a:off x="2138989" y="5523317"/>
            <a:ext cx="6858297" cy="722736"/>
          </a:xfrm>
          <a:prstGeom prst="rect">
            <a:avLst/>
          </a:prstGeom>
        </p:spPr>
        <p:txBody>
          <a:bodyPr/>
          <a:lstStyle>
            <a:lvl1pPr marL="0" indent="0" algn="l" defTabSz="685800" rtl="0" eaLnBrk="1" latinLnBrk="0" hangingPunct="1">
              <a:lnSpc>
                <a:spcPct val="110000"/>
              </a:lnSpc>
              <a:spcBef>
                <a:spcPts val="0"/>
              </a:spcBef>
              <a:buFontTx/>
              <a:buNone/>
              <a:defRPr sz="1200" b="1" kern="1200">
                <a:solidFill>
                  <a:schemeClr val="tx1"/>
                </a:solidFill>
                <a:latin typeface="+mj-lt"/>
                <a:ea typeface="+mn-ea"/>
                <a:cs typeface="+mn-cs"/>
              </a:defRPr>
            </a:lvl1pPr>
            <a:lvl2pPr marL="271463" indent="-176213" algn="l" defTabSz="685800" rtl="0" eaLnBrk="1" latinLnBrk="0" hangingPunct="1">
              <a:lnSpc>
                <a:spcPct val="110000"/>
              </a:lnSpc>
              <a:spcBef>
                <a:spcPts val="0"/>
              </a:spcBef>
              <a:buClr>
                <a:schemeClr val="accent3"/>
              </a:buClr>
              <a:buFont typeface="Arial" pitchFamily="34" charset="0"/>
              <a:buChar char="•"/>
              <a:defRPr sz="1050" kern="1200">
                <a:solidFill>
                  <a:schemeClr val="tx1"/>
                </a:solidFill>
                <a:latin typeface="+mn-lt"/>
                <a:ea typeface="+mn-ea"/>
                <a:cs typeface="+mn-cs"/>
              </a:defRPr>
            </a:lvl2pPr>
            <a:lvl3pPr marL="469106" indent="-203597"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3pPr>
            <a:lvl4pPr marL="666750" indent="-190500"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4pPr>
            <a:lvl5pPr marL="877491" indent="-210741"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71450" indent="-171450" fontAlgn="auto">
              <a:spcAft>
                <a:spcPts val="0"/>
              </a:spcAft>
              <a:buFont typeface="Wingdings" panose="05000000000000000000" pitchFamily="2" charset="2"/>
              <a:buChar char="§"/>
            </a:pPr>
            <a:r>
              <a:rPr lang="en-US" sz="1000" b="0" dirty="0"/>
              <a:t>PPT deliverable with detailed insights on the requested dimensions.  (</a:t>
            </a:r>
            <a:r>
              <a:rPr lang="en-US" sz="1000" b="0" u="sng" dirty="0"/>
              <a:t>Screenshot of the deliverable in the next slide</a:t>
            </a:r>
            <a:r>
              <a:rPr lang="en-US" sz="1000" b="0" dirty="0"/>
              <a:t>) </a:t>
            </a:r>
          </a:p>
          <a:p>
            <a:pPr marL="171450" indent="-171450" fontAlgn="auto">
              <a:spcAft>
                <a:spcPts val="0"/>
              </a:spcAft>
              <a:buFont typeface="Wingdings" panose="05000000000000000000" pitchFamily="2" charset="2"/>
              <a:buChar char="§"/>
            </a:pPr>
            <a:r>
              <a:rPr lang="en-US" sz="1000" b="0" dirty="0"/>
              <a:t>Sharing detailed reports on the topic with the consulting team after selecting the most relevant insights specific to the countries of focus (e.g. “</a:t>
            </a:r>
            <a:r>
              <a:rPr lang="en-US" sz="1000" b="0" i="1" dirty="0"/>
              <a:t>Innovations and Best Practices in public sector reforms – Cases of Civil Service in Ghana, Kenya, Nigeria, and South Africa</a:t>
            </a:r>
            <a:r>
              <a:rPr lang="en-US" sz="1000" b="0" dirty="0"/>
              <a:t>”, Economic Commission for Africa, December 2010)</a:t>
            </a:r>
          </a:p>
          <a:p>
            <a:pPr fontAlgn="auto">
              <a:spcAft>
                <a:spcPts val="0"/>
              </a:spcAft>
            </a:pPr>
            <a:endParaRPr lang="en-US" sz="1000" b="0" dirty="0"/>
          </a:p>
        </p:txBody>
      </p:sp>
      <p:sp>
        <p:nvSpPr>
          <p:cNvPr id="27" name="Content Placeholder 3">
            <a:extLst>
              <a:ext uri="{FF2B5EF4-FFF2-40B4-BE49-F238E27FC236}">
                <a16:creationId xmlns:a16="http://schemas.microsoft.com/office/drawing/2014/main" id="{71C2257E-751E-4F67-9606-D448228E952E}"/>
              </a:ext>
            </a:extLst>
          </p:cNvPr>
          <p:cNvSpPr txBox="1">
            <a:spLocks/>
          </p:cNvSpPr>
          <p:nvPr/>
        </p:nvSpPr>
        <p:spPr>
          <a:xfrm>
            <a:off x="2138989" y="4221361"/>
            <a:ext cx="6858297" cy="1331375"/>
          </a:xfrm>
          <a:prstGeom prst="rect">
            <a:avLst/>
          </a:prstGeom>
        </p:spPr>
        <p:txBody>
          <a:bodyPr/>
          <a:lstStyle>
            <a:lvl1pPr marL="0" indent="0" algn="l" defTabSz="685800" rtl="0" eaLnBrk="1" latinLnBrk="0" hangingPunct="1">
              <a:lnSpc>
                <a:spcPct val="110000"/>
              </a:lnSpc>
              <a:spcBef>
                <a:spcPts val="0"/>
              </a:spcBef>
              <a:buFontTx/>
              <a:buNone/>
              <a:defRPr sz="1200" b="1" kern="1200">
                <a:solidFill>
                  <a:schemeClr val="tx1"/>
                </a:solidFill>
                <a:latin typeface="+mj-lt"/>
                <a:ea typeface="+mn-ea"/>
                <a:cs typeface="+mn-cs"/>
              </a:defRPr>
            </a:lvl1pPr>
            <a:lvl2pPr marL="271463" indent="-176213" algn="l" defTabSz="685800" rtl="0" eaLnBrk="1" latinLnBrk="0" hangingPunct="1">
              <a:lnSpc>
                <a:spcPct val="110000"/>
              </a:lnSpc>
              <a:spcBef>
                <a:spcPts val="0"/>
              </a:spcBef>
              <a:buClr>
                <a:schemeClr val="accent3"/>
              </a:buClr>
              <a:buFont typeface="Arial" pitchFamily="34" charset="0"/>
              <a:buChar char="•"/>
              <a:defRPr sz="1050" kern="1200">
                <a:solidFill>
                  <a:schemeClr val="tx1"/>
                </a:solidFill>
                <a:latin typeface="+mn-lt"/>
                <a:ea typeface="+mn-ea"/>
                <a:cs typeface="+mn-cs"/>
              </a:defRPr>
            </a:lvl2pPr>
            <a:lvl3pPr marL="469106" indent="-203597"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3pPr>
            <a:lvl4pPr marL="666750" indent="-190500"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4pPr>
            <a:lvl5pPr marL="877491" indent="-210741"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fontAlgn="auto">
              <a:spcAft>
                <a:spcPts val="0"/>
              </a:spcAft>
            </a:pPr>
            <a:r>
              <a:rPr lang="en-US" sz="1000" b="0" dirty="0"/>
              <a:t>Conducting desk research leveraging different types of sources prioritizing the below:</a:t>
            </a:r>
          </a:p>
          <a:p>
            <a:pPr marL="171450" indent="-171450" fontAlgn="auto">
              <a:spcAft>
                <a:spcPts val="0"/>
              </a:spcAft>
              <a:buFont typeface="Wingdings" panose="05000000000000000000" pitchFamily="2" charset="2"/>
              <a:buChar char="§"/>
            </a:pPr>
            <a:r>
              <a:rPr lang="en-US" sz="1000" b="0" dirty="0"/>
              <a:t>The specified countries’ ministries in charge of Public sector reforms (Ghanaian Office of Civil Service, Kenyan Public Service Commission) </a:t>
            </a:r>
          </a:p>
          <a:p>
            <a:pPr marL="171450" indent="-171450" fontAlgn="auto">
              <a:spcAft>
                <a:spcPts val="0"/>
              </a:spcAft>
              <a:buFont typeface="Wingdings" panose="05000000000000000000" pitchFamily="2" charset="2"/>
              <a:buChar char="§"/>
            </a:pPr>
            <a:r>
              <a:rPr lang="en-US" sz="1000" b="0" dirty="0"/>
              <a:t>The National institutes of Public administration which generally publish papers on the public sector reforms initiatives </a:t>
            </a:r>
          </a:p>
          <a:p>
            <a:pPr marL="171450" indent="-171450" fontAlgn="auto">
              <a:spcAft>
                <a:spcPts val="0"/>
              </a:spcAft>
              <a:buFont typeface="Wingdings" panose="05000000000000000000" pitchFamily="2" charset="2"/>
              <a:buChar char="§"/>
            </a:pPr>
            <a:r>
              <a:rPr lang="en-US" sz="1000" b="0" dirty="0"/>
              <a:t>Regional sources involved in public sector reforms : Economic Commission for Africa </a:t>
            </a:r>
          </a:p>
          <a:p>
            <a:pPr marL="171450" indent="-171450" fontAlgn="auto">
              <a:spcAft>
                <a:spcPts val="0"/>
              </a:spcAft>
              <a:buFont typeface="Wingdings" panose="05000000000000000000" pitchFamily="2" charset="2"/>
              <a:buChar char="§"/>
            </a:pPr>
            <a:r>
              <a:rPr lang="en-US" sz="1000" b="0" dirty="0"/>
              <a:t>United Nations Public Administration Network focusing on the promotion of better public administration </a:t>
            </a:r>
          </a:p>
        </p:txBody>
      </p:sp>
      <p:sp>
        <p:nvSpPr>
          <p:cNvPr id="22" name="Rectangle 21">
            <a:extLst>
              <a:ext uri="{FF2B5EF4-FFF2-40B4-BE49-F238E27FC236}">
                <a16:creationId xmlns:a16="http://schemas.microsoft.com/office/drawing/2014/main" id="{6BF83CD7-EE61-4768-99C2-9D27B14F6715}"/>
              </a:ext>
            </a:extLst>
          </p:cNvPr>
          <p:cNvSpPr/>
          <p:nvPr/>
        </p:nvSpPr>
        <p:spPr>
          <a:xfrm>
            <a:off x="421841" y="1932172"/>
            <a:ext cx="1659062" cy="663018"/>
          </a:xfrm>
          <a:prstGeom prst="rect">
            <a:avLst/>
          </a:prstGeom>
          <a:solidFill>
            <a:schemeClr val="accent6">
              <a:lumMod val="5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latin typeface="+mj-lt"/>
              </a:rPr>
              <a:t>Request</a:t>
            </a:r>
          </a:p>
        </p:txBody>
      </p:sp>
      <p:sp>
        <p:nvSpPr>
          <p:cNvPr id="28" name="Rectangle 27">
            <a:extLst>
              <a:ext uri="{FF2B5EF4-FFF2-40B4-BE49-F238E27FC236}">
                <a16:creationId xmlns:a16="http://schemas.microsoft.com/office/drawing/2014/main" id="{9F869481-8E00-432C-BC2A-7CF7E9D6FACB}"/>
              </a:ext>
            </a:extLst>
          </p:cNvPr>
          <p:cNvSpPr/>
          <p:nvPr/>
        </p:nvSpPr>
        <p:spPr>
          <a:xfrm>
            <a:off x="421841" y="2704145"/>
            <a:ext cx="1659062" cy="1384186"/>
          </a:xfrm>
          <a:prstGeom prst="rect">
            <a:avLst/>
          </a:prstGeom>
          <a:solidFill>
            <a:schemeClr val="accent6">
              <a:lumMod val="5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latin typeface="+mj-lt"/>
              </a:rPr>
              <a:t>Main challenges</a:t>
            </a:r>
          </a:p>
        </p:txBody>
      </p:sp>
      <p:sp>
        <p:nvSpPr>
          <p:cNvPr id="29" name="Rectangle 28">
            <a:extLst>
              <a:ext uri="{FF2B5EF4-FFF2-40B4-BE49-F238E27FC236}">
                <a16:creationId xmlns:a16="http://schemas.microsoft.com/office/drawing/2014/main" id="{05A25D78-0B88-422B-A9A0-11BEBB8F595B}"/>
              </a:ext>
            </a:extLst>
          </p:cNvPr>
          <p:cNvSpPr/>
          <p:nvPr/>
        </p:nvSpPr>
        <p:spPr>
          <a:xfrm>
            <a:off x="421841" y="4221361"/>
            <a:ext cx="1659062" cy="1168926"/>
          </a:xfrm>
          <a:prstGeom prst="rect">
            <a:avLst/>
          </a:prstGeom>
          <a:solidFill>
            <a:schemeClr val="accent6">
              <a:lumMod val="5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latin typeface="+mj-lt"/>
              </a:rPr>
              <a:t>Infomineo’s approach</a:t>
            </a:r>
          </a:p>
        </p:txBody>
      </p:sp>
      <p:sp>
        <p:nvSpPr>
          <p:cNvPr id="30" name="Rectangle 29">
            <a:extLst>
              <a:ext uri="{FF2B5EF4-FFF2-40B4-BE49-F238E27FC236}">
                <a16:creationId xmlns:a16="http://schemas.microsoft.com/office/drawing/2014/main" id="{EE476936-B69D-4294-A358-E6692463772D}"/>
              </a:ext>
            </a:extLst>
          </p:cNvPr>
          <p:cNvSpPr/>
          <p:nvPr/>
        </p:nvSpPr>
        <p:spPr>
          <a:xfrm>
            <a:off x="421841" y="5523317"/>
            <a:ext cx="1659062" cy="722736"/>
          </a:xfrm>
          <a:prstGeom prst="rect">
            <a:avLst/>
          </a:prstGeom>
          <a:solidFill>
            <a:schemeClr val="accent6">
              <a:lumMod val="5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latin typeface="+mj-lt"/>
              </a:rPr>
              <a:t>Deliverable</a:t>
            </a:r>
          </a:p>
        </p:txBody>
      </p:sp>
      <p:sp>
        <p:nvSpPr>
          <p:cNvPr id="24" name="Arrow: Pentagon 23">
            <a:extLst>
              <a:ext uri="{FF2B5EF4-FFF2-40B4-BE49-F238E27FC236}">
                <a16:creationId xmlns:a16="http://schemas.microsoft.com/office/drawing/2014/main" id="{76F281A1-92D1-4711-B276-5CF0CAE54716}"/>
              </a:ext>
            </a:extLst>
          </p:cNvPr>
          <p:cNvSpPr/>
          <p:nvPr/>
        </p:nvSpPr>
        <p:spPr>
          <a:xfrm>
            <a:off x="7224353" y="1398517"/>
            <a:ext cx="1605968" cy="416903"/>
          </a:xfrm>
          <a:prstGeom prst="homePlate">
            <a:avLst/>
          </a:prstGeom>
          <a:solidFill>
            <a:schemeClr val="accent5"/>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err="1">
              <a:solidFill>
                <a:schemeClr val="tx1"/>
              </a:solidFill>
              <a:latin typeface="+mj-lt"/>
            </a:endParaRPr>
          </a:p>
        </p:txBody>
      </p:sp>
      <p:sp>
        <p:nvSpPr>
          <p:cNvPr id="25" name="Text Placeholder 14">
            <a:extLst>
              <a:ext uri="{FF2B5EF4-FFF2-40B4-BE49-F238E27FC236}">
                <a16:creationId xmlns:a16="http://schemas.microsoft.com/office/drawing/2014/main" id="{099D79A6-1469-4AA1-9C0E-0BC8CA64C0F5}"/>
              </a:ext>
            </a:extLst>
          </p:cNvPr>
          <p:cNvSpPr txBox="1">
            <a:spLocks/>
          </p:cNvSpPr>
          <p:nvPr/>
        </p:nvSpPr>
        <p:spPr>
          <a:xfrm>
            <a:off x="7359454" y="1485568"/>
            <a:ext cx="1432041" cy="309413"/>
          </a:xfrm>
          <a:prstGeom prst="rect">
            <a:avLst/>
          </a:prstGeom>
        </p:spPr>
        <p:txBody>
          <a:bodyPr/>
          <a:lstStyle>
            <a:lvl1pPr marL="0" indent="0" algn="ctr" defTabSz="685800" rtl="0" eaLnBrk="1" latinLnBrk="0" hangingPunct="1">
              <a:lnSpc>
                <a:spcPct val="110000"/>
              </a:lnSpc>
              <a:spcBef>
                <a:spcPts val="0"/>
              </a:spcBef>
              <a:buFont typeface="+mj-lt"/>
              <a:buNone/>
              <a:defRPr sz="1400" b="1" kern="1200">
                <a:solidFill>
                  <a:schemeClr val="bg1"/>
                </a:solidFill>
                <a:latin typeface="+mj-lt"/>
                <a:ea typeface="+mn-ea"/>
                <a:cs typeface="+mn-cs"/>
              </a:defRPr>
            </a:lvl1pPr>
            <a:lvl2pPr marL="271463" indent="-176213" algn="l" defTabSz="685800" rtl="0" eaLnBrk="1" latinLnBrk="0" hangingPunct="1">
              <a:lnSpc>
                <a:spcPct val="110000"/>
              </a:lnSpc>
              <a:spcBef>
                <a:spcPts val="0"/>
              </a:spcBef>
              <a:buClr>
                <a:schemeClr val="accent3"/>
              </a:buClr>
              <a:buFont typeface="Arial" pitchFamily="34" charset="0"/>
              <a:buChar char="•"/>
              <a:defRPr sz="1050" kern="1200">
                <a:solidFill>
                  <a:schemeClr val="tx1"/>
                </a:solidFill>
                <a:latin typeface="+mn-lt"/>
                <a:ea typeface="+mn-ea"/>
                <a:cs typeface="+mn-cs"/>
              </a:defRPr>
            </a:lvl2pPr>
            <a:lvl3pPr marL="469106" indent="-203597"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3pPr>
            <a:lvl4pPr marL="666750" indent="-190500"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4pPr>
            <a:lvl5pPr marL="877491" indent="-210741"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l" fontAlgn="auto">
              <a:spcAft>
                <a:spcPts val="0"/>
              </a:spcAft>
              <a:buFontTx/>
              <a:buNone/>
            </a:pPr>
            <a:r>
              <a:rPr lang="en-US" dirty="0">
                <a:latin typeface="+mn-lt"/>
              </a:rPr>
              <a:t>Middle East</a:t>
            </a:r>
          </a:p>
        </p:txBody>
      </p:sp>
      <p:sp>
        <p:nvSpPr>
          <p:cNvPr id="15" name="Text Placeholder 14">
            <a:extLst>
              <a:ext uri="{FF2B5EF4-FFF2-40B4-BE49-F238E27FC236}">
                <a16:creationId xmlns:a16="http://schemas.microsoft.com/office/drawing/2014/main" id="{0857D901-14D0-4BBA-973B-AF3D5E65179A}"/>
              </a:ext>
            </a:extLst>
          </p:cNvPr>
          <p:cNvSpPr>
            <a:spLocks noGrp="1"/>
          </p:cNvSpPr>
          <p:nvPr>
            <p:ph type="body" sz="quarter" idx="41"/>
          </p:nvPr>
        </p:nvSpPr>
        <p:spPr>
          <a:xfrm>
            <a:off x="5609333" y="1458714"/>
            <a:ext cx="1432041" cy="309413"/>
          </a:xfrm>
        </p:spPr>
        <p:txBody>
          <a:bodyPr/>
          <a:lstStyle/>
          <a:p>
            <a:pPr>
              <a:buFontTx/>
            </a:pPr>
            <a:r>
              <a:rPr lang="en-US" dirty="0">
                <a:latin typeface="+mn-lt"/>
              </a:rPr>
              <a:t>Africa</a:t>
            </a:r>
          </a:p>
        </p:txBody>
      </p:sp>
      <p:sp>
        <p:nvSpPr>
          <p:cNvPr id="26" name="Arrow: Pentagon 25">
            <a:extLst>
              <a:ext uri="{FF2B5EF4-FFF2-40B4-BE49-F238E27FC236}">
                <a16:creationId xmlns:a16="http://schemas.microsoft.com/office/drawing/2014/main" id="{5647733A-3E84-443E-8BB1-C0EA36386058}"/>
              </a:ext>
            </a:extLst>
          </p:cNvPr>
          <p:cNvSpPr/>
          <p:nvPr/>
        </p:nvSpPr>
        <p:spPr>
          <a:xfrm>
            <a:off x="2164002" y="1416520"/>
            <a:ext cx="1605968" cy="416903"/>
          </a:xfrm>
          <a:prstGeom prst="homePlate">
            <a:avLst/>
          </a:prstGeom>
          <a:solidFill>
            <a:srgbClr val="002060"/>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err="1">
              <a:solidFill>
                <a:schemeClr val="tx1"/>
              </a:solidFill>
              <a:latin typeface="+mj-lt"/>
            </a:endParaRPr>
          </a:p>
        </p:txBody>
      </p:sp>
      <p:sp>
        <p:nvSpPr>
          <p:cNvPr id="13" name="Text Placeholder 12">
            <a:extLst>
              <a:ext uri="{FF2B5EF4-FFF2-40B4-BE49-F238E27FC236}">
                <a16:creationId xmlns:a16="http://schemas.microsoft.com/office/drawing/2014/main" id="{78E84F63-64D2-4416-BE82-25E5BB9E0DA9}"/>
              </a:ext>
            </a:extLst>
          </p:cNvPr>
          <p:cNvSpPr>
            <a:spLocks noGrp="1"/>
          </p:cNvSpPr>
          <p:nvPr>
            <p:ph type="body" sz="quarter" idx="39"/>
          </p:nvPr>
        </p:nvSpPr>
        <p:spPr>
          <a:xfrm>
            <a:off x="2192155" y="1479079"/>
            <a:ext cx="1432041" cy="309413"/>
          </a:xfrm>
        </p:spPr>
        <p:txBody>
          <a:bodyPr/>
          <a:lstStyle/>
          <a:p>
            <a:r>
              <a:rPr lang="en-US" dirty="0"/>
              <a:t>Europe</a:t>
            </a:r>
          </a:p>
        </p:txBody>
      </p:sp>
    </p:spTree>
    <p:extLst>
      <p:ext uri="{BB962C8B-B14F-4D97-AF65-F5344CB8AC3E}">
        <p14:creationId xmlns:p14="http://schemas.microsoft.com/office/powerpoint/2010/main" val="3960258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16" hidden="1">
            <a:extLst>
              <a:ext uri="{FF2B5EF4-FFF2-40B4-BE49-F238E27FC236}">
                <a16:creationId xmlns:a16="http://schemas.microsoft.com/office/drawing/2014/main" id="{4E22FD09-F0FC-44A8-B32E-B2CC24184EB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4" imgW="421" imgH="423" progId="TCLayout.ActiveDocument.1">
                  <p:embed/>
                </p:oleObj>
              </mc:Choice>
              <mc:Fallback>
                <p:oleObj name="Diapositive think-cell" r:id="rId4" imgW="421" imgH="423" progId="TCLayout.ActiveDocument.1">
                  <p:embed/>
                  <p:pic>
                    <p:nvPicPr>
                      <p:cNvPr id="17" name="Object 16" hidden="1">
                        <a:extLst>
                          <a:ext uri="{FF2B5EF4-FFF2-40B4-BE49-F238E27FC236}">
                            <a16:creationId xmlns:a16="http://schemas.microsoft.com/office/drawing/2014/main" id="{4E22FD09-F0FC-44A8-B32E-B2CC24184EB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Rectangle 15" hidden="1">
            <a:extLst>
              <a:ext uri="{FF2B5EF4-FFF2-40B4-BE49-F238E27FC236}">
                <a16:creationId xmlns:a16="http://schemas.microsoft.com/office/drawing/2014/main" id="{397576FB-27FA-439A-9D5D-92F11145E784}"/>
              </a:ext>
            </a:extLst>
          </p:cNvPr>
          <p:cNvSpPr/>
          <p:nvPr>
            <p:custDataLst>
              <p:tags r:id="rId2"/>
            </p:custDataLst>
          </p:nvPr>
        </p:nvSpPr>
        <p:spPr>
          <a:xfrm>
            <a:off x="0" y="0"/>
            <a:ext cx="158750" cy="158750"/>
          </a:xfrm>
          <a:prstGeom prst="rect">
            <a:avLst/>
          </a:prstGeom>
          <a:solidFill>
            <a:schemeClr val="accent6"/>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90000"/>
              </a:lnSpc>
            </a:pPr>
            <a:endParaRPr lang="en-US" sz="2400" b="1" dirty="0" err="1">
              <a:solidFill>
                <a:schemeClr val="tx1"/>
              </a:solidFill>
              <a:latin typeface="Open Sans"/>
              <a:ea typeface="+mj-ea"/>
              <a:cs typeface="+mj-cs"/>
              <a:sym typeface="Open Sans"/>
            </a:endParaRPr>
          </a:p>
        </p:txBody>
      </p:sp>
      <p:sp>
        <p:nvSpPr>
          <p:cNvPr id="5" name="Title 4">
            <a:extLst>
              <a:ext uri="{FF2B5EF4-FFF2-40B4-BE49-F238E27FC236}">
                <a16:creationId xmlns:a16="http://schemas.microsoft.com/office/drawing/2014/main" id="{68E16FBE-BE5A-47C6-B6DD-CFE54C2F610A}"/>
              </a:ext>
            </a:extLst>
          </p:cNvPr>
          <p:cNvSpPr>
            <a:spLocks noGrp="1"/>
          </p:cNvSpPr>
          <p:nvPr>
            <p:ph type="title"/>
          </p:nvPr>
        </p:nvSpPr>
        <p:spPr/>
        <p:txBody>
          <a:bodyPr/>
          <a:lstStyle/>
          <a:p>
            <a:r>
              <a:rPr lang="en-US" dirty="0"/>
              <a:t>McKinsey South Africa Office</a:t>
            </a:r>
          </a:p>
        </p:txBody>
      </p:sp>
      <p:sp>
        <p:nvSpPr>
          <p:cNvPr id="6" name="Text Placeholder 5">
            <a:extLst>
              <a:ext uri="{FF2B5EF4-FFF2-40B4-BE49-F238E27FC236}">
                <a16:creationId xmlns:a16="http://schemas.microsoft.com/office/drawing/2014/main" id="{C2F9E6C4-81DB-4672-86F5-4D9718118552}"/>
              </a:ext>
            </a:extLst>
          </p:cNvPr>
          <p:cNvSpPr>
            <a:spLocks noGrp="1"/>
          </p:cNvSpPr>
          <p:nvPr>
            <p:ph type="body" sz="quarter" idx="24"/>
          </p:nvPr>
        </p:nvSpPr>
        <p:spPr>
          <a:xfrm>
            <a:off x="421961" y="885436"/>
            <a:ext cx="8299939" cy="436862"/>
          </a:xfrm>
        </p:spPr>
        <p:txBody>
          <a:bodyPr/>
          <a:lstStyle/>
          <a:p>
            <a:r>
              <a:rPr lang="en-US" sz="1400" b="1" dirty="0"/>
              <a:t>Providing best practice case examples of public sector reforms in Sudan, Kenya and Ghana (2/2)</a:t>
            </a:r>
          </a:p>
        </p:txBody>
      </p:sp>
      <p:pic>
        <p:nvPicPr>
          <p:cNvPr id="2" name="Picture 1">
            <a:extLst>
              <a:ext uri="{FF2B5EF4-FFF2-40B4-BE49-F238E27FC236}">
                <a16:creationId xmlns:a16="http://schemas.microsoft.com/office/drawing/2014/main" id="{6B43282C-8A74-4A44-907B-4B1514F7E224}"/>
              </a:ext>
            </a:extLst>
          </p:cNvPr>
          <p:cNvPicPr>
            <a:picLocks noChangeAspect="1"/>
          </p:cNvPicPr>
          <p:nvPr/>
        </p:nvPicPr>
        <p:blipFill>
          <a:blip r:embed="rId6"/>
          <a:stretch>
            <a:fillRect/>
          </a:stretch>
        </p:blipFill>
        <p:spPr>
          <a:xfrm>
            <a:off x="696091" y="1348879"/>
            <a:ext cx="7596306" cy="4440549"/>
          </a:xfrm>
          <a:prstGeom prst="rect">
            <a:avLst/>
          </a:prstGeom>
        </p:spPr>
      </p:pic>
    </p:spTree>
    <p:extLst>
      <p:ext uri="{BB962C8B-B14F-4D97-AF65-F5344CB8AC3E}">
        <p14:creationId xmlns:p14="http://schemas.microsoft.com/office/powerpoint/2010/main" val="1605794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17" hidden="1">
            <a:extLst>
              <a:ext uri="{FF2B5EF4-FFF2-40B4-BE49-F238E27FC236}">
                <a16:creationId xmlns:a16="http://schemas.microsoft.com/office/drawing/2014/main" id="{42D207BB-5084-4A34-85B6-E281A499ABDF}"/>
              </a:ext>
            </a:extLst>
          </p:cNvPr>
          <p:cNvGraphicFramePr>
            <a:graphicFrameLocks noChangeAspect="1"/>
          </p:cNvGraphicFramePr>
          <p:nvPr>
            <p:custDataLst>
              <p:tags r:id="rId1"/>
            </p:custDataLst>
            <p:extLst>
              <p:ext uri="{D42A27DB-BD31-4B8C-83A1-F6EECF244321}">
                <p14:modId xmlns:p14="http://schemas.microsoft.com/office/powerpoint/2010/main" val="5931295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5" imgW="421" imgH="423" progId="TCLayout.ActiveDocument.1">
                  <p:embed/>
                </p:oleObj>
              </mc:Choice>
              <mc:Fallback>
                <p:oleObj name="Diapositive think-cell" r:id="rId5" imgW="421" imgH="42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1FD42D41-6D17-44D0-91D1-A15F3597FF67}"/>
              </a:ext>
            </a:extLst>
          </p:cNvPr>
          <p:cNvSpPr/>
          <p:nvPr>
            <p:custDataLst>
              <p:tags r:id="rId2"/>
            </p:custDataLst>
          </p:nvPr>
        </p:nvSpPr>
        <p:spPr>
          <a:xfrm>
            <a:off x="0" y="0"/>
            <a:ext cx="158750" cy="158750"/>
          </a:xfrm>
          <a:prstGeom prst="rect">
            <a:avLst/>
          </a:prstGeom>
          <a:solidFill>
            <a:schemeClr val="accent6"/>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90000"/>
              </a:lnSpc>
            </a:pPr>
            <a:endParaRPr lang="en-US" sz="2400" b="1" dirty="0" err="1">
              <a:solidFill>
                <a:schemeClr val="tx1"/>
              </a:solidFill>
              <a:latin typeface="Open Sans"/>
              <a:ea typeface="+mj-ea"/>
              <a:cs typeface="+mj-cs"/>
              <a:sym typeface="Open Sans"/>
            </a:endParaRPr>
          </a:p>
        </p:txBody>
      </p:sp>
      <p:sp>
        <p:nvSpPr>
          <p:cNvPr id="9" name="Slide Number Placeholder 8">
            <a:extLst>
              <a:ext uri="{FF2B5EF4-FFF2-40B4-BE49-F238E27FC236}">
                <a16:creationId xmlns:a16="http://schemas.microsoft.com/office/drawing/2014/main" id="{665A1A2A-D90F-41BE-86AC-52E69E4492CF}"/>
              </a:ext>
            </a:extLst>
          </p:cNvPr>
          <p:cNvSpPr>
            <a:spLocks noGrp="1"/>
          </p:cNvSpPr>
          <p:nvPr>
            <p:ph type="sldNum" sz="quarter" idx="23"/>
          </p:nvPr>
        </p:nvSpPr>
        <p:spPr/>
        <p:txBody>
          <a:bodyPr/>
          <a:lstStyle/>
          <a:p>
            <a:fld id="{D04A32BC-4AEA-4C75-B397-D319FFB728D1}" type="slidenum">
              <a:rPr lang="en-US" smtClean="0"/>
              <a:pPr/>
              <a:t>2</a:t>
            </a:fld>
            <a:endParaRPr lang="en-US" dirty="0"/>
          </a:p>
        </p:txBody>
      </p:sp>
      <p:sp>
        <p:nvSpPr>
          <p:cNvPr id="10" name="Title 9">
            <a:extLst>
              <a:ext uri="{FF2B5EF4-FFF2-40B4-BE49-F238E27FC236}">
                <a16:creationId xmlns:a16="http://schemas.microsoft.com/office/drawing/2014/main" id="{F4676C29-19E7-46C1-AEE9-85E40E3873D0}"/>
              </a:ext>
            </a:extLst>
          </p:cNvPr>
          <p:cNvSpPr>
            <a:spLocks noGrp="1"/>
          </p:cNvSpPr>
          <p:nvPr>
            <p:ph type="title"/>
          </p:nvPr>
        </p:nvSpPr>
        <p:spPr/>
        <p:txBody>
          <a:bodyPr vert="horz"/>
          <a:lstStyle/>
          <a:p>
            <a:r>
              <a:rPr lang="en-US" dirty="0"/>
              <a:t>Dubai Real Estate</a:t>
            </a:r>
          </a:p>
        </p:txBody>
      </p:sp>
      <p:sp>
        <p:nvSpPr>
          <p:cNvPr id="11" name="Text Placeholder 10">
            <a:extLst>
              <a:ext uri="{FF2B5EF4-FFF2-40B4-BE49-F238E27FC236}">
                <a16:creationId xmlns:a16="http://schemas.microsoft.com/office/drawing/2014/main" id="{7FBCA2CD-B566-4F93-9D3B-9CB2F1AD0683}"/>
              </a:ext>
            </a:extLst>
          </p:cNvPr>
          <p:cNvSpPr>
            <a:spLocks noGrp="1"/>
          </p:cNvSpPr>
          <p:nvPr>
            <p:ph type="body" sz="quarter" idx="24"/>
          </p:nvPr>
        </p:nvSpPr>
        <p:spPr/>
        <p:txBody>
          <a:bodyPr/>
          <a:lstStyle/>
          <a:p>
            <a:r>
              <a:rPr lang="en-US" sz="1400" b="1" dirty="0"/>
              <a:t>Presentation</a:t>
            </a:r>
          </a:p>
        </p:txBody>
      </p:sp>
      <p:sp>
        <p:nvSpPr>
          <p:cNvPr id="12" name="Text Placeholder 11">
            <a:extLst>
              <a:ext uri="{FF2B5EF4-FFF2-40B4-BE49-F238E27FC236}">
                <a16:creationId xmlns:a16="http://schemas.microsoft.com/office/drawing/2014/main" id="{341FE5C9-84F1-4B95-9EA7-0C821693FE11}"/>
              </a:ext>
            </a:extLst>
          </p:cNvPr>
          <p:cNvSpPr>
            <a:spLocks noGrp="1"/>
          </p:cNvSpPr>
          <p:nvPr>
            <p:ph type="body" sz="quarter" idx="38"/>
          </p:nvPr>
        </p:nvSpPr>
        <p:spPr>
          <a:xfrm>
            <a:off x="504472" y="1479079"/>
            <a:ext cx="1432041" cy="309413"/>
          </a:xfrm>
        </p:spPr>
        <p:txBody>
          <a:bodyPr/>
          <a:lstStyle/>
          <a:p>
            <a:r>
              <a:rPr lang="en-US" dirty="0"/>
              <a:t>Asia</a:t>
            </a:r>
          </a:p>
        </p:txBody>
      </p:sp>
      <p:sp>
        <p:nvSpPr>
          <p:cNvPr id="13" name="Text Placeholder 12">
            <a:extLst>
              <a:ext uri="{FF2B5EF4-FFF2-40B4-BE49-F238E27FC236}">
                <a16:creationId xmlns:a16="http://schemas.microsoft.com/office/drawing/2014/main" id="{78E84F63-64D2-4416-BE82-25E5BB9E0DA9}"/>
              </a:ext>
            </a:extLst>
          </p:cNvPr>
          <p:cNvSpPr>
            <a:spLocks noGrp="1"/>
          </p:cNvSpPr>
          <p:nvPr>
            <p:ph type="body" sz="quarter" idx="39"/>
          </p:nvPr>
        </p:nvSpPr>
        <p:spPr>
          <a:xfrm>
            <a:off x="2192155" y="1479079"/>
            <a:ext cx="1432041" cy="309413"/>
          </a:xfrm>
        </p:spPr>
        <p:txBody>
          <a:bodyPr/>
          <a:lstStyle/>
          <a:p>
            <a:r>
              <a:rPr lang="en-US" dirty="0"/>
              <a:t>Europe</a:t>
            </a:r>
          </a:p>
        </p:txBody>
      </p:sp>
      <p:sp>
        <p:nvSpPr>
          <p:cNvPr id="14" name="Text Placeholder 13">
            <a:extLst>
              <a:ext uri="{FF2B5EF4-FFF2-40B4-BE49-F238E27FC236}">
                <a16:creationId xmlns:a16="http://schemas.microsoft.com/office/drawing/2014/main" id="{21CC1E57-0BB7-4368-BE52-5FC99D6895B5}"/>
              </a:ext>
            </a:extLst>
          </p:cNvPr>
          <p:cNvSpPr>
            <a:spLocks noGrp="1"/>
          </p:cNvSpPr>
          <p:nvPr>
            <p:ph type="body" sz="quarter" idx="40"/>
          </p:nvPr>
        </p:nvSpPr>
        <p:spPr>
          <a:xfrm>
            <a:off x="3859096" y="1490397"/>
            <a:ext cx="1432041" cy="309413"/>
          </a:xfrm>
        </p:spPr>
        <p:txBody>
          <a:bodyPr/>
          <a:lstStyle/>
          <a:p>
            <a:r>
              <a:rPr lang="en-US" dirty="0"/>
              <a:t>US</a:t>
            </a:r>
          </a:p>
        </p:txBody>
      </p:sp>
      <p:sp>
        <p:nvSpPr>
          <p:cNvPr id="15" name="Text Placeholder 14">
            <a:extLst>
              <a:ext uri="{FF2B5EF4-FFF2-40B4-BE49-F238E27FC236}">
                <a16:creationId xmlns:a16="http://schemas.microsoft.com/office/drawing/2014/main" id="{0857D901-14D0-4BBA-973B-AF3D5E65179A}"/>
              </a:ext>
            </a:extLst>
          </p:cNvPr>
          <p:cNvSpPr>
            <a:spLocks noGrp="1"/>
          </p:cNvSpPr>
          <p:nvPr>
            <p:ph type="body" sz="quarter" idx="41"/>
          </p:nvPr>
        </p:nvSpPr>
        <p:spPr>
          <a:xfrm>
            <a:off x="5609275" y="1490397"/>
            <a:ext cx="1432041" cy="309413"/>
          </a:xfrm>
        </p:spPr>
        <p:txBody>
          <a:bodyPr/>
          <a:lstStyle/>
          <a:p>
            <a:r>
              <a:rPr lang="en-US" dirty="0"/>
              <a:t>Africa</a:t>
            </a:r>
          </a:p>
        </p:txBody>
      </p:sp>
      <p:sp>
        <p:nvSpPr>
          <p:cNvPr id="16" name="Text Placeholder 15">
            <a:extLst>
              <a:ext uri="{FF2B5EF4-FFF2-40B4-BE49-F238E27FC236}">
                <a16:creationId xmlns:a16="http://schemas.microsoft.com/office/drawing/2014/main" id="{E724FD86-A18C-4D90-8CE3-E28930E572FB}"/>
              </a:ext>
            </a:extLst>
          </p:cNvPr>
          <p:cNvSpPr>
            <a:spLocks noGrp="1"/>
          </p:cNvSpPr>
          <p:nvPr>
            <p:ph type="body" sz="quarter" idx="4294967295"/>
          </p:nvPr>
        </p:nvSpPr>
        <p:spPr>
          <a:xfrm>
            <a:off x="7272966" y="1479078"/>
            <a:ext cx="1432041" cy="309413"/>
          </a:xfrm>
          <a:prstGeom prst="rect">
            <a:avLst/>
          </a:prstGeom>
        </p:spPr>
        <p:txBody>
          <a:bodyPr/>
          <a:lstStyle/>
          <a:p>
            <a:pPr algn="ctr"/>
            <a:r>
              <a:rPr lang="en-US" sz="1400" dirty="0">
                <a:solidFill>
                  <a:schemeClr val="bg1"/>
                </a:solidFill>
              </a:rPr>
              <a:t>Middle East</a:t>
            </a:r>
          </a:p>
        </p:txBody>
      </p:sp>
      <p:sp>
        <p:nvSpPr>
          <p:cNvPr id="19" name="Content Placeholder 1">
            <a:extLst>
              <a:ext uri="{FF2B5EF4-FFF2-40B4-BE49-F238E27FC236}">
                <a16:creationId xmlns:a16="http://schemas.microsoft.com/office/drawing/2014/main" id="{970B8BE4-E5FA-4A69-B401-D8279E4CF7B9}"/>
              </a:ext>
            </a:extLst>
          </p:cNvPr>
          <p:cNvSpPr txBox="1">
            <a:spLocks/>
          </p:cNvSpPr>
          <p:nvPr/>
        </p:nvSpPr>
        <p:spPr>
          <a:xfrm>
            <a:off x="2138990" y="2491452"/>
            <a:ext cx="6433124" cy="1331375"/>
          </a:xfrm>
          <a:prstGeom prst="rect">
            <a:avLst/>
          </a:prstGeom>
        </p:spPr>
        <p:txBody>
          <a:bodyPr/>
          <a:lstStyle>
            <a:lvl1pPr marL="0" indent="0" algn="l" defTabSz="685800" rtl="0" eaLnBrk="1" latinLnBrk="0" hangingPunct="1">
              <a:lnSpc>
                <a:spcPct val="110000"/>
              </a:lnSpc>
              <a:spcBef>
                <a:spcPts val="0"/>
              </a:spcBef>
              <a:buFontTx/>
              <a:buNone/>
              <a:defRPr sz="1050" b="1" kern="1200">
                <a:solidFill>
                  <a:schemeClr val="tx1"/>
                </a:solidFill>
                <a:latin typeface="+mn-lt"/>
                <a:ea typeface="+mn-ea"/>
                <a:cs typeface="+mn-cs"/>
              </a:defRPr>
            </a:lvl1pPr>
            <a:lvl2pPr marL="271463" indent="-176213" algn="l" defTabSz="685800" rtl="0" eaLnBrk="1" latinLnBrk="0" hangingPunct="1">
              <a:lnSpc>
                <a:spcPct val="110000"/>
              </a:lnSpc>
              <a:spcBef>
                <a:spcPts val="0"/>
              </a:spcBef>
              <a:buClr>
                <a:schemeClr val="accent3"/>
              </a:buClr>
              <a:buFont typeface="Arial" pitchFamily="34" charset="0"/>
              <a:buChar char="•"/>
              <a:defRPr sz="1050" kern="1200">
                <a:solidFill>
                  <a:schemeClr val="tx1"/>
                </a:solidFill>
                <a:latin typeface="+mn-lt"/>
                <a:ea typeface="+mn-ea"/>
                <a:cs typeface="+mn-cs"/>
              </a:defRPr>
            </a:lvl2pPr>
            <a:lvl3pPr marL="469106" indent="-203597"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3pPr>
            <a:lvl4pPr marL="666750" indent="-190500"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4pPr>
            <a:lvl5pPr marL="877491" indent="-210741"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71450" indent="-171450" fontAlgn="auto">
              <a:spcAft>
                <a:spcPts val="0"/>
              </a:spcAft>
              <a:buFont typeface="Wingdings" panose="05000000000000000000" pitchFamily="2" charset="2"/>
              <a:buChar char="§"/>
            </a:pPr>
            <a:r>
              <a:rPr lang="en-US" sz="1000" b="0" dirty="0"/>
              <a:t>Performing a relevant clustering and analysis  of Dubai’s real estate projects, with 1M rows over 15 years.</a:t>
            </a:r>
          </a:p>
          <a:p>
            <a:pPr marL="171450" indent="-171450" fontAlgn="auto">
              <a:spcAft>
                <a:spcPts val="0"/>
              </a:spcAft>
              <a:buFont typeface="Wingdings" panose="05000000000000000000" pitchFamily="2" charset="2"/>
              <a:buChar char="§"/>
            </a:pPr>
            <a:r>
              <a:rPr lang="en-US" sz="1000" b="0" dirty="0"/>
              <a:t>Identifying time related trends in the market</a:t>
            </a:r>
          </a:p>
          <a:p>
            <a:pPr marL="171450" indent="-171450" fontAlgn="auto">
              <a:spcAft>
                <a:spcPts val="0"/>
              </a:spcAft>
              <a:buFont typeface="Wingdings" panose="05000000000000000000" pitchFamily="2" charset="2"/>
              <a:buChar char="§"/>
            </a:pPr>
            <a:r>
              <a:rPr lang="en-US" sz="1000" b="0" dirty="0"/>
              <a:t>Estimate the price of any real estate asset located in Dubai with a precision emphasis.</a:t>
            </a:r>
          </a:p>
          <a:p>
            <a:pPr marL="171450" indent="-171450" fontAlgn="auto">
              <a:spcAft>
                <a:spcPts val="0"/>
              </a:spcAft>
              <a:buFont typeface="Wingdings" panose="05000000000000000000" pitchFamily="2" charset="2"/>
              <a:buChar char="§"/>
            </a:pPr>
            <a:r>
              <a:rPr lang="en-US" sz="1000" b="0" dirty="0"/>
              <a:t>Dubai doesn’t provide any detailed socio-demographic data; therefore, external features are only USD index, Dubai stock market index, </a:t>
            </a:r>
            <a:r>
              <a:rPr lang="en-US" sz="1000" b="0" dirty="0" err="1"/>
              <a:t>oil&amp;gaz</a:t>
            </a:r>
            <a:r>
              <a:rPr lang="en-US" sz="1000" b="0" dirty="0"/>
              <a:t> index and AED Index.</a:t>
            </a:r>
          </a:p>
        </p:txBody>
      </p:sp>
      <p:sp>
        <p:nvSpPr>
          <p:cNvPr id="20" name="Content Placeholder 2">
            <a:extLst>
              <a:ext uri="{FF2B5EF4-FFF2-40B4-BE49-F238E27FC236}">
                <a16:creationId xmlns:a16="http://schemas.microsoft.com/office/drawing/2014/main" id="{B4EF1B19-8A32-43A8-BEB2-F747C6C2EDD0}"/>
              </a:ext>
            </a:extLst>
          </p:cNvPr>
          <p:cNvSpPr txBox="1">
            <a:spLocks/>
          </p:cNvSpPr>
          <p:nvPr/>
        </p:nvSpPr>
        <p:spPr>
          <a:xfrm>
            <a:off x="2138990" y="1904353"/>
            <a:ext cx="6433126" cy="663906"/>
          </a:xfrm>
          <a:prstGeom prst="rect">
            <a:avLst/>
          </a:prstGeom>
        </p:spPr>
        <p:txBody>
          <a:bodyPr/>
          <a:lstStyle>
            <a:lvl1pPr marL="0" indent="0" algn="l" defTabSz="685800" rtl="0" eaLnBrk="1" latinLnBrk="0" hangingPunct="1">
              <a:lnSpc>
                <a:spcPct val="110000"/>
              </a:lnSpc>
              <a:spcBef>
                <a:spcPts val="0"/>
              </a:spcBef>
              <a:buFontTx/>
              <a:buNone/>
              <a:defRPr sz="1050" b="1" kern="1200">
                <a:solidFill>
                  <a:schemeClr val="tx1"/>
                </a:solidFill>
                <a:latin typeface="+mn-lt"/>
                <a:ea typeface="+mn-ea"/>
                <a:cs typeface="+mn-cs"/>
              </a:defRPr>
            </a:lvl1pPr>
            <a:lvl2pPr marL="271463" indent="-176213" algn="l" defTabSz="685800" rtl="0" eaLnBrk="1" latinLnBrk="0" hangingPunct="1">
              <a:lnSpc>
                <a:spcPct val="110000"/>
              </a:lnSpc>
              <a:spcBef>
                <a:spcPts val="0"/>
              </a:spcBef>
              <a:buClr>
                <a:schemeClr val="accent3"/>
              </a:buClr>
              <a:buFont typeface="Arial" pitchFamily="34" charset="0"/>
              <a:buChar char="•"/>
              <a:defRPr sz="1050" kern="1200">
                <a:solidFill>
                  <a:schemeClr val="tx1"/>
                </a:solidFill>
                <a:latin typeface="+mn-lt"/>
                <a:ea typeface="+mn-ea"/>
                <a:cs typeface="+mn-cs"/>
              </a:defRPr>
            </a:lvl2pPr>
            <a:lvl3pPr marL="469106" indent="-203597"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3pPr>
            <a:lvl4pPr marL="666750" indent="-190500"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4pPr>
            <a:lvl5pPr marL="877491" indent="-210741"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71450" indent="-171450" fontAlgn="auto">
              <a:spcAft>
                <a:spcPts val="0"/>
              </a:spcAft>
              <a:buFont typeface="Wingdings" panose="05000000000000000000" pitchFamily="2" charset="2"/>
              <a:buChar char="§"/>
            </a:pPr>
            <a:r>
              <a:rPr lang="en-US" sz="1000" b="0" dirty="0"/>
              <a:t>The project’s objective was to deliver a forecasting method of Dubai real estate market and compare “The Sustainable City” to its direct competitors.</a:t>
            </a:r>
          </a:p>
        </p:txBody>
      </p:sp>
      <p:sp>
        <p:nvSpPr>
          <p:cNvPr id="21" name="Content Placeholder 3">
            <a:extLst>
              <a:ext uri="{FF2B5EF4-FFF2-40B4-BE49-F238E27FC236}">
                <a16:creationId xmlns:a16="http://schemas.microsoft.com/office/drawing/2014/main" id="{FAEEE0C9-94A9-45C7-AE43-7AC11D94368B}"/>
              </a:ext>
            </a:extLst>
          </p:cNvPr>
          <p:cNvSpPr txBox="1">
            <a:spLocks/>
          </p:cNvSpPr>
          <p:nvPr/>
        </p:nvSpPr>
        <p:spPr>
          <a:xfrm>
            <a:off x="2192155" y="5523317"/>
            <a:ext cx="6858297" cy="722736"/>
          </a:xfrm>
          <a:prstGeom prst="rect">
            <a:avLst/>
          </a:prstGeom>
        </p:spPr>
        <p:txBody>
          <a:bodyPr/>
          <a:lstStyle>
            <a:lvl1pPr marL="0" indent="0" algn="l" defTabSz="685800" rtl="0" eaLnBrk="1" latinLnBrk="0" hangingPunct="1">
              <a:lnSpc>
                <a:spcPct val="110000"/>
              </a:lnSpc>
              <a:spcBef>
                <a:spcPts val="0"/>
              </a:spcBef>
              <a:buFontTx/>
              <a:buNone/>
              <a:defRPr sz="1200" b="1" kern="1200">
                <a:solidFill>
                  <a:schemeClr val="tx1"/>
                </a:solidFill>
                <a:latin typeface="+mj-lt"/>
                <a:ea typeface="+mn-ea"/>
                <a:cs typeface="+mn-cs"/>
              </a:defRPr>
            </a:lvl1pPr>
            <a:lvl2pPr marL="271463" indent="-176213" algn="l" defTabSz="685800" rtl="0" eaLnBrk="1" latinLnBrk="0" hangingPunct="1">
              <a:lnSpc>
                <a:spcPct val="110000"/>
              </a:lnSpc>
              <a:spcBef>
                <a:spcPts val="0"/>
              </a:spcBef>
              <a:buClr>
                <a:schemeClr val="accent3"/>
              </a:buClr>
              <a:buFont typeface="Arial" pitchFamily="34" charset="0"/>
              <a:buChar char="•"/>
              <a:defRPr sz="1050" kern="1200">
                <a:solidFill>
                  <a:schemeClr val="tx1"/>
                </a:solidFill>
                <a:latin typeface="+mn-lt"/>
                <a:ea typeface="+mn-ea"/>
                <a:cs typeface="+mn-cs"/>
              </a:defRPr>
            </a:lvl2pPr>
            <a:lvl3pPr marL="469106" indent="-203597"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3pPr>
            <a:lvl4pPr marL="666750" indent="-190500"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4pPr>
            <a:lvl5pPr marL="877491" indent="-210741"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71450" indent="-171450" fontAlgn="auto">
              <a:spcAft>
                <a:spcPts val="0"/>
              </a:spcAft>
              <a:buFont typeface="Wingdings" panose="05000000000000000000" pitchFamily="2" charset="2"/>
              <a:buChar char="§"/>
            </a:pPr>
            <a:r>
              <a:rPr lang="en-US" sz="1000" b="0" dirty="0"/>
              <a:t>A web-app for data visualization, mapping and price-prediction tools</a:t>
            </a:r>
          </a:p>
          <a:p>
            <a:pPr marL="171450" indent="-171450" fontAlgn="auto">
              <a:spcAft>
                <a:spcPts val="0"/>
              </a:spcAft>
              <a:buFont typeface="Wingdings" panose="05000000000000000000" pitchFamily="2" charset="2"/>
              <a:buChar char="§"/>
            </a:pPr>
            <a:r>
              <a:rPr lang="en-US" sz="1000" b="0" dirty="0"/>
              <a:t>A presentation to introduce the application and detail our work and our assumptions</a:t>
            </a:r>
          </a:p>
        </p:txBody>
      </p:sp>
      <p:sp>
        <p:nvSpPr>
          <p:cNvPr id="23" name="Rectangle 22">
            <a:extLst>
              <a:ext uri="{FF2B5EF4-FFF2-40B4-BE49-F238E27FC236}">
                <a16:creationId xmlns:a16="http://schemas.microsoft.com/office/drawing/2014/main" id="{3C791AD1-2433-47B3-88DD-A864DA729D4A}"/>
              </a:ext>
            </a:extLst>
          </p:cNvPr>
          <p:cNvSpPr/>
          <p:nvPr/>
        </p:nvSpPr>
        <p:spPr>
          <a:xfrm>
            <a:off x="421841" y="1932172"/>
            <a:ext cx="1659062" cy="457200"/>
          </a:xfrm>
          <a:prstGeom prst="rect">
            <a:avLst/>
          </a:prstGeom>
          <a:solidFill>
            <a:schemeClr val="accent6">
              <a:lumMod val="5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latin typeface="+mj-lt"/>
              </a:rPr>
              <a:t>Request</a:t>
            </a:r>
          </a:p>
        </p:txBody>
      </p:sp>
      <p:sp>
        <p:nvSpPr>
          <p:cNvPr id="24" name="Rectangle 23">
            <a:extLst>
              <a:ext uri="{FF2B5EF4-FFF2-40B4-BE49-F238E27FC236}">
                <a16:creationId xmlns:a16="http://schemas.microsoft.com/office/drawing/2014/main" id="{2A5DD346-1BD7-404E-BF6F-D22F5AA77BF3}"/>
              </a:ext>
            </a:extLst>
          </p:cNvPr>
          <p:cNvSpPr/>
          <p:nvPr/>
        </p:nvSpPr>
        <p:spPr>
          <a:xfrm>
            <a:off x="421841" y="2515094"/>
            <a:ext cx="1659062" cy="1331375"/>
          </a:xfrm>
          <a:prstGeom prst="rect">
            <a:avLst/>
          </a:prstGeom>
          <a:solidFill>
            <a:schemeClr val="accent6">
              <a:lumMod val="5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latin typeface="+mj-lt"/>
              </a:rPr>
              <a:t>Main challenges</a:t>
            </a:r>
          </a:p>
        </p:txBody>
      </p:sp>
      <p:sp>
        <p:nvSpPr>
          <p:cNvPr id="25" name="Rectangle 24">
            <a:extLst>
              <a:ext uri="{FF2B5EF4-FFF2-40B4-BE49-F238E27FC236}">
                <a16:creationId xmlns:a16="http://schemas.microsoft.com/office/drawing/2014/main" id="{23C288B7-8154-4757-8DCD-6534836706A5}"/>
              </a:ext>
            </a:extLst>
          </p:cNvPr>
          <p:cNvSpPr/>
          <p:nvPr/>
        </p:nvSpPr>
        <p:spPr>
          <a:xfrm>
            <a:off x="421841" y="3966169"/>
            <a:ext cx="1659062" cy="1424118"/>
          </a:xfrm>
          <a:prstGeom prst="rect">
            <a:avLst/>
          </a:prstGeom>
          <a:solidFill>
            <a:schemeClr val="accent6">
              <a:lumMod val="5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latin typeface="+mj-lt"/>
              </a:rPr>
              <a:t>Infomineo’s approach</a:t>
            </a:r>
          </a:p>
        </p:txBody>
      </p:sp>
      <p:sp>
        <p:nvSpPr>
          <p:cNvPr id="26" name="Rectangle 25">
            <a:extLst>
              <a:ext uri="{FF2B5EF4-FFF2-40B4-BE49-F238E27FC236}">
                <a16:creationId xmlns:a16="http://schemas.microsoft.com/office/drawing/2014/main" id="{D69A83CC-7C9A-449A-8E5F-C0726B70213D}"/>
              </a:ext>
            </a:extLst>
          </p:cNvPr>
          <p:cNvSpPr/>
          <p:nvPr/>
        </p:nvSpPr>
        <p:spPr>
          <a:xfrm>
            <a:off x="421841" y="5523317"/>
            <a:ext cx="1659062" cy="722736"/>
          </a:xfrm>
          <a:prstGeom prst="rect">
            <a:avLst/>
          </a:prstGeom>
          <a:solidFill>
            <a:schemeClr val="accent6">
              <a:lumMod val="5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latin typeface="+mj-lt"/>
              </a:rPr>
              <a:t>Deliverable</a:t>
            </a:r>
          </a:p>
        </p:txBody>
      </p:sp>
      <p:sp>
        <p:nvSpPr>
          <p:cNvPr id="27" name="Content Placeholder 3">
            <a:extLst>
              <a:ext uri="{FF2B5EF4-FFF2-40B4-BE49-F238E27FC236}">
                <a16:creationId xmlns:a16="http://schemas.microsoft.com/office/drawing/2014/main" id="{71C2257E-751E-4F67-9606-D448228E952E}"/>
              </a:ext>
            </a:extLst>
          </p:cNvPr>
          <p:cNvSpPr txBox="1">
            <a:spLocks/>
          </p:cNvSpPr>
          <p:nvPr/>
        </p:nvSpPr>
        <p:spPr>
          <a:xfrm>
            <a:off x="2138990" y="3966169"/>
            <a:ext cx="6640997" cy="1331375"/>
          </a:xfrm>
          <a:prstGeom prst="rect">
            <a:avLst/>
          </a:prstGeom>
        </p:spPr>
        <p:txBody>
          <a:bodyPr/>
          <a:lstStyle>
            <a:lvl1pPr marL="0" indent="0" algn="l" defTabSz="685800" rtl="0" eaLnBrk="1" latinLnBrk="0" hangingPunct="1">
              <a:lnSpc>
                <a:spcPct val="110000"/>
              </a:lnSpc>
              <a:spcBef>
                <a:spcPts val="0"/>
              </a:spcBef>
              <a:buFontTx/>
              <a:buNone/>
              <a:defRPr sz="1200" b="1" kern="1200">
                <a:solidFill>
                  <a:schemeClr val="tx1"/>
                </a:solidFill>
                <a:latin typeface="+mj-lt"/>
                <a:ea typeface="+mn-ea"/>
                <a:cs typeface="+mn-cs"/>
              </a:defRPr>
            </a:lvl1pPr>
            <a:lvl2pPr marL="271463" indent="-176213" algn="l" defTabSz="685800" rtl="0" eaLnBrk="1" latinLnBrk="0" hangingPunct="1">
              <a:lnSpc>
                <a:spcPct val="110000"/>
              </a:lnSpc>
              <a:spcBef>
                <a:spcPts val="0"/>
              </a:spcBef>
              <a:buClr>
                <a:schemeClr val="accent3"/>
              </a:buClr>
              <a:buFont typeface="Arial" pitchFamily="34" charset="0"/>
              <a:buChar char="•"/>
              <a:defRPr sz="1050" kern="1200">
                <a:solidFill>
                  <a:schemeClr val="tx1"/>
                </a:solidFill>
                <a:latin typeface="+mn-lt"/>
                <a:ea typeface="+mn-ea"/>
                <a:cs typeface="+mn-cs"/>
              </a:defRPr>
            </a:lvl2pPr>
            <a:lvl3pPr marL="469106" indent="-203597"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3pPr>
            <a:lvl4pPr marL="666750" indent="-190500"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4pPr>
            <a:lvl5pPr marL="877491" indent="-210741"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71450" indent="-171450" fontAlgn="auto">
              <a:spcAft>
                <a:spcPts val="0"/>
              </a:spcAft>
              <a:buFont typeface="Wingdings" panose="05000000000000000000" pitchFamily="2" charset="2"/>
              <a:buChar char="§"/>
            </a:pPr>
            <a:r>
              <a:rPr lang="en-US" sz="1000" b="0" dirty="0"/>
              <a:t>Data cleaning, Data </a:t>
            </a:r>
            <a:r>
              <a:rPr lang="en-US" sz="1000" b="0" dirty="0" err="1"/>
              <a:t>Vizualisation</a:t>
            </a:r>
            <a:r>
              <a:rPr lang="en-US" sz="1000" b="0" dirty="0"/>
              <a:t>, feature engineering.</a:t>
            </a:r>
          </a:p>
          <a:p>
            <a:pPr marL="171450" indent="-171450" fontAlgn="auto">
              <a:spcAft>
                <a:spcPts val="0"/>
              </a:spcAft>
              <a:buFont typeface="Wingdings" panose="05000000000000000000" pitchFamily="2" charset="2"/>
              <a:buChar char="§"/>
            </a:pPr>
            <a:r>
              <a:rPr lang="en-US" sz="1000" b="0" dirty="0"/>
              <a:t>Using K-means clustering with elbow approach to determine the cluster where The Sustainable City is.</a:t>
            </a:r>
          </a:p>
          <a:p>
            <a:pPr marL="171450" indent="-171450" fontAlgn="auto">
              <a:spcAft>
                <a:spcPts val="0"/>
              </a:spcAft>
              <a:buFont typeface="Wingdings" panose="05000000000000000000" pitchFamily="2" charset="2"/>
              <a:buChar char="§"/>
            </a:pPr>
            <a:r>
              <a:rPr lang="en-US" sz="1000" b="0" dirty="0"/>
              <a:t> Perform statistical analysis of time series predictions for the TSC and its direct competitors.</a:t>
            </a:r>
          </a:p>
          <a:p>
            <a:pPr marL="171450" indent="-171450" fontAlgn="auto">
              <a:spcAft>
                <a:spcPts val="0"/>
              </a:spcAft>
              <a:buFont typeface="Wingdings" panose="05000000000000000000" pitchFamily="2" charset="2"/>
              <a:buChar char="§"/>
            </a:pPr>
            <a:r>
              <a:rPr lang="en-US" sz="1000" b="0" dirty="0"/>
              <a:t>Compute and fine tune time series algorithms : NPTS, Simple feed forward, ARIMA, SARIMAX, seasonal trends, Transformer …</a:t>
            </a:r>
          </a:p>
          <a:p>
            <a:pPr marL="171450" indent="-171450" fontAlgn="auto">
              <a:spcAft>
                <a:spcPts val="0"/>
              </a:spcAft>
              <a:buFont typeface="Wingdings" panose="05000000000000000000" pitchFamily="2" charset="2"/>
              <a:buChar char="§"/>
            </a:pPr>
            <a:r>
              <a:rPr lang="en-US" sz="1000" b="0" dirty="0"/>
              <a:t>Predict the price of any asset through Machine learning algorithms : tree based, neuronal networks, regressions …</a:t>
            </a:r>
          </a:p>
        </p:txBody>
      </p:sp>
      <p:sp>
        <p:nvSpPr>
          <p:cNvPr id="2" name="Rectangle 1"/>
          <p:cNvSpPr/>
          <p:nvPr/>
        </p:nvSpPr>
        <p:spPr>
          <a:xfrm>
            <a:off x="5686453" y="-530126"/>
            <a:ext cx="453970" cy="307777"/>
          </a:xfrm>
          <a:prstGeom prst="rect">
            <a:avLst/>
          </a:prstGeom>
        </p:spPr>
        <p:txBody>
          <a:bodyPr wrap="none">
            <a:spAutoFit/>
          </a:bodyPr>
          <a:lstStyle/>
          <a:p>
            <a:r>
              <a:rPr lang="en-US" dirty="0">
                <a:solidFill>
                  <a:prstClr val="black"/>
                </a:solidFill>
              </a:rPr>
              <a:t>xxx</a:t>
            </a:r>
            <a:endParaRPr lang="en-US" dirty="0"/>
          </a:p>
        </p:txBody>
      </p:sp>
    </p:spTree>
    <p:extLst>
      <p:ext uri="{BB962C8B-B14F-4D97-AF65-F5344CB8AC3E}">
        <p14:creationId xmlns:p14="http://schemas.microsoft.com/office/powerpoint/2010/main" val="495817261"/>
      </p:ext>
    </p:extLst>
  </p:cSld>
  <p:clrMapOvr>
    <a:masterClrMapping/>
  </p:clrMapOvr>
  <p:extLst>
    <p:ext uri="{6950BFC3-D8DA-4A85-94F7-54DA5524770B}">
      <p188:commentRel xmlns:p188="http://schemas.microsoft.com/office/powerpoint/2018/8/main" r:id="rId4"/>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 2" hidden="1">
            <a:extLst>
              <a:ext uri="{FF2B5EF4-FFF2-40B4-BE49-F238E27FC236}">
                <a16:creationId xmlns:a16="http://schemas.microsoft.com/office/drawing/2014/main" id="{9F81C0F7-4DA2-8001-4C26-5ABFEACA5C02}"/>
              </a:ext>
            </a:extLst>
          </p:cNvPr>
          <p:cNvGraphicFramePr>
            <a:graphicFrameLocks noChangeAspect="1"/>
          </p:cNvGraphicFramePr>
          <p:nvPr>
            <p:custDataLst>
              <p:tags r:id="rId1"/>
            </p:custDataLst>
            <p:extLst>
              <p:ext uri="{D42A27DB-BD31-4B8C-83A1-F6EECF244321}">
                <p14:modId xmlns:p14="http://schemas.microsoft.com/office/powerpoint/2010/main" val="39031732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4" imgW="425" imgH="424" progId="TCLayout.ActiveDocument.1">
                  <p:embed/>
                </p:oleObj>
              </mc:Choice>
              <mc:Fallback>
                <p:oleObj name="Diapositive think-cell" r:id="rId4" imgW="425" imgH="42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2" name="Espace réservé du contenu 11">
            <a:extLst>
              <a:ext uri="{FF2B5EF4-FFF2-40B4-BE49-F238E27FC236}">
                <a16:creationId xmlns:a16="http://schemas.microsoft.com/office/drawing/2014/main" id="{24848083-FEC7-F4A6-40F9-959202F0487C}"/>
              </a:ext>
            </a:extLst>
          </p:cNvPr>
          <p:cNvSpPr txBox="1">
            <a:spLocks/>
          </p:cNvSpPr>
          <p:nvPr/>
        </p:nvSpPr>
        <p:spPr>
          <a:xfrm>
            <a:off x="341529" y="1857275"/>
            <a:ext cx="3885720" cy="2094658"/>
          </a:xfrm>
          <a:prstGeom prst="rect">
            <a:avLst/>
          </a:prstGeom>
        </p:spPr>
        <p:txBody>
          <a:bodyPr lIns="0" rIns="0"/>
          <a:lstStyle>
            <a:lvl1pPr marL="0" indent="0" algn="l" defTabSz="685800" rtl="0" eaLnBrk="1" latinLnBrk="0" hangingPunct="1">
              <a:lnSpc>
                <a:spcPct val="110000"/>
              </a:lnSpc>
              <a:spcBef>
                <a:spcPts val="0"/>
              </a:spcBef>
              <a:buFontTx/>
              <a:buNone/>
              <a:defRPr sz="1200" b="1" kern="1200">
                <a:solidFill>
                  <a:schemeClr val="tx1"/>
                </a:solidFill>
                <a:latin typeface="+mj-lt"/>
                <a:ea typeface="+mn-ea"/>
                <a:cs typeface="+mn-cs"/>
              </a:defRPr>
            </a:lvl1pPr>
            <a:lvl2pPr marL="271463" indent="-176213" algn="l" defTabSz="685800" rtl="0" eaLnBrk="1" latinLnBrk="0" hangingPunct="1">
              <a:lnSpc>
                <a:spcPct val="110000"/>
              </a:lnSpc>
              <a:spcBef>
                <a:spcPts val="0"/>
              </a:spcBef>
              <a:buClr>
                <a:schemeClr val="accent3"/>
              </a:buClr>
              <a:buFont typeface="Arial" pitchFamily="34" charset="0"/>
              <a:buChar char="•"/>
              <a:defRPr sz="1200" kern="1200">
                <a:solidFill>
                  <a:schemeClr val="tx1"/>
                </a:solidFill>
                <a:latin typeface="+mj-lt"/>
                <a:ea typeface="+mn-ea"/>
                <a:cs typeface="+mn-cs"/>
              </a:defRPr>
            </a:lvl2pPr>
            <a:lvl3pPr marL="469106" indent="-203597"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200" kern="1200">
                <a:solidFill>
                  <a:schemeClr val="tx1"/>
                </a:solidFill>
                <a:latin typeface="+mj-lt"/>
                <a:ea typeface="+mn-ea"/>
                <a:cs typeface="+mn-cs"/>
              </a:defRPr>
            </a:lvl3pPr>
            <a:lvl4pPr marL="666750" indent="-190500"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200" kern="1200">
                <a:solidFill>
                  <a:schemeClr val="tx1"/>
                </a:solidFill>
                <a:latin typeface="+mj-lt"/>
                <a:ea typeface="+mn-ea"/>
                <a:cs typeface="+mn-cs"/>
              </a:defRPr>
            </a:lvl4pPr>
            <a:lvl5pPr marL="877491" indent="-210741"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200" kern="1200">
                <a:solidFill>
                  <a:schemeClr val="tx1"/>
                </a:solidFill>
                <a:latin typeface="+mj-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fontAlgn="auto">
              <a:spcAft>
                <a:spcPts val="0"/>
              </a:spcAft>
            </a:pPr>
            <a:endParaRPr lang="en-US" dirty="0"/>
          </a:p>
        </p:txBody>
      </p:sp>
      <p:sp>
        <p:nvSpPr>
          <p:cNvPr id="49" name="Espace réservé du contenu 11">
            <a:extLst>
              <a:ext uri="{FF2B5EF4-FFF2-40B4-BE49-F238E27FC236}">
                <a16:creationId xmlns:a16="http://schemas.microsoft.com/office/drawing/2014/main" id="{BC292D36-E24B-85F3-1D34-59F806660780}"/>
              </a:ext>
            </a:extLst>
          </p:cNvPr>
          <p:cNvSpPr txBox="1">
            <a:spLocks/>
          </p:cNvSpPr>
          <p:nvPr/>
        </p:nvSpPr>
        <p:spPr>
          <a:xfrm>
            <a:off x="392330" y="2103172"/>
            <a:ext cx="3885720" cy="1304020"/>
          </a:xfrm>
          <a:prstGeom prst="rect">
            <a:avLst/>
          </a:prstGeom>
        </p:spPr>
        <p:txBody>
          <a:bodyPr lIns="0" rIns="0"/>
          <a:lstStyle>
            <a:lvl1pPr marL="0" indent="0" algn="l" defTabSz="685800" rtl="0" eaLnBrk="1" latinLnBrk="0" hangingPunct="1">
              <a:lnSpc>
                <a:spcPct val="110000"/>
              </a:lnSpc>
              <a:spcBef>
                <a:spcPts val="0"/>
              </a:spcBef>
              <a:buFontTx/>
              <a:buNone/>
              <a:defRPr sz="1200" b="1" kern="1200">
                <a:solidFill>
                  <a:schemeClr val="tx1"/>
                </a:solidFill>
                <a:latin typeface="+mj-lt"/>
                <a:ea typeface="+mn-ea"/>
                <a:cs typeface="+mn-cs"/>
              </a:defRPr>
            </a:lvl1pPr>
            <a:lvl2pPr marL="271463" indent="-176213" algn="l" defTabSz="685800" rtl="0" eaLnBrk="1" latinLnBrk="0" hangingPunct="1">
              <a:lnSpc>
                <a:spcPct val="110000"/>
              </a:lnSpc>
              <a:spcBef>
                <a:spcPts val="0"/>
              </a:spcBef>
              <a:buClr>
                <a:schemeClr val="accent3"/>
              </a:buClr>
              <a:buFont typeface="Arial" pitchFamily="34" charset="0"/>
              <a:buChar char="•"/>
              <a:defRPr sz="1200" kern="1200">
                <a:solidFill>
                  <a:schemeClr val="tx1"/>
                </a:solidFill>
                <a:latin typeface="+mj-lt"/>
                <a:ea typeface="+mn-ea"/>
                <a:cs typeface="+mn-cs"/>
              </a:defRPr>
            </a:lvl2pPr>
            <a:lvl3pPr marL="469106" indent="-203597"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200" kern="1200">
                <a:solidFill>
                  <a:schemeClr val="tx1"/>
                </a:solidFill>
                <a:latin typeface="+mj-lt"/>
                <a:ea typeface="+mn-ea"/>
                <a:cs typeface="+mn-cs"/>
              </a:defRPr>
            </a:lvl3pPr>
            <a:lvl4pPr marL="666750" indent="-190500"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200" kern="1200">
                <a:solidFill>
                  <a:schemeClr val="tx1"/>
                </a:solidFill>
                <a:latin typeface="+mj-lt"/>
                <a:ea typeface="+mn-ea"/>
                <a:cs typeface="+mn-cs"/>
              </a:defRPr>
            </a:lvl4pPr>
            <a:lvl5pPr marL="877491" indent="-210741"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200" kern="1200">
                <a:solidFill>
                  <a:schemeClr val="tx1"/>
                </a:solidFill>
                <a:latin typeface="+mj-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fontAlgn="auto">
              <a:spcAft>
                <a:spcPts val="0"/>
              </a:spcAft>
            </a:pPr>
            <a:endParaRPr lang="en-US" dirty="0"/>
          </a:p>
        </p:txBody>
      </p:sp>
      <p:sp>
        <p:nvSpPr>
          <p:cNvPr id="55" name="Espace réservé du contenu 11">
            <a:extLst>
              <a:ext uri="{FF2B5EF4-FFF2-40B4-BE49-F238E27FC236}">
                <a16:creationId xmlns:a16="http://schemas.microsoft.com/office/drawing/2014/main" id="{0135F893-2823-B63B-8815-0CE5217DE51E}"/>
              </a:ext>
            </a:extLst>
          </p:cNvPr>
          <p:cNvSpPr txBox="1">
            <a:spLocks/>
          </p:cNvSpPr>
          <p:nvPr/>
        </p:nvSpPr>
        <p:spPr>
          <a:xfrm>
            <a:off x="341530" y="2264038"/>
            <a:ext cx="3885720" cy="1304020"/>
          </a:xfrm>
          <a:prstGeom prst="rect">
            <a:avLst/>
          </a:prstGeom>
        </p:spPr>
        <p:txBody>
          <a:bodyPr lIns="0" rIns="0"/>
          <a:lstStyle>
            <a:lvl1pPr marL="0" indent="0" algn="l" defTabSz="685800" rtl="0" eaLnBrk="1" latinLnBrk="0" hangingPunct="1">
              <a:lnSpc>
                <a:spcPct val="110000"/>
              </a:lnSpc>
              <a:spcBef>
                <a:spcPts val="0"/>
              </a:spcBef>
              <a:buFontTx/>
              <a:buNone/>
              <a:defRPr sz="1200" b="1" kern="1200">
                <a:solidFill>
                  <a:schemeClr val="tx1"/>
                </a:solidFill>
                <a:latin typeface="+mj-lt"/>
                <a:ea typeface="+mn-ea"/>
                <a:cs typeface="+mn-cs"/>
              </a:defRPr>
            </a:lvl1pPr>
            <a:lvl2pPr marL="271463" indent="-176213" algn="l" defTabSz="685800" rtl="0" eaLnBrk="1" latinLnBrk="0" hangingPunct="1">
              <a:lnSpc>
                <a:spcPct val="110000"/>
              </a:lnSpc>
              <a:spcBef>
                <a:spcPts val="0"/>
              </a:spcBef>
              <a:buClr>
                <a:schemeClr val="accent3"/>
              </a:buClr>
              <a:buFont typeface="Arial" pitchFamily="34" charset="0"/>
              <a:buChar char="•"/>
              <a:defRPr sz="1200" kern="1200">
                <a:solidFill>
                  <a:schemeClr val="tx1"/>
                </a:solidFill>
                <a:latin typeface="+mj-lt"/>
                <a:ea typeface="+mn-ea"/>
                <a:cs typeface="+mn-cs"/>
              </a:defRPr>
            </a:lvl2pPr>
            <a:lvl3pPr marL="469106" indent="-203597"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200" kern="1200">
                <a:solidFill>
                  <a:schemeClr val="tx1"/>
                </a:solidFill>
                <a:latin typeface="+mj-lt"/>
                <a:ea typeface="+mn-ea"/>
                <a:cs typeface="+mn-cs"/>
              </a:defRPr>
            </a:lvl3pPr>
            <a:lvl4pPr marL="666750" indent="-190500"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200" kern="1200">
                <a:solidFill>
                  <a:schemeClr val="tx1"/>
                </a:solidFill>
                <a:latin typeface="+mj-lt"/>
                <a:ea typeface="+mn-ea"/>
                <a:cs typeface="+mn-cs"/>
              </a:defRPr>
            </a:lvl4pPr>
            <a:lvl5pPr marL="877491" indent="-210741"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200" kern="1200">
                <a:solidFill>
                  <a:schemeClr val="tx1"/>
                </a:solidFill>
                <a:latin typeface="+mj-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fontAlgn="auto">
              <a:spcAft>
                <a:spcPts val="0"/>
              </a:spcAft>
            </a:pPr>
            <a:endParaRPr lang="en-US" dirty="0"/>
          </a:p>
        </p:txBody>
      </p:sp>
      <p:sp>
        <p:nvSpPr>
          <p:cNvPr id="94" name="Espace réservé du texte 13">
            <a:extLst>
              <a:ext uri="{FF2B5EF4-FFF2-40B4-BE49-F238E27FC236}">
                <a16:creationId xmlns:a16="http://schemas.microsoft.com/office/drawing/2014/main" id="{B341A6A2-18E9-396B-8FE2-F6D6C6E2E793}"/>
              </a:ext>
            </a:extLst>
          </p:cNvPr>
          <p:cNvSpPr txBox="1">
            <a:spLocks/>
          </p:cNvSpPr>
          <p:nvPr/>
        </p:nvSpPr>
        <p:spPr>
          <a:xfrm>
            <a:off x="5590682" y="2834775"/>
            <a:ext cx="2478338" cy="314582"/>
          </a:xfrm>
          <a:prstGeom prst="rect">
            <a:avLst/>
          </a:prstGeom>
        </p:spPr>
        <p:txBody>
          <a:bodyPr/>
          <a:lstStyle>
            <a:lvl1pPr marL="0" indent="0" algn="l" defTabSz="685800" rtl="0" eaLnBrk="1" latinLnBrk="0" hangingPunct="1">
              <a:lnSpc>
                <a:spcPct val="110000"/>
              </a:lnSpc>
              <a:spcBef>
                <a:spcPts val="0"/>
              </a:spcBef>
              <a:buFontTx/>
              <a:buNone/>
              <a:defRPr sz="1050" b="1" kern="1200">
                <a:solidFill>
                  <a:schemeClr val="tx1"/>
                </a:solidFill>
                <a:latin typeface="+mn-lt"/>
                <a:ea typeface="+mn-ea"/>
                <a:cs typeface="+mn-cs"/>
              </a:defRPr>
            </a:lvl1pPr>
            <a:lvl2pPr marL="271463" indent="-176213" algn="l" defTabSz="685800" rtl="0" eaLnBrk="1" latinLnBrk="0" hangingPunct="1">
              <a:lnSpc>
                <a:spcPct val="110000"/>
              </a:lnSpc>
              <a:spcBef>
                <a:spcPts val="0"/>
              </a:spcBef>
              <a:buClr>
                <a:schemeClr val="accent3"/>
              </a:buClr>
              <a:buFont typeface="Arial" pitchFamily="34" charset="0"/>
              <a:buChar char="•"/>
              <a:defRPr sz="1050" kern="1200">
                <a:solidFill>
                  <a:schemeClr val="tx1"/>
                </a:solidFill>
                <a:latin typeface="+mn-lt"/>
                <a:ea typeface="+mn-ea"/>
                <a:cs typeface="+mn-cs"/>
              </a:defRPr>
            </a:lvl2pPr>
            <a:lvl3pPr marL="469106" indent="-203597"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3pPr>
            <a:lvl4pPr marL="666750" indent="-190500"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4pPr>
            <a:lvl5pPr marL="877491" indent="-210741"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fontAlgn="auto">
              <a:spcAft>
                <a:spcPts val="0"/>
              </a:spcAft>
            </a:pPr>
            <a:r>
              <a:rPr lang="en-US" sz="1400" dirty="0">
                <a:solidFill>
                  <a:schemeClr val="accent1"/>
                </a:solidFill>
                <a:latin typeface="+mj-lt"/>
              </a:rPr>
              <a:t>Green Community West</a:t>
            </a:r>
          </a:p>
        </p:txBody>
      </p:sp>
      <p:sp>
        <p:nvSpPr>
          <p:cNvPr id="96" name="Espace réservé du texte 21">
            <a:extLst>
              <a:ext uri="{FF2B5EF4-FFF2-40B4-BE49-F238E27FC236}">
                <a16:creationId xmlns:a16="http://schemas.microsoft.com/office/drawing/2014/main" id="{1DE643FF-38DB-A3F2-2CA6-ECD5F5120443}"/>
              </a:ext>
            </a:extLst>
          </p:cNvPr>
          <p:cNvSpPr txBox="1">
            <a:spLocks/>
          </p:cNvSpPr>
          <p:nvPr/>
        </p:nvSpPr>
        <p:spPr>
          <a:xfrm>
            <a:off x="5909172" y="4565943"/>
            <a:ext cx="1733525" cy="314582"/>
          </a:xfrm>
          <a:prstGeom prst="rect">
            <a:avLst/>
          </a:prstGeom>
        </p:spPr>
        <p:txBody>
          <a:bodyPr/>
          <a:lstStyle>
            <a:lvl1pPr marL="0" indent="0" algn="l" defTabSz="685800" rtl="0" eaLnBrk="1" latinLnBrk="0" hangingPunct="1">
              <a:lnSpc>
                <a:spcPct val="110000"/>
              </a:lnSpc>
              <a:spcBef>
                <a:spcPts val="0"/>
              </a:spcBef>
              <a:buFontTx/>
              <a:buNone/>
              <a:defRPr sz="1050" b="1" kern="1200">
                <a:solidFill>
                  <a:schemeClr val="tx1"/>
                </a:solidFill>
                <a:latin typeface="+mn-lt"/>
                <a:ea typeface="+mn-ea"/>
                <a:cs typeface="+mn-cs"/>
              </a:defRPr>
            </a:lvl1pPr>
            <a:lvl2pPr marL="271463" indent="-176213" algn="l" defTabSz="685800" rtl="0" eaLnBrk="1" latinLnBrk="0" hangingPunct="1">
              <a:lnSpc>
                <a:spcPct val="110000"/>
              </a:lnSpc>
              <a:spcBef>
                <a:spcPts val="0"/>
              </a:spcBef>
              <a:buClr>
                <a:schemeClr val="accent3"/>
              </a:buClr>
              <a:buFont typeface="Arial" pitchFamily="34" charset="0"/>
              <a:buChar char="•"/>
              <a:defRPr sz="1050" kern="1200">
                <a:solidFill>
                  <a:schemeClr val="tx1"/>
                </a:solidFill>
                <a:latin typeface="+mn-lt"/>
                <a:ea typeface="+mn-ea"/>
                <a:cs typeface="+mn-cs"/>
              </a:defRPr>
            </a:lvl2pPr>
            <a:lvl3pPr marL="469106" indent="-203597"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3pPr>
            <a:lvl4pPr marL="666750" indent="-190500"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4pPr>
            <a:lvl5pPr marL="877491" indent="-210741"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fontAlgn="auto">
              <a:spcAft>
                <a:spcPts val="0"/>
              </a:spcAft>
            </a:pPr>
            <a:r>
              <a:rPr lang="en-US" sz="1400" dirty="0">
                <a:solidFill>
                  <a:schemeClr val="accent1"/>
                </a:solidFill>
                <a:latin typeface="+mj-lt"/>
              </a:rPr>
              <a:t>Victory Heights</a:t>
            </a:r>
          </a:p>
        </p:txBody>
      </p:sp>
      <p:sp>
        <p:nvSpPr>
          <p:cNvPr id="97" name="Espace réservé du texte 22">
            <a:extLst>
              <a:ext uri="{FF2B5EF4-FFF2-40B4-BE49-F238E27FC236}">
                <a16:creationId xmlns:a16="http://schemas.microsoft.com/office/drawing/2014/main" id="{F00DB661-8B92-AE9D-2519-5BC99A2E0662}"/>
              </a:ext>
            </a:extLst>
          </p:cNvPr>
          <p:cNvSpPr txBox="1">
            <a:spLocks/>
          </p:cNvSpPr>
          <p:nvPr/>
        </p:nvSpPr>
        <p:spPr>
          <a:xfrm>
            <a:off x="371160" y="949711"/>
            <a:ext cx="8299939" cy="1675071"/>
          </a:xfrm>
          <a:prstGeom prst="rect">
            <a:avLst/>
          </a:prstGeom>
        </p:spPr>
        <p:txBody>
          <a:bodyPr/>
          <a:lstStyle>
            <a:lvl1pPr marL="0" indent="0" algn="l" defTabSz="685800" rtl="0" eaLnBrk="1" latinLnBrk="0" hangingPunct="1">
              <a:lnSpc>
                <a:spcPct val="110000"/>
              </a:lnSpc>
              <a:spcBef>
                <a:spcPts val="0"/>
              </a:spcBef>
              <a:buFontTx/>
              <a:buNone/>
              <a:defRPr sz="1050" b="1" kern="1200">
                <a:solidFill>
                  <a:schemeClr val="tx1"/>
                </a:solidFill>
                <a:latin typeface="+mn-lt"/>
                <a:ea typeface="+mn-ea"/>
                <a:cs typeface="+mn-cs"/>
              </a:defRPr>
            </a:lvl1pPr>
            <a:lvl2pPr marL="271463" indent="-176213" algn="l" defTabSz="685800" rtl="0" eaLnBrk="1" latinLnBrk="0" hangingPunct="1">
              <a:lnSpc>
                <a:spcPct val="110000"/>
              </a:lnSpc>
              <a:spcBef>
                <a:spcPts val="0"/>
              </a:spcBef>
              <a:buClr>
                <a:schemeClr val="accent3"/>
              </a:buClr>
              <a:buFont typeface="Arial" pitchFamily="34" charset="0"/>
              <a:buChar char="•"/>
              <a:defRPr sz="1050" kern="1200">
                <a:solidFill>
                  <a:schemeClr val="tx1"/>
                </a:solidFill>
                <a:latin typeface="+mn-lt"/>
                <a:ea typeface="+mn-ea"/>
                <a:cs typeface="+mn-cs"/>
              </a:defRPr>
            </a:lvl2pPr>
            <a:lvl3pPr marL="469106" indent="-203597"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3pPr>
            <a:lvl4pPr marL="666750" indent="-190500"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4pPr>
            <a:lvl5pPr marL="877491" indent="-210741"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just" fontAlgn="auto">
              <a:spcAft>
                <a:spcPts val="0"/>
              </a:spcAft>
            </a:pPr>
            <a:r>
              <a:rPr lang="en-US" sz="900" b="0" dirty="0"/>
              <a:t>Our data consist of all real estate transactions in Dubai for the last 15 years. We also added economic data such as the dollar index to track inflation, </a:t>
            </a:r>
            <a:r>
              <a:rPr lang="en-US" sz="900" b="0" dirty="0" err="1"/>
              <a:t>oil&amp;gaz</a:t>
            </a:r>
            <a:r>
              <a:rPr lang="en-US" sz="900" b="0" dirty="0"/>
              <a:t> index, stock index …</a:t>
            </a:r>
          </a:p>
          <a:p>
            <a:pPr algn="just" fontAlgn="auto">
              <a:spcAft>
                <a:spcPts val="0"/>
              </a:spcAft>
            </a:pPr>
            <a:r>
              <a:rPr lang="en-US" sz="900" b="0" dirty="0"/>
              <a:t>Dubai real estate is separated in 3 main categories : apartments, villas and townhouses. Those are, most of the time, located in communities that are built and sold following phases. </a:t>
            </a:r>
          </a:p>
          <a:p>
            <a:pPr algn="just" fontAlgn="auto">
              <a:spcAft>
                <a:spcPts val="0"/>
              </a:spcAft>
            </a:pPr>
            <a:r>
              <a:rPr lang="en-US" sz="900" b="0" dirty="0"/>
              <a:t>After clustering the data with K-means, The Sustainable City is identified as a medium luxury community, with a target of foreign and young customers. TSC has mainly townhouses and villas, with a green and sustainable identity. 8 other communities are within the cluster and are similar and close to TSC. </a:t>
            </a:r>
          </a:p>
          <a:p>
            <a:pPr algn="just" fontAlgn="auto">
              <a:spcAft>
                <a:spcPts val="0"/>
              </a:spcAft>
            </a:pPr>
            <a:r>
              <a:rPr lang="en-US" sz="900" b="0" dirty="0"/>
              <a:t>We then analyzed our data by statistical tests, in particular : Durbin-Watson for autocorrelation, Kwiatkowski for non-stationarity,  </a:t>
            </a:r>
            <a:r>
              <a:rPr lang="en-US" sz="900" b="0" dirty="0" err="1"/>
              <a:t>Zivot</a:t>
            </a:r>
            <a:r>
              <a:rPr lang="en-US" sz="900" b="0" dirty="0"/>
              <a:t>-Andrews for trend stationarity and Mann-Kendall for trend.</a:t>
            </a:r>
            <a:r>
              <a:rPr lang="en-US" sz="900" dirty="0"/>
              <a:t> Conclusions were that the only community of the cluster that follows an autocorrelated time series, non-flat, and having a highly increasing trend was The Sustainable City </a:t>
            </a:r>
            <a:r>
              <a:rPr lang="en-US" sz="900" b="0" dirty="0"/>
              <a:t>with almost as good results for Green Community West. The best performing time series model was neural networks scoring a </a:t>
            </a:r>
            <a:r>
              <a:rPr lang="en-US" sz="900" dirty="0"/>
              <a:t>6% MAPE</a:t>
            </a:r>
            <a:r>
              <a:rPr lang="en-US" sz="900" b="0" dirty="0"/>
              <a:t>, a highly accurate forecasting according to literature. Below are displayed time series </a:t>
            </a:r>
            <a:r>
              <a:rPr lang="en-US" sz="900" b="0" dirty="0" err="1"/>
              <a:t>forecastings</a:t>
            </a:r>
            <a:r>
              <a:rPr lang="en-US" sz="900" b="0" dirty="0"/>
              <a:t> for the whole Dubai real estate market and for TSC as well as two comparative competitors. GCW and Victory Heights being the two communities with the most similar distribution in terms of </a:t>
            </a:r>
            <a:r>
              <a:rPr lang="en-US" sz="900" b="0" dirty="0" err="1"/>
              <a:t>Sqf</a:t>
            </a:r>
            <a:r>
              <a:rPr lang="en-US" sz="900" b="0" dirty="0"/>
              <a:t> and price per </a:t>
            </a:r>
            <a:r>
              <a:rPr lang="en-US" sz="900" b="0" dirty="0" err="1"/>
              <a:t>Sqf</a:t>
            </a:r>
            <a:r>
              <a:rPr lang="en-US" sz="900" b="0" dirty="0"/>
              <a:t>.</a:t>
            </a:r>
          </a:p>
          <a:p>
            <a:pPr fontAlgn="auto">
              <a:spcAft>
                <a:spcPts val="0"/>
              </a:spcAft>
            </a:pPr>
            <a:endParaRPr lang="en-US" sz="900" b="0" dirty="0"/>
          </a:p>
          <a:p>
            <a:pPr fontAlgn="auto">
              <a:spcAft>
                <a:spcPts val="0"/>
              </a:spcAft>
            </a:pPr>
            <a:endParaRPr lang="en-US" sz="900" b="0" dirty="0"/>
          </a:p>
        </p:txBody>
      </p:sp>
      <p:sp>
        <p:nvSpPr>
          <p:cNvPr id="100" name="Espace réservé du texte 19">
            <a:extLst>
              <a:ext uri="{FF2B5EF4-FFF2-40B4-BE49-F238E27FC236}">
                <a16:creationId xmlns:a16="http://schemas.microsoft.com/office/drawing/2014/main" id="{9543E40B-DD7E-F99B-57E4-C89C12239B97}"/>
              </a:ext>
            </a:extLst>
          </p:cNvPr>
          <p:cNvSpPr txBox="1">
            <a:spLocks/>
          </p:cNvSpPr>
          <p:nvPr/>
        </p:nvSpPr>
        <p:spPr>
          <a:xfrm>
            <a:off x="1328184" y="3916978"/>
            <a:ext cx="1971675" cy="303138"/>
          </a:xfrm>
          <a:prstGeom prst="rect">
            <a:avLst/>
          </a:prstGeom>
        </p:spPr>
        <p:txBody>
          <a:bodyPr/>
          <a:lstStyle>
            <a:lvl1pPr marL="0" indent="0" algn="ctr" defTabSz="685800" rtl="0" eaLnBrk="1" latinLnBrk="0" hangingPunct="1">
              <a:lnSpc>
                <a:spcPct val="110000"/>
              </a:lnSpc>
              <a:spcBef>
                <a:spcPts val="0"/>
              </a:spcBef>
              <a:buFont typeface="+mj-lt"/>
              <a:buNone/>
              <a:defRPr sz="1400" b="1" kern="1200">
                <a:solidFill>
                  <a:schemeClr val="accent1"/>
                </a:solidFill>
                <a:latin typeface="+mj-lt"/>
                <a:ea typeface="+mn-ea"/>
                <a:cs typeface="+mn-cs"/>
              </a:defRPr>
            </a:lvl1pPr>
            <a:lvl2pPr marL="271463" indent="-176213" algn="l" defTabSz="685800" rtl="0" eaLnBrk="1" latinLnBrk="0" hangingPunct="1">
              <a:lnSpc>
                <a:spcPct val="110000"/>
              </a:lnSpc>
              <a:spcBef>
                <a:spcPts val="0"/>
              </a:spcBef>
              <a:buClr>
                <a:schemeClr val="accent3"/>
              </a:buClr>
              <a:buFont typeface="Arial" pitchFamily="34" charset="0"/>
              <a:buChar char="•"/>
              <a:defRPr sz="1050" kern="1200">
                <a:solidFill>
                  <a:schemeClr val="tx1"/>
                </a:solidFill>
                <a:latin typeface="+mn-lt"/>
                <a:ea typeface="+mn-ea"/>
                <a:cs typeface="+mn-cs"/>
              </a:defRPr>
            </a:lvl2pPr>
            <a:lvl3pPr marL="469106" indent="-203597"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3pPr>
            <a:lvl4pPr marL="666750" indent="-190500"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4pPr>
            <a:lvl5pPr marL="877491" indent="-210741"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fontAlgn="auto">
              <a:spcAft>
                <a:spcPts val="0"/>
              </a:spcAft>
            </a:pPr>
            <a:endParaRPr lang="en-US"/>
          </a:p>
        </p:txBody>
      </p:sp>
      <p:sp>
        <p:nvSpPr>
          <p:cNvPr id="101" name="Espace réservé du contenu 11">
            <a:extLst>
              <a:ext uri="{FF2B5EF4-FFF2-40B4-BE49-F238E27FC236}">
                <a16:creationId xmlns:a16="http://schemas.microsoft.com/office/drawing/2014/main" id="{828065F2-581D-B86D-B428-44C17D9C234E}"/>
              </a:ext>
            </a:extLst>
          </p:cNvPr>
          <p:cNvSpPr txBox="1">
            <a:spLocks/>
          </p:cNvSpPr>
          <p:nvPr/>
        </p:nvSpPr>
        <p:spPr>
          <a:xfrm>
            <a:off x="421963" y="2039673"/>
            <a:ext cx="3885720" cy="1304020"/>
          </a:xfrm>
          <a:prstGeom prst="rect">
            <a:avLst/>
          </a:prstGeom>
        </p:spPr>
        <p:txBody>
          <a:bodyPr lIns="0" rIns="0"/>
          <a:lstStyle>
            <a:lvl1pPr marL="0" indent="0" algn="l" defTabSz="685800" rtl="0" eaLnBrk="1" latinLnBrk="0" hangingPunct="1">
              <a:lnSpc>
                <a:spcPct val="110000"/>
              </a:lnSpc>
              <a:spcBef>
                <a:spcPts val="0"/>
              </a:spcBef>
              <a:buFontTx/>
              <a:buNone/>
              <a:defRPr sz="1200" b="1" kern="1200">
                <a:solidFill>
                  <a:schemeClr val="tx1"/>
                </a:solidFill>
                <a:latin typeface="+mj-lt"/>
                <a:ea typeface="+mn-ea"/>
                <a:cs typeface="+mn-cs"/>
              </a:defRPr>
            </a:lvl1pPr>
            <a:lvl2pPr marL="271463" indent="-176213" algn="l" defTabSz="685800" rtl="0" eaLnBrk="1" latinLnBrk="0" hangingPunct="1">
              <a:lnSpc>
                <a:spcPct val="110000"/>
              </a:lnSpc>
              <a:spcBef>
                <a:spcPts val="0"/>
              </a:spcBef>
              <a:buClr>
                <a:schemeClr val="accent3"/>
              </a:buClr>
              <a:buFont typeface="Arial" pitchFamily="34" charset="0"/>
              <a:buChar char="•"/>
              <a:defRPr sz="1200" kern="1200">
                <a:solidFill>
                  <a:schemeClr val="tx1"/>
                </a:solidFill>
                <a:latin typeface="+mj-lt"/>
                <a:ea typeface="+mn-ea"/>
                <a:cs typeface="+mn-cs"/>
              </a:defRPr>
            </a:lvl2pPr>
            <a:lvl3pPr marL="469106" indent="-203597"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200" kern="1200">
                <a:solidFill>
                  <a:schemeClr val="tx1"/>
                </a:solidFill>
                <a:latin typeface="+mj-lt"/>
                <a:ea typeface="+mn-ea"/>
                <a:cs typeface="+mn-cs"/>
              </a:defRPr>
            </a:lvl3pPr>
            <a:lvl4pPr marL="666750" indent="-190500"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200" kern="1200">
                <a:solidFill>
                  <a:schemeClr val="tx1"/>
                </a:solidFill>
                <a:latin typeface="+mj-lt"/>
                <a:ea typeface="+mn-ea"/>
                <a:cs typeface="+mn-cs"/>
              </a:defRPr>
            </a:lvl4pPr>
            <a:lvl5pPr marL="877491" indent="-210741"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200" kern="1200">
                <a:solidFill>
                  <a:schemeClr val="tx1"/>
                </a:solidFill>
                <a:latin typeface="+mj-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fontAlgn="auto">
              <a:spcAft>
                <a:spcPts val="0"/>
              </a:spcAft>
            </a:pPr>
            <a:endParaRPr lang="en-US" dirty="0"/>
          </a:p>
        </p:txBody>
      </p:sp>
      <p:sp>
        <p:nvSpPr>
          <p:cNvPr id="103" name="Espace réservé du texte 13">
            <a:extLst>
              <a:ext uri="{FF2B5EF4-FFF2-40B4-BE49-F238E27FC236}">
                <a16:creationId xmlns:a16="http://schemas.microsoft.com/office/drawing/2014/main" id="{2DA23955-1C39-8D96-DA48-A40BDFF2BC74}"/>
              </a:ext>
            </a:extLst>
          </p:cNvPr>
          <p:cNvSpPr txBox="1">
            <a:spLocks/>
          </p:cNvSpPr>
          <p:nvPr/>
        </p:nvSpPr>
        <p:spPr>
          <a:xfrm>
            <a:off x="5767994" y="1389142"/>
            <a:ext cx="1971675" cy="195842"/>
          </a:xfrm>
          <a:prstGeom prst="rect">
            <a:avLst/>
          </a:prstGeom>
        </p:spPr>
        <p:txBody>
          <a:bodyPr/>
          <a:lstStyle>
            <a:lvl1pPr marL="0" indent="0" algn="ctr" defTabSz="685800" rtl="0" eaLnBrk="1" latinLnBrk="0" hangingPunct="1">
              <a:lnSpc>
                <a:spcPct val="110000"/>
              </a:lnSpc>
              <a:spcBef>
                <a:spcPts val="0"/>
              </a:spcBef>
              <a:buFont typeface="+mj-lt"/>
              <a:buNone/>
              <a:defRPr sz="1400" b="1" kern="1200">
                <a:solidFill>
                  <a:schemeClr val="accent1"/>
                </a:solidFill>
                <a:latin typeface="+mj-lt"/>
                <a:ea typeface="+mn-ea"/>
                <a:cs typeface="+mn-cs"/>
              </a:defRPr>
            </a:lvl1pPr>
            <a:lvl2pPr marL="271463" indent="-176213" algn="l" defTabSz="685800" rtl="0" eaLnBrk="1" latinLnBrk="0" hangingPunct="1">
              <a:lnSpc>
                <a:spcPct val="110000"/>
              </a:lnSpc>
              <a:spcBef>
                <a:spcPts val="0"/>
              </a:spcBef>
              <a:buClr>
                <a:schemeClr val="accent3"/>
              </a:buClr>
              <a:buFont typeface="Arial" pitchFamily="34" charset="0"/>
              <a:buChar char="•"/>
              <a:defRPr sz="1050" kern="1200">
                <a:solidFill>
                  <a:schemeClr val="tx1"/>
                </a:solidFill>
                <a:latin typeface="+mn-lt"/>
                <a:ea typeface="+mn-ea"/>
                <a:cs typeface="+mn-cs"/>
              </a:defRPr>
            </a:lvl2pPr>
            <a:lvl3pPr marL="469106" indent="-203597"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3pPr>
            <a:lvl4pPr marL="666750" indent="-190500"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4pPr>
            <a:lvl5pPr marL="877491" indent="-210741"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fontAlgn="auto">
              <a:spcAft>
                <a:spcPts val="0"/>
              </a:spcAft>
            </a:pPr>
            <a:endParaRPr lang="en-US" dirty="0"/>
          </a:p>
        </p:txBody>
      </p:sp>
      <p:sp>
        <p:nvSpPr>
          <p:cNvPr id="106" name="Espace réservé du contenu 11">
            <a:extLst>
              <a:ext uri="{FF2B5EF4-FFF2-40B4-BE49-F238E27FC236}">
                <a16:creationId xmlns:a16="http://schemas.microsoft.com/office/drawing/2014/main" id="{2713A0A3-34F5-CA93-CD44-3AD846F3B8E7}"/>
              </a:ext>
            </a:extLst>
          </p:cNvPr>
          <p:cNvSpPr txBox="1">
            <a:spLocks/>
          </p:cNvSpPr>
          <p:nvPr/>
        </p:nvSpPr>
        <p:spPr>
          <a:xfrm>
            <a:off x="371163" y="2200539"/>
            <a:ext cx="3885720" cy="1304020"/>
          </a:xfrm>
          <a:prstGeom prst="rect">
            <a:avLst/>
          </a:prstGeom>
        </p:spPr>
        <p:txBody>
          <a:bodyPr lIns="0" rIns="0"/>
          <a:lstStyle>
            <a:lvl1pPr marL="0" indent="0" algn="l" defTabSz="685800" rtl="0" eaLnBrk="1" latinLnBrk="0" hangingPunct="1">
              <a:lnSpc>
                <a:spcPct val="110000"/>
              </a:lnSpc>
              <a:spcBef>
                <a:spcPts val="0"/>
              </a:spcBef>
              <a:buFontTx/>
              <a:buNone/>
              <a:defRPr sz="1200" b="1" kern="1200">
                <a:solidFill>
                  <a:schemeClr val="tx1"/>
                </a:solidFill>
                <a:latin typeface="+mj-lt"/>
                <a:ea typeface="+mn-ea"/>
                <a:cs typeface="+mn-cs"/>
              </a:defRPr>
            </a:lvl1pPr>
            <a:lvl2pPr marL="271463" indent="-176213" algn="l" defTabSz="685800" rtl="0" eaLnBrk="1" latinLnBrk="0" hangingPunct="1">
              <a:lnSpc>
                <a:spcPct val="110000"/>
              </a:lnSpc>
              <a:spcBef>
                <a:spcPts val="0"/>
              </a:spcBef>
              <a:buClr>
                <a:schemeClr val="accent3"/>
              </a:buClr>
              <a:buFont typeface="Arial" pitchFamily="34" charset="0"/>
              <a:buChar char="•"/>
              <a:defRPr sz="1200" kern="1200">
                <a:solidFill>
                  <a:schemeClr val="tx1"/>
                </a:solidFill>
                <a:latin typeface="+mj-lt"/>
                <a:ea typeface="+mn-ea"/>
                <a:cs typeface="+mn-cs"/>
              </a:defRPr>
            </a:lvl2pPr>
            <a:lvl3pPr marL="469106" indent="-203597"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200" kern="1200">
                <a:solidFill>
                  <a:schemeClr val="tx1"/>
                </a:solidFill>
                <a:latin typeface="+mj-lt"/>
                <a:ea typeface="+mn-ea"/>
                <a:cs typeface="+mn-cs"/>
              </a:defRPr>
            </a:lvl3pPr>
            <a:lvl4pPr marL="666750" indent="-190500"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200" kern="1200">
                <a:solidFill>
                  <a:schemeClr val="tx1"/>
                </a:solidFill>
                <a:latin typeface="+mj-lt"/>
                <a:ea typeface="+mn-ea"/>
                <a:cs typeface="+mn-cs"/>
              </a:defRPr>
            </a:lvl4pPr>
            <a:lvl5pPr marL="877491" indent="-210741"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200" kern="1200">
                <a:solidFill>
                  <a:schemeClr val="tx1"/>
                </a:solidFill>
                <a:latin typeface="+mj-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fontAlgn="auto">
              <a:spcAft>
                <a:spcPts val="0"/>
              </a:spcAft>
            </a:pPr>
            <a:endParaRPr lang="en-US" dirty="0"/>
          </a:p>
        </p:txBody>
      </p:sp>
      <p:sp>
        <p:nvSpPr>
          <p:cNvPr id="111" name="Espace réservé du texte 19">
            <a:extLst>
              <a:ext uri="{FF2B5EF4-FFF2-40B4-BE49-F238E27FC236}">
                <a16:creationId xmlns:a16="http://schemas.microsoft.com/office/drawing/2014/main" id="{720A1F2A-C3F3-2697-14B5-20D778C15D10}"/>
              </a:ext>
            </a:extLst>
          </p:cNvPr>
          <p:cNvSpPr txBox="1">
            <a:spLocks/>
          </p:cNvSpPr>
          <p:nvPr/>
        </p:nvSpPr>
        <p:spPr>
          <a:xfrm>
            <a:off x="1179261" y="4538520"/>
            <a:ext cx="2367516" cy="303138"/>
          </a:xfrm>
          <a:prstGeom prst="rect">
            <a:avLst/>
          </a:prstGeom>
        </p:spPr>
        <p:txBody>
          <a:bodyPr/>
          <a:lstStyle>
            <a:lvl1pPr marL="0" indent="0" algn="ctr" defTabSz="685800" rtl="0" eaLnBrk="1" latinLnBrk="0" hangingPunct="1">
              <a:lnSpc>
                <a:spcPct val="110000"/>
              </a:lnSpc>
              <a:spcBef>
                <a:spcPts val="0"/>
              </a:spcBef>
              <a:buFont typeface="+mj-lt"/>
              <a:buNone/>
              <a:defRPr sz="1400" b="1" kern="1200">
                <a:solidFill>
                  <a:schemeClr val="accent1"/>
                </a:solidFill>
                <a:latin typeface="+mj-lt"/>
                <a:ea typeface="+mn-ea"/>
                <a:cs typeface="+mn-cs"/>
              </a:defRPr>
            </a:lvl1pPr>
            <a:lvl2pPr marL="271463" indent="-176213" algn="l" defTabSz="685800" rtl="0" eaLnBrk="1" latinLnBrk="0" hangingPunct="1">
              <a:lnSpc>
                <a:spcPct val="110000"/>
              </a:lnSpc>
              <a:spcBef>
                <a:spcPts val="0"/>
              </a:spcBef>
              <a:buClr>
                <a:schemeClr val="accent3"/>
              </a:buClr>
              <a:buFont typeface="Arial" pitchFamily="34" charset="0"/>
              <a:buChar char="•"/>
              <a:defRPr sz="1050" kern="1200">
                <a:solidFill>
                  <a:schemeClr val="tx1"/>
                </a:solidFill>
                <a:latin typeface="+mn-lt"/>
                <a:ea typeface="+mn-ea"/>
                <a:cs typeface="+mn-cs"/>
              </a:defRPr>
            </a:lvl2pPr>
            <a:lvl3pPr marL="469106" indent="-203597"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3pPr>
            <a:lvl4pPr marL="666750" indent="-190500"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4pPr>
            <a:lvl5pPr marL="877491" indent="-210741"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fontAlgn="auto">
              <a:spcAft>
                <a:spcPts val="0"/>
              </a:spcAft>
            </a:pPr>
            <a:r>
              <a:rPr lang="en-US" dirty="0"/>
              <a:t>The Sustainable City</a:t>
            </a:r>
          </a:p>
        </p:txBody>
      </p:sp>
      <p:sp>
        <p:nvSpPr>
          <p:cNvPr id="112" name="Titre 25">
            <a:extLst>
              <a:ext uri="{FF2B5EF4-FFF2-40B4-BE49-F238E27FC236}">
                <a16:creationId xmlns:a16="http://schemas.microsoft.com/office/drawing/2014/main" id="{FF935143-9909-0E92-5D7E-8C5D7480709A}"/>
              </a:ext>
            </a:extLst>
          </p:cNvPr>
          <p:cNvSpPr txBox="1">
            <a:spLocks/>
          </p:cNvSpPr>
          <p:nvPr/>
        </p:nvSpPr>
        <p:spPr>
          <a:xfrm>
            <a:off x="418547" y="362103"/>
            <a:ext cx="8299939" cy="436862"/>
          </a:xfrm>
          <a:prstGeom prst="rect">
            <a:avLst/>
          </a:prstGeom>
        </p:spPr>
        <p:txBody>
          <a:bodyPr vert="horz" lIns="0" rIns="0"/>
          <a:lstStyle>
            <a:lvl1pPr algn="l" defTabSz="685800" rtl="0" eaLnBrk="1" latinLnBrk="0" hangingPunct="1">
              <a:lnSpc>
                <a:spcPct val="90000"/>
              </a:lnSpc>
              <a:spcBef>
                <a:spcPct val="0"/>
              </a:spcBef>
              <a:buNone/>
              <a:defRPr sz="2400" b="1" kern="1200" baseline="0">
                <a:solidFill>
                  <a:schemeClr val="accent1"/>
                </a:solidFill>
                <a:latin typeface="+mj-lt"/>
                <a:ea typeface="+mj-ea"/>
                <a:cs typeface="+mj-cs"/>
              </a:defRPr>
            </a:lvl1pPr>
          </a:lstStyle>
          <a:p>
            <a:pPr fontAlgn="auto">
              <a:spcAft>
                <a:spcPts val="0"/>
              </a:spcAft>
            </a:pPr>
            <a:r>
              <a:rPr lang="en-US"/>
              <a:t>TIME SERIES ANALYSIS</a:t>
            </a:r>
            <a:endParaRPr lang="en-US" dirty="0"/>
          </a:p>
        </p:txBody>
      </p:sp>
      <p:sp>
        <p:nvSpPr>
          <p:cNvPr id="123" name="Text Placeholder 5">
            <a:extLst>
              <a:ext uri="{FF2B5EF4-FFF2-40B4-BE49-F238E27FC236}">
                <a16:creationId xmlns:a16="http://schemas.microsoft.com/office/drawing/2014/main" id="{B8312608-110B-C376-7353-51F93F2EC3F0}"/>
              </a:ext>
            </a:extLst>
          </p:cNvPr>
          <p:cNvSpPr txBox="1">
            <a:spLocks/>
          </p:cNvSpPr>
          <p:nvPr/>
        </p:nvSpPr>
        <p:spPr>
          <a:xfrm>
            <a:off x="1409545" y="2846219"/>
            <a:ext cx="1971675" cy="303138"/>
          </a:xfrm>
          <a:prstGeom prst="rect">
            <a:avLst/>
          </a:prstGeom>
        </p:spPr>
        <p:txBody>
          <a:bodyPr/>
          <a:lstStyle>
            <a:lvl1pPr marL="0" indent="0" algn="ctr" defTabSz="685800" rtl="0" eaLnBrk="1" latinLnBrk="0" hangingPunct="1">
              <a:lnSpc>
                <a:spcPct val="110000"/>
              </a:lnSpc>
              <a:spcBef>
                <a:spcPts val="0"/>
              </a:spcBef>
              <a:buFont typeface="+mj-lt"/>
              <a:buNone/>
              <a:defRPr sz="1400" b="1" kern="1200">
                <a:solidFill>
                  <a:schemeClr val="accent1"/>
                </a:solidFill>
                <a:latin typeface="+mj-lt"/>
                <a:ea typeface="+mn-ea"/>
                <a:cs typeface="+mn-cs"/>
              </a:defRPr>
            </a:lvl1pPr>
            <a:lvl2pPr marL="271463" indent="-176213" algn="l" defTabSz="685800" rtl="0" eaLnBrk="1" latinLnBrk="0" hangingPunct="1">
              <a:lnSpc>
                <a:spcPct val="110000"/>
              </a:lnSpc>
              <a:spcBef>
                <a:spcPts val="0"/>
              </a:spcBef>
              <a:buClr>
                <a:schemeClr val="accent3"/>
              </a:buClr>
              <a:buFont typeface="Arial" pitchFamily="34" charset="0"/>
              <a:buChar char="•"/>
              <a:defRPr sz="1050" kern="1200">
                <a:solidFill>
                  <a:schemeClr val="tx1"/>
                </a:solidFill>
                <a:latin typeface="+mn-lt"/>
                <a:ea typeface="+mn-ea"/>
                <a:cs typeface="+mn-cs"/>
              </a:defRPr>
            </a:lvl2pPr>
            <a:lvl3pPr marL="469106" indent="-203597"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3pPr>
            <a:lvl4pPr marL="666750" indent="-190500"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4pPr>
            <a:lvl5pPr marL="877491" indent="-210741"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fontAlgn="auto">
              <a:spcAft>
                <a:spcPts val="0"/>
              </a:spcAft>
            </a:pPr>
            <a:r>
              <a:rPr lang="en-US" dirty="0"/>
              <a:t>Dubai all market</a:t>
            </a:r>
          </a:p>
        </p:txBody>
      </p:sp>
      <p:pic>
        <p:nvPicPr>
          <p:cNvPr id="129" name="Picture 11" descr="Graphical user interface, application&#10;&#10;Description automatically generated">
            <a:extLst>
              <a:ext uri="{FF2B5EF4-FFF2-40B4-BE49-F238E27FC236}">
                <a16:creationId xmlns:a16="http://schemas.microsoft.com/office/drawing/2014/main" id="{46868E83-200B-3EDA-F3F0-6C62488A8BF9}"/>
              </a:ext>
            </a:extLst>
          </p:cNvPr>
          <p:cNvPicPr>
            <a:picLocks noChangeAspect="1"/>
          </p:cNvPicPr>
          <p:nvPr/>
        </p:nvPicPr>
        <p:blipFill>
          <a:blip r:embed="rId6"/>
          <a:stretch>
            <a:fillRect/>
          </a:stretch>
        </p:blipFill>
        <p:spPr>
          <a:xfrm>
            <a:off x="4857667" y="3136755"/>
            <a:ext cx="3885102" cy="1327150"/>
          </a:xfrm>
          <a:prstGeom prst="rect">
            <a:avLst/>
          </a:prstGeom>
        </p:spPr>
      </p:pic>
      <p:pic>
        <p:nvPicPr>
          <p:cNvPr id="130" name="Content Placeholder 4" descr="Graphical user interface, chart&#10;&#10;Description automatically generated">
            <a:extLst>
              <a:ext uri="{FF2B5EF4-FFF2-40B4-BE49-F238E27FC236}">
                <a16:creationId xmlns:a16="http://schemas.microsoft.com/office/drawing/2014/main" id="{48F47603-A291-35A7-BDA6-89A3E20C41BC}"/>
              </a:ext>
            </a:extLst>
          </p:cNvPr>
          <p:cNvPicPr>
            <a:picLocks noChangeAspect="1"/>
          </p:cNvPicPr>
          <p:nvPr/>
        </p:nvPicPr>
        <p:blipFill rotWithShape="1">
          <a:blip r:embed="rId7"/>
          <a:srcRect t="10053"/>
          <a:stretch/>
        </p:blipFill>
        <p:spPr>
          <a:xfrm>
            <a:off x="4810970" y="4879353"/>
            <a:ext cx="3885102" cy="1327150"/>
          </a:xfrm>
          <a:prstGeom prst="rect">
            <a:avLst/>
          </a:prstGeom>
        </p:spPr>
      </p:pic>
      <p:pic>
        <p:nvPicPr>
          <p:cNvPr id="131" name="Picture 6" descr="Graphical user interface&#10;&#10;Description automatically generated">
            <a:extLst>
              <a:ext uri="{FF2B5EF4-FFF2-40B4-BE49-F238E27FC236}">
                <a16:creationId xmlns:a16="http://schemas.microsoft.com/office/drawing/2014/main" id="{B3285C18-1E5A-E87E-BE8D-E4216B810A51}"/>
              </a:ext>
            </a:extLst>
          </p:cNvPr>
          <p:cNvPicPr>
            <a:picLocks noChangeAspect="1"/>
          </p:cNvPicPr>
          <p:nvPr/>
        </p:nvPicPr>
        <p:blipFill>
          <a:blip r:embed="rId8"/>
          <a:stretch>
            <a:fillRect/>
          </a:stretch>
        </p:blipFill>
        <p:spPr>
          <a:xfrm>
            <a:off x="452523" y="3081867"/>
            <a:ext cx="3885720" cy="1404399"/>
          </a:xfrm>
          <a:prstGeom prst="rect">
            <a:avLst/>
          </a:prstGeom>
        </p:spPr>
      </p:pic>
      <p:pic>
        <p:nvPicPr>
          <p:cNvPr id="132" name="Picture 6" descr="Graphical user interface&#10;&#10;Description automatically generated">
            <a:extLst>
              <a:ext uri="{FF2B5EF4-FFF2-40B4-BE49-F238E27FC236}">
                <a16:creationId xmlns:a16="http://schemas.microsoft.com/office/drawing/2014/main" id="{44C9F905-B42B-0C9F-6146-5075D6FEACE3}"/>
              </a:ext>
            </a:extLst>
          </p:cNvPr>
          <p:cNvPicPr>
            <a:picLocks noChangeAspect="1"/>
          </p:cNvPicPr>
          <p:nvPr/>
        </p:nvPicPr>
        <p:blipFill rotWithShape="1">
          <a:blip r:embed="rId9"/>
          <a:srcRect t="4431"/>
          <a:stretch/>
        </p:blipFill>
        <p:spPr>
          <a:xfrm>
            <a:off x="371160" y="4878823"/>
            <a:ext cx="3885720" cy="1327150"/>
          </a:xfrm>
          <a:prstGeom prst="rect">
            <a:avLst/>
          </a:prstGeom>
        </p:spPr>
      </p:pic>
    </p:spTree>
    <p:extLst>
      <p:ext uri="{BB962C8B-B14F-4D97-AF65-F5344CB8AC3E}">
        <p14:creationId xmlns:p14="http://schemas.microsoft.com/office/powerpoint/2010/main" val="3780226531"/>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16" hidden="1">
            <a:extLst>
              <a:ext uri="{FF2B5EF4-FFF2-40B4-BE49-F238E27FC236}">
                <a16:creationId xmlns:a16="http://schemas.microsoft.com/office/drawing/2014/main" id="{4E22FD09-F0FC-44A8-B32E-B2CC24184EB5}"/>
              </a:ext>
            </a:extLst>
          </p:cNvPr>
          <p:cNvGraphicFramePr>
            <a:graphicFrameLocks noChangeAspect="1"/>
          </p:cNvGraphicFramePr>
          <p:nvPr>
            <p:custDataLst>
              <p:tags r:id="rId1"/>
            </p:custDataLst>
            <p:extLst>
              <p:ext uri="{D42A27DB-BD31-4B8C-83A1-F6EECF244321}">
                <p14:modId xmlns:p14="http://schemas.microsoft.com/office/powerpoint/2010/main" val="18829775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4" imgW="421" imgH="423" progId="TCLayout.ActiveDocument.1">
                  <p:embed/>
                </p:oleObj>
              </mc:Choice>
              <mc:Fallback>
                <p:oleObj name="Diapositive think-cell" r:id="rId4" imgW="421" imgH="423" progId="TCLayout.ActiveDocument.1">
                  <p:embed/>
                  <p:pic>
                    <p:nvPicPr>
                      <p:cNvPr id="17" name="Object 16" hidden="1">
                        <a:extLst>
                          <a:ext uri="{FF2B5EF4-FFF2-40B4-BE49-F238E27FC236}">
                            <a16:creationId xmlns:a16="http://schemas.microsoft.com/office/drawing/2014/main" id="{4E22FD09-F0FC-44A8-B32E-B2CC24184EB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Rectangle 15" hidden="1">
            <a:extLst>
              <a:ext uri="{FF2B5EF4-FFF2-40B4-BE49-F238E27FC236}">
                <a16:creationId xmlns:a16="http://schemas.microsoft.com/office/drawing/2014/main" id="{397576FB-27FA-439A-9D5D-92F11145E784}"/>
              </a:ext>
            </a:extLst>
          </p:cNvPr>
          <p:cNvSpPr/>
          <p:nvPr>
            <p:custDataLst>
              <p:tags r:id="rId2"/>
            </p:custDataLst>
          </p:nvPr>
        </p:nvSpPr>
        <p:spPr>
          <a:xfrm>
            <a:off x="0" y="0"/>
            <a:ext cx="158750" cy="158750"/>
          </a:xfrm>
          <a:prstGeom prst="rect">
            <a:avLst/>
          </a:prstGeom>
          <a:solidFill>
            <a:schemeClr val="accent6"/>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90000"/>
              </a:lnSpc>
            </a:pPr>
            <a:endParaRPr lang="en-US" sz="2400" b="1" dirty="0" err="1">
              <a:solidFill>
                <a:schemeClr val="tx1"/>
              </a:solidFill>
              <a:latin typeface="Open Sans"/>
              <a:ea typeface="+mj-ea"/>
              <a:cs typeface="+mj-cs"/>
              <a:sym typeface="Open Sans"/>
            </a:endParaRPr>
          </a:p>
        </p:txBody>
      </p:sp>
      <p:sp>
        <p:nvSpPr>
          <p:cNvPr id="49" name="Espace réservé du texte 48">
            <a:extLst>
              <a:ext uri="{FF2B5EF4-FFF2-40B4-BE49-F238E27FC236}">
                <a16:creationId xmlns:a16="http://schemas.microsoft.com/office/drawing/2014/main" id="{803AC302-59CB-329D-4C65-01EB51181E56}"/>
              </a:ext>
            </a:extLst>
          </p:cNvPr>
          <p:cNvSpPr>
            <a:spLocks noGrp="1"/>
          </p:cNvSpPr>
          <p:nvPr>
            <p:ph type="body" sz="quarter" idx="16"/>
          </p:nvPr>
        </p:nvSpPr>
        <p:spPr/>
        <p:txBody>
          <a:bodyPr/>
          <a:lstStyle/>
          <a:p>
            <a:r>
              <a:rPr lang="en-US" dirty="0"/>
              <a:t>4 bedrooms in TSC</a:t>
            </a:r>
          </a:p>
        </p:txBody>
      </p:sp>
      <p:sp>
        <p:nvSpPr>
          <p:cNvPr id="52" name="Espace réservé du texte 51">
            <a:extLst>
              <a:ext uri="{FF2B5EF4-FFF2-40B4-BE49-F238E27FC236}">
                <a16:creationId xmlns:a16="http://schemas.microsoft.com/office/drawing/2014/main" id="{3DD0F8DC-8DA9-9041-5B13-ED9E6ADA74EB}"/>
              </a:ext>
            </a:extLst>
          </p:cNvPr>
          <p:cNvSpPr>
            <a:spLocks noGrp="1"/>
          </p:cNvSpPr>
          <p:nvPr>
            <p:ph type="body" sz="quarter" idx="17"/>
          </p:nvPr>
        </p:nvSpPr>
        <p:spPr/>
        <p:txBody>
          <a:bodyPr/>
          <a:lstStyle/>
          <a:p>
            <a:r>
              <a:rPr lang="en-US" dirty="0"/>
              <a:t>3 bedrooms in TSC</a:t>
            </a:r>
          </a:p>
        </p:txBody>
      </p:sp>
      <p:sp>
        <p:nvSpPr>
          <p:cNvPr id="53" name="Espace réservé du texte 52">
            <a:extLst>
              <a:ext uri="{FF2B5EF4-FFF2-40B4-BE49-F238E27FC236}">
                <a16:creationId xmlns:a16="http://schemas.microsoft.com/office/drawing/2014/main" id="{90EAE9BF-DA61-F2A5-71F4-2385575D1771}"/>
              </a:ext>
            </a:extLst>
          </p:cNvPr>
          <p:cNvSpPr>
            <a:spLocks noGrp="1"/>
          </p:cNvSpPr>
          <p:nvPr>
            <p:ph type="body" sz="quarter" idx="18"/>
          </p:nvPr>
        </p:nvSpPr>
        <p:spPr/>
        <p:txBody>
          <a:bodyPr/>
          <a:lstStyle/>
          <a:p>
            <a:r>
              <a:rPr lang="en-US" sz="1000" b="0" dirty="0"/>
              <a:t>Optimization of gradient boosted trees with 247 trees of max depth 7 gave an </a:t>
            </a:r>
            <a:r>
              <a:rPr lang="en-US" sz="1000" dirty="0"/>
              <a:t>R2 score of 0.9 </a:t>
            </a:r>
            <a:r>
              <a:rPr lang="en-US" sz="1000" b="0" dirty="0"/>
              <a:t>and a </a:t>
            </a:r>
            <a:r>
              <a:rPr lang="en-US" sz="1000" dirty="0"/>
              <a:t>MAPE of 15%.</a:t>
            </a:r>
          </a:p>
          <a:p>
            <a:r>
              <a:rPr lang="en-US" sz="1000" b="0" dirty="0"/>
              <a:t>Those results are highly positive and informative and constitute a satisfying POC. However, they need to be enriched with more exogenous and geospatial data in order to reduce the Mean Average Percentage Error.</a:t>
            </a:r>
          </a:p>
        </p:txBody>
      </p:sp>
      <p:sp>
        <p:nvSpPr>
          <p:cNvPr id="54" name="Espace réservé du texte 53">
            <a:extLst>
              <a:ext uri="{FF2B5EF4-FFF2-40B4-BE49-F238E27FC236}">
                <a16:creationId xmlns:a16="http://schemas.microsoft.com/office/drawing/2014/main" id="{B39E0357-519F-C1DC-3D80-13D5FCBB2162}"/>
              </a:ext>
            </a:extLst>
          </p:cNvPr>
          <p:cNvSpPr>
            <a:spLocks noGrp="1"/>
          </p:cNvSpPr>
          <p:nvPr>
            <p:ph type="body" sz="quarter" idx="21"/>
          </p:nvPr>
        </p:nvSpPr>
        <p:spPr>
          <a:xfrm>
            <a:off x="421482" y="685799"/>
            <a:ext cx="8299939" cy="444336"/>
          </a:xfrm>
        </p:spPr>
        <p:txBody>
          <a:bodyPr/>
          <a:lstStyle/>
          <a:p>
            <a:r>
              <a:rPr lang="en-US" sz="1000" b="1" dirty="0"/>
              <a:t>The web-app built in feature, allows the user to quicky evaluate the value of his asset or forecast it’s future value.</a:t>
            </a:r>
          </a:p>
        </p:txBody>
      </p:sp>
      <p:sp>
        <p:nvSpPr>
          <p:cNvPr id="37" name="Titre 36">
            <a:extLst>
              <a:ext uri="{FF2B5EF4-FFF2-40B4-BE49-F238E27FC236}">
                <a16:creationId xmlns:a16="http://schemas.microsoft.com/office/drawing/2014/main" id="{BFE13949-9C62-8C5F-3839-64CAA0306591}"/>
              </a:ext>
            </a:extLst>
          </p:cNvPr>
          <p:cNvSpPr>
            <a:spLocks noGrp="1"/>
          </p:cNvSpPr>
          <p:nvPr>
            <p:ph type="title"/>
          </p:nvPr>
        </p:nvSpPr>
        <p:spPr/>
        <p:txBody>
          <a:bodyPr vert="horz"/>
          <a:lstStyle/>
          <a:p>
            <a:r>
              <a:rPr lang="en-US" dirty="0"/>
              <a:t>Price Estimation App</a:t>
            </a:r>
          </a:p>
        </p:txBody>
      </p:sp>
      <p:pic>
        <p:nvPicPr>
          <p:cNvPr id="55" name="Content Placeholder 4" descr="Graphical user interface, application&#10;&#10;Description automatically generated">
            <a:extLst>
              <a:ext uri="{FF2B5EF4-FFF2-40B4-BE49-F238E27FC236}">
                <a16:creationId xmlns:a16="http://schemas.microsoft.com/office/drawing/2014/main" id="{A8A2B54E-E0A3-B2B4-E124-5B88079F5154}"/>
              </a:ext>
            </a:extLst>
          </p:cNvPr>
          <p:cNvPicPr>
            <a:picLocks noGrp="1" noChangeAspect="1"/>
          </p:cNvPicPr>
          <p:nvPr>
            <p:ph idx="1"/>
          </p:nvPr>
        </p:nvPicPr>
        <p:blipFill>
          <a:blip r:embed="rId6"/>
          <a:stretch>
            <a:fillRect/>
          </a:stretch>
        </p:blipFill>
        <p:spPr>
          <a:xfrm>
            <a:off x="421482" y="1611742"/>
            <a:ext cx="3920424" cy="2424808"/>
          </a:xfrm>
          <a:prstGeom prst="rect">
            <a:avLst/>
          </a:prstGeom>
        </p:spPr>
      </p:pic>
      <p:pic>
        <p:nvPicPr>
          <p:cNvPr id="56" name="Picture 6" descr="A picture containing graphical user interface&#10;&#10;Description automatically generated">
            <a:extLst>
              <a:ext uri="{FF2B5EF4-FFF2-40B4-BE49-F238E27FC236}">
                <a16:creationId xmlns:a16="http://schemas.microsoft.com/office/drawing/2014/main" id="{7F6CF7B5-4D77-4649-7B61-B83D32810BB5}"/>
              </a:ext>
            </a:extLst>
          </p:cNvPr>
          <p:cNvPicPr>
            <a:picLocks noGrp="1" noChangeAspect="1"/>
          </p:cNvPicPr>
          <p:nvPr>
            <p:ph idx="10"/>
          </p:nvPr>
        </p:nvPicPr>
        <p:blipFill>
          <a:blip r:embed="rId7"/>
          <a:stretch>
            <a:fillRect/>
          </a:stretch>
        </p:blipFill>
        <p:spPr>
          <a:xfrm>
            <a:off x="4811713" y="1632910"/>
            <a:ext cx="3884612" cy="2403640"/>
          </a:xfrm>
          <a:prstGeom prst="rect">
            <a:avLst/>
          </a:prstGeom>
        </p:spPr>
      </p:pic>
    </p:spTree>
    <p:extLst>
      <p:ext uri="{BB962C8B-B14F-4D97-AF65-F5344CB8AC3E}">
        <p14:creationId xmlns:p14="http://schemas.microsoft.com/office/powerpoint/2010/main" val="1741543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17" hidden="1">
            <a:extLst>
              <a:ext uri="{FF2B5EF4-FFF2-40B4-BE49-F238E27FC236}">
                <a16:creationId xmlns:a16="http://schemas.microsoft.com/office/drawing/2014/main" id="{42D207BB-5084-4A34-85B6-E281A499ABDF}"/>
              </a:ext>
            </a:extLst>
          </p:cNvPr>
          <p:cNvGraphicFramePr>
            <a:graphicFrameLocks noChangeAspect="1"/>
          </p:cNvGraphicFramePr>
          <p:nvPr>
            <p:custDataLst>
              <p:tags r:id="rId1"/>
            </p:custDataLst>
            <p:extLst>
              <p:ext uri="{D42A27DB-BD31-4B8C-83A1-F6EECF244321}">
                <p14:modId xmlns:p14="http://schemas.microsoft.com/office/powerpoint/2010/main" val="7650542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4" imgW="421" imgH="423" progId="TCLayout.ActiveDocument.1">
                  <p:embed/>
                </p:oleObj>
              </mc:Choice>
              <mc:Fallback>
                <p:oleObj name="Diapositive think-cell" r:id="rId4" imgW="421" imgH="423" progId="TCLayout.ActiveDocument.1">
                  <p:embed/>
                  <p:pic>
                    <p:nvPicPr>
                      <p:cNvPr id="18" name="Object 17" hidden="1">
                        <a:extLst>
                          <a:ext uri="{FF2B5EF4-FFF2-40B4-BE49-F238E27FC236}">
                            <a16:creationId xmlns:a16="http://schemas.microsoft.com/office/drawing/2014/main" id="{42D207BB-5084-4A34-85B6-E281A499ABD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1FD42D41-6D17-44D0-91D1-A15F3597FF67}"/>
              </a:ext>
            </a:extLst>
          </p:cNvPr>
          <p:cNvSpPr/>
          <p:nvPr>
            <p:custDataLst>
              <p:tags r:id="rId2"/>
            </p:custDataLst>
          </p:nvPr>
        </p:nvSpPr>
        <p:spPr>
          <a:xfrm>
            <a:off x="0" y="0"/>
            <a:ext cx="158750" cy="158750"/>
          </a:xfrm>
          <a:prstGeom prst="rect">
            <a:avLst/>
          </a:prstGeom>
          <a:solidFill>
            <a:schemeClr val="accent6"/>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90000"/>
              </a:lnSpc>
            </a:pPr>
            <a:endParaRPr lang="en-US" sz="2400" b="1" dirty="0" err="1">
              <a:solidFill>
                <a:schemeClr val="tx1"/>
              </a:solidFill>
              <a:latin typeface="Open Sans"/>
              <a:ea typeface="+mj-ea"/>
              <a:cs typeface="+mj-cs"/>
              <a:sym typeface="Open Sans"/>
            </a:endParaRPr>
          </a:p>
        </p:txBody>
      </p:sp>
      <p:sp>
        <p:nvSpPr>
          <p:cNvPr id="9" name="Slide Number Placeholder 8">
            <a:extLst>
              <a:ext uri="{FF2B5EF4-FFF2-40B4-BE49-F238E27FC236}">
                <a16:creationId xmlns:a16="http://schemas.microsoft.com/office/drawing/2014/main" id="{665A1A2A-D90F-41BE-86AC-52E69E4492CF}"/>
              </a:ext>
            </a:extLst>
          </p:cNvPr>
          <p:cNvSpPr>
            <a:spLocks noGrp="1"/>
          </p:cNvSpPr>
          <p:nvPr>
            <p:ph type="sldNum" sz="quarter" idx="23"/>
          </p:nvPr>
        </p:nvSpPr>
        <p:spPr/>
        <p:txBody>
          <a:bodyPr/>
          <a:lstStyle/>
          <a:p>
            <a:fld id="{D04A32BC-4AEA-4C75-B397-D319FFB728D1}" type="slidenum">
              <a:rPr lang="en-US" smtClean="0"/>
              <a:pPr/>
              <a:t>5</a:t>
            </a:fld>
            <a:endParaRPr lang="en-US" dirty="0"/>
          </a:p>
        </p:txBody>
      </p:sp>
      <p:sp>
        <p:nvSpPr>
          <p:cNvPr id="10" name="Title 9">
            <a:extLst>
              <a:ext uri="{FF2B5EF4-FFF2-40B4-BE49-F238E27FC236}">
                <a16:creationId xmlns:a16="http://schemas.microsoft.com/office/drawing/2014/main" id="{F4676C29-19E7-46C1-AEE9-85E40E3873D0}"/>
              </a:ext>
            </a:extLst>
          </p:cNvPr>
          <p:cNvSpPr>
            <a:spLocks noGrp="1"/>
          </p:cNvSpPr>
          <p:nvPr>
            <p:ph type="title"/>
          </p:nvPr>
        </p:nvSpPr>
        <p:spPr/>
        <p:txBody>
          <a:bodyPr vert="horz"/>
          <a:lstStyle/>
          <a:p>
            <a:r>
              <a:rPr lang="en-US" dirty="0"/>
              <a:t>MART SALES PREDICTIONS</a:t>
            </a:r>
          </a:p>
        </p:txBody>
      </p:sp>
      <p:sp>
        <p:nvSpPr>
          <p:cNvPr id="11" name="Text Placeholder 10">
            <a:extLst>
              <a:ext uri="{FF2B5EF4-FFF2-40B4-BE49-F238E27FC236}">
                <a16:creationId xmlns:a16="http://schemas.microsoft.com/office/drawing/2014/main" id="{7FBCA2CD-B566-4F93-9D3B-9CB2F1AD0683}"/>
              </a:ext>
            </a:extLst>
          </p:cNvPr>
          <p:cNvSpPr>
            <a:spLocks noGrp="1"/>
          </p:cNvSpPr>
          <p:nvPr>
            <p:ph type="body" sz="quarter" idx="24"/>
          </p:nvPr>
        </p:nvSpPr>
        <p:spPr>
          <a:xfrm>
            <a:off x="421961" y="842903"/>
            <a:ext cx="8299939" cy="510885"/>
          </a:xfrm>
        </p:spPr>
        <p:txBody>
          <a:bodyPr/>
          <a:lstStyle/>
          <a:p>
            <a:r>
              <a:rPr lang="en-US" sz="1400" b="1" dirty="0"/>
              <a:t>Introduction</a:t>
            </a:r>
          </a:p>
        </p:txBody>
      </p:sp>
      <p:sp>
        <p:nvSpPr>
          <p:cNvPr id="12" name="Text Placeholder 11">
            <a:extLst>
              <a:ext uri="{FF2B5EF4-FFF2-40B4-BE49-F238E27FC236}">
                <a16:creationId xmlns:a16="http://schemas.microsoft.com/office/drawing/2014/main" id="{341FE5C9-84F1-4B95-9EA7-0C821693FE11}"/>
              </a:ext>
            </a:extLst>
          </p:cNvPr>
          <p:cNvSpPr>
            <a:spLocks noGrp="1"/>
          </p:cNvSpPr>
          <p:nvPr>
            <p:ph type="body" sz="quarter" idx="38"/>
          </p:nvPr>
        </p:nvSpPr>
        <p:spPr>
          <a:xfrm>
            <a:off x="504472" y="1479079"/>
            <a:ext cx="1432041" cy="309413"/>
          </a:xfrm>
        </p:spPr>
        <p:txBody>
          <a:bodyPr/>
          <a:lstStyle/>
          <a:p>
            <a:r>
              <a:rPr lang="en-US" dirty="0"/>
              <a:t>Asia</a:t>
            </a:r>
          </a:p>
        </p:txBody>
      </p:sp>
      <p:sp>
        <p:nvSpPr>
          <p:cNvPr id="13" name="Text Placeholder 12">
            <a:extLst>
              <a:ext uri="{FF2B5EF4-FFF2-40B4-BE49-F238E27FC236}">
                <a16:creationId xmlns:a16="http://schemas.microsoft.com/office/drawing/2014/main" id="{78E84F63-64D2-4416-BE82-25E5BB9E0DA9}"/>
              </a:ext>
            </a:extLst>
          </p:cNvPr>
          <p:cNvSpPr>
            <a:spLocks noGrp="1"/>
          </p:cNvSpPr>
          <p:nvPr>
            <p:ph type="body" sz="quarter" idx="39"/>
          </p:nvPr>
        </p:nvSpPr>
        <p:spPr>
          <a:xfrm>
            <a:off x="2192155" y="1479079"/>
            <a:ext cx="1432041" cy="309413"/>
          </a:xfrm>
        </p:spPr>
        <p:txBody>
          <a:bodyPr/>
          <a:lstStyle/>
          <a:p>
            <a:r>
              <a:rPr lang="en-US" dirty="0"/>
              <a:t>Europe</a:t>
            </a:r>
          </a:p>
        </p:txBody>
      </p:sp>
      <p:sp>
        <p:nvSpPr>
          <p:cNvPr id="14" name="Text Placeholder 13">
            <a:extLst>
              <a:ext uri="{FF2B5EF4-FFF2-40B4-BE49-F238E27FC236}">
                <a16:creationId xmlns:a16="http://schemas.microsoft.com/office/drawing/2014/main" id="{21CC1E57-0BB7-4368-BE52-5FC99D6895B5}"/>
              </a:ext>
            </a:extLst>
          </p:cNvPr>
          <p:cNvSpPr>
            <a:spLocks noGrp="1"/>
          </p:cNvSpPr>
          <p:nvPr>
            <p:ph type="body" sz="quarter" idx="40"/>
          </p:nvPr>
        </p:nvSpPr>
        <p:spPr>
          <a:xfrm>
            <a:off x="3859096" y="1490397"/>
            <a:ext cx="1432041" cy="309413"/>
          </a:xfrm>
        </p:spPr>
        <p:txBody>
          <a:bodyPr/>
          <a:lstStyle/>
          <a:p>
            <a:r>
              <a:rPr lang="en-US" dirty="0"/>
              <a:t>US</a:t>
            </a:r>
          </a:p>
        </p:txBody>
      </p:sp>
      <p:sp>
        <p:nvSpPr>
          <p:cNvPr id="16" name="Text Placeholder 15">
            <a:extLst>
              <a:ext uri="{FF2B5EF4-FFF2-40B4-BE49-F238E27FC236}">
                <a16:creationId xmlns:a16="http://schemas.microsoft.com/office/drawing/2014/main" id="{E724FD86-A18C-4D90-8CE3-E28930E572FB}"/>
              </a:ext>
            </a:extLst>
          </p:cNvPr>
          <p:cNvSpPr>
            <a:spLocks noGrp="1"/>
          </p:cNvSpPr>
          <p:nvPr>
            <p:ph type="body" sz="quarter" idx="4294967295"/>
          </p:nvPr>
        </p:nvSpPr>
        <p:spPr>
          <a:xfrm>
            <a:off x="7831744" y="3541376"/>
            <a:ext cx="1432041" cy="309413"/>
          </a:xfrm>
          <a:prstGeom prst="rect">
            <a:avLst/>
          </a:prstGeom>
        </p:spPr>
        <p:txBody>
          <a:bodyPr/>
          <a:lstStyle/>
          <a:p>
            <a:pPr algn="ctr"/>
            <a:r>
              <a:rPr lang="en-US" sz="1400" dirty="0">
                <a:solidFill>
                  <a:schemeClr val="bg1"/>
                </a:solidFill>
              </a:rPr>
              <a:t>Middle East</a:t>
            </a:r>
          </a:p>
        </p:txBody>
      </p:sp>
      <p:sp>
        <p:nvSpPr>
          <p:cNvPr id="19" name="Content Placeholder 1">
            <a:extLst>
              <a:ext uri="{FF2B5EF4-FFF2-40B4-BE49-F238E27FC236}">
                <a16:creationId xmlns:a16="http://schemas.microsoft.com/office/drawing/2014/main" id="{970B8BE4-E5FA-4A69-B401-D8279E4CF7B9}"/>
              </a:ext>
            </a:extLst>
          </p:cNvPr>
          <p:cNvSpPr txBox="1">
            <a:spLocks/>
          </p:cNvSpPr>
          <p:nvPr/>
        </p:nvSpPr>
        <p:spPr>
          <a:xfrm>
            <a:off x="2138989" y="2595552"/>
            <a:ext cx="6858298" cy="1110726"/>
          </a:xfrm>
          <a:prstGeom prst="rect">
            <a:avLst/>
          </a:prstGeom>
        </p:spPr>
        <p:txBody>
          <a:bodyPr/>
          <a:lstStyle>
            <a:lvl1pPr marL="0" indent="0" algn="l" defTabSz="685800" rtl="0" eaLnBrk="1" latinLnBrk="0" hangingPunct="1">
              <a:lnSpc>
                <a:spcPct val="110000"/>
              </a:lnSpc>
              <a:spcBef>
                <a:spcPts val="0"/>
              </a:spcBef>
              <a:buFontTx/>
              <a:buNone/>
              <a:defRPr sz="1050" b="1" kern="1200">
                <a:solidFill>
                  <a:schemeClr val="tx1"/>
                </a:solidFill>
                <a:latin typeface="+mn-lt"/>
                <a:ea typeface="+mn-ea"/>
                <a:cs typeface="+mn-cs"/>
              </a:defRPr>
            </a:lvl1pPr>
            <a:lvl2pPr marL="271463" indent="-176213" algn="l" defTabSz="685800" rtl="0" eaLnBrk="1" latinLnBrk="0" hangingPunct="1">
              <a:lnSpc>
                <a:spcPct val="110000"/>
              </a:lnSpc>
              <a:spcBef>
                <a:spcPts val="0"/>
              </a:spcBef>
              <a:buClr>
                <a:schemeClr val="accent3"/>
              </a:buClr>
              <a:buFont typeface="Arial" pitchFamily="34" charset="0"/>
              <a:buChar char="•"/>
              <a:defRPr sz="1050" kern="1200">
                <a:solidFill>
                  <a:schemeClr val="tx1"/>
                </a:solidFill>
                <a:latin typeface="+mn-lt"/>
                <a:ea typeface="+mn-ea"/>
                <a:cs typeface="+mn-cs"/>
              </a:defRPr>
            </a:lvl2pPr>
            <a:lvl3pPr marL="469106" indent="-203597"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3pPr>
            <a:lvl4pPr marL="666750" indent="-190500"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4pPr>
            <a:lvl5pPr marL="877491" indent="-210741"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71450" indent="-171450" fontAlgn="auto">
              <a:spcAft>
                <a:spcPts val="0"/>
              </a:spcAft>
              <a:buFont typeface="Wingdings" panose="05000000000000000000" pitchFamily="2" charset="2"/>
              <a:buChar char="§"/>
            </a:pPr>
            <a:r>
              <a:rPr lang="en-US" sz="1000" b="0" dirty="0"/>
              <a:t>With a missing values, data needs to be accurately cleaned to keep enough information while not adding noise.</a:t>
            </a:r>
          </a:p>
          <a:p>
            <a:pPr marL="171450" indent="-171450" fontAlgn="auto">
              <a:spcAft>
                <a:spcPts val="0"/>
              </a:spcAft>
              <a:buFont typeface="Wingdings" panose="05000000000000000000" pitchFamily="2" charset="2"/>
              <a:buChar char="§"/>
            </a:pPr>
            <a:r>
              <a:rPr lang="en-US" sz="1000" b="0" dirty="0"/>
              <a:t>Data quantity is also a barrier since we only have 8K rows, we will need to put effort to achieve satisfying scores, in order to give relevant insights to our client.</a:t>
            </a:r>
          </a:p>
          <a:p>
            <a:pPr marL="171450" indent="-171450" fontAlgn="auto">
              <a:spcAft>
                <a:spcPts val="0"/>
              </a:spcAft>
              <a:buFont typeface="Wingdings" panose="05000000000000000000" pitchFamily="2" charset="2"/>
              <a:buChar char="§"/>
            </a:pPr>
            <a:r>
              <a:rPr lang="en-US" sz="1000" b="0" dirty="0"/>
              <a:t>Create a precise model that would retain good interpretability </a:t>
            </a:r>
          </a:p>
        </p:txBody>
      </p:sp>
      <p:sp>
        <p:nvSpPr>
          <p:cNvPr id="20" name="Content Placeholder 2">
            <a:extLst>
              <a:ext uri="{FF2B5EF4-FFF2-40B4-BE49-F238E27FC236}">
                <a16:creationId xmlns:a16="http://schemas.microsoft.com/office/drawing/2014/main" id="{B4EF1B19-8A32-43A8-BEB2-F747C6C2EDD0}"/>
              </a:ext>
            </a:extLst>
          </p:cNvPr>
          <p:cNvSpPr txBox="1">
            <a:spLocks/>
          </p:cNvSpPr>
          <p:nvPr/>
        </p:nvSpPr>
        <p:spPr>
          <a:xfrm>
            <a:off x="2138990" y="1904353"/>
            <a:ext cx="6940686" cy="722736"/>
          </a:xfrm>
          <a:prstGeom prst="rect">
            <a:avLst/>
          </a:prstGeom>
        </p:spPr>
        <p:txBody>
          <a:bodyPr/>
          <a:lstStyle>
            <a:lvl1pPr marL="0" indent="0" algn="l" defTabSz="685800" rtl="0" eaLnBrk="1" latinLnBrk="0" hangingPunct="1">
              <a:lnSpc>
                <a:spcPct val="110000"/>
              </a:lnSpc>
              <a:spcBef>
                <a:spcPts val="0"/>
              </a:spcBef>
              <a:buFontTx/>
              <a:buNone/>
              <a:defRPr sz="1050" b="1" kern="1200">
                <a:solidFill>
                  <a:schemeClr val="tx1"/>
                </a:solidFill>
                <a:latin typeface="+mn-lt"/>
                <a:ea typeface="+mn-ea"/>
                <a:cs typeface="+mn-cs"/>
              </a:defRPr>
            </a:lvl1pPr>
            <a:lvl2pPr marL="271463" indent="-176213" algn="l" defTabSz="685800" rtl="0" eaLnBrk="1" latinLnBrk="0" hangingPunct="1">
              <a:lnSpc>
                <a:spcPct val="110000"/>
              </a:lnSpc>
              <a:spcBef>
                <a:spcPts val="0"/>
              </a:spcBef>
              <a:buClr>
                <a:schemeClr val="accent3"/>
              </a:buClr>
              <a:buFont typeface="Arial" pitchFamily="34" charset="0"/>
              <a:buChar char="•"/>
              <a:defRPr sz="1050" kern="1200">
                <a:solidFill>
                  <a:schemeClr val="tx1"/>
                </a:solidFill>
                <a:latin typeface="+mn-lt"/>
                <a:ea typeface="+mn-ea"/>
                <a:cs typeface="+mn-cs"/>
              </a:defRPr>
            </a:lvl2pPr>
            <a:lvl3pPr marL="469106" indent="-203597"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3pPr>
            <a:lvl4pPr marL="666750" indent="-190500"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4pPr>
            <a:lvl5pPr marL="877491" indent="-210741"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71450" indent="-171450" fontAlgn="auto">
              <a:spcAft>
                <a:spcPts val="0"/>
              </a:spcAft>
              <a:buFont typeface="Wingdings" panose="05000000000000000000" pitchFamily="2" charset="2"/>
              <a:buChar char="§"/>
            </a:pPr>
            <a:r>
              <a:rPr lang="en-US" sz="1000" b="0" dirty="0"/>
              <a:t>Shopping centers such as malls and marts are usually recording sales as an important step to predict the activity and get an idea about future demands that can help, for example, with inventory management. The objective of this project is to understand what role certain properties of an item play and how they affect their sales. The data is listing sales of 1559 different products from 10 stores in different cities.</a:t>
            </a:r>
          </a:p>
        </p:txBody>
      </p:sp>
      <p:sp>
        <p:nvSpPr>
          <p:cNvPr id="21" name="Content Placeholder 3">
            <a:extLst>
              <a:ext uri="{FF2B5EF4-FFF2-40B4-BE49-F238E27FC236}">
                <a16:creationId xmlns:a16="http://schemas.microsoft.com/office/drawing/2014/main" id="{FAEEE0C9-94A9-45C7-AE43-7AC11D94368B}"/>
              </a:ext>
            </a:extLst>
          </p:cNvPr>
          <p:cNvSpPr txBox="1">
            <a:spLocks/>
          </p:cNvSpPr>
          <p:nvPr/>
        </p:nvSpPr>
        <p:spPr>
          <a:xfrm>
            <a:off x="2099423" y="5512028"/>
            <a:ext cx="6916383" cy="722736"/>
          </a:xfrm>
          <a:prstGeom prst="rect">
            <a:avLst/>
          </a:prstGeom>
        </p:spPr>
        <p:txBody>
          <a:bodyPr/>
          <a:lstStyle>
            <a:lvl1pPr marL="0" indent="0" algn="l" defTabSz="685800" rtl="0" eaLnBrk="1" latinLnBrk="0" hangingPunct="1">
              <a:lnSpc>
                <a:spcPct val="110000"/>
              </a:lnSpc>
              <a:spcBef>
                <a:spcPts val="0"/>
              </a:spcBef>
              <a:buFontTx/>
              <a:buNone/>
              <a:defRPr sz="1200" b="1" kern="1200">
                <a:solidFill>
                  <a:schemeClr val="tx1"/>
                </a:solidFill>
                <a:latin typeface="+mj-lt"/>
                <a:ea typeface="+mn-ea"/>
                <a:cs typeface="+mn-cs"/>
              </a:defRPr>
            </a:lvl1pPr>
            <a:lvl2pPr marL="271463" indent="-176213" algn="l" defTabSz="685800" rtl="0" eaLnBrk="1" latinLnBrk="0" hangingPunct="1">
              <a:lnSpc>
                <a:spcPct val="110000"/>
              </a:lnSpc>
              <a:spcBef>
                <a:spcPts val="0"/>
              </a:spcBef>
              <a:buClr>
                <a:schemeClr val="accent3"/>
              </a:buClr>
              <a:buFont typeface="Arial" pitchFamily="34" charset="0"/>
              <a:buChar char="•"/>
              <a:defRPr sz="1050" kern="1200">
                <a:solidFill>
                  <a:schemeClr val="tx1"/>
                </a:solidFill>
                <a:latin typeface="+mn-lt"/>
                <a:ea typeface="+mn-ea"/>
                <a:cs typeface="+mn-cs"/>
              </a:defRPr>
            </a:lvl2pPr>
            <a:lvl3pPr marL="469106" indent="-203597"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3pPr>
            <a:lvl4pPr marL="666750" indent="-190500"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4pPr>
            <a:lvl5pPr marL="877491" indent="-210741"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fontAlgn="auto">
              <a:spcAft>
                <a:spcPts val="0"/>
              </a:spcAft>
            </a:pPr>
            <a:r>
              <a:rPr lang="en-US" sz="1000" b="0" dirty="0"/>
              <a:t>We built a predictive model that can find out the sales of each product at a particular store and then provide actionable recommendations to the client’s sales team, in order to understand the properties of products and stores which play a key role in increasing sales.</a:t>
            </a:r>
          </a:p>
        </p:txBody>
      </p:sp>
      <p:sp>
        <p:nvSpPr>
          <p:cNvPr id="27" name="Content Placeholder 3">
            <a:extLst>
              <a:ext uri="{FF2B5EF4-FFF2-40B4-BE49-F238E27FC236}">
                <a16:creationId xmlns:a16="http://schemas.microsoft.com/office/drawing/2014/main" id="{71C2257E-751E-4F67-9606-D448228E952E}"/>
              </a:ext>
            </a:extLst>
          </p:cNvPr>
          <p:cNvSpPr txBox="1">
            <a:spLocks/>
          </p:cNvSpPr>
          <p:nvPr/>
        </p:nvSpPr>
        <p:spPr>
          <a:xfrm>
            <a:off x="2138989" y="3966169"/>
            <a:ext cx="6858297" cy="1331375"/>
          </a:xfrm>
          <a:prstGeom prst="rect">
            <a:avLst/>
          </a:prstGeom>
        </p:spPr>
        <p:txBody>
          <a:bodyPr/>
          <a:lstStyle>
            <a:lvl1pPr marL="0" indent="0" algn="l" defTabSz="685800" rtl="0" eaLnBrk="1" latinLnBrk="0" hangingPunct="1">
              <a:lnSpc>
                <a:spcPct val="110000"/>
              </a:lnSpc>
              <a:spcBef>
                <a:spcPts val="0"/>
              </a:spcBef>
              <a:buFontTx/>
              <a:buNone/>
              <a:defRPr sz="1200" b="1" kern="1200">
                <a:solidFill>
                  <a:schemeClr val="tx1"/>
                </a:solidFill>
                <a:latin typeface="+mj-lt"/>
                <a:ea typeface="+mn-ea"/>
                <a:cs typeface="+mn-cs"/>
              </a:defRPr>
            </a:lvl1pPr>
            <a:lvl2pPr marL="271463" indent="-176213" algn="l" defTabSz="685800" rtl="0" eaLnBrk="1" latinLnBrk="0" hangingPunct="1">
              <a:lnSpc>
                <a:spcPct val="110000"/>
              </a:lnSpc>
              <a:spcBef>
                <a:spcPts val="0"/>
              </a:spcBef>
              <a:buClr>
                <a:schemeClr val="accent3"/>
              </a:buClr>
              <a:buFont typeface="Arial" pitchFamily="34" charset="0"/>
              <a:buChar char="•"/>
              <a:defRPr sz="1050" kern="1200">
                <a:solidFill>
                  <a:schemeClr val="tx1"/>
                </a:solidFill>
                <a:latin typeface="+mn-lt"/>
                <a:ea typeface="+mn-ea"/>
                <a:cs typeface="+mn-cs"/>
              </a:defRPr>
            </a:lvl2pPr>
            <a:lvl3pPr marL="469106" indent="-203597"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3pPr>
            <a:lvl4pPr marL="666750" indent="-190500"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4pPr>
            <a:lvl5pPr marL="877491" indent="-210741"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fontAlgn="auto">
              <a:spcAft>
                <a:spcPts val="0"/>
              </a:spcAft>
            </a:pPr>
            <a:r>
              <a:rPr lang="en-US" sz="1000" b="0" dirty="0"/>
              <a:t>Conducting desk research leveraging different types of sources (by order of priority): </a:t>
            </a:r>
          </a:p>
          <a:p>
            <a:pPr marL="171450" indent="-171450" fontAlgn="auto">
              <a:spcAft>
                <a:spcPts val="0"/>
              </a:spcAft>
              <a:buFont typeface="Wingdings" panose="05000000000000000000" pitchFamily="2" charset="2"/>
              <a:buChar char="§"/>
            </a:pPr>
            <a:r>
              <a:rPr lang="en-US" sz="1000" b="0" dirty="0"/>
              <a:t>To build a predictive model that can find out the sales of each product at a particular store and then provide actionable recommendations to the </a:t>
            </a:r>
            <a:r>
              <a:rPr lang="en-US" sz="1000" b="0" dirty="0" err="1"/>
              <a:t>cie</a:t>
            </a:r>
            <a:r>
              <a:rPr lang="en-US" sz="1000" b="0" dirty="0"/>
              <a:t> sales team to understand the properties of products and stores which play a key role in increasing sales. </a:t>
            </a:r>
          </a:p>
          <a:p>
            <a:pPr marL="171450" indent="-171450" fontAlgn="auto">
              <a:spcAft>
                <a:spcPts val="0"/>
              </a:spcAft>
              <a:buFont typeface="Wingdings" panose="05000000000000000000" pitchFamily="2" charset="2"/>
              <a:buChar char="§"/>
            </a:pPr>
            <a:r>
              <a:rPr lang="en-US" sz="1000" b="0" dirty="0"/>
              <a:t>Checking Africa-focused Development banks and financial institutions project documents as they provide financial and technical assistance to countries implementing such programs </a:t>
            </a:r>
          </a:p>
          <a:p>
            <a:pPr marL="171450" indent="-171450" fontAlgn="auto">
              <a:spcAft>
                <a:spcPts val="0"/>
              </a:spcAft>
              <a:buFont typeface="Wingdings" panose="05000000000000000000" pitchFamily="2" charset="2"/>
              <a:buChar char="§"/>
            </a:pPr>
            <a:r>
              <a:rPr lang="en-US" sz="1000" b="0" dirty="0"/>
              <a:t> Countries local press to find insights on programs achievements and bottlenecks </a:t>
            </a:r>
          </a:p>
          <a:p>
            <a:pPr marL="171450" indent="-171450" fontAlgn="auto">
              <a:spcAft>
                <a:spcPts val="0"/>
              </a:spcAft>
              <a:buFont typeface="Wingdings" panose="05000000000000000000" pitchFamily="2" charset="2"/>
              <a:buChar char="§"/>
            </a:pPr>
            <a:endParaRPr lang="en-US" sz="1000" b="0" dirty="0"/>
          </a:p>
          <a:p>
            <a:pPr fontAlgn="auto">
              <a:spcAft>
                <a:spcPts val="0"/>
              </a:spcAft>
            </a:pPr>
            <a:endParaRPr lang="en-US" sz="1000" b="0" dirty="0"/>
          </a:p>
        </p:txBody>
      </p:sp>
      <p:sp>
        <p:nvSpPr>
          <p:cNvPr id="22" name="Rectangle 21">
            <a:extLst>
              <a:ext uri="{FF2B5EF4-FFF2-40B4-BE49-F238E27FC236}">
                <a16:creationId xmlns:a16="http://schemas.microsoft.com/office/drawing/2014/main" id="{6BF83CD7-EE61-4768-99C2-9D27B14F6715}"/>
              </a:ext>
            </a:extLst>
          </p:cNvPr>
          <p:cNvSpPr/>
          <p:nvPr/>
        </p:nvSpPr>
        <p:spPr>
          <a:xfrm>
            <a:off x="421841" y="1932172"/>
            <a:ext cx="1659062" cy="457200"/>
          </a:xfrm>
          <a:prstGeom prst="rect">
            <a:avLst/>
          </a:prstGeom>
          <a:solidFill>
            <a:schemeClr val="accent6">
              <a:lumMod val="5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latin typeface="+mj-lt"/>
              </a:rPr>
              <a:t>Request</a:t>
            </a:r>
          </a:p>
        </p:txBody>
      </p:sp>
      <p:sp>
        <p:nvSpPr>
          <p:cNvPr id="28" name="Rectangle 27">
            <a:extLst>
              <a:ext uri="{FF2B5EF4-FFF2-40B4-BE49-F238E27FC236}">
                <a16:creationId xmlns:a16="http://schemas.microsoft.com/office/drawing/2014/main" id="{9F869481-8E00-432C-BC2A-7CF7E9D6FACB}"/>
              </a:ext>
            </a:extLst>
          </p:cNvPr>
          <p:cNvSpPr/>
          <p:nvPr/>
        </p:nvSpPr>
        <p:spPr>
          <a:xfrm>
            <a:off x="421841" y="2615145"/>
            <a:ext cx="1659062" cy="1137872"/>
          </a:xfrm>
          <a:prstGeom prst="rect">
            <a:avLst/>
          </a:prstGeom>
          <a:solidFill>
            <a:schemeClr val="accent6">
              <a:lumMod val="5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latin typeface="+mj-lt"/>
              </a:rPr>
              <a:t>Main challenges</a:t>
            </a:r>
          </a:p>
        </p:txBody>
      </p:sp>
      <p:sp>
        <p:nvSpPr>
          <p:cNvPr id="29" name="Rectangle 28">
            <a:extLst>
              <a:ext uri="{FF2B5EF4-FFF2-40B4-BE49-F238E27FC236}">
                <a16:creationId xmlns:a16="http://schemas.microsoft.com/office/drawing/2014/main" id="{05A25D78-0B88-422B-A9A0-11BEBB8F595B}"/>
              </a:ext>
            </a:extLst>
          </p:cNvPr>
          <p:cNvSpPr/>
          <p:nvPr/>
        </p:nvSpPr>
        <p:spPr>
          <a:xfrm>
            <a:off x="421841" y="3966169"/>
            <a:ext cx="1659062" cy="1331375"/>
          </a:xfrm>
          <a:prstGeom prst="rect">
            <a:avLst/>
          </a:prstGeom>
          <a:solidFill>
            <a:schemeClr val="accent6">
              <a:lumMod val="5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latin typeface="+mj-lt"/>
              </a:rPr>
              <a:t>Infomineo’s approach</a:t>
            </a:r>
          </a:p>
        </p:txBody>
      </p:sp>
      <p:sp>
        <p:nvSpPr>
          <p:cNvPr id="30" name="Rectangle 29">
            <a:extLst>
              <a:ext uri="{FF2B5EF4-FFF2-40B4-BE49-F238E27FC236}">
                <a16:creationId xmlns:a16="http://schemas.microsoft.com/office/drawing/2014/main" id="{EE476936-B69D-4294-A358-E6692463772D}"/>
              </a:ext>
            </a:extLst>
          </p:cNvPr>
          <p:cNvSpPr/>
          <p:nvPr/>
        </p:nvSpPr>
        <p:spPr>
          <a:xfrm>
            <a:off x="421841" y="5523317"/>
            <a:ext cx="1659062" cy="722736"/>
          </a:xfrm>
          <a:prstGeom prst="rect">
            <a:avLst/>
          </a:prstGeom>
          <a:solidFill>
            <a:schemeClr val="accent6">
              <a:lumMod val="5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latin typeface="+mj-lt"/>
              </a:rPr>
              <a:t>Deliverable</a:t>
            </a:r>
          </a:p>
        </p:txBody>
      </p:sp>
      <p:sp>
        <p:nvSpPr>
          <p:cNvPr id="23" name="Arrow: Pentagon 22">
            <a:extLst>
              <a:ext uri="{FF2B5EF4-FFF2-40B4-BE49-F238E27FC236}">
                <a16:creationId xmlns:a16="http://schemas.microsoft.com/office/drawing/2014/main" id="{A6217DAF-C379-44CF-9EDC-8D9570981A72}"/>
              </a:ext>
            </a:extLst>
          </p:cNvPr>
          <p:cNvSpPr/>
          <p:nvPr/>
        </p:nvSpPr>
        <p:spPr>
          <a:xfrm>
            <a:off x="5546779" y="1404970"/>
            <a:ext cx="1605968" cy="416903"/>
          </a:xfrm>
          <a:prstGeom prst="homePlate">
            <a:avLst/>
          </a:prstGeom>
          <a:solidFill>
            <a:srgbClr val="002060"/>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err="1">
              <a:solidFill>
                <a:schemeClr val="tx1"/>
              </a:solidFill>
              <a:latin typeface="+mj-lt"/>
            </a:endParaRPr>
          </a:p>
        </p:txBody>
      </p:sp>
      <p:sp>
        <p:nvSpPr>
          <p:cNvPr id="24" name="Arrow: Pentagon 23">
            <a:extLst>
              <a:ext uri="{FF2B5EF4-FFF2-40B4-BE49-F238E27FC236}">
                <a16:creationId xmlns:a16="http://schemas.microsoft.com/office/drawing/2014/main" id="{76F281A1-92D1-4711-B276-5CF0CAE54716}"/>
              </a:ext>
            </a:extLst>
          </p:cNvPr>
          <p:cNvSpPr/>
          <p:nvPr/>
        </p:nvSpPr>
        <p:spPr>
          <a:xfrm>
            <a:off x="7224353" y="1398517"/>
            <a:ext cx="1605968" cy="416903"/>
          </a:xfrm>
          <a:prstGeom prst="homePlate">
            <a:avLst/>
          </a:prstGeom>
          <a:solidFill>
            <a:schemeClr val="accent5"/>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err="1">
              <a:solidFill>
                <a:schemeClr val="tx1"/>
              </a:solidFill>
              <a:latin typeface="+mj-lt"/>
            </a:endParaRPr>
          </a:p>
        </p:txBody>
      </p:sp>
      <p:sp>
        <p:nvSpPr>
          <p:cNvPr id="25" name="Text Placeholder 14">
            <a:extLst>
              <a:ext uri="{FF2B5EF4-FFF2-40B4-BE49-F238E27FC236}">
                <a16:creationId xmlns:a16="http://schemas.microsoft.com/office/drawing/2014/main" id="{099D79A6-1469-4AA1-9C0E-0BC8CA64C0F5}"/>
              </a:ext>
            </a:extLst>
          </p:cNvPr>
          <p:cNvSpPr txBox="1">
            <a:spLocks/>
          </p:cNvSpPr>
          <p:nvPr/>
        </p:nvSpPr>
        <p:spPr>
          <a:xfrm>
            <a:off x="7359454" y="1485568"/>
            <a:ext cx="1432041" cy="309413"/>
          </a:xfrm>
          <a:prstGeom prst="rect">
            <a:avLst/>
          </a:prstGeom>
        </p:spPr>
        <p:txBody>
          <a:bodyPr/>
          <a:lstStyle>
            <a:lvl1pPr marL="0" indent="0" algn="ctr" defTabSz="685800" rtl="0" eaLnBrk="1" latinLnBrk="0" hangingPunct="1">
              <a:lnSpc>
                <a:spcPct val="110000"/>
              </a:lnSpc>
              <a:spcBef>
                <a:spcPts val="0"/>
              </a:spcBef>
              <a:buFont typeface="+mj-lt"/>
              <a:buNone/>
              <a:defRPr sz="1400" b="1" kern="1200">
                <a:solidFill>
                  <a:schemeClr val="bg1"/>
                </a:solidFill>
                <a:latin typeface="+mj-lt"/>
                <a:ea typeface="+mn-ea"/>
                <a:cs typeface="+mn-cs"/>
              </a:defRPr>
            </a:lvl1pPr>
            <a:lvl2pPr marL="271463" indent="-176213" algn="l" defTabSz="685800" rtl="0" eaLnBrk="1" latinLnBrk="0" hangingPunct="1">
              <a:lnSpc>
                <a:spcPct val="110000"/>
              </a:lnSpc>
              <a:spcBef>
                <a:spcPts val="0"/>
              </a:spcBef>
              <a:buClr>
                <a:schemeClr val="accent3"/>
              </a:buClr>
              <a:buFont typeface="Arial" pitchFamily="34" charset="0"/>
              <a:buChar char="•"/>
              <a:defRPr sz="1050" kern="1200">
                <a:solidFill>
                  <a:schemeClr val="tx1"/>
                </a:solidFill>
                <a:latin typeface="+mn-lt"/>
                <a:ea typeface="+mn-ea"/>
                <a:cs typeface="+mn-cs"/>
              </a:defRPr>
            </a:lvl2pPr>
            <a:lvl3pPr marL="469106" indent="-203597"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3pPr>
            <a:lvl4pPr marL="666750" indent="-190500"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4pPr>
            <a:lvl5pPr marL="877491" indent="-210741"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l" fontAlgn="auto">
              <a:spcAft>
                <a:spcPts val="0"/>
              </a:spcAft>
              <a:buFontTx/>
              <a:buNone/>
            </a:pPr>
            <a:r>
              <a:rPr lang="en-US" dirty="0">
                <a:latin typeface="+mn-lt"/>
              </a:rPr>
              <a:t>Middle East</a:t>
            </a:r>
          </a:p>
        </p:txBody>
      </p:sp>
      <p:sp>
        <p:nvSpPr>
          <p:cNvPr id="15" name="Text Placeholder 14">
            <a:extLst>
              <a:ext uri="{FF2B5EF4-FFF2-40B4-BE49-F238E27FC236}">
                <a16:creationId xmlns:a16="http://schemas.microsoft.com/office/drawing/2014/main" id="{0857D901-14D0-4BBA-973B-AF3D5E65179A}"/>
              </a:ext>
            </a:extLst>
          </p:cNvPr>
          <p:cNvSpPr>
            <a:spLocks noGrp="1"/>
          </p:cNvSpPr>
          <p:nvPr>
            <p:ph type="body" sz="quarter" idx="41"/>
          </p:nvPr>
        </p:nvSpPr>
        <p:spPr>
          <a:xfrm>
            <a:off x="5609333" y="1458714"/>
            <a:ext cx="1432041" cy="309413"/>
          </a:xfrm>
        </p:spPr>
        <p:txBody>
          <a:bodyPr/>
          <a:lstStyle/>
          <a:p>
            <a:pPr>
              <a:buFontTx/>
            </a:pPr>
            <a:r>
              <a:rPr lang="en-US" dirty="0">
                <a:latin typeface="+mn-lt"/>
              </a:rPr>
              <a:t>Africa</a:t>
            </a:r>
          </a:p>
        </p:txBody>
      </p:sp>
    </p:spTree>
    <p:extLst>
      <p:ext uri="{BB962C8B-B14F-4D97-AF65-F5344CB8AC3E}">
        <p14:creationId xmlns:p14="http://schemas.microsoft.com/office/powerpoint/2010/main" val="1967394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Objet 20" hidden="1">
            <a:extLst>
              <a:ext uri="{FF2B5EF4-FFF2-40B4-BE49-F238E27FC236}">
                <a16:creationId xmlns:a16="http://schemas.microsoft.com/office/drawing/2014/main" id="{F71C3072-09A7-5675-F665-12B14C623B21}"/>
              </a:ext>
            </a:extLst>
          </p:cNvPr>
          <p:cNvGraphicFramePr>
            <a:graphicFrameLocks noChangeAspect="1"/>
          </p:cNvGraphicFramePr>
          <p:nvPr>
            <p:custDataLst>
              <p:tags r:id="rId1"/>
            </p:custDataLst>
            <p:extLst>
              <p:ext uri="{D42A27DB-BD31-4B8C-83A1-F6EECF244321}">
                <p14:modId xmlns:p14="http://schemas.microsoft.com/office/powerpoint/2010/main" val="1768213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3" imgW="425" imgH="424" progId="TCLayout.ActiveDocument.1">
                  <p:embed/>
                </p:oleObj>
              </mc:Choice>
              <mc:Fallback>
                <p:oleObj name="Diapositive think-cell" r:id="rId3" imgW="425" imgH="42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23554" name="Picture 2">
            <a:extLst>
              <a:ext uri="{FF2B5EF4-FFF2-40B4-BE49-F238E27FC236}">
                <a16:creationId xmlns:a16="http://schemas.microsoft.com/office/drawing/2014/main" id="{23949225-83D6-E4EF-DB0D-B8F411860825}"/>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tretch>
            <a:fillRect/>
          </a:stretch>
        </p:blipFill>
        <p:spPr bwMode="auto">
          <a:xfrm>
            <a:off x="446829" y="1575730"/>
            <a:ext cx="3886200" cy="1172048"/>
          </a:xfrm>
          <a:prstGeom prst="rect">
            <a:avLst/>
          </a:prstGeom>
          <a:noFill/>
          <a:extLst>
            <a:ext uri="{909E8E84-426E-40DD-AFC4-6F175D3DCCD1}">
              <a14:hiddenFill xmlns:a14="http://schemas.microsoft.com/office/drawing/2010/main">
                <a:solidFill>
                  <a:srgbClr val="FFFFFF"/>
                </a:solidFill>
              </a14:hiddenFill>
            </a:ext>
          </a:extLst>
        </p:spPr>
      </p:pic>
      <p:sp>
        <p:nvSpPr>
          <p:cNvPr id="24" name="Espace réservé du texte 23">
            <a:extLst>
              <a:ext uri="{FF2B5EF4-FFF2-40B4-BE49-F238E27FC236}">
                <a16:creationId xmlns:a16="http://schemas.microsoft.com/office/drawing/2014/main" id="{5DE527F9-6D40-8ECF-84EE-EB4663BB8943}"/>
              </a:ext>
            </a:extLst>
          </p:cNvPr>
          <p:cNvSpPr>
            <a:spLocks noGrp="1"/>
          </p:cNvSpPr>
          <p:nvPr>
            <p:ph type="body" sz="quarter" idx="16"/>
          </p:nvPr>
        </p:nvSpPr>
        <p:spPr>
          <a:xfrm>
            <a:off x="1090602" y="1343967"/>
            <a:ext cx="2598655" cy="303138"/>
          </a:xfrm>
        </p:spPr>
        <p:txBody>
          <a:bodyPr/>
          <a:lstStyle/>
          <a:p>
            <a:r>
              <a:rPr lang="en-US" dirty="0"/>
              <a:t>Analyzing num. Variables</a:t>
            </a:r>
          </a:p>
        </p:txBody>
      </p:sp>
      <p:sp>
        <p:nvSpPr>
          <p:cNvPr id="25" name="Espace réservé du texte 24">
            <a:extLst>
              <a:ext uri="{FF2B5EF4-FFF2-40B4-BE49-F238E27FC236}">
                <a16:creationId xmlns:a16="http://schemas.microsoft.com/office/drawing/2014/main" id="{09D232F7-8A96-C37A-07F9-AED5E9169222}"/>
              </a:ext>
            </a:extLst>
          </p:cNvPr>
          <p:cNvSpPr>
            <a:spLocks noGrp="1"/>
          </p:cNvSpPr>
          <p:nvPr>
            <p:ph type="body" sz="quarter" idx="17"/>
          </p:nvPr>
        </p:nvSpPr>
        <p:spPr>
          <a:xfrm>
            <a:off x="5454745" y="1306777"/>
            <a:ext cx="2372775" cy="314582"/>
          </a:xfrm>
        </p:spPr>
        <p:txBody>
          <a:bodyPr/>
          <a:lstStyle/>
          <a:p>
            <a:r>
              <a:rPr lang="en-US" dirty="0"/>
              <a:t>Bi-variate scatter plot</a:t>
            </a:r>
          </a:p>
        </p:txBody>
      </p:sp>
      <p:sp>
        <p:nvSpPr>
          <p:cNvPr id="28" name="Espace réservé du texte 27">
            <a:extLst>
              <a:ext uri="{FF2B5EF4-FFF2-40B4-BE49-F238E27FC236}">
                <a16:creationId xmlns:a16="http://schemas.microsoft.com/office/drawing/2014/main" id="{239C3966-786C-A4D2-C882-C17BBF31EEDD}"/>
              </a:ext>
            </a:extLst>
          </p:cNvPr>
          <p:cNvSpPr>
            <a:spLocks noGrp="1"/>
          </p:cNvSpPr>
          <p:nvPr>
            <p:ph type="body" sz="quarter" idx="20"/>
          </p:nvPr>
        </p:nvSpPr>
        <p:spPr>
          <a:xfrm>
            <a:off x="354484" y="3887411"/>
            <a:ext cx="3993118" cy="303138"/>
          </a:xfrm>
        </p:spPr>
        <p:txBody>
          <a:bodyPr/>
          <a:lstStyle/>
          <a:p>
            <a:r>
              <a:rPr lang="en-US" dirty="0"/>
              <a:t>Bi-variate Analysis for num. variables</a:t>
            </a:r>
          </a:p>
        </p:txBody>
      </p:sp>
      <p:sp>
        <p:nvSpPr>
          <p:cNvPr id="29" name="Espace réservé du texte 28">
            <a:extLst>
              <a:ext uri="{FF2B5EF4-FFF2-40B4-BE49-F238E27FC236}">
                <a16:creationId xmlns:a16="http://schemas.microsoft.com/office/drawing/2014/main" id="{74577B1F-01D7-242B-91AD-35EFE3B89ADE}"/>
              </a:ext>
            </a:extLst>
          </p:cNvPr>
          <p:cNvSpPr>
            <a:spLocks noGrp="1"/>
          </p:cNvSpPr>
          <p:nvPr>
            <p:ph type="body" sz="quarter" idx="21"/>
          </p:nvPr>
        </p:nvSpPr>
        <p:spPr>
          <a:xfrm>
            <a:off x="4932033" y="3880994"/>
            <a:ext cx="3702590" cy="314582"/>
          </a:xfrm>
        </p:spPr>
        <p:txBody>
          <a:bodyPr/>
          <a:lstStyle/>
          <a:p>
            <a:r>
              <a:rPr lang="en-US" dirty="0"/>
              <a:t>Bi-variate analysis for cat. variables</a:t>
            </a:r>
          </a:p>
        </p:txBody>
      </p:sp>
      <p:sp>
        <p:nvSpPr>
          <p:cNvPr id="3" name="Espace réservé du pied de page 2">
            <a:extLst>
              <a:ext uri="{FF2B5EF4-FFF2-40B4-BE49-F238E27FC236}">
                <a16:creationId xmlns:a16="http://schemas.microsoft.com/office/drawing/2014/main" id="{C78BC1F5-017F-FA79-80F5-91306B9D7DB0}"/>
              </a:ext>
            </a:extLst>
          </p:cNvPr>
          <p:cNvSpPr>
            <a:spLocks noGrp="1"/>
          </p:cNvSpPr>
          <p:nvPr>
            <p:ph type="ftr" sz="quarter" idx="22"/>
          </p:nvPr>
        </p:nvSpPr>
        <p:spPr/>
        <p:txBody>
          <a:bodyPr/>
          <a:lstStyle/>
          <a:p>
            <a:r>
              <a:rPr lang="en-US"/>
              <a:t>Sources:</a:t>
            </a:r>
            <a:endParaRPr lang="en-US" dirty="0"/>
          </a:p>
        </p:txBody>
      </p:sp>
      <p:sp>
        <p:nvSpPr>
          <p:cNvPr id="4" name="Espace réservé du numéro de diapositive 3">
            <a:extLst>
              <a:ext uri="{FF2B5EF4-FFF2-40B4-BE49-F238E27FC236}">
                <a16:creationId xmlns:a16="http://schemas.microsoft.com/office/drawing/2014/main" id="{B73ABBA1-5749-ACA6-AC8C-FCB95FCB5AC8}"/>
              </a:ext>
            </a:extLst>
          </p:cNvPr>
          <p:cNvSpPr>
            <a:spLocks noGrp="1"/>
          </p:cNvSpPr>
          <p:nvPr>
            <p:ph type="sldNum" sz="quarter" idx="23"/>
          </p:nvPr>
        </p:nvSpPr>
        <p:spPr/>
        <p:txBody>
          <a:bodyPr/>
          <a:lstStyle/>
          <a:p>
            <a:fld id="{D04A32BC-4AEA-4C75-B397-D319FFB728D1}" type="slidenum">
              <a:rPr lang="en-US" smtClean="0"/>
              <a:pPr/>
              <a:t>6</a:t>
            </a:fld>
            <a:endParaRPr lang="en-US" dirty="0"/>
          </a:p>
        </p:txBody>
      </p:sp>
      <p:sp>
        <p:nvSpPr>
          <p:cNvPr id="30" name="Espace réservé du texte 29">
            <a:extLst>
              <a:ext uri="{FF2B5EF4-FFF2-40B4-BE49-F238E27FC236}">
                <a16:creationId xmlns:a16="http://schemas.microsoft.com/office/drawing/2014/main" id="{6988006E-D473-0DB0-754A-960C18A559B0}"/>
              </a:ext>
            </a:extLst>
          </p:cNvPr>
          <p:cNvSpPr>
            <a:spLocks noGrp="1"/>
          </p:cNvSpPr>
          <p:nvPr>
            <p:ph type="body" sz="quarter" idx="24"/>
          </p:nvPr>
        </p:nvSpPr>
        <p:spPr>
          <a:xfrm>
            <a:off x="395644" y="737329"/>
            <a:ext cx="8299939" cy="457200"/>
          </a:xfrm>
        </p:spPr>
        <p:txBody>
          <a:bodyPr/>
          <a:lstStyle/>
          <a:p>
            <a:r>
              <a:rPr lang="en-US" sz="800" dirty="0"/>
              <a:t>The training dataset we collected has 8523 observations and 10 columns. Item Weight and Outlet Size revealed substantial number of missing values, specifically outlet size that is a n important feature. After understanding the business problem, the next step to follow is to have a better understanding of the dataset, i.e., what is the distribution of the variables, what are different relationships that exist between variables, etc. We will also treat anomalies like missing values or outliers. Part of this analysis is available in the below graphs</a:t>
            </a:r>
          </a:p>
        </p:txBody>
      </p:sp>
      <p:sp>
        <p:nvSpPr>
          <p:cNvPr id="22" name="Titre 21">
            <a:extLst>
              <a:ext uri="{FF2B5EF4-FFF2-40B4-BE49-F238E27FC236}">
                <a16:creationId xmlns:a16="http://schemas.microsoft.com/office/drawing/2014/main" id="{04F9FC34-B764-E5D1-77E1-EB543E495784}"/>
              </a:ext>
            </a:extLst>
          </p:cNvPr>
          <p:cNvSpPr>
            <a:spLocks noGrp="1"/>
          </p:cNvSpPr>
          <p:nvPr>
            <p:ph type="title"/>
          </p:nvPr>
        </p:nvSpPr>
        <p:spPr/>
        <p:txBody>
          <a:bodyPr vert="horz"/>
          <a:lstStyle/>
          <a:p>
            <a:r>
              <a:rPr lang="en-US" dirty="0"/>
              <a:t>Analyzing and cleaning data</a:t>
            </a:r>
          </a:p>
        </p:txBody>
      </p:sp>
      <p:pic>
        <p:nvPicPr>
          <p:cNvPr id="23556" name="Picture 4">
            <a:extLst>
              <a:ext uri="{FF2B5EF4-FFF2-40B4-BE49-F238E27FC236}">
                <a16:creationId xmlns:a16="http://schemas.microsoft.com/office/drawing/2014/main" id="{10D6DAFE-72C1-57FF-AA48-43E68E9A5163}"/>
              </a:ext>
            </a:extLst>
          </p:cNvPr>
          <p:cNvPicPr>
            <a:picLocks noGrp="1" noChangeAspect="1" noChangeArrowheads="1"/>
          </p:cNvPicPr>
          <p:nvPr>
            <p:ph idx="18"/>
          </p:nvPr>
        </p:nvPicPr>
        <p:blipFill>
          <a:blip r:embed="rId6">
            <a:extLst>
              <a:ext uri="{28A0092B-C50C-407E-A947-70E740481C1C}">
                <a14:useLocalDpi xmlns:a14="http://schemas.microsoft.com/office/drawing/2010/main" val="0"/>
              </a:ext>
            </a:extLst>
          </a:blip>
          <a:srcRect/>
          <a:stretch>
            <a:fillRect/>
          </a:stretch>
        </p:blipFill>
        <p:spPr bwMode="auto">
          <a:xfrm>
            <a:off x="421962" y="4195576"/>
            <a:ext cx="3884613" cy="1291711"/>
          </a:xfrm>
          <a:prstGeom prst="rect">
            <a:avLst/>
          </a:prstGeom>
          <a:noFill/>
          <a:extLst>
            <a:ext uri="{909E8E84-426E-40DD-AFC4-6F175D3DCCD1}">
              <a14:hiddenFill xmlns:a14="http://schemas.microsoft.com/office/drawing/2010/main">
                <a:solidFill>
                  <a:srgbClr val="FFFFFF"/>
                </a:solidFill>
              </a14:hiddenFill>
            </a:ext>
          </a:extLst>
        </p:spPr>
      </p:pic>
      <p:pic>
        <p:nvPicPr>
          <p:cNvPr id="23558" name="Picture 6">
            <a:extLst>
              <a:ext uri="{FF2B5EF4-FFF2-40B4-BE49-F238E27FC236}">
                <a16:creationId xmlns:a16="http://schemas.microsoft.com/office/drawing/2014/main" id="{60AADC8E-0DD0-14B5-70B4-9A08BBE9E576}"/>
              </a:ext>
            </a:extLst>
          </p:cNvPr>
          <p:cNvPicPr>
            <a:picLocks noGrp="1" noChangeAspect="1" noChangeArrowheads="1"/>
          </p:cNvPicPr>
          <p:nvPr>
            <p:ph idx="19"/>
          </p:nvPr>
        </p:nvPicPr>
        <p:blipFill>
          <a:blip r:embed="rId7">
            <a:extLst>
              <a:ext uri="{28A0092B-C50C-407E-A947-70E740481C1C}">
                <a14:useLocalDpi xmlns:a14="http://schemas.microsoft.com/office/drawing/2010/main" val="0"/>
              </a:ext>
            </a:extLst>
          </a:blip>
          <a:srcRect/>
          <a:stretch>
            <a:fillRect/>
          </a:stretch>
        </p:blipFill>
        <p:spPr bwMode="auto">
          <a:xfrm>
            <a:off x="4663153" y="1554480"/>
            <a:ext cx="3884612" cy="1172049"/>
          </a:xfrm>
          <a:prstGeom prst="rect">
            <a:avLst/>
          </a:prstGeom>
          <a:noFill/>
          <a:extLst>
            <a:ext uri="{909E8E84-426E-40DD-AFC4-6F175D3DCCD1}">
              <a14:hiddenFill xmlns:a14="http://schemas.microsoft.com/office/drawing/2010/main">
                <a:solidFill>
                  <a:srgbClr val="FFFFFF"/>
                </a:solidFill>
              </a14:hiddenFill>
            </a:ext>
          </a:extLst>
        </p:spPr>
      </p:pic>
      <p:pic>
        <p:nvPicPr>
          <p:cNvPr id="23562" name="Picture 10">
            <a:extLst>
              <a:ext uri="{FF2B5EF4-FFF2-40B4-BE49-F238E27FC236}">
                <a16:creationId xmlns:a16="http://schemas.microsoft.com/office/drawing/2014/main" id="{3DD75633-D549-B243-579D-67DFD9659A8A}"/>
              </a:ext>
            </a:extLst>
          </p:cNvPr>
          <p:cNvPicPr>
            <a:picLocks noGrp="1" noChangeAspect="1" noChangeArrowheads="1"/>
          </p:cNvPicPr>
          <p:nvPr>
            <p:ph idx="10"/>
          </p:nvPr>
        </p:nvPicPr>
        <p:blipFill>
          <a:blip r:embed="rId8">
            <a:extLst>
              <a:ext uri="{28A0092B-C50C-407E-A947-70E740481C1C}">
                <a14:useLocalDpi xmlns:a14="http://schemas.microsoft.com/office/drawing/2010/main" val="0"/>
              </a:ext>
            </a:extLst>
          </a:blip>
          <a:srcRect/>
          <a:stretch>
            <a:fillRect/>
          </a:stretch>
        </p:blipFill>
        <p:spPr bwMode="auto">
          <a:xfrm>
            <a:off x="4750011" y="4275825"/>
            <a:ext cx="3884612" cy="1105106"/>
          </a:xfrm>
          <a:prstGeom prst="rect">
            <a:avLst/>
          </a:prstGeom>
          <a:noFill/>
          <a:extLst>
            <a:ext uri="{909E8E84-426E-40DD-AFC4-6F175D3DCCD1}">
              <a14:hiddenFill xmlns:a14="http://schemas.microsoft.com/office/drawing/2010/main">
                <a:solidFill>
                  <a:srgbClr val="FFFFFF"/>
                </a:solidFill>
              </a14:hiddenFill>
            </a:ext>
          </a:extLst>
        </p:spPr>
      </p:pic>
      <p:sp>
        <p:nvSpPr>
          <p:cNvPr id="37" name="ZoneTexte 36">
            <a:extLst>
              <a:ext uri="{FF2B5EF4-FFF2-40B4-BE49-F238E27FC236}">
                <a16:creationId xmlns:a16="http://schemas.microsoft.com/office/drawing/2014/main" id="{1521424F-A23A-DC08-E3FB-198A00E4224A}"/>
              </a:ext>
            </a:extLst>
          </p:cNvPr>
          <p:cNvSpPr txBox="1"/>
          <p:nvPr/>
        </p:nvSpPr>
        <p:spPr>
          <a:xfrm>
            <a:off x="334230" y="2826191"/>
            <a:ext cx="4237701" cy="707886"/>
          </a:xfrm>
          <a:prstGeom prst="rect">
            <a:avLst/>
          </a:prstGeom>
          <a:noFill/>
        </p:spPr>
        <p:txBody>
          <a:bodyPr wrap="square" rtlCol="0">
            <a:spAutoFit/>
          </a:bodyPr>
          <a:lstStyle/>
          <a:p>
            <a:pPr algn="just"/>
            <a:r>
              <a:rPr lang="en-US" sz="800" dirty="0">
                <a:latin typeface="+mn-lt"/>
              </a:rPr>
              <a:t>The variable </a:t>
            </a:r>
            <a:r>
              <a:rPr lang="en-US" sz="800" b="1" dirty="0" err="1">
                <a:latin typeface="+mn-lt"/>
              </a:rPr>
              <a:t>Item_Weight</a:t>
            </a:r>
            <a:r>
              <a:rPr lang="en-US" sz="800" b="1" dirty="0">
                <a:latin typeface="+mn-lt"/>
              </a:rPr>
              <a:t> </a:t>
            </a:r>
            <a:r>
              <a:rPr lang="en-US" sz="800" dirty="0">
                <a:latin typeface="+mn-lt"/>
              </a:rPr>
              <a:t>is </a:t>
            </a:r>
            <a:r>
              <a:rPr lang="en-US" sz="800" dirty="0" err="1">
                <a:latin typeface="+mn-lt"/>
              </a:rPr>
              <a:t>approx</a:t>
            </a:r>
            <a:r>
              <a:rPr lang="en-US" sz="800" dirty="0">
                <a:latin typeface="+mn-lt"/>
              </a:rPr>
              <a:t> </a:t>
            </a:r>
            <a:r>
              <a:rPr lang="en-US" sz="800" b="1" dirty="0">
                <a:latin typeface="+mn-lt"/>
              </a:rPr>
              <a:t>uniformly distributed </a:t>
            </a:r>
            <a:r>
              <a:rPr lang="en-US" sz="800" dirty="0">
                <a:latin typeface="+mn-lt"/>
              </a:rPr>
              <a:t>and we will need to keep in mind when we will impute the missing values for this column, so we don't end up changing the distribution significantly after imputing. The variable </a:t>
            </a:r>
            <a:r>
              <a:rPr lang="en-US" sz="800" b="1" dirty="0" err="1">
                <a:latin typeface="+mn-lt"/>
              </a:rPr>
              <a:t>Item_Visibility</a:t>
            </a:r>
            <a:r>
              <a:rPr lang="en-US" sz="800" b="1" dirty="0">
                <a:latin typeface="+mn-lt"/>
              </a:rPr>
              <a:t> </a:t>
            </a:r>
            <a:r>
              <a:rPr lang="en-US" sz="800" dirty="0">
                <a:latin typeface="+mn-lt"/>
              </a:rPr>
              <a:t>is a </a:t>
            </a:r>
            <a:r>
              <a:rPr lang="en-US" sz="800" b="1" dirty="0">
                <a:latin typeface="+mn-lt"/>
              </a:rPr>
              <a:t>right-skewed</a:t>
            </a:r>
            <a:r>
              <a:rPr lang="en-US" sz="800" dirty="0">
                <a:latin typeface="+mn-lt"/>
              </a:rPr>
              <a:t> distribution which means that there are more visible Items. The variable of products prices is following an </a:t>
            </a:r>
            <a:r>
              <a:rPr lang="en-US" sz="800" dirty="0" err="1">
                <a:latin typeface="+mn-lt"/>
              </a:rPr>
              <a:t>approx</a:t>
            </a:r>
            <a:r>
              <a:rPr lang="en-US" sz="800" dirty="0">
                <a:latin typeface="+mn-lt"/>
              </a:rPr>
              <a:t> multi-modal normal distribution.</a:t>
            </a:r>
          </a:p>
        </p:txBody>
      </p:sp>
      <p:sp>
        <p:nvSpPr>
          <p:cNvPr id="38" name="ZoneTexte 37">
            <a:extLst>
              <a:ext uri="{FF2B5EF4-FFF2-40B4-BE49-F238E27FC236}">
                <a16:creationId xmlns:a16="http://schemas.microsoft.com/office/drawing/2014/main" id="{B8948B13-9B6C-50D8-4DFB-103D7B6F6ED0}"/>
              </a:ext>
            </a:extLst>
          </p:cNvPr>
          <p:cNvSpPr txBox="1"/>
          <p:nvPr/>
        </p:nvSpPr>
        <p:spPr>
          <a:xfrm>
            <a:off x="317530" y="5415687"/>
            <a:ext cx="3549973" cy="461665"/>
          </a:xfrm>
          <a:prstGeom prst="rect">
            <a:avLst/>
          </a:prstGeom>
          <a:noFill/>
        </p:spPr>
        <p:txBody>
          <a:bodyPr wrap="square" rtlCol="0">
            <a:spAutoFit/>
          </a:bodyPr>
          <a:lstStyle/>
          <a:p>
            <a:pPr algn="just"/>
            <a:r>
              <a:rPr lang="en-US" sz="800" b="0" i="0" dirty="0">
                <a:solidFill>
                  <a:srgbClr val="212121"/>
                </a:solidFill>
                <a:effectLst/>
                <a:latin typeface="+mn-lt"/>
              </a:rPr>
              <a:t>it seems that only the independent variable </a:t>
            </a:r>
            <a:r>
              <a:rPr lang="en-US" sz="800" b="1" i="0" dirty="0" err="1">
                <a:solidFill>
                  <a:srgbClr val="212121"/>
                </a:solidFill>
                <a:effectLst/>
                <a:latin typeface="+mn-lt"/>
              </a:rPr>
              <a:t>Item_MRP</a:t>
            </a:r>
            <a:r>
              <a:rPr lang="en-US" sz="800" b="0" i="0" dirty="0">
                <a:solidFill>
                  <a:srgbClr val="212121"/>
                </a:solidFill>
                <a:effectLst/>
                <a:latin typeface="+mn-lt"/>
              </a:rPr>
              <a:t> has a moderate linear relationship with the target </a:t>
            </a:r>
            <a:r>
              <a:rPr lang="en-US" sz="800" b="1" i="0" dirty="0" err="1">
                <a:solidFill>
                  <a:srgbClr val="212121"/>
                </a:solidFill>
                <a:effectLst/>
                <a:latin typeface="+mn-lt"/>
              </a:rPr>
              <a:t>Item_Outlet_Sales</a:t>
            </a:r>
            <a:r>
              <a:rPr lang="en-US" sz="800" b="0" i="0" dirty="0">
                <a:solidFill>
                  <a:srgbClr val="212121"/>
                </a:solidFill>
                <a:effectLst/>
                <a:latin typeface="+mn-lt"/>
              </a:rPr>
              <a:t>.</a:t>
            </a:r>
          </a:p>
          <a:p>
            <a:pPr algn="just"/>
            <a:r>
              <a:rPr lang="en-US" sz="800" dirty="0">
                <a:solidFill>
                  <a:srgbClr val="212121"/>
                </a:solidFill>
                <a:latin typeface="+mn-lt"/>
              </a:rPr>
              <a:t>There is no </a:t>
            </a:r>
            <a:r>
              <a:rPr lang="en-US" sz="800" b="1" dirty="0">
                <a:solidFill>
                  <a:srgbClr val="212121"/>
                </a:solidFill>
                <a:latin typeface="+mn-lt"/>
              </a:rPr>
              <a:t>co-linearity</a:t>
            </a:r>
            <a:r>
              <a:rPr lang="en-US" sz="800" dirty="0">
                <a:solidFill>
                  <a:srgbClr val="212121"/>
                </a:solidFill>
                <a:latin typeface="+mn-lt"/>
              </a:rPr>
              <a:t> between features.</a:t>
            </a:r>
            <a:endParaRPr lang="en-US" sz="800" dirty="0">
              <a:latin typeface="+mn-lt"/>
            </a:endParaRPr>
          </a:p>
        </p:txBody>
      </p:sp>
      <p:sp>
        <p:nvSpPr>
          <p:cNvPr id="39" name="ZoneTexte 38">
            <a:extLst>
              <a:ext uri="{FF2B5EF4-FFF2-40B4-BE49-F238E27FC236}">
                <a16:creationId xmlns:a16="http://schemas.microsoft.com/office/drawing/2014/main" id="{9AF94258-0A7A-1600-7DCA-0313AEB5C7CF}"/>
              </a:ext>
            </a:extLst>
          </p:cNvPr>
          <p:cNvSpPr txBox="1"/>
          <p:nvPr/>
        </p:nvSpPr>
        <p:spPr>
          <a:xfrm>
            <a:off x="4660331" y="2826191"/>
            <a:ext cx="4237699" cy="1077218"/>
          </a:xfrm>
          <a:prstGeom prst="rect">
            <a:avLst/>
          </a:prstGeom>
          <a:noFill/>
        </p:spPr>
        <p:txBody>
          <a:bodyPr wrap="square" rtlCol="0">
            <a:spAutoFit/>
          </a:bodyPr>
          <a:lstStyle/>
          <a:p>
            <a:pPr algn="just"/>
            <a:r>
              <a:rPr lang="en-US" sz="800" dirty="0">
                <a:latin typeface="+mn-lt"/>
              </a:rPr>
              <a:t>The first scatter plot shows the data is completely random and there is no relationship between Item Weight and target.</a:t>
            </a:r>
            <a:br>
              <a:rPr lang="en-US" sz="800" dirty="0">
                <a:latin typeface="+mn-lt"/>
              </a:rPr>
            </a:br>
            <a:r>
              <a:rPr lang="en-US" sz="800" dirty="0">
                <a:latin typeface="+mn-lt"/>
              </a:rPr>
              <a:t>The second scatter plot between Item Visibility and target shows some kind of pattern, as the Item Visibility increases from 0.19, the sales decrease. This might be due to the management giving more visibility to those items which are not generally sold often.</a:t>
            </a:r>
            <a:br>
              <a:rPr lang="en-US" sz="800" dirty="0">
                <a:latin typeface="+mn-lt"/>
              </a:rPr>
            </a:br>
            <a:r>
              <a:rPr lang="en-US" sz="800" dirty="0">
                <a:latin typeface="+mn-lt"/>
              </a:rPr>
              <a:t>The third scatter plot is between the variables - </a:t>
            </a:r>
            <a:r>
              <a:rPr lang="en-US" sz="800" dirty="0" err="1">
                <a:latin typeface="+mn-lt"/>
              </a:rPr>
              <a:t>Item_MRP</a:t>
            </a:r>
            <a:r>
              <a:rPr lang="en-US" sz="800" dirty="0">
                <a:latin typeface="+mn-lt"/>
              </a:rPr>
              <a:t> and target. The variable </a:t>
            </a:r>
            <a:r>
              <a:rPr lang="en-US" sz="800" b="1" dirty="0" err="1">
                <a:latin typeface="+mn-lt"/>
              </a:rPr>
              <a:t>Item_MRP</a:t>
            </a:r>
            <a:r>
              <a:rPr lang="en-US" sz="800" b="1" dirty="0">
                <a:latin typeface="+mn-lt"/>
              </a:rPr>
              <a:t> </a:t>
            </a:r>
            <a:r>
              <a:rPr lang="en-US" sz="800" dirty="0">
                <a:latin typeface="+mn-lt"/>
              </a:rPr>
              <a:t>will have a </a:t>
            </a:r>
            <a:r>
              <a:rPr lang="en-US" sz="800" b="1" dirty="0">
                <a:latin typeface="+mn-lt"/>
              </a:rPr>
              <a:t>good predictive power </a:t>
            </a:r>
            <a:r>
              <a:rPr lang="en-US" sz="800" dirty="0">
                <a:latin typeface="+mn-lt"/>
              </a:rPr>
              <a:t>to predict the sales.</a:t>
            </a:r>
          </a:p>
        </p:txBody>
      </p:sp>
      <p:sp>
        <p:nvSpPr>
          <p:cNvPr id="40" name="ZoneTexte 39">
            <a:extLst>
              <a:ext uri="{FF2B5EF4-FFF2-40B4-BE49-F238E27FC236}">
                <a16:creationId xmlns:a16="http://schemas.microsoft.com/office/drawing/2014/main" id="{8AE31DAC-93D2-361E-FDB4-A91B689625C9}"/>
              </a:ext>
            </a:extLst>
          </p:cNvPr>
          <p:cNvSpPr txBox="1"/>
          <p:nvPr/>
        </p:nvSpPr>
        <p:spPr>
          <a:xfrm>
            <a:off x="4660331" y="5274301"/>
            <a:ext cx="4166139" cy="707886"/>
          </a:xfrm>
          <a:prstGeom prst="rect">
            <a:avLst/>
          </a:prstGeom>
          <a:noFill/>
        </p:spPr>
        <p:txBody>
          <a:bodyPr wrap="square" rtlCol="0">
            <a:spAutoFit/>
          </a:bodyPr>
          <a:lstStyle/>
          <a:p>
            <a:pPr algn="just"/>
            <a:endParaRPr lang="en-US" sz="800" dirty="0">
              <a:latin typeface="+mn-lt"/>
            </a:endParaRPr>
          </a:p>
          <a:p>
            <a:pPr algn="just"/>
            <a:r>
              <a:rPr lang="en-US" sz="800" dirty="0">
                <a:latin typeface="+mn-lt"/>
              </a:rPr>
              <a:t>We observe from the above heatmap that all the grocery stores have </a:t>
            </a:r>
            <a:r>
              <a:rPr lang="en-US" sz="800" dirty="0" err="1">
                <a:latin typeface="+mn-lt"/>
              </a:rPr>
              <a:t>Outlet_Size</a:t>
            </a:r>
            <a:r>
              <a:rPr lang="en-US" sz="800" dirty="0">
                <a:latin typeface="+mn-lt"/>
              </a:rPr>
              <a:t> as small.</a:t>
            </a:r>
          </a:p>
          <a:p>
            <a:pPr algn="just"/>
            <a:r>
              <a:rPr lang="en-US" sz="800" dirty="0">
                <a:latin typeface="+mn-lt"/>
              </a:rPr>
              <a:t>All the Supermarket Type 2 and Supermarket Type 3 have </a:t>
            </a:r>
            <a:r>
              <a:rPr lang="en-US" sz="800" dirty="0" err="1">
                <a:latin typeface="+mn-lt"/>
              </a:rPr>
              <a:t>Outlet_Size</a:t>
            </a:r>
            <a:r>
              <a:rPr lang="en-US" sz="800" dirty="0">
                <a:latin typeface="+mn-lt"/>
              </a:rPr>
              <a:t> as Medium.</a:t>
            </a:r>
            <a:br>
              <a:rPr lang="en-US" sz="800" dirty="0">
                <a:latin typeface="+mn-lt"/>
              </a:rPr>
            </a:br>
            <a:r>
              <a:rPr lang="en-US" sz="800" dirty="0">
                <a:latin typeface="+mn-lt"/>
              </a:rPr>
              <a:t>This </a:t>
            </a:r>
            <a:r>
              <a:rPr lang="en-US" sz="800" dirty="0" err="1">
                <a:latin typeface="+mn-lt"/>
              </a:rPr>
              <a:t>informations</a:t>
            </a:r>
            <a:r>
              <a:rPr lang="en-US" sz="800" dirty="0">
                <a:latin typeface="+mn-lt"/>
              </a:rPr>
              <a:t> are used to </a:t>
            </a:r>
            <a:r>
              <a:rPr lang="en-US" sz="800" b="1" dirty="0">
                <a:latin typeface="+mn-lt"/>
              </a:rPr>
              <a:t>impute missing values for </a:t>
            </a:r>
            <a:r>
              <a:rPr lang="en-US" sz="800" b="1" dirty="0" err="1">
                <a:latin typeface="+mn-lt"/>
              </a:rPr>
              <a:t>Outlet_Size</a:t>
            </a:r>
            <a:r>
              <a:rPr lang="en-US" sz="800" dirty="0">
                <a:latin typeface="+mn-lt"/>
              </a:rPr>
              <a:t>.</a:t>
            </a:r>
          </a:p>
        </p:txBody>
      </p:sp>
    </p:spTree>
    <p:extLst>
      <p:ext uri="{BB962C8B-B14F-4D97-AF65-F5344CB8AC3E}">
        <p14:creationId xmlns:p14="http://schemas.microsoft.com/office/powerpoint/2010/main" val="1979881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Objet 20" hidden="1">
            <a:extLst>
              <a:ext uri="{FF2B5EF4-FFF2-40B4-BE49-F238E27FC236}">
                <a16:creationId xmlns:a16="http://schemas.microsoft.com/office/drawing/2014/main" id="{80A6684E-3F26-3FFE-4910-1FBD37D63DEC}"/>
              </a:ext>
            </a:extLst>
          </p:cNvPr>
          <p:cNvGraphicFramePr>
            <a:graphicFrameLocks noChangeAspect="1"/>
          </p:cNvGraphicFramePr>
          <p:nvPr>
            <p:custDataLst>
              <p:tags r:id="rId1"/>
            </p:custDataLst>
            <p:extLst>
              <p:ext uri="{D42A27DB-BD31-4B8C-83A1-F6EECF244321}">
                <p14:modId xmlns:p14="http://schemas.microsoft.com/office/powerpoint/2010/main" val="22020434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3" imgW="425" imgH="424" progId="TCLayout.ActiveDocument.1">
                  <p:embed/>
                </p:oleObj>
              </mc:Choice>
              <mc:Fallback>
                <p:oleObj name="Diapositive think-cell" r:id="rId3" imgW="425" imgH="42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25" name="Espace réservé du contenu 24">
            <a:extLst>
              <a:ext uri="{FF2B5EF4-FFF2-40B4-BE49-F238E27FC236}">
                <a16:creationId xmlns:a16="http://schemas.microsoft.com/office/drawing/2014/main" id="{9C3FB998-0816-255C-2EC4-C25E62974B1E}"/>
              </a:ext>
            </a:extLst>
          </p:cNvPr>
          <p:cNvPicPr>
            <a:picLocks noGrp="1" noChangeAspect="1"/>
          </p:cNvPicPr>
          <p:nvPr>
            <p:ph idx="1"/>
          </p:nvPr>
        </p:nvPicPr>
        <p:blipFill>
          <a:blip r:embed="rId5"/>
          <a:stretch>
            <a:fillRect/>
          </a:stretch>
        </p:blipFill>
        <p:spPr>
          <a:xfrm>
            <a:off x="422275" y="1662553"/>
            <a:ext cx="3886200" cy="2604206"/>
          </a:xfrm>
        </p:spPr>
      </p:pic>
      <p:sp>
        <p:nvSpPr>
          <p:cNvPr id="17" name="Espace réservé du texte 16">
            <a:extLst>
              <a:ext uri="{FF2B5EF4-FFF2-40B4-BE49-F238E27FC236}">
                <a16:creationId xmlns:a16="http://schemas.microsoft.com/office/drawing/2014/main" id="{DE252055-714A-7C74-4999-B2AA0D459F56}"/>
              </a:ext>
            </a:extLst>
          </p:cNvPr>
          <p:cNvSpPr>
            <a:spLocks noGrp="1"/>
          </p:cNvSpPr>
          <p:nvPr>
            <p:ph type="body" sz="quarter" idx="16"/>
          </p:nvPr>
        </p:nvSpPr>
        <p:spPr>
          <a:xfrm>
            <a:off x="1054824" y="1316060"/>
            <a:ext cx="2773915" cy="303138"/>
          </a:xfrm>
        </p:spPr>
        <p:txBody>
          <a:bodyPr/>
          <a:lstStyle/>
          <a:p>
            <a:r>
              <a:rPr lang="en-US" dirty="0"/>
              <a:t>Baseline regression model</a:t>
            </a:r>
          </a:p>
        </p:txBody>
      </p:sp>
      <p:sp>
        <p:nvSpPr>
          <p:cNvPr id="18" name="Espace réservé du texte 17">
            <a:extLst>
              <a:ext uri="{FF2B5EF4-FFF2-40B4-BE49-F238E27FC236}">
                <a16:creationId xmlns:a16="http://schemas.microsoft.com/office/drawing/2014/main" id="{0CEC7E46-05F8-6BB4-511C-99EE23552D1F}"/>
              </a:ext>
            </a:extLst>
          </p:cNvPr>
          <p:cNvSpPr>
            <a:spLocks noGrp="1"/>
          </p:cNvSpPr>
          <p:nvPr>
            <p:ph type="body" sz="quarter" idx="17"/>
          </p:nvPr>
        </p:nvSpPr>
        <p:spPr>
          <a:xfrm>
            <a:off x="5534889" y="1349954"/>
            <a:ext cx="2438747" cy="314582"/>
          </a:xfrm>
        </p:spPr>
        <p:txBody>
          <a:bodyPr/>
          <a:lstStyle/>
          <a:p>
            <a:r>
              <a:rPr lang="en-US" dirty="0"/>
              <a:t>Final regression model</a:t>
            </a:r>
          </a:p>
        </p:txBody>
      </p:sp>
      <p:sp>
        <p:nvSpPr>
          <p:cNvPr id="19" name="Espace réservé du texte 18">
            <a:extLst>
              <a:ext uri="{FF2B5EF4-FFF2-40B4-BE49-F238E27FC236}">
                <a16:creationId xmlns:a16="http://schemas.microsoft.com/office/drawing/2014/main" id="{890C8C4C-2897-FB5D-411A-6CC148195587}"/>
              </a:ext>
            </a:extLst>
          </p:cNvPr>
          <p:cNvSpPr>
            <a:spLocks noGrp="1"/>
          </p:cNvSpPr>
          <p:nvPr>
            <p:ph type="body" sz="quarter" idx="18"/>
          </p:nvPr>
        </p:nvSpPr>
        <p:spPr/>
        <p:txBody>
          <a:bodyPr/>
          <a:lstStyle/>
          <a:p>
            <a:pPr algn="just"/>
            <a:r>
              <a:rPr lang="en-US" sz="800" b="0" dirty="0"/>
              <a:t>Through multiple iterations, we removed multicollinearity of features using </a:t>
            </a:r>
            <a:r>
              <a:rPr lang="en-US" sz="800" dirty="0"/>
              <a:t>Variance Inflation Factor </a:t>
            </a:r>
            <a:r>
              <a:rPr lang="en-US" sz="800" b="0" dirty="0"/>
              <a:t>and removed low importance features with </a:t>
            </a:r>
            <a:r>
              <a:rPr lang="en-US" sz="800" dirty="0"/>
              <a:t>P-values</a:t>
            </a:r>
            <a:r>
              <a:rPr lang="en-US" sz="800" b="0" dirty="0"/>
              <a:t>. </a:t>
            </a:r>
          </a:p>
          <a:p>
            <a:pPr algn="just"/>
            <a:r>
              <a:rPr lang="en-US" sz="800" b="0" dirty="0"/>
              <a:t>We then checked the four different assumptions of linear regression and fixed the model iteratively:</a:t>
            </a:r>
          </a:p>
          <a:p>
            <a:pPr marL="171450" indent="-171450" algn="just">
              <a:buFont typeface="Arial" panose="020B0604020202020204" pitchFamily="34" charset="0"/>
              <a:buChar char="•"/>
            </a:pPr>
            <a:r>
              <a:rPr lang="en-US" sz="800" dirty="0"/>
              <a:t>Mean of residuals should be 0</a:t>
            </a:r>
          </a:p>
          <a:p>
            <a:pPr marL="171450" indent="-171450" algn="just">
              <a:buFont typeface="Arial" panose="020B0604020202020204" pitchFamily="34" charset="0"/>
              <a:buChar char="•"/>
            </a:pPr>
            <a:r>
              <a:rPr lang="en-US" sz="800" dirty="0"/>
              <a:t>Normality of error terms</a:t>
            </a:r>
          </a:p>
          <a:p>
            <a:pPr marL="171450" indent="-171450" algn="just">
              <a:buFont typeface="Arial" panose="020B0604020202020204" pitchFamily="34" charset="0"/>
              <a:buChar char="•"/>
            </a:pPr>
            <a:r>
              <a:rPr lang="en-US" sz="800" dirty="0"/>
              <a:t>Linearity of variables</a:t>
            </a:r>
          </a:p>
          <a:p>
            <a:pPr marL="171450" indent="-171450" algn="just">
              <a:buFont typeface="Arial" panose="020B0604020202020204" pitchFamily="34" charset="0"/>
              <a:buChar char="•"/>
            </a:pPr>
            <a:r>
              <a:rPr lang="en-US" sz="800" dirty="0"/>
              <a:t>No heteroscedasticity</a:t>
            </a:r>
          </a:p>
          <a:p>
            <a:pPr algn="just"/>
            <a:endParaRPr lang="en-US" sz="800" b="0" dirty="0"/>
          </a:p>
          <a:p>
            <a:pPr algn="just"/>
            <a:r>
              <a:rPr lang="en-US" sz="800" b="0" dirty="0"/>
              <a:t>Final model equation has been computed and given bellow :</a:t>
            </a:r>
          </a:p>
          <a:p>
            <a:pPr algn="just"/>
            <a:endParaRPr lang="en-US" sz="1000" b="0" dirty="0"/>
          </a:p>
        </p:txBody>
      </p:sp>
      <p:sp>
        <p:nvSpPr>
          <p:cNvPr id="10" name="Espace réservé du pied de page 9">
            <a:extLst>
              <a:ext uri="{FF2B5EF4-FFF2-40B4-BE49-F238E27FC236}">
                <a16:creationId xmlns:a16="http://schemas.microsoft.com/office/drawing/2014/main" id="{BF281E2A-EC62-E3A4-0F87-B0904005861E}"/>
              </a:ext>
            </a:extLst>
          </p:cNvPr>
          <p:cNvSpPr>
            <a:spLocks noGrp="1"/>
          </p:cNvSpPr>
          <p:nvPr>
            <p:ph type="ftr" sz="quarter" idx="19"/>
          </p:nvPr>
        </p:nvSpPr>
        <p:spPr/>
        <p:txBody>
          <a:bodyPr/>
          <a:lstStyle/>
          <a:p>
            <a:r>
              <a:rPr lang="en-US"/>
              <a:t>Sources:</a:t>
            </a:r>
            <a:endParaRPr lang="en-US" dirty="0"/>
          </a:p>
        </p:txBody>
      </p:sp>
      <p:sp>
        <p:nvSpPr>
          <p:cNvPr id="11" name="Espace réservé du numéro de diapositive 10">
            <a:extLst>
              <a:ext uri="{FF2B5EF4-FFF2-40B4-BE49-F238E27FC236}">
                <a16:creationId xmlns:a16="http://schemas.microsoft.com/office/drawing/2014/main" id="{7173D5E8-205D-BFA4-EBBA-2F43A12050D4}"/>
              </a:ext>
            </a:extLst>
          </p:cNvPr>
          <p:cNvSpPr>
            <a:spLocks noGrp="1"/>
          </p:cNvSpPr>
          <p:nvPr>
            <p:ph type="sldNum" sz="quarter" idx="20"/>
          </p:nvPr>
        </p:nvSpPr>
        <p:spPr/>
        <p:txBody>
          <a:bodyPr/>
          <a:lstStyle/>
          <a:p>
            <a:fld id="{D04A32BC-4AEA-4C75-B397-D319FFB728D1}" type="slidenum">
              <a:rPr lang="en-US" smtClean="0"/>
              <a:pPr/>
              <a:t>7</a:t>
            </a:fld>
            <a:endParaRPr lang="en-US" dirty="0"/>
          </a:p>
        </p:txBody>
      </p:sp>
      <p:sp>
        <p:nvSpPr>
          <p:cNvPr id="20" name="Espace réservé du texte 19">
            <a:extLst>
              <a:ext uri="{FF2B5EF4-FFF2-40B4-BE49-F238E27FC236}">
                <a16:creationId xmlns:a16="http://schemas.microsoft.com/office/drawing/2014/main" id="{A55B93FC-B466-A5F7-1A1C-F1268E5FED74}"/>
              </a:ext>
            </a:extLst>
          </p:cNvPr>
          <p:cNvSpPr>
            <a:spLocks noGrp="1"/>
          </p:cNvSpPr>
          <p:nvPr>
            <p:ph type="body" sz="quarter" idx="21"/>
          </p:nvPr>
        </p:nvSpPr>
        <p:spPr/>
        <p:txBody>
          <a:bodyPr/>
          <a:lstStyle/>
          <a:p>
            <a:r>
              <a:rPr lang="en-US" sz="800" dirty="0"/>
              <a:t>During the modelling analysis, it is crucial to </a:t>
            </a:r>
            <a:r>
              <a:rPr lang="en-US" sz="800" b="1" dirty="0"/>
              <a:t>remove multi-collinearity</a:t>
            </a:r>
            <a:r>
              <a:rPr lang="en-US" sz="800" dirty="0"/>
              <a:t> and to keep only the </a:t>
            </a:r>
            <a:r>
              <a:rPr lang="en-US" sz="800" b="1" dirty="0"/>
              <a:t>relevant features</a:t>
            </a:r>
            <a:r>
              <a:rPr lang="en-US" sz="800" dirty="0"/>
              <a:t>. Linear regressions also need to satisfy four major assumptions that we will study to have the most accurate mathematical model.</a:t>
            </a:r>
          </a:p>
          <a:p>
            <a:endParaRPr lang="en-US" sz="800" dirty="0"/>
          </a:p>
        </p:txBody>
      </p:sp>
      <p:sp>
        <p:nvSpPr>
          <p:cNvPr id="14" name="Titre 13">
            <a:extLst>
              <a:ext uri="{FF2B5EF4-FFF2-40B4-BE49-F238E27FC236}">
                <a16:creationId xmlns:a16="http://schemas.microsoft.com/office/drawing/2014/main" id="{492532B8-6975-E0B0-7B92-C019F3928B92}"/>
              </a:ext>
            </a:extLst>
          </p:cNvPr>
          <p:cNvSpPr>
            <a:spLocks noGrp="1"/>
          </p:cNvSpPr>
          <p:nvPr>
            <p:ph type="title"/>
          </p:nvPr>
        </p:nvSpPr>
        <p:spPr/>
        <p:txBody>
          <a:bodyPr vert="horz"/>
          <a:lstStyle/>
          <a:p>
            <a:r>
              <a:rPr lang="en-US" dirty="0"/>
              <a:t>Modelling linear regression</a:t>
            </a:r>
          </a:p>
        </p:txBody>
      </p:sp>
      <p:pic>
        <p:nvPicPr>
          <p:cNvPr id="29" name="Image 28">
            <a:extLst>
              <a:ext uri="{FF2B5EF4-FFF2-40B4-BE49-F238E27FC236}">
                <a16:creationId xmlns:a16="http://schemas.microsoft.com/office/drawing/2014/main" id="{15E6B7C3-E5CB-05FB-4114-092F1335BD66}"/>
              </a:ext>
            </a:extLst>
          </p:cNvPr>
          <p:cNvPicPr>
            <a:picLocks noChangeAspect="1"/>
          </p:cNvPicPr>
          <p:nvPr/>
        </p:nvPicPr>
        <p:blipFill>
          <a:blip r:embed="rId6"/>
          <a:stretch>
            <a:fillRect/>
          </a:stretch>
        </p:blipFill>
        <p:spPr>
          <a:xfrm>
            <a:off x="555665" y="5753099"/>
            <a:ext cx="7848600" cy="534853"/>
          </a:xfrm>
          <a:prstGeom prst="rect">
            <a:avLst/>
          </a:prstGeom>
        </p:spPr>
      </p:pic>
      <p:pic>
        <p:nvPicPr>
          <p:cNvPr id="38" name="Espace réservé du contenu 37">
            <a:extLst>
              <a:ext uri="{FF2B5EF4-FFF2-40B4-BE49-F238E27FC236}">
                <a16:creationId xmlns:a16="http://schemas.microsoft.com/office/drawing/2014/main" id="{589B2BF2-1E43-9048-6848-60C2919375C1}"/>
              </a:ext>
            </a:extLst>
          </p:cNvPr>
          <p:cNvPicPr>
            <a:picLocks noGrp="1" noChangeAspect="1"/>
          </p:cNvPicPr>
          <p:nvPr>
            <p:ph idx="10"/>
          </p:nvPr>
        </p:nvPicPr>
        <p:blipFill>
          <a:blip r:embed="rId7"/>
          <a:stretch>
            <a:fillRect/>
          </a:stretch>
        </p:blipFill>
        <p:spPr>
          <a:xfrm>
            <a:off x="4811713" y="1935659"/>
            <a:ext cx="3884612" cy="2331099"/>
          </a:xfrm>
        </p:spPr>
      </p:pic>
    </p:spTree>
    <p:extLst>
      <p:ext uri="{BB962C8B-B14F-4D97-AF65-F5344CB8AC3E}">
        <p14:creationId xmlns:p14="http://schemas.microsoft.com/office/powerpoint/2010/main" val="1569079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17" hidden="1">
            <a:extLst>
              <a:ext uri="{FF2B5EF4-FFF2-40B4-BE49-F238E27FC236}">
                <a16:creationId xmlns:a16="http://schemas.microsoft.com/office/drawing/2014/main" id="{42D207BB-5084-4A34-85B6-E281A499ABDF}"/>
              </a:ext>
            </a:extLst>
          </p:cNvPr>
          <p:cNvGraphicFramePr>
            <a:graphicFrameLocks noChangeAspect="1"/>
          </p:cNvGraphicFramePr>
          <p:nvPr>
            <p:custDataLst>
              <p:tags r:id="rId1"/>
            </p:custDataLst>
            <p:extLst>
              <p:ext uri="{D42A27DB-BD31-4B8C-83A1-F6EECF244321}">
                <p14:modId xmlns:p14="http://schemas.microsoft.com/office/powerpoint/2010/main" val="22115789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4" imgW="421" imgH="423" progId="TCLayout.ActiveDocument.1">
                  <p:embed/>
                </p:oleObj>
              </mc:Choice>
              <mc:Fallback>
                <p:oleObj name="Diapositive think-cell" r:id="rId4" imgW="421" imgH="423" progId="TCLayout.ActiveDocument.1">
                  <p:embed/>
                  <p:pic>
                    <p:nvPicPr>
                      <p:cNvPr id="18" name="Object 17" hidden="1">
                        <a:extLst>
                          <a:ext uri="{FF2B5EF4-FFF2-40B4-BE49-F238E27FC236}">
                            <a16:creationId xmlns:a16="http://schemas.microsoft.com/office/drawing/2014/main" id="{42D207BB-5084-4A34-85B6-E281A499ABD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1FD42D41-6D17-44D0-91D1-A15F3597FF67}"/>
              </a:ext>
            </a:extLst>
          </p:cNvPr>
          <p:cNvSpPr/>
          <p:nvPr>
            <p:custDataLst>
              <p:tags r:id="rId2"/>
            </p:custDataLst>
          </p:nvPr>
        </p:nvSpPr>
        <p:spPr>
          <a:xfrm>
            <a:off x="0" y="0"/>
            <a:ext cx="158750" cy="158750"/>
          </a:xfrm>
          <a:prstGeom prst="rect">
            <a:avLst/>
          </a:prstGeom>
          <a:solidFill>
            <a:schemeClr val="accent6"/>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90000"/>
              </a:lnSpc>
            </a:pPr>
            <a:endParaRPr lang="en-US" sz="2400" b="1" dirty="0" err="1">
              <a:solidFill>
                <a:schemeClr val="tx1"/>
              </a:solidFill>
              <a:latin typeface="Open Sans"/>
              <a:ea typeface="+mj-ea"/>
              <a:cs typeface="+mj-cs"/>
              <a:sym typeface="Open Sans"/>
            </a:endParaRPr>
          </a:p>
        </p:txBody>
      </p:sp>
      <p:sp>
        <p:nvSpPr>
          <p:cNvPr id="9" name="Slide Number Placeholder 8">
            <a:extLst>
              <a:ext uri="{FF2B5EF4-FFF2-40B4-BE49-F238E27FC236}">
                <a16:creationId xmlns:a16="http://schemas.microsoft.com/office/drawing/2014/main" id="{665A1A2A-D90F-41BE-86AC-52E69E4492CF}"/>
              </a:ext>
            </a:extLst>
          </p:cNvPr>
          <p:cNvSpPr>
            <a:spLocks noGrp="1"/>
          </p:cNvSpPr>
          <p:nvPr>
            <p:ph type="sldNum" sz="quarter" idx="23"/>
          </p:nvPr>
        </p:nvSpPr>
        <p:spPr/>
        <p:txBody>
          <a:bodyPr/>
          <a:lstStyle/>
          <a:p>
            <a:fld id="{D04A32BC-4AEA-4C75-B397-D319FFB728D1}" type="slidenum">
              <a:rPr lang="en-US" smtClean="0"/>
              <a:pPr/>
              <a:t>8</a:t>
            </a:fld>
            <a:endParaRPr lang="en-US" dirty="0"/>
          </a:p>
        </p:txBody>
      </p:sp>
      <p:sp>
        <p:nvSpPr>
          <p:cNvPr id="10" name="Title 9">
            <a:extLst>
              <a:ext uri="{FF2B5EF4-FFF2-40B4-BE49-F238E27FC236}">
                <a16:creationId xmlns:a16="http://schemas.microsoft.com/office/drawing/2014/main" id="{F4676C29-19E7-46C1-AEE9-85E40E3873D0}"/>
              </a:ext>
            </a:extLst>
          </p:cNvPr>
          <p:cNvSpPr>
            <a:spLocks noGrp="1"/>
          </p:cNvSpPr>
          <p:nvPr>
            <p:ph type="title"/>
          </p:nvPr>
        </p:nvSpPr>
        <p:spPr/>
        <p:txBody>
          <a:bodyPr/>
          <a:lstStyle/>
          <a:p>
            <a:r>
              <a:rPr lang="en-US" dirty="0"/>
              <a:t>McKinsey South Africa Office</a:t>
            </a:r>
          </a:p>
        </p:txBody>
      </p:sp>
      <p:sp>
        <p:nvSpPr>
          <p:cNvPr id="11" name="Text Placeholder 10">
            <a:extLst>
              <a:ext uri="{FF2B5EF4-FFF2-40B4-BE49-F238E27FC236}">
                <a16:creationId xmlns:a16="http://schemas.microsoft.com/office/drawing/2014/main" id="{7FBCA2CD-B566-4F93-9D3B-9CB2F1AD0683}"/>
              </a:ext>
            </a:extLst>
          </p:cNvPr>
          <p:cNvSpPr>
            <a:spLocks noGrp="1"/>
          </p:cNvSpPr>
          <p:nvPr>
            <p:ph type="body" sz="quarter" idx="24"/>
          </p:nvPr>
        </p:nvSpPr>
        <p:spPr>
          <a:xfrm>
            <a:off x="421961" y="842903"/>
            <a:ext cx="8299939" cy="510885"/>
          </a:xfrm>
        </p:spPr>
        <p:txBody>
          <a:bodyPr/>
          <a:lstStyle/>
          <a:p>
            <a:r>
              <a:rPr lang="en-US" sz="1400" b="1" dirty="0"/>
              <a:t>Understanding the key success factors of Least Developed Countries graduation journey as per the UN Committee for Development Policy requirements (1/2)</a:t>
            </a:r>
          </a:p>
        </p:txBody>
      </p:sp>
      <p:sp>
        <p:nvSpPr>
          <p:cNvPr id="12" name="Text Placeholder 11">
            <a:extLst>
              <a:ext uri="{FF2B5EF4-FFF2-40B4-BE49-F238E27FC236}">
                <a16:creationId xmlns:a16="http://schemas.microsoft.com/office/drawing/2014/main" id="{341FE5C9-84F1-4B95-9EA7-0C821693FE11}"/>
              </a:ext>
            </a:extLst>
          </p:cNvPr>
          <p:cNvSpPr>
            <a:spLocks noGrp="1"/>
          </p:cNvSpPr>
          <p:nvPr>
            <p:ph type="body" sz="quarter" idx="38"/>
          </p:nvPr>
        </p:nvSpPr>
        <p:spPr>
          <a:xfrm>
            <a:off x="504472" y="1479079"/>
            <a:ext cx="1432041" cy="309413"/>
          </a:xfrm>
        </p:spPr>
        <p:txBody>
          <a:bodyPr/>
          <a:lstStyle/>
          <a:p>
            <a:r>
              <a:rPr lang="en-US" dirty="0"/>
              <a:t>Asia</a:t>
            </a:r>
          </a:p>
        </p:txBody>
      </p:sp>
      <p:sp>
        <p:nvSpPr>
          <p:cNvPr id="13" name="Text Placeholder 12">
            <a:extLst>
              <a:ext uri="{FF2B5EF4-FFF2-40B4-BE49-F238E27FC236}">
                <a16:creationId xmlns:a16="http://schemas.microsoft.com/office/drawing/2014/main" id="{78E84F63-64D2-4416-BE82-25E5BB9E0DA9}"/>
              </a:ext>
            </a:extLst>
          </p:cNvPr>
          <p:cNvSpPr>
            <a:spLocks noGrp="1"/>
          </p:cNvSpPr>
          <p:nvPr>
            <p:ph type="body" sz="quarter" idx="39"/>
          </p:nvPr>
        </p:nvSpPr>
        <p:spPr>
          <a:xfrm>
            <a:off x="2192155" y="1479079"/>
            <a:ext cx="1432041" cy="309413"/>
          </a:xfrm>
        </p:spPr>
        <p:txBody>
          <a:bodyPr/>
          <a:lstStyle/>
          <a:p>
            <a:r>
              <a:rPr lang="en-US" dirty="0"/>
              <a:t>Europe</a:t>
            </a:r>
          </a:p>
        </p:txBody>
      </p:sp>
      <p:sp>
        <p:nvSpPr>
          <p:cNvPr id="14" name="Text Placeholder 13">
            <a:extLst>
              <a:ext uri="{FF2B5EF4-FFF2-40B4-BE49-F238E27FC236}">
                <a16:creationId xmlns:a16="http://schemas.microsoft.com/office/drawing/2014/main" id="{21CC1E57-0BB7-4368-BE52-5FC99D6895B5}"/>
              </a:ext>
            </a:extLst>
          </p:cNvPr>
          <p:cNvSpPr>
            <a:spLocks noGrp="1"/>
          </p:cNvSpPr>
          <p:nvPr>
            <p:ph type="body" sz="quarter" idx="40"/>
          </p:nvPr>
        </p:nvSpPr>
        <p:spPr>
          <a:xfrm>
            <a:off x="3859096" y="1490397"/>
            <a:ext cx="1432041" cy="309413"/>
          </a:xfrm>
        </p:spPr>
        <p:txBody>
          <a:bodyPr/>
          <a:lstStyle/>
          <a:p>
            <a:r>
              <a:rPr lang="en-US" dirty="0"/>
              <a:t>US</a:t>
            </a:r>
          </a:p>
        </p:txBody>
      </p:sp>
      <p:sp>
        <p:nvSpPr>
          <p:cNvPr id="16" name="Text Placeholder 15">
            <a:extLst>
              <a:ext uri="{FF2B5EF4-FFF2-40B4-BE49-F238E27FC236}">
                <a16:creationId xmlns:a16="http://schemas.microsoft.com/office/drawing/2014/main" id="{E724FD86-A18C-4D90-8CE3-E28930E572FB}"/>
              </a:ext>
            </a:extLst>
          </p:cNvPr>
          <p:cNvSpPr>
            <a:spLocks noGrp="1"/>
          </p:cNvSpPr>
          <p:nvPr>
            <p:ph type="body" sz="quarter" idx="4294967295"/>
          </p:nvPr>
        </p:nvSpPr>
        <p:spPr>
          <a:xfrm>
            <a:off x="7831744" y="3541376"/>
            <a:ext cx="1432041" cy="309413"/>
          </a:xfrm>
          <a:prstGeom prst="rect">
            <a:avLst/>
          </a:prstGeom>
        </p:spPr>
        <p:txBody>
          <a:bodyPr/>
          <a:lstStyle/>
          <a:p>
            <a:pPr algn="ctr"/>
            <a:r>
              <a:rPr lang="en-US" sz="1400" dirty="0">
                <a:solidFill>
                  <a:schemeClr val="bg1"/>
                </a:solidFill>
              </a:rPr>
              <a:t>Middle East</a:t>
            </a:r>
          </a:p>
        </p:txBody>
      </p:sp>
      <p:sp>
        <p:nvSpPr>
          <p:cNvPr id="19" name="Content Placeholder 1">
            <a:extLst>
              <a:ext uri="{FF2B5EF4-FFF2-40B4-BE49-F238E27FC236}">
                <a16:creationId xmlns:a16="http://schemas.microsoft.com/office/drawing/2014/main" id="{970B8BE4-E5FA-4A69-B401-D8279E4CF7B9}"/>
              </a:ext>
            </a:extLst>
          </p:cNvPr>
          <p:cNvSpPr txBox="1">
            <a:spLocks/>
          </p:cNvSpPr>
          <p:nvPr/>
        </p:nvSpPr>
        <p:spPr>
          <a:xfrm>
            <a:off x="2138989" y="2612505"/>
            <a:ext cx="6858298" cy="1110726"/>
          </a:xfrm>
          <a:prstGeom prst="rect">
            <a:avLst/>
          </a:prstGeom>
        </p:spPr>
        <p:txBody>
          <a:bodyPr/>
          <a:lstStyle>
            <a:lvl1pPr marL="0" indent="0" algn="l" defTabSz="685800" rtl="0" eaLnBrk="1" latinLnBrk="0" hangingPunct="1">
              <a:lnSpc>
                <a:spcPct val="110000"/>
              </a:lnSpc>
              <a:spcBef>
                <a:spcPts val="0"/>
              </a:spcBef>
              <a:buFontTx/>
              <a:buNone/>
              <a:defRPr sz="1050" b="1" kern="1200">
                <a:solidFill>
                  <a:schemeClr val="tx1"/>
                </a:solidFill>
                <a:latin typeface="+mn-lt"/>
                <a:ea typeface="+mn-ea"/>
                <a:cs typeface="+mn-cs"/>
              </a:defRPr>
            </a:lvl1pPr>
            <a:lvl2pPr marL="271463" indent="-176213" algn="l" defTabSz="685800" rtl="0" eaLnBrk="1" latinLnBrk="0" hangingPunct="1">
              <a:lnSpc>
                <a:spcPct val="110000"/>
              </a:lnSpc>
              <a:spcBef>
                <a:spcPts val="0"/>
              </a:spcBef>
              <a:buClr>
                <a:schemeClr val="accent3"/>
              </a:buClr>
              <a:buFont typeface="Arial" pitchFamily="34" charset="0"/>
              <a:buChar char="•"/>
              <a:defRPr sz="1050" kern="1200">
                <a:solidFill>
                  <a:schemeClr val="tx1"/>
                </a:solidFill>
                <a:latin typeface="+mn-lt"/>
                <a:ea typeface="+mn-ea"/>
                <a:cs typeface="+mn-cs"/>
              </a:defRPr>
            </a:lvl2pPr>
            <a:lvl3pPr marL="469106" indent="-203597"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3pPr>
            <a:lvl4pPr marL="666750" indent="-190500"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4pPr>
            <a:lvl5pPr marL="877491" indent="-210741"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71450" indent="-171450" fontAlgn="auto">
              <a:spcAft>
                <a:spcPts val="0"/>
              </a:spcAft>
              <a:buFont typeface="Wingdings" panose="05000000000000000000" pitchFamily="2" charset="2"/>
              <a:buChar char="§"/>
            </a:pPr>
            <a:r>
              <a:rPr lang="en-US" sz="1000" b="0" dirty="0"/>
              <a:t>Time spending limit (3 hours): we needed to understand first the principles of the graduation journey and then find insights specific to the governments' actions that have led to their graduation</a:t>
            </a:r>
          </a:p>
          <a:p>
            <a:pPr marL="171450" indent="-171450" fontAlgn="auto">
              <a:spcAft>
                <a:spcPts val="0"/>
              </a:spcAft>
              <a:buFont typeface="Wingdings" panose="05000000000000000000" pitchFamily="2" charset="2"/>
              <a:buChar char="§"/>
            </a:pPr>
            <a:r>
              <a:rPr lang="en-US" sz="1000" b="0" dirty="0"/>
              <a:t>As the government actions are not necessarily implemented for the specific purpose of the graduation journey (which is more a consequence of economic and human development and good governance initiatives), we proceeded with a “guess and check” approach looking into governments’ successful policies that might have directly or indirectly led to their graduation journey</a:t>
            </a:r>
          </a:p>
        </p:txBody>
      </p:sp>
      <p:sp>
        <p:nvSpPr>
          <p:cNvPr id="20" name="Content Placeholder 2">
            <a:extLst>
              <a:ext uri="{FF2B5EF4-FFF2-40B4-BE49-F238E27FC236}">
                <a16:creationId xmlns:a16="http://schemas.microsoft.com/office/drawing/2014/main" id="{B4EF1B19-8A32-43A8-BEB2-F747C6C2EDD0}"/>
              </a:ext>
            </a:extLst>
          </p:cNvPr>
          <p:cNvSpPr txBox="1">
            <a:spLocks/>
          </p:cNvSpPr>
          <p:nvPr/>
        </p:nvSpPr>
        <p:spPr>
          <a:xfrm>
            <a:off x="2138990" y="1904353"/>
            <a:ext cx="6940686" cy="722736"/>
          </a:xfrm>
          <a:prstGeom prst="rect">
            <a:avLst/>
          </a:prstGeom>
        </p:spPr>
        <p:txBody>
          <a:bodyPr/>
          <a:lstStyle>
            <a:lvl1pPr marL="0" indent="0" algn="l" defTabSz="685800" rtl="0" eaLnBrk="1" latinLnBrk="0" hangingPunct="1">
              <a:lnSpc>
                <a:spcPct val="110000"/>
              </a:lnSpc>
              <a:spcBef>
                <a:spcPts val="0"/>
              </a:spcBef>
              <a:buFontTx/>
              <a:buNone/>
              <a:defRPr sz="1050" b="1" kern="1200">
                <a:solidFill>
                  <a:schemeClr val="tx1"/>
                </a:solidFill>
                <a:latin typeface="+mn-lt"/>
                <a:ea typeface="+mn-ea"/>
                <a:cs typeface="+mn-cs"/>
              </a:defRPr>
            </a:lvl1pPr>
            <a:lvl2pPr marL="271463" indent="-176213" algn="l" defTabSz="685800" rtl="0" eaLnBrk="1" latinLnBrk="0" hangingPunct="1">
              <a:lnSpc>
                <a:spcPct val="110000"/>
              </a:lnSpc>
              <a:spcBef>
                <a:spcPts val="0"/>
              </a:spcBef>
              <a:buClr>
                <a:schemeClr val="accent3"/>
              </a:buClr>
              <a:buFont typeface="Arial" pitchFamily="34" charset="0"/>
              <a:buChar char="•"/>
              <a:defRPr sz="1050" kern="1200">
                <a:solidFill>
                  <a:schemeClr val="tx1"/>
                </a:solidFill>
                <a:latin typeface="+mn-lt"/>
                <a:ea typeface="+mn-ea"/>
                <a:cs typeface="+mn-cs"/>
              </a:defRPr>
            </a:lvl2pPr>
            <a:lvl3pPr marL="469106" indent="-203597"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3pPr>
            <a:lvl4pPr marL="666750" indent="-190500"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4pPr>
            <a:lvl5pPr marL="877491" indent="-210741"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71450" indent="-171450" fontAlgn="auto">
              <a:spcAft>
                <a:spcPts val="0"/>
              </a:spcAft>
              <a:buFont typeface="Wingdings" panose="05000000000000000000" pitchFamily="2" charset="2"/>
              <a:buChar char="§"/>
            </a:pPr>
            <a:r>
              <a:rPr lang="en-US" sz="1000" b="0" dirty="0"/>
              <a:t>We would like to know from the LDC (Least Developed Countries) that have graduated or will graduate, what are the key success factors of  their graduation journey ? What specific actions have governments done ? </a:t>
            </a:r>
          </a:p>
          <a:p>
            <a:pPr marL="171450" indent="-171450" fontAlgn="auto">
              <a:spcAft>
                <a:spcPts val="0"/>
              </a:spcAft>
              <a:buFont typeface="Wingdings" panose="05000000000000000000" pitchFamily="2" charset="2"/>
              <a:buChar char="§"/>
            </a:pPr>
            <a:r>
              <a:rPr lang="en-US" sz="1000" b="0" dirty="0"/>
              <a:t>The countries we want to focus on are: Botswana, Cape Verde and Equatorial Guinea. </a:t>
            </a:r>
          </a:p>
        </p:txBody>
      </p:sp>
      <p:sp>
        <p:nvSpPr>
          <p:cNvPr id="21" name="Content Placeholder 3">
            <a:extLst>
              <a:ext uri="{FF2B5EF4-FFF2-40B4-BE49-F238E27FC236}">
                <a16:creationId xmlns:a16="http://schemas.microsoft.com/office/drawing/2014/main" id="{FAEEE0C9-94A9-45C7-AE43-7AC11D94368B}"/>
              </a:ext>
            </a:extLst>
          </p:cNvPr>
          <p:cNvSpPr txBox="1">
            <a:spLocks/>
          </p:cNvSpPr>
          <p:nvPr/>
        </p:nvSpPr>
        <p:spPr>
          <a:xfrm>
            <a:off x="2080903" y="5523317"/>
            <a:ext cx="6916383" cy="722736"/>
          </a:xfrm>
          <a:prstGeom prst="rect">
            <a:avLst/>
          </a:prstGeom>
        </p:spPr>
        <p:txBody>
          <a:bodyPr/>
          <a:lstStyle>
            <a:lvl1pPr marL="0" indent="0" algn="l" defTabSz="685800" rtl="0" eaLnBrk="1" latinLnBrk="0" hangingPunct="1">
              <a:lnSpc>
                <a:spcPct val="110000"/>
              </a:lnSpc>
              <a:spcBef>
                <a:spcPts val="0"/>
              </a:spcBef>
              <a:buFontTx/>
              <a:buNone/>
              <a:defRPr sz="1200" b="1" kern="1200">
                <a:solidFill>
                  <a:schemeClr val="tx1"/>
                </a:solidFill>
                <a:latin typeface="+mj-lt"/>
                <a:ea typeface="+mn-ea"/>
                <a:cs typeface="+mn-cs"/>
              </a:defRPr>
            </a:lvl1pPr>
            <a:lvl2pPr marL="271463" indent="-176213" algn="l" defTabSz="685800" rtl="0" eaLnBrk="1" latinLnBrk="0" hangingPunct="1">
              <a:lnSpc>
                <a:spcPct val="110000"/>
              </a:lnSpc>
              <a:spcBef>
                <a:spcPts val="0"/>
              </a:spcBef>
              <a:buClr>
                <a:schemeClr val="accent3"/>
              </a:buClr>
              <a:buFont typeface="Arial" pitchFamily="34" charset="0"/>
              <a:buChar char="•"/>
              <a:defRPr sz="1050" kern="1200">
                <a:solidFill>
                  <a:schemeClr val="tx1"/>
                </a:solidFill>
                <a:latin typeface="+mn-lt"/>
                <a:ea typeface="+mn-ea"/>
                <a:cs typeface="+mn-cs"/>
              </a:defRPr>
            </a:lvl2pPr>
            <a:lvl3pPr marL="469106" indent="-203597"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3pPr>
            <a:lvl4pPr marL="666750" indent="-190500"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4pPr>
            <a:lvl5pPr marL="877491" indent="-210741"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fontAlgn="auto">
              <a:spcAft>
                <a:spcPts val="0"/>
              </a:spcAft>
            </a:pPr>
            <a:r>
              <a:rPr lang="en-US" sz="1000" b="0" dirty="0"/>
              <a:t>Excel deliverable with detailed insights on the requested dimensions.  (</a:t>
            </a:r>
            <a:r>
              <a:rPr lang="en-US" sz="1000" b="0" u="sng" dirty="0"/>
              <a:t>Screenshot of the deliverable in the next slide</a:t>
            </a:r>
            <a:r>
              <a:rPr lang="en-US" sz="1000" b="0" dirty="0"/>
              <a:t>) </a:t>
            </a:r>
          </a:p>
        </p:txBody>
      </p:sp>
      <p:sp>
        <p:nvSpPr>
          <p:cNvPr id="27" name="Content Placeholder 3">
            <a:extLst>
              <a:ext uri="{FF2B5EF4-FFF2-40B4-BE49-F238E27FC236}">
                <a16:creationId xmlns:a16="http://schemas.microsoft.com/office/drawing/2014/main" id="{71C2257E-751E-4F67-9606-D448228E952E}"/>
              </a:ext>
            </a:extLst>
          </p:cNvPr>
          <p:cNvSpPr txBox="1">
            <a:spLocks/>
          </p:cNvSpPr>
          <p:nvPr/>
        </p:nvSpPr>
        <p:spPr>
          <a:xfrm>
            <a:off x="2138989" y="3966169"/>
            <a:ext cx="6858297" cy="1331375"/>
          </a:xfrm>
          <a:prstGeom prst="rect">
            <a:avLst/>
          </a:prstGeom>
        </p:spPr>
        <p:txBody>
          <a:bodyPr/>
          <a:lstStyle>
            <a:lvl1pPr marL="0" indent="0" algn="l" defTabSz="685800" rtl="0" eaLnBrk="1" latinLnBrk="0" hangingPunct="1">
              <a:lnSpc>
                <a:spcPct val="110000"/>
              </a:lnSpc>
              <a:spcBef>
                <a:spcPts val="0"/>
              </a:spcBef>
              <a:buFontTx/>
              <a:buNone/>
              <a:defRPr sz="1200" b="1" kern="1200">
                <a:solidFill>
                  <a:schemeClr val="tx1"/>
                </a:solidFill>
                <a:latin typeface="+mj-lt"/>
                <a:ea typeface="+mn-ea"/>
                <a:cs typeface="+mn-cs"/>
              </a:defRPr>
            </a:lvl1pPr>
            <a:lvl2pPr marL="271463" indent="-176213" algn="l" defTabSz="685800" rtl="0" eaLnBrk="1" latinLnBrk="0" hangingPunct="1">
              <a:lnSpc>
                <a:spcPct val="110000"/>
              </a:lnSpc>
              <a:spcBef>
                <a:spcPts val="0"/>
              </a:spcBef>
              <a:buClr>
                <a:schemeClr val="accent3"/>
              </a:buClr>
              <a:buFont typeface="Arial" pitchFamily="34" charset="0"/>
              <a:buChar char="•"/>
              <a:defRPr sz="1050" kern="1200">
                <a:solidFill>
                  <a:schemeClr val="tx1"/>
                </a:solidFill>
                <a:latin typeface="+mn-lt"/>
                <a:ea typeface="+mn-ea"/>
                <a:cs typeface="+mn-cs"/>
              </a:defRPr>
            </a:lvl2pPr>
            <a:lvl3pPr marL="469106" indent="-203597"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3pPr>
            <a:lvl4pPr marL="666750" indent="-190500"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4pPr>
            <a:lvl5pPr marL="877491" indent="-210741"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71450" indent="-171450" fontAlgn="auto">
              <a:spcAft>
                <a:spcPts val="0"/>
              </a:spcAft>
              <a:buFont typeface="Wingdings" panose="05000000000000000000" pitchFamily="2" charset="2"/>
              <a:buChar char="§"/>
            </a:pPr>
            <a:r>
              <a:rPr lang="en-US" sz="1000" b="0" dirty="0"/>
              <a:t>Mainly leveraging reports of specific UN agencies focusing on the topic: the United Nations Department of Economic and Social Affairs, the United Nations Conference on Trade and Development. </a:t>
            </a:r>
          </a:p>
          <a:p>
            <a:pPr marL="171450" indent="-171450" fontAlgn="auto">
              <a:spcAft>
                <a:spcPts val="0"/>
              </a:spcAft>
              <a:buFont typeface="Wingdings" panose="05000000000000000000" pitchFamily="2" charset="2"/>
              <a:buChar char="§"/>
            </a:pPr>
            <a:r>
              <a:rPr lang="en-US" sz="1000" b="0" dirty="0"/>
              <a:t>Research in local official sources leveraging our Portuguese and Spanish capabilities to find more information on Cape Verde and Guinea Equatorial</a:t>
            </a:r>
          </a:p>
          <a:p>
            <a:pPr marL="171450" indent="-171450" fontAlgn="auto">
              <a:spcAft>
                <a:spcPts val="0"/>
              </a:spcAft>
              <a:buFont typeface="Wingdings" panose="05000000000000000000" pitchFamily="2" charset="2"/>
              <a:buChar char="§"/>
            </a:pPr>
            <a:endParaRPr lang="en-US" sz="1000" b="0" dirty="0"/>
          </a:p>
          <a:p>
            <a:pPr fontAlgn="auto">
              <a:spcAft>
                <a:spcPts val="0"/>
              </a:spcAft>
            </a:pPr>
            <a:endParaRPr lang="en-US" sz="1000" b="0" dirty="0"/>
          </a:p>
        </p:txBody>
      </p:sp>
      <p:sp>
        <p:nvSpPr>
          <p:cNvPr id="22" name="Rectangle 21">
            <a:extLst>
              <a:ext uri="{FF2B5EF4-FFF2-40B4-BE49-F238E27FC236}">
                <a16:creationId xmlns:a16="http://schemas.microsoft.com/office/drawing/2014/main" id="{6BF83CD7-EE61-4768-99C2-9D27B14F6715}"/>
              </a:ext>
            </a:extLst>
          </p:cNvPr>
          <p:cNvSpPr/>
          <p:nvPr/>
        </p:nvSpPr>
        <p:spPr>
          <a:xfrm>
            <a:off x="421841" y="1932172"/>
            <a:ext cx="1659062" cy="457200"/>
          </a:xfrm>
          <a:prstGeom prst="rect">
            <a:avLst/>
          </a:prstGeom>
          <a:solidFill>
            <a:schemeClr val="accent6">
              <a:lumMod val="5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latin typeface="+mj-lt"/>
              </a:rPr>
              <a:t>Request</a:t>
            </a:r>
          </a:p>
        </p:txBody>
      </p:sp>
      <p:sp>
        <p:nvSpPr>
          <p:cNvPr id="28" name="Rectangle 27">
            <a:extLst>
              <a:ext uri="{FF2B5EF4-FFF2-40B4-BE49-F238E27FC236}">
                <a16:creationId xmlns:a16="http://schemas.microsoft.com/office/drawing/2014/main" id="{9F869481-8E00-432C-BC2A-7CF7E9D6FACB}"/>
              </a:ext>
            </a:extLst>
          </p:cNvPr>
          <p:cNvSpPr/>
          <p:nvPr/>
        </p:nvSpPr>
        <p:spPr>
          <a:xfrm>
            <a:off x="421841" y="2611297"/>
            <a:ext cx="1659062" cy="1141720"/>
          </a:xfrm>
          <a:prstGeom prst="rect">
            <a:avLst/>
          </a:prstGeom>
          <a:solidFill>
            <a:schemeClr val="accent6">
              <a:lumMod val="5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latin typeface="+mj-lt"/>
              </a:rPr>
              <a:t>Main challenges</a:t>
            </a:r>
          </a:p>
        </p:txBody>
      </p:sp>
      <p:sp>
        <p:nvSpPr>
          <p:cNvPr id="29" name="Rectangle 28">
            <a:extLst>
              <a:ext uri="{FF2B5EF4-FFF2-40B4-BE49-F238E27FC236}">
                <a16:creationId xmlns:a16="http://schemas.microsoft.com/office/drawing/2014/main" id="{05A25D78-0B88-422B-A9A0-11BEBB8F595B}"/>
              </a:ext>
            </a:extLst>
          </p:cNvPr>
          <p:cNvSpPr/>
          <p:nvPr/>
        </p:nvSpPr>
        <p:spPr>
          <a:xfrm>
            <a:off x="421841" y="3910669"/>
            <a:ext cx="1659062" cy="1479618"/>
          </a:xfrm>
          <a:prstGeom prst="rect">
            <a:avLst/>
          </a:prstGeom>
          <a:solidFill>
            <a:schemeClr val="accent6">
              <a:lumMod val="5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latin typeface="+mj-lt"/>
              </a:rPr>
              <a:t>Infomineo’s approach</a:t>
            </a:r>
          </a:p>
        </p:txBody>
      </p:sp>
      <p:sp>
        <p:nvSpPr>
          <p:cNvPr id="30" name="Rectangle 29">
            <a:extLst>
              <a:ext uri="{FF2B5EF4-FFF2-40B4-BE49-F238E27FC236}">
                <a16:creationId xmlns:a16="http://schemas.microsoft.com/office/drawing/2014/main" id="{EE476936-B69D-4294-A358-E6692463772D}"/>
              </a:ext>
            </a:extLst>
          </p:cNvPr>
          <p:cNvSpPr/>
          <p:nvPr/>
        </p:nvSpPr>
        <p:spPr>
          <a:xfrm>
            <a:off x="421841" y="5523317"/>
            <a:ext cx="1659062" cy="722736"/>
          </a:xfrm>
          <a:prstGeom prst="rect">
            <a:avLst/>
          </a:prstGeom>
          <a:solidFill>
            <a:schemeClr val="accent6">
              <a:lumMod val="5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latin typeface="+mj-lt"/>
              </a:rPr>
              <a:t>Deliverable</a:t>
            </a:r>
          </a:p>
        </p:txBody>
      </p:sp>
      <p:sp>
        <p:nvSpPr>
          <p:cNvPr id="23" name="Arrow: Pentagon 22">
            <a:extLst>
              <a:ext uri="{FF2B5EF4-FFF2-40B4-BE49-F238E27FC236}">
                <a16:creationId xmlns:a16="http://schemas.microsoft.com/office/drawing/2014/main" id="{A6217DAF-C379-44CF-9EDC-8D9570981A72}"/>
              </a:ext>
            </a:extLst>
          </p:cNvPr>
          <p:cNvSpPr/>
          <p:nvPr/>
        </p:nvSpPr>
        <p:spPr>
          <a:xfrm>
            <a:off x="5546779" y="1404970"/>
            <a:ext cx="1605968" cy="416903"/>
          </a:xfrm>
          <a:prstGeom prst="homePlate">
            <a:avLst/>
          </a:prstGeom>
          <a:solidFill>
            <a:srgbClr val="002060"/>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err="1">
              <a:solidFill>
                <a:schemeClr val="tx1"/>
              </a:solidFill>
              <a:latin typeface="+mj-lt"/>
            </a:endParaRPr>
          </a:p>
        </p:txBody>
      </p:sp>
      <p:sp>
        <p:nvSpPr>
          <p:cNvPr id="24" name="Arrow: Pentagon 23">
            <a:extLst>
              <a:ext uri="{FF2B5EF4-FFF2-40B4-BE49-F238E27FC236}">
                <a16:creationId xmlns:a16="http://schemas.microsoft.com/office/drawing/2014/main" id="{76F281A1-92D1-4711-B276-5CF0CAE54716}"/>
              </a:ext>
            </a:extLst>
          </p:cNvPr>
          <p:cNvSpPr/>
          <p:nvPr/>
        </p:nvSpPr>
        <p:spPr>
          <a:xfrm>
            <a:off x="7224353" y="1398517"/>
            <a:ext cx="1605968" cy="416903"/>
          </a:xfrm>
          <a:prstGeom prst="homePlate">
            <a:avLst/>
          </a:prstGeom>
          <a:solidFill>
            <a:schemeClr val="accent5"/>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err="1">
              <a:solidFill>
                <a:schemeClr val="tx1"/>
              </a:solidFill>
              <a:latin typeface="+mj-lt"/>
            </a:endParaRPr>
          </a:p>
        </p:txBody>
      </p:sp>
      <p:sp>
        <p:nvSpPr>
          <p:cNvPr id="25" name="Text Placeholder 14">
            <a:extLst>
              <a:ext uri="{FF2B5EF4-FFF2-40B4-BE49-F238E27FC236}">
                <a16:creationId xmlns:a16="http://schemas.microsoft.com/office/drawing/2014/main" id="{099D79A6-1469-4AA1-9C0E-0BC8CA64C0F5}"/>
              </a:ext>
            </a:extLst>
          </p:cNvPr>
          <p:cNvSpPr txBox="1">
            <a:spLocks/>
          </p:cNvSpPr>
          <p:nvPr/>
        </p:nvSpPr>
        <p:spPr>
          <a:xfrm>
            <a:off x="7359454" y="1485568"/>
            <a:ext cx="1432041" cy="309413"/>
          </a:xfrm>
          <a:prstGeom prst="rect">
            <a:avLst/>
          </a:prstGeom>
        </p:spPr>
        <p:txBody>
          <a:bodyPr/>
          <a:lstStyle>
            <a:lvl1pPr marL="0" indent="0" algn="ctr" defTabSz="685800" rtl="0" eaLnBrk="1" latinLnBrk="0" hangingPunct="1">
              <a:lnSpc>
                <a:spcPct val="110000"/>
              </a:lnSpc>
              <a:spcBef>
                <a:spcPts val="0"/>
              </a:spcBef>
              <a:buFont typeface="+mj-lt"/>
              <a:buNone/>
              <a:defRPr sz="1400" b="1" kern="1200">
                <a:solidFill>
                  <a:schemeClr val="bg1"/>
                </a:solidFill>
                <a:latin typeface="+mj-lt"/>
                <a:ea typeface="+mn-ea"/>
                <a:cs typeface="+mn-cs"/>
              </a:defRPr>
            </a:lvl1pPr>
            <a:lvl2pPr marL="271463" indent="-176213" algn="l" defTabSz="685800" rtl="0" eaLnBrk="1" latinLnBrk="0" hangingPunct="1">
              <a:lnSpc>
                <a:spcPct val="110000"/>
              </a:lnSpc>
              <a:spcBef>
                <a:spcPts val="0"/>
              </a:spcBef>
              <a:buClr>
                <a:schemeClr val="accent3"/>
              </a:buClr>
              <a:buFont typeface="Arial" pitchFamily="34" charset="0"/>
              <a:buChar char="•"/>
              <a:defRPr sz="1050" kern="1200">
                <a:solidFill>
                  <a:schemeClr val="tx1"/>
                </a:solidFill>
                <a:latin typeface="+mn-lt"/>
                <a:ea typeface="+mn-ea"/>
                <a:cs typeface="+mn-cs"/>
              </a:defRPr>
            </a:lvl2pPr>
            <a:lvl3pPr marL="469106" indent="-203597"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3pPr>
            <a:lvl4pPr marL="666750" indent="-190500"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4pPr>
            <a:lvl5pPr marL="877491" indent="-210741" algn="l" defTabSz="685800" rtl="0" eaLnBrk="1" latinLnBrk="0" hangingPunct="1">
              <a:lnSpc>
                <a:spcPct val="110000"/>
              </a:lnSpc>
              <a:spcBef>
                <a:spcPts val="0"/>
              </a:spcBef>
              <a:buClr>
                <a:schemeClr val="accent6">
                  <a:lumMod val="75000"/>
                </a:schemeClr>
              </a:buClr>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l" fontAlgn="auto">
              <a:spcAft>
                <a:spcPts val="0"/>
              </a:spcAft>
              <a:buFontTx/>
              <a:buNone/>
            </a:pPr>
            <a:r>
              <a:rPr lang="en-US" dirty="0">
                <a:latin typeface="+mn-lt"/>
              </a:rPr>
              <a:t>Middle East</a:t>
            </a:r>
          </a:p>
        </p:txBody>
      </p:sp>
      <p:sp>
        <p:nvSpPr>
          <p:cNvPr id="15" name="Text Placeholder 14">
            <a:extLst>
              <a:ext uri="{FF2B5EF4-FFF2-40B4-BE49-F238E27FC236}">
                <a16:creationId xmlns:a16="http://schemas.microsoft.com/office/drawing/2014/main" id="{0857D901-14D0-4BBA-973B-AF3D5E65179A}"/>
              </a:ext>
            </a:extLst>
          </p:cNvPr>
          <p:cNvSpPr>
            <a:spLocks noGrp="1"/>
          </p:cNvSpPr>
          <p:nvPr>
            <p:ph type="body" sz="quarter" idx="41"/>
          </p:nvPr>
        </p:nvSpPr>
        <p:spPr>
          <a:xfrm>
            <a:off x="5609333" y="1458714"/>
            <a:ext cx="1432041" cy="309413"/>
          </a:xfrm>
        </p:spPr>
        <p:txBody>
          <a:bodyPr/>
          <a:lstStyle/>
          <a:p>
            <a:pPr>
              <a:buFontTx/>
            </a:pPr>
            <a:r>
              <a:rPr lang="en-US" dirty="0">
                <a:latin typeface="+mn-lt"/>
              </a:rPr>
              <a:t>Africa</a:t>
            </a:r>
          </a:p>
        </p:txBody>
      </p:sp>
    </p:spTree>
    <p:extLst>
      <p:ext uri="{BB962C8B-B14F-4D97-AF65-F5344CB8AC3E}">
        <p14:creationId xmlns:p14="http://schemas.microsoft.com/office/powerpoint/2010/main" val="3380740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16" hidden="1">
            <a:extLst>
              <a:ext uri="{FF2B5EF4-FFF2-40B4-BE49-F238E27FC236}">
                <a16:creationId xmlns:a16="http://schemas.microsoft.com/office/drawing/2014/main" id="{4E22FD09-F0FC-44A8-B32E-B2CC24184EB5}"/>
              </a:ext>
            </a:extLst>
          </p:cNvPr>
          <p:cNvGraphicFramePr>
            <a:graphicFrameLocks noChangeAspect="1"/>
          </p:cNvGraphicFramePr>
          <p:nvPr>
            <p:custDataLst>
              <p:tags r:id="rId1"/>
            </p:custDataLst>
            <p:extLst>
              <p:ext uri="{D42A27DB-BD31-4B8C-83A1-F6EECF244321}">
                <p14:modId xmlns:p14="http://schemas.microsoft.com/office/powerpoint/2010/main" val="22912635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4" imgW="421" imgH="423" progId="TCLayout.ActiveDocument.1">
                  <p:embed/>
                </p:oleObj>
              </mc:Choice>
              <mc:Fallback>
                <p:oleObj name="Diapositive think-cell" r:id="rId4" imgW="421" imgH="423" progId="TCLayout.ActiveDocument.1">
                  <p:embed/>
                  <p:pic>
                    <p:nvPicPr>
                      <p:cNvPr id="17" name="Object 16" hidden="1">
                        <a:extLst>
                          <a:ext uri="{FF2B5EF4-FFF2-40B4-BE49-F238E27FC236}">
                            <a16:creationId xmlns:a16="http://schemas.microsoft.com/office/drawing/2014/main" id="{4E22FD09-F0FC-44A8-B32E-B2CC24184EB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Rectangle 15" hidden="1">
            <a:extLst>
              <a:ext uri="{FF2B5EF4-FFF2-40B4-BE49-F238E27FC236}">
                <a16:creationId xmlns:a16="http://schemas.microsoft.com/office/drawing/2014/main" id="{397576FB-27FA-439A-9D5D-92F11145E784}"/>
              </a:ext>
            </a:extLst>
          </p:cNvPr>
          <p:cNvSpPr/>
          <p:nvPr>
            <p:custDataLst>
              <p:tags r:id="rId2"/>
            </p:custDataLst>
          </p:nvPr>
        </p:nvSpPr>
        <p:spPr>
          <a:xfrm>
            <a:off x="0" y="0"/>
            <a:ext cx="158750" cy="158750"/>
          </a:xfrm>
          <a:prstGeom prst="rect">
            <a:avLst/>
          </a:prstGeom>
          <a:solidFill>
            <a:schemeClr val="accent6"/>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90000"/>
              </a:lnSpc>
            </a:pPr>
            <a:endParaRPr lang="en-US" sz="2400" b="1" dirty="0" err="1">
              <a:solidFill>
                <a:schemeClr val="tx1"/>
              </a:solidFill>
              <a:latin typeface="Open Sans"/>
              <a:ea typeface="+mj-ea"/>
              <a:cs typeface="+mj-cs"/>
              <a:sym typeface="Open Sans"/>
            </a:endParaRPr>
          </a:p>
        </p:txBody>
      </p:sp>
      <p:sp>
        <p:nvSpPr>
          <p:cNvPr id="5" name="Title 4">
            <a:extLst>
              <a:ext uri="{FF2B5EF4-FFF2-40B4-BE49-F238E27FC236}">
                <a16:creationId xmlns:a16="http://schemas.microsoft.com/office/drawing/2014/main" id="{68E16FBE-BE5A-47C6-B6DD-CFE54C2F610A}"/>
              </a:ext>
            </a:extLst>
          </p:cNvPr>
          <p:cNvSpPr>
            <a:spLocks noGrp="1"/>
          </p:cNvSpPr>
          <p:nvPr>
            <p:ph type="title"/>
          </p:nvPr>
        </p:nvSpPr>
        <p:spPr/>
        <p:txBody>
          <a:bodyPr/>
          <a:lstStyle/>
          <a:p>
            <a:r>
              <a:rPr lang="en-US" dirty="0"/>
              <a:t>McKinsey South Africa Office</a:t>
            </a:r>
          </a:p>
        </p:txBody>
      </p:sp>
      <p:sp>
        <p:nvSpPr>
          <p:cNvPr id="6" name="Text Placeholder 5">
            <a:extLst>
              <a:ext uri="{FF2B5EF4-FFF2-40B4-BE49-F238E27FC236}">
                <a16:creationId xmlns:a16="http://schemas.microsoft.com/office/drawing/2014/main" id="{C2F9E6C4-81DB-4672-86F5-4D9718118552}"/>
              </a:ext>
            </a:extLst>
          </p:cNvPr>
          <p:cNvSpPr>
            <a:spLocks noGrp="1"/>
          </p:cNvSpPr>
          <p:nvPr>
            <p:ph type="body" sz="quarter" idx="24"/>
          </p:nvPr>
        </p:nvSpPr>
        <p:spPr>
          <a:xfrm>
            <a:off x="421961" y="885436"/>
            <a:ext cx="8299939" cy="436862"/>
          </a:xfrm>
        </p:spPr>
        <p:txBody>
          <a:bodyPr/>
          <a:lstStyle/>
          <a:p>
            <a:r>
              <a:rPr lang="en-US" sz="1400" b="1" dirty="0"/>
              <a:t>Understanding the key success factors of Least Developed Countries graduation journey as per the UN Committee for Development Policy requirements (2/2)</a:t>
            </a:r>
          </a:p>
        </p:txBody>
      </p:sp>
      <p:grpSp>
        <p:nvGrpSpPr>
          <p:cNvPr id="8" name="Group 7">
            <a:extLst>
              <a:ext uri="{FF2B5EF4-FFF2-40B4-BE49-F238E27FC236}">
                <a16:creationId xmlns:a16="http://schemas.microsoft.com/office/drawing/2014/main" id="{CACD3824-FDCB-42D3-A468-68656CEEC80F}"/>
              </a:ext>
            </a:extLst>
          </p:cNvPr>
          <p:cNvGrpSpPr/>
          <p:nvPr/>
        </p:nvGrpSpPr>
        <p:grpSpPr>
          <a:xfrm>
            <a:off x="520925" y="1477923"/>
            <a:ext cx="8102010" cy="4795286"/>
            <a:chOff x="520925" y="1477923"/>
            <a:chExt cx="8102010" cy="4795286"/>
          </a:xfrm>
        </p:grpSpPr>
        <p:pic>
          <p:nvPicPr>
            <p:cNvPr id="4" name="Picture 3">
              <a:extLst>
                <a:ext uri="{FF2B5EF4-FFF2-40B4-BE49-F238E27FC236}">
                  <a16:creationId xmlns:a16="http://schemas.microsoft.com/office/drawing/2014/main" id="{BFD5BFC5-FF23-407E-9EF9-8A4D07C75D84}"/>
                </a:ext>
              </a:extLst>
            </p:cNvPr>
            <p:cNvPicPr>
              <a:picLocks noChangeAspect="1"/>
            </p:cNvPicPr>
            <p:nvPr/>
          </p:nvPicPr>
          <p:blipFill>
            <a:blip r:embed="rId6"/>
            <a:stretch>
              <a:fillRect/>
            </a:stretch>
          </p:blipFill>
          <p:spPr>
            <a:xfrm>
              <a:off x="520925" y="1477923"/>
              <a:ext cx="8102010" cy="2753831"/>
            </a:xfrm>
            <a:prstGeom prst="rect">
              <a:avLst/>
            </a:prstGeom>
          </p:spPr>
        </p:pic>
        <p:pic>
          <p:nvPicPr>
            <p:cNvPr id="7" name="Picture 6">
              <a:extLst>
                <a:ext uri="{FF2B5EF4-FFF2-40B4-BE49-F238E27FC236}">
                  <a16:creationId xmlns:a16="http://schemas.microsoft.com/office/drawing/2014/main" id="{483034A3-0D0C-454C-A540-63ABD701BE7E}"/>
                </a:ext>
              </a:extLst>
            </p:cNvPr>
            <p:cNvPicPr>
              <a:picLocks noChangeAspect="1"/>
            </p:cNvPicPr>
            <p:nvPr/>
          </p:nvPicPr>
          <p:blipFill>
            <a:blip r:embed="rId7"/>
            <a:stretch>
              <a:fillRect/>
            </a:stretch>
          </p:blipFill>
          <p:spPr>
            <a:xfrm>
              <a:off x="520925" y="4231754"/>
              <a:ext cx="8102010" cy="2041455"/>
            </a:xfrm>
            <a:prstGeom prst="rect">
              <a:avLst/>
            </a:prstGeom>
          </p:spPr>
        </p:pic>
      </p:grpSp>
    </p:spTree>
    <p:extLst>
      <p:ext uri="{BB962C8B-B14F-4D97-AF65-F5344CB8AC3E}">
        <p14:creationId xmlns:p14="http://schemas.microsoft.com/office/powerpoint/2010/main" val="35694790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bZrlR8pABkSj5Jn74YWxe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iqF8mL.MW0yYFm8n6_n.v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a0QoELzoTFSathO8U3W3w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EsyFPzzbQuajhlZ.EouKC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KKQjxupgRbiZc_wUwF8f7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EsyFPzzbQuajhlZ.EouKC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EsyFPzzbQuajhlZ.EouKC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KKQjxupgRbiZc_wUwF8f7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EsyFPzzbQuajhlZ.EouKC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KKQjxupgRbiZc_wUwF8f7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EsyFPzzbQuajhlZ.EouKC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EsyFPzzbQuajhlZ.EouKC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KKQjxupgRbiZc_wUwF8f7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bZrlR8pABkSj5Jn74YWxe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iqF8mL.MW0yYFm8n6_n.v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QZ2ZsCpzCEykRkGhtOGIb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bZrlR8pABkSj5Jn74YWxe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iqF8mL.MW0yYFm8n6_n.vA"/>
</p:tagLst>
</file>

<file path=ppt/theme/theme1.xml><?xml version="1.0" encoding="utf-8"?>
<a:theme xmlns:a="http://schemas.openxmlformats.org/drawingml/2006/main" name="Theme-Template-Three">
  <a:themeElements>
    <a:clrScheme name="Custom 3">
      <a:dk1>
        <a:sysClr val="windowText" lastClr="000000"/>
      </a:dk1>
      <a:lt1>
        <a:sysClr val="window" lastClr="FFFFFF"/>
      </a:lt1>
      <a:dk2>
        <a:srgbClr val="44546A"/>
      </a:dk2>
      <a:lt2>
        <a:srgbClr val="E7E6E6"/>
      </a:lt2>
      <a:accent1>
        <a:srgbClr val="082952"/>
      </a:accent1>
      <a:accent2>
        <a:srgbClr val="7298E1"/>
      </a:accent2>
      <a:accent3>
        <a:srgbClr val="A5A5A5"/>
      </a:accent3>
      <a:accent4>
        <a:srgbClr val="0070C0"/>
      </a:accent4>
      <a:accent5>
        <a:srgbClr val="5B9BD5"/>
      </a:accent5>
      <a:accent6>
        <a:srgbClr val="F2F2F2"/>
      </a:accent6>
      <a:hlink>
        <a:srgbClr val="006A8B"/>
      </a:hlink>
      <a:folHlink>
        <a:srgbClr val="C2DFFD"/>
      </a:folHlink>
    </a:clrScheme>
    <a:fontScheme name="Infomineo Font">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solidFill>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200" dirty="0" err="1" smtClean="0"/>
        </a:defPPr>
      </a:lstStyle>
    </a:txDef>
  </a:objectDefaults>
  <a:extraClrSchemeLst/>
  <a:extLst>
    <a:ext uri="{05A4C25C-085E-4340-85A3-A5531E510DB2}">
      <thm15:themeFamily xmlns:thm15="http://schemas.microsoft.com/office/thememl/2012/main" name="Presentation2" id="{9B7DFC53-74DD-4252-AFF9-1D26602DE9E8}" vid="{CF9CDD53-8A6A-46D5-8A91-3C858B543F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INFOMINEO Template</Template>
  <TotalTime>2306</TotalTime>
  <Words>2675</Words>
  <Application>Microsoft Office PowerPoint</Application>
  <PresentationFormat>Affichage à l'écran (4:3)</PresentationFormat>
  <Paragraphs>188</Paragraphs>
  <Slides>14</Slides>
  <Notes>0</Notes>
  <HiddenSlides>0</HiddenSlides>
  <MMClips>0</MMClips>
  <ScaleCrop>false</ScaleCrop>
  <HeadingPairs>
    <vt:vector size="8" baseType="variant">
      <vt:variant>
        <vt:lpstr>Polices utilisées</vt:lpstr>
      </vt:variant>
      <vt:variant>
        <vt:i4>4</vt:i4>
      </vt:variant>
      <vt:variant>
        <vt:lpstr>Thème</vt:lpstr>
      </vt:variant>
      <vt:variant>
        <vt:i4>1</vt:i4>
      </vt:variant>
      <vt:variant>
        <vt:lpstr>Serveurs OLE incorporés</vt:lpstr>
      </vt:variant>
      <vt:variant>
        <vt:i4>1</vt:i4>
      </vt:variant>
      <vt:variant>
        <vt:lpstr>Titres des diapositives</vt:lpstr>
      </vt:variant>
      <vt:variant>
        <vt:i4>14</vt:i4>
      </vt:variant>
    </vt:vector>
  </HeadingPairs>
  <TitlesOfParts>
    <vt:vector size="20" baseType="lpstr">
      <vt:lpstr>Arial</vt:lpstr>
      <vt:lpstr>Calibri</vt:lpstr>
      <vt:lpstr>Open Sans</vt:lpstr>
      <vt:lpstr>Wingdings</vt:lpstr>
      <vt:lpstr>Theme-Template-Three</vt:lpstr>
      <vt:lpstr>Diapositive think-cell</vt:lpstr>
      <vt:lpstr>Case examples to present</vt:lpstr>
      <vt:lpstr>Dubai Real Estate</vt:lpstr>
      <vt:lpstr>Présentation PowerPoint</vt:lpstr>
      <vt:lpstr>Price Estimation App</vt:lpstr>
      <vt:lpstr>MART SALES PREDICTIONS</vt:lpstr>
      <vt:lpstr>Analyzing and cleaning data</vt:lpstr>
      <vt:lpstr>Modelling linear regression</vt:lpstr>
      <vt:lpstr>McKinsey South Africa Office</vt:lpstr>
      <vt:lpstr>McKinsey South Africa Office</vt:lpstr>
      <vt:lpstr>McKinsey South Africa Office</vt:lpstr>
      <vt:lpstr>McKinsey South Africa Office</vt:lpstr>
      <vt:lpstr>McKinsey Paris Office</vt:lpstr>
      <vt:lpstr>McKinsey South Africa Office</vt:lpstr>
      <vt:lpstr>McKinsey South Africa Office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 4</dc:creator>
  <cp:lastModifiedBy>Casa 3</cp:lastModifiedBy>
  <cp:revision>52</cp:revision>
  <dcterms:created xsi:type="dcterms:W3CDTF">2018-05-02T14:59:34Z</dcterms:created>
  <dcterms:modified xsi:type="dcterms:W3CDTF">2023-03-09T16:26:21Z</dcterms:modified>
</cp:coreProperties>
</file>