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Libre Franklin"/>
      <p:regular r:id="rId12"/>
      <p:bold r:id="rId13"/>
      <p:italic r:id="rId14"/>
      <p:boldItalic r:id="rId15"/>
    </p:embeddedFont>
    <p:embeddedFont>
      <p:font typeface="Franklin Gothic"/>
      <p:bold r:id="rId16"/>
    </p:embeddedFont>
    <p:embeddedFont>
      <p:font typeface="Lato Black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Kfsn73ELdkXFN80mLO7PR3Kpr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ibreFranklin-bold.fntdata"/><Relationship Id="rId12" Type="http://schemas.openxmlformats.org/officeDocument/2006/relationships/font" Target="fonts/LibreFranklin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-boldItalic.fntdata"/><Relationship Id="rId14" Type="http://schemas.openxmlformats.org/officeDocument/2006/relationships/font" Target="fonts/LibreFranklin-italic.fntdata"/><Relationship Id="rId17" Type="http://schemas.openxmlformats.org/officeDocument/2006/relationships/font" Target="fonts/LatoBlack-bold.fntdata"/><Relationship Id="rId16" Type="http://schemas.openxmlformats.org/officeDocument/2006/relationships/font" Target="fonts/FranklinGothic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LatoBlack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p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1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1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2" name="Google Shape;522;p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Slide_1" showMasterSp="0">
  <p:cSld name="Breaker Slide_1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8"/>
          <p:cNvSpPr/>
          <p:nvPr/>
        </p:nvSpPr>
        <p:spPr>
          <a:xfrm>
            <a:off x="0" y="0"/>
            <a:ext cx="2682587" cy="6858000"/>
          </a:xfrm>
          <a:prstGeom prst="rect">
            <a:avLst/>
          </a:prstGeom>
          <a:solidFill>
            <a:schemeClr val="lt2">
              <a:alpha val="6705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68"/>
          <p:cNvSpPr/>
          <p:nvPr/>
        </p:nvSpPr>
        <p:spPr>
          <a:xfrm>
            <a:off x="0" y="3700463"/>
            <a:ext cx="9412014" cy="2414587"/>
          </a:xfrm>
          <a:prstGeom prst="rect">
            <a:avLst/>
          </a:prstGeom>
          <a:gradFill>
            <a:gsLst>
              <a:gs pos="0">
                <a:srgbClr val="062379"/>
              </a:gs>
              <a:gs pos="55000">
                <a:srgbClr val="385ED2"/>
              </a:gs>
              <a:gs pos="76000">
                <a:srgbClr val="4873F5">
                  <a:alpha val="87058"/>
                </a:srgbClr>
              </a:gs>
              <a:gs pos="100000">
                <a:srgbClr val="43E1D3">
                  <a:alpha val="87058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8"/>
          <p:cNvSpPr txBox="1"/>
          <p:nvPr>
            <p:ph type="title"/>
          </p:nvPr>
        </p:nvSpPr>
        <p:spPr>
          <a:xfrm>
            <a:off x="737591" y="4108436"/>
            <a:ext cx="8494899" cy="156966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27058"/>
              </a:srgbClr>
            </a:outerShdw>
          </a:effectLst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ranklin Gothic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" name="Google Shape;37;p68"/>
          <p:cNvGrpSpPr/>
          <p:nvPr/>
        </p:nvGrpSpPr>
        <p:grpSpPr>
          <a:xfrm>
            <a:off x="11998459" y="6162188"/>
            <a:ext cx="68500" cy="441925"/>
            <a:chOff x="11998459" y="6162188"/>
            <a:chExt cx="68500" cy="441925"/>
          </a:xfrm>
        </p:grpSpPr>
        <p:sp>
          <p:nvSpPr>
            <p:cNvPr id="38" name="Google Shape;38;p68"/>
            <p:cNvSpPr/>
            <p:nvPr/>
          </p:nvSpPr>
          <p:spPr>
            <a:xfrm rot="-5400000">
              <a:off x="12063068" y="6476346"/>
              <a:ext cx="17" cy="1717"/>
            </a:xfrm>
            <a:custGeom>
              <a:rect b="b" l="l" r="r" t="t"/>
              <a:pathLst>
                <a:path extrusionOk="0" h="1717" w="17">
                  <a:moveTo>
                    <a:pt x="0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68"/>
            <p:cNvSpPr/>
            <p:nvPr/>
          </p:nvSpPr>
          <p:spPr>
            <a:xfrm rot="-5400000">
              <a:off x="12023737" y="6455896"/>
              <a:ext cx="453" cy="271"/>
            </a:xfrm>
            <a:custGeom>
              <a:rect b="b" l="l" r="r" t="t"/>
              <a:pathLst>
                <a:path extrusionOk="0" h="271" w="453">
                  <a:moveTo>
                    <a:pt x="0" y="0"/>
                  </a:moveTo>
                  <a:cubicBezTo>
                    <a:pt x="258" y="172"/>
                    <a:pt x="498" y="344"/>
                    <a:pt x="447" y="2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68"/>
            <p:cNvSpPr/>
            <p:nvPr/>
          </p:nvSpPr>
          <p:spPr>
            <a:xfrm rot="-5400000">
              <a:off x="12023907" y="6477766"/>
              <a:ext cx="15" cy="76"/>
            </a:xfrm>
            <a:custGeom>
              <a:rect b="b" l="l" r="r" t="t"/>
              <a:pathLst>
                <a:path extrusionOk="0" h="76" w="15">
                  <a:moveTo>
                    <a:pt x="15" y="38"/>
                  </a:moveTo>
                  <a:cubicBezTo>
                    <a:pt x="15" y="38"/>
                    <a:pt x="15" y="-48"/>
                    <a:pt x="15" y="38"/>
                  </a:cubicBezTo>
                  <a:cubicBezTo>
                    <a:pt x="15" y="124"/>
                    <a:pt x="-19" y="38"/>
                    <a:pt x="15" y="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8"/>
            <p:cNvSpPr/>
            <p:nvPr/>
          </p:nvSpPr>
          <p:spPr>
            <a:xfrm rot="-5400000">
              <a:off x="12021636" y="6473651"/>
              <a:ext cx="261" cy="103"/>
            </a:xfrm>
            <a:custGeom>
              <a:rect b="b" l="l" r="r" t="t"/>
              <a:pathLst>
                <a:path extrusionOk="0" h="103" w="261">
                  <a:moveTo>
                    <a:pt x="262" y="0"/>
                  </a:moveTo>
                  <a:lnTo>
                    <a:pt x="56" y="103"/>
                  </a:lnTo>
                  <a:cubicBezTo>
                    <a:pt x="176" y="103"/>
                    <a:pt x="-116" y="103"/>
                    <a:pt x="56" y="1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8"/>
            <p:cNvSpPr/>
            <p:nvPr/>
          </p:nvSpPr>
          <p:spPr>
            <a:xfrm rot="-5400000">
              <a:off x="12015635" y="6442208"/>
              <a:ext cx="51323" cy="51323"/>
            </a:xfrm>
            <a:custGeom>
              <a:rect b="b" l="l" r="r" t="t"/>
              <a:pathLst>
                <a:path extrusionOk="0" h="51323" w="51323">
                  <a:moveTo>
                    <a:pt x="25662" y="0"/>
                  </a:moveTo>
                  <a:cubicBezTo>
                    <a:pt x="11489" y="0"/>
                    <a:pt x="0" y="11489"/>
                    <a:pt x="0" y="25662"/>
                  </a:cubicBezTo>
                  <a:cubicBezTo>
                    <a:pt x="0" y="39834"/>
                    <a:pt x="11489" y="51323"/>
                    <a:pt x="25662" y="51323"/>
                  </a:cubicBezTo>
                  <a:cubicBezTo>
                    <a:pt x="39835" y="51323"/>
                    <a:pt x="51324" y="39834"/>
                    <a:pt x="51324" y="25662"/>
                  </a:cubicBezTo>
                  <a:cubicBezTo>
                    <a:pt x="51324" y="25645"/>
                    <a:pt x="51324" y="25627"/>
                    <a:pt x="51324" y="25610"/>
                  </a:cubicBezTo>
                  <a:cubicBezTo>
                    <a:pt x="51314" y="11457"/>
                    <a:pt x="39833" y="-9"/>
                    <a:pt x="25679" y="0"/>
                  </a:cubicBezTo>
                  <a:cubicBezTo>
                    <a:pt x="25673" y="0"/>
                    <a:pt x="25667" y="0"/>
                    <a:pt x="25662" y="0"/>
                  </a:cubicBezTo>
                  <a:close/>
                  <a:moveTo>
                    <a:pt x="26967" y="15648"/>
                  </a:moveTo>
                  <a:cubicBezTo>
                    <a:pt x="26864" y="15648"/>
                    <a:pt x="26967" y="15785"/>
                    <a:pt x="26967" y="15837"/>
                  </a:cubicBezTo>
                  <a:cubicBezTo>
                    <a:pt x="26894" y="15820"/>
                    <a:pt x="26817" y="15820"/>
                    <a:pt x="26744" y="15837"/>
                  </a:cubicBezTo>
                  <a:cubicBezTo>
                    <a:pt x="26899" y="15837"/>
                    <a:pt x="27139" y="16043"/>
                    <a:pt x="26933" y="16163"/>
                  </a:cubicBezTo>
                  <a:cubicBezTo>
                    <a:pt x="26727" y="16283"/>
                    <a:pt x="27019" y="16163"/>
                    <a:pt x="27036" y="16163"/>
                  </a:cubicBezTo>
                  <a:cubicBezTo>
                    <a:pt x="27173" y="15854"/>
                    <a:pt x="27586" y="16283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294" y="16489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191" y="16489"/>
                    <a:pt x="27156" y="16489"/>
                  </a:cubicBezTo>
                  <a:cubicBezTo>
                    <a:pt x="27122" y="16489"/>
                    <a:pt x="27156" y="16489"/>
                    <a:pt x="27156" y="16593"/>
                  </a:cubicBezTo>
                  <a:cubicBezTo>
                    <a:pt x="27156" y="16696"/>
                    <a:pt x="27276" y="16593"/>
                    <a:pt x="27156" y="16593"/>
                  </a:cubicBezTo>
                  <a:cubicBezTo>
                    <a:pt x="27036" y="16593"/>
                    <a:pt x="27294" y="16593"/>
                    <a:pt x="27379" y="16593"/>
                  </a:cubicBezTo>
                  <a:cubicBezTo>
                    <a:pt x="27465" y="16593"/>
                    <a:pt x="27276" y="16713"/>
                    <a:pt x="27276" y="16799"/>
                  </a:cubicBezTo>
                  <a:cubicBezTo>
                    <a:pt x="27276" y="16885"/>
                    <a:pt x="26795" y="16936"/>
                    <a:pt x="26744" y="16799"/>
                  </a:cubicBezTo>
                  <a:cubicBezTo>
                    <a:pt x="26692" y="16661"/>
                    <a:pt x="26297" y="16799"/>
                    <a:pt x="26074" y="16902"/>
                  </a:cubicBezTo>
                  <a:cubicBezTo>
                    <a:pt x="25851" y="17005"/>
                    <a:pt x="26074" y="17125"/>
                    <a:pt x="25868" y="16988"/>
                  </a:cubicBezTo>
                  <a:cubicBezTo>
                    <a:pt x="25662" y="16850"/>
                    <a:pt x="25610" y="16988"/>
                    <a:pt x="25559" y="17142"/>
                  </a:cubicBezTo>
                  <a:cubicBezTo>
                    <a:pt x="25507" y="17297"/>
                    <a:pt x="25559" y="17142"/>
                    <a:pt x="25404" y="17142"/>
                  </a:cubicBezTo>
                  <a:cubicBezTo>
                    <a:pt x="25553" y="17029"/>
                    <a:pt x="25690" y="16902"/>
                    <a:pt x="25816" y="16764"/>
                  </a:cubicBezTo>
                  <a:cubicBezTo>
                    <a:pt x="25816" y="16593"/>
                    <a:pt x="26057" y="16764"/>
                    <a:pt x="26194" y="16764"/>
                  </a:cubicBezTo>
                  <a:cubicBezTo>
                    <a:pt x="26332" y="16764"/>
                    <a:pt x="26297" y="16610"/>
                    <a:pt x="26349" y="16541"/>
                  </a:cubicBezTo>
                  <a:cubicBezTo>
                    <a:pt x="26400" y="16472"/>
                    <a:pt x="26091" y="16764"/>
                    <a:pt x="26005" y="16627"/>
                  </a:cubicBezTo>
                  <a:cubicBezTo>
                    <a:pt x="25919" y="16489"/>
                    <a:pt x="25748" y="16627"/>
                    <a:pt x="25902" y="16627"/>
                  </a:cubicBezTo>
                  <a:cubicBezTo>
                    <a:pt x="26057" y="16627"/>
                    <a:pt x="25765" y="16627"/>
                    <a:pt x="25662" y="16627"/>
                  </a:cubicBezTo>
                  <a:lnTo>
                    <a:pt x="25662" y="16627"/>
                  </a:lnTo>
                  <a:cubicBezTo>
                    <a:pt x="25662" y="16627"/>
                    <a:pt x="25662" y="16627"/>
                    <a:pt x="25662" y="16627"/>
                  </a:cubicBezTo>
                  <a:cubicBezTo>
                    <a:pt x="25919" y="16541"/>
                    <a:pt x="26040" y="16472"/>
                    <a:pt x="26005" y="16215"/>
                  </a:cubicBezTo>
                  <a:lnTo>
                    <a:pt x="25834" y="16215"/>
                  </a:lnTo>
                  <a:cubicBezTo>
                    <a:pt x="25954" y="16094"/>
                    <a:pt x="26126" y="15940"/>
                    <a:pt x="26297" y="16060"/>
                  </a:cubicBezTo>
                  <a:cubicBezTo>
                    <a:pt x="26160" y="15888"/>
                    <a:pt x="26297" y="16060"/>
                    <a:pt x="26297" y="16060"/>
                  </a:cubicBezTo>
                  <a:cubicBezTo>
                    <a:pt x="26297" y="16060"/>
                    <a:pt x="26194" y="15837"/>
                    <a:pt x="26297" y="15785"/>
                  </a:cubicBezTo>
                  <a:cubicBezTo>
                    <a:pt x="26400" y="15734"/>
                    <a:pt x="26297" y="15648"/>
                    <a:pt x="26194" y="15785"/>
                  </a:cubicBezTo>
                  <a:lnTo>
                    <a:pt x="26194" y="15785"/>
                  </a:lnTo>
                  <a:cubicBezTo>
                    <a:pt x="26057" y="15785"/>
                    <a:pt x="26194" y="15476"/>
                    <a:pt x="26194" y="15493"/>
                  </a:cubicBezTo>
                  <a:cubicBezTo>
                    <a:pt x="26023" y="15493"/>
                    <a:pt x="25988" y="15613"/>
                    <a:pt x="25834" y="15493"/>
                  </a:cubicBezTo>
                  <a:cubicBezTo>
                    <a:pt x="25679" y="15373"/>
                    <a:pt x="25834" y="15493"/>
                    <a:pt x="25834" y="15596"/>
                  </a:cubicBezTo>
                  <a:cubicBezTo>
                    <a:pt x="25834" y="15699"/>
                    <a:pt x="25662" y="15459"/>
                    <a:pt x="25713" y="15596"/>
                  </a:cubicBezTo>
                  <a:cubicBezTo>
                    <a:pt x="25765" y="15734"/>
                    <a:pt x="25713" y="15493"/>
                    <a:pt x="25713" y="15459"/>
                  </a:cubicBezTo>
                  <a:lnTo>
                    <a:pt x="25713" y="15459"/>
                  </a:lnTo>
                  <a:cubicBezTo>
                    <a:pt x="25713" y="15459"/>
                    <a:pt x="25713" y="15287"/>
                    <a:pt x="25816" y="15236"/>
                  </a:cubicBezTo>
                  <a:cubicBezTo>
                    <a:pt x="25919" y="15184"/>
                    <a:pt x="25713" y="15029"/>
                    <a:pt x="25816" y="15064"/>
                  </a:cubicBezTo>
                  <a:cubicBezTo>
                    <a:pt x="25919" y="15098"/>
                    <a:pt x="25816" y="15064"/>
                    <a:pt x="25816" y="14961"/>
                  </a:cubicBezTo>
                  <a:cubicBezTo>
                    <a:pt x="25816" y="14858"/>
                    <a:pt x="25816" y="15047"/>
                    <a:pt x="25816" y="15081"/>
                  </a:cubicBezTo>
                  <a:lnTo>
                    <a:pt x="25816" y="15081"/>
                  </a:ln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2" y="15173"/>
                    <a:pt x="25812" y="15264"/>
                    <a:pt x="25816" y="15356"/>
                  </a:cubicBezTo>
                  <a:cubicBezTo>
                    <a:pt x="25713" y="15356"/>
                    <a:pt x="25816" y="15218"/>
                    <a:pt x="25816" y="15167"/>
                  </a:cubicBezTo>
                  <a:cubicBezTo>
                    <a:pt x="25816" y="15115"/>
                    <a:pt x="25816" y="14858"/>
                    <a:pt x="25919" y="14823"/>
                  </a:cubicBezTo>
                  <a:cubicBezTo>
                    <a:pt x="26023" y="14789"/>
                    <a:pt x="25919" y="14823"/>
                    <a:pt x="25919" y="14823"/>
                  </a:cubicBezTo>
                  <a:cubicBezTo>
                    <a:pt x="25919" y="14823"/>
                    <a:pt x="25799" y="14978"/>
                    <a:pt x="25731" y="14823"/>
                  </a:cubicBezTo>
                  <a:cubicBezTo>
                    <a:pt x="25662" y="14669"/>
                    <a:pt x="25731" y="14823"/>
                    <a:pt x="25731" y="14823"/>
                  </a:cubicBezTo>
                  <a:cubicBezTo>
                    <a:pt x="25731" y="14823"/>
                    <a:pt x="25731" y="14686"/>
                    <a:pt x="25868" y="14737"/>
                  </a:cubicBezTo>
                  <a:cubicBezTo>
                    <a:pt x="26005" y="14789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lnTo>
                    <a:pt x="25868" y="14737"/>
                  </a:lnTo>
                  <a:lnTo>
                    <a:pt x="25868" y="14652"/>
                  </a:lnTo>
                  <a:cubicBezTo>
                    <a:pt x="25868" y="14652"/>
                    <a:pt x="25868" y="14652"/>
                    <a:pt x="25868" y="14652"/>
                  </a:cubicBezTo>
                  <a:cubicBezTo>
                    <a:pt x="25868" y="14652"/>
                    <a:pt x="25868" y="14566"/>
                    <a:pt x="25868" y="14514"/>
                  </a:cubicBezTo>
                  <a:lnTo>
                    <a:pt x="25868" y="14514"/>
                  </a:lnTo>
                  <a:cubicBezTo>
                    <a:pt x="25868" y="14514"/>
                    <a:pt x="25868" y="14514"/>
                    <a:pt x="25868" y="14514"/>
                  </a:cubicBezTo>
                  <a:cubicBezTo>
                    <a:pt x="25868" y="14514"/>
                    <a:pt x="25868" y="14514"/>
                    <a:pt x="25971" y="14514"/>
                  </a:cubicBezTo>
                  <a:cubicBezTo>
                    <a:pt x="25976" y="14486"/>
                    <a:pt x="25976" y="14457"/>
                    <a:pt x="25971" y="14428"/>
                  </a:cubicBezTo>
                  <a:cubicBezTo>
                    <a:pt x="25971" y="14428"/>
                    <a:pt x="26091" y="14085"/>
                    <a:pt x="26126" y="14291"/>
                  </a:cubicBezTo>
                  <a:cubicBezTo>
                    <a:pt x="26160" y="14497"/>
                    <a:pt x="26126" y="14291"/>
                    <a:pt x="26126" y="14291"/>
                  </a:cubicBezTo>
                  <a:cubicBezTo>
                    <a:pt x="26538" y="14136"/>
                    <a:pt x="26435" y="14291"/>
                    <a:pt x="26126" y="14531"/>
                  </a:cubicBezTo>
                  <a:lnTo>
                    <a:pt x="26126" y="14531"/>
                  </a:lnTo>
                  <a:cubicBezTo>
                    <a:pt x="25902" y="14737"/>
                    <a:pt x="26366" y="14531"/>
                    <a:pt x="26486" y="14531"/>
                  </a:cubicBezTo>
                  <a:cubicBezTo>
                    <a:pt x="26607" y="14531"/>
                    <a:pt x="26486" y="15029"/>
                    <a:pt x="26263" y="14995"/>
                  </a:cubicBezTo>
                  <a:cubicBezTo>
                    <a:pt x="26040" y="14961"/>
                    <a:pt x="26263" y="14995"/>
                    <a:pt x="26263" y="14995"/>
                  </a:cubicBezTo>
                  <a:cubicBezTo>
                    <a:pt x="26263" y="14995"/>
                    <a:pt x="26108" y="15133"/>
                    <a:pt x="26005" y="14995"/>
                  </a:cubicBezTo>
                  <a:cubicBezTo>
                    <a:pt x="26064" y="15057"/>
                    <a:pt x="26162" y="15059"/>
                    <a:pt x="26224" y="15000"/>
                  </a:cubicBezTo>
                  <a:cubicBezTo>
                    <a:pt x="26226" y="14998"/>
                    <a:pt x="26227" y="14997"/>
                    <a:pt x="26229" y="14995"/>
                  </a:cubicBezTo>
                  <a:cubicBezTo>
                    <a:pt x="26486" y="15098"/>
                    <a:pt x="26503" y="15373"/>
                    <a:pt x="26589" y="15579"/>
                  </a:cubicBezTo>
                  <a:cubicBezTo>
                    <a:pt x="26675" y="15785"/>
                    <a:pt x="26830" y="15545"/>
                    <a:pt x="26967" y="15613"/>
                  </a:cubicBezTo>
                  <a:close/>
                  <a:moveTo>
                    <a:pt x="18138" y="47476"/>
                  </a:moveTo>
                  <a:lnTo>
                    <a:pt x="18138" y="47476"/>
                  </a:lnTo>
                  <a:lnTo>
                    <a:pt x="18138" y="47476"/>
                  </a:lnTo>
                  <a:lnTo>
                    <a:pt x="18138" y="47476"/>
                  </a:lnTo>
                  <a:lnTo>
                    <a:pt x="18224" y="47476"/>
                  </a:lnTo>
                  <a:lnTo>
                    <a:pt x="18224" y="47476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7795" y="47218"/>
                  </a:lnTo>
                  <a:lnTo>
                    <a:pt x="17795" y="47218"/>
                  </a:lnTo>
                  <a:cubicBezTo>
                    <a:pt x="17795" y="47218"/>
                    <a:pt x="17795" y="47218"/>
                    <a:pt x="17795" y="47218"/>
                  </a:cubicBezTo>
                  <a:cubicBezTo>
                    <a:pt x="17762" y="47203"/>
                    <a:pt x="17725" y="47203"/>
                    <a:pt x="17692" y="47218"/>
                  </a:cubicBezTo>
                  <a:lnTo>
                    <a:pt x="17692" y="47218"/>
                  </a:lnTo>
                  <a:lnTo>
                    <a:pt x="17692" y="47218"/>
                  </a:lnTo>
                  <a:lnTo>
                    <a:pt x="17692" y="47218"/>
                  </a:lnTo>
                  <a:lnTo>
                    <a:pt x="17864" y="47218"/>
                  </a:lnTo>
                  <a:lnTo>
                    <a:pt x="17658" y="47218"/>
                  </a:lnTo>
                  <a:lnTo>
                    <a:pt x="17658" y="47218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280" y="47115"/>
                  </a:lnTo>
                  <a:lnTo>
                    <a:pt x="17469" y="47218"/>
                  </a:lnTo>
                  <a:lnTo>
                    <a:pt x="17194" y="47081"/>
                  </a:lnTo>
                  <a:lnTo>
                    <a:pt x="17194" y="47081"/>
                  </a:lnTo>
                  <a:lnTo>
                    <a:pt x="17366" y="47081"/>
                  </a:lnTo>
                  <a:lnTo>
                    <a:pt x="17228" y="47081"/>
                  </a:lnTo>
                  <a:lnTo>
                    <a:pt x="17366" y="47081"/>
                  </a:lnTo>
                  <a:lnTo>
                    <a:pt x="17108" y="46961"/>
                  </a:lnTo>
                  <a:lnTo>
                    <a:pt x="17108" y="46961"/>
                  </a:lnTo>
                  <a:lnTo>
                    <a:pt x="17005" y="46961"/>
                  </a:lnTo>
                  <a:lnTo>
                    <a:pt x="17005" y="46961"/>
                  </a:lnTo>
                  <a:lnTo>
                    <a:pt x="16782" y="46858"/>
                  </a:lnTo>
                  <a:lnTo>
                    <a:pt x="16782" y="46858"/>
                  </a:lnTo>
                  <a:lnTo>
                    <a:pt x="16696" y="46858"/>
                  </a:lnTo>
                  <a:lnTo>
                    <a:pt x="16696" y="46858"/>
                  </a:lnTo>
                  <a:cubicBezTo>
                    <a:pt x="16557" y="46803"/>
                    <a:pt x="16425" y="46733"/>
                    <a:pt x="16301" y="46651"/>
                  </a:cubicBezTo>
                  <a:lnTo>
                    <a:pt x="16301" y="46651"/>
                  </a:lnTo>
                  <a:lnTo>
                    <a:pt x="16129" y="46548"/>
                  </a:lnTo>
                  <a:lnTo>
                    <a:pt x="16283" y="46651"/>
                  </a:lnTo>
                  <a:lnTo>
                    <a:pt x="15940" y="46462"/>
                  </a:lnTo>
                  <a:lnTo>
                    <a:pt x="15940" y="46462"/>
                  </a:lnTo>
                  <a:lnTo>
                    <a:pt x="15837" y="46462"/>
                  </a:lnTo>
                  <a:lnTo>
                    <a:pt x="15837" y="46462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510" y="46274"/>
                  </a:lnTo>
                  <a:lnTo>
                    <a:pt x="15510" y="46274"/>
                  </a:lnTo>
                  <a:lnTo>
                    <a:pt x="15339" y="46153"/>
                  </a:lnTo>
                  <a:lnTo>
                    <a:pt x="15339" y="46153"/>
                  </a:lnTo>
                  <a:lnTo>
                    <a:pt x="15201" y="46153"/>
                  </a:lnTo>
                  <a:lnTo>
                    <a:pt x="15201" y="46153"/>
                  </a:lnTo>
                  <a:cubicBezTo>
                    <a:pt x="15162" y="46164"/>
                    <a:pt x="15120" y="46164"/>
                    <a:pt x="15081" y="46153"/>
                  </a:cubicBezTo>
                  <a:lnTo>
                    <a:pt x="15081" y="46153"/>
                  </a:lnTo>
                  <a:lnTo>
                    <a:pt x="15218" y="46239"/>
                  </a:lnTo>
                  <a:lnTo>
                    <a:pt x="15081" y="46153"/>
                  </a:lnTo>
                  <a:lnTo>
                    <a:pt x="15081" y="46153"/>
                  </a:lnTo>
                  <a:lnTo>
                    <a:pt x="14961" y="46153"/>
                  </a:lnTo>
                  <a:lnTo>
                    <a:pt x="14961" y="46153"/>
                  </a:lnTo>
                  <a:lnTo>
                    <a:pt x="14823" y="46067"/>
                  </a:lnTo>
                  <a:cubicBezTo>
                    <a:pt x="14890" y="46095"/>
                    <a:pt x="14953" y="46130"/>
                    <a:pt x="15012" y="46170"/>
                  </a:cubicBezTo>
                  <a:cubicBezTo>
                    <a:pt x="15012" y="46170"/>
                    <a:pt x="15150" y="46274"/>
                    <a:pt x="15184" y="46274"/>
                  </a:cubicBezTo>
                  <a:lnTo>
                    <a:pt x="14720" y="45947"/>
                  </a:lnTo>
                  <a:lnTo>
                    <a:pt x="14720" y="45947"/>
                  </a:lnTo>
                  <a:cubicBezTo>
                    <a:pt x="14446" y="45724"/>
                    <a:pt x="14136" y="45535"/>
                    <a:pt x="13879" y="45312"/>
                  </a:cubicBezTo>
                  <a:lnTo>
                    <a:pt x="13982" y="45312"/>
                  </a:lnTo>
                  <a:lnTo>
                    <a:pt x="13827" y="45191"/>
                  </a:lnTo>
                  <a:lnTo>
                    <a:pt x="13827" y="45191"/>
                  </a:lnTo>
                  <a:cubicBezTo>
                    <a:pt x="13827" y="45191"/>
                    <a:pt x="13827" y="45191"/>
                    <a:pt x="13724" y="45191"/>
                  </a:cubicBezTo>
                  <a:lnTo>
                    <a:pt x="13724" y="45191"/>
                  </a:lnTo>
                  <a:lnTo>
                    <a:pt x="13724" y="45191"/>
                  </a:lnTo>
                  <a:lnTo>
                    <a:pt x="13724" y="45191"/>
                  </a:lnTo>
                  <a:cubicBezTo>
                    <a:pt x="13500" y="45056"/>
                    <a:pt x="13292" y="44895"/>
                    <a:pt x="13106" y="44710"/>
                  </a:cubicBezTo>
                  <a:lnTo>
                    <a:pt x="13106" y="44710"/>
                  </a:lnTo>
                  <a:cubicBezTo>
                    <a:pt x="12865" y="44453"/>
                    <a:pt x="12573" y="44264"/>
                    <a:pt x="12316" y="44023"/>
                  </a:cubicBezTo>
                  <a:cubicBezTo>
                    <a:pt x="12316" y="44023"/>
                    <a:pt x="12316" y="44023"/>
                    <a:pt x="12316" y="44023"/>
                  </a:cubicBezTo>
                  <a:cubicBezTo>
                    <a:pt x="11271" y="42931"/>
                    <a:pt x="10350" y="41727"/>
                    <a:pt x="9567" y="40434"/>
                  </a:cubicBezTo>
                  <a:lnTo>
                    <a:pt x="9567" y="40434"/>
                  </a:lnTo>
                  <a:cubicBezTo>
                    <a:pt x="9215" y="39466"/>
                    <a:pt x="8691" y="38570"/>
                    <a:pt x="8021" y="37788"/>
                  </a:cubicBezTo>
                  <a:lnTo>
                    <a:pt x="8021" y="37788"/>
                  </a:lnTo>
                  <a:cubicBezTo>
                    <a:pt x="6949" y="36560"/>
                    <a:pt x="6200" y="35084"/>
                    <a:pt x="5840" y="33494"/>
                  </a:cubicBezTo>
                  <a:cubicBezTo>
                    <a:pt x="5840" y="33494"/>
                    <a:pt x="5840" y="33494"/>
                    <a:pt x="5840" y="33580"/>
                  </a:cubicBezTo>
                  <a:cubicBezTo>
                    <a:pt x="5850" y="33546"/>
                    <a:pt x="5850" y="33511"/>
                    <a:pt x="5840" y="33477"/>
                  </a:cubicBezTo>
                  <a:cubicBezTo>
                    <a:pt x="5840" y="33477"/>
                    <a:pt x="5840" y="33580"/>
                    <a:pt x="5840" y="33614"/>
                  </a:cubicBezTo>
                  <a:cubicBezTo>
                    <a:pt x="5600" y="33202"/>
                    <a:pt x="5685" y="28461"/>
                    <a:pt x="5222" y="30299"/>
                  </a:cubicBezTo>
                  <a:cubicBezTo>
                    <a:pt x="5222" y="30299"/>
                    <a:pt x="5222" y="30093"/>
                    <a:pt x="5222" y="30042"/>
                  </a:cubicBezTo>
                  <a:cubicBezTo>
                    <a:pt x="5222" y="29990"/>
                    <a:pt x="5222" y="30042"/>
                    <a:pt x="5222" y="30128"/>
                  </a:cubicBezTo>
                  <a:cubicBezTo>
                    <a:pt x="5222" y="30213"/>
                    <a:pt x="5222" y="29887"/>
                    <a:pt x="5067" y="29784"/>
                  </a:cubicBezTo>
                  <a:cubicBezTo>
                    <a:pt x="4913" y="29681"/>
                    <a:pt x="5067" y="29784"/>
                    <a:pt x="5067" y="29784"/>
                  </a:cubicBezTo>
                  <a:lnTo>
                    <a:pt x="5067" y="29784"/>
                  </a:lnTo>
                  <a:cubicBezTo>
                    <a:pt x="5067" y="29784"/>
                    <a:pt x="5067" y="29612"/>
                    <a:pt x="5067" y="29544"/>
                  </a:cubicBezTo>
                  <a:cubicBezTo>
                    <a:pt x="5067" y="29475"/>
                    <a:pt x="5067" y="29664"/>
                    <a:pt x="5067" y="29715"/>
                  </a:cubicBezTo>
                  <a:cubicBezTo>
                    <a:pt x="5067" y="29458"/>
                    <a:pt x="4947" y="29166"/>
                    <a:pt x="4844" y="28908"/>
                  </a:cubicBezTo>
                  <a:cubicBezTo>
                    <a:pt x="4844" y="28994"/>
                    <a:pt x="4844" y="29080"/>
                    <a:pt x="4844" y="29183"/>
                  </a:cubicBezTo>
                  <a:cubicBezTo>
                    <a:pt x="4689" y="28753"/>
                    <a:pt x="4672" y="28290"/>
                    <a:pt x="4552" y="27843"/>
                  </a:cubicBezTo>
                  <a:cubicBezTo>
                    <a:pt x="4552" y="27929"/>
                    <a:pt x="4552" y="27843"/>
                    <a:pt x="4552" y="27740"/>
                  </a:cubicBezTo>
                  <a:cubicBezTo>
                    <a:pt x="4552" y="27637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343" y="27287"/>
                    <a:pt x="4226" y="26796"/>
                    <a:pt x="4208" y="26297"/>
                  </a:cubicBezTo>
                  <a:cubicBezTo>
                    <a:pt x="4218" y="26366"/>
                    <a:pt x="4218" y="26435"/>
                    <a:pt x="4208" y="26503"/>
                  </a:cubicBezTo>
                  <a:cubicBezTo>
                    <a:pt x="4218" y="26435"/>
                    <a:pt x="4218" y="26366"/>
                    <a:pt x="4208" y="26297"/>
                  </a:cubicBezTo>
                  <a:lnTo>
                    <a:pt x="4208" y="26297"/>
                  </a:lnTo>
                  <a:cubicBezTo>
                    <a:pt x="4208" y="26297"/>
                    <a:pt x="4208" y="26297"/>
                    <a:pt x="4208" y="26297"/>
                  </a:cubicBezTo>
                  <a:lnTo>
                    <a:pt x="4208" y="26297"/>
                  </a:lnTo>
                  <a:lnTo>
                    <a:pt x="4208" y="26297"/>
                  </a:lnTo>
                  <a:cubicBezTo>
                    <a:pt x="4208" y="26297"/>
                    <a:pt x="4208" y="26297"/>
                    <a:pt x="4208" y="26400"/>
                  </a:cubicBezTo>
                  <a:cubicBezTo>
                    <a:pt x="4208" y="26503"/>
                    <a:pt x="4208" y="26400"/>
                    <a:pt x="4208" y="26400"/>
                  </a:cubicBezTo>
                  <a:lnTo>
                    <a:pt x="4208" y="26400"/>
                  </a:lnTo>
                  <a:lnTo>
                    <a:pt x="4208" y="26400"/>
                  </a:lnTo>
                  <a:cubicBezTo>
                    <a:pt x="4208" y="26314"/>
                    <a:pt x="4208" y="26194"/>
                    <a:pt x="4208" y="26091"/>
                  </a:cubicBezTo>
                  <a:lnTo>
                    <a:pt x="4208" y="26091"/>
                  </a:lnTo>
                  <a:cubicBezTo>
                    <a:pt x="4200" y="26034"/>
                    <a:pt x="4200" y="25976"/>
                    <a:pt x="4208" y="25919"/>
                  </a:cubicBezTo>
                  <a:lnTo>
                    <a:pt x="4208" y="25919"/>
                  </a:lnTo>
                  <a:cubicBezTo>
                    <a:pt x="4191" y="25679"/>
                    <a:pt x="4191" y="25438"/>
                    <a:pt x="4208" y="25198"/>
                  </a:cubicBezTo>
                  <a:lnTo>
                    <a:pt x="4208" y="25198"/>
                  </a:lnTo>
                  <a:cubicBezTo>
                    <a:pt x="4208" y="25198"/>
                    <a:pt x="4208" y="25112"/>
                    <a:pt x="4208" y="25078"/>
                  </a:cubicBezTo>
                  <a:lnTo>
                    <a:pt x="4208" y="25078"/>
                  </a:lnTo>
                  <a:cubicBezTo>
                    <a:pt x="4764" y="15747"/>
                    <a:pt x="10928" y="7687"/>
                    <a:pt x="19787" y="4706"/>
                  </a:cubicBezTo>
                  <a:lnTo>
                    <a:pt x="19787" y="4706"/>
                  </a:lnTo>
                  <a:lnTo>
                    <a:pt x="19994" y="4706"/>
                  </a:lnTo>
                  <a:lnTo>
                    <a:pt x="19994" y="4706"/>
                  </a:lnTo>
                  <a:lnTo>
                    <a:pt x="20217" y="4706"/>
                  </a:lnTo>
                  <a:lnTo>
                    <a:pt x="20062" y="4706"/>
                  </a:lnTo>
                  <a:lnTo>
                    <a:pt x="20337" y="4706"/>
                  </a:lnTo>
                  <a:lnTo>
                    <a:pt x="20234" y="4706"/>
                  </a:lnTo>
                  <a:lnTo>
                    <a:pt x="20234" y="4706"/>
                  </a:lnTo>
                  <a:lnTo>
                    <a:pt x="20423" y="4706"/>
                  </a:lnTo>
                  <a:lnTo>
                    <a:pt x="20423" y="4706"/>
                  </a:lnTo>
                  <a:lnTo>
                    <a:pt x="21711" y="4414"/>
                  </a:lnTo>
                  <a:lnTo>
                    <a:pt x="21711" y="4414"/>
                  </a:lnTo>
                  <a:lnTo>
                    <a:pt x="22038" y="4414"/>
                  </a:lnTo>
                  <a:lnTo>
                    <a:pt x="21814" y="4414"/>
                  </a:lnTo>
                  <a:lnTo>
                    <a:pt x="21814" y="4414"/>
                  </a:lnTo>
                  <a:lnTo>
                    <a:pt x="22415" y="4414"/>
                  </a:lnTo>
                  <a:lnTo>
                    <a:pt x="22415" y="4414"/>
                  </a:lnTo>
                  <a:lnTo>
                    <a:pt x="22106" y="4414"/>
                  </a:lnTo>
                  <a:lnTo>
                    <a:pt x="22398" y="4414"/>
                  </a:lnTo>
                  <a:lnTo>
                    <a:pt x="22398" y="4414"/>
                  </a:lnTo>
                  <a:lnTo>
                    <a:pt x="22690" y="4414"/>
                  </a:lnTo>
                  <a:lnTo>
                    <a:pt x="22587" y="4414"/>
                  </a:lnTo>
                  <a:lnTo>
                    <a:pt x="22484" y="4414"/>
                  </a:lnTo>
                  <a:lnTo>
                    <a:pt x="22725" y="4414"/>
                  </a:lnTo>
                  <a:lnTo>
                    <a:pt x="22347" y="4414"/>
                  </a:lnTo>
                  <a:lnTo>
                    <a:pt x="22244" y="4414"/>
                  </a:lnTo>
                  <a:lnTo>
                    <a:pt x="22055" y="4414"/>
                  </a:lnTo>
                  <a:lnTo>
                    <a:pt x="22415" y="4414"/>
                  </a:lnTo>
                  <a:lnTo>
                    <a:pt x="22020" y="4414"/>
                  </a:lnTo>
                  <a:lnTo>
                    <a:pt x="22020" y="4414"/>
                  </a:lnTo>
                  <a:lnTo>
                    <a:pt x="21608" y="4414"/>
                  </a:lnTo>
                  <a:lnTo>
                    <a:pt x="21608" y="4414"/>
                  </a:lnTo>
                  <a:lnTo>
                    <a:pt x="21213" y="4500"/>
                  </a:lnTo>
                  <a:lnTo>
                    <a:pt x="21385" y="4500"/>
                  </a:lnTo>
                  <a:lnTo>
                    <a:pt x="21385" y="4500"/>
                  </a:lnTo>
                  <a:cubicBezTo>
                    <a:pt x="21251" y="4544"/>
                    <a:pt x="21113" y="4572"/>
                    <a:pt x="20973" y="4586"/>
                  </a:cubicBezTo>
                  <a:lnTo>
                    <a:pt x="21144" y="4586"/>
                  </a:lnTo>
                  <a:lnTo>
                    <a:pt x="20955" y="4586"/>
                  </a:lnTo>
                  <a:lnTo>
                    <a:pt x="20955" y="4586"/>
                  </a:lnTo>
                  <a:lnTo>
                    <a:pt x="20835" y="4586"/>
                  </a:lnTo>
                  <a:lnTo>
                    <a:pt x="20835" y="4586"/>
                  </a:lnTo>
                  <a:lnTo>
                    <a:pt x="20835" y="4586"/>
                  </a:lnTo>
                  <a:cubicBezTo>
                    <a:pt x="20835" y="4586"/>
                    <a:pt x="20835" y="4586"/>
                    <a:pt x="20835" y="4586"/>
                  </a:cubicBezTo>
                  <a:lnTo>
                    <a:pt x="20835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560" y="4586"/>
                  </a:lnTo>
                  <a:lnTo>
                    <a:pt x="20560" y="4586"/>
                  </a:lnTo>
                  <a:lnTo>
                    <a:pt x="20114" y="4706"/>
                  </a:lnTo>
                  <a:lnTo>
                    <a:pt x="20114" y="4706"/>
                  </a:lnTo>
                  <a:lnTo>
                    <a:pt x="19787" y="4827"/>
                  </a:lnTo>
                  <a:lnTo>
                    <a:pt x="19787" y="4827"/>
                  </a:lnTo>
                  <a:lnTo>
                    <a:pt x="19392" y="4947"/>
                  </a:lnTo>
                  <a:lnTo>
                    <a:pt x="19392" y="4947"/>
                  </a:lnTo>
                  <a:lnTo>
                    <a:pt x="19100" y="5153"/>
                  </a:lnTo>
                  <a:lnTo>
                    <a:pt x="19100" y="5153"/>
                  </a:lnTo>
                  <a:lnTo>
                    <a:pt x="18997" y="5153"/>
                  </a:lnTo>
                  <a:lnTo>
                    <a:pt x="18997" y="5153"/>
                  </a:lnTo>
                  <a:lnTo>
                    <a:pt x="18430" y="5359"/>
                  </a:lnTo>
                  <a:lnTo>
                    <a:pt x="18568" y="5359"/>
                  </a:lnTo>
                  <a:lnTo>
                    <a:pt x="18568" y="5359"/>
                  </a:lnTo>
                  <a:cubicBezTo>
                    <a:pt x="18763" y="5286"/>
                    <a:pt x="18964" y="5229"/>
                    <a:pt x="19169" y="5187"/>
                  </a:cubicBezTo>
                  <a:lnTo>
                    <a:pt x="19169" y="5187"/>
                  </a:lnTo>
                  <a:lnTo>
                    <a:pt x="19341" y="5187"/>
                  </a:lnTo>
                  <a:lnTo>
                    <a:pt x="19461" y="5187"/>
                  </a:lnTo>
                  <a:lnTo>
                    <a:pt x="19186" y="5187"/>
                  </a:lnTo>
                  <a:lnTo>
                    <a:pt x="19186" y="5187"/>
                  </a:lnTo>
                  <a:lnTo>
                    <a:pt x="19032" y="5187"/>
                  </a:lnTo>
                  <a:lnTo>
                    <a:pt x="19032" y="5187"/>
                  </a:lnTo>
                  <a:lnTo>
                    <a:pt x="18911" y="5187"/>
                  </a:lnTo>
                  <a:lnTo>
                    <a:pt x="18911" y="5187"/>
                  </a:lnTo>
                  <a:lnTo>
                    <a:pt x="18740" y="5187"/>
                  </a:lnTo>
                  <a:lnTo>
                    <a:pt x="18740" y="5187"/>
                  </a:lnTo>
                  <a:lnTo>
                    <a:pt x="18894" y="5187"/>
                  </a:lnTo>
                  <a:lnTo>
                    <a:pt x="18894" y="5187"/>
                  </a:lnTo>
                  <a:lnTo>
                    <a:pt x="19049" y="5187"/>
                  </a:lnTo>
                  <a:lnTo>
                    <a:pt x="19049" y="5187"/>
                  </a:lnTo>
                  <a:lnTo>
                    <a:pt x="18860" y="5187"/>
                  </a:lnTo>
                  <a:cubicBezTo>
                    <a:pt x="18997" y="5187"/>
                    <a:pt x="19392" y="5067"/>
                    <a:pt x="19032" y="5187"/>
                  </a:cubicBezTo>
                  <a:lnTo>
                    <a:pt x="19186" y="5187"/>
                  </a:lnTo>
                  <a:lnTo>
                    <a:pt x="19289" y="5187"/>
                  </a:lnTo>
                  <a:lnTo>
                    <a:pt x="19650" y="5084"/>
                  </a:lnTo>
                  <a:cubicBezTo>
                    <a:pt x="19252" y="5196"/>
                    <a:pt x="18862" y="5334"/>
                    <a:pt x="18482" y="5497"/>
                  </a:cubicBezTo>
                  <a:lnTo>
                    <a:pt x="18654" y="5497"/>
                  </a:lnTo>
                  <a:lnTo>
                    <a:pt x="18654" y="5497"/>
                  </a:lnTo>
                  <a:cubicBezTo>
                    <a:pt x="18654" y="5497"/>
                    <a:pt x="18860" y="5497"/>
                    <a:pt x="18740" y="5497"/>
                  </a:cubicBezTo>
                  <a:lnTo>
                    <a:pt x="18894" y="5497"/>
                  </a:lnTo>
                  <a:lnTo>
                    <a:pt x="18894" y="5497"/>
                  </a:lnTo>
                  <a:lnTo>
                    <a:pt x="19032" y="5497"/>
                  </a:lnTo>
                  <a:cubicBezTo>
                    <a:pt x="18929" y="5497"/>
                    <a:pt x="18808" y="5497"/>
                    <a:pt x="18722" y="5617"/>
                  </a:cubicBezTo>
                  <a:lnTo>
                    <a:pt x="18722" y="5617"/>
                  </a:lnTo>
                  <a:lnTo>
                    <a:pt x="18585" y="5617"/>
                  </a:lnTo>
                  <a:lnTo>
                    <a:pt x="18585" y="5617"/>
                  </a:lnTo>
                  <a:lnTo>
                    <a:pt x="18413" y="5617"/>
                  </a:lnTo>
                  <a:cubicBezTo>
                    <a:pt x="18505" y="5624"/>
                    <a:pt x="18597" y="5624"/>
                    <a:pt x="18688" y="5617"/>
                  </a:cubicBezTo>
                  <a:cubicBezTo>
                    <a:pt x="18396" y="5771"/>
                    <a:pt x="18035" y="5909"/>
                    <a:pt x="17743" y="6098"/>
                  </a:cubicBezTo>
                  <a:lnTo>
                    <a:pt x="17743" y="6098"/>
                  </a:lnTo>
                  <a:lnTo>
                    <a:pt x="17554" y="6201"/>
                  </a:lnTo>
                  <a:lnTo>
                    <a:pt x="17743" y="6201"/>
                  </a:lnTo>
                  <a:lnTo>
                    <a:pt x="17743" y="6201"/>
                  </a:lnTo>
                  <a:cubicBezTo>
                    <a:pt x="17743" y="6201"/>
                    <a:pt x="17743" y="6201"/>
                    <a:pt x="17743" y="6201"/>
                  </a:cubicBezTo>
                  <a:cubicBezTo>
                    <a:pt x="17557" y="6309"/>
                    <a:pt x="17362" y="6402"/>
                    <a:pt x="17159" y="6476"/>
                  </a:cubicBezTo>
                  <a:cubicBezTo>
                    <a:pt x="17159" y="6476"/>
                    <a:pt x="17159" y="6476"/>
                    <a:pt x="17159" y="6476"/>
                  </a:cubicBezTo>
                  <a:cubicBezTo>
                    <a:pt x="17159" y="6476"/>
                    <a:pt x="17056" y="6476"/>
                    <a:pt x="17039" y="6476"/>
                  </a:cubicBezTo>
                  <a:lnTo>
                    <a:pt x="17039" y="6476"/>
                  </a:lnTo>
                  <a:cubicBezTo>
                    <a:pt x="16976" y="6499"/>
                    <a:pt x="16918" y="6534"/>
                    <a:pt x="16867" y="6579"/>
                  </a:cubicBezTo>
                  <a:lnTo>
                    <a:pt x="16867" y="6579"/>
                  </a:lnTo>
                  <a:cubicBezTo>
                    <a:pt x="16867" y="6579"/>
                    <a:pt x="16627" y="6750"/>
                    <a:pt x="16730" y="6716"/>
                  </a:cubicBezTo>
                  <a:lnTo>
                    <a:pt x="16730" y="6716"/>
                  </a:lnTo>
                  <a:lnTo>
                    <a:pt x="16730" y="6716"/>
                  </a:lnTo>
                  <a:lnTo>
                    <a:pt x="16730" y="6716"/>
                  </a:lnTo>
                  <a:cubicBezTo>
                    <a:pt x="16730" y="6716"/>
                    <a:pt x="16730" y="6716"/>
                    <a:pt x="16730" y="6716"/>
                  </a:cubicBezTo>
                  <a:lnTo>
                    <a:pt x="16885" y="6716"/>
                  </a:lnTo>
                  <a:lnTo>
                    <a:pt x="16627" y="6853"/>
                  </a:lnTo>
                  <a:lnTo>
                    <a:pt x="16627" y="6853"/>
                  </a:lnTo>
                  <a:cubicBezTo>
                    <a:pt x="16627" y="6853"/>
                    <a:pt x="16455" y="6853"/>
                    <a:pt x="16386" y="6991"/>
                  </a:cubicBezTo>
                  <a:cubicBezTo>
                    <a:pt x="16318" y="7128"/>
                    <a:pt x="16507" y="6991"/>
                    <a:pt x="16558" y="6991"/>
                  </a:cubicBezTo>
                  <a:cubicBezTo>
                    <a:pt x="16389" y="7066"/>
                    <a:pt x="16228" y="7158"/>
                    <a:pt x="16077" y="7266"/>
                  </a:cubicBezTo>
                  <a:lnTo>
                    <a:pt x="16077" y="7266"/>
                  </a:lnTo>
                  <a:lnTo>
                    <a:pt x="16077" y="7266"/>
                  </a:lnTo>
                  <a:cubicBezTo>
                    <a:pt x="16317" y="7116"/>
                    <a:pt x="16570" y="6989"/>
                    <a:pt x="16833" y="6888"/>
                  </a:cubicBezTo>
                  <a:lnTo>
                    <a:pt x="16833" y="6888"/>
                  </a:lnTo>
                  <a:cubicBezTo>
                    <a:pt x="16833" y="6888"/>
                    <a:pt x="16833" y="6888"/>
                    <a:pt x="16833" y="6888"/>
                  </a:cubicBezTo>
                  <a:lnTo>
                    <a:pt x="16833" y="6888"/>
                  </a:lnTo>
                  <a:lnTo>
                    <a:pt x="16936" y="6888"/>
                  </a:lnTo>
                  <a:lnTo>
                    <a:pt x="16833" y="6888"/>
                  </a:lnTo>
                  <a:cubicBezTo>
                    <a:pt x="16833" y="6888"/>
                    <a:pt x="16988" y="6785"/>
                    <a:pt x="17056" y="6785"/>
                  </a:cubicBezTo>
                  <a:lnTo>
                    <a:pt x="17056" y="6785"/>
                  </a:lnTo>
                  <a:cubicBezTo>
                    <a:pt x="17056" y="6785"/>
                    <a:pt x="17314" y="6682"/>
                    <a:pt x="17159" y="6785"/>
                  </a:cubicBezTo>
                  <a:lnTo>
                    <a:pt x="17039" y="6785"/>
                  </a:lnTo>
                  <a:cubicBezTo>
                    <a:pt x="17073" y="6775"/>
                    <a:pt x="17109" y="6775"/>
                    <a:pt x="17142" y="6785"/>
                  </a:cubicBezTo>
                  <a:lnTo>
                    <a:pt x="17022" y="6785"/>
                  </a:lnTo>
                  <a:lnTo>
                    <a:pt x="17022" y="6785"/>
                  </a:lnTo>
                  <a:cubicBezTo>
                    <a:pt x="17022" y="6785"/>
                    <a:pt x="17022" y="6785"/>
                    <a:pt x="16885" y="6785"/>
                  </a:cubicBezTo>
                  <a:cubicBezTo>
                    <a:pt x="16747" y="6785"/>
                    <a:pt x="17074" y="6785"/>
                    <a:pt x="17005" y="6785"/>
                  </a:cubicBezTo>
                  <a:cubicBezTo>
                    <a:pt x="17104" y="6745"/>
                    <a:pt x="17215" y="6745"/>
                    <a:pt x="17314" y="6785"/>
                  </a:cubicBezTo>
                  <a:lnTo>
                    <a:pt x="17314" y="6785"/>
                  </a:lnTo>
                  <a:cubicBezTo>
                    <a:pt x="17125" y="6922"/>
                    <a:pt x="16902" y="702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696" y="7145"/>
                  </a:lnTo>
                  <a:cubicBezTo>
                    <a:pt x="16696" y="7145"/>
                    <a:pt x="16696" y="714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455" y="7300"/>
                  </a:lnTo>
                  <a:lnTo>
                    <a:pt x="16455" y="7300"/>
                  </a:lnTo>
                  <a:cubicBezTo>
                    <a:pt x="16455" y="7300"/>
                    <a:pt x="16455" y="7300"/>
                    <a:pt x="16455" y="7386"/>
                  </a:cubicBezTo>
                  <a:lnTo>
                    <a:pt x="16610" y="7386"/>
                  </a:lnTo>
                  <a:lnTo>
                    <a:pt x="16610" y="7386"/>
                  </a:lnTo>
                  <a:lnTo>
                    <a:pt x="16610" y="7489"/>
                  </a:lnTo>
                  <a:cubicBezTo>
                    <a:pt x="16610" y="7489"/>
                    <a:pt x="16610" y="7489"/>
                    <a:pt x="16610" y="7489"/>
                  </a:cubicBezTo>
                  <a:lnTo>
                    <a:pt x="16610" y="7489"/>
                  </a:lnTo>
                  <a:cubicBezTo>
                    <a:pt x="16953" y="7266"/>
                    <a:pt x="16713" y="7489"/>
                    <a:pt x="16610" y="7592"/>
                  </a:cubicBezTo>
                  <a:cubicBezTo>
                    <a:pt x="16730" y="7592"/>
                    <a:pt x="16833" y="7386"/>
                    <a:pt x="16970" y="7334"/>
                  </a:cubicBezTo>
                  <a:lnTo>
                    <a:pt x="16970" y="7334"/>
                  </a:lnTo>
                  <a:cubicBezTo>
                    <a:pt x="16970" y="7334"/>
                    <a:pt x="17280" y="7145"/>
                    <a:pt x="17108" y="7334"/>
                  </a:cubicBezTo>
                  <a:lnTo>
                    <a:pt x="17245" y="7334"/>
                  </a:lnTo>
                  <a:lnTo>
                    <a:pt x="17142" y="7334"/>
                  </a:lnTo>
                  <a:cubicBezTo>
                    <a:pt x="17142" y="7334"/>
                    <a:pt x="17142" y="7334"/>
                    <a:pt x="17142" y="7334"/>
                  </a:cubicBezTo>
                  <a:cubicBezTo>
                    <a:pt x="17142" y="7334"/>
                    <a:pt x="17022" y="7334"/>
                    <a:pt x="16988" y="7437"/>
                  </a:cubicBezTo>
                  <a:lnTo>
                    <a:pt x="16988" y="7437"/>
                  </a:lnTo>
                  <a:cubicBezTo>
                    <a:pt x="16988" y="7437"/>
                    <a:pt x="16885" y="7437"/>
                    <a:pt x="16867" y="7437"/>
                  </a:cubicBezTo>
                  <a:cubicBezTo>
                    <a:pt x="17211" y="7317"/>
                    <a:pt x="16747" y="7437"/>
                    <a:pt x="16610" y="7575"/>
                  </a:cubicBezTo>
                  <a:lnTo>
                    <a:pt x="16610" y="7575"/>
                  </a:lnTo>
                  <a:lnTo>
                    <a:pt x="16421" y="7678"/>
                  </a:lnTo>
                  <a:lnTo>
                    <a:pt x="16421" y="7678"/>
                  </a:lnTo>
                  <a:lnTo>
                    <a:pt x="16283" y="7678"/>
                  </a:lnTo>
                  <a:cubicBezTo>
                    <a:pt x="16438" y="7678"/>
                    <a:pt x="16283" y="7678"/>
                    <a:pt x="16283" y="7678"/>
                  </a:cubicBezTo>
                  <a:lnTo>
                    <a:pt x="16283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cubicBezTo>
                    <a:pt x="16026" y="7678"/>
                    <a:pt x="15923" y="7833"/>
                    <a:pt x="15820" y="7867"/>
                  </a:cubicBezTo>
                  <a:cubicBezTo>
                    <a:pt x="15717" y="7901"/>
                    <a:pt x="15974" y="7764"/>
                    <a:pt x="16043" y="7747"/>
                  </a:cubicBezTo>
                  <a:cubicBezTo>
                    <a:pt x="16112" y="7729"/>
                    <a:pt x="16043" y="7747"/>
                    <a:pt x="16043" y="7747"/>
                  </a:cubicBezTo>
                  <a:cubicBezTo>
                    <a:pt x="16131" y="7705"/>
                    <a:pt x="16223" y="7670"/>
                    <a:pt x="16318" y="7644"/>
                  </a:cubicBezTo>
                  <a:lnTo>
                    <a:pt x="16198" y="7644"/>
                  </a:lnTo>
                  <a:cubicBezTo>
                    <a:pt x="16386" y="7558"/>
                    <a:pt x="16558" y="7420"/>
                    <a:pt x="16747" y="7352"/>
                  </a:cubicBezTo>
                  <a:lnTo>
                    <a:pt x="16747" y="7352"/>
                  </a:lnTo>
                  <a:lnTo>
                    <a:pt x="16747" y="7352"/>
                  </a:lnTo>
                  <a:cubicBezTo>
                    <a:pt x="16976" y="7288"/>
                    <a:pt x="17195" y="7196"/>
                    <a:pt x="17400" y="7077"/>
                  </a:cubicBezTo>
                  <a:cubicBezTo>
                    <a:pt x="17400" y="7077"/>
                    <a:pt x="17400" y="7077"/>
                    <a:pt x="17262" y="7077"/>
                  </a:cubicBezTo>
                  <a:lnTo>
                    <a:pt x="17262" y="7077"/>
                  </a:lnTo>
                  <a:cubicBezTo>
                    <a:pt x="17366" y="7077"/>
                    <a:pt x="17761" y="6836"/>
                    <a:pt x="17520" y="6991"/>
                  </a:cubicBezTo>
                  <a:cubicBezTo>
                    <a:pt x="17692" y="6991"/>
                    <a:pt x="17692" y="6819"/>
                    <a:pt x="17846" y="6768"/>
                  </a:cubicBezTo>
                  <a:cubicBezTo>
                    <a:pt x="17692" y="6768"/>
                    <a:pt x="17846" y="6768"/>
                    <a:pt x="17846" y="6768"/>
                  </a:cubicBezTo>
                  <a:lnTo>
                    <a:pt x="17846" y="6768"/>
                  </a:lnTo>
                  <a:cubicBezTo>
                    <a:pt x="18036" y="6628"/>
                    <a:pt x="18252" y="6528"/>
                    <a:pt x="18482" y="6476"/>
                  </a:cubicBezTo>
                  <a:lnTo>
                    <a:pt x="18482" y="6476"/>
                  </a:lnTo>
                  <a:cubicBezTo>
                    <a:pt x="18662" y="6364"/>
                    <a:pt x="18859" y="6282"/>
                    <a:pt x="19066" y="6235"/>
                  </a:cubicBezTo>
                  <a:lnTo>
                    <a:pt x="18911" y="6321"/>
                  </a:lnTo>
                  <a:cubicBezTo>
                    <a:pt x="19100" y="6321"/>
                    <a:pt x="19238" y="6149"/>
                    <a:pt x="19427" y="6115"/>
                  </a:cubicBezTo>
                  <a:lnTo>
                    <a:pt x="19238" y="6252"/>
                  </a:lnTo>
                  <a:cubicBezTo>
                    <a:pt x="20286" y="5617"/>
                    <a:pt x="22038" y="4998"/>
                    <a:pt x="20303" y="5909"/>
                  </a:cubicBezTo>
                  <a:cubicBezTo>
                    <a:pt x="20578" y="5823"/>
                    <a:pt x="21230" y="5411"/>
                    <a:pt x="21024" y="5651"/>
                  </a:cubicBezTo>
                  <a:cubicBezTo>
                    <a:pt x="21780" y="5393"/>
                    <a:pt x="20629" y="6012"/>
                    <a:pt x="20303" y="6149"/>
                  </a:cubicBezTo>
                  <a:cubicBezTo>
                    <a:pt x="20698" y="6012"/>
                    <a:pt x="20303" y="6149"/>
                    <a:pt x="20303" y="6149"/>
                  </a:cubicBezTo>
                  <a:cubicBezTo>
                    <a:pt x="20303" y="6149"/>
                    <a:pt x="20560" y="5977"/>
                    <a:pt x="20406" y="6149"/>
                  </a:cubicBezTo>
                  <a:cubicBezTo>
                    <a:pt x="20663" y="5857"/>
                    <a:pt x="20921" y="6149"/>
                    <a:pt x="20492" y="6235"/>
                  </a:cubicBezTo>
                  <a:cubicBezTo>
                    <a:pt x="20448" y="6218"/>
                    <a:pt x="20398" y="6218"/>
                    <a:pt x="20354" y="6235"/>
                  </a:cubicBezTo>
                  <a:cubicBezTo>
                    <a:pt x="20612" y="6235"/>
                    <a:pt x="20251" y="6321"/>
                    <a:pt x="20165" y="6355"/>
                  </a:cubicBezTo>
                  <a:cubicBezTo>
                    <a:pt x="20818" y="6149"/>
                    <a:pt x="19616" y="6647"/>
                    <a:pt x="20337" y="6355"/>
                  </a:cubicBezTo>
                  <a:cubicBezTo>
                    <a:pt x="19427" y="6750"/>
                    <a:pt x="20749" y="6355"/>
                    <a:pt x="19856" y="6716"/>
                  </a:cubicBezTo>
                  <a:cubicBezTo>
                    <a:pt x="19856" y="6819"/>
                    <a:pt x="19856" y="6716"/>
                    <a:pt x="20097" y="6716"/>
                  </a:cubicBezTo>
                  <a:cubicBezTo>
                    <a:pt x="19967" y="6814"/>
                    <a:pt x="19822" y="6889"/>
                    <a:pt x="19667" y="6939"/>
                  </a:cubicBezTo>
                  <a:cubicBezTo>
                    <a:pt x="19564" y="6939"/>
                    <a:pt x="20423" y="6939"/>
                    <a:pt x="19495" y="7145"/>
                  </a:cubicBezTo>
                  <a:cubicBezTo>
                    <a:pt x="19392" y="7145"/>
                    <a:pt x="19959" y="7145"/>
                    <a:pt x="19358" y="7266"/>
                  </a:cubicBezTo>
                  <a:cubicBezTo>
                    <a:pt x="19856" y="7094"/>
                    <a:pt x="19925" y="7266"/>
                    <a:pt x="19358" y="7352"/>
                  </a:cubicBezTo>
                  <a:cubicBezTo>
                    <a:pt x="19581" y="7541"/>
                    <a:pt x="19255" y="7592"/>
                    <a:pt x="19358" y="7523"/>
                  </a:cubicBezTo>
                  <a:cubicBezTo>
                    <a:pt x="19083" y="7523"/>
                    <a:pt x="19358" y="7747"/>
                    <a:pt x="19049" y="7626"/>
                  </a:cubicBezTo>
                  <a:cubicBezTo>
                    <a:pt x="18860" y="7953"/>
                    <a:pt x="19186" y="7764"/>
                    <a:pt x="18860" y="7918"/>
                  </a:cubicBezTo>
                  <a:cubicBezTo>
                    <a:pt x="19118" y="7833"/>
                    <a:pt x="18654" y="8193"/>
                    <a:pt x="18860" y="8039"/>
                  </a:cubicBezTo>
                  <a:cubicBezTo>
                    <a:pt x="18534" y="8365"/>
                    <a:pt x="19152" y="7850"/>
                    <a:pt x="18705" y="8399"/>
                  </a:cubicBezTo>
                  <a:cubicBezTo>
                    <a:pt x="18482" y="8520"/>
                    <a:pt x="19066" y="8399"/>
                    <a:pt x="18551" y="8588"/>
                  </a:cubicBezTo>
                  <a:cubicBezTo>
                    <a:pt x="18929" y="8434"/>
                    <a:pt x="18637" y="8966"/>
                    <a:pt x="18396" y="8829"/>
                  </a:cubicBezTo>
                  <a:cubicBezTo>
                    <a:pt x="18396" y="8966"/>
                    <a:pt x="18242" y="9069"/>
                    <a:pt x="18190" y="8966"/>
                  </a:cubicBezTo>
                  <a:cubicBezTo>
                    <a:pt x="18138" y="8863"/>
                    <a:pt x="18018" y="9155"/>
                    <a:pt x="18190" y="8966"/>
                  </a:cubicBezTo>
                  <a:cubicBezTo>
                    <a:pt x="18362" y="8777"/>
                    <a:pt x="17692" y="9447"/>
                    <a:pt x="17846" y="9155"/>
                  </a:cubicBezTo>
                  <a:cubicBezTo>
                    <a:pt x="17709" y="8966"/>
                    <a:pt x="18173" y="8709"/>
                    <a:pt x="18224" y="8605"/>
                  </a:cubicBezTo>
                  <a:cubicBezTo>
                    <a:pt x="17915" y="8777"/>
                    <a:pt x="18104" y="8605"/>
                    <a:pt x="18224" y="8434"/>
                  </a:cubicBezTo>
                  <a:cubicBezTo>
                    <a:pt x="18345" y="8262"/>
                    <a:pt x="17967" y="8640"/>
                    <a:pt x="18053" y="8434"/>
                  </a:cubicBezTo>
                  <a:cubicBezTo>
                    <a:pt x="17761" y="8709"/>
                    <a:pt x="17589" y="8743"/>
                    <a:pt x="17486" y="9155"/>
                  </a:cubicBezTo>
                  <a:cubicBezTo>
                    <a:pt x="17383" y="9567"/>
                    <a:pt x="16816" y="10065"/>
                    <a:pt x="16747" y="9842"/>
                  </a:cubicBezTo>
                  <a:cubicBezTo>
                    <a:pt x="16678" y="9619"/>
                    <a:pt x="16867" y="9722"/>
                    <a:pt x="16747" y="9396"/>
                  </a:cubicBezTo>
                  <a:cubicBezTo>
                    <a:pt x="16524" y="9791"/>
                    <a:pt x="16524" y="10306"/>
                    <a:pt x="16524" y="10306"/>
                  </a:cubicBezTo>
                  <a:cubicBezTo>
                    <a:pt x="15820" y="10461"/>
                    <a:pt x="16644" y="9104"/>
                    <a:pt x="16799" y="9069"/>
                  </a:cubicBezTo>
                  <a:cubicBezTo>
                    <a:pt x="16524" y="9172"/>
                    <a:pt x="16799" y="9069"/>
                    <a:pt x="16558" y="9069"/>
                  </a:cubicBezTo>
                  <a:cubicBezTo>
                    <a:pt x="16678" y="8897"/>
                    <a:pt x="16386" y="9155"/>
                    <a:pt x="16301" y="9069"/>
                  </a:cubicBezTo>
                  <a:cubicBezTo>
                    <a:pt x="16215" y="8983"/>
                    <a:pt x="17005" y="8382"/>
                    <a:pt x="16850" y="8794"/>
                  </a:cubicBezTo>
                  <a:cubicBezTo>
                    <a:pt x="18310" y="8485"/>
                    <a:pt x="19203" y="7077"/>
                    <a:pt x="19530" y="6733"/>
                  </a:cubicBezTo>
                  <a:cubicBezTo>
                    <a:pt x="19032" y="7145"/>
                    <a:pt x="19169" y="6733"/>
                    <a:pt x="18980" y="6733"/>
                  </a:cubicBezTo>
                  <a:cubicBezTo>
                    <a:pt x="18791" y="6733"/>
                    <a:pt x="19238" y="6579"/>
                    <a:pt x="18980" y="6561"/>
                  </a:cubicBezTo>
                  <a:cubicBezTo>
                    <a:pt x="19203" y="6321"/>
                    <a:pt x="18980" y="6561"/>
                    <a:pt x="18980" y="6373"/>
                  </a:cubicBezTo>
                  <a:lnTo>
                    <a:pt x="19083" y="6373"/>
                  </a:lnTo>
                  <a:lnTo>
                    <a:pt x="18929" y="6458"/>
                  </a:lnTo>
                  <a:cubicBezTo>
                    <a:pt x="18671" y="6579"/>
                    <a:pt x="18430" y="6733"/>
                    <a:pt x="18173" y="6871"/>
                  </a:cubicBezTo>
                  <a:lnTo>
                    <a:pt x="18173" y="6871"/>
                  </a:lnTo>
                  <a:lnTo>
                    <a:pt x="18293" y="6871"/>
                  </a:lnTo>
                  <a:lnTo>
                    <a:pt x="18242" y="6871"/>
                  </a:lnTo>
                  <a:lnTo>
                    <a:pt x="18242" y="6871"/>
                  </a:lnTo>
                  <a:cubicBezTo>
                    <a:pt x="18242" y="6957"/>
                    <a:pt x="17984" y="6871"/>
                    <a:pt x="17898" y="7025"/>
                  </a:cubicBezTo>
                  <a:lnTo>
                    <a:pt x="17898" y="7025"/>
                  </a:lnTo>
                  <a:lnTo>
                    <a:pt x="17898" y="7025"/>
                  </a:lnTo>
                  <a:lnTo>
                    <a:pt x="18001" y="7025"/>
                  </a:lnTo>
                  <a:cubicBezTo>
                    <a:pt x="18001" y="7025"/>
                    <a:pt x="18001" y="7025"/>
                    <a:pt x="18001" y="7025"/>
                  </a:cubicBezTo>
                  <a:lnTo>
                    <a:pt x="18001" y="7025"/>
                  </a:lnTo>
                  <a:cubicBezTo>
                    <a:pt x="18001" y="7025"/>
                    <a:pt x="17881" y="7025"/>
                    <a:pt x="17829" y="7025"/>
                  </a:cubicBezTo>
                  <a:lnTo>
                    <a:pt x="17829" y="7025"/>
                  </a:lnTo>
                  <a:lnTo>
                    <a:pt x="17829" y="7025"/>
                  </a:lnTo>
                  <a:cubicBezTo>
                    <a:pt x="17623" y="7180"/>
                    <a:pt x="17400" y="7300"/>
                    <a:pt x="17177" y="7437"/>
                  </a:cubicBezTo>
                  <a:lnTo>
                    <a:pt x="17434" y="7334"/>
                  </a:lnTo>
                  <a:lnTo>
                    <a:pt x="17434" y="7334"/>
                  </a:lnTo>
                  <a:lnTo>
                    <a:pt x="17864" y="7111"/>
                  </a:lnTo>
                  <a:cubicBezTo>
                    <a:pt x="17702" y="7258"/>
                    <a:pt x="17523" y="7385"/>
                    <a:pt x="17331" y="7489"/>
                  </a:cubicBezTo>
                  <a:lnTo>
                    <a:pt x="17331" y="7489"/>
                  </a:lnTo>
                  <a:cubicBezTo>
                    <a:pt x="17075" y="7607"/>
                    <a:pt x="16843" y="7770"/>
                    <a:pt x="16644" y="7970"/>
                  </a:cubicBezTo>
                  <a:cubicBezTo>
                    <a:pt x="16644" y="7970"/>
                    <a:pt x="16747" y="7884"/>
                    <a:pt x="16799" y="7884"/>
                  </a:cubicBezTo>
                  <a:lnTo>
                    <a:pt x="16799" y="7884"/>
                  </a:lnTo>
                  <a:lnTo>
                    <a:pt x="17675" y="7437"/>
                  </a:lnTo>
                  <a:lnTo>
                    <a:pt x="17675" y="7437"/>
                  </a:lnTo>
                  <a:lnTo>
                    <a:pt x="17675" y="7437"/>
                  </a:lnTo>
                  <a:cubicBezTo>
                    <a:pt x="17675" y="7437"/>
                    <a:pt x="17675" y="7334"/>
                    <a:pt x="17812" y="7352"/>
                  </a:cubicBezTo>
                  <a:lnTo>
                    <a:pt x="17812" y="7352"/>
                  </a:lnTo>
                  <a:cubicBezTo>
                    <a:pt x="17812" y="7352"/>
                    <a:pt x="17812" y="7352"/>
                    <a:pt x="17932" y="7352"/>
                  </a:cubicBezTo>
                  <a:lnTo>
                    <a:pt x="17932" y="7352"/>
                  </a:lnTo>
                  <a:lnTo>
                    <a:pt x="18362" y="7111"/>
                  </a:lnTo>
                  <a:cubicBezTo>
                    <a:pt x="18362" y="7111"/>
                    <a:pt x="18362" y="7111"/>
                    <a:pt x="18362" y="7266"/>
                  </a:cubicBezTo>
                  <a:lnTo>
                    <a:pt x="18362" y="7266"/>
                  </a:lnTo>
                  <a:cubicBezTo>
                    <a:pt x="18341" y="7321"/>
                    <a:pt x="18297" y="7365"/>
                    <a:pt x="18242" y="7386"/>
                  </a:cubicBezTo>
                  <a:cubicBezTo>
                    <a:pt x="18242" y="7300"/>
                    <a:pt x="18242" y="7472"/>
                    <a:pt x="18104" y="7489"/>
                  </a:cubicBezTo>
                  <a:cubicBezTo>
                    <a:pt x="17967" y="7506"/>
                    <a:pt x="17967" y="7626"/>
                    <a:pt x="17898" y="7626"/>
                  </a:cubicBezTo>
                  <a:cubicBezTo>
                    <a:pt x="17829" y="7626"/>
                    <a:pt x="17898" y="7626"/>
                    <a:pt x="17898" y="7626"/>
                  </a:cubicBezTo>
                  <a:lnTo>
                    <a:pt x="17898" y="7626"/>
                  </a:lnTo>
                  <a:cubicBezTo>
                    <a:pt x="17898" y="7626"/>
                    <a:pt x="17606" y="7764"/>
                    <a:pt x="17692" y="7626"/>
                  </a:cubicBezTo>
                  <a:lnTo>
                    <a:pt x="17692" y="7626"/>
                  </a:lnTo>
                  <a:cubicBezTo>
                    <a:pt x="17692" y="7626"/>
                    <a:pt x="17692" y="7712"/>
                    <a:pt x="17537" y="7729"/>
                  </a:cubicBezTo>
                  <a:lnTo>
                    <a:pt x="17537" y="7729"/>
                  </a:lnTo>
                  <a:cubicBezTo>
                    <a:pt x="17537" y="7729"/>
                    <a:pt x="17417" y="7729"/>
                    <a:pt x="17537" y="7729"/>
                  </a:cubicBezTo>
                  <a:cubicBezTo>
                    <a:pt x="17222" y="8004"/>
                    <a:pt x="16845" y="8199"/>
                    <a:pt x="16438" y="8296"/>
                  </a:cubicBezTo>
                  <a:cubicBezTo>
                    <a:pt x="16466" y="8278"/>
                    <a:pt x="16495" y="8261"/>
                    <a:pt x="16524" y="8245"/>
                  </a:cubicBezTo>
                  <a:lnTo>
                    <a:pt x="16524" y="8245"/>
                  </a:lnTo>
                  <a:lnTo>
                    <a:pt x="16661" y="8125"/>
                  </a:lnTo>
                  <a:lnTo>
                    <a:pt x="16661" y="8125"/>
                  </a:lnTo>
                  <a:cubicBezTo>
                    <a:pt x="16661" y="8125"/>
                    <a:pt x="16490" y="8210"/>
                    <a:pt x="16661" y="8125"/>
                  </a:cubicBezTo>
                  <a:cubicBezTo>
                    <a:pt x="16557" y="8250"/>
                    <a:pt x="16436" y="8360"/>
                    <a:pt x="16301" y="8451"/>
                  </a:cubicBezTo>
                  <a:lnTo>
                    <a:pt x="16404" y="8296"/>
                  </a:lnTo>
                  <a:cubicBezTo>
                    <a:pt x="16404" y="8296"/>
                    <a:pt x="16404" y="8382"/>
                    <a:pt x="16283" y="8399"/>
                  </a:cubicBezTo>
                  <a:cubicBezTo>
                    <a:pt x="16163" y="8417"/>
                    <a:pt x="16283" y="8399"/>
                    <a:pt x="16283" y="8399"/>
                  </a:cubicBezTo>
                  <a:lnTo>
                    <a:pt x="16283" y="8399"/>
                  </a:lnTo>
                  <a:lnTo>
                    <a:pt x="16438" y="8279"/>
                  </a:lnTo>
                  <a:cubicBezTo>
                    <a:pt x="16438" y="8279"/>
                    <a:pt x="16335" y="8279"/>
                    <a:pt x="16438" y="8279"/>
                  </a:cubicBezTo>
                  <a:lnTo>
                    <a:pt x="16438" y="8279"/>
                  </a:lnTo>
                  <a:lnTo>
                    <a:pt x="16438" y="8279"/>
                  </a:lnTo>
                  <a:cubicBezTo>
                    <a:pt x="16260" y="8438"/>
                    <a:pt x="16057" y="8566"/>
                    <a:pt x="15837" y="8657"/>
                  </a:cubicBezTo>
                  <a:lnTo>
                    <a:pt x="15837" y="8657"/>
                  </a:lnTo>
                  <a:cubicBezTo>
                    <a:pt x="15510" y="8846"/>
                    <a:pt x="15837" y="8520"/>
                    <a:pt x="15837" y="8365"/>
                  </a:cubicBezTo>
                  <a:cubicBezTo>
                    <a:pt x="15545" y="8537"/>
                    <a:pt x="15614" y="8846"/>
                    <a:pt x="15287" y="8932"/>
                  </a:cubicBezTo>
                  <a:lnTo>
                    <a:pt x="15287" y="8932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841" y="9138"/>
                  </a:cubicBezTo>
                  <a:lnTo>
                    <a:pt x="14841" y="9138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961" y="9035"/>
                  </a:cubicBezTo>
                  <a:cubicBezTo>
                    <a:pt x="15081" y="8932"/>
                    <a:pt x="14841" y="9035"/>
                    <a:pt x="14806" y="9121"/>
                  </a:cubicBezTo>
                  <a:cubicBezTo>
                    <a:pt x="14849" y="9096"/>
                    <a:pt x="14884" y="9060"/>
                    <a:pt x="14909" y="9018"/>
                  </a:cubicBezTo>
                  <a:cubicBezTo>
                    <a:pt x="14909" y="9018"/>
                    <a:pt x="14514" y="9344"/>
                    <a:pt x="14686" y="9138"/>
                  </a:cubicBezTo>
                  <a:lnTo>
                    <a:pt x="14531" y="9258"/>
                  </a:lnTo>
                  <a:cubicBezTo>
                    <a:pt x="14601" y="9111"/>
                    <a:pt x="14687" y="8973"/>
                    <a:pt x="14789" y="8846"/>
                  </a:cubicBezTo>
                  <a:lnTo>
                    <a:pt x="14789" y="8846"/>
                  </a:lnTo>
                  <a:lnTo>
                    <a:pt x="14789" y="8846"/>
                  </a:lnTo>
                  <a:lnTo>
                    <a:pt x="14703" y="8949"/>
                  </a:lnTo>
                  <a:cubicBezTo>
                    <a:pt x="14909" y="8794"/>
                    <a:pt x="14600" y="9138"/>
                    <a:pt x="14549" y="9121"/>
                  </a:cubicBezTo>
                  <a:lnTo>
                    <a:pt x="14686" y="9121"/>
                  </a:lnTo>
                  <a:cubicBezTo>
                    <a:pt x="14549" y="9361"/>
                    <a:pt x="13999" y="9653"/>
                    <a:pt x="14411" y="9121"/>
                  </a:cubicBezTo>
                  <a:cubicBezTo>
                    <a:pt x="14274" y="9207"/>
                    <a:pt x="14205" y="9361"/>
                    <a:pt x="14085" y="9447"/>
                  </a:cubicBezTo>
                  <a:lnTo>
                    <a:pt x="14085" y="9447"/>
                  </a:lnTo>
                  <a:lnTo>
                    <a:pt x="14085" y="9447"/>
                  </a:lnTo>
                  <a:lnTo>
                    <a:pt x="14085" y="9447"/>
                  </a:lnTo>
                  <a:lnTo>
                    <a:pt x="13930" y="9585"/>
                  </a:lnTo>
                  <a:cubicBezTo>
                    <a:pt x="13930" y="9585"/>
                    <a:pt x="13930" y="9585"/>
                    <a:pt x="13930" y="9585"/>
                  </a:cubicBezTo>
                  <a:cubicBezTo>
                    <a:pt x="13930" y="9585"/>
                    <a:pt x="13810" y="9585"/>
                    <a:pt x="13776" y="9585"/>
                  </a:cubicBezTo>
                  <a:cubicBezTo>
                    <a:pt x="13741" y="9585"/>
                    <a:pt x="13260" y="9911"/>
                    <a:pt x="13123" y="9945"/>
                  </a:cubicBezTo>
                  <a:lnTo>
                    <a:pt x="13123" y="9945"/>
                  </a:lnTo>
                  <a:cubicBezTo>
                    <a:pt x="12737" y="10291"/>
                    <a:pt x="12330" y="10612"/>
                    <a:pt x="11903" y="10907"/>
                  </a:cubicBezTo>
                  <a:cubicBezTo>
                    <a:pt x="12900" y="10254"/>
                    <a:pt x="11749" y="11405"/>
                    <a:pt x="11525" y="11405"/>
                  </a:cubicBezTo>
                  <a:cubicBezTo>
                    <a:pt x="11972" y="11405"/>
                    <a:pt x="11732" y="11783"/>
                    <a:pt x="11525" y="12092"/>
                  </a:cubicBezTo>
                  <a:lnTo>
                    <a:pt x="11525" y="12092"/>
                  </a:lnTo>
                  <a:cubicBezTo>
                    <a:pt x="11512" y="12253"/>
                    <a:pt x="11471" y="12409"/>
                    <a:pt x="11405" y="12556"/>
                  </a:cubicBezTo>
                  <a:cubicBezTo>
                    <a:pt x="11525" y="12556"/>
                    <a:pt x="11508" y="12693"/>
                    <a:pt x="11629" y="12693"/>
                  </a:cubicBezTo>
                  <a:lnTo>
                    <a:pt x="11629" y="12693"/>
                  </a:lnTo>
                  <a:cubicBezTo>
                    <a:pt x="11143" y="13178"/>
                    <a:pt x="10727" y="13727"/>
                    <a:pt x="10392" y="14325"/>
                  </a:cubicBezTo>
                  <a:cubicBezTo>
                    <a:pt x="10598" y="14325"/>
                    <a:pt x="10546" y="14325"/>
                    <a:pt x="10753" y="14188"/>
                  </a:cubicBezTo>
                  <a:cubicBezTo>
                    <a:pt x="10753" y="14274"/>
                    <a:pt x="10546" y="14445"/>
                    <a:pt x="10649" y="14514"/>
                  </a:cubicBezTo>
                  <a:cubicBezTo>
                    <a:pt x="11067" y="13670"/>
                    <a:pt x="11757" y="12992"/>
                    <a:pt x="12608" y="12590"/>
                  </a:cubicBezTo>
                  <a:cubicBezTo>
                    <a:pt x="13106" y="12024"/>
                    <a:pt x="13484" y="11337"/>
                    <a:pt x="13999" y="11148"/>
                  </a:cubicBezTo>
                  <a:lnTo>
                    <a:pt x="13999" y="11148"/>
                  </a:lnTo>
                  <a:cubicBezTo>
                    <a:pt x="14085" y="11148"/>
                    <a:pt x="14119" y="10976"/>
                    <a:pt x="14205" y="10976"/>
                  </a:cubicBezTo>
                  <a:cubicBezTo>
                    <a:pt x="14291" y="10976"/>
                    <a:pt x="14205" y="10873"/>
                    <a:pt x="14325" y="10856"/>
                  </a:cubicBezTo>
                  <a:cubicBezTo>
                    <a:pt x="14446" y="10838"/>
                    <a:pt x="15493" y="9808"/>
                    <a:pt x="15081" y="10409"/>
                  </a:cubicBezTo>
                  <a:cubicBezTo>
                    <a:pt x="15081" y="10409"/>
                    <a:pt x="15253" y="10409"/>
                    <a:pt x="15201" y="10409"/>
                  </a:cubicBezTo>
                  <a:lnTo>
                    <a:pt x="15201" y="10409"/>
                  </a:lnTo>
                  <a:cubicBezTo>
                    <a:pt x="15510" y="10409"/>
                    <a:pt x="15201" y="10409"/>
                    <a:pt x="15304" y="10564"/>
                  </a:cubicBezTo>
                  <a:cubicBezTo>
                    <a:pt x="15407" y="10718"/>
                    <a:pt x="15201" y="10649"/>
                    <a:pt x="15167" y="10701"/>
                  </a:cubicBezTo>
                  <a:lnTo>
                    <a:pt x="15167" y="10701"/>
                  </a:lnTo>
                  <a:cubicBezTo>
                    <a:pt x="15167" y="10701"/>
                    <a:pt x="15167" y="10804"/>
                    <a:pt x="15167" y="10856"/>
                  </a:cubicBezTo>
                  <a:lnTo>
                    <a:pt x="15167" y="10856"/>
                  </a:lnTo>
                  <a:cubicBezTo>
                    <a:pt x="15167" y="10856"/>
                    <a:pt x="15167" y="10941"/>
                    <a:pt x="15167" y="10941"/>
                  </a:cubicBezTo>
                  <a:lnTo>
                    <a:pt x="15167" y="10941"/>
                  </a:lnTo>
                  <a:cubicBezTo>
                    <a:pt x="15167" y="10941"/>
                    <a:pt x="15167" y="11027"/>
                    <a:pt x="15047" y="11079"/>
                  </a:cubicBez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cubicBezTo>
                    <a:pt x="15201" y="11079"/>
                    <a:pt x="15047" y="11165"/>
                    <a:pt x="15047" y="11216"/>
                  </a:cubicBezTo>
                  <a:cubicBezTo>
                    <a:pt x="15047" y="11268"/>
                    <a:pt x="15150" y="11113"/>
                    <a:pt x="15201" y="11130"/>
                  </a:cubicBezTo>
                  <a:cubicBezTo>
                    <a:pt x="15253" y="11148"/>
                    <a:pt x="14909" y="11337"/>
                    <a:pt x="14789" y="11508"/>
                  </a:cubicBezTo>
                  <a:lnTo>
                    <a:pt x="14789" y="11508"/>
                  </a:lnTo>
                  <a:cubicBezTo>
                    <a:pt x="14789" y="11508"/>
                    <a:pt x="14652" y="11629"/>
                    <a:pt x="14583" y="11508"/>
                  </a:cubicBezTo>
                  <a:cubicBezTo>
                    <a:pt x="14772" y="11680"/>
                    <a:pt x="14308" y="12041"/>
                    <a:pt x="14325" y="11989"/>
                  </a:cubicBezTo>
                  <a:cubicBezTo>
                    <a:pt x="14342" y="11938"/>
                    <a:pt x="14325" y="12144"/>
                    <a:pt x="14325" y="11989"/>
                  </a:cubicBezTo>
                  <a:cubicBezTo>
                    <a:pt x="14325" y="11835"/>
                    <a:pt x="14119" y="12264"/>
                    <a:pt x="14016" y="12367"/>
                  </a:cubicBezTo>
                  <a:cubicBezTo>
                    <a:pt x="14291" y="12178"/>
                    <a:pt x="14360" y="12144"/>
                    <a:pt x="14016" y="12367"/>
                  </a:cubicBezTo>
                  <a:cubicBezTo>
                    <a:pt x="14016" y="12367"/>
                    <a:pt x="14308" y="12127"/>
                    <a:pt x="14308" y="12230"/>
                  </a:cubicBezTo>
                  <a:cubicBezTo>
                    <a:pt x="14308" y="12333"/>
                    <a:pt x="14463" y="12109"/>
                    <a:pt x="14549" y="12075"/>
                  </a:cubicBezTo>
                  <a:cubicBezTo>
                    <a:pt x="14564" y="12131"/>
                    <a:pt x="14564" y="12191"/>
                    <a:pt x="14549" y="12247"/>
                  </a:cubicBezTo>
                  <a:cubicBezTo>
                    <a:pt x="14549" y="12161"/>
                    <a:pt x="14961" y="11800"/>
                    <a:pt x="14995" y="11921"/>
                  </a:cubicBezTo>
                  <a:cubicBezTo>
                    <a:pt x="15030" y="12041"/>
                    <a:pt x="14995" y="11921"/>
                    <a:pt x="14995" y="11921"/>
                  </a:cubicBezTo>
                  <a:cubicBezTo>
                    <a:pt x="14995" y="11921"/>
                    <a:pt x="14995" y="11817"/>
                    <a:pt x="15133" y="11817"/>
                  </a:cubicBezTo>
                  <a:lnTo>
                    <a:pt x="15133" y="11817"/>
                  </a:lnTo>
                  <a:cubicBezTo>
                    <a:pt x="15133" y="11732"/>
                    <a:pt x="15579" y="11457"/>
                    <a:pt x="15442" y="11577"/>
                  </a:cubicBezTo>
                  <a:lnTo>
                    <a:pt x="15442" y="11577"/>
                  </a:lnTo>
                  <a:cubicBezTo>
                    <a:pt x="15442" y="11577"/>
                    <a:pt x="15442" y="11697"/>
                    <a:pt x="15322" y="11697"/>
                  </a:cubicBezTo>
                  <a:cubicBezTo>
                    <a:pt x="15201" y="11697"/>
                    <a:pt x="15322" y="11697"/>
                    <a:pt x="15322" y="11783"/>
                  </a:cubicBezTo>
                  <a:lnTo>
                    <a:pt x="15322" y="11783"/>
                  </a:lnTo>
                  <a:cubicBezTo>
                    <a:pt x="15218" y="11783"/>
                    <a:pt x="15322" y="11955"/>
                    <a:pt x="15150" y="12006"/>
                  </a:cubicBezTo>
                  <a:cubicBezTo>
                    <a:pt x="14978" y="12058"/>
                    <a:pt x="15150" y="12127"/>
                    <a:pt x="15150" y="12006"/>
                  </a:cubicBezTo>
                  <a:cubicBezTo>
                    <a:pt x="15150" y="11886"/>
                    <a:pt x="14789" y="12161"/>
                    <a:pt x="15150" y="12144"/>
                  </a:cubicBezTo>
                  <a:cubicBezTo>
                    <a:pt x="15510" y="12127"/>
                    <a:pt x="14961" y="12298"/>
                    <a:pt x="15150" y="12247"/>
                  </a:cubicBezTo>
                  <a:cubicBezTo>
                    <a:pt x="15339" y="12195"/>
                    <a:pt x="14995" y="12419"/>
                    <a:pt x="14978" y="12247"/>
                  </a:cubicBezTo>
                  <a:cubicBezTo>
                    <a:pt x="14961" y="12075"/>
                    <a:pt x="14978" y="12333"/>
                    <a:pt x="14978" y="12350"/>
                  </a:cubicBezTo>
                  <a:cubicBezTo>
                    <a:pt x="14978" y="12367"/>
                    <a:pt x="15098" y="12350"/>
                    <a:pt x="15150" y="12350"/>
                  </a:cubicBezTo>
                  <a:cubicBezTo>
                    <a:pt x="15201" y="12350"/>
                    <a:pt x="14961" y="12350"/>
                    <a:pt x="14892" y="12505"/>
                  </a:cubicBezTo>
                  <a:cubicBezTo>
                    <a:pt x="15133" y="12505"/>
                    <a:pt x="15047" y="12505"/>
                    <a:pt x="14892" y="12608"/>
                  </a:cubicBezTo>
                  <a:cubicBezTo>
                    <a:pt x="14738" y="12711"/>
                    <a:pt x="14892" y="12608"/>
                    <a:pt x="14995" y="12608"/>
                  </a:cubicBezTo>
                  <a:cubicBezTo>
                    <a:pt x="15011" y="12682"/>
                    <a:pt x="14963" y="12755"/>
                    <a:pt x="14889" y="12770"/>
                  </a:cubicBezTo>
                  <a:cubicBezTo>
                    <a:pt x="14861" y="12776"/>
                    <a:pt x="14832" y="12773"/>
                    <a:pt x="14806" y="12762"/>
                  </a:cubicBezTo>
                  <a:cubicBezTo>
                    <a:pt x="14806" y="12762"/>
                    <a:pt x="14961" y="12848"/>
                    <a:pt x="14806" y="12917"/>
                  </a:cubicBezTo>
                  <a:cubicBezTo>
                    <a:pt x="14995" y="13020"/>
                    <a:pt x="14600" y="13157"/>
                    <a:pt x="14566" y="13089"/>
                  </a:cubicBezTo>
                  <a:cubicBezTo>
                    <a:pt x="14531" y="13020"/>
                    <a:pt x="14566" y="13363"/>
                    <a:pt x="14411" y="13312"/>
                  </a:cubicBezTo>
                  <a:cubicBezTo>
                    <a:pt x="14257" y="13260"/>
                    <a:pt x="14669" y="13312"/>
                    <a:pt x="14531" y="13415"/>
                  </a:cubicBezTo>
                  <a:cubicBezTo>
                    <a:pt x="14394" y="13518"/>
                    <a:pt x="14531" y="13415"/>
                    <a:pt x="14531" y="13501"/>
                  </a:cubicBezTo>
                  <a:cubicBezTo>
                    <a:pt x="14531" y="13587"/>
                    <a:pt x="14531" y="13501"/>
                    <a:pt x="14531" y="13621"/>
                  </a:cubicBezTo>
                  <a:lnTo>
                    <a:pt x="14634" y="13621"/>
                  </a:lnTo>
                  <a:cubicBezTo>
                    <a:pt x="14634" y="13707"/>
                    <a:pt x="14428" y="13879"/>
                    <a:pt x="14325" y="13844"/>
                  </a:cubicBezTo>
                  <a:cubicBezTo>
                    <a:pt x="14222" y="13810"/>
                    <a:pt x="14480" y="13844"/>
                    <a:pt x="14549" y="13844"/>
                  </a:cubicBezTo>
                  <a:cubicBezTo>
                    <a:pt x="14325" y="14050"/>
                    <a:pt x="14549" y="13844"/>
                    <a:pt x="14549" y="13844"/>
                  </a:cubicBezTo>
                  <a:cubicBezTo>
                    <a:pt x="14549" y="13844"/>
                    <a:pt x="14549" y="13844"/>
                    <a:pt x="14394" y="13999"/>
                  </a:cubicBezTo>
                  <a:cubicBezTo>
                    <a:pt x="14394" y="13999"/>
                    <a:pt x="14686" y="13810"/>
                    <a:pt x="14549" y="13999"/>
                  </a:cubicBezTo>
                  <a:lnTo>
                    <a:pt x="14549" y="13999"/>
                  </a:lnTo>
                  <a:cubicBezTo>
                    <a:pt x="14549" y="13999"/>
                    <a:pt x="14463" y="14102"/>
                    <a:pt x="14446" y="14153"/>
                  </a:cubicBezTo>
                  <a:cubicBezTo>
                    <a:pt x="14428" y="14205"/>
                    <a:pt x="14755" y="14153"/>
                    <a:pt x="14549" y="14153"/>
                  </a:cubicBezTo>
                  <a:cubicBezTo>
                    <a:pt x="14806" y="14342"/>
                    <a:pt x="14205" y="14239"/>
                    <a:pt x="14119" y="14360"/>
                  </a:cubicBezTo>
                  <a:cubicBezTo>
                    <a:pt x="14566" y="14360"/>
                    <a:pt x="13982" y="14360"/>
                    <a:pt x="13896" y="14497"/>
                  </a:cubicBezTo>
                  <a:cubicBezTo>
                    <a:pt x="13870" y="14437"/>
                    <a:pt x="13870" y="14368"/>
                    <a:pt x="13896" y="14308"/>
                  </a:cubicBezTo>
                  <a:cubicBezTo>
                    <a:pt x="13896" y="14445"/>
                    <a:pt x="13896" y="14531"/>
                    <a:pt x="13793" y="14634"/>
                  </a:cubicBezTo>
                  <a:cubicBezTo>
                    <a:pt x="13982" y="14634"/>
                    <a:pt x="14188" y="14342"/>
                    <a:pt x="14428" y="14411"/>
                  </a:cubicBezTo>
                  <a:cubicBezTo>
                    <a:pt x="14308" y="14257"/>
                    <a:pt x="14806" y="14411"/>
                    <a:pt x="14428" y="14617"/>
                  </a:cubicBezTo>
                  <a:cubicBezTo>
                    <a:pt x="14428" y="14617"/>
                    <a:pt x="14428" y="14617"/>
                    <a:pt x="14428" y="14617"/>
                  </a:cubicBezTo>
                  <a:cubicBezTo>
                    <a:pt x="14428" y="14617"/>
                    <a:pt x="14703" y="14463"/>
                    <a:pt x="14566" y="14617"/>
                  </a:cubicBezTo>
                  <a:cubicBezTo>
                    <a:pt x="14428" y="14772"/>
                    <a:pt x="14669" y="14617"/>
                    <a:pt x="14652" y="14617"/>
                  </a:cubicBezTo>
                  <a:cubicBezTo>
                    <a:pt x="14634" y="14617"/>
                    <a:pt x="14652" y="14789"/>
                    <a:pt x="14497" y="14772"/>
                  </a:cubicBezTo>
                  <a:cubicBezTo>
                    <a:pt x="14600" y="14772"/>
                    <a:pt x="14360" y="14995"/>
                    <a:pt x="14360" y="14875"/>
                  </a:cubicBezTo>
                  <a:cubicBezTo>
                    <a:pt x="14360" y="14755"/>
                    <a:pt x="14549" y="15047"/>
                    <a:pt x="14360" y="15012"/>
                  </a:cubicBezTo>
                  <a:cubicBezTo>
                    <a:pt x="14583" y="15115"/>
                    <a:pt x="13879" y="15407"/>
                    <a:pt x="13844" y="15287"/>
                  </a:cubicBezTo>
                  <a:cubicBezTo>
                    <a:pt x="13810" y="15167"/>
                    <a:pt x="13724" y="15287"/>
                    <a:pt x="13844" y="15287"/>
                  </a:cubicBezTo>
                  <a:cubicBezTo>
                    <a:pt x="13381" y="15682"/>
                    <a:pt x="13003" y="15734"/>
                    <a:pt x="12590" y="15407"/>
                  </a:cubicBezTo>
                  <a:cubicBezTo>
                    <a:pt x="12590" y="15407"/>
                    <a:pt x="12213" y="15407"/>
                    <a:pt x="12247" y="15253"/>
                  </a:cubicBezTo>
                  <a:cubicBezTo>
                    <a:pt x="11629" y="15631"/>
                    <a:pt x="11062" y="16026"/>
                    <a:pt x="10426" y="16369"/>
                  </a:cubicBezTo>
                  <a:cubicBezTo>
                    <a:pt x="10849" y="16193"/>
                    <a:pt x="11326" y="16193"/>
                    <a:pt x="11749" y="16369"/>
                  </a:cubicBezTo>
                  <a:cubicBezTo>
                    <a:pt x="11704" y="16429"/>
                    <a:pt x="11645" y="16477"/>
                    <a:pt x="11577" y="16507"/>
                  </a:cubicBezTo>
                  <a:cubicBezTo>
                    <a:pt x="11749" y="16507"/>
                    <a:pt x="11354" y="16885"/>
                    <a:pt x="11577" y="16936"/>
                  </a:cubicBezTo>
                  <a:cubicBezTo>
                    <a:pt x="11405" y="17022"/>
                    <a:pt x="11732" y="17262"/>
                    <a:pt x="11835" y="17125"/>
                  </a:cubicBezTo>
                  <a:cubicBezTo>
                    <a:pt x="11835" y="17125"/>
                    <a:pt x="11972" y="17262"/>
                    <a:pt x="11835" y="17245"/>
                  </a:cubicBezTo>
                  <a:cubicBezTo>
                    <a:pt x="12075" y="17245"/>
                    <a:pt x="11182" y="17520"/>
                    <a:pt x="11251" y="17365"/>
                  </a:cubicBezTo>
                  <a:cubicBezTo>
                    <a:pt x="11101" y="17505"/>
                    <a:pt x="10940" y="17631"/>
                    <a:pt x="10770" y="17743"/>
                  </a:cubicBezTo>
                  <a:lnTo>
                    <a:pt x="10770" y="17743"/>
                  </a:lnTo>
                  <a:cubicBezTo>
                    <a:pt x="10667" y="17743"/>
                    <a:pt x="10770" y="17589"/>
                    <a:pt x="10770" y="17640"/>
                  </a:cubicBezTo>
                  <a:cubicBezTo>
                    <a:pt x="10770" y="17417"/>
                    <a:pt x="11371" y="16988"/>
                    <a:pt x="11371" y="17280"/>
                  </a:cubicBezTo>
                  <a:cubicBezTo>
                    <a:pt x="11371" y="17177"/>
                    <a:pt x="11491" y="17280"/>
                    <a:pt x="11543" y="17194"/>
                  </a:cubicBezTo>
                  <a:cubicBezTo>
                    <a:pt x="11233" y="17073"/>
                    <a:pt x="11233" y="17194"/>
                    <a:pt x="11543" y="16970"/>
                  </a:cubicBezTo>
                  <a:lnTo>
                    <a:pt x="11543" y="16970"/>
                  </a:lnTo>
                  <a:lnTo>
                    <a:pt x="11543" y="16970"/>
                  </a:lnTo>
                  <a:cubicBezTo>
                    <a:pt x="11543" y="17073"/>
                    <a:pt x="11045" y="17245"/>
                    <a:pt x="11233" y="16970"/>
                  </a:cubicBezTo>
                  <a:cubicBezTo>
                    <a:pt x="11096" y="17125"/>
                    <a:pt x="11045" y="17073"/>
                    <a:pt x="10924" y="16970"/>
                  </a:cubicBezTo>
                  <a:cubicBezTo>
                    <a:pt x="10804" y="16867"/>
                    <a:pt x="10924" y="17091"/>
                    <a:pt x="10924" y="17159"/>
                  </a:cubicBezTo>
                  <a:cubicBezTo>
                    <a:pt x="10924" y="17228"/>
                    <a:pt x="10924" y="17331"/>
                    <a:pt x="10924" y="17159"/>
                  </a:cubicBezTo>
                  <a:cubicBezTo>
                    <a:pt x="10924" y="16988"/>
                    <a:pt x="10598" y="17314"/>
                    <a:pt x="10667" y="17159"/>
                  </a:cubicBezTo>
                  <a:cubicBezTo>
                    <a:pt x="10735" y="17005"/>
                    <a:pt x="10478" y="17245"/>
                    <a:pt x="10667" y="17159"/>
                  </a:cubicBezTo>
                  <a:cubicBezTo>
                    <a:pt x="10856" y="17073"/>
                    <a:pt x="10546" y="17297"/>
                    <a:pt x="10478" y="17331"/>
                  </a:cubicBezTo>
                  <a:lnTo>
                    <a:pt x="10478" y="17331"/>
                  </a:lnTo>
                  <a:cubicBezTo>
                    <a:pt x="10478" y="17331"/>
                    <a:pt x="10478" y="17417"/>
                    <a:pt x="10478" y="17331"/>
                  </a:cubicBezTo>
                  <a:cubicBezTo>
                    <a:pt x="10478" y="17245"/>
                    <a:pt x="10357" y="17469"/>
                    <a:pt x="10478" y="17331"/>
                  </a:cubicBezTo>
                  <a:cubicBezTo>
                    <a:pt x="10254" y="17331"/>
                    <a:pt x="9722" y="18345"/>
                    <a:pt x="10083" y="18001"/>
                  </a:cubicBezTo>
                  <a:cubicBezTo>
                    <a:pt x="10083" y="18138"/>
                    <a:pt x="9842" y="18327"/>
                    <a:pt x="9911" y="18087"/>
                  </a:cubicBezTo>
                  <a:cubicBezTo>
                    <a:pt x="9773" y="18259"/>
                    <a:pt x="9791" y="18241"/>
                    <a:pt x="9808" y="18087"/>
                  </a:cubicBezTo>
                  <a:cubicBezTo>
                    <a:pt x="9360" y="18252"/>
                    <a:pt x="8984" y="18568"/>
                    <a:pt x="8743" y="18980"/>
                  </a:cubicBezTo>
                  <a:lnTo>
                    <a:pt x="8743" y="18980"/>
                  </a:lnTo>
                  <a:lnTo>
                    <a:pt x="8743" y="18980"/>
                  </a:lnTo>
                  <a:cubicBezTo>
                    <a:pt x="8743" y="18980"/>
                    <a:pt x="8743" y="18825"/>
                    <a:pt x="8743" y="18740"/>
                  </a:cubicBezTo>
                  <a:cubicBezTo>
                    <a:pt x="8605" y="18980"/>
                    <a:pt x="8588" y="19289"/>
                    <a:pt x="8365" y="19495"/>
                  </a:cubicBezTo>
                  <a:lnTo>
                    <a:pt x="8365" y="19495"/>
                  </a:lnTo>
                  <a:lnTo>
                    <a:pt x="8262" y="19650"/>
                  </a:lnTo>
                  <a:cubicBezTo>
                    <a:pt x="8298" y="19536"/>
                    <a:pt x="8356" y="19431"/>
                    <a:pt x="8434" y="19341"/>
                  </a:cubicBezTo>
                  <a:cubicBezTo>
                    <a:pt x="8434" y="19341"/>
                    <a:pt x="8434" y="19255"/>
                    <a:pt x="8434" y="19221"/>
                  </a:cubicBezTo>
                  <a:lnTo>
                    <a:pt x="8434" y="19221"/>
                  </a:lnTo>
                  <a:cubicBezTo>
                    <a:pt x="8434" y="19014"/>
                    <a:pt x="8605" y="18860"/>
                    <a:pt x="8674" y="18671"/>
                  </a:cubicBezTo>
                  <a:cubicBezTo>
                    <a:pt x="8545" y="18838"/>
                    <a:pt x="8441" y="19023"/>
                    <a:pt x="8365" y="19221"/>
                  </a:cubicBezTo>
                  <a:cubicBezTo>
                    <a:pt x="8365" y="19117"/>
                    <a:pt x="8365" y="19032"/>
                    <a:pt x="8365" y="18929"/>
                  </a:cubicBezTo>
                  <a:cubicBezTo>
                    <a:pt x="8365" y="18825"/>
                    <a:pt x="8365" y="19581"/>
                    <a:pt x="8365" y="19324"/>
                  </a:cubicBezTo>
                  <a:cubicBezTo>
                    <a:pt x="8365" y="19324"/>
                    <a:pt x="8365" y="19598"/>
                    <a:pt x="8365" y="19530"/>
                  </a:cubicBezTo>
                  <a:cubicBezTo>
                    <a:pt x="8365" y="19461"/>
                    <a:pt x="8365" y="19616"/>
                    <a:pt x="8365" y="19650"/>
                  </a:cubicBezTo>
                  <a:cubicBezTo>
                    <a:pt x="8374" y="19605"/>
                    <a:pt x="8374" y="19558"/>
                    <a:pt x="8365" y="19513"/>
                  </a:cubicBezTo>
                  <a:cubicBezTo>
                    <a:pt x="8365" y="19650"/>
                    <a:pt x="8502" y="19719"/>
                    <a:pt x="8365" y="19856"/>
                  </a:cubicBezTo>
                  <a:lnTo>
                    <a:pt x="8365" y="19856"/>
                  </a:lnTo>
                  <a:cubicBezTo>
                    <a:pt x="8365" y="19993"/>
                    <a:pt x="8176" y="20148"/>
                    <a:pt x="8210" y="19976"/>
                  </a:cubicBezTo>
                  <a:cubicBezTo>
                    <a:pt x="8245" y="19805"/>
                    <a:pt x="8210" y="20079"/>
                    <a:pt x="8210" y="20097"/>
                  </a:cubicBezTo>
                  <a:cubicBezTo>
                    <a:pt x="8210" y="20114"/>
                    <a:pt x="8296" y="20097"/>
                    <a:pt x="8313" y="20234"/>
                  </a:cubicBezTo>
                  <a:cubicBezTo>
                    <a:pt x="8304" y="20200"/>
                    <a:pt x="8304" y="20165"/>
                    <a:pt x="8313" y="20131"/>
                  </a:cubicBezTo>
                  <a:cubicBezTo>
                    <a:pt x="8313" y="20234"/>
                    <a:pt x="8313" y="20285"/>
                    <a:pt x="8176" y="20354"/>
                  </a:cubicBezTo>
                  <a:cubicBezTo>
                    <a:pt x="8039" y="20423"/>
                    <a:pt x="8176" y="20354"/>
                    <a:pt x="8176" y="20251"/>
                  </a:cubicBezTo>
                  <a:cubicBezTo>
                    <a:pt x="8176" y="20148"/>
                    <a:pt x="8176" y="20251"/>
                    <a:pt x="8176" y="20251"/>
                  </a:cubicBezTo>
                  <a:cubicBezTo>
                    <a:pt x="8176" y="20251"/>
                    <a:pt x="8176" y="20474"/>
                    <a:pt x="8176" y="20389"/>
                  </a:cubicBezTo>
                  <a:lnTo>
                    <a:pt x="8176" y="20389"/>
                  </a:lnTo>
                  <a:lnTo>
                    <a:pt x="8176" y="20389"/>
                  </a:lnTo>
                  <a:lnTo>
                    <a:pt x="8176" y="20389"/>
                  </a:lnTo>
                  <a:cubicBezTo>
                    <a:pt x="6991" y="20389"/>
                    <a:pt x="6458" y="2499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lnTo>
                    <a:pt x="6579" y="22982"/>
                  </a:lnTo>
                  <a:cubicBezTo>
                    <a:pt x="6579" y="22879"/>
                    <a:pt x="6579" y="22707"/>
                    <a:pt x="6579" y="22604"/>
                  </a:cubicBezTo>
                  <a:cubicBezTo>
                    <a:pt x="6579" y="22501"/>
                    <a:pt x="6579" y="22604"/>
                    <a:pt x="6579" y="22707"/>
                  </a:cubicBezTo>
                  <a:cubicBezTo>
                    <a:pt x="6579" y="22810"/>
                    <a:pt x="6853" y="21780"/>
                    <a:pt x="6579" y="21745"/>
                  </a:cubicBezTo>
                  <a:cubicBezTo>
                    <a:pt x="6304" y="21711"/>
                    <a:pt x="6476" y="21849"/>
                    <a:pt x="6579" y="21745"/>
                  </a:cubicBezTo>
                  <a:lnTo>
                    <a:pt x="6579" y="21745"/>
                  </a:lnTo>
                  <a:lnTo>
                    <a:pt x="6579" y="21745"/>
                  </a:lnTo>
                  <a:cubicBezTo>
                    <a:pt x="6579" y="21745"/>
                    <a:pt x="6579" y="21574"/>
                    <a:pt x="6579" y="21642"/>
                  </a:cubicBezTo>
                  <a:cubicBezTo>
                    <a:pt x="6587" y="21603"/>
                    <a:pt x="6587" y="21562"/>
                    <a:pt x="6579" y="21522"/>
                  </a:cubicBezTo>
                  <a:lnTo>
                    <a:pt x="6579" y="21522"/>
                  </a:lnTo>
                  <a:cubicBezTo>
                    <a:pt x="6579" y="21522"/>
                    <a:pt x="6579" y="21436"/>
                    <a:pt x="6579" y="21385"/>
                  </a:cubicBezTo>
                  <a:lnTo>
                    <a:pt x="6579" y="21385"/>
                  </a:ln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282"/>
                    <a:pt x="6579" y="21230"/>
                  </a:cubicBezTo>
                  <a:lnTo>
                    <a:pt x="6579" y="21333"/>
                  </a:lnTo>
                  <a:cubicBezTo>
                    <a:pt x="6579" y="21230"/>
                    <a:pt x="6390" y="21333"/>
                    <a:pt x="6373" y="21453"/>
                  </a:cubicBezTo>
                  <a:lnTo>
                    <a:pt x="6373" y="21453"/>
                  </a:lnTo>
                  <a:cubicBezTo>
                    <a:pt x="6373" y="21642"/>
                    <a:pt x="6373" y="21763"/>
                    <a:pt x="6373" y="21849"/>
                  </a:cubicBezTo>
                  <a:cubicBezTo>
                    <a:pt x="6373" y="21934"/>
                    <a:pt x="6373" y="21471"/>
                    <a:pt x="6373" y="21763"/>
                  </a:cubicBezTo>
                  <a:lnTo>
                    <a:pt x="6373" y="21660"/>
                  </a:lnTo>
                  <a:cubicBezTo>
                    <a:pt x="6373" y="21539"/>
                    <a:pt x="6373" y="21471"/>
                    <a:pt x="6373" y="21350"/>
                  </a:cubicBezTo>
                  <a:cubicBezTo>
                    <a:pt x="6373" y="21230"/>
                    <a:pt x="6373" y="21350"/>
                    <a:pt x="6373" y="21350"/>
                  </a:cubicBezTo>
                  <a:cubicBezTo>
                    <a:pt x="6373" y="21591"/>
                    <a:pt x="6373" y="21076"/>
                    <a:pt x="6184" y="21350"/>
                  </a:cubicBezTo>
                  <a:cubicBezTo>
                    <a:pt x="6184" y="21350"/>
                    <a:pt x="6184" y="21196"/>
                    <a:pt x="6184" y="21127"/>
                  </a:cubicBezTo>
                  <a:cubicBezTo>
                    <a:pt x="6184" y="21058"/>
                    <a:pt x="6184" y="21247"/>
                    <a:pt x="6184" y="21127"/>
                  </a:cubicBezTo>
                  <a:cubicBezTo>
                    <a:pt x="6193" y="21213"/>
                    <a:pt x="6193" y="21299"/>
                    <a:pt x="6184" y="21385"/>
                  </a:cubicBezTo>
                  <a:lnTo>
                    <a:pt x="6184" y="21385"/>
                  </a:lnTo>
                  <a:lnTo>
                    <a:pt x="6184" y="21505"/>
                  </a:lnTo>
                  <a:lnTo>
                    <a:pt x="6184" y="21505"/>
                  </a:lnTo>
                  <a:cubicBezTo>
                    <a:pt x="6184" y="21591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608"/>
                    <a:pt x="6184" y="21608"/>
                  </a:cubicBezTo>
                  <a:lnTo>
                    <a:pt x="6184" y="21608"/>
                  </a:lnTo>
                  <a:cubicBezTo>
                    <a:pt x="6085" y="21918"/>
                    <a:pt x="6005" y="22233"/>
                    <a:pt x="5943" y="22553"/>
                  </a:cubicBezTo>
                  <a:cubicBezTo>
                    <a:pt x="5943" y="22553"/>
                    <a:pt x="5943" y="22433"/>
                    <a:pt x="5943" y="22398"/>
                  </a:cubicBezTo>
                  <a:cubicBezTo>
                    <a:pt x="5943" y="22364"/>
                    <a:pt x="5840" y="22862"/>
                    <a:pt x="5943" y="22621"/>
                  </a:cubicBezTo>
                  <a:cubicBezTo>
                    <a:pt x="5838" y="23115"/>
                    <a:pt x="5758" y="23614"/>
                    <a:pt x="5703" y="24116"/>
                  </a:cubicBezTo>
                  <a:cubicBezTo>
                    <a:pt x="5668" y="24579"/>
                    <a:pt x="5668" y="25044"/>
                    <a:pt x="5703" y="25507"/>
                  </a:cubicBezTo>
                  <a:cubicBezTo>
                    <a:pt x="5703" y="25507"/>
                    <a:pt x="5703" y="25507"/>
                    <a:pt x="5703" y="25507"/>
                  </a:cubicBezTo>
                  <a:cubicBezTo>
                    <a:pt x="5709" y="25479"/>
                    <a:pt x="5709" y="25449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421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559"/>
                    <a:pt x="5703" y="25627"/>
                  </a:cubicBezTo>
                  <a:lnTo>
                    <a:pt x="5703" y="25627"/>
                  </a:lnTo>
                  <a:lnTo>
                    <a:pt x="5703" y="25627"/>
                  </a:lnTo>
                  <a:cubicBezTo>
                    <a:pt x="5711" y="25553"/>
                    <a:pt x="5711" y="25478"/>
                    <a:pt x="5703" y="25404"/>
                  </a:cubicBezTo>
                  <a:lnTo>
                    <a:pt x="5703" y="25404"/>
                  </a:lnTo>
                  <a:cubicBezTo>
                    <a:pt x="5857" y="25249"/>
                    <a:pt x="5703" y="24511"/>
                    <a:pt x="5995" y="24665"/>
                  </a:cubicBezTo>
                  <a:cubicBezTo>
                    <a:pt x="5995" y="24665"/>
                    <a:pt x="5995" y="24562"/>
                    <a:pt x="5995" y="24665"/>
                  </a:cubicBezTo>
                  <a:cubicBezTo>
                    <a:pt x="5995" y="24769"/>
                    <a:pt x="5995" y="24665"/>
                    <a:pt x="5995" y="24665"/>
                  </a:cubicBezTo>
                  <a:cubicBezTo>
                    <a:pt x="5995" y="24665"/>
                    <a:pt x="5995" y="24820"/>
                    <a:pt x="5995" y="24665"/>
                  </a:cubicBezTo>
                  <a:cubicBezTo>
                    <a:pt x="6098" y="24957"/>
                    <a:pt x="5806" y="25284"/>
                    <a:pt x="5857" y="25593"/>
                  </a:cubicBezTo>
                  <a:cubicBezTo>
                    <a:pt x="5857" y="25593"/>
                    <a:pt x="5857" y="25868"/>
                    <a:pt x="5857" y="25919"/>
                  </a:cubicBezTo>
                  <a:cubicBezTo>
                    <a:pt x="5814" y="26294"/>
                    <a:pt x="5476" y="26563"/>
                    <a:pt x="5101" y="26521"/>
                  </a:cubicBezTo>
                  <a:cubicBezTo>
                    <a:pt x="4727" y="26478"/>
                    <a:pt x="4457" y="26140"/>
                    <a:pt x="4500" y="25765"/>
                  </a:cubicBezTo>
                  <a:cubicBezTo>
                    <a:pt x="4500" y="25954"/>
                    <a:pt x="4500" y="26349"/>
                    <a:pt x="4397" y="26658"/>
                  </a:cubicBezTo>
                  <a:lnTo>
                    <a:pt x="4397" y="26658"/>
                  </a:lnTo>
                  <a:cubicBezTo>
                    <a:pt x="4380" y="26726"/>
                    <a:pt x="4380" y="26796"/>
                    <a:pt x="4397" y="26864"/>
                  </a:cubicBezTo>
                  <a:lnTo>
                    <a:pt x="4397" y="26864"/>
                  </a:lnTo>
                  <a:cubicBezTo>
                    <a:pt x="4397" y="26864"/>
                    <a:pt x="4397" y="26864"/>
                    <a:pt x="4397" y="26950"/>
                  </a:cubicBezTo>
                  <a:cubicBezTo>
                    <a:pt x="4397" y="27036"/>
                    <a:pt x="4603" y="27139"/>
                    <a:pt x="4586" y="26950"/>
                  </a:cubicBezTo>
                  <a:cubicBezTo>
                    <a:pt x="4586" y="27053"/>
                    <a:pt x="4586" y="27105"/>
                    <a:pt x="4724" y="27190"/>
                  </a:cubicBezTo>
                  <a:lnTo>
                    <a:pt x="4724" y="27190"/>
                  </a:lnTo>
                  <a:cubicBezTo>
                    <a:pt x="4738" y="27241"/>
                    <a:pt x="4738" y="27295"/>
                    <a:pt x="4724" y="27345"/>
                  </a:cubicBezTo>
                  <a:cubicBezTo>
                    <a:pt x="4724" y="27208"/>
                    <a:pt x="4724" y="27345"/>
                    <a:pt x="4724" y="27448"/>
                  </a:cubicBezTo>
                  <a:lnTo>
                    <a:pt x="4724" y="27448"/>
                  </a:lnTo>
                  <a:cubicBezTo>
                    <a:pt x="4767" y="27681"/>
                    <a:pt x="4767" y="27920"/>
                    <a:pt x="4724" y="28152"/>
                  </a:cubicBezTo>
                  <a:lnTo>
                    <a:pt x="4724" y="28152"/>
                  </a:lnTo>
                  <a:cubicBezTo>
                    <a:pt x="4732" y="28307"/>
                    <a:pt x="4732" y="28462"/>
                    <a:pt x="4724" y="28616"/>
                  </a:cubicBezTo>
                  <a:cubicBezTo>
                    <a:pt x="4724" y="28616"/>
                    <a:pt x="4724" y="28513"/>
                    <a:pt x="4724" y="28444"/>
                  </a:cubicBezTo>
                  <a:cubicBezTo>
                    <a:pt x="4715" y="28564"/>
                    <a:pt x="4715" y="28685"/>
                    <a:pt x="4724" y="28805"/>
                  </a:cubicBezTo>
                  <a:cubicBezTo>
                    <a:pt x="4734" y="28777"/>
                    <a:pt x="4734" y="28747"/>
                    <a:pt x="4724" y="28719"/>
                  </a:cubicBezTo>
                  <a:cubicBezTo>
                    <a:pt x="4697" y="28861"/>
                    <a:pt x="4697" y="29007"/>
                    <a:pt x="4724" y="29149"/>
                  </a:cubicBezTo>
                  <a:cubicBezTo>
                    <a:pt x="4724" y="29063"/>
                    <a:pt x="4947" y="30042"/>
                    <a:pt x="4930" y="29733"/>
                  </a:cubicBezTo>
                  <a:cubicBezTo>
                    <a:pt x="5136" y="30265"/>
                    <a:pt x="5170" y="29131"/>
                    <a:pt x="5634" y="30471"/>
                  </a:cubicBezTo>
                  <a:cubicBezTo>
                    <a:pt x="5634" y="30368"/>
                    <a:pt x="5634" y="29337"/>
                    <a:pt x="5960" y="29595"/>
                  </a:cubicBezTo>
                  <a:cubicBezTo>
                    <a:pt x="5960" y="29818"/>
                    <a:pt x="5960" y="29595"/>
                    <a:pt x="5960" y="29475"/>
                  </a:cubicBezTo>
                  <a:cubicBezTo>
                    <a:pt x="5960" y="29355"/>
                    <a:pt x="6252" y="29303"/>
                    <a:pt x="6355" y="29234"/>
                  </a:cubicBezTo>
                  <a:cubicBezTo>
                    <a:pt x="6476" y="29458"/>
                    <a:pt x="6355" y="29836"/>
                    <a:pt x="6355" y="30145"/>
                  </a:cubicBezTo>
                  <a:cubicBezTo>
                    <a:pt x="6630" y="30901"/>
                    <a:pt x="6355" y="29681"/>
                    <a:pt x="6665" y="29664"/>
                  </a:cubicBezTo>
                  <a:cubicBezTo>
                    <a:pt x="6974" y="29647"/>
                    <a:pt x="6527" y="29544"/>
                    <a:pt x="6665" y="29441"/>
                  </a:cubicBezTo>
                  <a:cubicBezTo>
                    <a:pt x="6802" y="29337"/>
                    <a:pt x="6665" y="29664"/>
                    <a:pt x="6785" y="29733"/>
                  </a:cubicBezTo>
                  <a:cubicBezTo>
                    <a:pt x="6933" y="29741"/>
                    <a:pt x="7051" y="29859"/>
                    <a:pt x="7060" y="30007"/>
                  </a:cubicBezTo>
                  <a:cubicBezTo>
                    <a:pt x="6939" y="30213"/>
                    <a:pt x="7352" y="30145"/>
                    <a:pt x="7472" y="30196"/>
                  </a:cubicBezTo>
                  <a:cubicBezTo>
                    <a:pt x="7558" y="30660"/>
                    <a:pt x="8090" y="30042"/>
                    <a:pt x="8262" y="30402"/>
                  </a:cubicBezTo>
                  <a:cubicBezTo>
                    <a:pt x="8004" y="30402"/>
                    <a:pt x="8073" y="30402"/>
                    <a:pt x="8262" y="30643"/>
                  </a:cubicBezTo>
                  <a:cubicBezTo>
                    <a:pt x="8262" y="30471"/>
                    <a:pt x="8863" y="31107"/>
                    <a:pt x="8434" y="31107"/>
                  </a:cubicBezTo>
                  <a:cubicBezTo>
                    <a:pt x="8885" y="31152"/>
                    <a:pt x="9220" y="31547"/>
                    <a:pt x="9189" y="32000"/>
                  </a:cubicBezTo>
                  <a:cubicBezTo>
                    <a:pt x="9189" y="31673"/>
                    <a:pt x="9550" y="32154"/>
                    <a:pt x="9550" y="32309"/>
                  </a:cubicBezTo>
                  <a:cubicBezTo>
                    <a:pt x="9464" y="32103"/>
                    <a:pt x="10461" y="32309"/>
                    <a:pt x="10220" y="32532"/>
                  </a:cubicBezTo>
                  <a:cubicBezTo>
                    <a:pt x="10443" y="32361"/>
                    <a:pt x="10976" y="33030"/>
                    <a:pt x="10856" y="33151"/>
                  </a:cubicBezTo>
                  <a:cubicBezTo>
                    <a:pt x="11010" y="32893"/>
                    <a:pt x="11130" y="33735"/>
                    <a:pt x="11302" y="33924"/>
                  </a:cubicBezTo>
                  <a:cubicBezTo>
                    <a:pt x="11474" y="34113"/>
                    <a:pt x="10976" y="34559"/>
                    <a:pt x="11045" y="34868"/>
                  </a:cubicBezTo>
                  <a:cubicBezTo>
                    <a:pt x="11045" y="34611"/>
                    <a:pt x="11233" y="34628"/>
                    <a:pt x="11148" y="34868"/>
                  </a:cubicBezTo>
                  <a:cubicBezTo>
                    <a:pt x="11148" y="34868"/>
                    <a:pt x="11268" y="34559"/>
                    <a:pt x="11337" y="34731"/>
                  </a:cubicBezTo>
                  <a:cubicBezTo>
                    <a:pt x="11405" y="34903"/>
                    <a:pt x="11337" y="34731"/>
                    <a:pt x="11337" y="34731"/>
                  </a:cubicBezTo>
                  <a:cubicBezTo>
                    <a:pt x="11337" y="34216"/>
                    <a:pt x="12401" y="35143"/>
                    <a:pt x="11337" y="35092"/>
                  </a:cubicBezTo>
                  <a:cubicBezTo>
                    <a:pt x="11749" y="35092"/>
                    <a:pt x="11543" y="35315"/>
                    <a:pt x="11680" y="35624"/>
                  </a:cubicBezTo>
                  <a:cubicBezTo>
                    <a:pt x="11543" y="35074"/>
                    <a:pt x="12075" y="34576"/>
                    <a:pt x="12419" y="35074"/>
                  </a:cubicBezTo>
                  <a:cubicBezTo>
                    <a:pt x="12419" y="35074"/>
                    <a:pt x="12608" y="35177"/>
                    <a:pt x="12642" y="35263"/>
                  </a:cubicBezTo>
                  <a:cubicBezTo>
                    <a:pt x="12676" y="35349"/>
                    <a:pt x="12986" y="35366"/>
                    <a:pt x="12882" y="35469"/>
                  </a:cubicBezTo>
                  <a:cubicBezTo>
                    <a:pt x="12779" y="35573"/>
                    <a:pt x="12882" y="35727"/>
                    <a:pt x="12968" y="35830"/>
                  </a:cubicBezTo>
                  <a:cubicBezTo>
                    <a:pt x="13054" y="35933"/>
                    <a:pt x="12968" y="35487"/>
                    <a:pt x="12968" y="35710"/>
                  </a:cubicBezTo>
                  <a:cubicBezTo>
                    <a:pt x="12968" y="35555"/>
                    <a:pt x="13106" y="35607"/>
                    <a:pt x="12968" y="35504"/>
                  </a:cubicBezTo>
                  <a:cubicBezTo>
                    <a:pt x="12831" y="35401"/>
                    <a:pt x="13363" y="35761"/>
                    <a:pt x="13363" y="35641"/>
                  </a:cubicBezTo>
                  <a:cubicBezTo>
                    <a:pt x="13363" y="35521"/>
                    <a:pt x="13363" y="35641"/>
                    <a:pt x="13466" y="35744"/>
                  </a:cubicBezTo>
                  <a:cubicBezTo>
                    <a:pt x="13569" y="35847"/>
                    <a:pt x="13466" y="35744"/>
                    <a:pt x="13466" y="35744"/>
                  </a:cubicBezTo>
                  <a:lnTo>
                    <a:pt x="13466" y="35744"/>
                  </a:lnTo>
                  <a:lnTo>
                    <a:pt x="13466" y="35744"/>
                  </a:lnTo>
                  <a:cubicBezTo>
                    <a:pt x="14841" y="36157"/>
                    <a:pt x="16438" y="37462"/>
                    <a:pt x="14926" y="38922"/>
                  </a:cubicBezTo>
                  <a:cubicBezTo>
                    <a:pt x="14926" y="38836"/>
                    <a:pt x="14926" y="38682"/>
                    <a:pt x="14926" y="38819"/>
                  </a:cubicBezTo>
                  <a:cubicBezTo>
                    <a:pt x="14926" y="38956"/>
                    <a:pt x="14823" y="38819"/>
                    <a:pt x="14806" y="38819"/>
                  </a:cubicBezTo>
                  <a:lnTo>
                    <a:pt x="14806" y="38819"/>
                  </a:lnTo>
                  <a:cubicBezTo>
                    <a:pt x="15133" y="39386"/>
                    <a:pt x="15717" y="41619"/>
                    <a:pt x="14806" y="41447"/>
                  </a:cubicBezTo>
                  <a:cubicBezTo>
                    <a:pt x="14806" y="41447"/>
                    <a:pt x="14514" y="41447"/>
                    <a:pt x="14806" y="41447"/>
                  </a:cubicBezTo>
                  <a:cubicBezTo>
                    <a:pt x="15098" y="41447"/>
                    <a:pt x="14652" y="41447"/>
                    <a:pt x="14600" y="41447"/>
                  </a:cubicBezTo>
                  <a:cubicBezTo>
                    <a:pt x="14549" y="41447"/>
                    <a:pt x="14600" y="41533"/>
                    <a:pt x="14600" y="41687"/>
                  </a:cubicBezTo>
                  <a:cubicBezTo>
                    <a:pt x="14360" y="41498"/>
                    <a:pt x="14257" y="41997"/>
                    <a:pt x="14154" y="41962"/>
                  </a:cubicBezTo>
                  <a:cubicBezTo>
                    <a:pt x="14050" y="41928"/>
                    <a:pt x="14154" y="41962"/>
                    <a:pt x="14154" y="41962"/>
                  </a:cubicBezTo>
                  <a:cubicBezTo>
                    <a:pt x="14154" y="41962"/>
                    <a:pt x="14291" y="42048"/>
                    <a:pt x="14154" y="42048"/>
                  </a:cubicBezTo>
                  <a:cubicBezTo>
                    <a:pt x="14016" y="42048"/>
                    <a:pt x="14154" y="42048"/>
                    <a:pt x="14154" y="42048"/>
                  </a:cubicBezTo>
                  <a:cubicBezTo>
                    <a:pt x="14154" y="42048"/>
                    <a:pt x="14446" y="42426"/>
                    <a:pt x="14411" y="42529"/>
                  </a:cubicBezTo>
                  <a:cubicBezTo>
                    <a:pt x="14377" y="42632"/>
                    <a:pt x="14411" y="43697"/>
                    <a:pt x="14411" y="43336"/>
                  </a:cubicBezTo>
                  <a:cubicBezTo>
                    <a:pt x="14411" y="43336"/>
                    <a:pt x="14411" y="43336"/>
                    <a:pt x="14411" y="43250"/>
                  </a:cubicBezTo>
                  <a:cubicBezTo>
                    <a:pt x="14411" y="43165"/>
                    <a:pt x="14411" y="43113"/>
                    <a:pt x="14411" y="43113"/>
                  </a:cubicBezTo>
                  <a:cubicBezTo>
                    <a:pt x="14338" y="43042"/>
                    <a:pt x="14257" y="42979"/>
                    <a:pt x="14171" y="42924"/>
                  </a:cubicBezTo>
                  <a:cubicBezTo>
                    <a:pt x="14231" y="42979"/>
                    <a:pt x="14283" y="43043"/>
                    <a:pt x="14325" y="43113"/>
                  </a:cubicBezTo>
                  <a:cubicBezTo>
                    <a:pt x="14325" y="43113"/>
                    <a:pt x="14446" y="43354"/>
                    <a:pt x="14325" y="43250"/>
                  </a:cubicBezTo>
                  <a:cubicBezTo>
                    <a:pt x="14858" y="44041"/>
                    <a:pt x="14325" y="44264"/>
                    <a:pt x="13844" y="43817"/>
                  </a:cubicBezTo>
                  <a:lnTo>
                    <a:pt x="14549" y="44418"/>
                  </a:lnTo>
                  <a:lnTo>
                    <a:pt x="14549" y="44418"/>
                  </a:lnTo>
                  <a:cubicBezTo>
                    <a:pt x="14637" y="44494"/>
                    <a:pt x="14707" y="44587"/>
                    <a:pt x="14755" y="44693"/>
                  </a:cubicBezTo>
                  <a:lnTo>
                    <a:pt x="14755" y="44693"/>
                  </a:lnTo>
                  <a:cubicBezTo>
                    <a:pt x="14755" y="44693"/>
                    <a:pt x="14944" y="44951"/>
                    <a:pt x="14755" y="44882"/>
                  </a:cubicBezTo>
                  <a:cubicBezTo>
                    <a:pt x="14566" y="44814"/>
                    <a:pt x="14394" y="44882"/>
                    <a:pt x="14291" y="44882"/>
                  </a:cubicBezTo>
                  <a:cubicBezTo>
                    <a:pt x="14188" y="44882"/>
                    <a:pt x="14480" y="45037"/>
                    <a:pt x="14566" y="45123"/>
                  </a:cubicBezTo>
                  <a:lnTo>
                    <a:pt x="14566" y="45123"/>
                  </a:lnTo>
                  <a:cubicBezTo>
                    <a:pt x="14909" y="45466"/>
                    <a:pt x="14995" y="45569"/>
                    <a:pt x="14463" y="45294"/>
                  </a:cubicBezTo>
                  <a:cubicBezTo>
                    <a:pt x="14621" y="45462"/>
                    <a:pt x="14807" y="45602"/>
                    <a:pt x="15012" y="45707"/>
                  </a:cubicBezTo>
                  <a:cubicBezTo>
                    <a:pt x="15012" y="45707"/>
                    <a:pt x="15012" y="45707"/>
                    <a:pt x="15012" y="45707"/>
                  </a:cubicBezTo>
                  <a:lnTo>
                    <a:pt x="15012" y="45707"/>
                  </a:lnTo>
                  <a:cubicBezTo>
                    <a:pt x="15304" y="45930"/>
                    <a:pt x="15133" y="45947"/>
                    <a:pt x="15717" y="46359"/>
                  </a:cubicBezTo>
                  <a:lnTo>
                    <a:pt x="15717" y="46359"/>
                  </a:lnTo>
                  <a:lnTo>
                    <a:pt x="15717" y="46359"/>
                  </a:lnTo>
                  <a:lnTo>
                    <a:pt x="15717" y="46359"/>
                  </a:lnTo>
                  <a:cubicBezTo>
                    <a:pt x="15991" y="46669"/>
                    <a:pt x="16438" y="46737"/>
                    <a:pt x="16730" y="47012"/>
                  </a:cubicBezTo>
                  <a:lnTo>
                    <a:pt x="16730" y="47012"/>
                  </a:lnTo>
                  <a:lnTo>
                    <a:pt x="16730" y="47012"/>
                  </a:lnTo>
                  <a:lnTo>
                    <a:pt x="16730" y="47012"/>
                  </a:lnTo>
                  <a:lnTo>
                    <a:pt x="16885" y="47132"/>
                  </a:lnTo>
                  <a:lnTo>
                    <a:pt x="16885" y="47132"/>
                  </a:lnTo>
                  <a:lnTo>
                    <a:pt x="17091" y="47270"/>
                  </a:lnTo>
                  <a:cubicBezTo>
                    <a:pt x="17091" y="47270"/>
                    <a:pt x="17091" y="47270"/>
                    <a:pt x="16988" y="47270"/>
                  </a:cubicBezTo>
                  <a:cubicBezTo>
                    <a:pt x="17278" y="47454"/>
                    <a:pt x="17582" y="47614"/>
                    <a:pt x="17898" y="47751"/>
                  </a:cubicBezTo>
                  <a:lnTo>
                    <a:pt x="17898" y="47751"/>
                  </a:lnTo>
                  <a:cubicBezTo>
                    <a:pt x="17795" y="47751"/>
                    <a:pt x="17898" y="47751"/>
                    <a:pt x="17898" y="47751"/>
                  </a:cubicBezTo>
                  <a:lnTo>
                    <a:pt x="17898" y="47751"/>
                  </a:lnTo>
                  <a:cubicBezTo>
                    <a:pt x="18059" y="47847"/>
                    <a:pt x="18225" y="47933"/>
                    <a:pt x="18396" y="48008"/>
                  </a:cubicBezTo>
                  <a:lnTo>
                    <a:pt x="18173" y="48008"/>
                  </a:lnTo>
                  <a:close/>
                  <a:moveTo>
                    <a:pt x="20560" y="10117"/>
                  </a:moveTo>
                  <a:cubicBezTo>
                    <a:pt x="20286" y="10409"/>
                    <a:pt x="20560" y="10014"/>
                    <a:pt x="20560" y="9980"/>
                  </a:cubicBezTo>
                  <a:cubicBezTo>
                    <a:pt x="20560" y="9945"/>
                    <a:pt x="20423" y="10134"/>
                    <a:pt x="20286" y="10323"/>
                  </a:cubicBezTo>
                  <a:cubicBezTo>
                    <a:pt x="19822" y="10083"/>
                    <a:pt x="19581" y="10976"/>
                    <a:pt x="19289" y="10907"/>
                  </a:cubicBezTo>
                  <a:cubicBezTo>
                    <a:pt x="19530" y="11165"/>
                    <a:pt x="19100" y="10907"/>
                    <a:pt x="19152" y="11165"/>
                  </a:cubicBezTo>
                  <a:cubicBezTo>
                    <a:pt x="19014" y="10959"/>
                    <a:pt x="19152" y="11165"/>
                    <a:pt x="19152" y="11165"/>
                  </a:cubicBezTo>
                  <a:cubicBezTo>
                    <a:pt x="19152" y="10907"/>
                    <a:pt x="19152" y="11457"/>
                    <a:pt x="18997" y="11165"/>
                  </a:cubicBezTo>
                  <a:cubicBezTo>
                    <a:pt x="18688" y="11165"/>
                    <a:pt x="18997" y="11577"/>
                    <a:pt x="18585" y="11577"/>
                  </a:cubicBezTo>
                  <a:cubicBezTo>
                    <a:pt x="18585" y="11577"/>
                    <a:pt x="18327" y="12024"/>
                    <a:pt x="18259" y="11903"/>
                  </a:cubicBezTo>
                  <a:cubicBezTo>
                    <a:pt x="18190" y="11783"/>
                    <a:pt x="17846" y="12453"/>
                    <a:pt x="18001" y="12109"/>
                  </a:cubicBezTo>
                  <a:cubicBezTo>
                    <a:pt x="17537" y="12401"/>
                    <a:pt x="18104" y="11938"/>
                    <a:pt x="17743" y="12006"/>
                  </a:cubicBezTo>
                  <a:cubicBezTo>
                    <a:pt x="18173" y="11680"/>
                    <a:pt x="18070" y="11749"/>
                    <a:pt x="17503" y="11783"/>
                  </a:cubicBezTo>
                  <a:cubicBezTo>
                    <a:pt x="17588" y="11313"/>
                    <a:pt x="17763" y="10864"/>
                    <a:pt x="18018" y="10461"/>
                  </a:cubicBezTo>
                  <a:cubicBezTo>
                    <a:pt x="18018" y="10220"/>
                    <a:pt x="18224" y="10461"/>
                    <a:pt x="18448" y="10134"/>
                  </a:cubicBezTo>
                  <a:cubicBezTo>
                    <a:pt x="17984" y="10306"/>
                    <a:pt x="17984" y="10134"/>
                    <a:pt x="18448" y="9739"/>
                  </a:cubicBezTo>
                  <a:cubicBezTo>
                    <a:pt x="18345" y="9739"/>
                    <a:pt x="18207" y="9739"/>
                    <a:pt x="18345" y="9739"/>
                  </a:cubicBezTo>
                  <a:cubicBezTo>
                    <a:pt x="18482" y="9739"/>
                    <a:pt x="18345" y="9636"/>
                    <a:pt x="18963" y="9344"/>
                  </a:cubicBezTo>
                  <a:cubicBezTo>
                    <a:pt x="17709" y="9808"/>
                    <a:pt x="19392" y="8966"/>
                    <a:pt x="18774" y="9104"/>
                  </a:cubicBezTo>
                  <a:cubicBezTo>
                    <a:pt x="19272" y="8657"/>
                    <a:pt x="19152" y="9293"/>
                    <a:pt x="19324" y="9104"/>
                  </a:cubicBezTo>
                  <a:cubicBezTo>
                    <a:pt x="18997" y="9104"/>
                    <a:pt x="19667" y="8863"/>
                    <a:pt x="19324" y="8966"/>
                  </a:cubicBezTo>
                  <a:cubicBezTo>
                    <a:pt x="19444" y="8846"/>
                    <a:pt x="19169" y="8966"/>
                    <a:pt x="18946" y="8966"/>
                  </a:cubicBezTo>
                  <a:cubicBezTo>
                    <a:pt x="19427" y="8537"/>
                    <a:pt x="19238" y="9086"/>
                    <a:pt x="19598" y="8674"/>
                  </a:cubicBezTo>
                  <a:cubicBezTo>
                    <a:pt x="19289" y="8846"/>
                    <a:pt x="19341" y="8554"/>
                    <a:pt x="19598" y="8674"/>
                  </a:cubicBezTo>
                  <a:cubicBezTo>
                    <a:pt x="19808" y="8533"/>
                    <a:pt x="20004" y="8372"/>
                    <a:pt x="20182" y="8193"/>
                  </a:cubicBezTo>
                  <a:cubicBezTo>
                    <a:pt x="19994" y="8193"/>
                    <a:pt x="20182" y="7266"/>
                    <a:pt x="20354" y="7953"/>
                  </a:cubicBezTo>
                  <a:cubicBezTo>
                    <a:pt x="20354" y="7953"/>
                    <a:pt x="20509" y="7712"/>
                    <a:pt x="20560" y="7764"/>
                  </a:cubicBezTo>
                  <a:cubicBezTo>
                    <a:pt x="20612" y="7815"/>
                    <a:pt x="21144" y="6991"/>
                    <a:pt x="20681" y="7386"/>
                  </a:cubicBezTo>
                  <a:cubicBezTo>
                    <a:pt x="20217" y="7781"/>
                    <a:pt x="21162" y="6922"/>
                    <a:pt x="21746" y="6338"/>
                  </a:cubicBezTo>
                  <a:cubicBezTo>
                    <a:pt x="23154" y="5256"/>
                    <a:pt x="21746" y="5497"/>
                    <a:pt x="22914" y="4981"/>
                  </a:cubicBezTo>
                  <a:cubicBezTo>
                    <a:pt x="23085" y="4981"/>
                    <a:pt x="23206" y="5067"/>
                    <a:pt x="23326" y="4844"/>
                  </a:cubicBezTo>
                  <a:cubicBezTo>
                    <a:pt x="26332" y="3556"/>
                    <a:pt x="25576" y="4260"/>
                    <a:pt x="26761" y="3693"/>
                  </a:cubicBezTo>
                  <a:cubicBezTo>
                    <a:pt x="26418" y="3882"/>
                    <a:pt x="26761" y="3693"/>
                    <a:pt x="26881" y="3693"/>
                  </a:cubicBezTo>
                  <a:cubicBezTo>
                    <a:pt x="26503" y="3951"/>
                    <a:pt x="26710" y="3693"/>
                    <a:pt x="26607" y="3951"/>
                  </a:cubicBezTo>
                  <a:cubicBezTo>
                    <a:pt x="26761" y="4140"/>
                    <a:pt x="25765" y="4243"/>
                    <a:pt x="26211" y="4208"/>
                  </a:cubicBezTo>
                  <a:cubicBezTo>
                    <a:pt x="26658" y="4174"/>
                    <a:pt x="26057" y="4346"/>
                    <a:pt x="26211" y="4329"/>
                  </a:cubicBezTo>
                  <a:cubicBezTo>
                    <a:pt x="26555" y="4054"/>
                    <a:pt x="26211" y="4483"/>
                    <a:pt x="26074" y="4500"/>
                  </a:cubicBezTo>
                  <a:cubicBezTo>
                    <a:pt x="25284" y="5119"/>
                    <a:pt x="27036" y="3744"/>
                    <a:pt x="26383" y="4621"/>
                  </a:cubicBezTo>
                  <a:cubicBezTo>
                    <a:pt x="26108" y="4844"/>
                    <a:pt x="25816" y="4861"/>
                    <a:pt x="26057" y="4947"/>
                  </a:cubicBezTo>
                  <a:cubicBezTo>
                    <a:pt x="25672" y="5283"/>
                    <a:pt x="25406" y="5735"/>
                    <a:pt x="25301" y="6235"/>
                  </a:cubicBezTo>
                  <a:cubicBezTo>
                    <a:pt x="25198" y="5874"/>
                    <a:pt x="24751" y="6424"/>
                    <a:pt x="25112" y="6373"/>
                  </a:cubicBezTo>
                  <a:cubicBezTo>
                    <a:pt x="24837" y="6596"/>
                    <a:pt x="25112" y="6373"/>
                    <a:pt x="25009" y="6596"/>
                  </a:cubicBezTo>
                  <a:cubicBezTo>
                    <a:pt x="24906" y="6819"/>
                    <a:pt x="24837" y="6596"/>
                    <a:pt x="24751" y="6596"/>
                  </a:cubicBezTo>
                  <a:cubicBezTo>
                    <a:pt x="24666" y="6596"/>
                    <a:pt x="24751" y="6957"/>
                    <a:pt x="24751" y="6768"/>
                  </a:cubicBezTo>
                  <a:cubicBezTo>
                    <a:pt x="24751" y="6871"/>
                    <a:pt x="25061" y="7128"/>
                    <a:pt x="24751" y="7180"/>
                  </a:cubicBezTo>
                  <a:cubicBezTo>
                    <a:pt x="24271" y="6750"/>
                    <a:pt x="24751" y="7575"/>
                    <a:pt x="24442" y="7489"/>
                  </a:cubicBezTo>
                  <a:cubicBezTo>
                    <a:pt x="23961" y="7729"/>
                    <a:pt x="24442" y="7060"/>
                    <a:pt x="24133" y="7489"/>
                  </a:cubicBezTo>
                  <a:cubicBezTo>
                    <a:pt x="24133" y="7283"/>
                    <a:pt x="23807" y="7609"/>
                    <a:pt x="23738" y="7626"/>
                  </a:cubicBezTo>
                  <a:cubicBezTo>
                    <a:pt x="24150" y="7626"/>
                    <a:pt x="23738" y="7764"/>
                    <a:pt x="23738" y="7781"/>
                  </a:cubicBezTo>
                  <a:cubicBezTo>
                    <a:pt x="24236" y="7781"/>
                    <a:pt x="23738" y="7918"/>
                    <a:pt x="23824" y="7987"/>
                  </a:cubicBezTo>
                  <a:cubicBezTo>
                    <a:pt x="24442" y="8090"/>
                    <a:pt x="23515" y="9705"/>
                    <a:pt x="23583" y="8262"/>
                  </a:cubicBezTo>
                  <a:cubicBezTo>
                    <a:pt x="23034" y="7901"/>
                    <a:pt x="23978" y="8657"/>
                    <a:pt x="23137" y="8520"/>
                  </a:cubicBezTo>
                  <a:cubicBezTo>
                    <a:pt x="23291" y="8640"/>
                    <a:pt x="22673" y="8777"/>
                    <a:pt x="22931" y="8726"/>
                  </a:cubicBezTo>
                  <a:cubicBezTo>
                    <a:pt x="23188" y="8674"/>
                    <a:pt x="23326" y="8915"/>
                    <a:pt x="22931" y="8846"/>
                  </a:cubicBezTo>
                  <a:cubicBezTo>
                    <a:pt x="22536" y="8777"/>
                    <a:pt x="24082" y="8846"/>
                    <a:pt x="23446" y="9121"/>
                  </a:cubicBezTo>
                  <a:cubicBezTo>
                    <a:pt x="23446" y="9121"/>
                    <a:pt x="23171" y="9327"/>
                    <a:pt x="23137" y="9275"/>
                  </a:cubicBezTo>
                  <a:cubicBezTo>
                    <a:pt x="23103" y="9224"/>
                    <a:pt x="21866" y="9859"/>
                    <a:pt x="21952" y="9396"/>
                  </a:cubicBezTo>
                  <a:cubicBezTo>
                    <a:pt x="22038" y="8932"/>
                    <a:pt x="21952" y="9636"/>
                    <a:pt x="21831" y="9653"/>
                  </a:cubicBezTo>
                  <a:cubicBezTo>
                    <a:pt x="21385" y="9688"/>
                    <a:pt x="20612" y="10529"/>
                    <a:pt x="20560" y="10117"/>
                  </a:cubicBezTo>
                  <a:close/>
                  <a:moveTo>
                    <a:pt x="23669" y="11440"/>
                  </a:moveTo>
                  <a:cubicBezTo>
                    <a:pt x="23669" y="11577"/>
                    <a:pt x="23463" y="11543"/>
                    <a:pt x="23412" y="11440"/>
                  </a:cubicBezTo>
                  <a:cubicBezTo>
                    <a:pt x="23360" y="11337"/>
                    <a:pt x="23223" y="11440"/>
                    <a:pt x="23274" y="11319"/>
                  </a:cubicBezTo>
                  <a:cubicBezTo>
                    <a:pt x="23326" y="11199"/>
                    <a:pt x="23188" y="11319"/>
                    <a:pt x="23274" y="11319"/>
                  </a:cubicBezTo>
                  <a:cubicBezTo>
                    <a:pt x="23173" y="11345"/>
                    <a:pt x="23067" y="11345"/>
                    <a:pt x="22965" y="11319"/>
                  </a:cubicBezTo>
                  <a:cubicBezTo>
                    <a:pt x="22965" y="11319"/>
                    <a:pt x="22965" y="11319"/>
                    <a:pt x="22965" y="11319"/>
                  </a:cubicBezTo>
                  <a:cubicBezTo>
                    <a:pt x="22965" y="11319"/>
                    <a:pt x="22965" y="11319"/>
                    <a:pt x="22965" y="11233"/>
                  </a:cubicBezTo>
                  <a:cubicBezTo>
                    <a:pt x="22965" y="11148"/>
                    <a:pt x="22965" y="11233"/>
                    <a:pt x="22965" y="11233"/>
                  </a:cubicBezTo>
                  <a:cubicBezTo>
                    <a:pt x="22965" y="11233"/>
                    <a:pt x="23120" y="11096"/>
                    <a:pt x="23206" y="11148"/>
                  </a:cubicBezTo>
                  <a:cubicBezTo>
                    <a:pt x="23291" y="11199"/>
                    <a:pt x="22948" y="11251"/>
                    <a:pt x="23206" y="11027"/>
                  </a:cubicBezTo>
                  <a:cubicBezTo>
                    <a:pt x="23206" y="11113"/>
                    <a:pt x="23051" y="11027"/>
                    <a:pt x="23206" y="10941"/>
                  </a:cubicBezTo>
                  <a:cubicBezTo>
                    <a:pt x="23360" y="10856"/>
                    <a:pt x="22948" y="10941"/>
                    <a:pt x="22948" y="10821"/>
                  </a:cubicBezTo>
                  <a:cubicBezTo>
                    <a:pt x="22948" y="10701"/>
                    <a:pt x="23206" y="10735"/>
                    <a:pt x="23223" y="10821"/>
                  </a:cubicBezTo>
                  <a:cubicBezTo>
                    <a:pt x="23240" y="10907"/>
                    <a:pt x="23395" y="10821"/>
                    <a:pt x="23412" y="10718"/>
                  </a:cubicBezTo>
                  <a:cubicBezTo>
                    <a:pt x="23429" y="10615"/>
                    <a:pt x="23291" y="10718"/>
                    <a:pt x="23412" y="10718"/>
                  </a:cubicBezTo>
                  <a:cubicBezTo>
                    <a:pt x="23532" y="10718"/>
                    <a:pt x="23291" y="10718"/>
                    <a:pt x="23412" y="10632"/>
                  </a:cubicBezTo>
                  <a:cubicBezTo>
                    <a:pt x="23532" y="10546"/>
                    <a:pt x="23412" y="10632"/>
                    <a:pt x="23412" y="10632"/>
                  </a:cubicBezTo>
                  <a:cubicBezTo>
                    <a:pt x="23412" y="10632"/>
                    <a:pt x="23412" y="10718"/>
                    <a:pt x="23412" y="10632"/>
                  </a:cubicBezTo>
                  <a:cubicBezTo>
                    <a:pt x="23412" y="10546"/>
                    <a:pt x="23412" y="10632"/>
                    <a:pt x="23412" y="10632"/>
                  </a:cubicBezTo>
                  <a:cubicBezTo>
                    <a:pt x="23223" y="10873"/>
                    <a:pt x="23120" y="10478"/>
                    <a:pt x="23291" y="10632"/>
                  </a:cubicBezTo>
                  <a:cubicBezTo>
                    <a:pt x="23463" y="10787"/>
                    <a:pt x="23291" y="10478"/>
                    <a:pt x="23291" y="10632"/>
                  </a:cubicBezTo>
                  <a:cubicBezTo>
                    <a:pt x="23291" y="10787"/>
                    <a:pt x="23291" y="10632"/>
                    <a:pt x="23291" y="10632"/>
                  </a:cubicBezTo>
                  <a:cubicBezTo>
                    <a:pt x="23291" y="10632"/>
                    <a:pt x="23291" y="10529"/>
                    <a:pt x="23291" y="10632"/>
                  </a:cubicBezTo>
                  <a:cubicBezTo>
                    <a:pt x="23291" y="10735"/>
                    <a:pt x="23291" y="10478"/>
                    <a:pt x="23291" y="10632"/>
                  </a:cubicBezTo>
                  <a:cubicBezTo>
                    <a:pt x="23291" y="10787"/>
                    <a:pt x="23412" y="10632"/>
                    <a:pt x="23291" y="10632"/>
                  </a:cubicBezTo>
                  <a:cubicBezTo>
                    <a:pt x="23171" y="10632"/>
                    <a:pt x="23395" y="10632"/>
                    <a:pt x="23291" y="10632"/>
                  </a:cubicBezTo>
                  <a:cubicBezTo>
                    <a:pt x="23188" y="10632"/>
                    <a:pt x="23120" y="10478"/>
                    <a:pt x="23291" y="10478"/>
                  </a:cubicBezTo>
                  <a:cubicBezTo>
                    <a:pt x="22999" y="10375"/>
                    <a:pt x="23395" y="10375"/>
                    <a:pt x="23291" y="10581"/>
                  </a:cubicBezTo>
                  <a:cubicBezTo>
                    <a:pt x="23291" y="10581"/>
                    <a:pt x="23291" y="10581"/>
                    <a:pt x="23291" y="10581"/>
                  </a:cubicBezTo>
                  <a:cubicBezTo>
                    <a:pt x="23291" y="10581"/>
                    <a:pt x="23291" y="10701"/>
                    <a:pt x="23291" y="10581"/>
                  </a:cubicBezTo>
                  <a:cubicBezTo>
                    <a:pt x="23302" y="10608"/>
                    <a:pt x="23302" y="10639"/>
                    <a:pt x="23291" y="10667"/>
                  </a:cubicBezTo>
                  <a:cubicBezTo>
                    <a:pt x="23291" y="10667"/>
                    <a:pt x="23291" y="10753"/>
                    <a:pt x="23291" y="10787"/>
                  </a:cubicBezTo>
                  <a:cubicBezTo>
                    <a:pt x="23291" y="10821"/>
                    <a:pt x="23291" y="10787"/>
                    <a:pt x="23291" y="10873"/>
                  </a:cubicBezTo>
                  <a:cubicBezTo>
                    <a:pt x="23311" y="10799"/>
                    <a:pt x="23361" y="10737"/>
                    <a:pt x="23429" y="10701"/>
                  </a:cubicBezTo>
                  <a:cubicBezTo>
                    <a:pt x="23429" y="10907"/>
                    <a:pt x="23429" y="10478"/>
                    <a:pt x="23601" y="10461"/>
                  </a:cubicBezTo>
                  <a:cubicBezTo>
                    <a:pt x="23772" y="10443"/>
                    <a:pt x="23601" y="10581"/>
                    <a:pt x="23601" y="10598"/>
                  </a:cubicBezTo>
                  <a:cubicBezTo>
                    <a:pt x="23601" y="10615"/>
                    <a:pt x="23687" y="10461"/>
                    <a:pt x="23790" y="10478"/>
                  </a:cubicBezTo>
                  <a:cubicBezTo>
                    <a:pt x="23832" y="10576"/>
                    <a:pt x="23832" y="10688"/>
                    <a:pt x="23790" y="10787"/>
                  </a:cubicBezTo>
                  <a:cubicBezTo>
                    <a:pt x="23893" y="10701"/>
                    <a:pt x="23790" y="10461"/>
                    <a:pt x="23961" y="10512"/>
                  </a:cubicBezTo>
                  <a:cubicBezTo>
                    <a:pt x="24133" y="10564"/>
                    <a:pt x="24116" y="10375"/>
                    <a:pt x="24099" y="10512"/>
                  </a:cubicBezTo>
                  <a:cubicBezTo>
                    <a:pt x="24082" y="10649"/>
                    <a:pt x="24356" y="10220"/>
                    <a:pt x="24322" y="10512"/>
                  </a:cubicBezTo>
                  <a:cubicBezTo>
                    <a:pt x="24288" y="10804"/>
                    <a:pt x="24442" y="10357"/>
                    <a:pt x="24528" y="10512"/>
                  </a:cubicBezTo>
                  <a:cubicBezTo>
                    <a:pt x="24614" y="10667"/>
                    <a:pt x="24356" y="10667"/>
                    <a:pt x="24528" y="10632"/>
                  </a:cubicBezTo>
                  <a:cubicBezTo>
                    <a:pt x="24700" y="10598"/>
                    <a:pt x="24425" y="10632"/>
                    <a:pt x="24528" y="10804"/>
                  </a:cubicBezTo>
                  <a:cubicBezTo>
                    <a:pt x="24631" y="10976"/>
                    <a:pt x="24528" y="10804"/>
                    <a:pt x="24528" y="10804"/>
                  </a:cubicBezTo>
                  <a:cubicBezTo>
                    <a:pt x="24751" y="10804"/>
                    <a:pt x="24614" y="10804"/>
                    <a:pt x="24528" y="10924"/>
                  </a:cubicBezTo>
                  <a:cubicBezTo>
                    <a:pt x="24442" y="11045"/>
                    <a:pt x="24528" y="11079"/>
                    <a:pt x="24528" y="11148"/>
                  </a:cubicBezTo>
                  <a:cubicBezTo>
                    <a:pt x="24374" y="10924"/>
                    <a:pt x="24528" y="11440"/>
                    <a:pt x="24288" y="11148"/>
                  </a:cubicBezTo>
                  <a:cubicBezTo>
                    <a:pt x="24288" y="11268"/>
                    <a:pt x="24064" y="11268"/>
                    <a:pt x="23978" y="11388"/>
                  </a:cubicBezTo>
                  <a:lnTo>
                    <a:pt x="23978" y="11388"/>
                  </a:lnTo>
                  <a:cubicBezTo>
                    <a:pt x="23978" y="11388"/>
                    <a:pt x="23841" y="11388"/>
                    <a:pt x="23790" y="11388"/>
                  </a:cubicBezTo>
                  <a:cubicBezTo>
                    <a:pt x="23738" y="11388"/>
                    <a:pt x="23790" y="11388"/>
                    <a:pt x="23790" y="11388"/>
                  </a:cubicBezTo>
                  <a:cubicBezTo>
                    <a:pt x="23790" y="11388"/>
                    <a:pt x="23738" y="11594"/>
                    <a:pt x="23669" y="11440"/>
                  </a:cubicBezTo>
                  <a:close/>
                  <a:moveTo>
                    <a:pt x="38184" y="41533"/>
                  </a:moveTo>
                  <a:cubicBezTo>
                    <a:pt x="38063" y="41224"/>
                    <a:pt x="38579" y="40880"/>
                    <a:pt x="38802" y="40640"/>
                  </a:cubicBezTo>
                  <a:cubicBezTo>
                    <a:pt x="39025" y="40399"/>
                    <a:pt x="39025" y="39729"/>
                    <a:pt x="39540" y="39523"/>
                  </a:cubicBezTo>
                  <a:lnTo>
                    <a:pt x="39540" y="39523"/>
                  </a:lnTo>
                  <a:cubicBezTo>
                    <a:pt x="39540" y="39523"/>
                    <a:pt x="39540" y="39523"/>
                    <a:pt x="39540" y="39523"/>
                  </a:cubicBezTo>
                  <a:cubicBezTo>
                    <a:pt x="39540" y="39523"/>
                    <a:pt x="39644" y="39523"/>
                    <a:pt x="39781" y="39386"/>
                  </a:cubicBezTo>
                  <a:cubicBezTo>
                    <a:pt x="39661" y="39678"/>
                    <a:pt x="40073" y="39077"/>
                    <a:pt x="39953" y="39386"/>
                  </a:cubicBezTo>
                  <a:cubicBezTo>
                    <a:pt x="39832" y="39695"/>
                    <a:pt x="39953" y="39386"/>
                    <a:pt x="39953" y="39386"/>
                  </a:cubicBezTo>
                  <a:cubicBezTo>
                    <a:pt x="39953" y="39386"/>
                    <a:pt x="39953" y="39386"/>
                    <a:pt x="39953" y="39248"/>
                  </a:cubicBezTo>
                  <a:cubicBezTo>
                    <a:pt x="39953" y="39111"/>
                    <a:pt x="40073" y="39248"/>
                    <a:pt x="39953" y="39248"/>
                  </a:cubicBezTo>
                  <a:lnTo>
                    <a:pt x="39953" y="39248"/>
                  </a:lnTo>
                  <a:cubicBezTo>
                    <a:pt x="39953" y="39248"/>
                    <a:pt x="39953" y="39248"/>
                    <a:pt x="39953" y="39369"/>
                  </a:cubicBezTo>
                  <a:cubicBezTo>
                    <a:pt x="39953" y="39489"/>
                    <a:pt x="40090" y="39197"/>
                    <a:pt x="40107" y="39266"/>
                  </a:cubicBezTo>
                  <a:cubicBezTo>
                    <a:pt x="40124" y="39334"/>
                    <a:pt x="40107" y="39266"/>
                    <a:pt x="40107" y="39145"/>
                  </a:cubicBezTo>
                  <a:cubicBezTo>
                    <a:pt x="40107" y="39025"/>
                    <a:pt x="40262" y="39145"/>
                    <a:pt x="40107" y="39042"/>
                  </a:cubicBezTo>
                  <a:cubicBezTo>
                    <a:pt x="39953" y="38939"/>
                    <a:pt x="40107" y="39145"/>
                    <a:pt x="40262" y="38939"/>
                  </a:cubicBezTo>
                  <a:cubicBezTo>
                    <a:pt x="40416" y="38733"/>
                    <a:pt x="40537" y="38733"/>
                    <a:pt x="40485" y="38561"/>
                  </a:cubicBezTo>
                  <a:cubicBezTo>
                    <a:pt x="40434" y="38389"/>
                    <a:pt x="40588" y="38561"/>
                    <a:pt x="40674" y="38441"/>
                  </a:cubicBezTo>
                  <a:cubicBezTo>
                    <a:pt x="40760" y="38321"/>
                    <a:pt x="40674" y="38664"/>
                    <a:pt x="40674" y="38664"/>
                  </a:cubicBezTo>
                  <a:cubicBezTo>
                    <a:pt x="41344" y="38922"/>
                    <a:pt x="37514" y="43560"/>
                    <a:pt x="38184" y="41533"/>
                  </a:cubicBezTo>
                  <a:close/>
                  <a:moveTo>
                    <a:pt x="49159" y="26589"/>
                  </a:moveTo>
                  <a:cubicBezTo>
                    <a:pt x="49159" y="26589"/>
                    <a:pt x="49159" y="26589"/>
                    <a:pt x="49159" y="26589"/>
                  </a:cubicBezTo>
                  <a:cubicBezTo>
                    <a:pt x="48810" y="27921"/>
                    <a:pt x="48552" y="29276"/>
                    <a:pt x="48386" y="30643"/>
                  </a:cubicBezTo>
                  <a:cubicBezTo>
                    <a:pt x="48386" y="30540"/>
                    <a:pt x="48215" y="30780"/>
                    <a:pt x="48215" y="30849"/>
                  </a:cubicBezTo>
                  <a:cubicBezTo>
                    <a:pt x="48026" y="31570"/>
                    <a:pt x="47579" y="26864"/>
                    <a:pt x="47613" y="26452"/>
                  </a:cubicBezTo>
                  <a:cubicBezTo>
                    <a:pt x="47459" y="26452"/>
                    <a:pt x="47613" y="26263"/>
                    <a:pt x="47613" y="26160"/>
                  </a:cubicBezTo>
                  <a:cubicBezTo>
                    <a:pt x="47613" y="26057"/>
                    <a:pt x="47528" y="26160"/>
                    <a:pt x="47528" y="26160"/>
                  </a:cubicBezTo>
                  <a:cubicBezTo>
                    <a:pt x="47528" y="26555"/>
                    <a:pt x="47373" y="27362"/>
                    <a:pt x="47098" y="26606"/>
                  </a:cubicBezTo>
                  <a:cubicBezTo>
                    <a:pt x="47098" y="26606"/>
                    <a:pt x="46909" y="26332"/>
                    <a:pt x="46995" y="26383"/>
                  </a:cubicBezTo>
                  <a:lnTo>
                    <a:pt x="46995" y="26383"/>
                  </a:lnTo>
                  <a:cubicBezTo>
                    <a:pt x="46995" y="26538"/>
                    <a:pt x="46995" y="26383"/>
                    <a:pt x="46995" y="26383"/>
                  </a:cubicBezTo>
                  <a:cubicBezTo>
                    <a:pt x="46995" y="26383"/>
                    <a:pt x="47201" y="26074"/>
                    <a:pt x="47081" y="26040"/>
                  </a:cubicBezTo>
                  <a:cubicBezTo>
                    <a:pt x="47081" y="26383"/>
                    <a:pt x="46583" y="26040"/>
                    <a:pt x="46806" y="25833"/>
                  </a:cubicBezTo>
                  <a:cubicBezTo>
                    <a:pt x="46806" y="25833"/>
                    <a:pt x="46806" y="25937"/>
                    <a:pt x="46686" y="25971"/>
                  </a:cubicBezTo>
                  <a:cubicBezTo>
                    <a:pt x="46566" y="26005"/>
                    <a:pt x="46686" y="25885"/>
                    <a:pt x="46549" y="25971"/>
                  </a:cubicBezTo>
                  <a:cubicBezTo>
                    <a:pt x="46411" y="26057"/>
                    <a:pt x="46549" y="25696"/>
                    <a:pt x="46428" y="25559"/>
                  </a:cubicBezTo>
                  <a:cubicBezTo>
                    <a:pt x="46239" y="25730"/>
                    <a:pt x="46428" y="25318"/>
                    <a:pt x="46119" y="25438"/>
                  </a:cubicBezTo>
                  <a:cubicBezTo>
                    <a:pt x="46119" y="25438"/>
                    <a:pt x="45965" y="25524"/>
                    <a:pt x="45913" y="25610"/>
                  </a:cubicBezTo>
                  <a:cubicBezTo>
                    <a:pt x="45861" y="25696"/>
                    <a:pt x="45810" y="25610"/>
                    <a:pt x="45741" y="25610"/>
                  </a:cubicBezTo>
                  <a:cubicBezTo>
                    <a:pt x="45673" y="25610"/>
                    <a:pt x="45604" y="25610"/>
                    <a:pt x="45552" y="25765"/>
                  </a:cubicBezTo>
                  <a:cubicBezTo>
                    <a:pt x="45501" y="25919"/>
                    <a:pt x="45552" y="25765"/>
                    <a:pt x="45432" y="25765"/>
                  </a:cubicBezTo>
                  <a:cubicBezTo>
                    <a:pt x="45312" y="25765"/>
                    <a:pt x="45260" y="25885"/>
                    <a:pt x="45209" y="25679"/>
                  </a:cubicBezTo>
                  <a:cubicBezTo>
                    <a:pt x="45209" y="25782"/>
                    <a:pt x="44814" y="25679"/>
                    <a:pt x="44728" y="25679"/>
                  </a:cubicBezTo>
                  <a:cubicBezTo>
                    <a:pt x="44642" y="25679"/>
                    <a:pt x="44573" y="25679"/>
                    <a:pt x="44453" y="25679"/>
                  </a:cubicBezTo>
                  <a:cubicBezTo>
                    <a:pt x="44178" y="24683"/>
                    <a:pt x="44144" y="25541"/>
                    <a:pt x="43663" y="25404"/>
                  </a:cubicBezTo>
                  <a:cubicBezTo>
                    <a:pt x="43560" y="25404"/>
                    <a:pt x="43251" y="25284"/>
                    <a:pt x="43285" y="25146"/>
                  </a:cubicBezTo>
                  <a:cubicBezTo>
                    <a:pt x="43319" y="25009"/>
                    <a:pt x="42838" y="25146"/>
                    <a:pt x="42804" y="24803"/>
                  </a:cubicBezTo>
                  <a:cubicBezTo>
                    <a:pt x="42804" y="24803"/>
                    <a:pt x="42684" y="24803"/>
                    <a:pt x="42804" y="24803"/>
                  </a:cubicBezTo>
                  <a:cubicBezTo>
                    <a:pt x="42632" y="24803"/>
                    <a:pt x="42564" y="24185"/>
                    <a:pt x="42375" y="24425"/>
                  </a:cubicBezTo>
                  <a:cubicBezTo>
                    <a:pt x="42375" y="24339"/>
                    <a:pt x="42220" y="24425"/>
                    <a:pt x="42272" y="24270"/>
                  </a:cubicBezTo>
                  <a:cubicBezTo>
                    <a:pt x="42323" y="24116"/>
                    <a:pt x="42272" y="24270"/>
                    <a:pt x="42272" y="24270"/>
                  </a:cubicBezTo>
                  <a:cubicBezTo>
                    <a:pt x="42272" y="24270"/>
                    <a:pt x="42272" y="24494"/>
                    <a:pt x="42272" y="24270"/>
                  </a:cubicBezTo>
                  <a:cubicBezTo>
                    <a:pt x="42272" y="24047"/>
                    <a:pt x="42272" y="24580"/>
                    <a:pt x="42100" y="24597"/>
                  </a:cubicBezTo>
                  <a:lnTo>
                    <a:pt x="42220" y="24597"/>
                  </a:lnTo>
                  <a:lnTo>
                    <a:pt x="42220" y="24597"/>
                  </a:lnTo>
                  <a:cubicBezTo>
                    <a:pt x="42220" y="24597"/>
                    <a:pt x="42220" y="24700"/>
                    <a:pt x="42220" y="24734"/>
                  </a:cubicBezTo>
                  <a:cubicBezTo>
                    <a:pt x="42220" y="24769"/>
                    <a:pt x="42220" y="24837"/>
                    <a:pt x="42220" y="24734"/>
                  </a:cubicBezTo>
                  <a:cubicBezTo>
                    <a:pt x="42259" y="24896"/>
                    <a:pt x="42365" y="25033"/>
                    <a:pt x="42512" y="25112"/>
                  </a:cubicBezTo>
                  <a:cubicBezTo>
                    <a:pt x="42512" y="25112"/>
                    <a:pt x="42821" y="25438"/>
                    <a:pt x="42770" y="25610"/>
                  </a:cubicBezTo>
                  <a:lnTo>
                    <a:pt x="42770" y="25610"/>
                  </a:lnTo>
                  <a:cubicBezTo>
                    <a:pt x="42993" y="25851"/>
                    <a:pt x="43027" y="26314"/>
                    <a:pt x="43045" y="25782"/>
                  </a:cubicBezTo>
                  <a:cubicBezTo>
                    <a:pt x="43045" y="25645"/>
                    <a:pt x="43045" y="25438"/>
                    <a:pt x="43165" y="25627"/>
                  </a:cubicBezTo>
                  <a:cubicBezTo>
                    <a:pt x="43133" y="25786"/>
                    <a:pt x="43133" y="25950"/>
                    <a:pt x="43165" y="26108"/>
                  </a:cubicBezTo>
                  <a:cubicBezTo>
                    <a:pt x="43165" y="26108"/>
                    <a:pt x="43165" y="26297"/>
                    <a:pt x="43165" y="26211"/>
                  </a:cubicBezTo>
                  <a:lnTo>
                    <a:pt x="43165" y="26366"/>
                  </a:lnTo>
                  <a:cubicBezTo>
                    <a:pt x="43371" y="26177"/>
                    <a:pt x="43646" y="26366"/>
                    <a:pt x="43766" y="26091"/>
                  </a:cubicBezTo>
                  <a:lnTo>
                    <a:pt x="43766" y="26091"/>
                  </a:lnTo>
                  <a:cubicBezTo>
                    <a:pt x="43766" y="25833"/>
                    <a:pt x="44024" y="25593"/>
                    <a:pt x="44058" y="25318"/>
                  </a:cubicBezTo>
                  <a:lnTo>
                    <a:pt x="44058" y="25318"/>
                  </a:lnTo>
                  <a:cubicBezTo>
                    <a:pt x="44058" y="25318"/>
                    <a:pt x="44058" y="25146"/>
                    <a:pt x="44058" y="25215"/>
                  </a:cubicBezTo>
                  <a:cubicBezTo>
                    <a:pt x="44058" y="25284"/>
                    <a:pt x="44058" y="25559"/>
                    <a:pt x="44058" y="25507"/>
                  </a:cubicBezTo>
                  <a:cubicBezTo>
                    <a:pt x="44058" y="25851"/>
                    <a:pt x="44247" y="26280"/>
                    <a:pt x="44642" y="26091"/>
                  </a:cubicBezTo>
                  <a:cubicBezTo>
                    <a:pt x="44947" y="26440"/>
                    <a:pt x="44947" y="26961"/>
                    <a:pt x="44642" y="27311"/>
                  </a:cubicBezTo>
                  <a:cubicBezTo>
                    <a:pt x="44642" y="27105"/>
                    <a:pt x="44487" y="27757"/>
                    <a:pt x="44642" y="27877"/>
                  </a:cubicBezTo>
                  <a:cubicBezTo>
                    <a:pt x="44230" y="27877"/>
                    <a:pt x="44505" y="28290"/>
                    <a:pt x="44109" y="28376"/>
                  </a:cubicBezTo>
                  <a:cubicBezTo>
                    <a:pt x="44109" y="28496"/>
                    <a:pt x="44109" y="28599"/>
                    <a:pt x="44109" y="28719"/>
                  </a:cubicBezTo>
                  <a:cubicBezTo>
                    <a:pt x="43847" y="28757"/>
                    <a:pt x="43612" y="28900"/>
                    <a:pt x="43457" y="29114"/>
                  </a:cubicBezTo>
                  <a:cubicBezTo>
                    <a:pt x="43457" y="29475"/>
                    <a:pt x="42924" y="29595"/>
                    <a:pt x="42684" y="29767"/>
                  </a:cubicBezTo>
                  <a:cubicBezTo>
                    <a:pt x="42443" y="29939"/>
                    <a:pt x="42495" y="30042"/>
                    <a:pt x="42357" y="29990"/>
                  </a:cubicBezTo>
                  <a:cubicBezTo>
                    <a:pt x="42248" y="30193"/>
                    <a:pt x="42016" y="30299"/>
                    <a:pt x="41791" y="30248"/>
                  </a:cubicBezTo>
                  <a:cubicBezTo>
                    <a:pt x="41649" y="30457"/>
                    <a:pt x="41423" y="30595"/>
                    <a:pt x="41172" y="30626"/>
                  </a:cubicBezTo>
                  <a:cubicBezTo>
                    <a:pt x="41035" y="30317"/>
                    <a:pt x="41172" y="29904"/>
                    <a:pt x="40897" y="29629"/>
                  </a:cubicBezTo>
                  <a:cubicBezTo>
                    <a:pt x="41155" y="29011"/>
                    <a:pt x="40262" y="28204"/>
                    <a:pt x="39850" y="27706"/>
                  </a:cubicBezTo>
                  <a:cubicBezTo>
                    <a:pt x="39850" y="27293"/>
                    <a:pt x="39747" y="26589"/>
                    <a:pt x="39283" y="26606"/>
                  </a:cubicBezTo>
                  <a:cubicBezTo>
                    <a:pt x="39111" y="25799"/>
                    <a:pt x="38166" y="25370"/>
                    <a:pt x="38338" y="24751"/>
                  </a:cubicBezTo>
                  <a:cubicBezTo>
                    <a:pt x="38218" y="24975"/>
                    <a:pt x="38338" y="25249"/>
                    <a:pt x="38201" y="25438"/>
                  </a:cubicBezTo>
                  <a:cubicBezTo>
                    <a:pt x="37948" y="25233"/>
                    <a:pt x="37727" y="24989"/>
                    <a:pt x="37548" y="24717"/>
                  </a:cubicBezTo>
                  <a:cubicBezTo>
                    <a:pt x="37840" y="25370"/>
                    <a:pt x="38304" y="26022"/>
                    <a:pt x="38682" y="26692"/>
                  </a:cubicBezTo>
                  <a:lnTo>
                    <a:pt x="38682" y="26692"/>
                  </a:lnTo>
                  <a:cubicBezTo>
                    <a:pt x="38718" y="26746"/>
                    <a:pt x="38765" y="26793"/>
                    <a:pt x="38819" y="26830"/>
                  </a:cubicBezTo>
                  <a:cubicBezTo>
                    <a:pt x="38819" y="26830"/>
                    <a:pt x="38716" y="26830"/>
                    <a:pt x="38699" y="26830"/>
                  </a:cubicBezTo>
                  <a:cubicBezTo>
                    <a:pt x="38699" y="27328"/>
                    <a:pt x="39231" y="27311"/>
                    <a:pt x="39317" y="27826"/>
                  </a:cubicBezTo>
                  <a:cubicBezTo>
                    <a:pt x="39180" y="27826"/>
                    <a:pt x="39420" y="28187"/>
                    <a:pt x="39317" y="28376"/>
                  </a:cubicBezTo>
                  <a:cubicBezTo>
                    <a:pt x="39214" y="28565"/>
                    <a:pt x="39644" y="28719"/>
                    <a:pt x="39712" y="28891"/>
                  </a:cubicBezTo>
                  <a:cubicBezTo>
                    <a:pt x="39781" y="29063"/>
                    <a:pt x="39884" y="29561"/>
                    <a:pt x="40021" y="29715"/>
                  </a:cubicBezTo>
                  <a:cubicBezTo>
                    <a:pt x="40159" y="29870"/>
                    <a:pt x="40142" y="30007"/>
                    <a:pt x="40021" y="29801"/>
                  </a:cubicBezTo>
                  <a:cubicBezTo>
                    <a:pt x="39901" y="29595"/>
                    <a:pt x="40021" y="30042"/>
                    <a:pt x="40193" y="29939"/>
                  </a:cubicBezTo>
                  <a:cubicBezTo>
                    <a:pt x="40571" y="29939"/>
                    <a:pt x="40708" y="30591"/>
                    <a:pt x="40932" y="30626"/>
                  </a:cubicBezTo>
                  <a:cubicBezTo>
                    <a:pt x="41155" y="30660"/>
                    <a:pt x="40932" y="30746"/>
                    <a:pt x="41035" y="30746"/>
                  </a:cubicBezTo>
                  <a:cubicBezTo>
                    <a:pt x="41037" y="30889"/>
                    <a:pt x="40935" y="31013"/>
                    <a:pt x="40794" y="31038"/>
                  </a:cubicBezTo>
                  <a:cubicBezTo>
                    <a:pt x="41035" y="31038"/>
                    <a:pt x="41086" y="31364"/>
                    <a:pt x="41327" y="31450"/>
                  </a:cubicBezTo>
                  <a:cubicBezTo>
                    <a:pt x="41782" y="31205"/>
                    <a:pt x="42267" y="31020"/>
                    <a:pt x="42770" y="30901"/>
                  </a:cubicBezTo>
                  <a:cubicBezTo>
                    <a:pt x="42857" y="30834"/>
                    <a:pt x="42933" y="30752"/>
                    <a:pt x="42993" y="30660"/>
                  </a:cubicBezTo>
                  <a:cubicBezTo>
                    <a:pt x="43165" y="30660"/>
                    <a:pt x="42993" y="31021"/>
                    <a:pt x="42993" y="31210"/>
                  </a:cubicBezTo>
                  <a:cubicBezTo>
                    <a:pt x="42993" y="31399"/>
                    <a:pt x="42993" y="31210"/>
                    <a:pt x="42993" y="31210"/>
                  </a:cubicBezTo>
                  <a:cubicBezTo>
                    <a:pt x="42684" y="33580"/>
                    <a:pt x="39163" y="34989"/>
                    <a:pt x="38922" y="37033"/>
                  </a:cubicBezTo>
                  <a:cubicBezTo>
                    <a:pt x="38922" y="37033"/>
                    <a:pt x="38716" y="37204"/>
                    <a:pt x="38802" y="37307"/>
                  </a:cubicBezTo>
                  <a:cubicBezTo>
                    <a:pt x="38888" y="37410"/>
                    <a:pt x="38596" y="37874"/>
                    <a:pt x="38802" y="38012"/>
                  </a:cubicBezTo>
                  <a:cubicBezTo>
                    <a:pt x="38630" y="38407"/>
                    <a:pt x="38493" y="38991"/>
                    <a:pt x="38355" y="39248"/>
                  </a:cubicBezTo>
                  <a:cubicBezTo>
                    <a:pt x="38218" y="39506"/>
                    <a:pt x="38149" y="39369"/>
                    <a:pt x="38355" y="39351"/>
                  </a:cubicBezTo>
                  <a:cubicBezTo>
                    <a:pt x="38063" y="39781"/>
                    <a:pt x="37514" y="39901"/>
                    <a:pt x="37119" y="40193"/>
                  </a:cubicBezTo>
                  <a:lnTo>
                    <a:pt x="37119" y="40193"/>
                  </a:lnTo>
                  <a:cubicBezTo>
                    <a:pt x="36902" y="40432"/>
                    <a:pt x="36622" y="40604"/>
                    <a:pt x="36311" y="40691"/>
                  </a:cubicBezTo>
                  <a:cubicBezTo>
                    <a:pt x="36339" y="40751"/>
                    <a:pt x="36339" y="40820"/>
                    <a:pt x="36311" y="40880"/>
                  </a:cubicBezTo>
                  <a:cubicBezTo>
                    <a:pt x="36311" y="40880"/>
                    <a:pt x="36311" y="41000"/>
                    <a:pt x="36311" y="41035"/>
                  </a:cubicBezTo>
                  <a:cubicBezTo>
                    <a:pt x="36311" y="41069"/>
                    <a:pt x="36311" y="41292"/>
                    <a:pt x="36311" y="41395"/>
                  </a:cubicBezTo>
                  <a:cubicBezTo>
                    <a:pt x="36311" y="41498"/>
                    <a:pt x="36311" y="41310"/>
                    <a:pt x="36311" y="41292"/>
                  </a:cubicBezTo>
                  <a:lnTo>
                    <a:pt x="36311" y="41292"/>
                  </a:lnTo>
                  <a:lnTo>
                    <a:pt x="36311" y="41292"/>
                  </a:lnTo>
                  <a:cubicBezTo>
                    <a:pt x="36311" y="41447"/>
                    <a:pt x="36122" y="41567"/>
                    <a:pt x="36054" y="41705"/>
                  </a:cubicBezTo>
                  <a:lnTo>
                    <a:pt x="36054" y="41705"/>
                  </a:lnTo>
                  <a:cubicBezTo>
                    <a:pt x="35865" y="42117"/>
                    <a:pt x="35126" y="41997"/>
                    <a:pt x="35006" y="42392"/>
                  </a:cubicBezTo>
                  <a:lnTo>
                    <a:pt x="35126" y="42392"/>
                  </a:lnTo>
                  <a:cubicBezTo>
                    <a:pt x="35084" y="42471"/>
                    <a:pt x="35025" y="42542"/>
                    <a:pt x="34954" y="42598"/>
                  </a:cubicBezTo>
                  <a:lnTo>
                    <a:pt x="34954" y="42598"/>
                  </a:lnTo>
                  <a:cubicBezTo>
                    <a:pt x="34162" y="43425"/>
                    <a:pt x="33158" y="44019"/>
                    <a:pt x="32051" y="44315"/>
                  </a:cubicBezTo>
                  <a:cubicBezTo>
                    <a:pt x="31588" y="44161"/>
                    <a:pt x="31124" y="44453"/>
                    <a:pt x="30660" y="44418"/>
                  </a:cubicBezTo>
                  <a:cubicBezTo>
                    <a:pt x="30660" y="44333"/>
                    <a:pt x="30660" y="44418"/>
                    <a:pt x="30660" y="44418"/>
                  </a:cubicBezTo>
                  <a:cubicBezTo>
                    <a:pt x="30660" y="44418"/>
                    <a:pt x="30557" y="44333"/>
                    <a:pt x="30660" y="44418"/>
                  </a:cubicBezTo>
                  <a:cubicBezTo>
                    <a:pt x="30763" y="44504"/>
                    <a:pt x="30798" y="44230"/>
                    <a:pt x="30660" y="44092"/>
                  </a:cubicBezTo>
                  <a:cubicBezTo>
                    <a:pt x="30987" y="43938"/>
                    <a:pt x="30660" y="43508"/>
                    <a:pt x="30660" y="43199"/>
                  </a:cubicBezTo>
                  <a:cubicBezTo>
                    <a:pt x="30128" y="42392"/>
                    <a:pt x="30437" y="41189"/>
                    <a:pt x="29836" y="40296"/>
                  </a:cubicBezTo>
                  <a:cubicBezTo>
                    <a:pt x="29836" y="39369"/>
                    <a:pt x="31210" y="38956"/>
                    <a:pt x="30591" y="38046"/>
                  </a:cubicBezTo>
                  <a:cubicBezTo>
                    <a:pt x="30866" y="37840"/>
                    <a:pt x="30591" y="37428"/>
                    <a:pt x="30471" y="37204"/>
                  </a:cubicBezTo>
                  <a:lnTo>
                    <a:pt x="30574" y="37204"/>
                  </a:lnTo>
                  <a:cubicBezTo>
                    <a:pt x="30574" y="37204"/>
                    <a:pt x="30334" y="37204"/>
                    <a:pt x="30454" y="37050"/>
                  </a:cubicBezTo>
                  <a:cubicBezTo>
                    <a:pt x="30248" y="36449"/>
                    <a:pt x="29561" y="36242"/>
                    <a:pt x="29423" y="35607"/>
                  </a:cubicBezTo>
                  <a:cubicBezTo>
                    <a:pt x="29578" y="35607"/>
                    <a:pt x="29612" y="35487"/>
                    <a:pt x="29630" y="35298"/>
                  </a:cubicBezTo>
                  <a:cubicBezTo>
                    <a:pt x="29647" y="35109"/>
                    <a:pt x="29767" y="35298"/>
                    <a:pt x="29819" y="35298"/>
                  </a:cubicBezTo>
                  <a:cubicBezTo>
                    <a:pt x="29741" y="35301"/>
                    <a:pt x="29670" y="35252"/>
                    <a:pt x="29647" y="35177"/>
                  </a:cubicBezTo>
                  <a:cubicBezTo>
                    <a:pt x="29767" y="35177"/>
                    <a:pt x="29750" y="35057"/>
                    <a:pt x="29647" y="35040"/>
                  </a:cubicBezTo>
                  <a:cubicBezTo>
                    <a:pt x="29897" y="34793"/>
                    <a:pt x="29972" y="34419"/>
                    <a:pt x="29836" y="34095"/>
                  </a:cubicBezTo>
                  <a:cubicBezTo>
                    <a:pt x="29681" y="34198"/>
                    <a:pt x="29612" y="34095"/>
                    <a:pt x="29612" y="33906"/>
                  </a:cubicBezTo>
                  <a:cubicBezTo>
                    <a:pt x="29559" y="33957"/>
                    <a:pt x="29477" y="33957"/>
                    <a:pt x="29423" y="33906"/>
                  </a:cubicBezTo>
                  <a:cubicBezTo>
                    <a:pt x="29269" y="34095"/>
                    <a:pt x="28771" y="34078"/>
                    <a:pt x="28496" y="34044"/>
                  </a:cubicBezTo>
                  <a:cubicBezTo>
                    <a:pt x="28118" y="32807"/>
                    <a:pt x="26778" y="33529"/>
                    <a:pt x="25937" y="33821"/>
                  </a:cubicBezTo>
                  <a:cubicBezTo>
                    <a:pt x="24219" y="33305"/>
                    <a:pt x="23961" y="34490"/>
                    <a:pt x="22501" y="32687"/>
                  </a:cubicBezTo>
                  <a:cubicBezTo>
                    <a:pt x="22330" y="32687"/>
                    <a:pt x="22364" y="32429"/>
                    <a:pt x="22226" y="32361"/>
                  </a:cubicBezTo>
                  <a:cubicBezTo>
                    <a:pt x="22089" y="32292"/>
                    <a:pt x="22226" y="32240"/>
                    <a:pt x="22226" y="32137"/>
                  </a:cubicBezTo>
                  <a:cubicBezTo>
                    <a:pt x="22226" y="32034"/>
                    <a:pt x="21883" y="31897"/>
                    <a:pt x="21986" y="31828"/>
                  </a:cubicBezTo>
                  <a:cubicBezTo>
                    <a:pt x="21608" y="31828"/>
                    <a:pt x="21814" y="31485"/>
                    <a:pt x="21591" y="31536"/>
                  </a:cubicBezTo>
                  <a:cubicBezTo>
                    <a:pt x="21368" y="31588"/>
                    <a:pt x="21591" y="31450"/>
                    <a:pt x="21436" y="31450"/>
                  </a:cubicBezTo>
                  <a:lnTo>
                    <a:pt x="21436" y="31450"/>
                  </a:lnTo>
                  <a:lnTo>
                    <a:pt x="21436" y="31450"/>
                  </a:lnTo>
                  <a:cubicBezTo>
                    <a:pt x="21436" y="31450"/>
                    <a:pt x="21436" y="31450"/>
                    <a:pt x="21436" y="31347"/>
                  </a:cubicBezTo>
                  <a:cubicBezTo>
                    <a:pt x="21436" y="31244"/>
                    <a:pt x="21625" y="31347"/>
                    <a:pt x="21642" y="31347"/>
                  </a:cubicBezTo>
                  <a:cubicBezTo>
                    <a:pt x="21660" y="31347"/>
                    <a:pt x="21076" y="31347"/>
                    <a:pt x="21247" y="31158"/>
                  </a:cubicBezTo>
                  <a:cubicBezTo>
                    <a:pt x="21110" y="31158"/>
                    <a:pt x="21076" y="31158"/>
                    <a:pt x="21041" y="30986"/>
                  </a:cubicBezTo>
                  <a:cubicBezTo>
                    <a:pt x="21007" y="30815"/>
                    <a:pt x="21162" y="30986"/>
                    <a:pt x="21213" y="30986"/>
                  </a:cubicBezTo>
                  <a:cubicBezTo>
                    <a:pt x="21265" y="30986"/>
                    <a:pt x="21076" y="30986"/>
                    <a:pt x="21024" y="30986"/>
                  </a:cubicBezTo>
                  <a:cubicBezTo>
                    <a:pt x="20973" y="30986"/>
                    <a:pt x="21024" y="30849"/>
                    <a:pt x="21024" y="30780"/>
                  </a:cubicBezTo>
                  <a:cubicBezTo>
                    <a:pt x="21024" y="30712"/>
                    <a:pt x="21179" y="30935"/>
                    <a:pt x="21299" y="30780"/>
                  </a:cubicBezTo>
                  <a:cubicBezTo>
                    <a:pt x="21419" y="30626"/>
                    <a:pt x="21024" y="30694"/>
                    <a:pt x="21144" y="30626"/>
                  </a:cubicBezTo>
                  <a:lnTo>
                    <a:pt x="21144" y="30626"/>
                  </a:lnTo>
                  <a:cubicBezTo>
                    <a:pt x="21144" y="30626"/>
                    <a:pt x="20990" y="30368"/>
                    <a:pt x="20921" y="30299"/>
                  </a:cubicBezTo>
                  <a:cubicBezTo>
                    <a:pt x="21365" y="29847"/>
                    <a:pt x="21523" y="29187"/>
                    <a:pt x="21333" y="28582"/>
                  </a:cubicBezTo>
                  <a:cubicBezTo>
                    <a:pt x="21471" y="28582"/>
                    <a:pt x="21333" y="28393"/>
                    <a:pt x="21436" y="28358"/>
                  </a:cubicBezTo>
                  <a:cubicBezTo>
                    <a:pt x="21539" y="28324"/>
                    <a:pt x="21265" y="28255"/>
                    <a:pt x="21247" y="28135"/>
                  </a:cubicBezTo>
                  <a:lnTo>
                    <a:pt x="21247" y="28221"/>
                  </a:lnTo>
                  <a:cubicBezTo>
                    <a:pt x="21228" y="27927"/>
                    <a:pt x="21357" y="27644"/>
                    <a:pt x="21591" y="27465"/>
                  </a:cubicBezTo>
                  <a:cubicBezTo>
                    <a:pt x="21952" y="26297"/>
                    <a:pt x="23103" y="25833"/>
                    <a:pt x="23927" y="25043"/>
                  </a:cubicBezTo>
                  <a:cubicBezTo>
                    <a:pt x="23935" y="24883"/>
                    <a:pt x="23935" y="24723"/>
                    <a:pt x="23927" y="24562"/>
                  </a:cubicBezTo>
                  <a:cubicBezTo>
                    <a:pt x="23927" y="24373"/>
                    <a:pt x="24288" y="24288"/>
                    <a:pt x="24133" y="24081"/>
                  </a:cubicBezTo>
                  <a:cubicBezTo>
                    <a:pt x="24677" y="23812"/>
                    <a:pt x="25139" y="23403"/>
                    <a:pt x="25473" y="22896"/>
                  </a:cubicBezTo>
                  <a:cubicBezTo>
                    <a:pt x="25473" y="23240"/>
                    <a:pt x="26005" y="23223"/>
                    <a:pt x="26194" y="23102"/>
                  </a:cubicBezTo>
                  <a:cubicBezTo>
                    <a:pt x="26521" y="23497"/>
                    <a:pt x="27225" y="22828"/>
                    <a:pt x="27586" y="22725"/>
                  </a:cubicBezTo>
                  <a:cubicBezTo>
                    <a:pt x="27946" y="22621"/>
                    <a:pt x="28771" y="22725"/>
                    <a:pt x="29063" y="22587"/>
                  </a:cubicBezTo>
                  <a:cubicBezTo>
                    <a:pt x="29355" y="22450"/>
                    <a:pt x="29286" y="22828"/>
                    <a:pt x="29372" y="22587"/>
                  </a:cubicBezTo>
                  <a:cubicBezTo>
                    <a:pt x="29647" y="22828"/>
                    <a:pt x="29939" y="22450"/>
                    <a:pt x="30162" y="22587"/>
                  </a:cubicBezTo>
                  <a:cubicBezTo>
                    <a:pt x="30162" y="22398"/>
                    <a:pt x="30299" y="22725"/>
                    <a:pt x="30385" y="22776"/>
                  </a:cubicBezTo>
                  <a:cubicBezTo>
                    <a:pt x="30746" y="22415"/>
                    <a:pt x="30488" y="22862"/>
                    <a:pt x="30385" y="23017"/>
                  </a:cubicBezTo>
                  <a:cubicBezTo>
                    <a:pt x="31021" y="23446"/>
                    <a:pt x="29956" y="23618"/>
                    <a:pt x="30385" y="23910"/>
                  </a:cubicBezTo>
                  <a:cubicBezTo>
                    <a:pt x="30385" y="23910"/>
                    <a:pt x="30385" y="23910"/>
                    <a:pt x="30506" y="23910"/>
                  </a:cubicBezTo>
                  <a:cubicBezTo>
                    <a:pt x="30626" y="23910"/>
                    <a:pt x="30506" y="23824"/>
                    <a:pt x="30506" y="23910"/>
                  </a:cubicBezTo>
                  <a:cubicBezTo>
                    <a:pt x="30677" y="24322"/>
                    <a:pt x="31313" y="24013"/>
                    <a:pt x="31622" y="24236"/>
                  </a:cubicBezTo>
                  <a:cubicBezTo>
                    <a:pt x="34851" y="26469"/>
                    <a:pt x="32343" y="23566"/>
                    <a:pt x="34473" y="24236"/>
                  </a:cubicBezTo>
                  <a:cubicBezTo>
                    <a:pt x="34834" y="24580"/>
                    <a:pt x="35641" y="24477"/>
                    <a:pt x="36191" y="24700"/>
                  </a:cubicBezTo>
                  <a:cubicBezTo>
                    <a:pt x="36741" y="24923"/>
                    <a:pt x="36724" y="24597"/>
                    <a:pt x="37084" y="24494"/>
                  </a:cubicBezTo>
                  <a:cubicBezTo>
                    <a:pt x="36844" y="24580"/>
                    <a:pt x="37084" y="24494"/>
                    <a:pt x="37187" y="24494"/>
                  </a:cubicBezTo>
                  <a:cubicBezTo>
                    <a:pt x="37290" y="24494"/>
                    <a:pt x="37187" y="24494"/>
                    <a:pt x="37187" y="24494"/>
                  </a:cubicBezTo>
                  <a:cubicBezTo>
                    <a:pt x="37187" y="24494"/>
                    <a:pt x="37411" y="24494"/>
                    <a:pt x="37462" y="24494"/>
                  </a:cubicBezTo>
                  <a:cubicBezTo>
                    <a:pt x="37514" y="24494"/>
                    <a:pt x="37565" y="24614"/>
                    <a:pt x="37565" y="24665"/>
                  </a:cubicBezTo>
                  <a:cubicBezTo>
                    <a:pt x="37565" y="24717"/>
                    <a:pt x="37565" y="24562"/>
                    <a:pt x="37565" y="24494"/>
                  </a:cubicBezTo>
                  <a:cubicBezTo>
                    <a:pt x="38733" y="24889"/>
                    <a:pt x="38338" y="22776"/>
                    <a:pt x="38407" y="22381"/>
                  </a:cubicBezTo>
                  <a:cubicBezTo>
                    <a:pt x="38218" y="22536"/>
                    <a:pt x="37892" y="22381"/>
                    <a:pt x="37840" y="22656"/>
                  </a:cubicBezTo>
                  <a:cubicBezTo>
                    <a:pt x="37496" y="23051"/>
                    <a:pt x="36775" y="22106"/>
                    <a:pt x="36775" y="22656"/>
                  </a:cubicBezTo>
                  <a:cubicBezTo>
                    <a:pt x="36620" y="22656"/>
                    <a:pt x="36225" y="22828"/>
                    <a:pt x="36277" y="22536"/>
                  </a:cubicBezTo>
                  <a:cubicBezTo>
                    <a:pt x="36277" y="22536"/>
                    <a:pt x="36277" y="22536"/>
                    <a:pt x="36140" y="22536"/>
                  </a:cubicBezTo>
                  <a:cubicBezTo>
                    <a:pt x="36002" y="22536"/>
                    <a:pt x="35951" y="22690"/>
                    <a:pt x="35933" y="22536"/>
                  </a:cubicBezTo>
                  <a:lnTo>
                    <a:pt x="35727" y="22536"/>
                  </a:lnTo>
                  <a:cubicBezTo>
                    <a:pt x="35727" y="22450"/>
                    <a:pt x="35951" y="22536"/>
                    <a:pt x="35951" y="22398"/>
                  </a:cubicBezTo>
                  <a:cubicBezTo>
                    <a:pt x="35951" y="22261"/>
                    <a:pt x="35556" y="22501"/>
                    <a:pt x="35762" y="22398"/>
                  </a:cubicBezTo>
                  <a:cubicBezTo>
                    <a:pt x="35521" y="22244"/>
                    <a:pt x="35762" y="22106"/>
                    <a:pt x="35401" y="22020"/>
                  </a:cubicBezTo>
                  <a:cubicBezTo>
                    <a:pt x="35040" y="21934"/>
                    <a:pt x="35401" y="21883"/>
                    <a:pt x="35401" y="21831"/>
                  </a:cubicBezTo>
                  <a:cubicBezTo>
                    <a:pt x="35401" y="21780"/>
                    <a:pt x="35401" y="21952"/>
                    <a:pt x="35573" y="21831"/>
                  </a:cubicBezTo>
                  <a:lnTo>
                    <a:pt x="35573" y="21831"/>
                  </a:lnTo>
                  <a:cubicBezTo>
                    <a:pt x="35573" y="21831"/>
                    <a:pt x="35710" y="21831"/>
                    <a:pt x="35676" y="21694"/>
                  </a:cubicBezTo>
                  <a:cubicBezTo>
                    <a:pt x="35641" y="21557"/>
                    <a:pt x="35504" y="21522"/>
                    <a:pt x="35676" y="21488"/>
                  </a:cubicBezTo>
                  <a:cubicBezTo>
                    <a:pt x="35195" y="21660"/>
                    <a:pt x="35435" y="20938"/>
                    <a:pt x="35779" y="21179"/>
                  </a:cubicBezTo>
                  <a:cubicBezTo>
                    <a:pt x="35779" y="21041"/>
                    <a:pt x="36071" y="21179"/>
                    <a:pt x="36225" y="21179"/>
                  </a:cubicBezTo>
                  <a:cubicBezTo>
                    <a:pt x="35916" y="21058"/>
                    <a:pt x="36363" y="21076"/>
                    <a:pt x="36397" y="20990"/>
                  </a:cubicBezTo>
                  <a:cubicBezTo>
                    <a:pt x="35676" y="20766"/>
                    <a:pt x="36775" y="20869"/>
                    <a:pt x="36827" y="20784"/>
                  </a:cubicBezTo>
                  <a:cubicBezTo>
                    <a:pt x="36964" y="20406"/>
                    <a:pt x="37479" y="20457"/>
                    <a:pt x="37788" y="20371"/>
                  </a:cubicBezTo>
                  <a:cubicBezTo>
                    <a:pt x="37788" y="20543"/>
                    <a:pt x="37960" y="20560"/>
                    <a:pt x="38063" y="20371"/>
                  </a:cubicBezTo>
                  <a:cubicBezTo>
                    <a:pt x="38166" y="20182"/>
                    <a:pt x="38201" y="20663"/>
                    <a:pt x="38287" y="20526"/>
                  </a:cubicBezTo>
                  <a:cubicBezTo>
                    <a:pt x="40760" y="21024"/>
                    <a:pt x="38991" y="19324"/>
                    <a:pt x="37857" y="19049"/>
                  </a:cubicBezTo>
                  <a:cubicBezTo>
                    <a:pt x="37857" y="19049"/>
                    <a:pt x="37857" y="19049"/>
                    <a:pt x="37857" y="18911"/>
                  </a:cubicBezTo>
                  <a:cubicBezTo>
                    <a:pt x="37857" y="18774"/>
                    <a:pt x="38063" y="18911"/>
                    <a:pt x="37977" y="18791"/>
                  </a:cubicBezTo>
                  <a:cubicBezTo>
                    <a:pt x="37892" y="18671"/>
                    <a:pt x="38201" y="18637"/>
                    <a:pt x="37977" y="18551"/>
                  </a:cubicBezTo>
                  <a:cubicBezTo>
                    <a:pt x="37754" y="18465"/>
                    <a:pt x="37874" y="18551"/>
                    <a:pt x="37857" y="18448"/>
                  </a:cubicBezTo>
                  <a:cubicBezTo>
                    <a:pt x="37840" y="18345"/>
                    <a:pt x="38029" y="18448"/>
                    <a:pt x="38029" y="18448"/>
                  </a:cubicBezTo>
                  <a:cubicBezTo>
                    <a:pt x="38029" y="18448"/>
                    <a:pt x="38166" y="18310"/>
                    <a:pt x="38132" y="18224"/>
                  </a:cubicBezTo>
                  <a:cubicBezTo>
                    <a:pt x="38098" y="18138"/>
                    <a:pt x="37651" y="18224"/>
                    <a:pt x="37548" y="18499"/>
                  </a:cubicBezTo>
                  <a:cubicBezTo>
                    <a:pt x="37548" y="18499"/>
                    <a:pt x="37445" y="18585"/>
                    <a:pt x="37359" y="18499"/>
                  </a:cubicBezTo>
                  <a:cubicBezTo>
                    <a:pt x="37273" y="18413"/>
                    <a:pt x="37256" y="18499"/>
                    <a:pt x="37204" y="18499"/>
                  </a:cubicBezTo>
                  <a:cubicBezTo>
                    <a:pt x="37153" y="18499"/>
                    <a:pt x="37204" y="18774"/>
                    <a:pt x="37204" y="18705"/>
                  </a:cubicBezTo>
                  <a:cubicBezTo>
                    <a:pt x="37204" y="18637"/>
                    <a:pt x="37204" y="18585"/>
                    <a:pt x="37204" y="18568"/>
                  </a:cubicBezTo>
                  <a:cubicBezTo>
                    <a:pt x="37204" y="18551"/>
                    <a:pt x="36964" y="18722"/>
                    <a:pt x="36878" y="18791"/>
                  </a:cubicBezTo>
                  <a:cubicBezTo>
                    <a:pt x="36792" y="18860"/>
                    <a:pt x="37170" y="18791"/>
                    <a:pt x="37136" y="18946"/>
                  </a:cubicBezTo>
                  <a:cubicBezTo>
                    <a:pt x="37101" y="19100"/>
                    <a:pt x="37136" y="18946"/>
                    <a:pt x="37136" y="18946"/>
                  </a:cubicBezTo>
                  <a:cubicBezTo>
                    <a:pt x="37136" y="18946"/>
                    <a:pt x="37136" y="19066"/>
                    <a:pt x="37325" y="19049"/>
                  </a:cubicBezTo>
                  <a:cubicBezTo>
                    <a:pt x="37514" y="19032"/>
                    <a:pt x="37016" y="18825"/>
                    <a:pt x="37084" y="18705"/>
                  </a:cubicBezTo>
                  <a:cubicBezTo>
                    <a:pt x="37153" y="18585"/>
                    <a:pt x="37273" y="18980"/>
                    <a:pt x="37393" y="19014"/>
                  </a:cubicBezTo>
                  <a:cubicBezTo>
                    <a:pt x="37514" y="19049"/>
                    <a:pt x="37393" y="19014"/>
                    <a:pt x="37514" y="19014"/>
                  </a:cubicBezTo>
                  <a:cubicBezTo>
                    <a:pt x="37634" y="19014"/>
                    <a:pt x="37617" y="18929"/>
                    <a:pt x="37685" y="18929"/>
                  </a:cubicBezTo>
                  <a:cubicBezTo>
                    <a:pt x="37754" y="18929"/>
                    <a:pt x="37685" y="19152"/>
                    <a:pt x="37462" y="19100"/>
                  </a:cubicBezTo>
                  <a:cubicBezTo>
                    <a:pt x="37239" y="19049"/>
                    <a:pt x="36861" y="19650"/>
                    <a:pt x="36912" y="19100"/>
                  </a:cubicBezTo>
                  <a:cubicBezTo>
                    <a:pt x="36775" y="18980"/>
                    <a:pt x="36466" y="19100"/>
                    <a:pt x="36758" y="18860"/>
                  </a:cubicBezTo>
                  <a:cubicBezTo>
                    <a:pt x="37050" y="18619"/>
                    <a:pt x="36620" y="18602"/>
                    <a:pt x="36500" y="18740"/>
                  </a:cubicBezTo>
                  <a:cubicBezTo>
                    <a:pt x="36380" y="18877"/>
                    <a:pt x="36311" y="18740"/>
                    <a:pt x="36380" y="18619"/>
                  </a:cubicBezTo>
                  <a:cubicBezTo>
                    <a:pt x="36449" y="18499"/>
                    <a:pt x="36191" y="18619"/>
                    <a:pt x="36157" y="18619"/>
                  </a:cubicBezTo>
                  <a:cubicBezTo>
                    <a:pt x="36122" y="18619"/>
                    <a:pt x="36380" y="18619"/>
                    <a:pt x="36449" y="18619"/>
                  </a:cubicBezTo>
                  <a:cubicBezTo>
                    <a:pt x="36396" y="18670"/>
                    <a:pt x="36313" y="18670"/>
                    <a:pt x="36260" y="18619"/>
                  </a:cubicBezTo>
                  <a:cubicBezTo>
                    <a:pt x="36260" y="18791"/>
                    <a:pt x="36122" y="18619"/>
                    <a:pt x="36088" y="18740"/>
                  </a:cubicBezTo>
                  <a:cubicBezTo>
                    <a:pt x="36054" y="18860"/>
                    <a:pt x="36088" y="18929"/>
                    <a:pt x="35916" y="18946"/>
                  </a:cubicBezTo>
                  <a:cubicBezTo>
                    <a:pt x="35744" y="18963"/>
                    <a:pt x="35916" y="19221"/>
                    <a:pt x="35796" y="19083"/>
                  </a:cubicBezTo>
                  <a:cubicBezTo>
                    <a:pt x="35916" y="19392"/>
                    <a:pt x="35796" y="19409"/>
                    <a:pt x="35607" y="19598"/>
                  </a:cubicBezTo>
                  <a:cubicBezTo>
                    <a:pt x="35418" y="19787"/>
                    <a:pt x="35607" y="19856"/>
                    <a:pt x="35607" y="19993"/>
                  </a:cubicBezTo>
                  <a:cubicBezTo>
                    <a:pt x="35607" y="20131"/>
                    <a:pt x="35401" y="20097"/>
                    <a:pt x="35470" y="20251"/>
                  </a:cubicBezTo>
                  <a:cubicBezTo>
                    <a:pt x="35538" y="20406"/>
                    <a:pt x="35607" y="20440"/>
                    <a:pt x="35607" y="20698"/>
                  </a:cubicBezTo>
                  <a:cubicBezTo>
                    <a:pt x="35607" y="20955"/>
                    <a:pt x="36054" y="20835"/>
                    <a:pt x="35899" y="20990"/>
                  </a:cubicBezTo>
                  <a:cubicBezTo>
                    <a:pt x="35744" y="21144"/>
                    <a:pt x="35435" y="21144"/>
                    <a:pt x="35212" y="21333"/>
                  </a:cubicBezTo>
                  <a:cubicBezTo>
                    <a:pt x="35212" y="21230"/>
                    <a:pt x="35212" y="21179"/>
                    <a:pt x="35315" y="21144"/>
                  </a:cubicBezTo>
                  <a:cubicBezTo>
                    <a:pt x="35109" y="21144"/>
                    <a:pt x="34851" y="20887"/>
                    <a:pt x="34731" y="21144"/>
                  </a:cubicBezTo>
                  <a:cubicBezTo>
                    <a:pt x="34559" y="21144"/>
                    <a:pt x="34611" y="21144"/>
                    <a:pt x="34491" y="21230"/>
                  </a:cubicBezTo>
                  <a:cubicBezTo>
                    <a:pt x="34370" y="21316"/>
                    <a:pt x="34491" y="21333"/>
                    <a:pt x="34611" y="21385"/>
                  </a:cubicBezTo>
                  <a:cubicBezTo>
                    <a:pt x="34731" y="21436"/>
                    <a:pt x="34422" y="21299"/>
                    <a:pt x="34439" y="21385"/>
                  </a:cubicBezTo>
                  <a:cubicBezTo>
                    <a:pt x="34456" y="21471"/>
                    <a:pt x="34559" y="21385"/>
                    <a:pt x="34439" y="21471"/>
                  </a:cubicBezTo>
                  <a:cubicBezTo>
                    <a:pt x="34319" y="21557"/>
                    <a:pt x="34164" y="21350"/>
                    <a:pt x="34439" y="21471"/>
                  </a:cubicBezTo>
                  <a:cubicBezTo>
                    <a:pt x="34302" y="21471"/>
                    <a:pt x="34250" y="21333"/>
                    <a:pt x="34164" y="21282"/>
                  </a:cubicBezTo>
                  <a:cubicBezTo>
                    <a:pt x="34078" y="21230"/>
                    <a:pt x="33924" y="21402"/>
                    <a:pt x="34164" y="21522"/>
                  </a:cubicBezTo>
                  <a:cubicBezTo>
                    <a:pt x="34405" y="21642"/>
                    <a:pt x="34542" y="21986"/>
                    <a:pt x="34164" y="21728"/>
                  </a:cubicBezTo>
                  <a:cubicBezTo>
                    <a:pt x="34164" y="21728"/>
                    <a:pt x="34164" y="21728"/>
                    <a:pt x="34164" y="21728"/>
                  </a:cubicBezTo>
                  <a:cubicBezTo>
                    <a:pt x="34164" y="21728"/>
                    <a:pt x="34164" y="21849"/>
                    <a:pt x="34164" y="21831"/>
                  </a:cubicBezTo>
                  <a:cubicBezTo>
                    <a:pt x="34353" y="21969"/>
                    <a:pt x="34680" y="22020"/>
                    <a:pt x="34662" y="22295"/>
                  </a:cubicBezTo>
                  <a:cubicBezTo>
                    <a:pt x="34542" y="22295"/>
                    <a:pt x="34473" y="22175"/>
                    <a:pt x="34336" y="22295"/>
                  </a:cubicBezTo>
                  <a:cubicBezTo>
                    <a:pt x="34199" y="22415"/>
                    <a:pt x="34645" y="22536"/>
                    <a:pt x="34456" y="22467"/>
                  </a:cubicBezTo>
                  <a:cubicBezTo>
                    <a:pt x="34267" y="22398"/>
                    <a:pt x="34456" y="22467"/>
                    <a:pt x="34456" y="22467"/>
                  </a:cubicBezTo>
                  <a:cubicBezTo>
                    <a:pt x="34456" y="22467"/>
                    <a:pt x="34456" y="22707"/>
                    <a:pt x="34456" y="22776"/>
                  </a:cubicBezTo>
                  <a:cubicBezTo>
                    <a:pt x="34456" y="22845"/>
                    <a:pt x="34216" y="22587"/>
                    <a:pt x="34250" y="22776"/>
                  </a:cubicBezTo>
                  <a:cubicBezTo>
                    <a:pt x="34250" y="22621"/>
                    <a:pt x="34147" y="22639"/>
                    <a:pt x="34078" y="22518"/>
                  </a:cubicBezTo>
                  <a:cubicBezTo>
                    <a:pt x="34010" y="22398"/>
                    <a:pt x="34078" y="22604"/>
                    <a:pt x="34078" y="22656"/>
                  </a:cubicBezTo>
                  <a:cubicBezTo>
                    <a:pt x="33988" y="22604"/>
                    <a:pt x="33946" y="22498"/>
                    <a:pt x="33975" y="22398"/>
                  </a:cubicBezTo>
                  <a:cubicBezTo>
                    <a:pt x="33855" y="22295"/>
                    <a:pt x="33666" y="22226"/>
                    <a:pt x="33855" y="22089"/>
                  </a:cubicBezTo>
                  <a:cubicBezTo>
                    <a:pt x="34044" y="21952"/>
                    <a:pt x="34199" y="22261"/>
                    <a:pt x="34353" y="22089"/>
                  </a:cubicBezTo>
                  <a:cubicBezTo>
                    <a:pt x="34216" y="22089"/>
                    <a:pt x="34061" y="21917"/>
                    <a:pt x="33958" y="22089"/>
                  </a:cubicBezTo>
                  <a:cubicBezTo>
                    <a:pt x="33855" y="22261"/>
                    <a:pt x="33838" y="21969"/>
                    <a:pt x="33786" y="22089"/>
                  </a:cubicBezTo>
                  <a:cubicBezTo>
                    <a:pt x="33546" y="21849"/>
                    <a:pt x="33374" y="21471"/>
                    <a:pt x="33065" y="21316"/>
                  </a:cubicBezTo>
                  <a:cubicBezTo>
                    <a:pt x="33065" y="21127"/>
                    <a:pt x="33065" y="20921"/>
                    <a:pt x="33065" y="20732"/>
                  </a:cubicBezTo>
                  <a:cubicBezTo>
                    <a:pt x="32859" y="20732"/>
                    <a:pt x="32739" y="20457"/>
                    <a:pt x="32584" y="20320"/>
                  </a:cubicBezTo>
                  <a:cubicBezTo>
                    <a:pt x="32429" y="20182"/>
                    <a:pt x="32326" y="20320"/>
                    <a:pt x="32275" y="20320"/>
                  </a:cubicBezTo>
                  <a:cubicBezTo>
                    <a:pt x="32223" y="20320"/>
                    <a:pt x="32275" y="20320"/>
                    <a:pt x="32395" y="20320"/>
                  </a:cubicBezTo>
                  <a:cubicBezTo>
                    <a:pt x="32515" y="20320"/>
                    <a:pt x="32103" y="20062"/>
                    <a:pt x="31931" y="20131"/>
                  </a:cubicBezTo>
                  <a:cubicBezTo>
                    <a:pt x="31759" y="20200"/>
                    <a:pt x="31416" y="19839"/>
                    <a:pt x="31742" y="19856"/>
                  </a:cubicBezTo>
                  <a:cubicBezTo>
                    <a:pt x="31347" y="19616"/>
                    <a:pt x="31536" y="19135"/>
                    <a:pt x="31175" y="19633"/>
                  </a:cubicBezTo>
                  <a:cubicBezTo>
                    <a:pt x="31175" y="19530"/>
                    <a:pt x="31038" y="19409"/>
                    <a:pt x="31175" y="19306"/>
                  </a:cubicBezTo>
                  <a:cubicBezTo>
                    <a:pt x="31313" y="19203"/>
                    <a:pt x="30832" y="19306"/>
                    <a:pt x="30746" y="19427"/>
                  </a:cubicBezTo>
                  <a:cubicBezTo>
                    <a:pt x="30746" y="19942"/>
                    <a:pt x="31347" y="20268"/>
                    <a:pt x="31656" y="20681"/>
                  </a:cubicBezTo>
                  <a:cubicBezTo>
                    <a:pt x="31811" y="20681"/>
                    <a:pt x="32223" y="20681"/>
                    <a:pt x="31983" y="20887"/>
                  </a:cubicBezTo>
                  <a:cubicBezTo>
                    <a:pt x="32223" y="21024"/>
                    <a:pt x="32979" y="21161"/>
                    <a:pt x="32807" y="21539"/>
                  </a:cubicBezTo>
                  <a:cubicBezTo>
                    <a:pt x="32653" y="21539"/>
                    <a:pt x="32807" y="21282"/>
                    <a:pt x="32532" y="21333"/>
                  </a:cubicBezTo>
                  <a:cubicBezTo>
                    <a:pt x="32258" y="21385"/>
                    <a:pt x="32258" y="21539"/>
                    <a:pt x="32309" y="21625"/>
                  </a:cubicBezTo>
                  <a:cubicBezTo>
                    <a:pt x="32670" y="21728"/>
                    <a:pt x="32309" y="21934"/>
                    <a:pt x="32309" y="22141"/>
                  </a:cubicBezTo>
                  <a:cubicBezTo>
                    <a:pt x="32309" y="22347"/>
                    <a:pt x="31845" y="22415"/>
                    <a:pt x="32086" y="22141"/>
                  </a:cubicBezTo>
                  <a:cubicBezTo>
                    <a:pt x="32197" y="21856"/>
                    <a:pt x="32069" y="21534"/>
                    <a:pt x="31794" y="21402"/>
                  </a:cubicBezTo>
                  <a:cubicBezTo>
                    <a:pt x="31639" y="21402"/>
                    <a:pt x="31794" y="21282"/>
                    <a:pt x="31656" y="21230"/>
                  </a:cubicBezTo>
                  <a:cubicBezTo>
                    <a:pt x="31518" y="21226"/>
                    <a:pt x="31393" y="21147"/>
                    <a:pt x="31330" y="21024"/>
                  </a:cubicBezTo>
                  <a:cubicBezTo>
                    <a:pt x="30317" y="21024"/>
                    <a:pt x="30145" y="18980"/>
                    <a:pt x="29080" y="20217"/>
                  </a:cubicBezTo>
                  <a:cubicBezTo>
                    <a:pt x="29080" y="20423"/>
                    <a:pt x="28736" y="20217"/>
                    <a:pt x="28633" y="20114"/>
                  </a:cubicBezTo>
                  <a:cubicBezTo>
                    <a:pt x="27568" y="19993"/>
                    <a:pt x="28633" y="20921"/>
                    <a:pt x="27448" y="21093"/>
                  </a:cubicBezTo>
                  <a:cubicBezTo>
                    <a:pt x="27534" y="21093"/>
                    <a:pt x="27448" y="21265"/>
                    <a:pt x="27448" y="21213"/>
                  </a:cubicBezTo>
                  <a:cubicBezTo>
                    <a:pt x="26744" y="21763"/>
                    <a:pt x="27448" y="21728"/>
                    <a:pt x="27191" y="22003"/>
                  </a:cubicBezTo>
                  <a:cubicBezTo>
                    <a:pt x="26950" y="22003"/>
                    <a:pt x="27070" y="22450"/>
                    <a:pt x="26847" y="22398"/>
                  </a:cubicBezTo>
                  <a:cubicBezTo>
                    <a:pt x="26418" y="22862"/>
                    <a:pt x="25919" y="22398"/>
                    <a:pt x="25421" y="22896"/>
                  </a:cubicBezTo>
                  <a:cubicBezTo>
                    <a:pt x="25095" y="22896"/>
                    <a:pt x="25147" y="22192"/>
                    <a:pt x="24700" y="22501"/>
                  </a:cubicBezTo>
                  <a:cubicBezTo>
                    <a:pt x="24700" y="22501"/>
                    <a:pt x="24494" y="22364"/>
                    <a:pt x="24408" y="22501"/>
                  </a:cubicBezTo>
                  <a:cubicBezTo>
                    <a:pt x="24426" y="22310"/>
                    <a:pt x="24460" y="22120"/>
                    <a:pt x="24511" y="21934"/>
                  </a:cubicBezTo>
                  <a:cubicBezTo>
                    <a:pt x="24185" y="21934"/>
                    <a:pt x="24511" y="21934"/>
                    <a:pt x="24511" y="21763"/>
                  </a:cubicBezTo>
                  <a:cubicBezTo>
                    <a:pt x="24099" y="22020"/>
                    <a:pt x="24614" y="21299"/>
                    <a:pt x="24631" y="21144"/>
                  </a:cubicBezTo>
                  <a:cubicBezTo>
                    <a:pt x="24648" y="20990"/>
                    <a:pt x="24631" y="20595"/>
                    <a:pt x="24734" y="20457"/>
                  </a:cubicBezTo>
                  <a:lnTo>
                    <a:pt x="24734" y="20457"/>
                  </a:lnTo>
                  <a:cubicBezTo>
                    <a:pt x="24734" y="20457"/>
                    <a:pt x="24734" y="20457"/>
                    <a:pt x="24734" y="20337"/>
                  </a:cubicBezTo>
                  <a:cubicBezTo>
                    <a:pt x="24734" y="20217"/>
                    <a:pt x="24734" y="20337"/>
                    <a:pt x="24734" y="20234"/>
                  </a:cubicBezTo>
                  <a:cubicBezTo>
                    <a:pt x="24734" y="20131"/>
                    <a:pt x="24940" y="20097"/>
                    <a:pt x="25026" y="20045"/>
                  </a:cubicBezTo>
                  <a:cubicBezTo>
                    <a:pt x="25112" y="19993"/>
                    <a:pt x="25404" y="20045"/>
                    <a:pt x="25490" y="20045"/>
                  </a:cubicBezTo>
                  <a:cubicBezTo>
                    <a:pt x="25851" y="20045"/>
                    <a:pt x="26246" y="20217"/>
                    <a:pt x="26607" y="20131"/>
                  </a:cubicBezTo>
                  <a:cubicBezTo>
                    <a:pt x="27242" y="20629"/>
                    <a:pt x="26847" y="18911"/>
                    <a:pt x="27276" y="19564"/>
                  </a:cubicBezTo>
                  <a:cubicBezTo>
                    <a:pt x="27276" y="19461"/>
                    <a:pt x="27173" y="19306"/>
                    <a:pt x="27053" y="19289"/>
                  </a:cubicBezTo>
                  <a:cubicBezTo>
                    <a:pt x="27225" y="19066"/>
                    <a:pt x="26899" y="19014"/>
                    <a:pt x="26813" y="18860"/>
                  </a:cubicBezTo>
                  <a:cubicBezTo>
                    <a:pt x="26727" y="18705"/>
                    <a:pt x="26813" y="18619"/>
                    <a:pt x="26950" y="18722"/>
                  </a:cubicBezTo>
                  <a:cubicBezTo>
                    <a:pt x="26847" y="18568"/>
                    <a:pt x="26727" y="18825"/>
                    <a:pt x="26727" y="18551"/>
                  </a:cubicBezTo>
                  <a:cubicBezTo>
                    <a:pt x="26607" y="18551"/>
                    <a:pt x="26400" y="18345"/>
                    <a:pt x="26229" y="18465"/>
                  </a:cubicBezTo>
                  <a:cubicBezTo>
                    <a:pt x="26057" y="18585"/>
                    <a:pt x="26229" y="18465"/>
                    <a:pt x="26229" y="18345"/>
                  </a:cubicBezTo>
                  <a:cubicBezTo>
                    <a:pt x="26229" y="18224"/>
                    <a:pt x="26332" y="18190"/>
                    <a:pt x="26229" y="18345"/>
                  </a:cubicBezTo>
                  <a:cubicBezTo>
                    <a:pt x="26126" y="18499"/>
                    <a:pt x="26229" y="18345"/>
                    <a:pt x="26229" y="18345"/>
                  </a:cubicBezTo>
                  <a:cubicBezTo>
                    <a:pt x="25851" y="18224"/>
                    <a:pt x="26435" y="18207"/>
                    <a:pt x="26555" y="18121"/>
                  </a:cubicBezTo>
                  <a:cubicBezTo>
                    <a:pt x="26692" y="18293"/>
                    <a:pt x="26795" y="18121"/>
                    <a:pt x="27019" y="18241"/>
                  </a:cubicBezTo>
                  <a:cubicBezTo>
                    <a:pt x="26989" y="18096"/>
                    <a:pt x="26949" y="17952"/>
                    <a:pt x="26899" y="17812"/>
                  </a:cubicBezTo>
                  <a:cubicBezTo>
                    <a:pt x="26899" y="17812"/>
                    <a:pt x="27053" y="17812"/>
                    <a:pt x="27105" y="17812"/>
                  </a:cubicBezTo>
                  <a:cubicBezTo>
                    <a:pt x="27156" y="17812"/>
                    <a:pt x="27397" y="18001"/>
                    <a:pt x="27500" y="17812"/>
                  </a:cubicBezTo>
                  <a:cubicBezTo>
                    <a:pt x="27259" y="17623"/>
                    <a:pt x="27775" y="17709"/>
                    <a:pt x="27775" y="17606"/>
                  </a:cubicBezTo>
                  <a:cubicBezTo>
                    <a:pt x="27775" y="17503"/>
                    <a:pt x="27860" y="17383"/>
                    <a:pt x="27895" y="17280"/>
                  </a:cubicBezTo>
                  <a:cubicBezTo>
                    <a:pt x="27929" y="17177"/>
                    <a:pt x="28204" y="16988"/>
                    <a:pt x="28444" y="17125"/>
                  </a:cubicBezTo>
                  <a:cubicBezTo>
                    <a:pt x="28273" y="17125"/>
                    <a:pt x="28221" y="16919"/>
                    <a:pt x="28444" y="17125"/>
                  </a:cubicBezTo>
                  <a:cubicBezTo>
                    <a:pt x="28668" y="17331"/>
                    <a:pt x="28324" y="17005"/>
                    <a:pt x="28547" y="17022"/>
                  </a:cubicBezTo>
                  <a:cubicBezTo>
                    <a:pt x="28187" y="16764"/>
                    <a:pt x="28925" y="16112"/>
                    <a:pt x="29286" y="16438"/>
                  </a:cubicBezTo>
                  <a:cubicBezTo>
                    <a:pt x="29028" y="16249"/>
                    <a:pt x="29389" y="16112"/>
                    <a:pt x="29458" y="16438"/>
                  </a:cubicBezTo>
                  <a:cubicBezTo>
                    <a:pt x="29458" y="16197"/>
                    <a:pt x="29458" y="16438"/>
                    <a:pt x="29595" y="16438"/>
                  </a:cubicBezTo>
                  <a:cubicBezTo>
                    <a:pt x="29441" y="16026"/>
                    <a:pt x="29750" y="16232"/>
                    <a:pt x="29956" y="16301"/>
                  </a:cubicBezTo>
                  <a:cubicBezTo>
                    <a:pt x="29389" y="16043"/>
                    <a:pt x="29544" y="15493"/>
                    <a:pt x="29389" y="15115"/>
                  </a:cubicBezTo>
                  <a:cubicBezTo>
                    <a:pt x="29630" y="15115"/>
                    <a:pt x="29527" y="14961"/>
                    <a:pt x="29664" y="15115"/>
                  </a:cubicBezTo>
                  <a:cubicBezTo>
                    <a:pt x="29664" y="14634"/>
                    <a:pt x="29836" y="15115"/>
                    <a:pt x="30025" y="15115"/>
                  </a:cubicBezTo>
                  <a:cubicBezTo>
                    <a:pt x="30025" y="15373"/>
                    <a:pt x="29527" y="15528"/>
                    <a:pt x="29922" y="16009"/>
                  </a:cubicBezTo>
                  <a:cubicBezTo>
                    <a:pt x="29922" y="15888"/>
                    <a:pt x="30334" y="16009"/>
                    <a:pt x="30059" y="16094"/>
                  </a:cubicBezTo>
                  <a:cubicBezTo>
                    <a:pt x="30591" y="16094"/>
                    <a:pt x="30385" y="15768"/>
                    <a:pt x="30883" y="16094"/>
                  </a:cubicBezTo>
                  <a:cubicBezTo>
                    <a:pt x="31124" y="16472"/>
                    <a:pt x="31656" y="15356"/>
                    <a:pt x="32103" y="15768"/>
                  </a:cubicBezTo>
                  <a:cubicBezTo>
                    <a:pt x="31828" y="15768"/>
                    <a:pt x="32103" y="16043"/>
                    <a:pt x="32326" y="15768"/>
                  </a:cubicBezTo>
                  <a:cubicBezTo>
                    <a:pt x="32299" y="15829"/>
                    <a:pt x="32250" y="15878"/>
                    <a:pt x="32189" y="15905"/>
                  </a:cubicBezTo>
                  <a:cubicBezTo>
                    <a:pt x="34078" y="15820"/>
                    <a:pt x="31656" y="15270"/>
                    <a:pt x="32704" y="14497"/>
                  </a:cubicBezTo>
                  <a:cubicBezTo>
                    <a:pt x="33082" y="15081"/>
                    <a:pt x="33202" y="14686"/>
                    <a:pt x="33031" y="14222"/>
                  </a:cubicBezTo>
                  <a:cubicBezTo>
                    <a:pt x="33031" y="14428"/>
                    <a:pt x="32739" y="14222"/>
                    <a:pt x="32842" y="14068"/>
                  </a:cubicBezTo>
                  <a:cubicBezTo>
                    <a:pt x="32532" y="14068"/>
                    <a:pt x="32842" y="13758"/>
                    <a:pt x="32842" y="13690"/>
                  </a:cubicBezTo>
                  <a:cubicBezTo>
                    <a:pt x="32842" y="13621"/>
                    <a:pt x="33082" y="13690"/>
                    <a:pt x="32979" y="13690"/>
                  </a:cubicBezTo>
                  <a:lnTo>
                    <a:pt x="33615" y="13793"/>
                  </a:lnTo>
                  <a:cubicBezTo>
                    <a:pt x="33426" y="13501"/>
                    <a:pt x="33615" y="13690"/>
                    <a:pt x="33752" y="13466"/>
                  </a:cubicBezTo>
                  <a:cubicBezTo>
                    <a:pt x="33889" y="13243"/>
                    <a:pt x="33305" y="13363"/>
                    <a:pt x="33546" y="13192"/>
                  </a:cubicBezTo>
                  <a:cubicBezTo>
                    <a:pt x="33546" y="13192"/>
                    <a:pt x="33426" y="13295"/>
                    <a:pt x="33408" y="13192"/>
                  </a:cubicBezTo>
                  <a:cubicBezTo>
                    <a:pt x="33408" y="13346"/>
                    <a:pt x="33099" y="13363"/>
                    <a:pt x="33031" y="13312"/>
                  </a:cubicBezTo>
                  <a:cubicBezTo>
                    <a:pt x="32962" y="13260"/>
                    <a:pt x="33031" y="13312"/>
                    <a:pt x="33031" y="13312"/>
                  </a:cubicBezTo>
                  <a:cubicBezTo>
                    <a:pt x="33031" y="13312"/>
                    <a:pt x="33031" y="13552"/>
                    <a:pt x="33031" y="13312"/>
                  </a:cubicBezTo>
                  <a:cubicBezTo>
                    <a:pt x="33031" y="13449"/>
                    <a:pt x="32601" y="13466"/>
                    <a:pt x="32567" y="13621"/>
                  </a:cubicBezTo>
                  <a:cubicBezTo>
                    <a:pt x="32567" y="13312"/>
                    <a:pt x="32412" y="13415"/>
                    <a:pt x="32172" y="13260"/>
                  </a:cubicBezTo>
                  <a:cubicBezTo>
                    <a:pt x="31931" y="13106"/>
                    <a:pt x="31691" y="12144"/>
                    <a:pt x="31914" y="12058"/>
                  </a:cubicBezTo>
                  <a:cubicBezTo>
                    <a:pt x="32137" y="11972"/>
                    <a:pt x="31914" y="11972"/>
                    <a:pt x="32017" y="12058"/>
                  </a:cubicBezTo>
                  <a:cubicBezTo>
                    <a:pt x="32120" y="12144"/>
                    <a:pt x="32017" y="11921"/>
                    <a:pt x="32017" y="11817"/>
                  </a:cubicBezTo>
                  <a:cubicBezTo>
                    <a:pt x="32017" y="11714"/>
                    <a:pt x="32240" y="11354"/>
                    <a:pt x="32309" y="11457"/>
                  </a:cubicBezTo>
                  <a:cubicBezTo>
                    <a:pt x="32103" y="11010"/>
                    <a:pt x="31708" y="11148"/>
                    <a:pt x="31502" y="11182"/>
                  </a:cubicBezTo>
                  <a:cubicBezTo>
                    <a:pt x="31622" y="11354"/>
                    <a:pt x="31502" y="11577"/>
                    <a:pt x="31656" y="11714"/>
                  </a:cubicBezTo>
                  <a:cubicBezTo>
                    <a:pt x="31532" y="12056"/>
                    <a:pt x="31318" y="12359"/>
                    <a:pt x="31038" y="12590"/>
                  </a:cubicBezTo>
                  <a:cubicBezTo>
                    <a:pt x="31158" y="12676"/>
                    <a:pt x="31038" y="12848"/>
                    <a:pt x="31175" y="12968"/>
                  </a:cubicBezTo>
                  <a:cubicBezTo>
                    <a:pt x="30883" y="13123"/>
                    <a:pt x="32189" y="13999"/>
                    <a:pt x="31382" y="13793"/>
                  </a:cubicBezTo>
                  <a:cubicBezTo>
                    <a:pt x="31382" y="13793"/>
                    <a:pt x="30901" y="13793"/>
                    <a:pt x="31210" y="13913"/>
                  </a:cubicBezTo>
                  <a:cubicBezTo>
                    <a:pt x="31519" y="14033"/>
                    <a:pt x="31811" y="14119"/>
                    <a:pt x="31485" y="14050"/>
                  </a:cubicBezTo>
                  <a:cubicBezTo>
                    <a:pt x="31485" y="14050"/>
                    <a:pt x="31485" y="14257"/>
                    <a:pt x="31364" y="14188"/>
                  </a:cubicBezTo>
                  <a:cubicBezTo>
                    <a:pt x="31244" y="14119"/>
                    <a:pt x="31467" y="14325"/>
                    <a:pt x="31364" y="14342"/>
                  </a:cubicBezTo>
                  <a:cubicBezTo>
                    <a:pt x="31485" y="14342"/>
                    <a:pt x="31519" y="14600"/>
                    <a:pt x="31364" y="14514"/>
                  </a:cubicBezTo>
                  <a:cubicBezTo>
                    <a:pt x="31502" y="14789"/>
                    <a:pt x="31519" y="15510"/>
                    <a:pt x="31090" y="15236"/>
                  </a:cubicBezTo>
                  <a:cubicBezTo>
                    <a:pt x="30815" y="16301"/>
                    <a:pt x="30059" y="14153"/>
                    <a:pt x="30162" y="14050"/>
                  </a:cubicBezTo>
                  <a:cubicBezTo>
                    <a:pt x="29990" y="13947"/>
                    <a:pt x="29939" y="13844"/>
                    <a:pt x="29939" y="13810"/>
                  </a:cubicBezTo>
                  <a:cubicBezTo>
                    <a:pt x="29958" y="13906"/>
                    <a:pt x="29958" y="14006"/>
                    <a:pt x="29939" y="14102"/>
                  </a:cubicBezTo>
                  <a:cubicBezTo>
                    <a:pt x="29939" y="14102"/>
                    <a:pt x="29939" y="14102"/>
                    <a:pt x="29733" y="13965"/>
                  </a:cubicBezTo>
                  <a:cubicBezTo>
                    <a:pt x="29733" y="14119"/>
                    <a:pt x="29733" y="14360"/>
                    <a:pt x="29595" y="14291"/>
                  </a:cubicBezTo>
                  <a:cubicBezTo>
                    <a:pt x="29733" y="14463"/>
                    <a:pt x="29286" y="14583"/>
                    <a:pt x="29183" y="14428"/>
                  </a:cubicBezTo>
                  <a:cubicBezTo>
                    <a:pt x="29080" y="14549"/>
                    <a:pt x="28651" y="14050"/>
                    <a:pt x="29183" y="14102"/>
                  </a:cubicBezTo>
                  <a:cubicBezTo>
                    <a:pt x="28960" y="14102"/>
                    <a:pt x="29183" y="13999"/>
                    <a:pt x="29011" y="13879"/>
                  </a:cubicBezTo>
                  <a:cubicBezTo>
                    <a:pt x="29011" y="14188"/>
                    <a:pt x="28771" y="13690"/>
                    <a:pt x="29011" y="13879"/>
                  </a:cubicBezTo>
                  <a:cubicBezTo>
                    <a:pt x="29252" y="14068"/>
                    <a:pt x="29011" y="13879"/>
                    <a:pt x="29166" y="13776"/>
                  </a:cubicBezTo>
                  <a:cubicBezTo>
                    <a:pt x="28960" y="13776"/>
                    <a:pt x="29166" y="13449"/>
                    <a:pt x="29166" y="13655"/>
                  </a:cubicBezTo>
                  <a:cubicBezTo>
                    <a:pt x="29118" y="13609"/>
                    <a:pt x="29118" y="13533"/>
                    <a:pt x="29164" y="13485"/>
                  </a:cubicBezTo>
                  <a:cubicBezTo>
                    <a:pt x="29165" y="13485"/>
                    <a:pt x="29165" y="13484"/>
                    <a:pt x="29166" y="13484"/>
                  </a:cubicBezTo>
                  <a:cubicBezTo>
                    <a:pt x="28943" y="13569"/>
                    <a:pt x="28822" y="13724"/>
                    <a:pt x="28943" y="13484"/>
                  </a:cubicBezTo>
                  <a:cubicBezTo>
                    <a:pt x="28788" y="13484"/>
                    <a:pt x="28736" y="13569"/>
                    <a:pt x="28943" y="13381"/>
                  </a:cubicBezTo>
                  <a:cubicBezTo>
                    <a:pt x="28599" y="13243"/>
                    <a:pt x="29544" y="13484"/>
                    <a:pt x="29355" y="13157"/>
                  </a:cubicBezTo>
                  <a:cubicBezTo>
                    <a:pt x="29355" y="13329"/>
                    <a:pt x="28582" y="13295"/>
                    <a:pt x="28994" y="13157"/>
                  </a:cubicBezTo>
                  <a:cubicBezTo>
                    <a:pt x="28651" y="13157"/>
                    <a:pt x="28994" y="13037"/>
                    <a:pt x="29183" y="13020"/>
                  </a:cubicBezTo>
                  <a:cubicBezTo>
                    <a:pt x="28822" y="13020"/>
                    <a:pt x="28754" y="12831"/>
                    <a:pt x="29046" y="12917"/>
                  </a:cubicBezTo>
                  <a:cubicBezTo>
                    <a:pt x="28960" y="12917"/>
                    <a:pt x="29046" y="12779"/>
                    <a:pt x="29183" y="12917"/>
                  </a:cubicBezTo>
                  <a:lnTo>
                    <a:pt x="29183" y="12797"/>
                  </a:lnTo>
                  <a:cubicBezTo>
                    <a:pt x="29183" y="12797"/>
                    <a:pt x="29183" y="12797"/>
                    <a:pt x="29441" y="12797"/>
                  </a:cubicBezTo>
                  <a:cubicBezTo>
                    <a:pt x="29114" y="12797"/>
                    <a:pt x="29303" y="12590"/>
                    <a:pt x="29578" y="12797"/>
                  </a:cubicBezTo>
                  <a:cubicBezTo>
                    <a:pt x="29217" y="12505"/>
                    <a:pt x="29578" y="12797"/>
                    <a:pt x="29578" y="12676"/>
                  </a:cubicBezTo>
                  <a:cubicBezTo>
                    <a:pt x="29578" y="12556"/>
                    <a:pt x="29922" y="12213"/>
                    <a:pt x="29767" y="12676"/>
                  </a:cubicBezTo>
                  <a:cubicBezTo>
                    <a:pt x="30007" y="12539"/>
                    <a:pt x="29973" y="12539"/>
                    <a:pt x="30059" y="12298"/>
                  </a:cubicBezTo>
                  <a:cubicBezTo>
                    <a:pt x="30145" y="12058"/>
                    <a:pt x="29784" y="12814"/>
                    <a:pt x="29801" y="12419"/>
                  </a:cubicBezTo>
                  <a:cubicBezTo>
                    <a:pt x="29664" y="12522"/>
                    <a:pt x="29801" y="12161"/>
                    <a:pt x="29801" y="12195"/>
                  </a:cubicBezTo>
                  <a:cubicBezTo>
                    <a:pt x="29801" y="12230"/>
                    <a:pt x="29990" y="12006"/>
                    <a:pt x="30145" y="11766"/>
                  </a:cubicBezTo>
                  <a:cubicBezTo>
                    <a:pt x="29990" y="11886"/>
                    <a:pt x="30059" y="11525"/>
                    <a:pt x="30145" y="11611"/>
                  </a:cubicBezTo>
                  <a:cubicBezTo>
                    <a:pt x="30231" y="11697"/>
                    <a:pt x="30145" y="11440"/>
                    <a:pt x="30145" y="11525"/>
                  </a:cubicBezTo>
                  <a:cubicBezTo>
                    <a:pt x="30042" y="11319"/>
                    <a:pt x="30145" y="11440"/>
                    <a:pt x="30145" y="11337"/>
                  </a:cubicBezTo>
                  <a:cubicBezTo>
                    <a:pt x="29939" y="11337"/>
                    <a:pt x="30145" y="11233"/>
                    <a:pt x="30025" y="11148"/>
                  </a:cubicBezTo>
                  <a:cubicBezTo>
                    <a:pt x="29904" y="11062"/>
                    <a:pt x="30025" y="10821"/>
                    <a:pt x="30334" y="10976"/>
                  </a:cubicBezTo>
                  <a:cubicBezTo>
                    <a:pt x="30179" y="10890"/>
                    <a:pt x="30111" y="10735"/>
                    <a:pt x="30334" y="10838"/>
                  </a:cubicBezTo>
                  <a:cubicBezTo>
                    <a:pt x="30557" y="10941"/>
                    <a:pt x="30162" y="10701"/>
                    <a:pt x="30334" y="10684"/>
                  </a:cubicBezTo>
                  <a:cubicBezTo>
                    <a:pt x="30042" y="10684"/>
                    <a:pt x="30334" y="10684"/>
                    <a:pt x="30334" y="10478"/>
                  </a:cubicBezTo>
                  <a:cubicBezTo>
                    <a:pt x="30523" y="10478"/>
                    <a:pt x="30488" y="10478"/>
                    <a:pt x="30506" y="10478"/>
                  </a:cubicBezTo>
                  <a:cubicBezTo>
                    <a:pt x="30918" y="10564"/>
                    <a:pt x="30214" y="10323"/>
                    <a:pt x="30506" y="10323"/>
                  </a:cubicBezTo>
                  <a:cubicBezTo>
                    <a:pt x="30506" y="10323"/>
                    <a:pt x="30506" y="10220"/>
                    <a:pt x="30506" y="10220"/>
                  </a:cubicBezTo>
                  <a:cubicBezTo>
                    <a:pt x="30506" y="10220"/>
                    <a:pt x="30506" y="9911"/>
                    <a:pt x="30609" y="10117"/>
                  </a:cubicBezTo>
                  <a:cubicBezTo>
                    <a:pt x="30712" y="10323"/>
                    <a:pt x="30609" y="10117"/>
                    <a:pt x="30609" y="10117"/>
                  </a:cubicBezTo>
                  <a:cubicBezTo>
                    <a:pt x="30385" y="9980"/>
                    <a:pt x="30609" y="10014"/>
                    <a:pt x="30609" y="10117"/>
                  </a:cubicBezTo>
                  <a:cubicBezTo>
                    <a:pt x="30609" y="10220"/>
                    <a:pt x="30609" y="9773"/>
                    <a:pt x="30609" y="10117"/>
                  </a:cubicBezTo>
                  <a:cubicBezTo>
                    <a:pt x="30609" y="9670"/>
                    <a:pt x="30609" y="10237"/>
                    <a:pt x="30798" y="10117"/>
                  </a:cubicBezTo>
                  <a:cubicBezTo>
                    <a:pt x="30609" y="9773"/>
                    <a:pt x="31021" y="10117"/>
                    <a:pt x="30798" y="9739"/>
                  </a:cubicBezTo>
                  <a:cubicBezTo>
                    <a:pt x="30901" y="9739"/>
                    <a:pt x="31038" y="9911"/>
                    <a:pt x="31124" y="9894"/>
                  </a:cubicBezTo>
                  <a:cubicBezTo>
                    <a:pt x="31210" y="9877"/>
                    <a:pt x="31124" y="9602"/>
                    <a:pt x="31124" y="9619"/>
                  </a:cubicBezTo>
                  <a:cubicBezTo>
                    <a:pt x="31124" y="9636"/>
                    <a:pt x="30969" y="9464"/>
                    <a:pt x="31124" y="9619"/>
                  </a:cubicBezTo>
                  <a:cubicBezTo>
                    <a:pt x="31279" y="9773"/>
                    <a:pt x="31124" y="9499"/>
                    <a:pt x="31124" y="9619"/>
                  </a:cubicBezTo>
                  <a:cubicBezTo>
                    <a:pt x="31244" y="9447"/>
                    <a:pt x="31279" y="10426"/>
                    <a:pt x="31261" y="9619"/>
                  </a:cubicBezTo>
                  <a:cubicBezTo>
                    <a:pt x="31536" y="10134"/>
                    <a:pt x="31261" y="9516"/>
                    <a:pt x="31450" y="9499"/>
                  </a:cubicBezTo>
                  <a:cubicBezTo>
                    <a:pt x="31639" y="9481"/>
                    <a:pt x="31450" y="9653"/>
                    <a:pt x="31553" y="9842"/>
                  </a:cubicBezTo>
                  <a:cubicBezTo>
                    <a:pt x="31656" y="10031"/>
                    <a:pt x="31639" y="9842"/>
                    <a:pt x="31674" y="9842"/>
                  </a:cubicBezTo>
                  <a:cubicBezTo>
                    <a:pt x="31502" y="9499"/>
                    <a:pt x="31863" y="9688"/>
                    <a:pt x="31845" y="9842"/>
                  </a:cubicBezTo>
                  <a:cubicBezTo>
                    <a:pt x="32172" y="9842"/>
                    <a:pt x="32051" y="10134"/>
                    <a:pt x="31742" y="10031"/>
                  </a:cubicBezTo>
                  <a:cubicBezTo>
                    <a:pt x="31845" y="10031"/>
                    <a:pt x="31948" y="10031"/>
                    <a:pt x="32000" y="10220"/>
                  </a:cubicBezTo>
                  <a:cubicBezTo>
                    <a:pt x="32051" y="10409"/>
                    <a:pt x="32120" y="10083"/>
                    <a:pt x="32275" y="10220"/>
                  </a:cubicBezTo>
                  <a:cubicBezTo>
                    <a:pt x="32275" y="10100"/>
                    <a:pt x="32275" y="10117"/>
                    <a:pt x="32275" y="10048"/>
                  </a:cubicBezTo>
                  <a:cubicBezTo>
                    <a:pt x="32275" y="9980"/>
                    <a:pt x="32653" y="10306"/>
                    <a:pt x="32378" y="10048"/>
                  </a:cubicBezTo>
                  <a:cubicBezTo>
                    <a:pt x="32378" y="10237"/>
                    <a:pt x="32567" y="10048"/>
                    <a:pt x="32584" y="10220"/>
                  </a:cubicBezTo>
                  <a:cubicBezTo>
                    <a:pt x="32601" y="10392"/>
                    <a:pt x="33220" y="10220"/>
                    <a:pt x="33683" y="10529"/>
                  </a:cubicBezTo>
                  <a:cubicBezTo>
                    <a:pt x="33563" y="10392"/>
                    <a:pt x="34044" y="10735"/>
                    <a:pt x="33804" y="10529"/>
                  </a:cubicBezTo>
                  <a:cubicBezTo>
                    <a:pt x="34697" y="10838"/>
                    <a:pt x="34611" y="11852"/>
                    <a:pt x="33597" y="11354"/>
                  </a:cubicBezTo>
                  <a:cubicBezTo>
                    <a:pt x="33477" y="11354"/>
                    <a:pt x="33477" y="11354"/>
                    <a:pt x="33426" y="11354"/>
                  </a:cubicBezTo>
                  <a:cubicBezTo>
                    <a:pt x="33374" y="11354"/>
                    <a:pt x="32910" y="11096"/>
                    <a:pt x="33065" y="11354"/>
                  </a:cubicBezTo>
                  <a:cubicBezTo>
                    <a:pt x="33220" y="11611"/>
                    <a:pt x="33460" y="11491"/>
                    <a:pt x="33357" y="11663"/>
                  </a:cubicBezTo>
                  <a:cubicBezTo>
                    <a:pt x="33632" y="11663"/>
                    <a:pt x="34834" y="13277"/>
                    <a:pt x="34576" y="12333"/>
                  </a:cubicBezTo>
                  <a:cubicBezTo>
                    <a:pt x="34388" y="12505"/>
                    <a:pt x="34113" y="12058"/>
                    <a:pt x="34250" y="12006"/>
                  </a:cubicBezTo>
                  <a:cubicBezTo>
                    <a:pt x="35693" y="12917"/>
                    <a:pt x="33975" y="11148"/>
                    <a:pt x="34972" y="11474"/>
                  </a:cubicBezTo>
                  <a:cubicBezTo>
                    <a:pt x="34972" y="11337"/>
                    <a:pt x="35092" y="11474"/>
                    <a:pt x="35143" y="11474"/>
                  </a:cubicBezTo>
                  <a:cubicBezTo>
                    <a:pt x="34895" y="11040"/>
                    <a:pt x="34569" y="10656"/>
                    <a:pt x="34181" y="10340"/>
                  </a:cubicBezTo>
                  <a:cubicBezTo>
                    <a:pt x="34491" y="10340"/>
                    <a:pt x="34972" y="10443"/>
                    <a:pt x="34800" y="10753"/>
                  </a:cubicBezTo>
                  <a:cubicBezTo>
                    <a:pt x="35195" y="11354"/>
                    <a:pt x="35349" y="10753"/>
                    <a:pt x="35143" y="10529"/>
                  </a:cubicBezTo>
                  <a:cubicBezTo>
                    <a:pt x="35315" y="10529"/>
                    <a:pt x="35143" y="9945"/>
                    <a:pt x="35401" y="10289"/>
                  </a:cubicBezTo>
                  <a:cubicBezTo>
                    <a:pt x="35401" y="10186"/>
                    <a:pt x="35178" y="9980"/>
                    <a:pt x="35401" y="10151"/>
                  </a:cubicBezTo>
                  <a:cubicBezTo>
                    <a:pt x="35229" y="9705"/>
                    <a:pt x="35521" y="10151"/>
                    <a:pt x="35727" y="10306"/>
                  </a:cubicBezTo>
                  <a:cubicBezTo>
                    <a:pt x="35727" y="10203"/>
                    <a:pt x="35727" y="10169"/>
                    <a:pt x="35727" y="10306"/>
                  </a:cubicBezTo>
                  <a:cubicBezTo>
                    <a:pt x="35504" y="10048"/>
                    <a:pt x="35882" y="10134"/>
                    <a:pt x="35830" y="9842"/>
                  </a:cubicBezTo>
                  <a:cubicBezTo>
                    <a:pt x="35951" y="9997"/>
                    <a:pt x="36311" y="10272"/>
                    <a:pt x="36019" y="9945"/>
                  </a:cubicBezTo>
                  <a:cubicBezTo>
                    <a:pt x="36191" y="9945"/>
                    <a:pt x="35916" y="9791"/>
                    <a:pt x="36122" y="9945"/>
                  </a:cubicBezTo>
                  <a:cubicBezTo>
                    <a:pt x="36035" y="9882"/>
                    <a:pt x="35943" y="9824"/>
                    <a:pt x="35848" y="9773"/>
                  </a:cubicBezTo>
                  <a:lnTo>
                    <a:pt x="35848" y="9773"/>
                  </a:lnTo>
                  <a:cubicBezTo>
                    <a:pt x="35057" y="9155"/>
                    <a:pt x="36586" y="9619"/>
                    <a:pt x="36981" y="9894"/>
                  </a:cubicBezTo>
                  <a:cubicBezTo>
                    <a:pt x="36792" y="9619"/>
                    <a:pt x="36517" y="9567"/>
                    <a:pt x="36260" y="9361"/>
                  </a:cubicBezTo>
                  <a:lnTo>
                    <a:pt x="36260" y="9361"/>
                  </a:lnTo>
                  <a:cubicBezTo>
                    <a:pt x="36260" y="9361"/>
                    <a:pt x="36260" y="9361"/>
                    <a:pt x="36140" y="9361"/>
                  </a:cubicBezTo>
                  <a:lnTo>
                    <a:pt x="36140" y="9361"/>
                  </a:lnTo>
                  <a:lnTo>
                    <a:pt x="35882" y="9155"/>
                  </a:lnTo>
                  <a:cubicBezTo>
                    <a:pt x="36019" y="9155"/>
                    <a:pt x="35624" y="8983"/>
                    <a:pt x="35727" y="8983"/>
                  </a:cubicBezTo>
                  <a:cubicBezTo>
                    <a:pt x="35504" y="8880"/>
                    <a:pt x="34353" y="7918"/>
                    <a:pt x="34594" y="7884"/>
                  </a:cubicBezTo>
                  <a:cubicBezTo>
                    <a:pt x="35435" y="8193"/>
                    <a:pt x="36311" y="9086"/>
                    <a:pt x="37136" y="9602"/>
                  </a:cubicBezTo>
                  <a:lnTo>
                    <a:pt x="37136" y="9602"/>
                  </a:lnTo>
                  <a:cubicBezTo>
                    <a:pt x="37389" y="9800"/>
                    <a:pt x="37614" y="10031"/>
                    <a:pt x="37806" y="10289"/>
                  </a:cubicBezTo>
                  <a:lnTo>
                    <a:pt x="37806" y="10289"/>
                  </a:lnTo>
                  <a:cubicBezTo>
                    <a:pt x="37995" y="10409"/>
                    <a:pt x="37977" y="10581"/>
                    <a:pt x="37806" y="10289"/>
                  </a:cubicBezTo>
                  <a:cubicBezTo>
                    <a:pt x="37806" y="10289"/>
                    <a:pt x="37479" y="10289"/>
                    <a:pt x="37703" y="10426"/>
                  </a:cubicBezTo>
                  <a:cubicBezTo>
                    <a:pt x="38939" y="10701"/>
                    <a:pt x="37256" y="9619"/>
                    <a:pt x="37101" y="9275"/>
                  </a:cubicBezTo>
                  <a:cubicBezTo>
                    <a:pt x="37101" y="9275"/>
                    <a:pt x="37101" y="9275"/>
                    <a:pt x="37101" y="9275"/>
                  </a:cubicBezTo>
                  <a:cubicBezTo>
                    <a:pt x="36284" y="8916"/>
                    <a:pt x="35525" y="8435"/>
                    <a:pt x="34851" y="7850"/>
                  </a:cubicBezTo>
                  <a:cubicBezTo>
                    <a:pt x="35229" y="8021"/>
                    <a:pt x="35573" y="8399"/>
                    <a:pt x="35933" y="8451"/>
                  </a:cubicBezTo>
                  <a:cubicBezTo>
                    <a:pt x="35796" y="8262"/>
                    <a:pt x="36208" y="8571"/>
                    <a:pt x="36105" y="8451"/>
                  </a:cubicBezTo>
                  <a:cubicBezTo>
                    <a:pt x="35827" y="8436"/>
                    <a:pt x="35564" y="8320"/>
                    <a:pt x="35367" y="8125"/>
                  </a:cubicBezTo>
                  <a:cubicBezTo>
                    <a:pt x="35727" y="8279"/>
                    <a:pt x="35367" y="8125"/>
                    <a:pt x="35367" y="8039"/>
                  </a:cubicBezTo>
                  <a:lnTo>
                    <a:pt x="35367" y="8039"/>
                  </a:lnTo>
                  <a:cubicBezTo>
                    <a:pt x="34886" y="7455"/>
                    <a:pt x="37084" y="8880"/>
                    <a:pt x="36363" y="8331"/>
                  </a:cubicBezTo>
                  <a:cubicBezTo>
                    <a:pt x="36637" y="8531"/>
                    <a:pt x="36938" y="8693"/>
                    <a:pt x="37256" y="8812"/>
                  </a:cubicBezTo>
                  <a:cubicBezTo>
                    <a:pt x="36947" y="8605"/>
                    <a:pt x="37256" y="8691"/>
                    <a:pt x="37428" y="8812"/>
                  </a:cubicBezTo>
                  <a:cubicBezTo>
                    <a:pt x="37325" y="8709"/>
                    <a:pt x="37033" y="8588"/>
                    <a:pt x="37101" y="8709"/>
                  </a:cubicBezTo>
                  <a:cubicBezTo>
                    <a:pt x="36569" y="8468"/>
                    <a:pt x="36019" y="8056"/>
                    <a:pt x="35384" y="7798"/>
                  </a:cubicBezTo>
                  <a:cubicBezTo>
                    <a:pt x="35212" y="7798"/>
                    <a:pt x="34405" y="7403"/>
                    <a:pt x="34525" y="7231"/>
                  </a:cubicBezTo>
                  <a:cubicBezTo>
                    <a:pt x="34284" y="6922"/>
                    <a:pt x="34697" y="7334"/>
                    <a:pt x="34851" y="7317"/>
                  </a:cubicBezTo>
                  <a:cubicBezTo>
                    <a:pt x="34628" y="7317"/>
                    <a:pt x="34491" y="7042"/>
                    <a:pt x="34267" y="7008"/>
                  </a:cubicBezTo>
                  <a:cubicBezTo>
                    <a:pt x="34044" y="6974"/>
                    <a:pt x="34061" y="7008"/>
                    <a:pt x="34027" y="6922"/>
                  </a:cubicBezTo>
                  <a:cubicBezTo>
                    <a:pt x="33992" y="6836"/>
                    <a:pt x="34130" y="6922"/>
                    <a:pt x="34027" y="6922"/>
                  </a:cubicBezTo>
                  <a:cubicBezTo>
                    <a:pt x="33924" y="6922"/>
                    <a:pt x="33838" y="6836"/>
                    <a:pt x="33872" y="6922"/>
                  </a:cubicBezTo>
                  <a:cubicBezTo>
                    <a:pt x="33907" y="7008"/>
                    <a:pt x="33683" y="6802"/>
                    <a:pt x="33872" y="6922"/>
                  </a:cubicBezTo>
                  <a:lnTo>
                    <a:pt x="33615" y="6768"/>
                  </a:lnTo>
                  <a:cubicBezTo>
                    <a:pt x="33615" y="6768"/>
                    <a:pt x="33615" y="6768"/>
                    <a:pt x="33615" y="6768"/>
                  </a:cubicBezTo>
                  <a:lnTo>
                    <a:pt x="33168" y="6458"/>
                  </a:lnTo>
                  <a:lnTo>
                    <a:pt x="33168" y="6458"/>
                  </a:lnTo>
                  <a:cubicBezTo>
                    <a:pt x="33086" y="6395"/>
                    <a:pt x="33000" y="6338"/>
                    <a:pt x="32910" y="6287"/>
                  </a:cubicBezTo>
                  <a:lnTo>
                    <a:pt x="32910" y="6287"/>
                  </a:lnTo>
                  <a:lnTo>
                    <a:pt x="32910" y="6287"/>
                  </a:lnTo>
                  <a:lnTo>
                    <a:pt x="32910" y="6287"/>
                  </a:lnTo>
                  <a:lnTo>
                    <a:pt x="32687" y="6184"/>
                  </a:lnTo>
                  <a:lnTo>
                    <a:pt x="32687" y="6184"/>
                  </a:lnTo>
                  <a:cubicBezTo>
                    <a:pt x="32687" y="6184"/>
                    <a:pt x="32515" y="6184"/>
                    <a:pt x="32687" y="6184"/>
                  </a:cubicBezTo>
                  <a:lnTo>
                    <a:pt x="32687" y="6184"/>
                  </a:lnTo>
                  <a:lnTo>
                    <a:pt x="32687" y="6184"/>
                  </a:lnTo>
                  <a:lnTo>
                    <a:pt x="32962" y="6287"/>
                  </a:lnTo>
                  <a:lnTo>
                    <a:pt x="32739" y="6184"/>
                  </a:lnTo>
                  <a:lnTo>
                    <a:pt x="32893" y="6184"/>
                  </a:lnTo>
                  <a:lnTo>
                    <a:pt x="32807" y="6184"/>
                  </a:lnTo>
                  <a:cubicBezTo>
                    <a:pt x="32762" y="6174"/>
                    <a:pt x="32715" y="6174"/>
                    <a:pt x="32670" y="6184"/>
                  </a:cubicBezTo>
                  <a:lnTo>
                    <a:pt x="32670" y="6184"/>
                  </a:lnTo>
                  <a:cubicBezTo>
                    <a:pt x="32625" y="6193"/>
                    <a:pt x="32578" y="6193"/>
                    <a:pt x="32532" y="6184"/>
                  </a:cubicBezTo>
                  <a:lnTo>
                    <a:pt x="32876" y="6304"/>
                  </a:lnTo>
                  <a:cubicBezTo>
                    <a:pt x="32750" y="6242"/>
                    <a:pt x="32618" y="6196"/>
                    <a:pt x="32481" y="6166"/>
                  </a:cubicBezTo>
                  <a:lnTo>
                    <a:pt x="32481" y="6166"/>
                  </a:lnTo>
                  <a:cubicBezTo>
                    <a:pt x="32481" y="6166"/>
                    <a:pt x="32292" y="6166"/>
                    <a:pt x="32343" y="6166"/>
                  </a:cubicBezTo>
                  <a:cubicBezTo>
                    <a:pt x="32395" y="6166"/>
                    <a:pt x="32343" y="6166"/>
                    <a:pt x="32343" y="6166"/>
                  </a:cubicBezTo>
                  <a:lnTo>
                    <a:pt x="32343" y="6166"/>
                  </a:lnTo>
                  <a:lnTo>
                    <a:pt x="32206" y="6166"/>
                  </a:lnTo>
                  <a:lnTo>
                    <a:pt x="32206" y="6166"/>
                  </a:lnTo>
                  <a:lnTo>
                    <a:pt x="31742" y="6029"/>
                  </a:lnTo>
                  <a:lnTo>
                    <a:pt x="31742" y="6029"/>
                  </a:lnTo>
                  <a:cubicBezTo>
                    <a:pt x="31571" y="6029"/>
                    <a:pt x="30763" y="5720"/>
                    <a:pt x="30952" y="5754"/>
                  </a:cubicBezTo>
                  <a:lnTo>
                    <a:pt x="30952" y="5754"/>
                  </a:lnTo>
                  <a:lnTo>
                    <a:pt x="31055" y="5754"/>
                  </a:lnTo>
                  <a:lnTo>
                    <a:pt x="31055" y="5754"/>
                  </a:lnTo>
                  <a:cubicBezTo>
                    <a:pt x="31244" y="5754"/>
                    <a:pt x="31416" y="5857"/>
                    <a:pt x="31605" y="5909"/>
                  </a:cubicBezTo>
                  <a:lnTo>
                    <a:pt x="31416" y="5909"/>
                  </a:lnTo>
                  <a:lnTo>
                    <a:pt x="31588" y="5909"/>
                  </a:lnTo>
                  <a:lnTo>
                    <a:pt x="31485" y="5909"/>
                  </a:lnTo>
                  <a:cubicBezTo>
                    <a:pt x="31588" y="5909"/>
                    <a:pt x="31364" y="5909"/>
                    <a:pt x="31485" y="5909"/>
                  </a:cubicBezTo>
                  <a:lnTo>
                    <a:pt x="31485" y="5909"/>
                  </a:lnTo>
                  <a:cubicBezTo>
                    <a:pt x="31794" y="5995"/>
                    <a:pt x="32481" y="6201"/>
                    <a:pt x="31811" y="5909"/>
                  </a:cubicBezTo>
                  <a:lnTo>
                    <a:pt x="31811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2292" y="6046"/>
                  </a:lnTo>
                  <a:lnTo>
                    <a:pt x="32051" y="6046"/>
                  </a:lnTo>
                  <a:lnTo>
                    <a:pt x="32378" y="6046"/>
                  </a:lnTo>
                  <a:lnTo>
                    <a:pt x="32635" y="6046"/>
                  </a:lnTo>
                  <a:lnTo>
                    <a:pt x="32635" y="6046"/>
                  </a:lnTo>
                  <a:cubicBezTo>
                    <a:pt x="32412" y="6046"/>
                    <a:pt x="32635" y="6046"/>
                    <a:pt x="32773" y="6046"/>
                  </a:cubicBezTo>
                  <a:lnTo>
                    <a:pt x="32773" y="6046"/>
                  </a:lnTo>
                  <a:lnTo>
                    <a:pt x="32773" y="6046"/>
                  </a:lnTo>
                  <a:cubicBezTo>
                    <a:pt x="33198" y="6156"/>
                    <a:pt x="33612" y="6306"/>
                    <a:pt x="34010" y="6493"/>
                  </a:cubicBezTo>
                  <a:cubicBezTo>
                    <a:pt x="34010" y="6493"/>
                    <a:pt x="34010" y="6493"/>
                    <a:pt x="34010" y="6493"/>
                  </a:cubicBezTo>
                  <a:cubicBezTo>
                    <a:pt x="34010" y="6493"/>
                    <a:pt x="34456" y="6665"/>
                    <a:pt x="34645" y="6768"/>
                  </a:cubicBezTo>
                  <a:lnTo>
                    <a:pt x="34645" y="6768"/>
                  </a:lnTo>
                  <a:lnTo>
                    <a:pt x="35470" y="7163"/>
                  </a:lnTo>
                  <a:cubicBezTo>
                    <a:pt x="35212" y="7025"/>
                    <a:pt x="34954" y="6871"/>
                    <a:pt x="34662" y="6733"/>
                  </a:cubicBezTo>
                  <a:lnTo>
                    <a:pt x="34662" y="6733"/>
                  </a:lnTo>
                  <a:lnTo>
                    <a:pt x="34353" y="6596"/>
                  </a:lnTo>
                  <a:lnTo>
                    <a:pt x="34491" y="6596"/>
                  </a:lnTo>
                  <a:cubicBezTo>
                    <a:pt x="34491" y="6596"/>
                    <a:pt x="34044" y="6441"/>
                    <a:pt x="34250" y="6493"/>
                  </a:cubicBezTo>
                  <a:lnTo>
                    <a:pt x="34113" y="6493"/>
                  </a:lnTo>
                  <a:lnTo>
                    <a:pt x="34422" y="6596"/>
                  </a:lnTo>
                  <a:cubicBezTo>
                    <a:pt x="34327" y="6538"/>
                    <a:pt x="34222" y="6497"/>
                    <a:pt x="34113" y="6476"/>
                  </a:cubicBezTo>
                  <a:cubicBezTo>
                    <a:pt x="34287" y="6517"/>
                    <a:pt x="34459" y="6568"/>
                    <a:pt x="34628" y="6630"/>
                  </a:cubicBezTo>
                  <a:lnTo>
                    <a:pt x="34473" y="6630"/>
                  </a:lnTo>
                  <a:lnTo>
                    <a:pt x="34473" y="6630"/>
                  </a:lnTo>
                  <a:lnTo>
                    <a:pt x="33700" y="4827"/>
                  </a:lnTo>
                  <a:cubicBezTo>
                    <a:pt x="42679" y="7791"/>
                    <a:pt x="48892" y="15993"/>
                    <a:pt x="49314" y="25438"/>
                  </a:cubicBezTo>
                  <a:cubicBezTo>
                    <a:pt x="49301" y="25780"/>
                    <a:pt x="49255" y="26119"/>
                    <a:pt x="49177" y="26452"/>
                  </a:cubicBezTo>
                  <a:cubicBezTo>
                    <a:pt x="49245" y="26349"/>
                    <a:pt x="49159" y="26538"/>
                    <a:pt x="49159" y="265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8"/>
            <p:cNvSpPr/>
            <p:nvPr/>
          </p:nvSpPr>
          <p:spPr>
            <a:xfrm rot="-5400000">
              <a:off x="12026199" y="6563439"/>
              <a:ext cx="13277" cy="68070"/>
            </a:xfrm>
            <a:custGeom>
              <a:rect b="b" l="l" r="r" t="t"/>
              <a:pathLst>
                <a:path extrusionOk="0" h="68070" w="13277">
                  <a:moveTo>
                    <a:pt x="13277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7" y="0"/>
                  </a:lnTo>
                  <a:close/>
                  <a:moveTo>
                    <a:pt x="0" y="17984"/>
                  </a:moveTo>
                  <a:lnTo>
                    <a:pt x="13277" y="17984"/>
                  </a:lnTo>
                  <a:lnTo>
                    <a:pt x="13277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68"/>
            <p:cNvSpPr/>
            <p:nvPr/>
          </p:nvSpPr>
          <p:spPr>
            <a:xfrm rot="-5400000">
              <a:off x="12018640" y="6529825"/>
              <a:ext cx="45208" cy="51256"/>
            </a:xfrm>
            <a:custGeom>
              <a:rect b="b" l="l" r="r" t="t"/>
              <a:pathLst>
                <a:path extrusionOk="0" h="51256" w="45208">
                  <a:moveTo>
                    <a:pt x="40279" y="4038"/>
                  </a:moveTo>
                  <a:cubicBezTo>
                    <a:pt x="43565" y="6752"/>
                    <a:pt x="45209" y="11246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892" y="18712"/>
                    <a:pt x="31535" y="16642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09" y="10574"/>
                    <a:pt x="15832" y="12861"/>
                    <a:pt x="14360" y="16525"/>
                  </a:cubicBezTo>
                  <a:cubicBezTo>
                    <a:pt x="13437" y="18959"/>
                    <a:pt x="13005" y="21550"/>
                    <a:pt x="13089" y="24152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39" y="6498"/>
                    <a:pt x="15548" y="4617"/>
                    <a:pt x="17434" y="3042"/>
                  </a:cubicBezTo>
                  <a:cubicBezTo>
                    <a:pt x="20409" y="938"/>
                    <a:pt x="23996" y="-125"/>
                    <a:pt x="27637" y="19"/>
                  </a:cubicBezTo>
                  <a:cubicBezTo>
                    <a:pt x="32194" y="-181"/>
                    <a:pt x="36674" y="1243"/>
                    <a:pt x="40279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8"/>
            <p:cNvSpPr/>
            <p:nvPr/>
          </p:nvSpPr>
          <p:spPr>
            <a:xfrm rot="-5400000">
              <a:off x="12018195" y="6477145"/>
              <a:ext cx="28942" cy="68414"/>
            </a:xfrm>
            <a:custGeom>
              <a:rect b="b" l="l" r="r" t="t"/>
              <a:pathLst>
                <a:path extrusionOk="0" h="68414" w="28942">
                  <a:moveTo>
                    <a:pt x="25868" y="0"/>
                  </a:moveTo>
                  <a:lnTo>
                    <a:pt x="28616" y="206"/>
                  </a:lnTo>
                  <a:lnTo>
                    <a:pt x="28616" y="10941"/>
                  </a:lnTo>
                  <a:cubicBezTo>
                    <a:pt x="27390" y="10808"/>
                    <a:pt x="26157" y="10739"/>
                    <a:pt x="24923" y="10735"/>
                  </a:cubicBezTo>
                  <a:cubicBezTo>
                    <a:pt x="23616" y="10538"/>
                    <a:pt x="22290" y="10956"/>
                    <a:pt x="21333" y="11869"/>
                  </a:cubicBezTo>
                  <a:cubicBezTo>
                    <a:pt x="20704" y="12627"/>
                    <a:pt x="20358" y="13580"/>
                    <a:pt x="20354" y="14566"/>
                  </a:cubicBezTo>
                  <a:lnTo>
                    <a:pt x="20354" y="18791"/>
                  </a:lnTo>
                  <a:lnTo>
                    <a:pt x="28943" y="18791"/>
                  </a:lnTo>
                  <a:lnTo>
                    <a:pt x="28943" y="28032"/>
                  </a:lnTo>
                  <a:lnTo>
                    <a:pt x="20354" y="28032"/>
                  </a:lnTo>
                  <a:lnTo>
                    <a:pt x="20354" y="68414"/>
                  </a:lnTo>
                  <a:lnTo>
                    <a:pt x="7352" y="68414"/>
                  </a:lnTo>
                  <a:lnTo>
                    <a:pt x="7352" y="28032"/>
                  </a:lnTo>
                  <a:lnTo>
                    <a:pt x="0" y="28032"/>
                  </a:lnTo>
                  <a:lnTo>
                    <a:pt x="0" y="18791"/>
                  </a:lnTo>
                  <a:lnTo>
                    <a:pt x="7163" y="18791"/>
                  </a:lnTo>
                  <a:lnTo>
                    <a:pt x="7163" y="15579"/>
                  </a:lnTo>
                  <a:cubicBezTo>
                    <a:pt x="7163" y="10220"/>
                    <a:pt x="8067" y="6527"/>
                    <a:pt x="9877" y="4500"/>
                  </a:cubicBezTo>
                  <a:cubicBezTo>
                    <a:pt x="11783" y="1494"/>
                    <a:pt x="16352" y="0"/>
                    <a:pt x="23618" y="0"/>
                  </a:cubicBezTo>
                  <a:cubicBezTo>
                    <a:pt x="24442" y="0"/>
                    <a:pt x="25198" y="0"/>
                    <a:pt x="25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8"/>
            <p:cNvSpPr/>
            <p:nvPr/>
          </p:nvSpPr>
          <p:spPr>
            <a:xfrm rot="-5400000">
              <a:off x="12016830" y="6161182"/>
              <a:ext cx="49036" cy="51048"/>
            </a:xfrm>
            <a:custGeom>
              <a:rect b="b" l="l" r="r" t="t"/>
              <a:pathLst>
                <a:path extrusionOk="0" h="51048" w="49036">
                  <a:moveTo>
                    <a:pt x="42949" y="43542"/>
                  </a:moveTo>
                  <a:cubicBezTo>
                    <a:pt x="38907" y="48535"/>
                    <a:pt x="32763" y="51037"/>
                    <a:pt x="24519" y="51049"/>
                  </a:cubicBezTo>
                  <a:cubicBezTo>
                    <a:pt x="16274" y="51060"/>
                    <a:pt x="10125" y="48558"/>
                    <a:pt x="6071" y="43542"/>
                  </a:cubicBezTo>
                  <a:cubicBezTo>
                    <a:pt x="2000" y="38452"/>
                    <a:pt x="-145" y="32091"/>
                    <a:pt x="8" y="25576"/>
                  </a:cubicBezTo>
                  <a:cubicBezTo>
                    <a:pt x="-130" y="19058"/>
                    <a:pt x="2016" y="12697"/>
                    <a:pt x="6071" y="7592"/>
                  </a:cubicBezTo>
                  <a:cubicBezTo>
                    <a:pt x="10125" y="2519"/>
                    <a:pt x="16274" y="-11"/>
                    <a:pt x="24519" y="0"/>
                  </a:cubicBezTo>
                  <a:cubicBezTo>
                    <a:pt x="32763" y="12"/>
                    <a:pt x="38907" y="2542"/>
                    <a:pt x="42949" y="7592"/>
                  </a:cubicBezTo>
                  <a:cubicBezTo>
                    <a:pt x="47010" y="12695"/>
                    <a:pt x="49160" y="19056"/>
                    <a:pt x="49030" y="25576"/>
                  </a:cubicBezTo>
                  <a:cubicBezTo>
                    <a:pt x="49177" y="32093"/>
                    <a:pt x="47023" y="38454"/>
                    <a:pt x="42949" y="43542"/>
                  </a:cubicBezTo>
                  <a:close/>
                  <a:moveTo>
                    <a:pt x="32918" y="36672"/>
                  </a:moveTo>
                  <a:cubicBezTo>
                    <a:pt x="35077" y="33390"/>
                    <a:pt x="36115" y="29497"/>
                    <a:pt x="35872" y="25576"/>
                  </a:cubicBezTo>
                  <a:cubicBezTo>
                    <a:pt x="36123" y="21654"/>
                    <a:pt x="35086" y="17758"/>
                    <a:pt x="32918" y="14480"/>
                  </a:cubicBezTo>
                  <a:cubicBezTo>
                    <a:pt x="28893" y="9808"/>
                    <a:pt x="21844" y="9283"/>
                    <a:pt x="17172" y="13307"/>
                  </a:cubicBezTo>
                  <a:cubicBezTo>
                    <a:pt x="16753" y="13668"/>
                    <a:pt x="16360" y="14060"/>
                    <a:pt x="15999" y="14480"/>
                  </a:cubicBezTo>
                  <a:cubicBezTo>
                    <a:pt x="13826" y="17756"/>
                    <a:pt x="12782" y="21652"/>
                    <a:pt x="13027" y="25576"/>
                  </a:cubicBezTo>
                  <a:cubicBezTo>
                    <a:pt x="12782" y="29510"/>
                    <a:pt x="13824" y="33418"/>
                    <a:pt x="15999" y="36706"/>
                  </a:cubicBezTo>
                  <a:cubicBezTo>
                    <a:pt x="19994" y="41378"/>
                    <a:pt x="27020" y="41927"/>
                    <a:pt x="31692" y="37932"/>
                  </a:cubicBezTo>
                  <a:cubicBezTo>
                    <a:pt x="32131" y="37556"/>
                    <a:pt x="32542" y="37146"/>
                    <a:pt x="32918" y="367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68"/>
            <p:cNvSpPr/>
            <p:nvPr/>
          </p:nvSpPr>
          <p:spPr>
            <a:xfrm rot="-5400000">
              <a:off x="12005374" y="6370523"/>
              <a:ext cx="71791" cy="51205"/>
            </a:xfrm>
            <a:custGeom>
              <a:rect b="b" l="l" r="r" t="t"/>
              <a:pathLst>
                <a:path extrusionOk="0" h="51205" w="71791">
                  <a:moveTo>
                    <a:pt x="62643" y="1307"/>
                  </a:moveTo>
                  <a:cubicBezTo>
                    <a:pt x="64938" y="2282"/>
                    <a:pt x="66944" y="3832"/>
                    <a:pt x="68466" y="5808"/>
                  </a:cubicBezTo>
                  <a:cubicBezTo>
                    <a:pt x="69936" y="7685"/>
                    <a:pt x="70917" y="9898"/>
                    <a:pt x="71317" y="12249"/>
                  </a:cubicBezTo>
                  <a:cubicBezTo>
                    <a:pt x="71680" y="14693"/>
                    <a:pt x="71834" y="17164"/>
                    <a:pt x="71781" y="19635"/>
                  </a:cubicBezTo>
                  <a:lnTo>
                    <a:pt x="71781" y="51205"/>
                  </a:lnTo>
                  <a:lnTo>
                    <a:pt x="58349" y="51205"/>
                  </a:lnTo>
                  <a:lnTo>
                    <a:pt x="58349" y="19308"/>
                  </a:lnTo>
                  <a:cubicBezTo>
                    <a:pt x="58414" y="17701"/>
                    <a:pt x="58101" y="16101"/>
                    <a:pt x="57438" y="14636"/>
                  </a:cubicBezTo>
                  <a:cubicBezTo>
                    <a:pt x="56188" y="12289"/>
                    <a:pt x="53642" y="10931"/>
                    <a:pt x="50997" y="11201"/>
                  </a:cubicBezTo>
                  <a:cubicBezTo>
                    <a:pt x="47802" y="10957"/>
                    <a:pt x="44803" y="12763"/>
                    <a:pt x="43525" y="15701"/>
                  </a:cubicBezTo>
                  <a:cubicBezTo>
                    <a:pt x="42766" y="17522"/>
                    <a:pt x="42404" y="19483"/>
                    <a:pt x="42460" y="21455"/>
                  </a:cubicBezTo>
                  <a:lnTo>
                    <a:pt x="42460" y="51205"/>
                  </a:lnTo>
                  <a:lnTo>
                    <a:pt x="29269" y="51205"/>
                  </a:lnTo>
                  <a:lnTo>
                    <a:pt x="29269" y="21387"/>
                  </a:lnTo>
                  <a:cubicBezTo>
                    <a:pt x="29389" y="19189"/>
                    <a:pt x="29080" y="16990"/>
                    <a:pt x="28359" y="14911"/>
                  </a:cubicBezTo>
                  <a:cubicBezTo>
                    <a:pt x="27192" y="12446"/>
                    <a:pt x="24595" y="10986"/>
                    <a:pt x="21883" y="11270"/>
                  </a:cubicBezTo>
                  <a:cubicBezTo>
                    <a:pt x="18138" y="11270"/>
                    <a:pt x="15626" y="12484"/>
                    <a:pt x="14342" y="14911"/>
                  </a:cubicBezTo>
                  <a:cubicBezTo>
                    <a:pt x="13527" y="16854"/>
                    <a:pt x="13162" y="18956"/>
                    <a:pt x="13277" y="21060"/>
                  </a:cubicBezTo>
                  <a:lnTo>
                    <a:pt x="13277" y="51205"/>
                  </a:lnTo>
                  <a:lnTo>
                    <a:pt x="0" y="51205"/>
                  </a:lnTo>
                  <a:lnTo>
                    <a:pt x="0" y="1221"/>
                  </a:lnTo>
                  <a:lnTo>
                    <a:pt x="12728" y="1221"/>
                  </a:lnTo>
                  <a:lnTo>
                    <a:pt x="12728" y="8556"/>
                  </a:lnTo>
                  <a:cubicBezTo>
                    <a:pt x="13930" y="6449"/>
                    <a:pt x="15488" y="4567"/>
                    <a:pt x="17331" y="2991"/>
                  </a:cubicBezTo>
                  <a:cubicBezTo>
                    <a:pt x="23120" y="-769"/>
                    <a:pt x="30538" y="-929"/>
                    <a:pt x="36483" y="2578"/>
                  </a:cubicBezTo>
                  <a:cubicBezTo>
                    <a:pt x="38381" y="4179"/>
                    <a:pt x="39841" y="6236"/>
                    <a:pt x="40726" y="8556"/>
                  </a:cubicBezTo>
                  <a:cubicBezTo>
                    <a:pt x="42206" y="5843"/>
                    <a:pt x="44413" y="3595"/>
                    <a:pt x="47098" y="2063"/>
                  </a:cubicBezTo>
                  <a:cubicBezTo>
                    <a:pt x="49896" y="665"/>
                    <a:pt x="52988" y="-42"/>
                    <a:pt x="56116" y="2"/>
                  </a:cubicBezTo>
                  <a:cubicBezTo>
                    <a:pt x="58356" y="15"/>
                    <a:pt x="60571" y="458"/>
                    <a:pt x="62643" y="1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68"/>
            <p:cNvSpPr/>
            <p:nvPr/>
          </p:nvSpPr>
          <p:spPr>
            <a:xfrm rot="-5400000">
              <a:off x="12026199" y="6307354"/>
              <a:ext cx="13277" cy="68070"/>
            </a:xfrm>
            <a:custGeom>
              <a:rect b="b" l="l" r="r" t="t"/>
              <a:pathLst>
                <a:path extrusionOk="0" h="68070" w="13277">
                  <a:moveTo>
                    <a:pt x="13278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8" y="0"/>
                  </a:lnTo>
                  <a:close/>
                  <a:moveTo>
                    <a:pt x="0" y="17984"/>
                  </a:moveTo>
                  <a:lnTo>
                    <a:pt x="13278" y="17984"/>
                  </a:lnTo>
                  <a:lnTo>
                    <a:pt x="13278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68"/>
            <p:cNvSpPr/>
            <p:nvPr/>
          </p:nvSpPr>
          <p:spPr>
            <a:xfrm rot="-5400000">
              <a:off x="12018641" y="6273739"/>
              <a:ext cx="45208" cy="51255"/>
            </a:xfrm>
            <a:custGeom>
              <a:rect b="b" l="l" r="r" t="t"/>
              <a:pathLst>
                <a:path extrusionOk="0" h="51255" w="45208">
                  <a:moveTo>
                    <a:pt x="40296" y="4038"/>
                  </a:moveTo>
                  <a:cubicBezTo>
                    <a:pt x="43560" y="6752"/>
                    <a:pt x="45209" y="11252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900" y="18711"/>
                    <a:pt x="31543" y="16639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11" y="10565"/>
                    <a:pt x="15833" y="12857"/>
                    <a:pt x="14377" y="16525"/>
                  </a:cubicBezTo>
                  <a:cubicBezTo>
                    <a:pt x="13439" y="18955"/>
                    <a:pt x="13001" y="21549"/>
                    <a:pt x="13089" y="24151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46" y="6502"/>
                    <a:pt x="15553" y="4622"/>
                    <a:pt x="17434" y="3042"/>
                  </a:cubicBezTo>
                  <a:cubicBezTo>
                    <a:pt x="20409" y="938"/>
                    <a:pt x="23996" y="-125"/>
                    <a:pt x="27637" y="18"/>
                  </a:cubicBezTo>
                  <a:cubicBezTo>
                    <a:pt x="32199" y="-181"/>
                    <a:pt x="36684" y="1243"/>
                    <a:pt x="40296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68"/>
            <p:cNvSpPr/>
            <p:nvPr/>
          </p:nvSpPr>
          <p:spPr>
            <a:xfrm rot="-5400000">
              <a:off x="12017163" y="6218687"/>
              <a:ext cx="48082" cy="51510"/>
            </a:xfrm>
            <a:custGeom>
              <a:rect b="b" l="l" r="r" t="t"/>
              <a:pathLst>
                <a:path extrusionOk="0" h="51510" w="48082">
                  <a:moveTo>
                    <a:pt x="35384" y="2281"/>
                  </a:moveTo>
                  <a:cubicBezTo>
                    <a:pt x="38804" y="3821"/>
                    <a:pt x="41712" y="6306"/>
                    <a:pt x="43766" y="9444"/>
                  </a:cubicBezTo>
                  <a:cubicBezTo>
                    <a:pt x="45803" y="12448"/>
                    <a:pt x="47126" y="15880"/>
                    <a:pt x="47631" y="19475"/>
                  </a:cubicBezTo>
                  <a:cubicBezTo>
                    <a:pt x="48021" y="22665"/>
                    <a:pt x="48160" y="25881"/>
                    <a:pt x="48043" y="29094"/>
                  </a:cubicBezTo>
                  <a:lnTo>
                    <a:pt x="12711" y="29094"/>
                  </a:lnTo>
                  <a:cubicBezTo>
                    <a:pt x="12900" y="33955"/>
                    <a:pt x="14600" y="37373"/>
                    <a:pt x="17778" y="39400"/>
                  </a:cubicBezTo>
                  <a:cubicBezTo>
                    <a:pt x="19884" y="40669"/>
                    <a:pt x="22311" y="41306"/>
                    <a:pt x="24769" y="41237"/>
                  </a:cubicBezTo>
                  <a:cubicBezTo>
                    <a:pt x="27307" y="41354"/>
                    <a:pt x="29803" y="40563"/>
                    <a:pt x="31811" y="39004"/>
                  </a:cubicBezTo>
                  <a:cubicBezTo>
                    <a:pt x="32891" y="38080"/>
                    <a:pt x="33774" y="36947"/>
                    <a:pt x="34405" y="35672"/>
                  </a:cubicBezTo>
                  <a:lnTo>
                    <a:pt x="47407" y="35672"/>
                  </a:lnTo>
                  <a:cubicBezTo>
                    <a:pt x="46818" y="39021"/>
                    <a:pt x="45169" y="42092"/>
                    <a:pt x="42701" y="44432"/>
                  </a:cubicBezTo>
                  <a:cubicBezTo>
                    <a:pt x="38355" y="49156"/>
                    <a:pt x="32292" y="51509"/>
                    <a:pt x="24459" y="51509"/>
                  </a:cubicBezTo>
                  <a:cubicBezTo>
                    <a:pt x="18245" y="51584"/>
                    <a:pt x="12202" y="49474"/>
                    <a:pt x="7386" y="45549"/>
                  </a:cubicBezTo>
                  <a:cubicBezTo>
                    <a:pt x="2461" y="41564"/>
                    <a:pt x="0" y="35094"/>
                    <a:pt x="0" y="26139"/>
                  </a:cubicBezTo>
                  <a:cubicBezTo>
                    <a:pt x="0" y="17746"/>
                    <a:pt x="2228" y="11304"/>
                    <a:pt x="6682" y="6816"/>
                  </a:cubicBezTo>
                  <a:cubicBezTo>
                    <a:pt x="11252" y="2254"/>
                    <a:pt x="17508" y="-208"/>
                    <a:pt x="23961" y="14"/>
                  </a:cubicBezTo>
                  <a:cubicBezTo>
                    <a:pt x="27886" y="-52"/>
                    <a:pt x="31782" y="721"/>
                    <a:pt x="35384" y="2281"/>
                  </a:cubicBezTo>
                  <a:close/>
                  <a:moveTo>
                    <a:pt x="16490" y="13223"/>
                  </a:moveTo>
                  <a:cubicBezTo>
                    <a:pt x="14554" y="15309"/>
                    <a:pt x="13350" y="17967"/>
                    <a:pt x="13054" y="20797"/>
                  </a:cubicBezTo>
                  <a:lnTo>
                    <a:pt x="34886" y="20797"/>
                  </a:lnTo>
                  <a:cubicBezTo>
                    <a:pt x="34844" y="17880"/>
                    <a:pt x="33601" y="15108"/>
                    <a:pt x="31450" y="13137"/>
                  </a:cubicBezTo>
                  <a:cubicBezTo>
                    <a:pt x="29363" y="11367"/>
                    <a:pt x="26698" y="10426"/>
                    <a:pt x="23961" y="10491"/>
                  </a:cubicBezTo>
                  <a:cubicBezTo>
                    <a:pt x="21201" y="10337"/>
                    <a:pt x="18499" y="11325"/>
                    <a:pt x="16490" y="13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68"/>
          <p:cNvSpPr txBox="1"/>
          <p:nvPr/>
        </p:nvSpPr>
        <p:spPr>
          <a:xfrm rot="-5400000">
            <a:off x="11250971" y="5290633"/>
            <a:ext cx="1567737" cy="1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Copyright © 2020.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8"/>
          <p:cNvSpPr txBox="1"/>
          <p:nvPr>
            <p:ph idx="12" type="sldNum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0"/>
          <p:cNvSpPr txBox="1"/>
          <p:nvPr>
            <p:ph type="title"/>
          </p:nvPr>
        </p:nvSpPr>
        <p:spPr>
          <a:xfrm>
            <a:off x="539400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0"/>
          <p:cNvSpPr txBox="1"/>
          <p:nvPr>
            <p:ph idx="12" type="sldNum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60"/>
          <p:cNvSpPr txBox="1"/>
          <p:nvPr>
            <p:ph idx="1" type="body"/>
          </p:nvPr>
        </p:nvSpPr>
        <p:spPr>
          <a:xfrm>
            <a:off x="550864" y="2175803"/>
            <a:ext cx="3506976" cy="11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60"/>
          <p:cNvSpPr txBox="1"/>
          <p:nvPr>
            <p:ph idx="2" type="body"/>
          </p:nvPr>
        </p:nvSpPr>
        <p:spPr>
          <a:xfrm>
            <a:off x="550864" y="1857375"/>
            <a:ext cx="3506976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1469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indent="-331469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indent="-3429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60"/>
          <p:cNvSpPr txBox="1"/>
          <p:nvPr>
            <p:ph idx="3" type="body"/>
          </p:nvPr>
        </p:nvSpPr>
        <p:spPr>
          <a:xfrm>
            <a:off x="8135839" y="2175803"/>
            <a:ext cx="3505300" cy="11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60"/>
          <p:cNvSpPr txBox="1"/>
          <p:nvPr>
            <p:ph idx="4" type="body"/>
          </p:nvPr>
        </p:nvSpPr>
        <p:spPr>
          <a:xfrm>
            <a:off x="8135839" y="1857375"/>
            <a:ext cx="35053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1469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indent="-331469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indent="-3429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60"/>
          <p:cNvSpPr txBox="1"/>
          <p:nvPr>
            <p:ph idx="5" type="body"/>
          </p:nvPr>
        </p:nvSpPr>
        <p:spPr>
          <a:xfrm>
            <a:off x="4344162" y="2175803"/>
            <a:ext cx="3505300" cy="11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60"/>
          <p:cNvSpPr txBox="1"/>
          <p:nvPr>
            <p:ph idx="6" type="body"/>
          </p:nvPr>
        </p:nvSpPr>
        <p:spPr>
          <a:xfrm>
            <a:off x="4344162" y="1857375"/>
            <a:ext cx="35053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1469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indent="-331469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indent="-3429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60"/>
          <p:cNvSpPr txBox="1"/>
          <p:nvPr>
            <p:ph idx="11" type="ftr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olumn">
  <p:cSld name="5 Column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2"/>
          <p:cNvSpPr txBox="1"/>
          <p:nvPr>
            <p:ph type="title"/>
          </p:nvPr>
        </p:nvSpPr>
        <p:spPr>
          <a:xfrm>
            <a:off x="539400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62"/>
          <p:cNvSpPr txBox="1"/>
          <p:nvPr>
            <p:ph idx="12" type="sldNum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62"/>
          <p:cNvSpPr txBox="1"/>
          <p:nvPr>
            <p:ph idx="1" type="body"/>
          </p:nvPr>
        </p:nvSpPr>
        <p:spPr>
          <a:xfrm>
            <a:off x="550864" y="2175803"/>
            <a:ext cx="1983600" cy="11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62"/>
          <p:cNvSpPr txBox="1"/>
          <p:nvPr>
            <p:ph idx="2" type="body"/>
          </p:nvPr>
        </p:nvSpPr>
        <p:spPr>
          <a:xfrm>
            <a:off x="550864" y="1857375"/>
            <a:ext cx="19836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1469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indent="-331469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indent="-3429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62"/>
          <p:cNvSpPr txBox="1"/>
          <p:nvPr>
            <p:ph idx="3" type="body"/>
          </p:nvPr>
        </p:nvSpPr>
        <p:spPr>
          <a:xfrm>
            <a:off x="5104050" y="2175803"/>
            <a:ext cx="1980034" cy="11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62"/>
          <p:cNvSpPr txBox="1"/>
          <p:nvPr>
            <p:ph idx="4" type="body"/>
          </p:nvPr>
        </p:nvSpPr>
        <p:spPr>
          <a:xfrm>
            <a:off x="5104050" y="1857375"/>
            <a:ext cx="1980034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1469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indent="-331469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indent="-3429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62"/>
          <p:cNvSpPr txBox="1"/>
          <p:nvPr>
            <p:ph idx="5" type="body"/>
          </p:nvPr>
        </p:nvSpPr>
        <p:spPr>
          <a:xfrm>
            <a:off x="2827457" y="2175803"/>
            <a:ext cx="1983600" cy="11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62"/>
          <p:cNvSpPr txBox="1"/>
          <p:nvPr>
            <p:ph idx="6" type="body"/>
          </p:nvPr>
        </p:nvSpPr>
        <p:spPr>
          <a:xfrm>
            <a:off x="2827457" y="1857375"/>
            <a:ext cx="19836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1469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indent="-331469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indent="-3429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62"/>
          <p:cNvSpPr txBox="1"/>
          <p:nvPr>
            <p:ph idx="7" type="body"/>
          </p:nvPr>
        </p:nvSpPr>
        <p:spPr>
          <a:xfrm>
            <a:off x="7380643" y="2175803"/>
            <a:ext cx="1980034" cy="11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62"/>
          <p:cNvSpPr txBox="1"/>
          <p:nvPr>
            <p:ph idx="8" type="body"/>
          </p:nvPr>
        </p:nvSpPr>
        <p:spPr>
          <a:xfrm>
            <a:off x="7380643" y="1857375"/>
            <a:ext cx="1980034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1469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indent="-331469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indent="-3429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62"/>
          <p:cNvSpPr txBox="1"/>
          <p:nvPr>
            <p:ph idx="9" type="body"/>
          </p:nvPr>
        </p:nvSpPr>
        <p:spPr>
          <a:xfrm>
            <a:off x="9660801" y="2175803"/>
            <a:ext cx="1980034" cy="11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62"/>
          <p:cNvSpPr txBox="1"/>
          <p:nvPr>
            <p:ph idx="13" type="body"/>
          </p:nvPr>
        </p:nvSpPr>
        <p:spPr>
          <a:xfrm>
            <a:off x="9660801" y="1857375"/>
            <a:ext cx="1980034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1469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indent="-331469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indent="-3429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62"/>
          <p:cNvSpPr txBox="1"/>
          <p:nvPr>
            <p:ph idx="11" type="ftr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Blue on Left_2">
  <p:cSld name="1/3 Blue on Left_2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3"/>
          <p:cNvSpPr/>
          <p:nvPr/>
        </p:nvSpPr>
        <p:spPr>
          <a:xfrm>
            <a:off x="0" y="-1"/>
            <a:ext cx="4059776" cy="6857999"/>
          </a:xfrm>
          <a:prstGeom prst="rect">
            <a:avLst/>
          </a:prstGeom>
          <a:gradFill>
            <a:gsLst>
              <a:gs pos="0">
                <a:srgbClr val="062379"/>
              </a:gs>
              <a:gs pos="55000">
                <a:srgbClr val="385ED2"/>
              </a:gs>
              <a:gs pos="76000">
                <a:srgbClr val="4873F5">
                  <a:alpha val="87058"/>
                </a:srgbClr>
              </a:gs>
              <a:gs pos="100000">
                <a:srgbClr val="43E1D3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3"/>
          <p:cNvSpPr txBox="1"/>
          <p:nvPr>
            <p:ph type="title"/>
          </p:nvPr>
        </p:nvSpPr>
        <p:spPr>
          <a:xfrm>
            <a:off x="566141" y="2546064"/>
            <a:ext cx="3032465" cy="1765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Franklin Gothic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63"/>
          <p:cNvSpPr txBox="1"/>
          <p:nvPr>
            <p:ph idx="12" type="sldNum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63"/>
          <p:cNvSpPr txBox="1"/>
          <p:nvPr>
            <p:ph idx="11" type="ftr"/>
          </p:nvPr>
        </p:nvSpPr>
        <p:spPr>
          <a:xfrm>
            <a:off x="436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2 Blue on Left">
  <p:cSld name="1/2 Blue on Lef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4"/>
          <p:cNvSpPr/>
          <p:nvPr/>
        </p:nvSpPr>
        <p:spPr>
          <a:xfrm>
            <a:off x="0" y="-1"/>
            <a:ext cx="6098537" cy="6857999"/>
          </a:xfrm>
          <a:prstGeom prst="rect">
            <a:avLst/>
          </a:prstGeom>
          <a:gradFill>
            <a:gsLst>
              <a:gs pos="0">
                <a:srgbClr val="062379"/>
              </a:gs>
              <a:gs pos="55000">
                <a:srgbClr val="385ED2"/>
              </a:gs>
              <a:gs pos="76000">
                <a:srgbClr val="4873F5">
                  <a:alpha val="87058"/>
                </a:srgbClr>
              </a:gs>
              <a:gs pos="100000">
                <a:srgbClr val="43E1D3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4"/>
          <p:cNvSpPr txBox="1"/>
          <p:nvPr>
            <p:ph type="title"/>
          </p:nvPr>
        </p:nvSpPr>
        <p:spPr>
          <a:xfrm>
            <a:off x="539400" y="562840"/>
            <a:ext cx="5074328" cy="837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Franklin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64"/>
          <p:cNvSpPr txBox="1"/>
          <p:nvPr>
            <p:ph idx="12" type="sldNum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1" name="Google Shape;171;p64"/>
          <p:cNvCxnSpPr/>
          <p:nvPr/>
        </p:nvCxnSpPr>
        <p:spPr>
          <a:xfrm>
            <a:off x="539400" y="484910"/>
            <a:ext cx="5400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64"/>
          <p:cNvSpPr txBox="1"/>
          <p:nvPr>
            <p:ph idx="11" type="ftr"/>
          </p:nvPr>
        </p:nvSpPr>
        <p:spPr>
          <a:xfrm>
            <a:off x="549232" y="6465614"/>
            <a:ext cx="5074328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dient BG (with Title)" showMasterSp="0">
  <p:cSld name="Gradient BG (with Title)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62379"/>
              </a:gs>
              <a:gs pos="16000">
                <a:srgbClr val="062379"/>
              </a:gs>
              <a:gs pos="45000">
                <a:srgbClr val="0934B6">
                  <a:alpha val="87058"/>
                </a:srgbClr>
              </a:gs>
              <a:gs pos="79000">
                <a:srgbClr val="036DFF">
                  <a:alpha val="80000"/>
                </a:srgbClr>
              </a:gs>
              <a:gs pos="100000">
                <a:srgbClr val="43E1D3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5"/>
          <p:cNvSpPr txBox="1"/>
          <p:nvPr>
            <p:ph type="title"/>
          </p:nvPr>
        </p:nvSpPr>
        <p:spPr>
          <a:xfrm>
            <a:off x="539400" y="560588"/>
            <a:ext cx="11089972" cy="418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Franklin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6" name="Google Shape;176;p65"/>
          <p:cNvCxnSpPr/>
          <p:nvPr/>
        </p:nvCxnSpPr>
        <p:spPr>
          <a:xfrm>
            <a:off x="539400" y="484910"/>
            <a:ext cx="5400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77" name="Google Shape;177;p65"/>
          <p:cNvGrpSpPr/>
          <p:nvPr/>
        </p:nvGrpSpPr>
        <p:grpSpPr>
          <a:xfrm>
            <a:off x="11998459" y="6162188"/>
            <a:ext cx="68500" cy="441925"/>
            <a:chOff x="11998459" y="6162188"/>
            <a:chExt cx="68500" cy="441925"/>
          </a:xfrm>
        </p:grpSpPr>
        <p:sp>
          <p:nvSpPr>
            <p:cNvPr id="178" name="Google Shape;178;p65"/>
            <p:cNvSpPr/>
            <p:nvPr/>
          </p:nvSpPr>
          <p:spPr>
            <a:xfrm rot="-5400000">
              <a:off x="12063068" y="6476346"/>
              <a:ext cx="17" cy="1717"/>
            </a:xfrm>
            <a:custGeom>
              <a:rect b="b" l="l" r="r" t="t"/>
              <a:pathLst>
                <a:path extrusionOk="0" h="1717" w="17">
                  <a:moveTo>
                    <a:pt x="0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5"/>
            <p:cNvSpPr/>
            <p:nvPr/>
          </p:nvSpPr>
          <p:spPr>
            <a:xfrm rot="-5400000">
              <a:off x="12023737" y="6455896"/>
              <a:ext cx="453" cy="271"/>
            </a:xfrm>
            <a:custGeom>
              <a:rect b="b" l="l" r="r" t="t"/>
              <a:pathLst>
                <a:path extrusionOk="0" h="271" w="453">
                  <a:moveTo>
                    <a:pt x="0" y="0"/>
                  </a:moveTo>
                  <a:cubicBezTo>
                    <a:pt x="258" y="172"/>
                    <a:pt x="498" y="344"/>
                    <a:pt x="447" y="2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5"/>
            <p:cNvSpPr/>
            <p:nvPr/>
          </p:nvSpPr>
          <p:spPr>
            <a:xfrm rot="-5400000">
              <a:off x="12023907" y="6477766"/>
              <a:ext cx="15" cy="76"/>
            </a:xfrm>
            <a:custGeom>
              <a:rect b="b" l="l" r="r" t="t"/>
              <a:pathLst>
                <a:path extrusionOk="0" h="76" w="15">
                  <a:moveTo>
                    <a:pt x="15" y="38"/>
                  </a:moveTo>
                  <a:cubicBezTo>
                    <a:pt x="15" y="38"/>
                    <a:pt x="15" y="-48"/>
                    <a:pt x="15" y="38"/>
                  </a:cubicBezTo>
                  <a:cubicBezTo>
                    <a:pt x="15" y="124"/>
                    <a:pt x="-19" y="38"/>
                    <a:pt x="15" y="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5"/>
            <p:cNvSpPr/>
            <p:nvPr/>
          </p:nvSpPr>
          <p:spPr>
            <a:xfrm rot="-5400000">
              <a:off x="12021636" y="6473651"/>
              <a:ext cx="261" cy="103"/>
            </a:xfrm>
            <a:custGeom>
              <a:rect b="b" l="l" r="r" t="t"/>
              <a:pathLst>
                <a:path extrusionOk="0" h="103" w="261">
                  <a:moveTo>
                    <a:pt x="262" y="0"/>
                  </a:moveTo>
                  <a:lnTo>
                    <a:pt x="56" y="103"/>
                  </a:lnTo>
                  <a:cubicBezTo>
                    <a:pt x="176" y="103"/>
                    <a:pt x="-116" y="103"/>
                    <a:pt x="56" y="1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5"/>
            <p:cNvSpPr/>
            <p:nvPr/>
          </p:nvSpPr>
          <p:spPr>
            <a:xfrm rot="-5400000">
              <a:off x="12015635" y="6442208"/>
              <a:ext cx="51323" cy="51323"/>
            </a:xfrm>
            <a:custGeom>
              <a:rect b="b" l="l" r="r" t="t"/>
              <a:pathLst>
                <a:path extrusionOk="0" h="51323" w="51323">
                  <a:moveTo>
                    <a:pt x="25662" y="0"/>
                  </a:moveTo>
                  <a:cubicBezTo>
                    <a:pt x="11489" y="0"/>
                    <a:pt x="0" y="11489"/>
                    <a:pt x="0" y="25662"/>
                  </a:cubicBezTo>
                  <a:cubicBezTo>
                    <a:pt x="0" y="39834"/>
                    <a:pt x="11489" y="51323"/>
                    <a:pt x="25662" y="51323"/>
                  </a:cubicBezTo>
                  <a:cubicBezTo>
                    <a:pt x="39835" y="51323"/>
                    <a:pt x="51324" y="39834"/>
                    <a:pt x="51324" y="25662"/>
                  </a:cubicBezTo>
                  <a:cubicBezTo>
                    <a:pt x="51324" y="25645"/>
                    <a:pt x="51324" y="25627"/>
                    <a:pt x="51324" y="25610"/>
                  </a:cubicBezTo>
                  <a:cubicBezTo>
                    <a:pt x="51314" y="11457"/>
                    <a:pt x="39833" y="-9"/>
                    <a:pt x="25679" y="0"/>
                  </a:cubicBezTo>
                  <a:cubicBezTo>
                    <a:pt x="25673" y="0"/>
                    <a:pt x="25667" y="0"/>
                    <a:pt x="25662" y="0"/>
                  </a:cubicBezTo>
                  <a:close/>
                  <a:moveTo>
                    <a:pt x="26967" y="15648"/>
                  </a:moveTo>
                  <a:cubicBezTo>
                    <a:pt x="26864" y="15648"/>
                    <a:pt x="26967" y="15785"/>
                    <a:pt x="26967" y="15837"/>
                  </a:cubicBezTo>
                  <a:cubicBezTo>
                    <a:pt x="26894" y="15820"/>
                    <a:pt x="26817" y="15820"/>
                    <a:pt x="26744" y="15837"/>
                  </a:cubicBezTo>
                  <a:cubicBezTo>
                    <a:pt x="26899" y="15837"/>
                    <a:pt x="27139" y="16043"/>
                    <a:pt x="26933" y="16163"/>
                  </a:cubicBezTo>
                  <a:cubicBezTo>
                    <a:pt x="26727" y="16283"/>
                    <a:pt x="27019" y="16163"/>
                    <a:pt x="27036" y="16163"/>
                  </a:cubicBezTo>
                  <a:cubicBezTo>
                    <a:pt x="27173" y="15854"/>
                    <a:pt x="27586" y="16283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294" y="16489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191" y="16489"/>
                    <a:pt x="27156" y="16489"/>
                  </a:cubicBezTo>
                  <a:cubicBezTo>
                    <a:pt x="27122" y="16489"/>
                    <a:pt x="27156" y="16489"/>
                    <a:pt x="27156" y="16593"/>
                  </a:cubicBezTo>
                  <a:cubicBezTo>
                    <a:pt x="27156" y="16696"/>
                    <a:pt x="27276" y="16593"/>
                    <a:pt x="27156" y="16593"/>
                  </a:cubicBezTo>
                  <a:cubicBezTo>
                    <a:pt x="27036" y="16593"/>
                    <a:pt x="27294" y="16593"/>
                    <a:pt x="27379" y="16593"/>
                  </a:cubicBezTo>
                  <a:cubicBezTo>
                    <a:pt x="27465" y="16593"/>
                    <a:pt x="27276" y="16713"/>
                    <a:pt x="27276" y="16799"/>
                  </a:cubicBezTo>
                  <a:cubicBezTo>
                    <a:pt x="27276" y="16885"/>
                    <a:pt x="26795" y="16936"/>
                    <a:pt x="26744" y="16799"/>
                  </a:cubicBezTo>
                  <a:cubicBezTo>
                    <a:pt x="26692" y="16661"/>
                    <a:pt x="26297" y="16799"/>
                    <a:pt x="26074" y="16902"/>
                  </a:cubicBezTo>
                  <a:cubicBezTo>
                    <a:pt x="25851" y="17005"/>
                    <a:pt x="26074" y="17125"/>
                    <a:pt x="25868" y="16988"/>
                  </a:cubicBezTo>
                  <a:cubicBezTo>
                    <a:pt x="25662" y="16850"/>
                    <a:pt x="25610" y="16988"/>
                    <a:pt x="25559" y="17142"/>
                  </a:cubicBezTo>
                  <a:cubicBezTo>
                    <a:pt x="25507" y="17297"/>
                    <a:pt x="25559" y="17142"/>
                    <a:pt x="25404" y="17142"/>
                  </a:cubicBezTo>
                  <a:cubicBezTo>
                    <a:pt x="25553" y="17029"/>
                    <a:pt x="25690" y="16902"/>
                    <a:pt x="25816" y="16764"/>
                  </a:cubicBezTo>
                  <a:cubicBezTo>
                    <a:pt x="25816" y="16593"/>
                    <a:pt x="26057" y="16764"/>
                    <a:pt x="26194" y="16764"/>
                  </a:cubicBezTo>
                  <a:cubicBezTo>
                    <a:pt x="26332" y="16764"/>
                    <a:pt x="26297" y="16610"/>
                    <a:pt x="26349" y="16541"/>
                  </a:cubicBezTo>
                  <a:cubicBezTo>
                    <a:pt x="26400" y="16472"/>
                    <a:pt x="26091" y="16764"/>
                    <a:pt x="26005" y="16627"/>
                  </a:cubicBezTo>
                  <a:cubicBezTo>
                    <a:pt x="25919" y="16489"/>
                    <a:pt x="25748" y="16627"/>
                    <a:pt x="25902" y="16627"/>
                  </a:cubicBezTo>
                  <a:cubicBezTo>
                    <a:pt x="26057" y="16627"/>
                    <a:pt x="25765" y="16627"/>
                    <a:pt x="25662" y="16627"/>
                  </a:cubicBezTo>
                  <a:lnTo>
                    <a:pt x="25662" y="16627"/>
                  </a:lnTo>
                  <a:cubicBezTo>
                    <a:pt x="25662" y="16627"/>
                    <a:pt x="25662" y="16627"/>
                    <a:pt x="25662" y="16627"/>
                  </a:cubicBezTo>
                  <a:cubicBezTo>
                    <a:pt x="25919" y="16541"/>
                    <a:pt x="26040" y="16472"/>
                    <a:pt x="26005" y="16215"/>
                  </a:cubicBezTo>
                  <a:lnTo>
                    <a:pt x="25834" y="16215"/>
                  </a:lnTo>
                  <a:cubicBezTo>
                    <a:pt x="25954" y="16094"/>
                    <a:pt x="26126" y="15940"/>
                    <a:pt x="26297" y="16060"/>
                  </a:cubicBezTo>
                  <a:cubicBezTo>
                    <a:pt x="26160" y="15888"/>
                    <a:pt x="26297" y="16060"/>
                    <a:pt x="26297" y="16060"/>
                  </a:cubicBezTo>
                  <a:cubicBezTo>
                    <a:pt x="26297" y="16060"/>
                    <a:pt x="26194" y="15837"/>
                    <a:pt x="26297" y="15785"/>
                  </a:cubicBezTo>
                  <a:cubicBezTo>
                    <a:pt x="26400" y="15734"/>
                    <a:pt x="26297" y="15648"/>
                    <a:pt x="26194" y="15785"/>
                  </a:cubicBezTo>
                  <a:lnTo>
                    <a:pt x="26194" y="15785"/>
                  </a:lnTo>
                  <a:cubicBezTo>
                    <a:pt x="26057" y="15785"/>
                    <a:pt x="26194" y="15476"/>
                    <a:pt x="26194" y="15493"/>
                  </a:cubicBezTo>
                  <a:cubicBezTo>
                    <a:pt x="26023" y="15493"/>
                    <a:pt x="25988" y="15613"/>
                    <a:pt x="25834" y="15493"/>
                  </a:cubicBezTo>
                  <a:cubicBezTo>
                    <a:pt x="25679" y="15373"/>
                    <a:pt x="25834" y="15493"/>
                    <a:pt x="25834" y="15596"/>
                  </a:cubicBezTo>
                  <a:cubicBezTo>
                    <a:pt x="25834" y="15699"/>
                    <a:pt x="25662" y="15459"/>
                    <a:pt x="25713" y="15596"/>
                  </a:cubicBezTo>
                  <a:cubicBezTo>
                    <a:pt x="25765" y="15734"/>
                    <a:pt x="25713" y="15493"/>
                    <a:pt x="25713" y="15459"/>
                  </a:cubicBezTo>
                  <a:lnTo>
                    <a:pt x="25713" y="15459"/>
                  </a:lnTo>
                  <a:cubicBezTo>
                    <a:pt x="25713" y="15459"/>
                    <a:pt x="25713" y="15287"/>
                    <a:pt x="25816" y="15236"/>
                  </a:cubicBezTo>
                  <a:cubicBezTo>
                    <a:pt x="25919" y="15184"/>
                    <a:pt x="25713" y="15029"/>
                    <a:pt x="25816" y="15064"/>
                  </a:cubicBezTo>
                  <a:cubicBezTo>
                    <a:pt x="25919" y="15098"/>
                    <a:pt x="25816" y="15064"/>
                    <a:pt x="25816" y="14961"/>
                  </a:cubicBezTo>
                  <a:cubicBezTo>
                    <a:pt x="25816" y="14858"/>
                    <a:pt x="25816" y="15047"/>
                    <a:pt x="25816" y="15081"/>
                  </a:cubicBezTo>
                  <a:lnTo>
                    <a:pt x="25816" y="15081"/>
                  </a:ln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2" y="15173"/>
                    <a:pt x="25812" y="15264"/>
                    <a:pt x="25816" y="15356"/>
                  </a:cubicBezTo>
                  <a:cubicBezTo>
                    <a:pt x="25713" y="15356"/>
                    <a:pt x="25816" y="15218"/>
                    <a:pt x="25816" y="15167"/>
                  </a:cubicBezTo>
                  <a:cubicBezTo>
                    <a:pt x="25816" y="15115"/>
                    <a:pt x="25816" y="14858"/>
                    <a:pt x="25919" y="14823"/>
                  </a:cubicBezTo>
                  <a:cubicBezTo>
                    <a:pt x="26023" y="14789"/>
                    <a:pt x="25919" y="14823"/>
                    <a:pt x="25919" y="14823"/>
                  </a:cubicBezTo>
                  <a:cubicBezTo>
                    <a:pt x="25919" y="14823"/>
                    <a:pt x="25799" y="14978"/>
                    <a:pt x="25731" y="14823"/>
                  </a:cubicBezTo>
                  <a:cubicBezTo>
                    <a:pt x="25662" y="14669"/>
                    <a:pt x="25731" y="14823"/>
                    <a:pt x="25731" y="14823"/>
                  </a:cubicBezTo>
                  <a:cubicBezTo>
                    <a:pt x="25731" y="14823"/>
                    <a:pt x="25731" y="14686"/>
                    <a:pt x="25868" y="14737"/>
                  </a:cubicBezTo>
                  <a:cubicBezTo>
                    <a:pt x="26005" y="14789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lnTo>
                    <a:pt x="25868" y="14737"/>
                  </a:lnTo>
                  <a:lnTo>
                    <a:pt x="25868" y="14652"/>
                  </a:lnTo>
                  <a:cubicBezTo>
                    <a:pt x="25868" y="14652"/>
                    <a:pt x="25868" y="14652"/>
                    <a:pt x="25868" y="14652"/>
                  </a:cubicBezTo>
                  <a:cubicBezTo>
                    <a:pt x="25868" y="14652"/>
                    <a:pt x="25868" y="14566"/>
                    <a:pt x="25868" y="14514"/>
                  </a:cubicBezTo>
                  <a:lnTo>
                    <a:pt x="25868" y="14514"/>
                  </a:lnTo>
                  <a:cubicBezTo>
                    <a:pt x="25868" y="14514"/>
                    <a:pt x="25868" y="14514"/>
                    <a:pt x="25868" y="14514"/>
                  </a:cubicBezTo>
                  <a:cubicBezTo>
                    <a:pt x="25868" y="14514"/>
                    <a:pt x="25868" y="14514"/>
                    <a:pt x="25971" y="14514"/>
                  </a:cubicBezTo>
                  <a:cubicBezTo>
                    <a:pt x="25976" y="14486"/>
                    <a:pt x="25976" y="14457"/>
                    <a:pt x="25971" y="14428"/>
                  </a:cubicBezTo>
                  <a:cubicBezTo>
                    <a:pt x="25971" y="14428"/>
                    <a:pt x="26091" y="14085"/>
                    <a:pt x="26126" y="14291"/>
                  </a:cubicBezTo>
                  <a:cubicBezTo>
                    <a:pt x="26160" y="14497"/>
                    <a:pt x="26126" y="14291"/>
                    <a:pt x="26126" y="14291"/>
                  </a:cubicBezTo>
                  <a:cubicBezTo>
                    <a:pt x="26538" y="14136"/>
                    <a:pt x="26435" y="14291"/>
                    <a:pt x="26126" y="14531"/>
                  </a:cubicBezTo>
                  <a:lnTo>
                    <a:pt x="26126" y="14531"/>
                  </a:lnTo>
                  <a:cubicBezTo>
                    <a:pt x="25902" y="14737"/>
                    <a:pt x="26366" y="14531"/>
                    <a:pt x="26486" y="14531"/>
                  </a:cubicBezTo>
                  <a:cubicBezTo>
                    <a:pt x="26607" y="14531"/>
                    <a:pt x="26486" y="15029"/>
                    <a:pt x="26263" y="14995"/>
                  </a:cubicBezTo>
                  <a:cubicBezTo>
                    <a:pt x="26040" y="14961"/>
                    <a:pt x="26263" y="14995"/>
                    <a:pt x="26263" y="14995"/>
                  </a:cubicBezTo>
                  <a:cubicBezTo>
                    <a:pt x="26263" y="14995"/>
                    <a:pt x="26108" y="15133"/>
                    <a:pt x="26005" y="14995"/>
                  </a:cubicBezTo>
                  <a:cubicBezTo>
                    <a:pt x="26064" y="15057"/>
                    <a:pt x="26162" y="15059"/>
                    <a:pt x="26224" y="15000"/>
                  </a:cubicBezTo>
                  <a:cubicBezTo>
                    <a:pt x="26226" y="14998"/>
                    <a:pt x="26227" y="14997"/>
                    <a:pt x="26229" y="14995"/>
                  </a:cubicBezTo>
                  <a:cubicBezTo>
                    <a:pt x="26486" y="15098"/>
                    <a:pt x="26503" y="15373"/>
                    <a:pt x="26589" y="15579"/>
                  </a:cubicBezTo>
                  <a:cubicBezTo>
                    <a:pt x="26675" y="15785"/>
                    <a:pt x="26830" y="15545"/>
                    <a:pt x="26967" y="15613"/>
                  </a:cubicBezTo>
                  <a:close/>
                  <a:moveTo>
                    <a:pt x="18138" y="47476"/>
                  </a:moveTo>
                  <a:lnTo>
                    <a:pt x="18138" y="47476"/>
                  </a:lnTo>
                  <a:lnTo>
                    <a:pt x="18138" y="47476"/>
                  </a:lnTo>
                  <a:lnTo>
                    <a:pt x="18138" y="47476"/>
                  </a:lnTo>
                  <a:lnTo>
                    <a:pt x="18224" y="47476"/>
                  </a:lnTo>
                  <a:lnTo>
                    <a:pt x="18224" y="47476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7795" y="47218"/>
                  </a:lnTo>
                  <a:lnTo>
                    <a:pt x="17795" y="47218"/>
                  </a:lnTo>
                  <a:cubicBezTo>
                    <a:pt x="17795" y="47218"/>
                    <a:pt x="17795" y="47218"/>
                    <a:pt x="17795" y="47218"/>
                  </a:cubicBezTo>
                  <a:cubicBezTo>
                    <a:pt x="17762" y="47203"/>
                    <a:pt x="17725" y="47203"/>
                    <a:pt x="17692" y="47218"/>
                  </a:cubicBezTo>
                  <a:lnTo>
                    <a:pt x="17692" y="47218"/>
                  </a:lnTo>
                  <a:lnTo>
                    <a:pt x="17692" y="47218"/>
                  </a:lnTo>
                  <a:lnTo>
                    <a:pt x="17692" y="47218"/>
                  </a:lnTo>
                  <a:lnTo>
                    <a:pt x="17864" y="47218"/>
                  </a:lnTo>
                  <a:lnTo>
                    <a:pt x="17658" y="47218"/>
                  </a:lnTo>
                  <a:lnTo>
                    <a:pt x="17658" y="47218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280" y="47115"/>
                  </a:lnTo>
                  <a:lnTo>
                    <a:pt x="17469" y="47218"/>
                  </a:lnTo>
                  <a:lnTo>
                    <a:pt x="17194" y="47081"/>
                  </a:lnTo>
                  <a:lnTo>
                    <a:pt x="17194" y="47081"/>
                  </a:lnTo>
                  <a:lnTo>
                    <a:pt x="17366" y="47081"/>
                  </a:lnTo>
                  <a:lnTo>
                    <a:pt x="17228" y="47081"/>
                  </a:lnTo>
                  <a:lnTo>
                    <a:pt x="17366" y="47081"/>
                  </a:lnTo>
                  <a:lnTo>
                    <a:pt x="17108" y="46961"/>
                  </a:lnTo>
                  <a:lnTo>
                    <a:pt x="17108" y="46961"/>
                  </a:lnTo>
                  <a:lnTo>
                    <a:pt x="17005" y="46961"/>
                  </a:lnTo>
                  <a:lnTo>
                    <a:pt x="17005" y="46961"/>
                  </a:lnTo>
                  <a:lnTo>
                    <a:pt x="16782" y="46858"/>
                  </a:lnTo>
                  <a:lnTo>
                    <a:pt x="16782" y="46858"/>
                  </a:lnTo>
                  <a:lnTo>
                    <a:pt x="16696" y="46858"/>
                  </a:lnTo>
                  <a:lnTo>
                    <a:pt x="16696" y="46858"/>
                  </a:lnTo>
                  <a:cubicBezTo>
                    <a:pt x="16557" y="46803"/>
                    <a:pt x="16425" y="46733"/>
                    <a:pt x="16301" y="46651"/>
                  </a:cubicBezTo>
                  <a:lnTo>
                    <a:pt x="16301" y="46651"/>
                  </a:lnTo>
                  <a:lnTo>
                    <a:pt x="16129" y="46548"/>
                  </a:lnTo>
                  <a:lnTo>
                    <a:pt x="16283" y="46651"/>
                  </a:lnTo>
                  <a:lnTo>
                    <a:pt x="15940" y="46462"/>
                  </a:lnTo>
                  <a:lnTo>
                    <a:pt x="15940" y="46462"/>
                  </a:lnTo>
                  <a:lnTo>
                    <a:pt x="15837" y="46462"/>
                  </a:lnTo>
                  <a:lnTo>
                    <a:pt x="15837" y="46462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510" y="46274"/>
                  </a:lnTo>
                  <a:lnTo>
                    <a:pt x="15510" y="46274"/>
                  </a:lnTo>
                  <a:lnTo>
                    <a:pt x="15339" y="46153"/>
                  </a:lnTo>
                  <a:lnTo>
                    <a:pt x="15339" y="46153"/>
                  </a:lnTo>
                  <a:lnTo>
                    <a:pt x="15201" y="46153"/>
                  </a:lnTo>
                  <a:lnTo>
                    <a:pt x="15201" y="46153"/>
                  </a:lnTo>
                  <a:cubicBezTo>
                    <a:pt x="15162" y="46164"/>
                    <a:pt x="15120" y="46164"/>
                    <a:pt x="15081" y="46153"/>
                  </a:cubicBezTo>
                  <a:lnTo>
                    <a:pt x="15081" y="46153"/>
                  </a:lnTo>
                  <a:lnTo>
                    <a:pt x="15218" y="46239"/>
                  </a:lnTo>
                  <a:lnTo>
                    <a:pt x="15081" y="46153"/>
                  </a:lnTo>
                  <a:lnTo>
                    <a:pt x="15081" y="46153"/>
                  </a:lnTo>
                  <a:lnTo>
                    <a:pt x="14961" y="46153"/>
                  </a:lnTo>
                  <a:lnTo>
                    <a:pt x="14961" y="46153"/>
                  </a:lnTo>
                  <a:lnTo>
                    <a:pt x="14823" y="46067"/>
                  </a:lnTo>
                  <a:cubicBezTo>
                    <a:pt x="14890" y="46095"/>
                    <a:pt x="14953" y="46130"/>
                    <a:pt x="15012" y="46170"/>
                  </a:cubicBezTo>
                  <a:cubicBezTo>
                    <a:pt x="15012" y="46170"/>
                    <a:pt x="15150" y="46274"/>
                    <a:pt x="15184" y="46274"/>
                  </a:cubicBezTo>
                  <a:lnTo>
                    <a:pt x="14720" y="45947"/>
                  </a:lnTo>
                  <a:lnTo>
                    <a:pt x="14720" y="45947"/>
                  </a:lnTo>
                  <a:cubicBezTo>
                    <a:pt x="14446" y="45724"/>
                    <a:pt x="14136" y="45535"/>
                    <a:pt x="13879" y="45312"/>
                  </a:cubicBezTo>
                  <a:lnTo>
                    <a:pt x="13982" y="45312"/>
                  </a:lnTo>
                  <a:lnTo>
                    <a:pt x="13827" y="45191"/>
                  </a:lnTo>
                  <a:lnTo>
                    <a:pt x="13827" y="45191"/>
                  </a:lnTo>
                  <a:cubicBezTo>
                    <a:pt x="13827" y="45191"/>
                    <a:pt x="13827" y="45191"/>
                    <a:pt x="13724" y="45191"/>
                  </a:cubicBezTo>
                  <a:lnTo>
                    <a:pt x="13724" y="45191"/>
                  </a:lnTo>
                  <a:lnTo>
                    <a:pt x="13724" y="45191"/>
                  </a:lnTo>
                  <a:lnTo>
                    <a:pt x="13724" y="45191"/>
                  </a:lnTo>
                  <a:cubicBezTo>
                    <a:pt x="13500" y="45056"/>
                    <a:pt x="13292" y="44895"/>
                    <a:pt x="13106" y="44710"/>
                  </a:cubicBezTo>
                  <a:lnTo>
                    <a:pt x="13106" y="44710"/>
                  </a:lnTo>
                  <a:cubicBezTo>
                    <a:pt x="12865" y="44453"/>
                    <a:pt x="12573" y="44264"/>
                    <a:pt x="12316" y="44023"/>
                  </a:cubicBezTo>
                  <a:cubicBezTo>
                    <a:pt x="12316" y="44023"/>
                    <a:pt x="12316" y="44023"/>
                    <a:pt x="12316" y="44023"/>
                  </a:cubicBezTo>
                  <a:cubicBezTo>
                    <a:pt x="11271" y="42931"/>
                    <a:pt x="10350" y="41727"/>
                    <a:pt x="9567" y="40434"/>
                  </a:cubicBezTo>
                  <a:lnTo>
                    <a:pt x="9567" y="40434"/>
                  </a:lnTo>
                  <a:cubicBezTo>
                    <a:pt x="9215" y="39466"/>
                    <a:pt x="8691" y="38570"/>
                    <a:pt x="8021" y="37788"/>
                  </a:cubicBezTo>
                  <a:lnTo>
                    <a:pt x="8021" y="37788"/>
                  </a:lnTo>
                  <a:cubicBezTo>
                    <a:pt x="6949" y="36560"/>
                    <a:pt x="6200" y="35084"/>
                    <a:pt x="5840" y="33494"/>
                  </a:cubicBezTo>
                  <a:cubicBezTo>
                    <a:pt x="5840" y="33494"/>
                    <a:pt x="5840" y="33494"/>
                    <a:pt x="5840" y="33580"/>
                  </a:cubicBezTo>
                  <a:cubicBezTo>
                    <a:pt x="5850" y="33546"/>
                    <a:pt x="5850" y="33511"/>
                    <a:pt x="5840" y="33477"/>
                  </a:cubicBezTo>
                  <a:cubicBezTo>
                    <a:pt x="5840" y="33477"/>
                    <a:pt x="5840" y="33580"/>
                    <a:pt x="5840" y="33614"/>
                  </a:cubicBezTo>
                  <a:cubicBezTo>
                    <a:pt x="5600" y="33202"/>
                    <a:pt x="5685" y="28461"/>
                    <a:pt x="5222" y="30299"/>
                  </a:cubicBezTo>
                  <a:cubicBezTo>
                    <a:pt x="5222" y="30299"/>
                    <a:pt x="5222" y="30093"/>
                    <a:pt x="5222" y="30042"/>
                  </a:cubicBezTo>
                  <a:cubicBezTo>
                    <a:pt x="5222" y="29990"/>
                    <a:pt x="5222" y="30042"/>
                    <a:pt x="5222" y="30128"/>
                  </a:cubicBezTo>
                  <a:cubicBezTo>
                    <a:pt x="5222" y="30213"/>
                    <a:pt x="5222" y="29887"/>
                    <a:pt x="5067" y="29784"/>
                  </a:cubicBezTo>
                  <a:cubicBezTo>
                    <a:pt x="4913" y="29681"/>
                    <a:pt x="5067" y="29784"/>
                    <a:pt x="5067" y="29784"/>
                  </a:cubicBezTo>
                  <a:lnTo>
                    <a:pt x="5067" y="29784"/>
                  </a:lnTo>
                  <a:cubicBezTo>
                    <a:pt x="5067" y="29784"/>
                    <a:pt x="5067" y="29612"/>
                    <a:pt x="5067" y="29544"/>
                  </a:cubicBezTo>
                  <a:cubicBezTo>
                    <a:pt x="5067" y="29475"/>
                    <a:pt x="5067" y="29664"/>
                    <a:pt x="5067" y="29715"/>
                  </a:cubicBezTo>
                  <a:cubicBezTo>
                    <a:pt x="5067" y="29458"/>
                    <a:pt x="4947" y="29166"/>
                    <a:pt x="4844" y="28908"/>
                  </a:cubicBezTo>
                  <a:cubicBezTo>
                    <a:pt x="4844" y="28994"/>
                    <a:pt x="4844" y="29080"/>
                    <a:pt x="4844" y="29183"/>
                  </a:cubicBezTo>
                  <a:cubicBezTo>
                    <a:pt x="4689" y="28753"/>
                    <a:pt x="4672" y="28290"/>
                    <a:pt x="4552" y="27843"/>
                  </a:cubicBezTo>
                  <a:cubicBezTo>
                    <a:pt x="4552" y="27929"/>
                    <a:pt x="4552" y="27843"/>
                    <a:pt x="4552" y="27740"/>
                  </a:cubicBezTo>
                  <a:cubicBezTo>
                    <a:pt x="4552" y="27637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343" y="27287"/>
                    <a:pt x="4226" y="26796"/>
                    <a:pt x="4208" y="26297"/>
                  </a:cubicBezTo>
                  <a:cubicBezTo>
                    <a:pt x="4218" y="26366"/>
                    <a:pt x="4218" y="26435"/>
                    <a:pt x="4208" y="26503"/>
                  </a:cubicBezTo>
                  <a:cubicBezTo>
                    <a:pt x="4218" y="26435"/>
                    <a:pt x="4218" y="26366"/>
                    <a:pt x="4208" y="26297"/>
                  </a:cubicBezTo>
                  <a:lnTo>
                    <a:pt x="4208" y="26297"/>
                  </a:lnTo>
                  <a:cubicBezTo>
                    <a:pt x="4208" y="26297"/>
                    <a:pt x="4208" y="26297"/>
                    <a:pt x="4208" y="26297"/>
                  </a:cubicBezTo>
                  <a:lnTo>
                    <a:pt x="4208" y="26297"/>
                  </a:lnTo>
                  <a:lnTo>
                    <a:pt x="4208" y="26297"/>
                  </a:lnTo>
                  <a:cubicBezTo>
                    <a:pt x="4208" y="26297"/>
                    <a:pt x="4208" y="26297"/>
                    <a:pt x="4208" y="26400"/>
                  </a:cubicBezTo>
                  <a:cubicBezTo>
                    <a:pt x="4208" y="26503"/>
                    <a:pt x="4208" y="26400"/>
                    <a:pt x="4208" y="26400"/>
                  </a:cubicBezTo>
                  <a:lnTo>
                    <a:pt x="4208" y="26400"/>
                  </a:lnTo>
                  <a:lnTo>
                    <a:pt x="4208" y="26400"/>
                  </a:lnTo>
                  <a:cubicBezTo>
                    <a:pt x="4208" y="26314"/>
                    <a:pt x="4208" y="26194"/>
                    <a:pt x="4208" y="26091"/>
                  </a:cubicBezTo>
                  <a:lnTo>
                    <a:pt x="4208" y="26091"/>
                  </a:lnTo>
                  <a:cubicBezTo>
                    <a:pt x="4200" y="26034"/>
                    <a:pt x="4200" y="25976"/>
                    <a:pt x="4208" y="25919"/>
                  </a:cubicBezTo>
                  <a:lnTo>
                    <a:pt x="4208" y="25919"/>
                  </a:lnTo>
                  <a:cubicBezTo>
                    <a:pt x="4191" y="25679"/>
                    <a:pt x="4191" y="25438"/>
                    <a:pt x="4208" y="25198"/>
                  </a:cubicBezTo>
                  <a:lnTo>
                    <a:pt x="4208" y="25198"/>
                  </a:lnTo>
                  <a:cubicBezTo>
                    <a:pt x="4208" y="25198"/>
                    <a:pt x="4208" y="25112"/>
                    <a:pt x="4208" y="25078"/>
                  </a:cubicBezTo>
                  <a:lnTo>
                    <a:pt x="4208" y="25078"/>
                  </a:lnTo>
                  <a:cubicBezTo>
                    <a:pt x="4764" y="15747"/>
                    <a:pt x="10928" y="7687"/>
                    <a:pt x="19787" y="4706"/>
                  </a:cubicBezTo>
                  <a:lnTo>
                    <a:pt x="19787" y="4706"/>
                  </a:lnTo>
                  <a:lnTo>
                    <a:pt x="19994" y="4706"/>
                  </a:lnTo>
                  <a:lnTo>
                    <a:pt x="19994" y="4706"/>
                  </a:lnTo>
                  <a:lnTo>
                    <a:pt x="20217" y="4706"/>
                  </a:lnTo>
                  <a:lnTo>
                    <a:pt x="20062" y="4706"/>
                  </a:lnTo>
                  <a:lnTo>
                    <a:pt x="20337" y="4706"/>
                  </a:lnTo>
                  <a:lnTo>
                    <a:pt x="20234" y="4706"/>
                  </a:lnTo>
                  <a:lnTo>
                    <a:pt x="20234" y="4706"/>
                  </a:lnTo>
                  <a:lnTo>
                    <a:pt x="20423" y="4706"/>
                  </a:lnTo>
                  <a:lnTo>
                    <a:pt x="20423" y="4706"/>
                  </a:lnTo>
                  <a:lnTo>
                    <a:pt x="21711" y="4414"/>
                  </a:lnTo>
                  <a:lnTo>
                    <a:pt x="21711" y="4414"/>
                  </a:lnTo>
                  <a:lnTo>
                    <a:pt x="22038" y="4414"/>
                  </a:lnTo>
                  <a:lnTo>
                    <a:pt x="21814" y="4414"/>
                  </a:lnTo>
                  <a:lnTo>
                    <a:pt x="21814" y="4414"/>
                  </a:lnTo>
                  <a:lnTo>
                    <a:pt x="22415" y="4414"/>
                  </a:lnTo>
                  <a:lnTo>
                    <a:pt x="22415" y="4414"/>
                  </a:lnTo>
                  <a:lnTo>
                    <a:pt x="22106" y="4414"/>
                  </a:lnTo>
                  <a:lnTo>
                    <a:pt x="22398" y="4414"/>
                  </a:lnTo>
                  <a:lnTo>
                    <a:pt x="22398" y="4414"/>
                  </a:lnTo>
                  <a:lnTo>
                    <a:pt x="22690" y="4414"/>
                  </a:lnTo>
                  <a:lnTo>
                    <a:pt x="22587" y="4414"/>
                  </a:lnTo>
                  <a:lnTo>
                    <a:pt x="22484" y="4414"/>
                  </a:lnTo>
                  <a:lnTo>
                    <a:pt x="22725" y="4414"/>
                  </a:lnTo>
                  <a:lnTo>
                    <a:pt x="22347" y="4414"/>
                  </a:lnTo>
                  <a:lnTo>
                    <a:pt x="22244" y="4414"/>
                  </a:lnTo>
                  <a:lnTo>
                    <a:pt x="22055" y="4414"/>
                  </a:lnTo>
                  <a:lnTo>
                    <a:pt x="22415" y="4414"/>
                  </a:lnTo>
                  <a:lnTo>
                    <a:pt x="22020" y="4414"/>
                  </a:lnTo>
                  <a:lnTo>
                    <a:pt x="22020" y="4414"/>
                  </a:lnTo>
                  <a:lnTo>
                    <a:pt x="21608" y="4414"/>
                  </a:lnTo>
                  <a:lnTo>
                    <a:pt x="21608" y="4414"/>
                  </a:lnTo>
                  <a:lnTo>
                    <a:pt x="21213" y="4500"/>
                  </a:lnTo>
                  <a:lnTo>
                    <a:pt x="21385" y="4500"/>
                  </a:lnTo>
                  <a:lnTo>
                    <a:pt x="21385" y="4500"/>
                  </a:lnTo>
                  <a:cubicBezTo>
                    <a:pt x="21251" y="4544"/>
                    <a:pt x="21113" y="4572"/>
                    <a:pt x="20973" y="4586"/>
                  </a:cubicBezTo>
                  <a:lnTo>
                    <a:pt x="21144" y="4586"/>
                  </a:lnTo>
                  <a:lnTo>
                    <a:pt x="20955" y="4586"/>
                  </a:lnTo>
                  <a:lnTo>
                    <a:pt x="20955" y="4586"/>
                  </a:lnTo>
                  <a:lnTo>
                    <a:pt x="20835" y="4586"/>
                  </a:lnTo>
                  <a:lnTo>
                    <a:pt x="20835" y="4586"/>
                  </a:lnTo>
                  <a:lnTo>
                    <a:pt x="20835" y="4586"/>
                  </a:lnTo>
                  <a:cubicBezTo>
                    <a:pt x="20835" y="4586"/>
                    <a:pt x="20835" y="4586"/>
                    <a:pt x="20835" y="4586"/>
                  </a:cubicBezTo>
                  <a:lnTo>
                    <a:pt x="20835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560" y="4586"/>
                  </a:lnTo>
                  <a:lnTo>
                    <a:pt x="20560" y="4586"/>
                  </a:lnTo>
                  <a:lnTo>
                    <a:pt x="20114" y="4706"/>
                  </a:lnTo>
                  <a:lnTo>
                    <a:pt x="20114" y="4706"/>
                  </a:lnTo>
                  <a:lnTo>
                    <a:pt x="19787" y="4827"/>
                  </a:lnTo>
                  <a:lnTo>
                    <a:pt x="19787" y="4827"/>
                  </a:lnTo>
                  <a:lnTo>
                    <a:pt x="19392" y="4947"/>
                  </a:lnTo>
                  <a:lnTo>
                    <a:pt x="19392" y="4947"/>
                  </a:lnTo>
                  <a:lnTo>
                    <a:pt x="19100" y="5153"/>
                  </a:lnTo>
                  <a:lnTo>
                    <a:pt x="19100" y="5153"/>
                  </a:lnTo>
                  <a:lnTo>
                    <a:pt x="18997" y="5153"/>
                  </a:lnTo>
                  <a:lnTo>
                    <a:pt x="18997" y="5153"/>
                  </a:lnTo>
                  <a:lnTo>
                    <a:pt x="18430" y="5359"/>
                  </a:lnTo>
                  <a:lnTo>
                    <a:pt x="18568" y="5359"/>
                  </a:lnTo>
                  <a:lnTo>
                    <a:pt x="18568" y="5359"/>
                  </a:lnTo>
                  <a:cubicBezTo>
                    <a:pt x="18763" y="5286"/>
                    <a:pt x="18964" y="5229"/>
                    <a:pt x="19169" y="5187"/>
                  </a:cubicBezTo>
                  <a:lnTo>
                    <a:pt x="19169" y="5187"/>
                  </a:lnTo>
                  <a:lnTo>
                    <a:pt x="19341" y="5187"/>
                  </a:lnTo>
                  <a:lnTo>
                    <a:pt x="19461" y="5187"/>
                  </a:lnTo>
                  <a:lnTo>
                    <a:pt x="19186" y="5187"/>
                  </a:lnTo>
                  <a:lnTo>
                    <a:pt x="19186" y="5187"/>
                  </a:lnTo>
                  <a:lnTo>
                    <a:pt x="19032" y="5187"/>
                  </a:lnTo>
                  <a:lnTo>
                    <a:pt x="19032" y="5187"/>
                  </a:lnTo>
                  <a:lnTo>
                    <a:pt x="18911" y="5187"/>
                  </a:lnTo>
                  <a:lnTo>
                    <a:pt x="18911" y="5187"/>
                  </a:lnTo>
                  <a:lnTo>
                    <a:pt x="18740" y="5187"/>
                  </a:lnTo>
                  <a:lnTo>
                    <a:pt x="18740" y="5187"/>
                  </a:lnTo>
                  <a:lnTo>
                    <a:pt x="18894" y="5187"/>
                  </a:lnTo>
                  <a:lnTo>
                    <a:pt x="18894" y="5187"/>
                  </a:lnTo>
                  <a:lnTo>
                    <a:pt x="19049" y="5187"/>
                  </a:lnTo>
                  <a:lnTo>
                    <a:pt x="19049" y="5187"/>
                  </a:lnTo>
                  <a:lnTo>
                    <a:pt x="18860" y="5187"/>
                  </a:lnTo>
                  <a:cubicBezTo>
                    <a:pt x="18997" y="5187"/>
                    <a:pt x="19392" y="5067"/>
                    <a:pt x="19032" y="5187"/>
                  </a:cubicBezTo>
                  <a:lnTo>
                    <a:pt x="19186" y="5187"/>
                  </a:lnTo>
                  <a:lnTo>
                    <a:pt x="19289" y="5187"/>
                  </a:lnTo>
                  <a:lnTo>
                    <a:pt x="19650" y="5084"/>
                  </a:lnTo>
                  <a:cubicBezTo>
                    <a:pt x="19252" y="5196"/>
                    <a:pt x="18862" y="5334"/>
                    <a:pt x="18482" y="5497"/>
                  </a:cubicBezTo>
                  <a:lnTo>
                    <a:pt x="18654" y="5497"/>
                  </a:lnTo>
                  <a:lnTo>
                    <a:pt x="18654" y="5497"/>
                  </a:lnTo>
                  <a:cubicBezTo>
                    <a:pt x="18654" y="5497"/>
                    <a:pt x="18860" y="5497"/>
                    <a:pt x="18740" y="5497"/>
                  </a:cubicBezTo>
                  <a:lnTo>
                    <a:pt x="18894" y="5497"/>
                  </a:lnTo>
                  <a:lnTo>
                    <a:pt x="18894" y="5497"/>
                  </a:lnTo>
                  <a:lnTo>
                    <a:pt x="19032" y="5497"/>
                  </a:lnTo>
                  <a:cubicBezTo>
                    <a:pt x="18929" y="5497"/>
                    <a:pt x="18808" y="5497"/>
                    <a:pt x="18722" y="5617"/>
                  </a:cubicBezTo>
                  <a:lnTo>
                    <a:pt x="18722" y="5617"/>
                  </a:lnTo>
                  <a:lnTo>
                    <a:pt x="18585" y="5617"/>
                  </a:lnTo>
                  <a:lnTo>
                    <a:pt x="18585" y="5617"/>
                  </a:lnTo>
                  <a:lnTo>
                    <a:pt x="18413" y="5617"/>
                  </a:lnTo>
                  <a:cubicBezTo>
                    <a:pt x="18505" y="5624"/>
                    <a:pt x="18597" y="5624"/>
                    <a:pt x="18688" y="5617"/>
                  </a:cubicBezTo>
                  <a:cubicBezTo>
                    <a:pt x="18396" y="5771"/>
                    <a:pt x="18035" y="5909"/>
                    <a:pt x="17743" y="6098"/>
                  </a:cubicBezTo>
                  <a:lnTo>
                    <a:pt x="17743" y="6098"/>
                  </a:lnTo>
                  <a:lnTo>
                    <a:pt x="17554" y="6201"/>
                  </a:lnTo>
                  <a:lnTo>
                    <a:pt x="17743" y="6201"/>
                  </a:lnTo>
                  <a:lnTo>
                    <a:pt x="17743" y="6201"/>
                  </a:lnTo>
                  <a:cubicBezTo>
                    <a:pt x="17743" y="6201"/>
                    <a:pt x="17743" y="6201"/>
                    <a:pt x="17743" y="6201"/>
                  </a:cubicBezTo>
                  <a:cubicBezTo>
                    <a:pt x="17557" y="6309"/>
                    <a:pt x="17362" y="6402"/>
                    <a:pt x="17159" y="6476"/>
                  </a:cubicBezTo>
                  <a:cubicBezTo>
                    <a:pt x="17159" y="6476"/>
                    <a:pt x="17159" y="6476"/>
                    <a:pt x="17159" y="6476"/>
                  </a:cubicBezTo>
                  <a:cubicBezTo>
                    <a:pt x="17159" y="6476"/>
                    <a:pt x="17056" y="6476"/>
                    <a:pt x="17039" y="6476"/>
                  </a:cubicBezTo>
                  <a:lnTo>
                    <a:pt x="17039" y="6476"/>
                  </a:lnTo>
                  <a:cubicBezTo>
                    <a:pt x="16976" y="6499"/>
                    <a:pt x="16918" y="6534"/>
                    <a:pt x="16867" y="6579"/>
                  </a:cubicBezTo>
                  <a:lnTo>
                    <a:pt x="16867" y="6579"/>
                  </a:lnTo>
                  <a:cubicBezTo>
                    <a:pt x="16867" y="6579"/>
                    <a:pt x="16627" y="6750"/>
                    <a:pt x="16730" y="6716"/>
                  </a:cubicBezTo>
                  <a:lnTo>
                    <a:pt x="16730" y="6716"/>
                  </a:lnTo>
                  <a:lnTo>
                    <a:pt x="16730" y="6716"/>
                  </a:lnTo>
                  <a:lnTo>
                    <a:pt x="16730" y="6716"/>
                  </a:lnTo>
                  <a:cubicBezTo>
                    <a:pt x="16730" y="6716"/>
                    <a:pt x="16730" y="6716"/>
                    <a:pt x="16730" y="6716"/>
                  </a:cubicBezTo>
                  <a:lnTo>
                    <a:pt x="16885" y="6716"/>
                  </a:lnTo>
                  <a:lnTo>
                    <a:pt x="16627" y="6853"/>
                  </a:lnTo>
                  <a:lnTo>
                    <a:pt x="16627" y="6853"/>
                  </a:lnTo>
                  <a:cubicBezTo>
                    <a:pt x="16627" y="6853"/>
                    <a:pt x="16455" y="6853"/>
                    <a:pt x="16386" y="6991"/>
                  </a:cubicBezTo>
                  <a:cubicBezTo>
                    <a:pt x="16318" y="7128"/>
                    <a:pt x="16507" y="6991"/>
                    <a:pt x="16558" y="6991"/>
                  </a:cubicBezTo>
                  <a:cubicBezTo>
                    <a:pt x="16389" y="7066"/>
                    <a:pt x="16228" y="7158"/>
                    <a:pt x="16077" y="7266"/>
                  </a:cubicBezTo>
                  <a:lnTo>
                    <a:pt x="16077" y="7266"/>
                  </a:lnTo>
                  <a:lnTo>
                    <a:pt x="16077" y="7266"/>
                  </a:lnTo>
                  <a:cubicBezTo>
                    <a:pt x="16317" y="7116"/>
                    <a:pt x="16570" y="6989"/>
                    <a:pt x="16833" y="6888"/>
                  </a:cubicBezTo>
                  <a:lnTo>
                    <a:pt x="16833" y="6888"/>
                  </a:lnTo>
                  <a:cubicBezTo>
                    <a:pt x="16833" y="6888"/>
                    <a:pt x="16833" y="6888"/>
                    <a:pt x="16833" y="6888"/>
                  </a:cubicBezTo>
                  <a:lnTo>
                    <a:pt x="16833" y="6888"/>
                  </a:lnTo>
                  <a:lnTo>
                    <a:pt x="16936" y="6888"/>
                  </a:lnTo>
                  <a:lnTo>
                    <a:pt x="16833" y="6888"/>
                  </a:lnTo>
                  <a:cubicBezTo>
                    <a:pt x="16833" y="6888"/>
                    <a:pt x="16988" y="6785"/>
                    <a:pt x="17056" y="6785"/>
                  </a:cubicBezTo>
                  <a:lnTo>
                    <a:pt x="17056" y="6785"/>
                  </a:lnTo>
                  <a:cubicBezTo>
                    <a:pt x="17056" y="6785"/>
                    <a:pt x="17314" y="6682"/>
                    <a:pt x="17159" y="6785"/>
                  </a:cubicBezTo>
                  <a:lnTo>
                    <a:pt x="17039" y="6785"/>
                  </a:lnTo>
                  <a:cubicBezTo>
                    <a:pt x="17073" y="6775"/>
                    <a:pt x="17109" y="6775"/>
                    <a:pt x="17142" y="6785"/>
                  </a:cubicBezTo>
                  <a:lnTo>
                    <a:pt x="17022" y="6785"/>
                  </a:lnTo>
                  <a:lnTo>
                    <a:pt x="17022" y="6785"/>
                  </a:lnTo>
                  <a:cubicBezTo>
                    <a:pt x="17022" y="6785"/>
                    <a:pt x="17022" y="6785"/>
                    <a:pt x="16885" y="6785"/>
                  </a:cubicBezTo>
                  <a:cubicBezTo>
                    <a:pt x="16747" y="6785"/>
                    <a:pt x="17074" y="6785"/>
                    <a:pt x="17005" y="6785"/>
                  </a:cubicBezTo>
                  <a:cubicBezTo>
                    <a:pt x="17104" y="6745"/>
                    <a:pt x="17215" y="6745"/>
                    <a:pt x="17314" y="6785"/>
                  </a:cubicBezTo>
                  <a:lnTo>
                    <a:pt x="17314" y="6785"/>
                  </a:lnTo>
                  <a:cubicBezTo>
                    <a:pt x="17125" y="6922"/>
                    <a:pt x="16902" y="702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696" y="7145"/>
                  </a:lnTo>
                  <a:cubicBezTo>
                    <a:pt x="16696" y="7145"/>
                    <a:pt x="16696" y="714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455" y="7300"/>
                  </a:lnTo>
                  <a:lnTo>
                    <a:pt x="16455" y="7300"/>
                  </a:lnTo>
                  <a:cubicBezTo>
                    <a:pt x="16455" y="7300"/>
                    <a:pt x="16455" y="7300"/>
                    <a:pt x="16455" y="7386"/>
                  </a:cubicBezTo>
                  <a:lnTo>
                    <a:pt x="16610" y="7386"/>
                  </a:lnTo>
                  <a:lnTo>
                    <a:pt x="16610" y="7386"/>
                  </a:lnTo>
                  <a:lnTo>
                    <a:pt x="16610" y="7489"/>
                  </a:lnTo>
                  <a:cubicBezTo>
                    <a:pt x="16610" y="7489"/>
                    <a:pt x="16610" y="7489"/>
                    <a:pt x="16610" y="7489"/>
                  </a:cubicBezTo>
                  <a:lnTo>
                    <a:pt x="16610" y="7489"/>
                  </a:lnTo>
                  <a:cubicBezTo>
                    <a:pt x="16953" y="7266"/>
                    <a:pt x="16713" y="7489"/>
                    <a:pt x="16610" y="7592"/>
                  </a:cubicBezTo>
                  <a:cubicBezTo>
                    <a:pt x="16730" y="7592"/>
                    <a:pt x="16833" y="7386"/>
                    <a:pt x="16970" y="7334"/>
                  </a:cubicBezTo>
                  <a:lnTo>
                    <a:pt x="16970" y="7334"/>
                  </a:lnTo>
                  <a:cubicBezTo>
                    <a:pt x="16970" y="7334"/>
                    <a:pt x="17280" y="7145"/>
                    <a:pt x="17108" y="7334"/>
                  </a:cubicBezTo>
                  <a:lnTo>
                    <a:pt x="17245" y="7334"/>
                  </a:lnTo>
                  <a:lnTo>
                    <a:pt x="17142" y="7334"/>
                  </a:lnTo>
                  <a:cubicBezTo>
                    <a:pt x="17142" y="7334"/>
                    <a:pt x="17142" y="7334"/>
                    <a:pt x="17142" y="7334"/>
                  </a:cubicBezTo>
                  <a:cubicBezTo>
                    <a:pt x="17142" y="7334"/>
                    <a:pt x="17022" y="7334"/>
                    <a:pt x="16988" y="7437"/>
                  </a:cubicBezTo>
                  <a:lnTo>
                    <a:pt x="16988" y="7437"/>
                  </a:lnTo>
                  <a:cubicBezTo>
                    <a:pt x="16988" y="7437"/>
                    <a:pt x="16885" y="7437"/>
                    <a:pt x="16867" y="7437"/>
                  </a:cubicBezTo>
                  <a:cubicBezTo>
                    <a:pt x="17211" y="7317"/>
                    <a:pt x="16747" y="7437"/>
                    <a:pt x="16610" y="7575"/>
                  </a:cubicBezTo>
                  <a:lnTo>
                    <a:pt x="16610" y="7575"/>
                  </a:lnTo>
                  <a:lnTo>
                    <a:pt x="16421" y="7678"/>
                  </a:lnTo>
                  <a:lnTo>
                    <a:pt x="16421" y="7678"/>
                  </a:lnTo>
                  <a:lnTo>
                    <a:pt x="16283" y="7678"/>
                  </a:lnTo>
                  <a:cubicBezTo>
                    <a:pt x="16438" y="7678"/>
                    <a:pt x="16283" y="7678"/>
                    <a:pt x="16283" y="7678"/>
                  </a:cubicBezTo>
                  <a:lnTo>
                    <a:pt x="16283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cubicBezTo>
                    <a:pt x="16026" y="7678"/>
                    <a:pt x="15923" y="7833"/>
                    <a:pt x="15820" y="7867"/>
                  </a:cubicBezTo>
                  <a:cubicBezTo>
                    <a:pt x="15717" y="7901"/>
                    <a:pt x="15974" y="7764"/>
                    <a:pt x="16043" y="7747"/>
                  </a:cubicBezTo>
                  <a:cubicBezTo>
                    <a:pt x="16112" y="7729"/>
                    <a:pt x="16043" y="7747"/>
                    <a:pt x="16043" y="7747"/>
                  </a:cubicBezTo>
                  <a:cubicBezTo>
                    <a:pt x="16131" y="7705"/>
                    <a:pt x="16223" y="7670"/>
                    <a:pt x="16318" y="7644"/>
                  </a:cubicBezTo>
                  <a:lnTo>
                    <a:pt x="16198" y="7644"/>
                  </a:lnTo>
                  <a:cubicBezTo>
                    <a:pt x="16386" y="7558"/>
                    <a:pt x="16558" y="7420"/>
                    <a:pt x="16747" y="7352"/>
                  </a:cubicBezTo>
                  <a:lnTo>
                    <a:pt x="16747" y="7352"/>
                  </a:lnTo>
                  <a:lnTo>
                    <a:pt x="16747" y="7352"/>
                  </a:lnTo>
                  <a:cubicBezTo>
                    <a:pt x="16976" y="7288"/>
                    <a:pt x="17195" y="7196"/>
                    <a:pt x="17400" y="7077"/>
                  </a:cubicBezTo>
                  <a:cubicBezTo>
                    <a:pt x="17400" y="7077"/>
                    <a:pt x="17400" y="7077"/>
                    <a:pt x="17262" y="7077"/>
                  </a:cubicBezTo>
                  <a:lnTo>
                    <a:pt x="17262" y="7077"/>
                  </a:lnTo>
                  <a:cubicBezTo>
                    <a:pt x="17366" y="7077"/>
                    <a:pt x="17761" y="6836"/>
                    <a:pt x="17520" y="6991"/>
                  </a:cubicBezTo>
                  <a:cubicBezTo>
                    <a:pt x="17692" y="6991"/>
                    <a:pt x="17692" y="6819"/>
                    <a:pt x="17846" y="6768"/>
                  </a:cubicBezTo>
                  <a:cubicBezTo>
                    <a:pt x="17692" y="6768"/>
                    <a:pt x="17846" y="6768"/>
                    <a:pt x="17846" y="6768"/>
                  </a:cubicBezTo>
                  <a:lnTo>
                    <a:pt x="17846" y="6768"/>
                  </a:lnTo>
                  <a:cubicBezTo>
                    <a:pt x="18036" y="6628"/>
                    <a:pt x="18252" y="6528"/>
                    <a:pt x="18482" y="6476"/>
                  </a:cubicBezTo>
                  <a:lnTo>
                    <a:pt x="18482" y="6476"/>
                  </a:lnTo>
                  <a:cubicBezTo>
                    <a:pt x="18662" y="6364"/>
                    <a:pt x="18859" y="6282"/>
                    <a:pt x="19066" y="6235"/>
                  </a:cubicBezTo>
                  <a:lnTo>
                    <a:pt x="18911" y="6321"/>
                  </a:lnTo>
                  <a:cubicBezTo>
                    <a:pt x="19100" y="6321"/>
                    <a:pt x="19238" y="6149"/>
                    <a:pt x="19427" y="6115"/>
                  </a:cubicBezTo>
                  <a:lnTo>
                    <a:pt x="19238" y="6252"/>
                  </a:lnTo>
                  <a:cubicBezTo>
                    <a:pt x="20286" y="5617"/>
                    <a:pt x="22038" y="4998"/>
                    <a:pt x="20303" y="5909"/>
                  </a:cubicBezTo>
                  <a:cubicBezTo>
                    <a:pt x="20578" y="5823"/>
                    <a:pt x="21230" y="5411"/>
                    <a:pt x="21024" y="5651"/>
                  </a:cubicBezTo>
                  <a:cubicBezTo>
                    <a:pt x="21780" y="5393"/>
                    <a:pt x="20629" y="6012"/>
                    <a:pt x="20303" y="6149"/>
                  </a:cubicBezTo>
                  <a:cubicBezTo>
                    <a:pt x="20698" y="6012"/>
                    <a:pt x="20303" y="6149"/>
                    <a:pt x="20303" y="6149"/>
                  </a:cubicBezTo>
                  <a:cubicBezTo>
                    <a:pt x="20303" y="6149"/>
                    <a:pt x="20560" y="5977"/>
                    <a:pt x="20406" y="6149"/>
                  </a:cubicBezTo>
                  <a:cubicBezTo>
                    <a:pt x="20663" y="5857"/>
                    <a:pt x="20921" y="6149"/>
                    <a:pt x="20492" y="6235"/>
                  </a:cubicBezTo>
                  <a:cubicBezTo>
                    <a:pt x="20448" y="6218"/>
                    <a:pt x="20398" y="6218"/>
                    <a:pt x="20354" y="6235"/>
                  </a:cubicBezTo>
                  <a:cubicBezTo>
                    <a:pt x="20612" y="6235"/>
                    <a:pt x="20251" y="6321"/>
                    <a:pt x="20165" y="6355"/>
                  </a:cubicBezTo>
                  <a:cubicBezTo>
                    <a:pt x="20818" y="6149"/>
                    <a:pt x="19616" y="6647"/>
                    <a:pt x="20337" y="6355"/>
                  </a:cubicBezTo>
                  <a:cubicBezTo>
                    <a:pt x="19427" y="6750"/>
                    <a:pt x="20749" y="6355"/>
                    <a:pt x="19856" y="6716"/>
                  </a:cubicBezTo>
                  <a:cubicBezTo>
                    <a:pt x="19856" y="6819"/>
                    <a:pt x="19856" y="6716"/>
                    <a:pt x="20097" y="6716"/>
                  </a:cubicBezTo>
                  <a:cubicBezTo>
                    <a:pt x="19967" y="6814"/>
                    <a:pt x="19822" y="6889"/>
                    <a:pt x="19667" y="6939"/>
                  </a:cubicBezTo>
                  <a:cubicBezTo>
                    <a:pt x="19564" y="6939"/>
                    <a:pt x="20423" y="6939"/>
                    <a:pt x="19495" y="7145"/>
                  </a:cubicBezTo>
                  <a:cubicBezTo>
                    <a:pt x="19392" y="7145"/>
                    <a:pt x="19959" y="7145"/>
                    <a:pt x="19358" y="7266"/>
                  </a:cubicBezTo>
                  <a:cubicBezTo>
                    <a:pt x="19856" y="7094"/>
                    <a:pt x="19925" y="7266"/>
                    <a:pt x="19358" y="7352"/>
                  </a:cubicBezTo>
                  <a:cubicBezTo>
                    <a:pt x="19581" y="7541"/>
                    <a:pt x="19255" y="7592"/>
                    <a:pt x="19358" y="7523"/>
                  </a:cubicBezTo>
                  <a:cubicBezTo>
                    <a:pt x="19083" y="7523"/>
                    <a:pt x="19358" y="7747"/>
                    <a:pt x="19049" y="7626"/>
                  </a:cubicBezTo>
                  <a:cubicBezTo>
                    <a:pt x="18860" y="7953"/>
                    <a:pt x="19186" y="7764"/>
                    <a:pt x="18860" y="7918"/>
                  </a:cubicBezTo>
                  <a:cubicBezTo>
                    <a:pt x="19118" y="7833"/>
                    <a:pt x="18654" y="8193"/>
                    <a:pt x="18860" y="8039"/>
                  </a:cubicBezTo>
                  <a:cubicBezTo>
                    <a:pt x="18534" y="8365"/>
                    <a:pt x="19152" y="7850"/>
                    <a:pt x="18705" y="8399"/>
                  </a:cubicBezTo>
                  <a:cubicBezTo>
                    <a:pt x="18482" y="8520"/>
                    <a:pt x="19066" y="8399"/>
                    <a:pt x="18551" y="8588"/>
                  </a:cubicBezTo>
                  <a:cubicBezTo>
                    <a:pt x="18929" y="8434"/>
                    <a:pt x="18637" y="8966"/>
                    <a:pt x="18396" y="8829"/>
                  </a:cubicBezTo>
                  <a:cubicBezTo>
                    <a:pt x="18396" y="8966"/>
                    <a:pt x="18242" y="9069"/>
                    <a:pt x="18190" y="8966"/>
                  </a:cubicBezTo>
                  <a:cubicBezTo>
                    <a:pt x="18138" y="8863"/>
                    <a:pt x="18018" y="9155"/>
                    <a:pt x="18190" y="8966"/>
                  </a:cubicBezTo>
                  <a:cubicBezTo>
                    <a:pt x="18362" y="8777"/>
                    <a:pt x="17692" y="9447"/>
                    <a:pt x="17846" y="9155"/>
                  </a:cubicBezTo>
                  <a:cubicBezTo>
                    <a:pt x="17709" y="8966"/>
                    <a:pt x="18173" y="8709"/>
                    <a:pt x="18224" y="8605"/>
                  </a:cubicBezTo>
                  <a:cubicBezTo>
                    <a:pt x="17915" y="8777"/>
                    <a:pt x="18104" y="8605"/>
                    <a:pt x="18224" y="8434"/>
                  </a:cubicBezTo>
                  <a:cubicBezTo>
                    <a:pt x="18345" y="8262"/>
                    <a:pt x="17967" y="8640"/>
                    <a:pt x="18053" y="8434"/>
                  </a:cubicBezTo>
                  <a:cubicBezTo>
                    <a:pt x="17761" y="8709"/>
                    <a:pt x="17589" y="8743"/>
                    <a:pt x="17486" y="9155"/>
                  </a:cubicBezTo>
                  <a:cubicBezTo>
                    <a:pt x="17383" y="9567"/>
                    <a:pt x="16816" y="10065"/>
                    <a:pt x="16747" y="9842"/>
                  </a:cubicBezTo>
                  <a:cubicBezTo>
                    <a:pt x="16678" y="9619"/>
                    <a:pt x="16867" y="9722"/>
                    <a:pt x="16747" y="9396"/>
                  </a:cubicBezTo>
                  <a:cubicBezTo>
                    <a:pt x="16524" y="9791"/>
                    <a:pt x="16524" y="10306"/>
                    <a:pt x="16524" y="10306"/>
                  </a:cubicBezTo>
                  <a:cubicBezTo>
                    <a:pt x="15820" y="10461"/>
                    <a:pt x="16644" y="9104"/>
                    <a:pt x="16799" y="9069"/>
                  </a:cubicBezTo>
                  <a:cubicBezTo>
                    <a:pt x="16524" y="9172"/>
                    <a:pt x="16799" y="9069"/>
                    <a:pt x="16558" y="9069"/>
                  </a:cubicBezTo>
                  <a:cubicBezTo>
                    <a:pt x="16678" y="8897"/>
                    <a:pt x="16386" y="9155"/>
                    <a:pt x="16301" y="9069"/>
                  </a:cubicBezTo>
                  <a:cubicBezTo>
                    <a:pt x="16215" y="8983"/>
                    <a:pt x="17005" y="8382"/>
                    <a:pt x="16850" y="8794"/>
                  </a:cubicBezTo>
                  <a:cubicBezTo>
                    <a:pt x="18310" y="8485"/>
                    <a:pt x="19203" y="7077"/>
                    <a:pt x="19530" y="6733"/>
                  </a:cubicBezTo>
                  <a:cubicBezTo>
                    <a:pt x="19032" y="7145"/>
                    <a:pt x="19169" y="6733"/>
                    <a:pt x="18980" y="6733"/>
                  </a:cubicBezTo>
                  <a:cubicBezTo>
                    <a:pt x="18791" y="6733"/>
                    <a:pt x="19238" y="6579"/>
                    <a:pt x="18980" y="6561"/>
                  </a:cubicBezTo>
                  <a:cubicBezTo>
                    <a:pt x="19203" y="6321"/>
                    <a:pt x="18980" y="6561"/>
                    <a:pt x="18980" y="6373"/>
                  </a:cubicBezTo>
                  <a:lnTo>
                    <a:pt x="19083" y="6373"/>
                  </a:lnTo>
                  <a:lnTo>
                    <a:pt x="18929" y="6458"/>
                  </a:lnTo>
                  <a:cubicBezTo>
                    <a:pt x="18671" y="6579"/>
                    <a:pt x="18430" y="6733"/>
                    <a:pt x="18173" y="6871"/>
                  </a:cubicBezTo>
                  <a:lnTo>
                    <a:pt x="18173" y="6871"/>
                  </a:lnTo>
                  <a:lnTo>
                    <a:pt x="18293" y="6871"/>
                  </a:lnTo>
                  <a:lnTo>
                    <a:pt x="18242" y="6871"/>
                  </a:lnTo>
                  <a:lnTo>
                    <a:pt x="18242" y="6871"/>
                  </a:lnTo>
                  <a:cubicBezTo>
                    <a:pt x="18242" y="6957"/>
                    <a:pt x="17984" y="6871"/>
                    <a:pt x="17898" y="7025"/>
                  </a:cubicBezTo>
                  <a:lnTo>
                    <a:pt x="17898" y="7025"/>
                  </a:lnTo>
                  <a:lnTo>
                    <a:pt x="17898" y="7025"/>
                  </a:lnTo>
                  <a:lnTo>
                    <a:pt x="18001" y="7025"/>
                  </a:lnTo>
                  <a:cubicBezTo>
                    <a:pt x="18001" y="7025"/>
                    <a:pt x="18001" y="7025"/>
                    <a:pt x="18001" y="7025"/>
                  </a:cubicBezTo>
                  <a:lnTo>
                    <a:pt x="18001" y="7025"/>
                  </a:lnTo>
                  <a:cubicBezTo>
                    <a:pt x="18001" y="7025"/>
                    <a:pt x="17881" y="7025"/>
                    <a:pt x="17829" y="7025"/>
                  </a:cubicBezTo>
                  <a:lnTo>
                    <a:pt x="17829" y="7025"/>
                  </a:lnTo>
                  <a:lnTo>
                    <a:pt x="17829" y="7025"/>
                  </a:lnTo>
                  <a:cubicBezTo>
                    <a:pt x="17623" y="7180"/>
                    <a:pt x="17400" y="7300"/>
                    <a:pt x="17177" y="7437"/>
                  </a:cubicBezTo>
                  <a:lnTo>
                    <a:pt x="17434" y="7334"/>
                  </a:lnTo>
                  <a:lnTo>
                    <a:pt x="17434" y="7334"/>
                  </a:lnTo>
                  <a:lnTo>
                    <a:pt x="17864" y="7111"/>
                  </a:lnTo>
                  <a:cubicBezTo>
                    <a:pt x="17702" y="7258"/>
                    <a:pt x="17523" y="7385"/>
                    <a:pt x="17331" y="7489"/>
                  </a:cubicBezTo>
                  <a:lnTo>
                    <a:pt x="17331" y="7489"/>
                  </a:lnTo>
                  <a:cubicBezTo>
                    <a:pt x="17075" y="7607"/>
                    <a:pt x="16843" y="7770"/>
                    <a:pt x="16644" y="7970"/>
                  </a:cubicBezTo>
                  <a:cubicBezTo>
                    <a:pt x="16644" y="7970"/>
                    <a:pt x="16747" y="7884"/>
                    <a:pt x="16799" y="7884"/>
                  </a:cubicBezTo>
                  <a:lnTo>
                    <a:pt x="16799" y="7884"/>
                  </a:lnTo>
                  <a:lnTo>
                    <a:pt x="17675" y="7437"/>
                  </a:lnTo>
                  <a:lnTo>
                    <a:pt x="17675" y="7437"/>
                  </a:lnTo>
                  <a:lnTo>
                    <a:pt x="17675" y="7437"/>
                  </a:lnTo>
                  <a:cubicBezTo>
                    <a:pt x="17675" y="7437"/>
                    <a:pt x="17675" y="7334"/>
                    <a:pt x="17812" y="7352"/>
                  </a:cubicBezTo>
                  <a:lnTo>
                    <a:pt x="17812" y="7352"/>
                  </a:lnTo>
                  <a:cubicBezTo>
                    <a:pt x="17812" y="7352"/>
                    <a:pt x="17812" y="7352"/>
                    <a:pt x="17932" y="7352"/>
                  </a:cubicBezTo>
                  <a:lnTo>
                    <a:pt x="17932" y="7352"/>
                  </a:lnTo>
                  <a:lnTo>
                    <a:pt x="18362" y="7111"/>
                  </a:lnTo>
                  <a:cubicBezTo>
                    <a:pt x="18362" y="7111"/>
                    <a:pt x="18362" y="7111"/>
                    <a:pt x="18362" y="7266"/>
                  </a:cubicBezTo>
                  <a:lnTo>
                    <a:pt x="18362" y="7266"/>
                  </a:lnTo>
                  <a:cubicBezTo>
                    <a:pt x="18341" y="7321"/>
                    <a:pt x="18297" y="7365"/>
                    <a:pt x="18242" y="7386"/>
                  </a:cubicBezTo>
                  <a:cubicBezTo>
                    <a:pt x="18242" y="7300"/>
                    <a:pt x="18242" y="7472"/>
                    <a:pt x="18104" y="7489"/>
                  </a:cubicBezTo>
                  <a:cubicBezTo>
                    <a:pt x="17967" y="7506"/>
                    <a:pt x="17967" y="7626"/>
                    <a:pt x="17898" y="7626"/>
                  </a:cubicBezTo>
                  <a:cubicBezTo>
                    <a:pt x="17829" y="7626"/>
                    <a:pt x="17898" y="7626"/>
                    <a:pt x="17898" y="7626"/>
                  </a:cubicBezTo>
                  <a:lnTo>
                    <a:pt x="17898" y="7626"/>
                  </a:lnTo>
                  <a:cubicBezTo>
                    <a:pt x="17898" y="7626"/>
                    <a:pt x="17606" y="7764"/>
                    <a:pt x="17692" y="7626"/>
                  </a:cubicBezTo>
                  <a:lnTo>
                    <a:pt x="17692" y="7626"/>
                  </a:lnTo>
                  <a:cubicBezTo>
                    <a:pt x="17692" y="7626"/>
                    <a:pt x="17692" y="7712"/>
                    <a:pt x="17537" y="7729"/>
                  </a:cubicBezTo>
                  <a:lnTo>
                    <a:pt x="17537" y="7729"/>
                  </a:lnTo>
                  <a:cubicBezTo>
                    <a:pt x="17537" y="7729"/>
                    <a:pt x="17417" y="7729"/>
                    <a:pt x="17537" y="7729"/>
                  </a:cubicBezTo>
                  <a:cubicBezTo>
                    <a:pt x="17222" y="8004"/>
                    <a:pt x="16845" y="8199"/>
                    <a:pt x="16438" y="8296"/>
                  </a:cubicBezTo>
                  <a:cubicBezTo>
                    <a:pt x="16466" y="8278"/>
                    <a:pt x="16495" y="8261"/>
                    <a:pt x="16524" y="8245"/>
                  </a:cubicBezTo>
                  <a:lnTo>
                    <a:pt x="16524" y="8245"/>
                  </a:lnTo>
                  <a:lnTo>
                    <a:pt x="16661" y="8125"/>
                  </a:lnTo>
                  <a:lnTo>
                    <a:pt x="16661" y="8125"/>
                  </a:lnTo>
                  <a:cubicBezTo>
                    <a:pt x="16661" y="8125"/>
                    <a:pt x="16490" y="8210"/>
                    <a:pt x="16661" y="8125"/>
                  </a:cubicBezTo>
                  <a:cubicBezTo>
                    <a:pt x="16557" y="8250"/>
                    <a:pt x="16436" y="8360"/>
                    <a:pt x="16301" y="8451"/>
                  </a:cubicBezTo>
                  <a:lnTo>
                    <a:pt x="16404" y="8296"/>
                  </a:lnTo>
                  <a:cubicBezTo>
                    <a:pt x="16404" y="8296"/>
                    <a:pt x="16404" y="8382"/>
                    <a:pt x="16283" y="8399"/>
                  </a:cubicBezTo>
                  <a:cubicBezTo>
                    <a:pt x="16163" y="8417"/>
                    <a:pt x="16283" y="8399"/>
                    <a:pt x="16283" y="8399"/>
                  </a:cubicBezTo>
                  <a:lnTo>
                    <a:pt x="16283" y="8399"/>
                  </a:lnTo>
                  <a:lnTo>
                    <a:pt x="16438" y="8279"/>
                  </a:lnTo>
                  <a:cubicBezTo>
                    <a:pt x="16438" y="8279"/>
                    <a:pt x="16335" y="8279"/>
                    <a:pt x="16438" y="8279"/>
                  </a:cubicBezTo>
                  <a:lnTo>
                    <a:pt x="16438" y="8279"/>
                  </a:lnTo>
                  <a:lnTo>
                    <a:pt x="16438" y="8279"/>
                  </a:lnTo>
                  <a:cubicBezTo>
                    <a:pt x="16260" y="8438"/>
                    <a:pt x="16057" y="8566"/>
                    <a:pt x="15837" y="8657"/>
                  </a:cubicBezTo>
                  <a:lnTo>
                    <a:pt x="15837" y="8657"/>
                  </a:lnTo>
                  <a:cubicBezTo>
                    <a:pt x="15510" y="8846"/>
                    <a:pt x="15837" y="8520"/>
                    <a:pt x="15837" y="8365"/>
                  </a:cubicBezTo>
                  <a:cubicBezTo>
                    <a:pt x="15545" y="8537"/>
                    <a:pt x="15614" y="8846"/>
                    <a:pt x="15287" y="8932"/>
                  </a:cubicBezTo>
                  <a:lnTo>
                    <a:pt x="15287" y="8932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841" y="9138"/>
                  </a:cubicBezTo>
                  <a:lnTo>
                    <a:pt x="14841" y="9138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961" y="9035"/>
                  </a:cubicBezTo>
                  <a:cubicBezTo>
                    <a:pt x="15081" y="8932"/>
                    <a:pt x="14841" y="9035"/>
                    <a:pt x="14806" y="9121"/>
                  </a:cubicBezTo>
                  <a:cubicBezTo>
                    <a:pt x="14849" y="9096"/>
                    <a:pt x="14884" y="9060"/>
                    <a:pt x="14909" y="9018"/>
                  </a:cubicBezTo>
                  <a:cubicBezTo>
                    <a:pt x="14909" y="9018"/>
                    <a:pt x="14514" y="9344"/>
                    <a:pt x="14686" y="9138"/>
                  </a:cubicBezTo>
                  <a:lnTo>
                    <a:pt x="14531" y="9258"/>
                  </a:lnTo>
                  <a:cubicBezTo>
                    <a:pt x="14601" y="9111"/>
                    <a:pt x="14687" y="8973"/>
                    <a:pt x="14789" y="8846"/>
                  </a:cubicBezTo>
                  <a:lnTo>
                    <a:pt x="14789" y="8846"/>
                  </a:lnTo>
                  <a:lnTo>
                    <a:pt x="14789" y="8846"/>
                  </a:lnTo>
                  <a:lnTo>
                    <a:pt x="14703" y="8949"/>
                  </a:lnTo>
                  <a:cubicBezTo>
                    <a:pt x="14909" y="8794"/>
                    <a:pt x="14600" y="9138"/>
                    <a:pt x="14549" y="9121"/>
                  </a:cubicBezTo>
                  <a:lnTo>
                    <a:pt x="14686" y="9121"/>
                  </a:lnTo>
                  <a:cubicBezTo>
                    <a:pt x="14549" y="9361"/>
                    <a:pt x="13999" y="9653"/>
                    <a:pt x="14411" y="9121"/>
                  </a:cubicBezTo>
                  <a:cubicBezTo>
                    <a:pt x="14274" y="9207"/>
                    <a:pt x="14205" y="9361"/>
                    <a:pt x="14085" y="9447"/>
                  </a:cubicBezTo>
                  <a:lnTo>
                    <a:pt x="14085" y="9447"/>
                  </a:lnTo>
                  <a:lnTo>
                    <a:pt x="14085" y="9447"/>
                  </a:lnTo>
                  <a:lnTo>
                    <a:pt x="14085" y="9447"/>
                  </a:lnTo>
                  <a:lnTo>
                    <a:pt x="13930" y="9585"/>
                  </a:lnTo>
                  <a:cubicBezTo>
                    <a:pt x="13930" y="9585"/>
                    <a:pt x="13930" y="9585"/>
                    <a:pt x="13930" y="9585"/>
                  </a:cubicBezTo>
                  <a:cubicBezTo>
                    <a:pt x="13930" y="9585"/>
                    <a:pt x="13810" y="9585"/>
                    <a:pt x="13776" y="9585"/>
                  </a:cubicBezTo>
                  <a:cubicBezTo>
                    <a:pt x="13741" y="9585"/>
                    <a:pt x="13260" y="9911"/>
                    <a:pt x="13123" y="9945"/>
                  </a:cubicBezTo>
                  <a:lnTo>
                    <a:pt x="13123" y="9945"/>
                  </a:lnTo>
                  <a:cubicBezTo>
                    <a:pt x="12737" y="10291"/>
                    <a:pt x="12330" y="10612"/>
                    <a:pt x="11903" y="10907"/>
                  </a:cubicBezTo>
                  <a:cubicBezTo>
                    <a:pt x="12900" y="10254"/>
                    <a:pt x="11749" y="11405"/>
                    <a:pt x="11525" y="11405"/>
                  </a:cubicBezTo>
                  <a:cubicBezTo>
                    <a:pt x="11972" y="11405"/>
                    <a:pt x="11732" y="11783"/>
                    <a:pt x="11525" y="12092"/>
                  </a:cubicBezTo>
                  <a:lnTo>
                    <a:pt x="11525" y="12092"/>
                  </a:lnTo>
                  <a:cubicBezTo>
                    <a:pt x="11512" y="12253"/>
                    <a:pt x="11471" y="12409"/>
                    <a:pt x="11405" y="12556"/>
                  </a:cubicBezTo>
                  <a:cubicBezTo>
                    <a:pt x="11525" y="12556"/>
                    <a:pt x="11508" y="12693"/>
                    <a:pt x="11629" y="12693"/>
                  </a:cubicBezTo>
                  <a:lnTo>
                    <a:pt x="11629" y="12693"/>
                  </a:lnTo>
                  <a:cubicBezTo>
                    <a:pt x="11143" y="13178"/>
                    <a:pt x="10727" y="13727"/>
                    <a:pt x="10392" y="14325"/>
                  </a:cubicBezTo>
                  <a:cubicBezTo>
                    <a:pt x="10598" y="14325"/>
                    <a:pt x="10546" y="14325"/>
                    <a:pt x="10753" y="14188"/>
                  </a:cubicBezTo>
                  <a:cubicBezTo>
                    <a:pt x="10753" y="14274"/>
                    <a:pt x="10546" y="14445"/>
                    <a:pt x="10649" y="14514"/>
                  </a:cubicBezTo>
                  <a:cubicBezTo>
                    <a:pt x="11067" y="13670"/>
                    <a:pt x="11757" y="12992"/>
                    <a:pt x="12608" y="12590"/>
                  </a:cubicBezTo>
                  <a:cubicBezTo>
                    <a:pt x="13106" y="12024"/>
                    <a:pt x="13484" y="11337"/>
                    <a:pt x="13999" y="11148"/>
                  </a:cubicBezTo>
                  <a:lnTo>
                    <a:pt x="13999" y="11148"/>
                  </a:lnTo>
                  <a:cubicBezTo>
                    <a:pt x="14085" y="11148"/>
                    <a:pt x="14119" y="10976"/>
                    <a:pt x="14205" y="10976"/>
                  </a:cubicBezTo>
                  <a:cubicBezTo>
                    <a:pt x="14291" y="10976"/>
                    <a:pt x="14205" y="10873"/>
                    <a:pt x="14325" y="10856"/>
                  </a:cubicBezTo>
                  <a:cubicBezTo>
                    <a:pt x="14446" y="10838"/>
                    <a:pt x="15493" y="9808"/>
                    <a:pt x="15081" y="10409"/>
                  </a:cubicBezTo>
                  <a:cubicBezTo>
                    <a:pt x="15081" y="10409"/>
                    <a:pt x="15253" y="10409"/>
                    <a:pt x="15201" y="10409"/>
                  </a:cubicBezTo>
                  <a:lnTo>
                    <a:pt x="15201" y="10409"/>
                  </a:lnTo>
                  <a:cubicBezTo>
                    <a:pt x="15510" y="10409"/>
                    <a:pt x="15201" y="10409"/>
                    <a:pt x="15304" y="10564"/>
                  </a:cubicBezTo>
                  <a:cubicBezTo>
                    <a:pt x="15407" y="10718"/>
                    <a:pt x="15201" y="10649"/>
                    <a:pt x="15167" y="10701"/>
                  </a:cubicBezTo>
                  <a:lnTo>
                    <a:pt x="15167" y="10701"/>
                  </a:lnTo>
                  <a:cubicBezTo>
                    <a:pt x="15167" y="10701"/>
                    <a:pt x="15167" y="10804"/>
                    <a:pt x="15167" y="10856"/>
                  </a:cubicBezTo>
                  <a:lnTo>
                    <a:pt x="15167" y="10856"/>
                  </a:lnTo>
                  <a:cubicBezTo>
                    <a:pt x="15167" y="10856"/>
                    <a:pt x="15167" y="10941"/>
                    <a:pt x="15167" y="10941"/>
                  </a:cubicBezTo>
                  <a:lnTo>
                    <a:pt x="15167" y="10941"/>
                  </a:lnTo>
                  <a:cubicBezTo>
                    <a:pt x="15167" y="10941"/>
                    <a:pt x="15167" y="11027"/>
                    <a:pt x="15047" y="11079"/>
                  </a:cubicBez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cubicBezTo>
                    <a:pt x="15201" y="11079"/>
                    <a:pt x="15047" y="11165"/>
                    <a:pt x="15047" y="11216"/>
                  </a:cubicBezTo>
                  <a:cubicBezTo>
                    <a:pt x="15047" y="11268"/>
                    <a:pt x="15150" y="11113"/>
                    <a:pt x="15201" y="11130"/>
                  </a:cubicBezTo>
                  <a:cubicBezTo>
                    <a:pt x="15253" y="11148"/>
                    <a:pt x="14909" y="11337"/>
                    <a:pt x="14789" y="11508"/>
                  </a:cubicBezTo>
                  <a:lnTo>
                    <a:pt x="14789" y="11508"/>
                  </a:lnTo>
                  <a:cubicBezTo>
                    <a:pt x="14789" y="11508"/>
                    <a:pt x="14652" y="11629"/>
                    <a:pt x="14583" y="11508"/>
                  </a:cubicBezTo>
                  <a:cubicBezTo>
                    <a:pt x="14772" y="11680"/>
                    <a:pt x="14308" y="12041"/>
                    <a:pt x="14325" y="11989"/>
                  </a:cubicBezTo>
                  <a:cubicBezTo>
                    <a:pt x="14342" y="11938"/>
                    <a:pt x="14325" y="12144"/>
                    <a:pt x="14325" y="11989"/>
                  </a:cubicBezTo>
                  <a:cubicBezTo>
                    <a:pt x="14325" y="11835"/>
                    <a:pt x="14119" y="12264"/>
                    <a:pt x="14016" y="12367"/>
                  </a:cubicBezTo>
                  <a:cubicBezTo>
                    <a:pt x="14291" y="12178"/>
                    <a:pt x="14360" y="12144"/>
                    <a:pt x="14016" y="12367"/>
                  </a:cubicBezTo>
                  <a:cubicBezTo>
                    <a:pt x="14016" y="12367"/>
                    <a:pt x="14308" y="12127"/>
                    <a:pt x="14308" y="12230"/>
                  </a:cubicBezTo>
                  <a:cubicBezTo>
                    <a:pt x="14308" y="12333"/>
                    <a:pt x="14463" y="12109"/>
                    <a:pt x="14549" y="12075"/>
                  </a:cubicBezTo>
                  <a:cubicBezTo>
                    <a:pt x="14564" y="12131"/>
                    <a:pt x="14564" y="12191"/>
                    <a:pt x="14549" y="12247"/>
                  </a:cubicBezTo>
                  <a:cubicBezTo>
                    <a:pt x="14549" y="12161"/>
                    <a:pt x="14961" y="11800"/>
                    <a:pt x="14995" y="11921"/>
                  </a:cubicBezTo>
                  <a:cubicBezTo>
                    <a:pt x="15030" y="12041"/>
                    <a:pt x="14995" y="11921"/>
                    <a:pt x="14995" y="11921"/>
                  </a:cubicBezTo>
                  <a:cubicBezTo>
                    <a:pt x="14995" y="11921"/>
                    <a:pt x="14995" y="11817"/>
                    <a:pt x="15133" y="11817"/>
                  </a:cubicBezTo>
                  <a:lnTo>
                    <a:pt x="15133" y="11817"/>
                  </a:lnTo>
                  <a:cubicBezTo>
                    <a:pt x="15133" y="11732"/>
                    <a:pt x="15579" y="11457"/>
                    <a:pt x="15442" y="11577"/>
                  </a:cubicBezTo>
                  <a:lnTo>
                    <a:pt x="15442" y="11577"/>
                  </a:lnTo>
                  <a:cubicBezTo>
                    <a:pt x="15442" y="11577"/>
                    <a:pt x="15442" y="11697"/>
                    <a:pt x="15322" y="11697"/>
                  </a:cubicBezTo>
                  <a:cubicBezTo>
                    <a:pt x="15201" y="11697"/>
                    <a:pt x="15322" y="11697"/>
                    <a:pt x="15322" y="11783"/>
                  </a:cubicBezTo>
                  <a:lnTo>
                    <a:pt x="15322" y="11783"/>
                  </a:lnTo>
                  <a:cubicBezTo>
                    <a:pt x="15218" y="11783"/>
                    <a:pt x="15322" y="11955"/>
                    <a:pt x="15150" y="12006"/>
                  </a:cubicBezTo>
                  <a:cubicBezTo>
                    <a:pt x="14978" y="12058"/>
                    <a:pt x="15150" y="12127"/>
                    <a:pt x="15150" y="12006"/>
                  </a:cubicBezTo>
                  <a:cubicBezTo>
                    <a:pt x="15150" y="11886"/>
                    <a:pt x="14789" y="12161"/>
                    <a:pt x="15150" y="12144"/>
                  </a:cubicBezTo>
                  <a:cubicBezTo>
                    <a:pt x="15510" y="12127"/>
                    <a:pt x="14961" y="12298"/>
                    <a:pt x="15150" y="12247"/>
                  </a:cubicBezTo>
                  <a:cubicBezTo>
                    <a:pt x="15339" y="12195"/>
                    <a:pt x="14995" y="12419"/>
                    <a:pt x="14978" y="12247"/>
                  </a:cubicBezTo>
                  <a:cubicBezTo>
                    <a:pt x="14961" y="12075"/>
                    <a:pt x="14978" y="12333"/>
                    <a:pt x="14978" y="12350"/>
                  </a:cubicBezTo>
                  <a:cubicBezTo>
                    <a:pt x="14978" y="12367"/>
                    <a:pt x="15098" y="12350"/>
                    <a:pt x="15150" y="12350"/>
                  </a:cubicBezTo>
                  <a:cubicBezTo>
                    <a:pt x="15201" y="12350"/>
                    <a:pt x="14961" y="12350"/>
                    <a:pt x="14892" y="12505"/>
                  </a:cubicBezTo>
                  <a:cubicBezTo>
                    <a:pt x="15133" y="12505"/>
                    <a:pt x="15047" y="12505"/>
                    <a:pt x="14892" y="12608"/>
                  </a:cubicBezTo>
                  <a:cubicBezTo>
                    <a:pt x="14738" y="12711"/>
                    <a:pt x="14892" y="12608"/>
                    <a:pt x="14995" y="12608"/>
                  </a:cubicBezTo>
                  <a:cubicBezTo>
                    <a:pt x="15011" y="12682"/>
                    <a:pt x="14963" y="12755"/>
                    <a:pt x="14889" y="12770"/>
                  </a:cubicBezTo>
                  <a:cubicBezTo>
                    <a:pt x="14861" y="12776"/>
                    <a:pt x="14832" y="12773"/>
                    <a:pt x="14806" y="12762"/>
                  </a:cubicBezTo>
                  <a:cubicBezTo>
                    <a:pt x="14806" y="12762"/>
                    <a:pt x="14961" y="12848"/>
                    <a:pt x="14806" y="12917"/>
                  </a:cubicBezTo>
                  <a:cubicBezTo>
                    <a:pt x="14995" y="13020"/>
                    <a:pt x="14600" y="13157"/>
                    <a:pt x="14566" y="13089"/>
                  </a:cubicBezTo>
                  <a:cubicBezTo>
                    <a:pt x="14531" y="13020"/>
                    <a:pt x="14566" y="13363"/>
                    <a:pt x="14411" y="13312"/>
                  </a:cubicBezTo>
                  <a:cubicBezTo>
                    <a:pt x="14257" y="13260"/>
                    <a:pt x="14669" y="13312"/>
                    <a:pt x="14531" y="13415"/>
                  </a:cubicBezTo>
                  <a:cubicBezTo>
                    <a:pt x="14394" y="13518"/>
                    <a:pt x="14531" y="13415"/>
                    <a:pt x="14531" y="13501"/>
                  </a:cubicBezTo>
                  <a:cubicBezTo>
                    <a:pt x="14531" y="13587"/>
                    <a:pt x="14531" y="13501"/>
                    <a:pt x="14531" y="13621"/>
                  </a:cubicBezTo>
                  <a:lnTo>
                    <a:pt x="14634" y="13621"/>
                  </a:lnTo>
                  <a:cubicBezTo>
                    <a:pt x="14634" y="13707"/>
                    <a:pt x="14428" y="13879"/>
                    <a:pt x="14325" y="13844"/>
                  </a:cubicBezTo>
                  <a:cubicBezTo>
                    <a:pt x="14222" y="13810"/>
                    <a:pt x="14480" y="13844"/>
                    <a:pt x="14549" y="13844"/>
                  </a:cubicBezTo>
                  <a:cubicBezTo>
                    <a:pt x="14325" y="14050"/>
                    <a:pt x="14549" y="13844"/>
                    <a:pt x="14549" y="13844"/>
                  </a:cubicBezTo>
                  <a:cubicBezTo>
                    <a:pt x="14549" y="13844"/>
                    <a:pt x="14549" y="13844"/>
                    <a:pt x="14394" y="13999"/>
                  </a:cubicBezTo>
                  <a:cubicBezTo>
                    <a:pt x="14394" y="13999"/>
                    <a:pt x="14686" y="13810"/>
                    <a:pt x="14549" y="13999"/>
                  </a:cubicBezTo>
                  <a:lnTo>
                    <a:pt x="14549" y="13999"/>
                  </a:lnTo>
                  <a:cubicBezTo>
                    <a:pt x="14549" y="13999"/>
                    <a:pt x="14463" y="14102"/>
                    <a:pt x="14446" y="14153"/>
                  </a:cubicBezTo>
                  <a:cubicBezTo>
                    <a:pt x="14428" y="14205"/>
                    <a:pt x="14755" y="14153"/>
                    <a:pt x="14549" y="14153"/>
                  </a:cubicBezTo>
                  <a:cubicBezTo>
                    <a:pt x="14806" y="14342"/>
                    <a:pt x="14205" y="14239"/>
                    <a:pt x="14119" y="14360"/>
                  </a:cubicBezTo>
                  <a:cubicBezTo>
                    <a:pt x="14566" y="14360"/>
                    <a:pt x="13982" y="14360"/>
                    <a:pt x="13896" y="14497"/>
                  </a:cubicBezTo>
                  <a:cubicBezTo>
                    <a:pt x="13870" y="14437"/>
                    <a:pt x="13870" y="14368"/>
                    <a:pt x="13896" y="14308"/>
                  </a:cubicBezTo>
                  <a:cubicBezTo>
                    <a:pt x="13896" y="14445"/>
                    <a:pt x="13896" y="14531"/>
                    <a:pt x="13793" y="14634"/>
                  </a:cubicBezTo>
                  <a:cubicBezTo>
                    <a:pt x="13982" y="14634"/>
                    <a:pt x="14188" y="14342"/>
                    <a:pt x="14428" y="14411"/>
                  </a:cubicBezTo>
                  <a:cubicBezTo>
                    <a:pt x="14308" y="14257"/>
                    <a:pt x="14806" y="14411"/>
                    <a:pt x="14428" y="14617"/>
                  </a:cubicBezTo>
                  <a:cubicBezTo>
                    <a:pt x="14428" y="14617"/>
                    <a:pt x="14428" y="14617"/>
                    <a:pt x="14428" y="14617"/>
                  </a:cubicBezTo>
                  <a:cubicBezTo>
                    <a:pt x="14428" y="14617"/>
                    <a:pt x="14703" y="14463"/>
                    <a:pt x="14566" y="14617"/>
                  </a:cubicBezTo>
                  <a:cubicBezTo>
                    <a:pt x="14428" y="14772"/>
                    <a:pt x="14669" y="14617"/>
                    <a:pt x="14652" y="14617"/>
                  </a:cubicBezTo>
                  <a:cubicBezTo>
                    <a:pt x="14634" y="14617"/>
                    <a:pt x="14652" y="14789"/>
                    <a:pt x="14497" y="14772"/>
                  </a:cubicBezTo>
                  <a:cubicBezTo>
                    <a:pt x="14600" y="14772"/>
                    <a:pt x="14360" y="14995"/>
                    <a:pt x="14360" y="14875"/>
                  </a:cubicBezTo>
                  <a:cubicBezTo>
                    <a:pt x="14360" y="14755"/>
                    <a:pt x="14549" y="15047"/>
                    <a:pt x="14360" y="15012"/>
                  </a:cubicBezTo>
                  <a:cubicBezTo>
                    <a:pt x="14583" y="15115"/>
                    <a:pt x="13879" y="15407"/>
                    <a:pt x="13844" y="15287"/>
                  </a:cubicBezTo>
                  <a:cubicBezTo>
                    <a:pt x="13810" y="15167"/>
                    <a:pt x="13724" y="15287"/>
                    <a:pt x="13844" y="15287"/>
                  </a:cubicBezTo>
                  <a:cubicBezTo>
                    <a:pt x="13381" y="15682"/>
                    <a:pt x="13003" y="15734"/>
                    <a:pt x="12590" y="15407"/>
                  </a:cubicBezTo>
                  <a:cubicBezTo>
                    <a:pt x="12590" y="15407"/>
                    <a:pt x="12213" y="15407"/>
                    <a:pt x="12247" y="15253"/>
                  </a:cubicBezTo>
                  <a:cubicBezTo>
                    <a:pt x="11629" y="15631"/>
                    <a:pt x="11062" y="16026"/>
                    <a:pt x="10426" y="16369"/>
                  </a:cubicBezTo>
                  <a:cubicBezTo>
                    <a:pt x="10849" y="16193"/>
                    <a:pt x="11326" y="16193"/>
                    <a:pt x="11749" y="16369"/>
                  </a:cubicBezTo>
                  <a:cubicBezTo>
                    <a:pt x="11704" y="16429"/>
                    <a:pt x="11645" y="16477"/>
                    <a:pt x="11577" y="16507"/>
                  </a:cubicBezTo>
                  <a:cubicBezTo>
                    <a:pt x="11749" y="16507"/>
                    <a:pt x="11354" y="16885"/>
                    <a:pt x="11577" y="16936"/>
                  </a:cubicBezTo>
                  <a:cubicBezTo>
                    <a:pt x="11405" y="17022"/>
                    <a:pt x="11732" y="17262"/>
                    <a:pt x="11835" y="17125"/>
                  </a:cubicBezTo>
                  <a:cubicBezTo>
                    <a:pt x="11835" y="17125"/>
                    <a:pt x="11972" y="17262"/>
                    <a:pt x="11835" y="17245"/>
                  </a:cubicBezTo>
                  <a:cubicBezTo>
                    <a:pt x="12075" y="17245"/>
                    <a:pt x="11182" y="17520"/>
                    <a:pt x="11251" y="17365"/>
                  </a:cubicBezTo>
                  <a:cubicBezTo>
                    <a:pt x="11101" y="17505"/>
                    <a:pt x="10940" y="17631"/>
                    <a:pt x="10770" y="17743"/>
                  </a:cubicBezTo>
                  <a:lnTo>
                    <a:pt x="10770" y="17743"/>
                  </a:lnTo>
                  <a:cubicBezTo>
                    <a:pt x="10667" y="17743"/>
                    <a:pt x="10770" y="17589"/>
                    <a:pt x="10770" y="17640"/>
                  </a:cubicBezTo>
                  <a:cubicBezTo>
                    <a:pt x="10770" y="17417"/>
                    <a:pt x="11371" y="16988"/>
                    <a:pt x="11371" y="17280"/>
                  </a:cubicBezTo>
                  <a:cubicBezTo>
                    <a:pt x="11371" y="17177"/>
                    <a:pt x="11491" y="17280"/>
                    <a:pt x="11543" y="17194"/>
                  </a:cubicBezTo>
                  <a:cubicBezTo>
                    <a:pt x="11233" y="17073"/>
                    <a:pt x="11233" y="17194"/>
                    <a:pt x="11543" y="16970"/>
                  </a:cubicBezTo>
                  <a:lnTo>
                    <a:pt x="11543" y="16970"/>
                  </a:lnTo>
                  <a:lnTo>
                    <a:pt x="11543" y="16970"/>
                  </a:lnTo>
                  <a:cubicBezTo>
                    <a:pt x="11543" y="17073"/>
                    <a:pt x="11045" y="17245"/>
                    <a:pt x="11233" y="16970"/>
                  </a:cubicBezTo>
                  <a:cubicBezTo>
                    <a:pt x="11096" y="17125"/>
                    <a:pt x="11045" y="17073"/>
                    <a:pt x="10924" y="16970"/>
                  </a:cubicBezTo>
                  <a:cubicBezTo>
                    <a:pt x="10804" y="16867"/>
                    <a:pt x="10924" y="17091"/>
                    <a:pt x="10924" y="17159"/>
                  </a:cubicBezTo>
                  <a:cubicBezTo>
                    <a:pt x="10924" y="17228"/>
                    <a:pt x="10924" y="17331"/>
                    <a:pt x="10924" y="17159"/>
                  </a:cubicBezTo>
                  <a:cubicBezTo>
                    <a:pt x="10924" y="16988"/>
                    <a:pt x="10598" y="17314"/>
                    <a:pt x="10667" y="17159"/>
                  </a:cubicBezTo>
                  <a:cubicBezTo>
                    <a:pt x="10735" y="17005"/>
                    <a:pt x="10478" y="17245"/>
                    <a:pt x="10667" y="17159"/>
                  </a:cubicBezTo>
                  <a:cubicBezTo>
                    <a:pt x="10856" y="17073"/>
                    <a:pt x="10546" y="17297"/>
                    <a:pt x="10478" y="17331"/>
                  </a:cubicBezTo>
                  <a:lnTo>
                    <a:pt x="10478" y="17331"/>
                  </a:lnTo>
                  <a:cubicBezTo>
                    <a:pt x="10478" y="17331"/>
                    <a:pt x="10478" y="17417"/>
                    <a:pt x="10478" y="17331"/>
                  </a:cubicBezTo>
                  <a:cubicBezTo>
                    <a:pt x="10478" y="17245"/>
                    <a:pt x="10357" y="17469"/>
                    <a:pt x="10478" y="17331"/>
                  </a:cubicBezTo>
                  <a:cubicBezTo>
                    <a:pt x="10254" y="17331"/>
                    <a:pt x="9722" y="18345"/>
                    <a:pt x="10083" y="18001"/>
                  </a:cubicBezTo>
                  <a:cubicBezTo>
                    <a:pt x="10083" y="18138"/>
                    <a:pt x="9842" y="18327"/>
                    <a:pt x="9911" y="18087"/>
                  </a:cubicBezTo>
                  <a:cubicBezTo>
                    <a:pt x="9773" y="18259"/>
                    <a:pt x="9791" y="18241"/>
                    <a:pt x="9808" y="18087"/>
                  </a:cubicBezTo>
                  <a:cubicBezTo>
                    <a:pt x="9360" y="18252"/>
                    <a:pt x="8984" y="18568"/>
                    <a:pt x="8743" y="18980"/>
                  </a:cubicBezTo>
                  <a:lnTo>
                    <a:pt x="8743" y="18980"/>
                  </a:lnTo>
                  <a:lnTo>
                    <a:pt x="8743" y="18980"/>
                  </a:lnTo>
                  <a:cubicBezTo>
                    <a:pt x="8743" y="18980"/>
                    <a:pt x="8743" y="18825"/>
                    <a:pt x="8743" y="18740"/>
                  </a:cubicBezTo>
                  <a:cubicBezTo>
                    <a:pt x="8605" y="18980"/>
                    <a:pt x="8588" y="19289"/>
                    <a:pt x="8365" y="19495"/>
                  </a:cubicBezTo>
                  <a:lnTo>
                    <a:pt x="8365" y="19495"/>
                  </a:lnTo>
                  <a:lnTo>
                    <a:pt x="8262" y="19650"/>
                  </a:lnTo>
                  <a:cubicBezTo>
                    <a:pt x="8298" y="19536"/>
                    <a:pt x="8356" y="19431"/>
                    <a:pt x="8434" y="19341"/>
                  </a:cubicBezTo>
                  <a:cubicBezTo>
                    <a:pt x="8434" y="19341"/>
                    <a:pt x="8434" y="19255"/>
                    <a:pt x="8434" y="19221"/>
                  </a:cubicBezTo>
                  <a:lnTo>
                    <a:pt x="8434" y="19221"/>
                  </a:lnTo>
                  <a:cubicBezTo>
                    <a:pt x="8434" y="19014"/>
                    <a:pt x="8605" y="18860"/>
                    <a:pt x="8674" y="18671"/>
                  </a:cubicBezTo>
                  <a:cubicBezTo>
                    <a:pt x="8545" y="18838"/>
                    <a:pt x="8441" y="19023"/>
                    <a:pt x="8365" y="19221"/>
                  </a:cubicBezTo>
                  <a:cubicBezTo>
                    <a:pt x="8365" y="19117"/>
                    <a:pt x="8365" y="19032"/>
                    <a:pt x="8365" y="18929"/>
                  </a:cubicBezTo>
                  <a:cubicBezTo>
                    <a:pt x="8365" y="18825"/>
                    <a:pt x="8365" y="19581"/>
                    <a:pt x="8365" y="19324"/>
                  </a:cubicBezTo>
                  <a:cubicBezTo>
                    <a:pt x="8365" y="19324"/>
                    <a:pt x="8365" y="19598"/>
                    <a:pt x="8365" y="19530"/>
                  </a:cubicBezTo>
                  <a:cubicBezTo>
                    <a:pt x="8365" y="19461"/>
                    <a:pt x="8365" y="19616"/>
                    <a:pt x="8365" y="19650"/>
                  </a:cubicBezTo>
                  <a:cubicBezTo>
                    <a:pt x="8374" y="19605"/>
                    <a:pt x="8374" y="19558"/>
                    <a:pt x="8365" y="19513"/>
                  </a:cubicBezTo>
                  <a:cubicBezTo>
                    <a:pt x="8365" y="19650"/>
                    <a:pt x="8502" y="19719"/>
                    <a:pt x="8365" y="19856"/>
                  </a:cubicBezTo>
                  <a:lnTo>
                    <a:pt x="8365" y="19856"/>
                  </a:lnTo>
                  <a:cubicBezTo>
                    <a:pt x="8365" y="19993"/>
                    <a:pt x="8176" y="20148"/>
                    <a:pt x="8210" y="19976"/>
                  </a:cubicBezTo>
                  <a:cubicBezTo>
                    <a:pt x="8245" y="19805"/>
                    <a:pt x="8210" y="20079"/>
                    <a:pt x="8210" y="20097"/>
                  </a:cubicBezTo>
                  <a:cubicBezTo>
                    <a:pt x="8210" y="20114"/>
                    <a:pt x="8296" y="20097"/>
                    <a:pt x="8313" y="20234"/>
                  </a:cubicBezTo>
                  <a:cubicBezTo>
                    <a:pt x="8304" y="20200"/>
                    <a:pt x="8304" y="20165"/>
                    <a:pt x="8313" y="20131"/>
                  </a:cubicBezTo>
                  <a:cubicBezTo>
                    <a:pt x="8313" y="20234"/>
                    <a:pt x="8313" y="20285"/>
                    <a:pt x="8176" y="20354"/>
                  </a:cubicBezTo>
                  <a:cubicBezTo>
                    <a:pt x="8039" y="20423"/>
                    <a:pt x="8176" y="20354"/>
                    <a:pt x="8176" y="20251"/>
                  </a:cubicBezTo>
                  <a:cubicBezTo>
                    <a:pt x="8176" y="20148"/>
                    <a:pt x="8176" y="20251"/>
                    <a:pt x="8176" y="20251"/>
                  </a:cubicBezTo>
                  <a:cubicBezTo>
                    <a:pt x="8176" y="20251"/>
                    <a:pt x="8176" y="20474"/>
                    <a:pt x="8176" y="20389"/>
                  </a:cubicBezTo>
                  <a:lnTo>
                    <a:pt x="8176" y="20389"/>
                  </a:lnTo>
                  <a:lnTo>
                    <a:pt x="8176" y="20389"/>
                  </a:lnTo>
                  <a:lnTo>
                    <a:pt x="8176" y="20389"/>
                  </a:lnTo>
                  <a:cubicBezTo>
                    <a:pt x="6991" y="20389"/>
                    <a:pt x="6458" y="2499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lnTo>
                    <a:pt x="6579" y="22982"/>
                  </a:lnTo>
                  <a:cubicBezTo>
                    <a:pt x="6579" y="22879"/>
                    <a:pt x="6579" y="22707"/>
                    <a:pt x="6579" y="22604"/>
                  </a:cubicBezTo>
                  <a:cubicBezTo>
                    <a:pt x="6579" y="22501"/>
                    <a:pt x="6579" y="22604"/>
                    <a:pt x="6579" y="22707"/>
                  </a:cubicBezTo>
                  <a:cubicBezTo>
                    <a:pt x="6579" y="22810"/>
                    <a:pt x="6853" y="21780"/>
                    <a:pt x="6579" y="21745"/>
                  </a:cubicBezTo>
                  <a:cubicBezTo>
                    <a:pt x="6304" y="21711"/>
                    <a:pt x="6476" y="21849"/>
                    <a:pt x="6579" y="21745"/>
                  </a:cubicBezTo>
                  <a:lnTo>
                    <a:pt x="6579" y="21745"/>
                  </a:lnTo>
                  <a:lnTo>
                    <a:pt x="6579" y="21745"/>
                  </a:lnTo>
                  <a:cubicBezTo>
                    <a:pt x="6579" y="21745"/>
                    <a:pt x="6579" y="21574"/>
                    <a:pt x="6579" y="21642"/>
                  </a:cubicBezTo>
                  <a:cubicBezTo>
                    <a:pt x="6587" y="21603"/>
                    <a:pt x="6587" y="21562"/>
                    <a:pt x="6579" y="21522"/>
                  </a:cubicBezTo>
                  <a:lnTo>
                    <a:pt x="6579" y="21522"/>
                  </a:lnTo>
                  <a:cubicBezTo>
                    <a:pt x="6579" y="21522"/>
                    <a:pt x="6579" y="21436"/>
                    <a:pt x="6579" y="21385"/>
                  </a:cubicBezTo>
                  <a:lnTo>
                    <a:pt x="6579" y="21385"/>
                  </a:ln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282"/>
                    <a:pt x="6579" y="21230"/>
                  </a:cubicBezTo>
                  <a:lnTo>
                    <a:pt x="6579" y="21333"/>
                  </a:lnTo>
                  <a:cubicBezTo>
                    <a:pt x="6579" y="21230"/>
                    <a:pt x="6390" y="21333"/>
                    <a:pt x="6373" y="21453"/>
                  </a:cubicBezTo>
                  <a:lnTo>
                    <a:pt x="6373" y="21453"/>
                  </a:lnTo>
                  <a:cubicBezTo>
                    <a:pt x="6373" y="21642"/>
                    <a:pt x="6373" y="21763"/>
                    <a:pt x="6373" y="21849"/>
                  </a:cubicBezTo>
                  <a:cubicBezTo>
                    <a:pt x="6373" y="21934"/>
                    <a:pt x="6373" y="21471"/>
                    <a:pt x="6373" y="21763"/>
                  </a:cubicBezTo>
                  <a:lnTo>
                    <a:pt x="6373" y="21660"/>
                  </a:lnTo>
                  <a:cubicBezTo>
                    <a:pt x="6373" y="21539"/>
                    <a:pt x="6373" y="21471"/>
                    <a:pt x="6373" y="21350"/>
                  </a:cubicBezTo>
                  <a:cubicBezTo>
                    <a:pt x="6373" y="21230"/>
                    <a:pt x="6373" y="21350"/>
                    <a:pt x="6373" y="21350"/>
                  </a:cubicBezTo>
                  <a:cubicBezTo>
                    <a:pt x="6373" y="21591"/>
                    <a:pt x="6373" y="21076"/>
                    <a:pt x="6184" y="21350"/>
                  </a:cubicBezTo>
                  <a:cubicBezTo>
                    <a:pt x="6184" y="21350"/>
                    <a:pt x="6184" y="21196"/>
                    <a:pt x="6184" y="21127"/>
                  </a:cubicBezTo>
                  <a:cubicBezTo>
                    <a:pt x="6184" y="21058"/>
                    <a:pt x="6184" y="21247"/>
                    <a:pt x="6184" y="21127"/>
                  </a:cubicBezTo>
                  <a:cubicBezTo>
                    <a:pt x="6193" y="21213"/>
                    <a:pt x="6193" y="21299"/>
                    <a:pt x="6184" y="21385"/>
                  </a:cubicBezTo>
                  <a:lnTo>
                    <a:pt x="6184" y="21385"/>
                  </a:lnTo>
                  <a:lnTo>
                    <a:pt x="6184" y="21505"/>
                  </a:lnTo>
                  <a:lnTo>
                    <a:pt x="6184" y="21505"/>
                  </a:lnTo>
                  <a:cubicBezTo>
                    <a:pt x="6184" y="21591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608"/>
                    <a:pt x="6184" y="21608"/>
                  </a:cubicBezTo>
                  <a:lnTo>
                    <a:pt x="6184" y="21608"/>
                  </a:lnTo>
                  <a:cubicBezTo>
                    <a:pt x="6085" y="21918"/>
                    <a:pt x="6005" y="22233"/>
                    <a:pt x="5943" y="22553"/>
                  </a:cubicBezTo>
                  <a:cubicBezTo>
                    <a:pt x="5943" y="22553"/>
                    <a:pt x="5943" y="22433"/>
                    <a:pt x="5943" y="22398"/>
                  </a:cubicBezTo>
                  <a:cubicBezTo>
                    <a:pt x="5943" y="22364"/>
                    <a:pt x="5840" y="22862"/>
                    <a:pt x="5943" y="22621"/>
                  </a:cubicBezTo>
                  <a:cubicBezTo>
                    <a:pt x="5838" y="23115"/>
                    <a:pt x="5758" y="23614"/>
                    <a:pt x="5703" y="24116"/>
                  </a:cubicBezTo>
                  <a:cubicBezTo>
                    <a:pt x="5668" y="24579"/>
                    <a:pt x="5668" y="25044"/>
                    <a:pt x="5703" y="25507"/>
                  </a:cubicBezTo>
                  <a:cubicBezTo>
                    <a:pt x="5703" y="25507"/>
                    <a:pt x="5703" y="25507"/>
                    <a:pt x="5703" y="25507"/>
                  </a:cubicBezTo>
                  <a:cubicBezTo>
                    <a:pt x="5709" y="25479"/>
                    <a:pt x="5709" y="25449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421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559"/>
                    <a:pt x="5703" y="25627"/>
                  </a:cubicBezTo>
                  <a:lnTo>
                    <a:pt x="5703" y="25627"/>
                  </a:lnTo>
                  <a:lnTo>
                    <a:pt x="5703" y="25627"/>
                  </a:lnTo>
                  <a:cubicBezTo>
                    <a:pt x="5711" y="25553"/>
                    <a:pt x="5711" y="25478"/>
                    <a:pt x="5703" y="25404"/>
                  </a:cubicBezTo>
                  <a:lnTo>
                    <a:pt x="5703" y="25404"/>
                  </a:lnTo>
                  <a:cubicBezTo>
                    <a:pt x="5857" y="25249"/>
                    <a:pt x="5703" y="24511"/>
                    <a:pt x="5995" y="24665"/>
                  </a:cubicBezTo>
                  <a:cubicBezTo>
                    <a:pt x="5995" y="24665"/>
                    <a:pt x="5995" y="24562"/>
                    <a:pt x="5995" y="24665"/>
                  </a:cubicBezTo>
                  <a:cubicBezTo>
                    <a:pt x="5995" y="24769"/>
                    <a:pt x="5995" y="24665"/>
                    <a:pt x="5995" y="24665"/>
                  </a:cubicBezTo>
                  <a:cubicBezTo>
                    <a:pt x="5995" y="24665"/>
                    <a:pt x="5995" y="24820"/>
                    <a:pt x="5995" y="24665"/>
                  </a:cubicBezTo>
                  <a:cubicBezTo>
                    <a:pt x="6098" y="24957"/>
                    <a:pt x="5806" y="25284"/>
                    <a:pt x="5857" y="25593"/>
                  </a:cubicBezTo>
                  <a:cubicBezTo>
                    <a:pt x="5857" y="25593"/>
                    <a:pt x="5857" y="25868"/>
                    <a:pt x="5857" y="25919"/>
                  </a:cubicBezTo>
                  <a:cubicBezTo>
                    <a:pt x="5814" y="26294"/>
                    <a:pt x="5476" y="26563"/>
                    <a:pt x="5101" y="26521"/>
                  </a:cubicBezTo>
                  <a:cubicBezTo>
                    <a:pt x="4727" y="26478"/>
                    <a:pt x="4457" y="26140"/>
                    <a:pt x="4500" y="25765"/>
                  </a:cubicBezTo>
                  <a:cubicBezTo>
                    <a:pt x="4500" y="25954"/>
                    <a:pt x="4500" y="26349"/>
                    <a:pt x="4397" y="26658"/>
                  </a:cubicBezTo>
                  <a:lnTo>
                    <a:pt x="4397" y="26658"/>
                  </a:lnTo>
                  <a:cubicBezTo>
                    <a:pt x="4380" y="26726"/>
                    <a:pt x="4380" y="26796"/>
                    <a:pt x="4397" y="26864"/>
                  </a:cubicBezTo>
                  <a:lnTo>
                    <a:pt x="4397" y="26864"/>
                  </a:lnTo>
                  <a:cubicBezTo>
                    <a:pt x="4397" y="26864"/>
                    <a:pt x="4397" y="26864"/>
                    <a:pt x="4397" y="26950"/>
                  </a:cubicBezTo>
                  <a:cubicBezTo>
                    <a:pt x="4397" y="27036"/>
                    <a:pt x="4603" y="27139"/>
                    <a:pt x="4586" y="26950"/>
                  </a:cubicBezTo>
                  <a:cubicBezTo>
                    <a:pt x="4586" y="27053"/>
                    <a:pt x="4586" y="27105"/>
                    <a:pt x="4724" y="27190"/>
                  </a:cubicBezTo>
                  <a:lnTo>
                    <a:pt x="4724" y="27190"/>
                  </a:lnTo>
                  <a:cubicBezTo>
                    <a:pt x="4738" y="27241"/>
                    <a:pt x="4738" y="27295"/>
                    <a:pt x="4724" y="27345"/>
                  </a:cubicBezTo>
                  <a:cubicBezTo>
                    <a:pt x="4724" y="27208"/>
                    <a:pt x="4724" y="27345"/>
                    <a:pt x="4724" y="27448"/>
                  </a:cubicBezTo>
                  <a:lnTo>
                    <a:pt x="4724" y="27448"/>
                  </a:lnTo>
                  <a:cubicBezTo>
                    <a:pt x="4767" y="27681"/>
                    <a:pt x="4767" y="27920"/>
                    <a:pt x="4724" y="28152"/>
                  </a:cubicBezTo>
                  <a:lnTo>
                    <a:pt x="4724" y="28152"/>
                  </a:lnTo>
                  <a:cubicBezTo>
                    <a:pt x="4732" y="28307"/>
                    <a:pt x="4732" y="28462"/>
                    <a:pt x="4724" y="28616"/>
                  </a:cubicBezTo>
                  <a:cubicBezTo>
                    <a:pt x="4724" y="28616"/>
                    <a:pt x="4724" y="28513"/>
                    <a:pt x="4724" y="28444"/>
                  </a:cubicBezTo>
                  <a:cubicBezTo>
                    <a:pt x="4715" y="28564"/>
                    <a:pt x="4715" y="28685"/>
                    <a:pt x="4724" y="28805"/>
                  </a:cubicBezTo>
                  <a:cubicBezTo>
                    <a:pt x="4734" y="28777"/>
                    <a:pt x="4734" y="28747"/>
                    <a:pt x="4724" y="28719"/>
                  </a:cubicBezTo>
                  <a:cubicBezTo>
                    <a:pt x="4697" y="28861"/>
                    <a:pt x="4697" y="29007"/>
                    <a:pt x="4724" y="29149"/>
                  </a:cubicBezTo>
                  <a:cubicBezTo>
                    <a:pt x="4724" y="29063"/>
                    <a:pt x="4947" y="30042"/>
                    <a:pt x="4930" y="29733"/>
                  </a:cubicBezTo>
                  <a:cubicBezTo>
                    <a:pt x="5136" y="30265"/>
                    <a:pt x="5170" y="29131"/>
                    <a:pt x="5634" y="30471"/>
                  </a:cubicBezTo>
                  <a:cubicBezTo>
                    <a:pt x="5634" y="30368"/>
                    <a:pt x="5634" y="29337"/>
                    <a:pt x="5960" y="29595"/>
                  </a:cubicBezTo>
                  <a:cubicBezTo>
                    <a:pt x="5960" y="29818"/>
                    <a:pt x="5960" y="29595"/>
                    <a:pt x="5960" y="29475"/>
                  </a:cubicBezTo>
                  <a:cubicBezTo>
                    <a:pt x="5960" y="29355"/>
                    <a:pt x="6252" y="29303"/>
                    <a:pt x="6355" y="29234"/>
                  </a:cubicBezTo>
                  <a:cubicBezTo>
                    <a:pt x="6476" y="29458"/>
                    <a:pt x="6355" y="29836"/>
                    <a:pt x="6355" y="30145"/>
                  </a:cubicBezTo>
                  <a:cubicBezTo>
                    <a:pt x="6630" y="30901"/>
                    <a:pt x="6355" y="29681"/>
                    <a:pt x="6665" y="29664"/>
                  </a:cubicBezTo>
                  <a:cubicBezTo>
                    <a:pt x="6974" y="29647"/>
                    <a:pt x="6527" y="29544"/>
                    <a:pt x="6665" y="29441"/>
                  </a:cubicBezTo>
                  <a:cubicBezTo>
                    <a:pt x="6802" y="29337"/>
                    <a:pt x="6665" y="29664"/>
                    <a:pt x="6785" y="29733"/>
                  </a:cubicBezTo>
                  <a:cubicBezTo>
                    <a:pt x="6933" y="29741"/>
                    <a:pt x="7051" y="29859"/>
                    <a:pt x="7060" y="30007"/>
                  </a:cubicBezTo>
                  <a:cubicBezTo>
                    <a:pt x="6939" y="30213"/>
                    <a:pt x="7352" y="30145"/>
                    <a:pt x="7472" y="30196"/>
                  </a:cubicBezTo>
                  <a:cubicBezTo>
                    <a:pt x="7558" y="30660"/>
                    <a:pt x="8090" y="30042"/>
                    <a:pt x="8262" y="30402"/>
                  </a:cubicBezTo>
                  <a:cubicBezTo>
                    <a:pt x="8004" y="30402"/>
                    <a:pt x="8073" y="30402"/>
                    <a:pt x="8262" y="30643"/>
                  </a:cubicBezTo>
                  <a:cubicBezTo>
                    <a:pt x="8262" y="30471"/>
                    <a:pt x="8863" y="31107"/>
                    <a:pt x="8434" y="31107"/>
                  </a:cubicBezTo>
                  <a:cubicBezTo>
                    <a:pt x="8885" y="31152"/>
                    <a:pt x="9220" y="31547"/>
                    <a:pt x="9189" y="32000"/>
                  </a:cubicBezTo>
                  <a:cubicBezTo>
                    <a:pt x="9189" y="31673"/>
                    <a:pt x="9550" y="32154"/>
                    <a:pt x="9550" y="32309"/>
                  </a:cubicBezTo>
                  <a:cubicBezTo>
                    <a:pt x="9464" y="32103"/>
                    <a:pt x="10461" y="32309"/>
                    <a:pt x="10220" y="32532"/>
                  </a:cubicBezTo>
                  <a:cubicBezTo>
                    <a:pt x="10443" y="32361"/>
                    <a:pt x="10976" y="33030"/>
                    <a:pt x="10856" y="33151"/>
                  </a:cubicBezTo>
                  <a:cubicBezTo>
                    <a:pt x="11010" y="32893"/>
                    <a:pt x="11130" y="33735"/>
                    <a:pt x="11302" y="33924"/>
                  </a:cubicBezTo>
                  <a:cubicBezTo>
                    <a:pt x="11474" y="34113"/>
                    <a:pt x="10976" y="34559"/>
                    <a:pt x="11045" y="34868"/>
                  </a:cubicBezTo>
                  <a:cubicBezTo>
                    <a:pt x="11045" y="34611"/>
                    <a:pt x="11233" y="34628"/>
                    <a:pt x="11148" y="34868"/>
                  </a:cubicBezTo>
                  <a:cubicBezTo>
                    <a:pt x="11148" y="34868"/>
                    <a:pt x="11268" y="34559"/>
                    <a:pt x="11337" y="34731"/>
                  </a:cubicBezTo>
                  <a:cubicBezTo>
                    <a:pt x="11405" y="34903"/>
                    <a:pt x="11337" y="34731"/>
                    <a:pt x="11337" y="34731"/>
                  </a:cubicBezTo>
                  <a:cubicBezTo>
                    <a:pt x="11337" y="34216"/>
                    <a:pt x="12401" y="35143"/>
                    <a:pt x="11337" y="35092"/>
                  </a:cubicBezTo>
                  <a:cubicBezTo>
                    <a:pt x="11749" y="35092"/>
                    <a:pt x="11543" y="35315"/>
                    <a:pt x="11680" y="35624"/>
                  </a:cubicBezTo>
                  <a:cubicBezTo>
                    <a:pt x="11543" y="35074"/>
                    <a:pt x="12075" y="34576"/>
                    <a:pt x="12419" y="35074"/>
                  </a:cubicBezTo>
                  <a:cubicBezTo>
                    <a:pt x="12419" y="35074"/>
                    <a:pt x="12608" y="35177"/>
                    <a:pt x="12642" y="35263"/>
                  </a:cubicBezTo>
                  <a:cubicBezTo>
                    <a:pt x="12676" y="35349"/>
                    <a:pt x="12986" y="35366"/>
                    <a:pt x="12882" y="35469"/>
                  </a:cubicBezTo>
                  <a:cubicBezTo>
                    <a:pt x="12779" y="35573"/>
                    <a:pt x="12882" y="35727"/>
                    <a:pt x="12968" y="35830"/>
                  </a:cubicBezTo>
                  <a:cubicBezTo>
                    <a:pt x="13054" y="35933"/>
                    <a:pt x="12968" y="35487"/>
                    <a:pt x="12968" y="35710"/>
                  </a:cubicBezTo>
                  <a:cubicBezTo>
                    <a:pt x="12968" y="35555"/>
                    <a:pt x="13106" y="35607"/>
                    <a:pt x="12968" y="35504"/>
                  </a:cubicBezTo>
                  <a:cubicBezTo>
                    <a:pt x="12831" y="35401"/>
                    <a:pt x="13363" y="35761"/>
                    <a:pt x="13363" y="35641"/>
                  </a:cubicBezTo>
                  <a:cubicBezTo>
                    <a:pt x="13363" y="35521"/>
                    <a:pt x="13363" y="35641"/>
                    <a:pt x="13466" y="35744"/>
                  </a:cubicBezTo>
                  <a:cubicBezTo>
                    <a:pt x="13569" y="35847"/>
                    <a:pt x="13466" y="35744"/>
                    <a:pt x="13466" y="35744"/>
                  </a:cubicBezTo>
                  <a:lnTo>
                    <a:pt x="13466" y="35744"/>
                  </a:lnTo>
                  <a:lnTo>
                    <a:pt x="13466" y="35744"/>
                  </a:lnTo>
                  <a:cubicBezTo>
                    <a:pt x="14841" y="36157"/>
                    <a:pt x="16438" y="37462"/>
                    <a:pt x="14926" y="38922"/>
                  </a:cubicBezTo>
                  <a:cubicBezTo>
                    <a:pt x="14926" y="38836"/>
                    <a:pt x="14926" y="38682"/>
                    <a:pt x="14926" y="38819"/>
                  </a:cubicBezTo>
                  <a:cubicBezTo>
                    <a:pt x="14926" y="38956"/>
                    <a:pt x="14823" y="38819"/>
                    <a:pt x="14806" y="38819"/>
                  </a:cubicBezTo>
                  <a:lnTo>
                    <a:pt x="14806" y="38819"/>
                  </a:lnTo>
                  <a:cubicBezTo>
                    <a:pt x="15133" y="39386"/>
                    <a:pt x="15717" y="41619"/>
                    <a:pt x="14806" y="41447"/>
                  </a:cubicBezTo>
                  <a:cubicBezTo>
                    <a:pt x="14806" y="41447"/>
                    <a:pt x="14514" y="41447"/>
                    <a:pt x="14806" y="41447"/>
                  </a:cubicBezTo>
                  <a:cubicBezTo>
                    <a:pt x="15098" y="41447"/>
                    <a:pt x="14652" y="41447"/>
                    <a:pt x="14600" y="41447"/>
                  </a:cubicBezTo>
                  <a:cubicBezTo>
                    <a:pt x="14549" y="41447"/>
                    <a:pt x="14600" y="41533"/>
                    <a:pt x="14600" y="41687"/>
                  </a:cubicBezTo>
                  <a:cubicBezTo>
                    <a:pt x="14360" y="41498"/>
                    <a:pt x="14257" y="41997"/>
                    <a:pt x="14154" y="41962"/>
                  </a:cubicBezTo>
                  <a:cubicBezTo>
                    <a:pt x="14050" y="41928"/>
                    <a:pt x="14154" y="41962"/>
                    <a:pt x="14154" y="41962"/>
                  </a:cubicBezTo>
                  <a:cubicBezTo>
                    <a:pt x="14154" y="41962"/>
                    <a:pt x="14291" y="42048"/>
                    <a:pt x="14154" y="42048"/>
                  </a:cubicBezTo>
                  <a:cubicBezTo>
                    <a:pt x="14016" y="42048"/>
                    <a:pt x="14154" y="42048"/>
                    <a:pt x="14154" y="42048"/>
                  </a:cubicBezTo>
                  <a:cubicBezTo>
                    <a:pt x="14154" y="42048"/>
                    <a:pt x="14446" y="42426"/>
                    <a:pt x="14411" y="42529"/>
                  </a:cubicBezTo>
                  <a:cubicBezTo>
                    <a:pt x="14377" y="42632"/>
                    <a:pt x="14411" y="43697"/>
                    <a:pt x="14411" y="43336"/>
                  </a:cubicBezTo>
                  <a:cubicBezTo>
                    <a:pt x="14411" y="43336"/>
                    <a:pt x="14411" y="43336"/>
                    <a:pt x="14411" y="43250"/>
                  </a:cubicBezTo>
                  <a:cubicBezTo>
                    <a:pt x="14411" y="43165"/>
                    <a:pt x="14411" y="43113"/>
                    <a:pt x="14411" y="43113"/>
                  </a:cubicBezTo>
                  <a:cubicBezTo>
                    <a:pt x="14338" y="43042"/>
                    <a:pt x="14257" y="42979"/>
                    <a:pt x="14171" y="42924"/>
                  </a:cubicBezTo>
                  <a:cubicBezTo>
                    <a:pt x="14231" y="42979"/>
                    <a:pt x="14283" y="43043"/>
                    <a:pt x="14325" y="43113"/>
                  </a:cubicBezTo>
                  <a:cubicBezTo>
                    <a:pt x="14325" y="43113"/>
                    <a:pt x="14446" y="43354"/>
                    <a:pt x="14325" y="43250"/>
                  </a:cubicBezTo>
                  <a:cubicBezTo>
                    <a:pt x="14858" y="44041"/>
                    <a:pt x="14325" y="44264"/>
                    <a:pt x="13844" y="43817"/>
                  </a:cubicBezTo>
                  <a:lnTo>
                    <a:pt x="14549" y="44418"/>
                  </a:lnTo>
                  <a:lnTo>
                    <a:pt x="14549" y="44418"/>
                  </a:lnTo>
                  <a:cubicBezTo>
                    <a:pt x="14637" y="44494"/>
                    <a:pt x="14707" y="44587"/>
                    <a:pt x="14755" y="44693"/>
                  </a:cubicBezTo>
                  <a:lnTo>
                    <a:pt x="14755" y="44693"/>
                  </a:lnTo>
                  <a:cubicBezTo>
                    <a:pt x="14755" y="44693"/>
                    <a:pt x="14944" y="44951"/>
                    <a:pt x="14755" y="44882"/>
                  </a:cubicBezTo>
                  <a:cubicBezTo>
                    <a:pt x="14566" y="44814"/>
                    <a:pt x="14394" y="44882"/>
                    <a:pt x="14291" y="44882"/>
                  </a:cubicBezTo>
                  <a:cubicBezTo>
                    <a:pt x="14188" y="44882"/>
                    <a:pt x="14480" y="45037"/>
                    <a:pt x="14566" y="45123"/>
                  </a:cubicBezTo>
                  <a:lnTo>
                    <a:pt x="14566" y="45123"/>
                  </a:lnTo>
                  <a:cubicBezTo>
                    <a:pt x="14909" y="45466"/>
                    <a:pt x="14995" y="45569"/>
                    <a:pt x="14463" y="45294"/>
                  </a:cubicBezTo>
                  <a:cubicBezTo>
                    <a:pt x="14621" y="45462"/>
                    <a:pt x="14807" y="45602"/>
                    <a:pt x="15012" y="45707"/>
                  </a:cubicBezTo>
                  <a:cubicBezTo>
                    <a:pt x="15012" y="45707"/>
                    <a:pt x="15012" y="45707"/>
                    <a:pt x="15012" y="45707"/>
                  </a:cubicBezTo>
                  <a:lnTo>
                    <a:pt x="15012" y="45707"/>
                  </a:lnTo>
                  <a:cubicBezTo>
                    <a:pt x="15304" y="45930"/>
                    <a:pt x="15133" y="45947"/>
                    <a:pt x="15717" y="46359"/>
                  </a:cubicBezTo>
                  <a:lnTo>
                    <a:pt x="15717" y="46359"/>
                  </a:lnTo>
                  <a:lnTo>
                    <a:pt x="15717" y="46359"/>
                  </a:lnTo>
                  <a:lnTo>
                    <a:pt x="15717" y="46359"/>
                  </a:lnTo>
                  <a:cubicBezTo>
                    <a:pt x="15991" y="46669"/>
                    <a:pt x="16438" y="46737"/>
                    <a:pt x="16730" y="47012"/>
                  </a:cubicBezTo>
                  <a:lnTo>
                    <a:pt x="16730" y="47012"/>
                  </a:lnTo>
                  <a:lnTo>
                    <a:pt x="16730" y="47012"/>
                  </a:lnTo>
                  <a:lnTo>
                    <a:pt x="16730" y="47012"/>
                  </a:lnTo>
                  <a:lnTo>
                    <a:pt x="16885" y="47132"/>
                  </a:lnTo>
                  <a:lnTo>
                    <a:pt x="16885" y="47132"/>
                  </a:lnTo>
                  <a:lnTo>
                    <a:pt x="17091" y="47270"/>
                  </a:lnTo>
                  <a:cubicBezTo>
                    <a:pt x="17091" y="47270"/>
                    <a:pt x="17091" y="47270"/>
                    <a:pt x="16988" y="47270"/>
                  </a:cubicBezTo>
                  <a:cubicBezTo>
                    <a:pt x="17278" y="47454"/>
                    <a:pt x="17582" y="47614"/>
                    <a:pt x="17898" y="47751"/>
                  </a:cubicBezTo>
                  <a:lnTo>
                    <a:pt x="17898" y="47751"/>
                  </a:lnTo>
                  <a:cubicBezTo>
                    <a:pt x="17795" y="47751"/>
                    <a:pt x="17898" y="47751"/>
                    <a:pt x="17898" y="47751"/>
                  </a:cubicBezTo>
                  <a:lnTo>
                    <a:pt x="17898" y="47751"/>
                  </a:lnTo>
                  <a:cubicBezTo>
                    <a:pt x="18059" y="47847"/>
                    <a:pt x="18225" y="47933"/>
                    <a:pt x="18396" y="48008"/>
                  </a:cubicBezTo>
                  <a:lnTo>
                    <a:pt x="18173" y="48008"/>
                  </a:lnTo>
                  <a:close/>
                  <a:moveTo>
                    <a:pt x="20560" y="10117"/>
                  </a:moveTo>
                  <a:cubicBezTo>
                    <a:pt x="20286" y="10409"/>
                    <a:pt x="20560" y="10014"/>
                    <a:pt x="20560" y="9980"/>
                  </a:cubicBezTo>
                  <a:cubicBezTo>
                    <a:pt x="20560" y="9945"/>
                    <a:pt x="20423" y="10134"/>
                    <a:pt x="20286" y="10323"/>
                  </a:cubicBezTo>
                  <a:cubicBezTo>
                    <a:pt x="19822" y="10083"/>
                    <a:pt x="19581" y="10976"/>
                    <a:pt x="19289" y="10907"/>
                  </a:cubicBezTo>
                  <a:cubicBezTo>
                    <a:pt x="19530" y="11165"/>
                    <a:pt x="19100" y="10907"/>
                    <a:pt x="19152" y="11165"/>
                  </a:cubicBezTo>
                  <a:cubicBezTo>
                    <a:pt x="19014" y="10959"/>
                    <a:pt x="19152" y="11165"/>
                    <a:pt x="19152" y="11165"/>
                  </a:cubicBezTo>
                  <a:cubicBezTo>
                    <a:pt x="19152" y="10907"/>
                    <a:pt x="19152" y="11457"/>
                    <a:pt x="18997" y="11165"/>
                  </a:cubicBezTo>
                  <a:cubicBezTo>
                    <a:pt x="18688" y="11165"/>
                    <a:pt x="18997" y="11577"/>
                    <a:pt x="18585" y="11577"/>
                  </a:cubicBezTo>
                  <a:cubicBezTo>
                    <a:pt x="18585" y="11577"/>
                    <a:pt x="18327" y="12024"/>
                    <a:pt x="18259" y="11903"/>
                  </a:cubicBezTo>
                  <a:cubicBezTo>
                    <a:pt x="18190" y="11783"/>
                    <a:pt x="17846" y="12453"/>
                    <a:pt x="18001" y="12109"/>
                  </a:cubicBezTo>
                  <a:cubicBezTo>
                    <a:pt x="17537" y="12401"/>
                    <a:pt x="18104" y="11938"/>
                    <a:pt x="17743" y="12006"/>
                  </a:cubicBezTo>
                  <a:cubicBezTo>
                    <a:pt x="18173" y="11680"/>
                    <a:pt x="18070" y="11749"/>
                    <a:pt x="17503" y="11783"/>
                  </a:cubicBezTo>
                  <a:cubicBezTo>
                    <a:pt x="17588" y="11313"/>
                    <a:pt x="17763" y="10864"/>
                    <a:pt x="18018" y="10461"/>
                  </a:cubicBezTo>
                  <a:cubicBezTo>
                    <a:pt x="18018" y="10220"/>
                    <a:pt x="18224" y="10461"/>
                    <a:pt x="18448" y="10134"/>
                  </a:cubicBezTo>
                  <a:cubicBezTo>
                    <a:pt x="17984" y="10306"/>
                    <a:pt x="17984" y="10134"/>
                    <a:pt x="18448" y="9739"/>
                  </a:cubicBezTo>
                  <a:cubicBezTo>
                    <a:pt x="18345" y="9739"/>
                    <a:pt x="18207" y="9739"/>
                    <a:pt x="18345" y="9739"/>
                  </a:cubicBezTo>
                  <a:cubicBezTo>
                    <a:pt x="18482" y="9739"/>
                    <a:pt x="18345" y="9636"/>
                    <a:pt x="18963" y="9344"/>
                  </a:cubicBezTo>
                  <a:cubicBezTo>
                    <a:pt x="17709" y="9808"/>
                    <a:pt x="19392" y="8966"/>
                    <a:pt x="18774" y="9104"/>
                  </a:cubicBezTo>
                  <a:cubicBezTo>
                    <a:pt x="19272" y="8657"/>
                    <a:pt x="19152" y="9293"/>
                    <a:pt x="19324" y="9104"/>
                  </a:cubicBezTo>
                  <a:cubicBezTo>
                    <a:pt x="18997" y="9104"/>
                    <a:pt x="19667" y="8863"/>
                    <a:pt x="19324" y="8966"/>
                  </a:cubicBezTo>
                  <a:cubicBezTo>
                    <a:pt x="19444" y="8846"/>
                    <a:pt x="19169" y="8966"/>
                    <a:pt x="18946" y="8966"/>
                  </a:cubicBezTo>
                  <a:cubicBezTo>
                    <a:pt x="19427" y="8537"/>
                    <a:pt x="19238" y="9086"/>
                    <a:pt x="19598" y="8674"/>
                  </a:cubicBezTo>
                  <a:cubicBezTo>
                    <a:pt x="19289" y="8846"/>
                    <a:pt x="19341" y="8554"/>
                    <a:pt x="19598" y="8674"/>
                  </a:cubicBezTo>
                  <a:cubicBezTo>
                    <a:pt x="19808" y="8533"/>
                    <a:pt x="20004" y="8372"/>
                    <a:pt x="20182" y="8193"/>
                  </a:cubicBezTo>
                  <a:cubicBezTo>
                    <a:pt x="19994" y="8193"/>
                    <a:pt x="20182" y="7266"/>
                    <a:pt x="20354" y="7953"/>
                  </a:cubicBezTo>
                  <a:cubicBezTo>
                    <a:pt x="20354" y="7953"/>
                    <a:pt x="20509" y="7712"/>
                    <a:pt x="20560" y="7764"/>
                  </a:cubicBezTo>
                  <a:cubicBezTo>
                    <a:pt x="20612" y="7815"/>
                    <a:pt x="21144" y="6991"/>
                    <a:pt x="20681" y="7386"/>
                  </a:cubicBezTo>
                  <a:cubicBezTo>
                    <a:pt x="20217" y="7781"/>
                    <a:pt x="21162" y="6922"/>
                    <a:pt x="21746" y="6338"/>
                  </a:cubicBezTo>
                  <a:cubicBezTo>
                    <a:pt x="23154" y="5256"/>
                    <a:pt x="21746" y="5497"/>
                    <a:pt x="22914" y="4981"/>
                  </a:cubicBezTo>
                  <a:cubicBezTo>
                    <a:pt x="23085" y="4981"/>
                    <a:pt x="23206" y="5067"/>
                    <a:pt x="23326" y="4844"/>
                  </a:cubicBezTo>
                  <a:cubicBezTo>
                    <a:pt x="26332" y="3556"/>
                    <a:pt x="25576" y="4260"/>
                    <a:pt x="26761" y="3693"/>
                  </a:cubicBezTo>
                  <a:cubicBezTo>
                    <a:pt x="26418" y="3882"/>
                    <a:pt x="26761" y="3693"/>
                    <a:pt x="26881" y="3693"/>
                  </a:cubicBezTo>
                  <a:cubicBezTo>
                    <a:pt x="26503" y="3951"/>
                    <a:pt x="26710" y="3693"/>
                    <a:pt x="26607" y="3951"/>
                  </a:cubicBezTo>
                  <a:cubicBezTo>
                    <a:pt x="26761" y="4140"/>
                    <a:pt x="25765" y="4243"/>
                    <a:pt x="26211" y="4208"/>
                  </a:cubicBezTo>
                  <a:cubicBezTo>
                    <a:pt x="26658" y="4174"/>
                    <a:pt x="26057" y="4346"/>
                    <a:pt x="26211" y="4329"/>
                  </a:cubicBezTo>
                  <a:cubicBezTo>
                    <a:pt x="26555" y="4054"/>
                    <a:pt x="26211" y="4483"/>
                    <a:pt x="26074" y="4500"/>
                  </a:cubicBezTo>
                  <a:cubicBezTo>
                    <a:pt x="25284" y="5119"/>
                    <a:pt x="27036" y="3744"/>
                    <a:pt x="26383" y="4621"/>
                  </a:cubicBezTo>
                  <a:cubicBezTo>
                    <a:pt x="26108" y="4844"/>
                    <a:pt x="25816" y="4861"/>
                    <a:pt x="26057" y="4947"/>
                  </a:cubicBezTo>
                  <a:cubicBezTo>
                    <a:pt x="25672" y="5283"/>
                    <a:pt x="25406" y="5735"/>
                    <a:pt x="25301" y="6235"/>
                  </a:cubicBezTo>
                  <a:cubicBezTo>
                    <a:pt x="25198" y="5874"/>
                    <a:pt x="24751" y="6424"/>
                    <a:pt x="25112" y="6373"/>
                  </a:cubicBezTo>
                  <a:cubicBezTo>
                    <a:pt x="24837" y="6596"/>
                    <a:pt x="25112" y="6373"/>
                    <a:pt x="25009" y="6596"/>
                  </a:cubicBezTo>
                  <a:cubicBezTo>
                    <a:pt x="24906" y="6819"/>
                    <a:pt x="24837" y="6596"/>
                    <a:pt x="24751" y="6596"/>
                  </a:cubicBezTo>
                  <a:cubicBezTo>
                    <a:pt x="24666" y="6596"/>
                    <a:pt x="24751" y="6957"/>
                    <a:pt x="24751" y="6768"/>
                  </a:cubicBezTo>
                  <a:cubicBezTo>
                    <a:pt x="24751" y="6871"/>
                    <a:pt x="25061" y="7128"/>
                    <a:pt x="24751" y="7180"/>
                  </a:cubicBezTo>
                  <a:cubicBezTo>
                    <a:pt x="24271" y="6750"/>
                    <a:pt x="24751" y="7575"/>
                    <a:pt x="24442" y="7489"/>
                  </a:cubicBezTo>
                  <a:cubicBezTo>
                    <a:pt x="23961" y="7729"/>
                    <a:pt x="24442" y="7060"/>
                    <a:pt x="24133" y="7489"/>
                  </a:cubicBezTo>
                  <a:cubicBezTo>
                    <a:pt x="24133" y="7283"/>
                    <a:pt x="23807" y="7609"/>
                    <a:pt x="23738" y="7626"/>
                  </a:cubicBezTo>
                  <a:cubicBezTo>
                    <a:pt x="24150" y="7626"/>
                    <a:pt x="23738" y="7764"/>
                    <a:pt x="23738" y="7781"/>
                  </a:cubicBezTo>
                  <a:cubicBezTo>
                    <a:pt x="24236" y="7781"/>
                    <a:pt x="23738" y="7918"/>
                    <a:pt x="23824" y="7987"/>
                  </a:cubicBezTo>
                  <a:cubicBezTo>
                    <a:pt x="24442" y="8090"/>
                    <a:pt x="23515" y="9705"/>
                    <a:pt x="23583" y="8262"/>
                  </a:cubicBezTo>
                  <a:cubicBezTo>
                    <a:pt x="23034" y="7901"/>
                    <a:pt x="23978" y="8657"/>
                    <a:pt x="23137" y="8520"/>
                  </a:cubicBezTo>
                  <a:cubicBezTo>
                    <a:pt x="23291" y="8640"/>
                    <a:pt x="22673" y="8777"/>
                    <a:pt x="22931" y="8726"/>
                  </a:cubicBezTo>
                  <a:cubicBezTo>
                    <a:pt x="23188" y="8674"/>
                    <a:pt x="23326" y="8915"/>
                    <a:pt x="22931" y="8846"/>
                  </a:cubicBezTo>
                  <a:cubicBezTo>
                    <a:pt x="22536" y="8777"/>
                    <a:pt x="24082" y="8846"/>
                    <a:pt x="23446" y="9121"/>
                  </a:cubicBezTo>
                  <a:cubicBezTo>
                    <a:pt x="23446" y="9121"/>
                    <a:pt x="23171" y="9327"/>
                    <a:pt x="23137" y="9275"/>
                  </a:cubicBezTo>
                  <a:cubicBezTo>
                    <a:pt x="23103" y="9224"/>
                    <a:pt x="21866" y="9859"/>
                    <a:pt x="21952" y="9396"/>
                  </a:cubicBezTo>
                  <a:cubicBezTo>
                    <a:pt x="22038" y="8932"/>
                    <a:pt x="21952" y="9636"/>
                    <a:pt x="21831" y="9653"/>
                  </a:cubicBezTo>
                  <a:cubicBezTo>
                    <a:pt x="21385" y="9688"/>
                    <a:pt x="20612" y="10529"/>
                    <a:pt x="20560" y="10117"/>
                  </a:cubicBezTo>
                  <a:close/>
                  <a:moveTo>
                    <a:pt x="23669" y="11440"/>
                  </a:moveTo>
                  <a:cubicBezTo>
                    <a:pt x="23669" y="11577"/>
                    <a:pt x="23463" y="11543"/>
                    <a:pt x="23412" y="11440"/>
                  </a:cubicBezTo>
                  <a:cubicBezTo>
                    <a:pt x="23360" y="11337"/>
                    <a:pt x="23223" y="11440"/>
                    <a:pt x="23274" y="11319"/>
                  </a:cubicBezTo>
                  <a:cubicBezTo>
                    <a:pt x="23326" y="11199"/>
                    <a:pt x="23188" y="11319"/>
                    <a:pt x="23274" y="11319"/>
                  </a:cubicBezTo>
                  <a:cubicBezTo>
                    <a:pt x="23173" y="11345"/>
                    <a:pt x="23067" y="11345"/>
                    <a:pt x="22965" y="11319"/>
                  </a:cubicBezTo>
                  <a:cubicBezTo>
                    <a:pt x="22965" y="11319"/>
                    <a:pt x="22965" y="11319"/>
                    <a:pt x="22965" y="11319"/>
                  </a:cubicBezTo>
                  <a:cubicBezTo>
                    <a:pt x="22965" y="11319"/>
                    <a:pt x="22965" y="11319"/>
                    <a:pt x="22965" y="11233"/>
                  </a:cubicBezTo>
                  <a:cubicBezTo>
                    <a:pt x="22965" y="11148"/>
                    <a:pt x="22965" y="11233"/>
                    <a:pt x="22965" y="11233"/>
                  </a:cubicBezTo>
                  <a:cubicBezTo>
                    <a:pt x="22965" y="11233"/>
                    <a:pt x="23120" y="11096"/>
                    <a:pt x="23206" y="11148"/>
                  </a:cubicBezTo>
                  <a:cubicBezTo>
                    <a:pt x="23291" y="11199"/>
                    <a:pt x="22948" y="11251"/>
                    <a:pt x="23206" y="11027"/>
                  </a:cubicBezTo>
                  <a:cubicBezTo>
                    <a:pt x="23206" y="11113"/>
                    <a:pt x="23051" y="11027"/>
                    <a:pt x="23206" y="10941"/>
                  </a:cubicBezTo>
                  <a:cubicBezTo>
                    <a:pt x="23360" y="10856"/>
                    <a:pt x="22948" y="10941"/>
                    <a:pt x="22948" y="10821"/>
                  </a:cubicBezTo>
                  <a:cubicBezTo>
                    <a:pt x="22948" y="10701"/>
                    <a:pt x="23206" y="10735"/>
                    <a:pt x="23223" y="10821"/>
                  </a:cubicBezTo>
                  <a:cubicBezTo>
                    <a:pt x="23240" y="10907"/>
                    <a:pt x="23395" y="10821"/>
                    <a:pt x="23412" y="10718"/>
                  </a:cubicBezTo>
                  <a:cubicBezTo>
                    <a:pt x="23429" y="10615"/>
                    <a:pt x="23291" y="10718"/>
                    <a:pt x="23412" y="10718"/>
                  </a:cubicBezTo>
                  <a:cubicBezTo>
                    <a:pt x="23532" y="10718"/>
                    <a:pt x="23291" y="10718"/>
                    <a:pt x="23412" y="10632"/>
                  </a:cubicBezTo>
                  <a:cubicBezTo>
                    <a:pt x="23532" y="10546"/>
                    <a:pt x="23412" y="10632"/>
                    <a:pt x="23412" y="10632"/>
                  </a:cubicBezTo>
                  <a:cubicBezTo>
                    <a:pt x="23412" y="10632"/>
                    <a:pt x="23412" y="10718"/>
                    <a:pt x="23412" y="10632"/>
                  </a:cubicBezTo>
                  <a:cubicBezTo>
                    <a:pt x="23412" y="10546"/>
                    <a:pt x="23412" y="10632"/>
                    <a:pt x="23412" y="10632"/>
                  </a:cubicBezTo>
                  <a:cubicBezTo>
                    <a:pt x="23223" y="10873"/>
                    <a:pt x="23120" y="10478"/>
                    <a:pt x="23291" y="10632"/>
                  </a:cubicBezTo>
                  <a:cubicBezTo>
                    <a:pt x="23463" y="10787"/>
                    <a:pt x="23291" y="10478"/>
                    <a:pt x="23291" y="10632"/>
                  </a:cubicBezTo>
                  <a:cubicBezTo>
                    <a:pt x="23291" y="10787"/>
                    <a:pt x="23291" y="10632"/>
                    <a:pt x="23291" y="10632"/>
                  </a:cubicBezTo>
                  <a:cubicBezTo>
                    <a:pt x="23291" y="10632"/>
                    <a:pt x="23291" y="10529"/>
                    <a:pt x="23291" y="10632"/>
                  </a:cubicBezTo>
                  <a:cubicBezTo>
                    <a:pt x="23291" y="10735"/>
                    <a:pt x="23291" y="10478"/>
                    <a:pt x="23291" y="10632"/>
                  </a:cubicBezTo>
                  <a:cubicBezTo>
                    <a:pt x="23291" y="10787"/>
                    <a:pt x="23412" y="10632"/>
                    <a:pt x="23291" y="10632"/>
                  </a:cubicBezTo>
                  <a:cubicBezTo>
                    <a:pt x="23171" y="10632"/>
                    <a:pt x="23395" y="10632"/>
                    <a:pt x="23291" y="10632"/>
                  </a:cubicBezTo>
                  <a:cubicBezTo>
                    <a:pt x="23188" y="10632"/>
                    <a:pt x="23120" y="10478"/>
                    <a:pt x="23291" y="10478"/>
                  </a:cubicBezTo>
                  <a:cubicBezTo>
                    <a:pt x="22999" y="10375"/>
                    <a:pt x="23395" y="10375"/>
                    <a:pt x="23291" y="10581"/>
                  </a:cubicBezTo>
                  <a:cubicBezTo>
                    <a:pt x="23291" y="10581"/>
                    <a:pt x="23291" y="10581"/>
                    <a:pt x="23291" y="10581"/>
                  </a:cubicBezTo>
                  <a:cubicBezTo>
                    <a:pt x="23291" y="10581"/>
                    <a:pt x="23291" y="10701"/>
                    <a:pt x="23291" y="10581"/>
                  </a:cubicBezTo>
                  <a:cubicBezTo>
                    <a:pt x="23302" y="10608"/>
                    <a:pt x="23302" y="10639"/>
                    <a:pt x="23291" y="10667"/>
                  </a:cubicBezTo>
                  <a:cubicBezTo>
                    <a:pt x="23291" y="10667"/>
                    <a:pt x="23291" y="10753"/>
                    <a:pt x="23291" y="10787"/>
                  </a:cubicBezTo>
                  <a:cubicBezTo>
                    <a:pt x="23291" y="10821"/>
                    <a:pt x="23291" y="10787"/>
                    <a:pt x="23291" y="10873"/>
                  </a:cubicBezTo>
                  <a:cubicBezTo>
                    <a:pt x="23311" y="10799"/>
                    <a:pt x="23361" y="10737"/>
                    <a:pt x="23429" y="10701"/>
                  </a:cubicBezTo>
                  <a:cubicBezTo>
                    <a:pt x="23429" y="10907"/>
                    <a:pt x="23429" y="10478"/>
                    <a:pt x="23601" y="10461"/>
                  </a:cubicBezTo>
                  <a:cubicBezTo>
                    <a:pt x="23772" y="10443"/>
                    <a:pt x="23601" y="10581"/>
                    <a:pt x="23601" y="10598"/>
                  </a:cubicBezTo>
                  <a:cubicBezTo>
                    <a:pt x="23601" y="10615"/>
                    <a:pt x="23687" y="10461"/>
                    <a:pt x="23790" y="10478"/>
                  </a:cubicBezTo>
                  <a:cubicBezTo>
                    <a:pt x="23832" y="10576"/>
                    <a:pt x="23832" y="10688"/>
                    <a:pt x="23790" y="10787"/>
                  </a:cubicBezTo>
                  <a:cubicBezTo>
                    <a:pt x="23893" y="10701"/>
                    <a:pt x="23790" y="10461"/>
                    <a:pt x="23961" y="10512"/>
                  </a:cubicBezTo>
                  <a:cubicBezTo>
                    <a:pt x="24133" y="10564"/>
                    <a:pt x="24116" y="10375"/>
                    <a:pt x="24099" y="10512"/>
                  </a:cubicBezTo>
                  <a:cubicBezTo>
                    <a:pt x="24082" y="10649"/>
                    <a:pt x="24356" y="10220"/>
                    <a:pt x="24322" y="10512"/>
                  </a:cubicBezTo>
                  <a:cubicBezTo>
                    <a:pt x="24288" y="10804"/>
                    <a:pt x="24442" y="10357"/>
                    <a:pt x="24528" y="10512"/>
                  </a:cubicBezTo>
                  <a:cubicBezTo>
                    <a:pt x="24614" y="10667"/>
                    <a:pt x="24356" y="10667"/>
                    <a:pt x="24528" y="10632"/>
                  </a:cubicBezTo>
                  <a:cubicBezTo>
                    <a:pt x="24700" y="10598"/>
                    <a:pt x="24425" y="10632"/>
                    <a:pt x="24528" y="10804"/>
                  </a:cubicBezTo>
                  <a:cubicBezTo>
                    <a:pt x="24631" y="10976"/>
                    <a:pt x="24528" y="10804"/>
                    <a:pt x="24528" y="10804"/>
                  </a:cubicBezTo>
                  <a:cubicBezTo>
                    <a:pt x="24751" y="10804"/>
                    <a:pt x="24614" y="10804"/>
                    <a:pt x="24528" y="10924"/>
                  </a:cubicBezTo>
                  <a:cubicBezTo>
                    <a:pt x="24442" y="11045"/>
                    <a:pt x="24528" y="11079"/>
                    <a:pt x="24528" y="11148"/>
                  </a:cubicBezTo>
                  <a:cubicBezTo>
                    <a:pt x="24374" y="10924"/>
                    <a:pt x="24528" y="11440"/>
                    <a:pt x="24288" y="11148"/>
                  </a:cubicBezTo>
                  <a:cubicBezTo>
                    <a:pt x="24288" y="11268"/>
                    <a:pt x="24064" y="11268"/>
                    <a:pt x="23978" y="11388"/>
                  </a:cubicBezTo>
                  <a:lnTo>
                    <a:pt x="23978" y="11388"/>
                  </a:lnTo>
                  <a:cubicBezTo>
                    <a:pt x="23978" y="11388"/>
                    <a:pt x="23841" y="11388"/>
                    <a:pt x="23790" y="11388"/>
                  </a:cubicBezTo>
                  <a:cubicBezTo>
                    <a:pt x="23738" y="11388"/>
                    <a:pt x="23790" y="11388"/>
                    <a:pt x="23790" y="11388"/>
                  </a:cubicBezTo>
                  <a:cubicBezTo>
                    <a:pt x="23790" y="11388"/>
                    <a:pt x="23738" y="11594"/>
                    <a:pt x="23669" y="11440"/>
                  </a:cubicBezTo>
                  <a:close/>
                  <a:moveTo>
                    <a:pt x="38184" y="41533"/>
                  </a:moveTo>
                  <a:cubicBezTo>
                    <a:pt x="38063" y="41224"/>
                    <a:pt x="38579" y="40880"/>
                    <a:pt x="38802" y="40640"/>
                  </a:cubicBezTo>
                  <a:cubicBezTo>
                    <a:pt x="39025" y="40399"/>
                    <a:pt x="39025" y="39729"/>
                    <a:pt x="39540" y="39523"/>
                  </a:cubicBezTo>
                  <a:lnTo>
                    <a:pt x="39540" y="39523"/>
                  </a:lnTo>
                  <a:cubicBezTo>
                    <a:pt x="39540" y="39523"/>
                    <a:pt x="39540" y="39523"/>
                    <a:pt x="39540" y="39523"/>
                  </a:cubicBezTo>
                  <a:cubicBezTo>
                    <a:pt x="39540" y="39523"/>
                    <a:pt x="39644" y="39523"/>
                    <a:pt x="39781" y="39386"/>
                  </a:cubicBezTo>
                  <a:cubicBezTo>
                    <a:pt x="39661" y="39678"/>
                    <a:pt x="40073" y="39077"/>
                    <a:pt x="39953" y="39386"/>
                  </a:cubicBezTo>
                  <a:cubicBezTo>
                    <a:pt x="39832" y="39695"/>
                    <a:pt x="39953" y="39386"/>
                    <a:pt x="39953" y="39386"/>
                  </a:cubicBezTo>
                  <a:cubicBezTo>
                    <a:pt x="39953" y="39386"/>
                    <a:pt x="39953" y="39386"/>
                    <a:pt x="39953" y="39248"/>
                  </a:cubicBezTo>
                  <a:cubicBezTo>
                    <a:pt x="39953" y="39111"/>
                    <a:pt x="40073" y="39248"/>
                    <a:pt x="39953" y="39248"/>
                  </a:cubicBezTo>
                  <a:lnTo>
                    <a:pt x="39953" y="39248"/>
                  </a:lnTo>
                  <a:cubicBezTo>
                    <a:pt x="39953" y="39248"/>
                    <a:pt x="39953" y="39248"/>
                    <a:pt x="39953" y="39369"/>
                  </a:cubicBezTo>
                  <a:cubicBezTo>
                    <a:pt x="39953" y="39489"/>
                    <a:pt x="40090" y="39197"/>
                    <a:pt x="40107" y="39266"/>
                  </a:cubicBezTo>
                  <a:cubicBezTo>
                    <a:pt x="40124" y="39334"/>
                    <a:pt x="40107" y="39266"/>
                    <a:pt x="40107" y="39145"/>
                  </a:cubicBezTo>
                  <a:cubicBezTo>
                    <a:pt x="40107" y="39025"/>
                    <a:pt x="40262" y="39145"/>
                    <a:pt x="40107" y="39042"/>
                  </a:cubicBezTo>
                  <a:cubicBezTo>
                    <a:pt x="39953" y="38939"/>
                    <a:pt x="40107" y="39145"/>
                    <a:pt x="40262" y="38939"/>
                  </a:cubicBezTo>
                  <a:cubicBezTo>
                    <a:pt x="40416" y="38733"/>
                    <a:pt x="40537" y="38733"/>
                    <a:pt x="40485" y="38561"/>
                  </a:cubicBezTo>
                  <a:cubicBezTo>
                    <a:pt x="40434" y="38389"/>
                    <a:pt x="40588" y="38561"/>
                    <a:pt x="40674" y="38441"/>
                  </a:cubicBezTo>
                  <a:cubicBezTo>
                    <a:pt x="40760" y="38321"/>
                    <a:pt x="40674" y="38664"/>
                    <a:pt x="40674" y="38664"/>
                  </a:cubicBezTo>
                  <a:cubicBezTo>
                    <a:pt x="41344" y="38922"/>
                    <a:pt x="37514" y="43560"/>
                    <a:pt x="38184" y="41533"/>
                  </a:cubicBezTo>
                  <a:close/>
                  <a:moveTo>
                    <a:pt x="49159" y="26589"/>
                  </a:moveTo>
                  <a:cubicBezTo>
                    <a:pt x="49159" y="26589"/>
                    <a:pt x="49159" y="26589"/>
                    <a:pt x="49159" y="26589"/>
                  </a:cubicBezTo>
                  <a:cubicBezTo>
                    <a:pt x="48810" y="27921"/>
                    <a:pt x="48552" y="29276"/>
                    <a:pt x="48386" y="30643"/>
                  </a:cubicBezTo>
                  <a:cubicBezTo>
                    <a:pt x="48386" y="30540"/>
                    <a:pt x="48215" y="30780"/>
                    <a:pt x="48215" y="30849"/>
                  </a:cubicBezTo>
                  <a:cubicBezTo>
                    <a:pt x="48026" y="31570"/>
                    <a:pt x="47579" y="26864"/>
                    <a:pt x="47613" y="26452"/>
                  </a:cubicBezTo>
                  <a:cubicBezTo>
                    <a:pt x="47459" y="26452"/>
                    <a:pt x="47613" y="26263"/>
                    <a:pt x="47613" y="26160"/>
                  </a:cubicBezTo>
                  <a:cubicBezTo>
                    <a:pt x="47613" y="26057"/>
                    <a:pt x="47528" y="26160"/>
                    <a:pt x="47528" y="26160"/>
                  </a:cubicBezTo>
                  <a:cubicBezTo>
                    <a:pt x="47528" y="26555"/>
                    <a:pt x="47373" y="27362"/>
                    <a:pt x="47098" y="26606"/>
                  </a:cubicBezTo>
                  <a:cubicBezTo>
                    <a:pt x="47098" y="26606"/>
                    <a:pt x="46909" y="26332"/>
                    <a:pt x="46995" y="26383"/>
                  </a:cubicBezTo>
                  <a:lnTo>
                    <a:pt x="46995" y="26383"/>
                  </a:lnTo>
                  <a:cubicBezTo>
                    <a:pt x="46995" y="26538"/>
                    <a:pt x="46995" y="26383"/>
                    <a:pt x="46995" y="26383"/>
                  </a:cubicBezTo>
                  <a:cubicBezTo>
                    <a:pt x="46995" y="26383"/>
                    <a:pt x="47201" y="26074"/>
                    <a:pt x="47081" y="26040"/>
                  </a:cubicBezTo>
                  <a:cubicBezTo>
                    <a:pt x="47081" y="26383"/>
                    <a:pt x="46583" y="26040"/>
                    <a:pt x="46806" y="25833"/>
                  </a:cubicBezTo>
                  <a:cubicBezTo>
                    <a:pt x="46806" y="25833"/>
                    <a:pt x="46806" y="25937"/>
                    <a:pt x="46686" y="25971"/>
                  </a:cubicBezTo>
                  <a:cubicBezTo>
                    <a:pt x="46566" y="26005"/>
                    <a:pt x="46686" y="25885"/>
                    <a:pt x="46549" y="25971"/>
                  </a:cubicBezTo>
                  <a:cubicBezTo>
                    <a:pt x="46411" y="26057"/>
                    <a:pt x="46549" y="25696"/>
                    <a:pt x="46428" y="25559"/>
                  </a:cubicBezTo>
                  <a:cubicBezTo>
                    <a:pt x="46239" y="25730"/>
                    <a:pt x="46428" y="25318"/>
                    <a:pt x="46119" y="25438"/>
                  </a:cubicBezTo>
                  <a:cubicBezTo>
                    <a:pt x="46119" y="25438"/>
                    <a:pt x="45965" y="25524"/>
                    <a:pt x="45913" y="25610"/>
                  </a:cubicBezTo>
                  <a:cubicBezTo>
                    <a:pt x="45861" y="25696"/>
                    <a:pt x="45810" y="25610"/>
                    <a:pt x="45741" y="25610"/>
                  </a:cubicBezTo>
                  <a:cubicBezTo>
                    <a:pt x="45673" y="25610"/>
                    <a:pt x="45604" y="25610"/>
                    <a:pt x="45552" y="25765"/>
                  </a:cubicBezTo>
                  <a:cubicBezTo>
                    <a:pt x="45501" y="25919"/>
                    <a:pt x="45552" y="25765"/>
                    <a:pt x="45432" y="25765"/>
                  </a:cubicBezTo>
                  <a:cubicBezTo>
                    <a:pt x="45312" y="25765"/>
                    <a:pt x="45260" y="25885"/>
                    <a:pt x="45209" y="25679"/>
                  </a:cubicBezTo>
                  <a:cubicBezTo>
                    <a:pt x="45209" y="25782"/>
                    <a:pt x="44814" y="25679"/>
                    <a:pt x="44728" y="25679"/>
                  </a:cubicBezTo>
                  <a:cubicBezTo>
                    <a:pt x="44642" y="25679"/>
                    <a:pt x="44573" y="25679"/>
                    <a:pt x="44453" y="25679"/>
                  </a:cubicBezTo>
                  <a:cubicBezTo>
                    <a:pt x="44178" y="24683"/>
                    <a:pt x="44144" y="25541"/>
                    <a:pt x="43663" y="25404"/>
                  </a:cubicBezTo>
                  <a:cubicBezTo>
                    <a:pt x="43560" y="25404"/>
                    <a:pt x="43251" y="25284"/>
                    <a:pt x="43285" y="25146"/>
                  </a:cubicBezTo>
                  <a:cubicBezTo>
                    <a:pt x="43319" y="25009"/>
                    <a:pt x="42838" y="25146"/>
                    <a:pt x="42804" y="24803"/>
                  </a:cubicBezTo>
                  <a:cubicBezTo>
                    <a:pt x="42804" y="24803"/>
                    <a:pt x="42684" y="24803"/>
                    <a:pt x="42804" y="24803"/>
                  </a:cubicBezTo>
                  <a:cubicBezTo>
                    <a:pt x="42632" y="24803"/>
                    <a:pt x="42564" y="24185"/>
                    <a:pt x="42375" y="24425"/>
                  </a:cubicBezTo>
                  <a:cubicBezTo>
                    <a:pt x="42375" y="24339"/>
                    <a:pt x="42220" y="24425"/>
                    <a:pt x="42272" y="24270"/>
                  </a:cubicBezTo>
                  <a:cubicBezTo>
                    <a:pt x="42323" y="24116"/>
                    <a:pt x="42272" y="24270"/>
                    <a:pt x="42272" y="24270"/>
                  </a:cubicBezTo>
                  <a:cubicBezTo>
                    <a:pt x="42272" y="24270"/>
                    <a:pt x="42272" y="24494"/>
                    <a:pt x="42272" y="24270"/>
                  </a:cubicBezTo>
                  <a:cubicBezTo>
                    <a:pt x="42272" y="24047"/>
                    <a:pt x="42272" y="24580"/>
                    <a:pt x="42100" y="24597"/>
                  </a:cubicBezTo>
                  <a:lnTo>
                    <a:pt x="42220" y="24597"/>
                  </a:lnTo>
                  <a:lnTo>
                    <a:pt x="42220" y="24597"/>
                  </a:lnTo>
                  <a:cubicBezTo>
                    <a:pt x="42220" y="24597"/>
                    <a:pt x="42220" y="24700"/>
                    <a:pt x="42220" y="24734"/>
                  </a:cubicBezTo>
                  <a:cubicBezTo>
                    <a:pt x="42220" y="24769"/>
                    <a:pt x="42220" y="24837"/>
                    <a:pt x="42220" y="24734"/>
                  </a:cubicBezTo>
                  <a:cubicBezTo>
                    <a:pt x="42259" y="24896"/>
                    <a:pt x="42365" y="25033"/>
                    <a:pt x="42512" y="25112"/>
                  </a:cubicBezTo>
                  <a:cubicBezTo>
                    <a:pt x="42512" y="25112"/>
                    <a:pt x="42821" y="25438"/>
                    <a:pt x="42770" y="25610"/>
                  </a:cubicBezTo>
                  <a:lnTo>
                    <a:pt x="42770" y="25610"/>
                  </a:lnTo>
                  <a:cubicBezTo>
                    <a:pt x="42993" y="25851"/>
                    <a:pt x="43027" y="26314"/>
                    <a:pt x="43045" y="25782"/>
                  </a:cubicBezTo>
                  <a:cubicBezTo>
                    <a:pt x="43045" y="25645"/>
                    <a:pt x="43045" y="25438"/>
                    <a:pt x="43165" y="25627"/>
                  </a:cubicBezTo>
                  <a:cubicBezTo>
                    <a:pt x="43133" y="25786"/>
                    <a:pt x="43133" y="25950"/>
                    <a:pt x="43165" y="26108"/>
                  </a:cubicBezTo>
                  <a:cubicBezTo>
                    <a:pt x="43165" y="26108"/>
                    <a:pt x="43165" y="26297"/>
                    <a:pt x="43165" y="26211"/>
                  </a:cubicBezTo>
                  <a:lnTo>
                    <a:pt x="43165" y="26366"/>
                  </a:lnTo>
                  <a:cubicBezTo>
                    <a:pt x="43371" y="26177"/>
                    <a:pt x="43646" y="26366"/>
                    <a:pt x="43766" y="26091"/>
                  </a:cubicBezTo>
                  <a:lnTo>
                    <a:pt x="43766" y="26091"/>
                  </a:lnTo>
                  <a:cubicBezTo>
                    <a:pt x="43766" y="25833"/>
                    <a:pt x="44024" y="25593"/>
                    <a:pt x="44058" y="25318"/>
                  </a:cubicBezTo>
                  <a:lnTo>
                    <a:pt x="44058" y="25318"/>
                  </a:lnTo>
                  <a:cubicBezTo>
                    <a:pt x="44058" y="25318"/>
                    <a:pt x="44058" y="25146"/>
                    <a:pt x="44058" y="25215"/>
                  </a:cubicBezTo>
                  <a:cubicBezTo>
                    <a:pt x="44058" y="25284"/>
                    <a:pt x="44058" y="25559"/>
                    <a:pt x="44058" y="25507"/>
                  </a:cubicBezTo>
                  <a:cubicBezTo>
                    <a:pt x="44058" y="25851"/>
                    <a:pt x="44247" y="26280"/>
                    <a:pt x="44642" y="26091"/>
                  </a:cubicBezTo>
                  <a:cubicBezTo>
                    <a:pt x="44947" y="26440"/>
                    <a:pt x="44947" y="26961"/>
                    <a:pt x="44642" y="27311"/>
                  </a:cubicBezTo>
                  <a:cubicBezTo>
                    <a:pt x="44642" y="27105"/>
                    <a:pt x="44487" y="27757"/>
                    <a:pt x="44642" y="27877"/>
                  </a:cubicBezTo>
                  <a:cubicBezTo>
                    <a:pt x="44230" y="27877"/>
                    <a:pt x="44505" y="28290"/>
                    <a:pt x="44109" y="28376"/>
                  </a:cubicBezTo>
                  <a:cubicBezTo>
                    <a:pt x="44109" y="28496"/>
                    <a:pt x="44109" y="28599"/>
                    <a:pt x="44109" y="28719"/>
                  </a:cubicBezTo>
                  <a:cubicBezTo>
                    <a:pt x="43847" y="28757"/>
                    <a:pt x="43612" y="28900"/>
                    <a:pt x="43457" y="29114"/>
                  </a:cubicBezTo>
                  <a:cubicBezTo>
                    <a:pt x="43457" y="29475"/>
                    <a:pt x="42924" y="29595"/>
                    <a:pt x="42684" y="29767"/>
                  </a:cubicBezTo>
                  <a:cubicBezTo>
                    <a:pt x="42443" y="29939"/>
                    <a:pt x="42495" y="30042"/>
                    <a:pt x="42357" y="29990"/>
                  </a:cubicBezTo>
                  <a:cubicBezTo>
                    <a:pt x="42248" y="30193"/>
                    <a:pt x="42016" y="30299"/>
                    <a:pt x="41791" y="30248"/>
                  </a:cubicBezTo>
                  <a:cubicBezTo>
                    <a:pt x="41649" y="30457"/>
                    <a:pt x="41423" y="30595"/>
                    <a:pt x="41172" y="30626"/>
                  </a:cubicBezTo>
                  <a:cubicBezTo>
                    <a:pt x="41035" y="30317"/>
                    <a:pt x="41172" y="29904"/>
                    <a:pt x="40897" y="29629"/>
                  </a:cubicBezTo>
                  <a:cubicBezTo>
                    <a:pt x="41155" y="29011"/>
                    <a:pt x="40262" y="28204"/>
                    <a:pt x="39850" y="27706"/>
                  </a:cubicBezTo>
                  <a:cubicBezTo>
                    <a:pt x="39850" y="27293"/>
                    <a:pt x="39747" y="26589"/>
                    <a:pt x="39283" y="26606"/>
                  </a:cubicBezTo>
                  <a:cubicBezTo>
                    <a:pt x="39111" y="25799"/>
                    <a:pt x="38166" y="25370"/>
                    <a:pt x="38338" y="24751"/>
                  </a:cubicBezTo>
                  <a:cubicBezTo>
                    <a:pt x="38218" y="24975"/>
                    <a:pt x="38338" y="25249"/>
                    <a:pt x="38201" y="25438"/>
                  </a:cubicBezTo>
                  <a:cubicBezTo>
                    <a:pt x="37948" y="25233"/>
                    <a:pt x="37727" y="24989"/>
                    <a:pt x="37548" y="24717"/>
                  </a:cubicBezTo>
                  <a:cubicBezTo>
                    <a:pt x="37840" y="25370"/>
                    <a:pt x="38304" y="26022"/>
                    <a:pt x="38682" y="26692"/>
                  </a:cubicBezTo>
                  <a:lnTo>
                    <a:pt x="38682" y="26692"/>
                  </a:lnTo>
                  <a:cubicBezTo>
                    <a:pt x="38718" y="26746"/>
                    <a:pt x="38765" y="26793"/>
                    <a:pt x="38819" y="26830"/>
                  </a:cubicBezTo>
                  <a:cubicBezTo>
                    <a:pt x="38819" y="26830"/>
                    <a:pt x="38716" y="26830"/>
                    <a:pt x="38699" y="26830"/>
                  </a:cubicBezTo>
                  <a:cubicBezTo>
                    <a:pt x="38699" y="27328"/>
                    <a:pt x="39231" y="27311"/>
                    <a:pt x="39317" y="27826"/>
                  </a:cubicBezTo>
                  <a:cubicBezTo>
                    <a:pt x="39180" y="27826"/>
                    <a:pt x="39420" y="28187"/>
                    <a:pt x="39317" y="28376"/>
                  </a:cubicBezTo>
                  <a:cubicBezTo>
                    <a:pt x="39214" y="28565"/>
                    <a:pt x="39644" y="28719"/>
                    <a:pt x="39712" y="28891"/>
                  </a:cubicBezTo>
                  <a:cubicBezTo>
                    <a:pt x="39781" y="29063"/>
                    <a:pt x="39884" y="29561"/>
                    <a:pt x="40021" y="29715"/>
                  </a:cubicBezTo>
                  <a:cubicBezTo>
                    <a:pt x="40159" y="29870"/>
                    <a:pt x="40142" y="30007"/>
                    <a:pt x="40021" y="29801"/>
                  </a:cubicBezTo>
                  <a:cubicBezTo>
                    <a:pt x="39901" y="29595"/>
                    <a:pt x="40021" y="30042"/>
                    <a:pt x="40193" y="29939"/>
                  </a:cubicBezTo>
                  <a:cubicBezTo>
                    <a:pt x="40571" y="29939"/>
                    <a:pt x="40708" y="30591"/>
                    <a:pt x="40932" y="30626"/>
                  </a:cubicBezTo>
                  <a:cubicBezTo>
                    <a:pt x="41155" y="30660"/>
                    <a:pt x="40932" y="30746"/>
                    <a:pt x="41035" y="30746"/>
                  </a:cubicBezTo>
                  <a:cubicBezTo>
                    <a:pt x="41037" y="30889"/>
                    <a:pt x="40935" y="31013"/>
                    <a:pt x="40794" y="31038"/>
                  </a:cubicBezTo>
                  <a:cubicBezTo>
                    <a:pt x="41035" y="31038"/>
                    <a:pt x="41086" y="31364"/>
                    <a:pt x="41327" y="31450"/>
                  </a:cubicBezTo>
                  <a:cubicBezTo>
                    <a:pt x="41782" y="31205"/>
                    <a:pt x="42267" y="31020"/>
                    <a:pt x="42770" y="30901"/>
                  </a:cubicBezTo>
                  <a:cubicBezTo>
                    <a:pt x="42857" y="30834"/>
                    <a:pt x="42933" y="30752"/>
                    <a:pt x="42993" y="30660"/>
                  </a:cubicBezTo>
                  <a:cubicBezTo>
                    <a:pt x="43165" y="30660"/>
                    <a:pt x="42993" y="31021"/>
                    <a:pt x="42993" y="31210"/>
                  </a:cubicBezTo>
                  <a:cubicBezTo>
                    <a:pt x="42993" y="31399"/>
                    <a:pt x="42993" y="31210"/>
                    <a:pt x="42993" y="31210"/>
                  </a:cubicBezTo>
                  <a:cubicBezTo>
                    <a:pt x="42684" y="33580"/>
                    <a:pt x="39163" y="34989"/>
                    <a:pt x="38922" y="37033"/>
                  </a:cubicBezTo>
                  <a:cubicBezTo>
                    <a:pt x="38922" y="37033"/>
                    <a:pt x="38716" y="37204"/>
                    <a:pt x="38802" y="37307"/>
                  </a:cubicBezTo>
                  <a:cubicBezTo>
                    <a:pt x="38888" y="37410"/>
                    <a:pt x="38596" y="37874"/>
                    <a:pt x="38802" y="38012"/>
                  </a:cubicBezTo>
                  <a:cubicBezTo>
                    <a:pt x="38630" y="38407"/>
                    <a:pt x="38493" y="38991"/>
                    <a:pt x="38355" y="39248"/>
                  </a:cubicBezTo>
                  <a:cubicBezTo>
                    <a:pt x="38218" y="39506"/>
                    <a:pt x="38149" y="39369"/>
                    <a:pt x="38355" y="39351"/>
                  </a:cubicBezTo>
                  <a:cubicBezTo>
                    <a:pt x="38063" y="39781"/>
                    <a:pt x="37514" y="39901"/>
                    <a:pt x="37119" y="40193"/>
                  </a:cubicBezTo>
                  <a:lnTo>
                    <a:pt x="37119" y="40193"/>
                  </a:lnTo>
                  <a:cubicBezTo>
                    <a:pt x="36902" y="40432"/>
                    <a:pt x="36622" y="40604"/>
                    <a:pt x="36311" y="40691"/>
                  </a:cubicBezTo>
                  <a:cubicBezTo>
                    <a:pt x="36339" y="40751"/>
                    <a:pt x="36339" y="40820"/>
                    <a:pt x="36311" y="40880"/>
                  </a:cubicBezTo>
                  <a:cubicBezTo>
                    <a:pt x="36311" y="40880"/>
                    <a:pt x="36311" y="41000"/>
                    <a:pt x="36311" y="41035"/>
                  </a:cubicBezTo>
                  <a:cubicBezTo>
                    <a:pt x="36311" y="41069"/>
                    <a:pt x="36311" y="41292"/>
                    <a:pt x="36311" y="41395"/>
                  </a:cubicBezTo>
                  <a:cubicBezTo>
                    <a:pt x="36311" y="41498"/>
                    <a:pt x="36311" y="41310"/>
                    <a:pt x="36311" y="41292"/>
                  </a:cubicBezTo>
                  <a:lnTo>
                    <a:pt x="36311" y="41292"/>
                  </a:lnTo>
                  <a:lnTo>
                    <a:pt x="36311" y="41292"/>
                  </a:lnTo>
                  <a:cubicBezTo>
                    <a:pt x="36311" y="41447"/>
                    <a:pt x="36122" y="41567"/>
                    <a:pt x="36054" y="41705"/>
                  </a:cubicBezTo>
                  <a:lnTo>
                    <a:pt x="36054" y="41705"/>
                  </a:lnTo>
                  <a:cubicBezTo>
                    <a:pt x="35865" y="42117"/>
                    <a:pt x="35126" y="41997"/>
                    <a:pt x="35006" y="42392"/>
                  </a:cubicBezTo>
                  <a:lnTo>
                    <a:pt x="35126" y="42392"/>
                  </a:lnTo>
                  <a:cubicBezTo>
                    <a:pt x="35084" y="42471"/>
                    <a:pt x="35025" y="42542"/>
                    <a:pt x="34954" y="42598"/>
                  </a:cubicBezTo>
                  <a:lnTo>
                    <a:pt x="34954" y="42598"/>
                  </a:lnTo>
                  <a:cubicBezTo>
                    <a:pt x="34162" y="43425"/>
                    <a:pt x="33158" y="44019"/>
                    <a:pt x="32051" y="44315"/>
                  </a:cubicBezTo>
                  <a:cubicBezTo>
                    <a:pt x="31588" y="44161"/>
                    <a:pt x="31124" y="44453"/>
                    <a:pt x="30660" y="44418"/>
                  </a:cubicBezTo>
                  <a:cubicBezTo>
                    <a:pt x="30660" y="44333"/>
                    <a:pt x="30660" y="44418"/>
                    <a:pt x="30660" y="44418"/>
                  </a:cubicBezTo>
                  <a:cubicBezTo>
                    <a:pt x="30660" y="44418"/>
                    <a:pt x="30557" y="44333"/>
                    <a:pt x="30660" y="44418"/>
                  </a:cubicBezTo>
                  <a:cubicBezTo>
                    <a:pt x="30763" y="44504"/>
                    <a:pt x="30798" y="44230"/>
                    <a:pt x="30660" y="44092"/>
                  </a:cubicBezTo>
                  <a:cubicBezTo>
                    <a:pt x="30987" y="43938"/>
                    <a:pt x="30660" y="43508"/>
                    <a:pt x="30660" y="43199"/>
                  </a:cubicBezTo>
                  <a:cubicBezTo>
                    <a:pt x="30128" y="42392"/>
                    <a:pt x="30437" y="41189"/>
                    <a:pt x="29836" y="40296"/>
                  </a:cubicBezTo>
                  <a:cubicBezTo>
                    <a:pt x="29836" y="39369"/>
                    <a:pt x="31210" y="38956"/>
                    <a:pt x="30591" y="38046"/>
                  </a:cubicBezTo>
                  <a:cubicBezTo>
                    <a:pt x="30866" y="37840"/>
                    <a:pt x="30591" y="37428"/>
                    <a:pt x="30471" y="37204"/>
                  </a:cubicBezTo>
                  <a:lnTo>
                    <a:pt x="30574" y="37204"/>
                  </a:lnTo>
                  <a:cubicBezTo>
                    <a:pt x="30574" y="37204"/>
                    <a:pt x="30334" y="37204"/>
                    <a:pt x="30454" y="37050"/>
                  </a:cubicBezTo>
                  <a:cubicBezTo>
                    <a:pt x="30248" y="36449"/>
                    <a:pt x="29561" y="36242"/>
                    <a:pt x="29423" y="35607"/>
                  </a:cubicBezTo>
                  <a:cubicBezTo>
                    <a:pt x="29578" y="35607"/>
                    <a:pt x="29612" y="35487"/>
                    <a:pt x="29630" y="35298"/>
                  </a:cubicBezTo>
                  <a:cubicBezTo>
                    <a:pt x="29647" y="35109"/>
                    <a:pt x="29767" y="35298"/>
                    <a:pt x="29819" y="35298"/>
                  </a:cubicBezTo>
                  <a:cubicBezTo>
                    <a:pt x="29741" y="35301"/>
                    <a:pt x="29670" y="35252"/>
                    <a:pt x="29647" y="35177"/>
                  </a:cubicBezTo>
                  <a:cubicBezTo>
                    <a:pt x="29767" y="35177"/>
                    <a:pt x="29750" y="35057"/>
                    <a:pt x="29647" y="35040"/>
                  </a:cubicBezTo>
                  <a:cubicBezTo>
                    <a:pt x="29897" y="34793"/>
                    <a:pt x="29972" y="34419"/>
                    <a:pt x="29836" y="34095"/>
                  </a:cubicBezTo>
                  <a:cubicBezTo>
                    <a:pt x="29681" y="34198"/>
                    <a:pt x="29612" y="34095"/>
                    <a:pt x="29612" y="33906"/>
                  </a:cubicBezTo>
                  <a:cubicBezTo>
                    <a:pt x="29559" y="33957"/>
                    <a:pt x="29477" y="33957"/>
                    <a:pt x="29423" y="33906"/>
                  </a:cubicBezTo>
                  <a:cubicBezTo>
                    <a:pt x="29269" y="34095"/>
                    <a:pt x="28771" y="34078"/>
                    <a:pt x="28496" y="34044"/>
                  </a:cubicBezTo>
                  <a:cubicBezTo>
                    <a:pt x="28118" y="32807"/>
                    <a:pt x="26778" y="33529"/>
                    <a:pt x="25937" y="33821"/>
                  </a:cubicBezTo>
                  <a:cubicBezTo>
                    <a:pt x="24219" y="33305"/>
                    <a:pt x="23961" y="34490"/>
                    <a:pt x="22501" y="32687"/>
                  </a:cubicBezTo>
                  <a:cubicBezTo>
                    <a:pt x="22330" y="32687"/>
                    <a:pt x="22364" y="32429"/>
                    <a:pt x="22226" y="32361"/>
                  </a:cubicBezTo>
                  <a:cubicBezTo>
                    <a:pt x="22089" y="32292"/>
                    <a:pt x="22226" y="32240"/>
                    <a:pt x="22226" y="32137"/>
                  </a:cubicBezTo>
                  <a:cubicBezTo>
                    <a:pt x="22226" y="32034"/>
                    <a:pt x="21883" y="31897"/>
                    <a:pt x="21986" y="31828"/>
                  </a:cubicBezTo>
                  <a:cubicBezTo>
                    <a:pt x="21608" y="31828"/>
                    <a:pt x="21814" y="31485"/>
                    <a:pt x="21591" y="31536"/>
                  </a:cubicBezTo>
                  <a:cubicBezTo>
                    <a:pt x="21368" y="31588"/>
                    <a:pt x="21591" y="31450"/>
                    <a:pt x="21436" y="31450"/>
                  </a:cubicBezTo>
                  <a:lnTo>
                    <a:pt x="21436" y="31450"/>
                  </a:lnTo>
                  <a:lnTo>
                    <a:pt x="21436" y="31450"/>
                  </a:lnTo>
                  <a:cubicBezTo>
                    <a:pt x="21436" y="31450"/>
                    <a:pt x="21436" y="31450"/>
                    <a:pt x="21436" y="31347"/>
                  </a:cubicBezTo>
                  <a:cubicBezTo>
                    <a:pt x="21436" y="31244"/>
                    <a:pt x="21625" y="31347"/>
                    <a:pt x="21642" y="31347"/>
                  </a:cubicBezTo>
                  <a:cubicBezTo>
                    <a:pt x="21660" y="31347"/>
                    <a:pt x="21076" y="31347"/>
                    <a:pt x="21247" y="31158"/>
                  </a:cubicBezTo>
                  <a:cubicBezTo>
                    <a:pt x="21110" y="31158"/>
                    <a:pt x="21076" y="31158"/>
                    <a:pt x="21041" y="30986"/>
                  </a:cubicBezTo>
                  <a:cubicBezTo>
                    <a:pt x="21007" y="30815"/>
                    <a:pt x="21162" y="30986"/>
                    <a:pt x="21213" y="30986"/>
                  </a:cubicBezTo>
                  <a:cubicBezTo>
                    <a:pt x="21265" y="30986"/>
                    <a:pt x="21076" y="30986"/>
                    <a:pt x="21024" y="30986"/>
                  </a:cubicBezTo>
                  <a:cubicBezTo>
                    <a:pt x="20973" y="30986"/>
                    <a:pt x="21024" y="30849"/>
                    <a:pt x="21024" y="30780"/>
                  </a:cubicBezTo>
                  <a:cubicBezTo>
                    <a:pt x="21024" y="30712"/>
                    <a:pt x="21179" y="30935"/>
                    <a:pt x="21299" y="30780"/>
                  </a:cubicBezTo>
                  <a:cubicBezTo>
                    <a:pt x="21419" y="30626"/>
                    <a:pt x="21024" y="30694"/>
                    <a:pt x="21144" y="30626"/>
                  </a:cubicBezTo>
                  <a:lnTo>
                    <a:pt x="21144" y="30626"/>
                  </a:lnTo>
                  <a:cubicBezTo>
                    <a:pt x="21144" y="30626"/>
                    <a:pt x="20990" y="30368"/>
                    <a:pt x="20921" y="30299"/>
                  </a:cubicBezTo>
                  <a:cubicBezTo>
                    <a:pt x="21365" y="29847"/>
                    <a:pt x="21523" y="29187"/>
                    <a:pt x="21333" y="28582"/>
                  </a:cubicBezTo>
                  <a:cubicBezTo>
                    <a:pt x="21471" y="28582"/>
                    <a:pt x="21333" y="28393"/>
                    <a:pt x="21436" y="28358"/>
                  </a:cubicBezTo>
                  <a:cubicBezTo>
                    <a:pt x="21539" y="28324"/>
                    <a:pt x="21265" y="28255"/>
                    <a:pt x="21247" y="28135"/>
                  </a:cubicBezTo>
                  <a:lnTo>
                    <a:pt x="21247" y="28221"/>
                  </a:lnTo>
                  <a:cubicBezTo>
                    <a:pt x="21228" y="27927"/>
                    <a:pt x="21357" y="27644"/>
                    <a:pt x="21591" y="27465"/>
                  </a:cubicBezTo>
                  <a:cubicBezTo>
                    <a:pt x="21952" y="26297"/>
                    <a:pt x="23103" y="25833"/>
                    <a:pt x="23927" y="25043"/>
                  </a:cubicBezTo>
                  <a:cubicBezTo>
                    <a:pt x="23935" y="24883"/>
                    <a:pt x="23935" y="24723"/>
                    <a:pt x="23927" y="24562"/>
                  </a:cubicBezTo>
                  <a:cubicBezTo>
                    <a:pt x="23927" y="24373"/>
                    <a:pt x="24288" y="24288"/>
                    <a:pt x="24133" y="24081"/>
                  </a:cubicBezTo>
                  <a:cubicBezTo>
                    <a:pt x="24677" y="23812"/>
                    <a:pt x="25139" y="23403"/>
                    <a:pt x="25473" y="22896"/>
                  </a:cubicBezTo>
                  <a:cubicBezTo>
                    <a:pt x="25473" y="23240"/>
                    <a:pt x="26005" y="23223"/>
                    <a:pt x="26194" y="23102"/>
                  </a:cubicBezTo>
                  <a:cubicBezTo>
                    <a:pt x="26521" y="23497"/>
                    <a:pt x="27225" y="22828"/>
                    <a:pt x="27586" y="22725"/>
                  </a:cubicBezTo>
                  <a:cubicBezTo>
                    <a:pt x="27946" y="22621"/>
                    <a:pt x="28771" y="22725"/>
                    <a:pt x="29063" y="22587"/>
                  </a:cubicBezTo>
                  <a:cubicBezTo>
                    <a:pt x="29355" y="22450"/>
                    <a:pt x="29286" y="22828"/>
                    <a:pt x="29372" y="22587"/>
                  </a:cubicBezTo>
                  <a:cubicBezTo>
                    <a:pt x="29647" y="22828"/>
                    <a:pt x="29939" y="22450"/>
                    <a:pt x="30162" y="22587"/>
                  </a:cubicBezTo>
                  <a:cubicBezTo>
                    <a:pt x="30162" y="22398"/>
                    <a:pt x="30299" y="22725"/>
                    <a:pt x="30385" y="22776"/>
                  </a:cubicBezTo>
                  <a:cubicBezTo>
                    <a:pt x="30746" y="22415"/>
                    <a:pt x="30488" y="22862"/>
                    <a:pt x="30385" y="23017"/>
                  </a:cubicBezTo>
                  <a:cubicBezTo>
                    <a:pt x="31021" y="23446"/>
                    <a:pt x="29956" y="23618"/>
                    <a:pt x="30385" y="23910"/>
                  </a:cubicBezTo>
                  <a:cubicBezTo>
                    <a:pt x="30385" y="23910"/>
                    <a:pt x="30385" y="23910"/>
                    <a:pt x="30506" y="23910"/>
                  </a:cubicBezTo>
                  <a:cubicBezTo>
                    <a:pt x="30626" y="23910"/>
                    <a:pt x="30506" y="23824"/>
                    <a:pt x="30506" y="23910"/>
                  </a:cubicBezTo>
                  <a:cubicBezTo>
                    <a:pt x="30677" y="24322"/>
                    <a:pt x="31313" y="24013"/>
                    <a:pt x="31622" y="24236"/>
                  </a:cubicBezTo>
                  <a:cubicBezTo>
                    <a:pt x="34851" y="26469"/>
                    <a:pt x="32343" y="23566"/>
                    <a:pt x="34473" y="24236"/>
                  </a:cubicBezTo>
                  <a:cubicBezTo>
                    <a:pt x="34834" y="24580"/>
                    <a:pt x="35641" y="24477"/>
                    <a:pt x="36191" y="24700"/>
                  </a:cubicBezTo>
                  <a:cubicBezTo>
                    <a:pt x="36741" y="24923"/>
                    <a:pt x="36724" y="24597"/>
                    <a:pt x="37084" y="24494"/>
                  </a:cubicBezTo>
                  <a:cubicBezTo>
                    <a:pt x="36844" y="24580"/>
                    <a:pt x="37084" y="24494"/>
                    <a:pt x="37187" y="24494"/>
                  </a:cubicBezTo>
                  <a:cubicBezTo>
                    <a:pt x="37290" y="24494"/>
                    <a:pt x="37187" y="24494"/>
                    <a:pt x="37187" y="24494"/>
                  </a:cubicBezTo>
                  <a:cubicBezTo>
                    <a:pt x="37187" y="24494"/>
                    <a:pt x="37411" y="24494"/>
                    <a:pt x="37462" y="24494"/>
                  </a:cubicBezTo>
                  <a:cubicBezTo>
                    <a:pt x="37514" y="24494"/>
                    <a:pt x="37565" y="24614"/>
                    <a:pt x="37565" y="24665"/>
                  </a:cubicBezTo>
                  <a:cubicBezTo>
                    <a:pt x="37565" y="24717"/>
                    <a:pt x="37565" y="24562"/>
                    <a:pt x="37565" y="24494"/>
                  </a:cubicBezTo>
                  <a:cubicBezTo>
                    <a:pt x="38733" y="24889"/>
                    <a:pt x="38338" y="22776"/>
                    <a:pt x="38407" y="22381"/>
                  </a:cubicBezTo>
                  <a:cubicBezTo>
                    <a:pt x="38218" y="22536"/>
                    <a:pt x="37892" y="22381"/>
                    <a:pt x="37840" y="22656"/>
                  </a:cubicBezTo>
                  <a:cubicBezTo>
                    <a:pt x="37496" y="23051"/>
                    <a:pt x="36775" y="22106"/>
                    <a:pt x="36775" y="22656"/>
                  </a:cubicBezTo>
                  <a:cubicBezTo>
                    <a:pt x="36620" y="22656"/>
                    <a:pt x="36225" y="22828"/>
                    <a:pt x="36277" y="22536"/>
                  </a:cubicBezTo>
                  <a:cubicBezTo>
                    <a:pt x="36277" y="22536"/>
                    <a:pt x="36277" y="22536"/>
                    <a:pt x="36140" y="22536"/>
                  </a:cubicBezTo>
                  <a:cubicBezTo>
                    <a:pt x="36002" y="22536"/>
                    <a:pt x="35951" y="22690"/>
                    <a:pt x="35933" y="22536"/>
                  </a:cubicBezTo>
                  <a:lnTo>
                    <a:pt x="35727" y="22536"/>
                  </a:lnTo>
                  <a:cubicBezTo>
                    <a:pt x="35727" y="22450"/>
                    <a:pt x="35951" y="22536"/>
                    <a:pt x="35951" y="22398"/>
                  </a:cubicBezTo>
                  <a:cubicBezTo>
                    <a:pt x="35951" y="22261"/>
                    <a:pt x="35556" y="22501"/>
                    <a:pt x="35762" y="22398"/>
                  </a:cubicBezTo>
                  <a:cubicBezTo>
                    <a:pt x="35521" y="22244"/>
                    <a:pt x="35762" y="22106"/>
                    <a:pt x="35401" y="22020"/>
                  </a:cubicBezTo>
                  <a:cubicBezTo>
                    <a:pt x="35040" y="21934"/>
                    <a:pt x="35401" y="21883"/>
                    <a:pt x="35401" y="21831"/>
                  </a:cubicBezTo>
                  <a:cubicBezTo>
                    <a:pt x="35401" y="21780"/>
                    <a:pt x="35401" y="21952"/>
                    <a:pt x="35573" y="21831"/>
                  </a:cubicBezTo>
                  <a:lnTo>
                    <a:pt x="35573" y="21831"/>
                  </a:lnTo>
                  <a:cubicBezTo>
                    <a:pt x="35573" y="21831"/>
                    <a:pt x="35710" y="21831"/>
                    <a:pt x="35676" y="21694"/>
                  </a:cubicBezTo>
                  <a:cubicBezTo>
                    <a:pt x="35641" y="21557"/>
                    <a:pt x="35504" y="21522"/>
                    <a:pt x="35676" y="21488"/>
                  </a:cubicBezTo>
                  <a:cubicBezTo>
                    <a:pt x="35195" y="21660"/>
                    <a:pt x="35435" y="20938"/>
                    <a:pt x="35779" y="21179"/>
                  </a:cubicBezTo>
                  <a:cubicBezTo>
                    <a:pt x="35779" y="21041"/>
                    <a:pt x="36071" y="21179"/>
                    <a:pt x="36225" y="21179"/>
                  </a:cubicBezTo>
                  <a:cubicBezTo>
                    <a:pt x="35916" y="21058"/>
                    <a:pt x="36363" y="21076"/>
                    <a:pt x="36397" y="20990"/>
                  </a:cubicBezTo>
                  <a:cubicBezTo>
                    <a:pt x="35676" y="20766"/>
                    <a:pt x="36775" y="20869"/>
                    <a:pt x="36827" y="20784"/>
                  </a:cubicBezTo>
                  <a:cubicBezTo>
                    <a:pt x="36964" y="20406"/>
                    <a:pt x="37479" y="20457"/>
                    <a:pt x="37788" y="20371"/>
                  </a:cubicBezTo>
                  <a:cubicBezTo>
                    <a:pt x="37788" y="20543"/>
                    <a:pt x="37960" y="20560"/>
                    <a:pt x="38063" y="20371"/>
                  </a:cubicBezTo>
                  <a:cubicBezTo>
                    <a:pt x="38166" y="20182"/>
                    <a:pt x="38201" y="20663"/>
                    <a:pt x="38287" y="20526"/>
                  </a:cubicBezTo>
                  <a:cubicBezTo>
                    <a:pt x="40760" y="21024"/>
                    <a:pt x="38991" y="19324"/>
                    <a:pt x="37857" y="19049"/>
                  </a:cubicBezTo>
                  <a:cubicBezTo>
                    <a:pt x="37857" y="19049"/>
                    <a:pt x="37857" y="19049"/>
                    <a:pt x="37857" y="18911"/>
                  </a:cubicBezTo>
                  <a:cubicBezTo>
                    <a:pt x="37857" y="18774"/>
                    <a:pt x="38063" y="18911"/>
                    <a:pt x="37977" y="18791"/>
                  </a:cubicBezTo>
                  <a:cubicBezTo>
                    <a:pt x="37892" y="18671"/>
                    <a:pt x="38201" y="18637"/>
                    <a:pt x="37977" y="18551"/>
                  </a:cubicBezTo>
                  <a:cubicBezTo>
                    <a:pt x="37754" y="18465"/>
                    <a:pt x="37874" y="18551"/>
                    <a:pt x="37857" y="18448"/>
                  </a:cubicBezTo>
                  <a:cubicBezTo>
                    <a:pt x="37840" y="18345"/>
                    <a:pt x="38029" y="18448"/>
                    <a:pt x="38029" y="18448"/>
                  </a:cubicBezTo>
                  <a:cubicBezTo>
                    <a:pt x="38029" y="18448"/>
                    <a:pt x="38166" y="18310"/>
                    <a:pt x="38132" y="18224"/>
                  </a:cubicBezTo>
                  <a:cubicBezTo>
                    <a:pt x="38098" y="18138"/>
                    <a:pt x="37651" y="18224"/>
                    <a:pt x="37548" y="18499"/>
                  </a:cubicBezTo>
                  <a:cubicBezTo>
                    <a:pt x="37548" y="18499"/>
                    <a:pt x="37445" y="18585"/>
                    <a:pt x="37359" y="18499"/>
                  </a:cubicBezTo>
                  <a:cubicBezTo>
                    <a:pt x="37273" y="18413"/>
                    <a:pt x="37256" y="18499"/>
                    <a:pt x="37204" y="18499"/>
                  </a:cubicBezTo>
                  <a:cubicBezTo>
                    <a:pt x="37153" y="18499"/>
                    <a:pt x="37204" y="18774"/>
                    <a:pt x="37204" y="18705"/>
                  </a:cubicBezTo>
                  <a:cubicBezTo>
                    <a:pt x="37204" y="18637"/>
                    <a:pt x="37204" y="18585"/>
                    <a:pt x="37204" y="18568"/>
                  </a:cubicBezTo>
                  <a:cubicBezTo>
                    <a:pt x="37204" y="18551"/>
                    <a:pt x="36964" y="18722"/>
                    <a:pt x="36878" y="18791"/>
                  </a:cubicBezTo>
                  <a:cubicBezTo>
                    <a:pt x="36792" y="18860"/>
                    <a:pt x="37170" y="18791"/>
                    <a:pt x="37136" y="18946"/>
                  </a:cubicBezTo>
                  <a:cubicBezTo>
                    <a:pt x="37101" y="19100"/>
                    <a:pt x="37136" y="18946"/>
                    <a:pt x="37136" y="18946"/>
                  </a:cubicBezTo>
                  <a:cubicBezTo>
                    <a:pt x="37136" y="18946"/>
                    <a:pt x="37136" y="19066"/>
                    <a:pt x="37325" y="19049"/>
                  </a:cubicBezTo>
                  <a:cubicBezTo>
                    <a:pt x="37514" y="19032"/>
                    <a:pt x="37016" y="18825"/>
                    <a:pt x="37084" y="18705"/>
                  </a:cubicBezTo>
                  <a:cubicBezTo>
                    <a:pt x="37153" y="18585"/>
                    <a:pt x="37273" y="18980"/>
                    <a:pt x="37393" y="19014"/>
                  </a:cubicBezTo>
                  <a:cubicBezTo>
                    <a:pt x="37514" y="19049"/>
                    <a:pt x="37393" y="19014"/>
                    <a:pt x="37514" y="19014"/>
                  </a:cubicBezTo>
                  <a:cubicBezTo>
                    <a:pt x="37634" y="19014"/>
                    <a:pt x="37617" y="18929"/>
                    <a:pt x="37685" y="18929"/>
                  </a:cubicBezTo>
                  <a:cubicBezTo>
                    <a:pt x="37754" y="18929"/>
                    <a:pt x="37685" y="19152"/>
                    <a:pt x="37462" y="19100"/>
                  </a:cubicBezTo>
                  <a:cubicBezTo>
                    <a:pt x="37239" y="19049"/>
                    <a:pt x="36861" y="19650"/>
                    <a:pt x="36912" y="19100"/>
                  </a:cubicBezTo>
                  <a:cubicBezTo>
                    <a:pt x="36775" y="18980"/>
                    <a:pt x="36466" y="19100"/>
                    <a:pt x="36758" y="18860"/>
                  </a:cubicBezTo>
                  <a:cubicBezTo>
                    <a:pt x="37050" y="18619"/>
                    <a:pt x="36620" y="18602"/>
                    <a:pt x="36500" y="18740"/>
                  </a:cubicBezTo>
                  <a:cubicBezTo>
                    <a:pt x="36380" y="18877"/>
                    <a:pt x="36311" y="18740"/>
                    <a:pt x="36380" y="18619"/>
                  </a:cubicBezTo>
                  <a:cubicBezTo>
                    <a:pt x="36449" y="18499"/>
                    <a:pt x="36191" y="18619"/>
                    <a:pt x="36157" y="18619"/>
                  </a:cubicBezTo>
                  <a:cubicBezTo>
                    <a:pt x="36122" y="18619"/>
                    <a:pt x="36380" y="18619"/>
                    <a:pt x="36449" y="18619"/>
                  </a:cubicBezTo>
                  <a:cubicBezTo>
                    <a:pt x="36396" y="18670"/>
                    <a:pt x="36313" y="18670"/>
                    <a:pt x="36260" y="18619"/>
                  </a:cubicBezTo>
                  <a:cubicBezTo>
                    <a:pt x="36260" y="18791"/>
                    <a:pt x="36122" y="18619"/>
                    <a:pt x="36088" y="18740"/>
                  </a:cubicBezTo>
                  <a:cubicBezTo>
                    <a:pt x="36054" y="18860"/>
                    <a:pt x="36088" y="18929"/>
                    <a:pt x="35916" y="18946"/>
                  </a:cubicBezTo>
                  <a:cubicBezTo>
                    <a:pt x="35744" y="18963"/>
                    <a:pt x="35916" y="19221"/>
                    <a:pt x="35796" y="19083"/>
                  </a:cubicBezTo>
                  <a:cubicBezTo>
                    <a:pt x="35916" y="19392"/>
                    <a:pt x="35796" y="19409"/>
                    <a:pt x="35607" y="19598"/>
                  </a:cubicBezTo>
                  <a:cubicBezTo>
                    <a:pt x="35418" y="19787"/>
                    <a:pt x="35607" y="19856"/>
                    <a:pt x="35607" y="19993"/>
                  </a:cubicBezTo>
                  <a:cubicBezTo>
                    <a:pt x="35607" y="20131"/>
                    <a:pt x="35401" y="20097"/>
                    <a:pt x="35470" y="20251"/>
                  </a:cubicBezTo>
                  <a:cubicBezTo>
                    <a:pt x="35538" y="20406"/>
                    <a:pt x="35607" y="20440"/>
                    <a:pt x="35607" y="20698"/>
                  </a:cubicBezTo>
                  <a:cubicBezTo>
                    <a:pt x="35607" y="20955"/>
                    <a:pt x="36054" y="20835"/>
                    <a:pt x="35899" y="20990"/>
                  </a:cubicBezTo>
                  <a:cubicBezTo>
                    <a:pt x="35744" y="21144"/>
                    <a:pt x="35435" y="21144"/>
                    <a:pt x="35212" y="21333"/>
                  </a:cubicBezTo>
                  <a:cubicBezTo>
                    <a:pt x="35212" y="21230"/>
                    <a:pt x="35212" y="21179"/>
                    <a:pt x="35315" y="21144"/>
                  </a:cubicBezTo>
                  <a:cubicBezTo>
                    <a:pt x="35109" y="21144"/>
                    <a:pt x="34851" y="20887"/>
                    <a:pt x="34731" y="21144"/>
                  </a:cubicBezTo>
                  <a:cubicBezTo>
                    <a:pt x="34559" y="21144"/>
                    <a:pt x="34611" y="21144"/>
                    <a:pt x="34491" y="21230"/>
                  </a:cubicBezTo>
                  <a:cubicBezTo>
                    <a:pt x="34370" y="21316"/>
                    <a:pt x="34491" y="21333"/>
                    <a:pt x="34611" y="21385"/>
                  </a:cubicBezTo>
                  <a:cubicBezTo>
                    <a:pt x="34731" y="21436"/>
                    <a:pt x="34422" y="21299"/>
                    <a:pt x="34439" y="21385"/>
                  </a:cubicBezTo>
                  <a:cubicBezTo>
                    <a:pt x="34456" y="21471"/>
                    <a:pt x="34559" y="21385"/>
                    <a:pt x="34439" y="21471"/>
                  </a:cubicBezTo>
                  <a:cubicBezTo>
                    <a:pt x="34319" y="21557"/>
                    <a:pt x="34164" y="21350"/>
                    <a:pt x="34439" y="21471"/>
                  </a:cubicBezTo>
                  <a:cubicBezTo>
                    <a:pt x="34302" y="21471"/>
                    <a:pt x="34250" y="21333"/>
                    <a:pt x="34164" y="21282"/>
                  </a:cubicBezTo>
                  <a:cubicBezTo>
                    <a:pt x="34078" y="21230"/>
                    <a:pt x="33924" y="21402"/>
                    <a:pt x="34164" y="21522"/>
                  </a:cubicBezTo>
                  <a:cubicBezTo>
                    <a:pt x="34405" y="21642"/>
                    <a:pt x="34542" y="21986"/>
                    <a:pt x="34164" y="21728"/>
                  </a:cubicBezTo>
                  <a:cubicBezTo>
                    <a:pt x="34164" y="21728"/>
                    <a:pt x="34164" y="21728"/>
                    <a:pt x="34164" y="21728"/>
                  </a:cubicBezTo>
                  <a:cubicBezTo>
                    <a:pt x="34164" y="21728"/>
                    <a:pt x="34164" y="21849"/>
                    <a:pt x="34164" y="21831"/>
                  </a:cubicBezTo>
                  <a:cubicBezTo>
                    <a:pt x="34353" y="21969"/>
                    <a:pt x="34680" y="22020"/>
                    <a:pt x="34662" y="22295"/>
                  </a:cubicBezTo>
                  <a:cubicBezTo>
                    <a:pt x="34542" y="22295"/>
                    <a:pt x="34473" y="22175"/>
                    <a:pt x="34336" y="22295"/>
                  </a:cubicBezTo>
                  <a:cubicBezTo>
                    <a:pt x="34199" y="22415"/>
                    <a:pt x="34645" y="22536"/>
                    <a:pt x="34456" y="22467"/>
                  </a:cubicBezTo>
                  <a:cubicBezTo>
                    <a:pt x="34267" y="22398"/>
                    <a:pt x="34456" y="22467"/>
                    <a:pt x="34456" y="22467"/>
                  </a:cubicBezTo>
                  <a:cubicBezTo>
                    <a:pt x="34456" y="22467"/>
                    <a:pt x="34456" y="22707"/>
                    <a:pt x="34456" y="22776"/>
                  </a:cubicBezTo>
                  <a:cubicBezTo>
                    <a:pt x="34456" y="22845"/>
                    <a:pt x="34216" y="22587"/>
                    <a:pt x="34250" y="22776"/>
                  </a:cubicBezTo>
                  <a:cubicBezTo>
                    <a:pt x="34250" y="22621"/>
                    <a:pt x="34147" y="22639"/>
                    <a:pt x="34078" y="22518"/>
                  </a:cubicBezTo>
                  <a:cubicBezTo>
                    <a:pt x="34010" y="22398"/>
                    <a:pt x="34078" y="22604"/>
                    <a:pt x="34078" y="22656"/>
                  </a:cubicBezTo>
                  <a:cubicBezTo>
                    <a:pt x="33988" y="22604"/>
                    <a:pt x="33946" y="22498"/>
                    <a:pt x="33975" y="22398"/>
                  </a:cubicBezTo>
                  <a:cubicBezTo>
                    <a:pt x="33855" y="22295"/>
                    <a:pt x="33666" y="22226"/>
                    <a:pt x="33855" y="22089"/>
                  </a:cubicBezTo>
                  <a:cubicBezTo>
                    <a:pt x="34044" y="21952"/>
                    <a:pt x="34199" y="22261"/>
                    <a:pt x="34353" y="22089"/>
                  </a:cubicBezTo>
                  <a:cubicBezTo>
                    <a:pt x="34216" y="22089"/>
                    <a:pt x="34061" y="21917"/>
                    <a:pt x="33958" y="22089"/>
                  </a:cubicBezTo>
                  <a:cubicBezTo>
                    <a:pt x="33855" y="22261"/>
                    <a:pt x="33838" y="21969"/>
                    <a:pt x="33786" y="22089"/>
                  </a:cubicBezTo>
                  <a:cubicBezTo>
                    <a:pt x="33546" y="21849"/>
                    <a:pt x="33374" y="21471"/>
                    <a:pt x="33065" y="21316"/>
                  </a:cubicBezTo>
                  <a:cubicBezTo>
                    <a:pt x="33065" y="21127"/>
                    <a:pt x="33065" y="20921"/>
                    <a:pt x="33065" y="20732"/>
                  </a:cubicBezTo>
                  <a:cubicBezTo>
                    <a:pt x="32859" y="20732"/>
                    <a:pt x="32739" y="20457"/>
                    <a:pt x="32584" y="20320"/>
                  </a:cubicBezTo>
                  <a:cubicBezTo>
                    <a:pt x="32429" y="20182"/>
                    <a:pt x="32326" y="20320"/>
                    <a:pt x="32275" y="20320"/>
                  </a:cubicBezTo>
                  <a:cubicBezTo>
                    <a:pt x="32223" y="20320"/>
                    <a:pt x="32275" y="20320"/>
                    <a:pt x="32395" y="20320"/>
                  </a:cubicBezTo>
                  <a:cubicBezTo>
                    <a:pt x="32515" y="20320"/>
                    <a:pt x="32103" y="20062"/>
                    <a:pt x="31931" y="20131"/>
                  </a:cubicBezTo>
                  <a:cubicBezTo>
                    <a:pt x="31759" y="20200"/>
                    <a:pt x="31416" y="19839"/>
                    <a:pt x="31742" y="19856"/>
                  </a:cubicBezTo>
                  <a:cubicBezTo>
                    <a:pt x="31347" y="19616"/>
                    <a:pt x="31536" y="19135"/>
                    <a:pt x="31175" y="19633"/>
                  </a:cubicBezTo>
                  <a:cubicBezTo>
                    <a:pt x="31175" y="19530"/>
                    <a:pt x="31038" y="19409"/>
                    <a:pt x="31175" y="19306"/>
                  </a:cubicBezTo>
                  <a:cubicBezTo>
                    <a:pt x="31313" y="19203"/>
                    <a:pt x="30832" y="19306"/>
                    <a:pt x="30746" y="19427"/>
                  </a:cubicBezTo>
                  <a:cubicBezTo>
                    <a:pt x="30746" y="19942"/>
                    <a:pt x="31347" y="20268"/>
                    <a:pt x="31656" y="20681"/>
                  </a:cubicBezTo>
                  <a:cubicBezTo>
                    <a:pt x="31811" y="20681"/>
                    <a:pt x="32223" y="20681"/>
                    <a:pt x="31983" y="20887"/>
                  </a:cubicBezTo>
                  <a:cubicBezTo>
                    <a:pt x="32223" y="21024"/>
                    <a:pt x="32979" y="21161"/>
                    <a:pt x="32807" y="21539"/>
                  </a:cubicBezTo>
                  <a:cubicBezTo>
                    <a:pt x="32653" y="21539"/>
                    <a:pt x="32807" y="21282"/>
                    <a:pt x="32532" y="21333"/>
                  </a:cubicBezTo>
                  <a:cubicBezTo>
                    <a:pt x="32258" y="21385"/>
                    <a:pt x="32258" y="21539"/>
                    <a:pt x="32309" y="21625"/>
                  </a:cubicBezTo>
                  <a:cubicBezTo>
                    <a:pt x="32670" y="21728"/>
                    <a:pt x="32309" y="21934"/>
                    <a:pt x="32309" y="22141"/>
                  </a:cubicBezTo>
                  <a:cubicBezTo>
                    <a:pt x="32309" y="22347"/>
                    <a:pt x="31845" y="22415"/>
                    <a:pt x="32086" y="22141"/>
                  </a:cubicBezTo>
                  <a:cubicBezTo>
                    <a:pt x="32197" y="21856"/>
                    <a:pt x="32069" y="21534"/>
                    <a:pt x="31794" y="21402"/>
                  </a:cubicBezTo>
                  <a:cubicBezTo>
                    <a:pt x="31639" y="21402"/>
                    <a:pt x="31794" y="21282"/>
                    <a:pt x="31656" y="21230"/>
                  </a:cubicBezTo>
                  <a:cubicBezTo>
                    <a:pt x="31518" y="21226"/>
                    <a:pt x="31393" y="21147"/>
                    <a:pt x="31330" y="21024"/>
                  </a:cubicBezTo>
                  <a:cubicBezTo>
                    <a:pt x="30317" y="21024"/>
                    <a:pt x="30145" y="18980"/>
                    <a:pt x="29080" y="20217"/>
                  </a:cubicBezTo>
                  <a:cubicBezTo>
                    <a:pt x="29080" y="20423"/>
                    <a:pt x="28736" y="20217"/>
                    <a:pt x="28633" y="20114"/>
                  </a:cubicBezTo>
                  <a:cubicBezTo>
                    <a:pt x="27568" y="19993"/>
                    <a:pt x="28633" y="20921"/>
                    <a:pt x="27448" y="21093"/>
                  </a:cubicBezTo>
                  <a:cubicBezTo>
                    <a:pt x="27534" y="21093"/>
                    <a:pt x="27448" y="21265"/>
                    <a:pt x="27448" y="21213"/>
                  </a:cubicBezTo>
                  <a:cubicBezTo>
                    <a:pt x="26744" y="21763"/>
                    <a:pt x="27448" y="21728"/>
                    <a:pt x="27191" y="22003"/>
                  </a:cubicBezTo>
                  <a:cubicBezTo>
                    <a:pt x="26950" y="22003"/>
                    <a:pt x="27070" y="22450"/>
                    <a:pt x="26847" y="22398"/>
                  </a:cubicBezTo>
                  <a:cubicBezTo>
                    <a:pt x="26418" y="22862"/>
                    <a:pt x="25919" y="22398"/>
                    <a:pt x="25421" y="22896"/>
                  </a:cubicBezTo>
                  <a:cubicBezTo>
                    <a:pt x="25095" y="22896"/>
                    <a:pt x="25147" y="22192"/>
                    <a:pt x="24700" y="22501"/>
                  </a:cubicBezTo>
                  <a:cubicBezTo>
                    <a:pt x="24700" y="22501"/>
                    <a:pt x="24494" y="22364"/>
                    <a:pt x="24408" y="22501"/>
                  </a:cubicBezTo>
                  <a:cubicBezTo>
                    <a:pt x="24426" y="22310"/>
                    <a:pt x="24460" y="22120"/>
                    <a:pt x="24511" y="21934"/>
                  </a:cubicBezTo>
                  <a:cubicBezTo>
                    <a:pt x="24185" y="21934"/>
                    <a:pt x="24511" y="21934"/>
                    <a:pt x="24511" y="21763"/>
                  </a:cubicBezTo>
                  <a:cubicBezTo>
                    <a:pt x="24099" y="22020"/>
                    <a:pt x="24614" y="21299"/>
                    <a:pt x="24631" y="21144"/>
                  </a:cubicBezTo>
                  <a:cubicBezTo>
                    <a:pt x="24648" y="20990"/>
                    <a:pt x="24631" y="20595"/>
                    <a:pt x="24734" y="20457"/>
                  </a:cubicBezTo>
                  <a:lnTo>
                    <a:pt x="24734" y="20457"/>
                  </a:lnTo>
                  <a:cubicBezTo>
                    <a:pt x="24734" y="20457"/>
                    <a:pt x="24734" y="20457"/>
                    <a:pt x="24734" y="20337"/>
                  </a:cubicBezTo>
                  <a:cubicBezTo>
                    <a:pt x="24734" y="20217"/>
                    <a:pt x="24734" y="20337"/>
                    <a:pt x="24734" y="20234"/>
                  </a:cubicBezTo>
                  <a:cubicBezTo>
                    <a:pt x="24734" y="20131"/>
                    <a:pt x="24940" y="20097"/>
                    <a:pt x="25026" y="20045"/>
                  </a:cubicBezTo>
                  <a:cubicBezTo>
                    <a:pt x="25112" y="19993"/>
                    <a:pt x="25404" y="20045"/>
                    <a:pt x="25490" y="20045"/>
                  </a:cubicBezTo>
                  <a:cubicBezTo>
                    <a:pt x="25851" y="20045"/>
                    <a:pt x="26246" y="20217"/>
                    <a:pt x="26607" y="20131"/>
                  </a:cubicBezTo>
                  <a:cubicBezTo>
                    <a:pt x="27242" y="20629"/>
                    <a:pt x="26847" y="18911"/>
                    <a:pt x="27276" y="19564"/>
                  </a:cubicBezTo>
                  <a:cubicBezTo>
                    <a:pt x="27276" y="19461"/>
                    <a:pt x="27173" y="19306"/>
                    <a:pt x="27053" y="19289"/>
                  </a:cubicBezTo>
                  <a:cubicBezTo>
                    <a:pt x="27225" y="19066"/>
                    <a:pt x="26899" y="19014"/>
                    <a:pt x="26813" y="18860"/>
                  </a:cubicBezTo>
                  <a:cubicBezTo>
                    <a:pt x="26727" y="18705"/>
                    <a:pt x="26813" y="18619"/>
                    <a:pt x="26950" y="18722"/>
                  </a:cubicBezTo>
                  <a:cubicBezTo>
                    <a:pt x="26847" y="18568"/>
                    <a:pt x="26727" y="18825"/>
                    <a:pt x="26727" y="18551"/>
                  </a:cubicBezTo>
                  <a:cubicBezTo>
                    <a:pt x="26607" y="18551"/>
                    <a:pt x="26400" y="18345"/>
                    <a:pt x="26229" y="18465"/>
                  </a:cubicBezTo>
                  <a:cubicBezTo>
                    <a:pt x="26057" y="18585"/>
                    <a:pt x="26229" y="18465"/>
                    <a:pt x="26229" y="18345"/>
                  </a:cubicBezTo>
                  <a:cubicBezTo>
                    <a:pt x="26229" y="18224"/>
                    <a:pt x="26332" y="18190"/>
                    <a:pt x="26229" y="18345"/>
                  </a:cubicBezTo>
                  <a:cubicBezTo>
                    <a:pt x="26126" y="18499"/>
                    <a:pt x="26229" y="18345"/>
                    <a:pt x="26229" y="18345"/>
                  </a:cubicBezTo>
                  <a:cubicBezTo>
                    <a:pt x="25851" y="18224"/>
                    <a:pt x="26435" y="18207"/>
                    <a:pt x="26555" y="18121"/>
                  </a:cubicBezTo>
                  <a:cubicBezTo>
                    <a:pt x="26692" y="18293"/>
                    <a:pt x="26795" y="18121"/>
                    <a:pt x="27019" y="18241"/>
                  </a:cubicBezTo>
                  <a:cubicBezTo>
                    <a:pt x="26989" y="18096"/>
                    <a:pt x="26949" y="17952"/>
                    <a:pt x="26899" y="17812"/>
                  </a:cubicBezTo>
                  <a:cubicBezTo>
                    <a:pt x="26899" y="17812"/>
                    <a:pt x="27053" y="17812"/>
                    <a:pt x="27105" y="17812"/>
                  </a:cubicBezTo>
                  <a:cubicBezTo>
                    <a:pt x="27156" y="17812"/>
                    <a:pt x="27397" y="18001"/>
                    <a:pt x="27500" y="17812"/>
                  </a:cubicBezTo>
                  <a:cubicBezTo>
                    <a:pt x="27259" y="17623"/>
                    <a:pt x="27775" y="17709"/>
                    <a:pt x="27775" y="17606"/>
                  </a:cubicBezTo>
                  <a:cubicBezTo>
                    <a:pt x="27775" y="17503"/>
                    <a:pt x="27860" y="17383"/>
                    <a:pt x="27895" y="17280"/>
                  </a:cubicBezTo>
                  <a:cubicBezTo>
                    <a:pt x="27929" y="17177"/>
                    <a:pt x="28204" y="16988"/>
                    <a:pt x="28444" y="17125"/>
                  </a:cubicBezTo>
                  <a:cubicBezTo>
                    <a:pt x="28273" y="17125"/>
                    <a:pt x="28221" y="16919"/>
                    <a:pt x="28444" y="17125"/>
                  </a:cubicBezTo>
                  <a:cubicBezTo>
                    <a:pt x="28668" y="17331"/>
                    <a:pt x="28324" y="17005"/>
                    <a:pt x="28547" y="17022"/>
                  </a:cubicBezTo>
                  <a:cubicBezTo>
                    <a:pt x="28187" y="16764"/>
                    <a:pt x="28925" y="16112"/>
                    <a:pt x="29286" y="16438"/>
                  </a:cubicBezTo>
                  <a:cubicBezTo>
                    <a:pt x="29028" y="16249"/>
                    <a:pt x="29389" y="16112"/>
                    <a:pt x="29458" y="16438"/>
                  </a:cubicBezTo>
                  <a:cubicBezTo>
                    <a:pt x="29458" y="16197"/>
                    <a:pt x="29458" y="16438"/>
                    <a:pt x="29595" y="16438"/>
                  </a:cubicBezTo>
                  <a:cubicBezTo>
                    <a:pt x="29441" y="16026"/>
                    <a:pt x="29750" y="16232"/>
                    <a:pt x="29956" y="16301"/>
                  </a:cubicBezTo>
                  <a:cubicBezTo>
                    <a:pt x="29389" y="16043"/>
                    <a:pt x="29544" y="15493"/>
                    <a:pt x="29389" y="15115"/>
                  </a:cubicBezTo>
                  <a:cubicBezTo>
                    <a:pt x="29630" y="15115"/>
                    <a:pt x="29527" y="14961"/>
                    <a:pt x="29664" y="15115"/>
                  </a:cubicBezTo>
                  <a:cubicBezTo>
                    <a:pt x="29664" y="14634"/>
                    <a:pt x="29836" y="15115"/>
                    <a:pt x="30025" y="15115"/>
                  </a:cubicBezTo>
                  <a:cubicBezTo>
                    <a:pt x="30025" y="15373"/>
                    <a:pt x="29527" y="15528"/>
                    <a:pt x="29922" y="16009"/>
                  </a:cubicBezTo>
                  <a:cubicBezTo>
                    <a:pt x="29922" y="15888"/>
                    <a:pt x="30334" y="16009"/>
                    <a:pt x="30059" y="16094"/>
                  </a:cubicBezTo>
                  <a:cubicBezTo>
                    <a:pt x="30591" y="16094"/>
                    <a:pt x="30385" y="15768"/>
                    <a:pt x="30883" y="16094"/>
                  </a:cubicBezTo>
                  <a:cubicBezTo>
                    <a:pt x="31124" y="16472"/>
                    <a:pt x="31656" y="15356"/>
                    <a:pt x="32103" y="15768"/>
                  </a:cubicBezTo>
                  <a:cubicBezTo>
                    <a:pt x="31828" y="15768"/>
                    <a:pt x="32103" y="16043"/>
                    <a:pt x="32326" y="15768"/>
                  </a:cubicBezTo>
                  <a:cubicBezTo>
                    <a:pt x="32299" y="15829"/>
                    <a:pt x="32250" y="15878"/>
                    <a:pt x="32189" y="15905"/>
                  </a:cubicBezTo>
                  <a:cubicBezTo>
                    <a:pt x="34078" y="15820"/>
                    <a:pt x="31656" y="15270"/>
                    <a:pt x="32704" y="14497"/>
                  </a:cubicBezTo>
                  <a:cubicBezTo>
                    <a:pt x="33082" y="15081"/>
                    <a:pt x="33202" y="14686"/>
                    <a:pt x="33031" y="14222"/>
                  </a:cubicBezTo>
                  <a:cubicBezTo>
                    <a:pt x="33031" y="14428"/>
                    <a:pt x="32739" y="14222"/>
                    <a:pt x="32842" y="14068"/>
                  </a:cubicBezTo>
                  <a:cubicBezTo>
                    <a:pt x="32532" y="14068"/>
                    <a:pt x="32842" y="13758"/>
                    <a:pt x="32842" y="13690"/>
                  </a:cubicBezTo>
                  <a:cubicBezTo>
                    <a:pt x="32842" y="13621"/>
                    <a:pt x="33082" y="13690"/>
                    <a:pt x="32979" y="13690"/>
                  </a:cubicBezTo>
                  <a:lnTo>
                    <a:pt x="33615" y="13793"/>
                  </a:lnTo>
                  <a:cubicBezTo>
                    <a:pt x="33426" y="13501"/>
                    <a:pt x="33615" y="13690"/>
                    <a:pt x="33752" y="13466"/>
                  </a:cubicBezTo>
                  <a:cubicBezTo>
                    <a:pt x="33889" y="13243"/>
                    <a:pt x="33305" y="13363"/>
                    <a:pt x="33546" y="13192"/>
                  </a:cubicBezTo>
                  <a:cubicBezTo>
                    <a:pt x="33546" y="13192"/>
                    <a:pt x="33426" y="13295"/>
                    <a:pt x="33408" y="13192"/>
                  </a:cubicBezTo>
                  <a:cubicBezTo>
                    <a:pt x="33408" y="13346"/>
                    <a:pt x="33099" y="13363"/>
                    <a:pt x="33031" y="13312"/>
                  </a:cubicBezTo>
                  <a:cubicBezTo>
                    <a:pt x="32962" y="13260"/>
                    <a:pt x="33031" y="13312"/>
                    <a:pt x="33031" y="13312"/>
                  </a:cubicBezTo>
                  <a:cubicBezTo>
                    <a:pt x="33031" y="13312"/>
                    <a:pt x="33031" y="13552"/>
                    <a:pt x="33031" y="13312"/>
                  </a:cubicBezTo>
                  <a:cubicBezTo>
                    <a:pt x="33031" y="13449"/>
                    <a:pt x="32601" y="13466"/>
                    <a:pt x="32567" y="13621"/>
                  </a:cubicBezTo>
                  <a:cubicBezTo>
                    <a:pt x="32567" y="13312"/>
                    <a:pt x="32412" y="13415"/>
                    <a:pt x="32172" y="13260"/>
                  </a:cubicBezTo>
                  <a:cubicBezTo>
                    <a:pt x="31931" y="13106"/>
                    <a:pt x="31691" y="12144"/>
                    <a:pt x="31914" y="12058"/>
                  </a:cubicBezTo>
                  <a:cubicBezTo>
                    <a:pt x="32137" y="11972"/>
                    <a:pt x="31914" y="11972"/>
                    <a:pt x="32017" y="12058"/>
                  </a:cubicBezTo>
                  <a:cubicBezTo>
                    <a:pt x="32120" y="12144"/>
                    <a:pt x="32017" y="11921"/>
                    <a:pt x="32017" y="11817"/>
                  </a:cubicBezTo>
                  <a:cubicBezTo>
                    <a:pt x="32017" y="11714"/>
                    <a:pt x="32240" y="11354"/>
                    <a:pt x="32309" y="11457"/>
                  </a:cubicBezTo>
                  <a:cubicBezTo>
                    <a:pt x="32103" y="11010"/>
                    <a:pt x="31708" y="11148"/>
                    <a:pt x="31502" y="11182"/>
                  </a:cubicBezTo>
                  <a:cubicBezTo>
                    <a:pt x="31622" y="11354"/>
                    <a:pt x="31502" y="11577"/>
                    <a:pt x="31656" y="11714"/>
                  </a:cubicBezTo>
                  <a:cubicBezTo>
                    <a:pt x="31532" y="12056"/>
                    <a:pt x="31318" y="12359"/>
                    <a:pt x="31038" y="12590"/>
                  </a:cubicBezTo>
                  <a:cubicBezTo>
                    <a:pt x="31158" y="12676"/>
                    <a:pt x="31038" y="12848"/>
                    <a:pt x="31175" y="12968"/>
                  </a:cubicBezTo>
                  <a:cubicBezTo>
                    <a:pt x="30883" y="13123"/>
                    <a:pt x="32189" y="13999"/>
                    <a:pt x="31382" y="13793"/>
                  </a:cubicBezTo>
                  <a:cubicBezTo>
                    <a:pt x="31382" y="13793"/>
                    <a:pt x="30901" y="13793"/>
                    <a:pt x="31210" y="13913"/>
                  </a:cubicBezTo>
                  <a:cubicBezTo>
                    <a:pt x="31519" y="14033"/>
                    <a:pt x="31811" y="14119"/>
                    <a:pt x="31485" y="14050"/>
                  </a:cubicBezTo>
                  <a:cubicBezTo>
                    <a:pt x="31485" y="14050"/>
                    <a:pt x="31485" y="14257"/>
                    <a:pt x="31364" y="14188"/>
                  </a:cubicBezTo>
                  <a:cubicBezTo>
                    <a:pt x="31244" y="14119"/>
                    <a:pt x="31467" y="14325"/>
                    <a:pt x="31364" y="14342"/>
                  </a:cubicBezTo>
                  <a:cubicBezTo>
                    <a:pt x="31485" y="14342"/>
                    <a:pt x="31519" y="14600"/>
                    <a:pt x="31364" y="14514"/>
                  </a:cubicBezTo>
                  <a:cubicBezTo>
                    <a:pt x="31502" y="14789"/>
                    <a:pt x="31519" y="15510"/>
                    <a:pt x="31090" y="15236"/>
                  </a:cubicBezTo>
                  <a:cubicBezTo>
                    <a:pt x="30815" y="16301"/>
                    <a:pt x="30059" y="14153"/>
                    <a:pt x="30162" y="14050"/>
                  </a:cubicBezTo>
                  <a:cubicBezTo>
                    <a:pt x="29990" y="13947"/>
                    <a:pt x="29939" y="13844"/>
                    <a:pt x="29939" y="13810"/>
                  </a:cubicBezTo>
                  <a:cubicBezTo>
                    <a:pt x="29958" y="13906"/>
                    <a:pt x="29958" y="14006"/>
                    <a:pt x="29939" y="14102"/>
                  </a:cubicBezTo>
                  <a:cubicBezTo>
                    <a:pt x="29939" y="14102"/>
                    <a:pt x="29939" y="14102"/>
                    <a:pt x="29733" y="13965"/>
                  </a:cubicBezTo>
                  <a:cubicBezTo>
                    <a:pt x="29733" y="14119"/>
                    <a:pt x="29733" y="14360"/>
                    <a:pt x="29595" y="14291"/>
                  </a:cubicBezTo>
                  <a:cubicBezTo>
                    <a:pt x="29733" y="14463"/>
                    <a:pt x="29286" y="14583"/>
                    <a:pt x="29183" y="14428"/>
                  </a:cubicBezTo>
                  <a:cubicBezTo>
                    <a:pt x="29080" y="14549"/>
                    <a:pt x="28651" y="14050"/>
                    <a:pt x="29183" y="14102"/>
                  </a:cubicBezTo>
                  <a:cubicBezTo>
                    <a:pt x="28960" y="14102"/>
                    <a:pt x="29183" y="13999"/>
                    <a:pt x="29011" y="13879"/>
                  </a:cubicBezTo>
                  <a:cubicBezTo>
                    <a:pt x="29011" y="14188"/>
                    <a:pt x="28771" y="13690"/>
                    <a:pt x="29011" y="13879"/>
                  </a:cubicBezTo>
                  <a:cubicBezTo>
                    <a:pt x="29252" y="14068"/>
                    <a:pt x="29011" y="13879"/>
                    <a:pt x="29166" y="13776"/>
                  </a:cubicBezTo>
                  <a:cubicBezTo>
                    <a:pt x="28960" y="13776"/>
                    <a:pt x="29166" y="13449"/>
                    <a:pt x="29166" y="13655"/>
                  </a:cubicBezTo>
                  <a:cubicBezTo>
                    <a:pt x="29118" y="13609"/>
                    <a:pt x="29118" y="13533"/>
                    <a:pt x="29164" y="13485"/>
                  </a:cubicBezTo>
                  <a:cubicBezTo>
                    <a:pt x="29165" y="13485"/>
                    <a:pt x="29165" y="13484"/>
                    <a:pt x="29166" y="13484"/>
                  </a:cubicBezTo>
                  <a:cubicBezTo>
                    <a:pt x="28943" y="13569"/>
                    <a:pt x="28822" y="13724"/>
                    <a:pt x="28943" y="13484"/>
                  </a:cubicBezTo>
                  <a:cubicBezTo>
                    <a:pt x="28788" y="13484"/>
                    <a:pt x="28736" y="13569"/>
                    <a:pt x="28943" y="13381"/>
                  </a:cubicBezTo>
                  <a:cubicBezTo>
                    <a:pt x="28599" y="13243"/>
                    <a:pt x="29544" y="13484"/>
                    <a:pt x="29355" y="13157"/>
                  </a:cubicBezTo>
                  <a:cubicBezTo>
                    <a:pt x="29355" y="13329"/>
                    <a:pt x="28582" y="13295"/>
                    <a:pt x="28994" y="13157"/>
                  </a:cubicBezTo>
                  <a:cubicBezTo>
                    <a:pt x="28651" y="13157"/>
                    <a:pt x="28994" y="13037"/>
                    <a:pt x="29183" y="13020"/>
                  </a:cubicBezTo>
                  <a:cubicBezTo>
                    <a:pt x="28822" y="13020"/>
                    <a:pt x="28754" y="12831"/>
                    <a:pt x="29046" y="12917"/>
                  </a:cubicBezTo>
                  <a:cubicBezTo>
                    <a:pt x="28960" y="12917"/>
                    <a:pt x="29046" y="12779"/>
                    <a:pt x="29183" y="12917"/>
                  </a:cubicBezTo>
                  <a:lnTo>
                    <a:pt x="29183" y="12797"/>
                  </a:lnTo>
                  <a:cubicBezTo>
                    <a:pt x="29183" y="12797"/>
                    <a:pt x="29183" y="12797"/>
                    <a:pt x="29441" y="12797"/>
                  </a:cubicBezTo>
                  <a:cubicBezTo>
                    <a:pt x="29114" y="12797"/>
                    <a:pt x="29303" y="12590"/>
                    <a:pt x="29578" y="12797"/>
                  </a:cubicBezTo>
                  <a:cubicBezTo>
                    <a:pt x="29217" y="12505"/>
                    <a:pt x="29578" y="12797"/>
                    <a:pt x="29578" y="12676"/>
                  </a:cubicBezTo>
                  <a:cubicBezTo>
                    <a:pt x="29578" y="12556"/>
                    <a:pt x="29922" y="12213"/>
                    <a:pt x="29767" y="12676"/>
                  </a:cubicBezTo>
                  <a:cubicBezTo>
                    <a:pt x="30007" y="12539"/>
                    <a:pt x="29973" y="12539"/>
                    <a:pt x="30059" y="12298"/>
                  </a:cubicBezTo>
                  <a:cubicBezTo>
                    <a:pt x="30145" y="12058"/>
                    <a:pt x="29784" y="12814"/>
                    <a:pt x="29801" y="12419"/>
                  </a:cubicBezTo>
                  <a:cubicBezTo>
                    <a:pt x="29664" y="12522"/>
                    <a:pt x="29801" y="12161"/>
                    <a:pt x="29801" y="12195"/>
                  </a:cubicBezTo>
                  <a:cubicBezTo>
                    <a:pt x="29801" y="12230"/>
                    <a:pt x="29990" y="12006"/>
                    <a:pt x="30145" y="11766"/>
                  </a:cubicBezTo>
                  <a:cubicBezTo>
                    <a:pt x="29990" y="11886"/>
                    <a:pt x="30059" y="11525"/>
                    <a:pt x="30145" y="11611"/>
                  </a:cubicBezTo>
                  <a:cubicBezTo>
                    <a:pt x="30231" y="11697"/>
                    <a:pt x="30145" y="11440"/>
                    <a:pt x="30145" y="11525"/>
                  </a:cubicBezTo>
                  <a:cubicBezTo>
                    <a:pt x="30042" y="11319"/>
                    <a:pt x="30145" y="11440"/>
                    <a:pt x="30145" y="11337"/>
                  </a:cubicBezTo>
                  <a:cubicBezTo>
                    <a:pt x="29939" y="11337"/>
                    <a:pt x="30145" y="11233"/>
                    <a:pt x="30025" y="11148"/>
                  </a:cubicBezTo>
                  <a:cubicBezTo>
                    <a:pt x="29904" y="11062"/>
                    <a:pt x="30025" y="10821"/>
                    <a:pt x="30334" y="10976"/>
                  </a:cubicBezTo>
                  <a:cubicBezTo>
                    <a:pt x="30179" y="10890"/>
                    <a:pt x="30111" y="10735"/>
                    <a:pt x="30334" y="10838"/>
                  </a:cubicBezTo>
                  <a:cubicBezTo>
                    <a:pt x="30557" y="10941"/>
                    <a:pt x="30162" y="10701"/>
                    <a:pt x="30334" y="10684"/>
                  </a:cubicBezTo>
                  <a:cubicBezTo>
                    <a:pt x="30042" y="10684"/>
                    <a:pt x="30334" y="10684"/>
                    <a:pt x="30334" y="10478"/>
                  </a:cubicBezTo>
                  <a:cubicBezTo>
                    <a:pt x="30523" y="10478"/>
                    <a:pt x="30488" y="10478"/>
                    <a:pt x="30506" y="10478"/>
                  </a:cubicBezTo>
                  <a:cubicBezTo>
                    <a:pt x="30918" y="10564"/>
                    <a:pt x="30214" y="10323"/>
                    <a:pt x="30506" y="10323"/>
                  </a:cubicBezTo>
                  <a:cubicBezTo>
                    <a:pt x="30506" y="10323"/>
                    <a:pt x="30506" y="10220"/>
                    <a:pt x="30506" y="10220"/>
                  </a:cubicBezTo>
                  <a:cubicBezTo>
                    <a:pt x="30506" y="10220"/>
                    <a:pt x="30506" y="9911"/>
                    <a:pt x="30609" y="10117"/>
                  </a:cubicBezTo>
                  <a:cubicBezTo>
                    <a:pt x="30712" y="10323"/>
                    <a:pt x="30609" y="10117"/>
                    <a:pt x="30609" y="10117"/>
                  </a:cubicBezTo>
                  <a:cubicBezTo>
                    <a:pt x="30385" y="9980"/>
                    <a:pt x="30609" y="10014"/>
                    <a:pt x="30609" y="10117"/>
                  </a:cubicBezTo>
                  <a:cubicBezTo>
                    <a:pt x="30609" y="10220"/>
                    <a:pt x="30609" y="9773"/>
                    <a:pt x="30609" y="10117"/>
                  </a:cubicBezTo>
                  <a:cubicBezTo>
                    <a:pt x="30609" y="9670"/>
                    <a:pt x="30609" y="10237"/>
                    <a:pt x="30798" y="10117"/>
                  </a:cubicBezTo>
                  <a:cubicBezTo>
                    <a:pt x="30609" y="9773"/>
                    <a:pt x="31021" y="10117"/>
                    <a:pt x="30798" y="9739"/>
                  </a:cubicBezTo>
                  <a:cubicBezTo>
                    <a:pt x="30901" y="9739"/>
                    <a:pt x="31038" y="9911"/>
                    <a:pt x="31124" y="9894"/>
                  </a:cubicBezTo>
                  <a:cubicBezTo>
                    <a:pt x="31210" y="9877"/>
                    <a:pt x="31124" y="9602"/>
                    <a:pt x="31124" y="9619"/>
                  </a:cubicBezTo>
                  <a:cubicBezTo>
                    <a:pt x="31124" y="9636"/>
                    <a:pt x="30969" y="9464"/>
                    <a:pt x="31124" y="9619"/>
                  </a:cubicBezTo>
                  <a:cubicBezTo>
                    <a:pt x="31279" y="9773"/>
                    <a:pt x="31124" y="9499"/>
                    <a:pt x="31124" y="9619"/>
                  </a:cubicBezTo>
                  <a:cubicBezTo>
                    <a:pt x="31244" y="9447"/>
                    <a:pt x="31279" y="10426"/>
                    <a:pt x="31261" y="9619"/>
                  </a:cubicBezTo>
                  <a:cubicBezTo>
                    <a:pt x="31536" y="10134"/>
                    <a:pt x="31261" y="9516"/>
                    <a:pt x="31450" y="9499"/>
                  </a:cubicBezTo>
                  <a:cubicBezTo>
                    <a:pt x="31639" y="9481"/>
                    <a:pt x="31450" y="9653"/>
                    <a:pt x="31553" y="9842"/>
                  </a:cubicBezTo>
                  <a:cubicBezTo>
                    <a:pt x="31656" y="10031"/>
                    <a:pt x="31639" y="9842"/>
                    <a:pt x="31674" y="9842"/>
                  </a:cubicBezTo>
                  <a:cubicBezTo>
                    <a:pt x="31502" y="9499"/>
                    <a:pt x="31863" y="9688"/>
                    <a:pt x="31845" y="9842"/>
                  </a:cubicBezTo>
                  <a:cubicBezTo>
                    <a:pt x="32172" y="9842"/>
                    <a:pt x="32051" y="10134"/>
                    <a:pt x="31742" y="10031"/>
                  </a:cubicBezTo>
                  <a:cubicBezTo>
                    <a:pt x="31845" y="10031"/>
                    <a:pt x="31948" y="10031"/>
                    <a:pt x="32000" y="10220"/>
                  </a:cubicBezTo>
                  <a:cubicBezTo>
                    <a:pt x="32051" y="10409"/>
                    <a:pt x="32120" y="10083"/>
                    <a:pt x="32275" y="10220"/>
                  </a:cubicBezTo>
                  <a:cubicBezTo>
                    <a:pt x="32275" y="10100"/>
                    <a:pt x="32275" y="10117"/>
                    <a:pt x="32275" y="10048"/>
                  </a:cubicBezTo>
                  <a:cubicBezTo>
                    <a:pt x="32275" y="9980"/>
                    <a:pt x="32653" y="10306"/>
                    <a:pt x="32378" y="10048"/>
                  </a:cubicBezTo>
                  <a:cubicBezTo>
                    <a:pt x="32378" y="10237"/>
                    <a:pt x="32567" y="10048"/>
                    <a:pt x="32584" y="10220"/>
                  </a:cubicBezTo>
                  <a:cubicBezTo>
                    <a:pt x="32601" y="10392"/>
                    <a:pt x="33220" y="10220"/>
                    <a:pt x="33683" y="10529"/>
                  </a:cubicBezTo>
                  <a:cubicBezTo>
                    <a:pt x="33563" y="10392"/>
                    <a:pt x="34044" y="10735"/>
                    <a:pt x="33804" y="10529"/>
                  </a:cubicBezTo>
                  <a:cubicBezTo>
                    <a:pt x="34697" y="10838"/>
                    <a:pt x="34611" y="11852"/>
                    <a:pt x="33597" y="11354"/>
                  </a:cubicBezTo>
                  <a:cubicBezTo>
                    <a:pt x="33477" y="11354"/>
                    <a:pt x="33477" y="11354"/>
                    <a:pt x="33426" y="11354"/>
                  </a:cubicBezTo>
                  <a:cubicBezTo>
                    <a:pt x="33374" y="11354"/>
                    <a:pt x="32910" y="11096"/>
                    <a:pt x="33065" y="11354"/>
                  </a:cubicBezTo>
                  <a:cubicBezTo>
                    <a:pt x="33220" y="11611"/>
                    <a:pt x="33460" y="11491"/>
                    <a:pt x="33357" y="11663"/>
                  </a:cubicBezTo>
                  <a:cubicBezTo>
                    <a:pt x="33632" y="11663"/>
                    <a:pt x="34834" y="13277"/>
                    <a:pt x="34576" y="12333"/>
                  </a:cubicBezTo>
                  <a:cubicBezTo>
                    <a:pt x="34388" y="12505"/>
                    <a:pt x="34113" y="12058"/>
                    <a:pt x="34250" y="12006"/>
                  </a:cubicBezTo>
                  <a:cubicBezTo>
                    <a:pt x="35693" y="12917"/>
                    <a:pt x="33975" y="11148"/>
                    <a:pt x="34972" y="11474"/>
                  </a:cubicBezTo>
                  <a:cubicBezTo>
                    <a:pt x="34972" y="11337"/>
                    <a:pt x="35092" y="11474"/>
                    <a:pt x="35143" y="11474"/>
                  </a:cubicBezTo>
                  <a:cubicBezTo>
                    <a:pt x="34895" y="11040"/>
                    <a:pt x="34569" y="10656"/>
                    <a:pt x="34181" y="10340"/>
                  </a:cubicBezTo>
                  <a:cubicBezTo>
                    <a:pt x="34491" y="10340"/>
                    <a:pt x="34972" y="10443"/>
                    <a:pt x="34800" y="10753"/>
                  </a:cubicBezTo>
                  <a:cubicBezTo>
                    <a:pt x="35195" y="11354"/>
                    <a:pt x="35349" y="10753"/>
                    <a:pt x="35143" y="10529"/>
                  </a:cubicBezTo>
                  <a:cubicBezTo>
                    <a:pt x="35315" y="10529"/>
                    <a:pt x="35143" y="9945"/>
                    <a:pt x="35401" y="10289"/>
                  </a:cubicBezTo>
                  <a:cubicBezTo>
                    <a:pt x="35401" y="10186"/>
                    <a:pt x="35178" y="9980"/>
                    <a:pt x="35401" y="10151"/>
                  </a:cubicBezTo>
                  <a:cubicBezTo>
                    <a:pt x="35229" y="9705"/>
                    <a:pt x="35521" y="10151"/>
                    <a:pt x="35727" y="10306"/>
                  </a:cubicBezTo>
                  <a:cubicBezTo>
                    <a:pt x="35727" y="10203"/>
                    <a:pt x="35727" y="10169"/>
                    <a:pt x="35727" y="10306"/>
                  </a:cubicBezTo>
                  <a:cubicBezTo>
                    <a:pt x="35504" y="10048"/>
                    <a:pt x="35882" y="10134"/>
                    <a:pt x="35830" y="9842"/>
                  </a:cubicBezTo>
                  <a:cubicBezTo>
                    <a:pt x="35951" y="9997"/>
                    <a:pt x="36311" y="10272"/>
                    <a:pt x="36019" y="9945"/>
                  </a:cubicBezTo>
                  <a:cubicBezTo>
                    <a:pt x="36191" y="9945"/>
                    <a:pt x="35916" y="9791"/>
                    <a:pt x="36122" y="9945"/>
                  </a:cubicBezTo>
                  <a:cubicBezTo>
                    <a:pt x="36035" y="9882"/>
                    <a:pt x="35943" y="9824"/>
                    <a:pt x="35848" y="9773"/>
                  </a:cubicBezTo>
                  <a:lnTo>
                    <a:pt x="35848" y="9773"/>
                  </a:lnTo>
                  <a:cubicBezTo>
                    <a:pt x="35057" y="9155"/>
                    <a:pt x="36586" y="9619"/>
                    <a:pt x="36981" y="9894"/>
                  </a:cubicBezTo>
                  <a:cubicBezTo>
                    <a:pt x="36792" y="9619"/>
                    <a:pt x="36517" y="9567"/>
                    <a:pt x="36260" y="9361"/>
                  </a:cubicBezTo>
                  <a:lnTo>
                    <a:pt x="36260" y="9361"/>
                  </a:lnTo>
                  <a:cubicBezTo>
                    <a:pt x="36260" y="9361"/>
                    <a:pt x="36260" y="9361"/>
                    <a:pt x="36140" y="9361"/>
                  </a:cubicBezTo>
                  <a:lnTo>
                    <a:pt x="36140" y="9361"/>
                  </a:lnTo>
                  <a:lnTo>
                    <a:pt x="35882" y="9155"/>
                  </a:lnTo>
                  <a:cubicBezTo>
                    <a:pt x="36019" y="9155"/>
                    <a:pt x="35624" y="8983"/>
                    <a:pt x="35727" y="8983"/>
                  </a:cubicBezTo>
                  <a:cubicBezTo>
                    <a:pt x="35504" y="8880"/>
                    <a:pt x="34353" y="7918"/>
                    <a:pt x="34594" y="7884"/>
                  </a:cubicBezTo>
                  <a:cubicBezTo>
                    <a:pt x="35435" y="8193"/>
                    <a:pt x="36311" y="9086"/>
                    <a:pt x="37136" y="9602"/>
                  </a:cubicBezTo>
                  <a:lnTo>
                    <a:pt x="37136" y="9602"/>
                  </a:lnTo>
                  <a:cubicBezTo>
                    <a:pt x="37389" y="9800"/>
                    <a:pt x="37614" y="10031"/>
                    <a:pt x="37806" y="10289"/>
                  </a:cubicBezTo>
                  <a:lnTo>
                    <a:pt x="37806" y="10289"/>
                  </a:lnTo>
                  <a:cubicBezTo>
                    <a:pt x="37995" y="10409"/>
                    <a:pt x="37977" y="10581"/>
                    <a:pt x="37806" y="10289"/>
                  </a:cubicBezTo>
                  <a:cubicBezTo>
                    <a:pt x="37806" y="10289"/>
                    <a:pt x="37479" y="10289"/>
                    <a:pt x="37703" y="10426"/>
                  </a:cubicBezTo>
                  <a:cubicBezTo>
                    <a:pt x="38939" y="10701"/>
                    <a:pt x="37256" y="9619"/>
                    <a:pt x="37101" y="9275"/>
                  </a:cubicBezTo>
                  <a:cubicBezTo>
                    <a:pt x="37101" y="9275"/>
                    <a:pt x="37101" y="9275"/>
                    <a:pt x="37101" y="9275"/>
                  </a:cubicBezTo>
                  <a:cubicBezTo>
                    <a:pt x="36284" y="8916"/>
                    <a:pt x="35525" y="8435"/>
                    <a:pt x="34851" y="7850"/>
                  </a:cubicBezTo>
                  <a:cubicBezTo>
                    <a:pt x="35229" y="8021"/>
                    <a:pt x="35573" y="8399"/>
                    <a:pt x="35933" y="8451"/>
                  </a:cubicBezTo>
                  <a:cubicBezTo>
                    <a:pt x="35796" y="8262"/>
                    <a:pt x="36208" y="8571"/>
                    <a:pt x="36105" y="8451"/>
                  </a:cubicBezTo>
                  <a:cubicBezTo>
                    <a:pt x="35827" y="8436"/>
                    <a:pt x="35564" y="8320"/>
                    <a:pt x="35367" y="8125"/>
                  </a:cubicBezTo>
                  <a:cubicBezTo>
                    <a:pt x="35727" y="8279"/>
                    <a:pt x="35367" y="8125"/>
                    <a:pt x="35367" y="8039"/>
                  </a:cubicBezTo>
                  <a:lnTo>
                    <a:pt x="35367" y="8039"/>
                  </a:lnTo>
                  <a:cubicBezTo>
                    <a:pt x="34886" y="7455"/>
                    <a:pt x="37084" y="8880"/>
                    <a:pt x="36363" y="8331"/>
                  </a:cubicBezTo>
                  <a:cubicBezTo>
                    <a:pt x="36637" y="8531"/>
                    <a:pt x="36938" y="8693"/>
                    <a:pt x="37256" y="8812"/>
                  </a:cubicBezTo>
                  <a:cubicBezTo>
                    <a:pt x="36947" y="8605"/>
                    <a:pt x="37256" y="8691"/>
                    <a:pt x="37428" y="8812"/>
                  </a:cubicBezTo>
                  <a:cubicBezTo>
                    <a:pt x="37325" y="8709"/>
                    <a:pt x="37033" y="8588"/>
                    <a:pt x="37101" y="8709"/>
                  </a:cubicBezTo>
                  <a:cubicBezTo>
                    <a:pt x="36569" y="8468"/>
                    <a:pt x="36019" y="8056"/>
                    <a:pt x="35384" y="7798"/>
                  </a:cubicBezTo>
                  <a:cubicBezTo>
                    <a:pt x="35212" y="7798"/>
                    <a:pt x="34405" y="7403"/>
                    <a:pt x="34525" y="7231"/>
                  </a:cubicBezTo>
                  <a:cubicBezTo>
                    <a:pt x="34284" y="6922"/>
                    <a:pt x="34697" y="7334"/>
                    <a:pt x="34851" y="7317"/>
                  </a:cubicBezTo>
                  <a:cubicBezTo>
                    <a:pt x="34628" y="7317"/>
                    <a:pt x="34491" y="7042"/>
                    <a:pt x="34267" y="7008"/>
                  </a:cubicBezTo>
                  <a:cubicBezTo>
                    <a:pt x="34044" y="6974"/>
                    <a:pt x="34061" y="7008"/>
                    <a:pt x="34027" y="6922"/>
                  </a:cubicBezTo>
                  <a:cubicBezTo>
                    <a:pt x="33992" y="6836"/>
                    <a:pt x="34130" y="6922"/>
                    <a:pt x="34027" y="6922"/>
                  </a:cubicBezTo>
                  <a:cubicBezTo>
                    <a:pt x="33924" y="6922"/>
                    <a:pt x="33838" y="6836"/>
                    <a:pt x="33872" y="6922"/>
                  </a:cubicBezTo>
                  <a:cubicBezTo>
                    <a:pt x="33907" y="7008"/>
                    <a:pt x="33683" y="6802"/>
                    <a:pt x="33872" y="6922"/>
                  </a:cubicBezTo>
                  <a:lnTo>
                    <a:pt x="33615" y="6768"/>
                  </a:lnTo>
                  <a:cubicBezTo>
                    <a:pt x="33615" y="6768"/>
                    <a:pt x="33615" y="6768"/>
                    <a:pt x="33615" y="6768"/>
                  </a:cubicBezTo>
                  <a:lnTo>
                    <a:pt x="33168" y="6458"/>
                  </a:lnTo>
                  <a:lnTo>
                    <a:pt x="33168" y="6458"/>
                  </a:lnTo>
                  <a:cubicBezTo>
                    <a:pt x="33086" y="6395"/>
                    <a:pt x="33000" y="6338"/>
                    <a:pt x="32910" y="6287"/>
                  </a:cubicBezTo>
                  <a:lnTo>
                    <a:pt x="32910" y="6287"/>
                  </a:lnTo>
                  <a:lnTo>
                    <a:pt x="32910" y="6287"/>
                  </a:lnTo>
                  <a:lnTo>
                    <a:pt x="32910" y="6287"/>
                  </a:lnTo>
                  <a:lnTo>
                    <a:pt x="32687" y="6184"/>
                  </a:lnTo>
                  <a:lnTo>
                    <a:pt x="32687" y="6184"/>
                  </a:lnTo>
                  <a:cubicBezTo>
                    <a:pt x="32687" y="6184"/>
                    <a:pt x="32515" y="6184"/>
                    <a:pt x="32687" y="6184"/>
                  </a:cubicBezTo>
                  <a:lnTo>
                    <a:pt x="32687" y="6184"/>
                  </a:lnTo>
                  <a:lnTo>
                    <a:pt x="32687" y="6184"/>
                  </a:lnTo>
                  <a:lnTo>
                    <a:pt x="32962" y="6287"/>
                  </a:lnTo>
                  <a:lnTo>
                    <a:pt x="32739" y="6184"/>
                  </a:lnTo>
                  <a:lnTo>
                    <a:pt x="32893" y="6184"/>
                  </a:lnTo>
                  <a:lnTo>
                    <a:pt x="32807" y="6184"/>
                  </a:lnTo>
                  <a:cubicBezTo>
                    <a:pt x="32762" y="6174"/>
                    <a:pt x="32715" y="6174"/>
                    <a:pt x="32670" y="6184"/>
                  </a:cubicBezTo>
                  <a:lnTo>
                    <a:pt x="32670" y="6184"/>
                  </a:lnTo>
                  <a:cubicBezTo>
                    <a:pt x="32625" y="6193"/>
                    <a:pt x="32578" y="6193"/>
                    <a:pt x="32532" y="6184"/>
                  </a:cubicBezTo>
                  <a:lnTo>
                    <a:pt x="32876" y="6304"/>
                  </a:lnTo>
                  <a:cubicBezTo>
                    <a:pt x="32750" y="6242"/>
                    <a:pt x="32618" y="6196"/>
                    <a:pt x="32481" y="6166"/>
                  </a:cubicBezTo>
                  <a:lnTo>
                    <a:pt x="32481" y="6166"/>
                  </a:lnTo>
                  <a:cubicBezTo>
                    <a:pt x="32481" y="6166"/>
                    <a:pt x="32292" y="6166"/>
                    <a:pt x="32343" y="6166"/>
                  </a:cubicBezTo>
                  <a:cubicBezTo>
                    <a:pt x="32395" y="6166"/>
                    <a:pt x="32343" y="6166"/>
                    <a:pt x="32343" y="6166"/>
                  </a:cubicBezTo>
                  <a:lnTo>
                    <a:pt x="32343" y="6166"/>
                  </a:lnTo>
                  <a:lnTo>
                    <a:pt x="32206" y="6166"/>
                  </a:lnTo>
                  <a:lnTo>
                    <a:pt x="32206" y="6166"/>
                  </a:lnTo>
                  <a:lnTo>
                    <a:pt x="31742" y="6029"/>
                  </a:lnTo>
                  <a:lnTo>
                    <a:pt x="31742" y="6029"/>
                  </a:lnTo>
                  <a:cubicBezTo>
                    <a:pt x="31571" y="6029"/>
                    <a:pt x="30763" y="5720"/>
                    <a:pt x="30952" y="5754"/>
                  </a:cubicBezTo>
                  <a:lnTo>
                    <a:pt x="30952" y="5754"/>
                  </a:lnTo>
                  <a:lnTo>
                    <a:pt x="31055" y="5754"/>
                  </a:lnTo>
                  <a:lnTo>
                    <a:pt x="31055" y="5754"/>
                  </a:lnTo>
                  <a:cubicBezTo>
                    <a:pt x="31244" y="5754"/>
                    <a:pt x="31416" y="5857"/>
                    <a:pt x="31605" y="5909"/>
                  </a:cubicBezTo>
                  <a:lnTo>
                    <a:pt x="31416" y="5909"/>
                  </a:lnTo>
                  <a:lnTo>
                    <a:pt x="31588" y="5909"/>
                  </a:lnTo>
                  <a:lnTo>
                    <a:pt x="31485" y="5909"/>
                  </a:lnTo>
                  <a:cubicBezTo>
                    <a:pt x="31588" y="5909"/>
                    <a:pt x="31364" y="5909"/>
                    <a:pt x="31485" y="5909"/>
                  </a:cubicBezTo>
                  <a:lnTo>
                    <a:pt x="31485" y="5909"/>
                  </a:lnTo>
                  <a:cubicBezTo>
                    <a:pt x="31794" y="5995"/>
                    <a:pt x="32481" y="6201"/>
                    <a:pt x="31811" y="5909"/>
                  </a:cubicBezTo>
                  <a:lnTo>
                    <a:pt x="31811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2292" y="6046"/>
                  </a:lnTo>
                  <a:lnTo>
                    <a:pt x="32051" y="6046"/>
                  </a:lnTo>
                  <a:lnTo>
                    <a:pt x="32378" y="6046"/>
                  </a:lnTo>
                  <a:lnTo>
                    <a:pt x="32635" y="6046"/>
                  </a:lnTo>
                  <a:lnTo>
                    <a:pt x="32635" y="6046"/>
                  </a:lnTo>
                  <a:cubicBezTo>
                    <a:pt x="32412" y="6046"/>
                    <a:pt x="32635" y="6046"/>
                    <a:pt x="32773" y="6046"/>
                  </a:cubicBezTo>
                  <a:lnTo>
                    <a:pt x="32773" y="6046"/>
                  </a:lnTo>
                  <a:lnTo>
                    <a:pt x="32773" y="6046"/>
                  </a:lnTo>
                  <a:cubicBezTo>
                    <a:pt x="33198" y="6156"/>
                    <a:pt x="33612" y="6306"/>
                    <a:pt x="34010" y="6493"/>
                  </a:cubicBezTo>
                  <a:cubicBezTo>
                    <a:pt x="34010" y="6493"/>
                    <a:pt x="34010" y="6493"/>
                    <a:pt x="34010" y="6493"/>
                  </a:cubicBezTo>
                  <a:cubicBezTo>
                    <a:pt x="34010" y="6493"/>
                    <a:pt x="34456" y="6665"/>
                    <a:pt x="34645" y="6768"/>
                  </a:cubicBezTo>
                  <a:lnTo>
                    <a:pt x="34645" y="6768"/>
                  </a:lnTo>
                  <a:lnTo>
                    <a:pt x="35470" y="7163"/>
                  </a:lnTo>
                  <a:cubicBezTo>
                    <a:pt x="35212" y="7025"/>
                    <a:pt x="34954" y="6871"/>
                    <a:pt x="34662" y="6733"/>
                  </a:cubicBezTo>
                  <a:lnTo>
                    <a:pt x="34662" y="6733"/>
                  </a:lnTo>
                  <a:lnTo>
                    <a:pt x="34353" y="6596"/>
                  </a:lnTo>
                  <a:lnTo>
                    <a:pt x="34491" y="6596"/>
                  </a:lnTo>
                  <a:cubicBezTo>
                    <a:pt x="34491" y="6596"/>
                    <a:pt x="34044" y="6441"/>
                    <a:pt x="34250" y="6493"/>
                  </a:cubicBezTo>
                  <a:lnTo>
                    <a:pt x="34113" y="6493"/>
                  </a:lnTo>
                  <a:lnTo>
                    <a:pt x="34422" y="6596"/>
                  </a:lnTo>
                  <a:cubicBezTo>
                    <a:pt x="34327" y="6538"/>
                    <a:pt x="34222" y="6497"/>
                    <a:pt x="34113" y="6476"/>
                  </a:cubicBezTo>
                  <a:cubicBezTo>
                    <a:pt x="34287" y="6517"/>
                    <a:pt x="34459" y="6568"/>
                    <a:pt x="34628" y="6630"/>
                  </a:cubicBezTo>
                  <a:lnTo>
                    <a:pt x="34473" y="6630"/>
                  </a:lnTo>
                  <a:lnTo>
                    <a:pt x="34473" y="6630"/>
                  </a:lnTo>
                  <a:lnTo>
                    <a:pt x="33700" y="4827"/>
                  </a:lnTo>
                  <a:cubicBezTo>
                    <a:pt x="42679" y="7791"/>
                    <a:pt x="48892" y="15993"/>
                    <a:pt x="49314" y="25438"/>
                  </a:cubicBezTo>
                  <a:cubicBezTo>
                    <a:pt x="49301" y="25780"/>
                    <a:pt x="49255" y="26119"/>
                    <a:pt x="49177" y="26452"/>
                  </a:cubicBezTo>
                  <a:cubicBezTo>
                    <a:pt x="49245" y="26349"/>
                    <a:pt x="49159" y="26538"/>
                    <a:pt x="49159" y="265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5"/>
            <p:cNvSpPr/>
            <p:nvPr/>
          </p:nvSpPr>
          <p:spPr>
            <a:xfrm rot="-5400000">
              <a:off x="12026199" y="6563439"/>
              <a:ext cx="13277" cy="68070"/>
            </a:xfrm>
            <a:custGeom>
              <a:rect b="b" l="l" r="r" t="t"/>
              <a:pathLst>
                <a:path extrusionOk="0" h="68070" w="13277">
                  <a:moveTo>
                    <a:pt x="13277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7" y="0"/>
                  </a:lnTo>
                  <a:close/>
                  <a:moveTo>
                    <a:pt x="0" y="17984"/>
                  </a:moveTo>
                  <a:lnTo>
                    <a:pt x="13277" y="17984"/>
                  </a:lnTo>
                  <a:lnTo>
                    <a:pt x="13277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5"/>
            <p:cNvSpPr/>
            <p:nvPr/>
          </p:nvSpPr>
          <p:spPr>
            <a:xfrm rot="-5400000">
              <a:off x="12018640" y="6529825"/>
              <a:ext cx="45208" cy="51256"/>
            </a:xfrm>
            <a:custGeom>
              <a:rect b="b" l="l" r="r" t="t"/>
              <a:pathLst>
                <a:path extrusionOk="0" h="51256" w="45208">
                  <a:moveTo>
                    <a:pt x="40279" y="4038"/>
                  </a:moveTo>
                  <a:cubicBezTo>
                    <a:pt x="43565" y="6752"/>
                    <a:pt x="45209" y="11246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892" y="18712"/>
                    <a:pt x="31535" y="16642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09" y="10574"/>
                    <a:pt x="15832" y="12861"/>
                    <a:pt x="14360" y="16525"/>
                  </a:cubicBezTo>
                  <a:cubicBezTo>
                    <a:pt x="13437" y="18959"/>
                    <a:pt x="13005" y="21550"/>
                    <a:pt x="13089" y="24152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39" y="6498"/>
                    <a:pt x="15548" y="4617"/>
                    <a:pt x="17434" y="3042"/>
                  </a:cubicBezTo>
                  <a:cubicBezTo>
                    <a:pt x="20409" y="938"/>
                    <a:pt x="23996" y="-125"/>
                    <a:pt x="27637" y="19"/>
                  </a:cubicBezTo>
                  <a:cubicBezTo>
                    <a:pt x="32194" y="-181"/>
                    <a:pt x="36674" y="1243"/>
                    <a:pt x="40279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5"/>
            <p:cNvSpPr/>
            <p:nvPr/>
          </p:nvSpPr>
          <p:spPr>
            <a:xfrm rot="-5400000">
              <a:off x="12018195" y="6477145"/>
              <a:ext cx="28942" cy="68414"/>
            </a:xfrm>
            <a:custGeom>
              <a:rect b="b" l="l" r="r" t="t"/>
              <a:pathLst>
                <a:path extrusionOk="0" h="68414" w="28942">
                  <a:moveTo>
                    <a:pt x="25868" y="0"/>
                  </a:moveTo>
                  <a:lnTo>
                    <a:pt x="28616" y="206"/>
                  </a:lnTo>
                  <a:lnTo>
                    <a:pt x="28616" y="10941"/>
                  </a:lnTo>
                  <a:cubicBezTo>
                    <a:pt x="27390" y="10808"/>
                    <a:pt x="26157" y="10739"/>
                    <a:pt x="24923" y="10735"/>
                  </a:cubicBezTo>
                  <a:cubicBezTo>
                    <a:pt x="23616" y="10538"/>
                    <a:pt x="22290" y="10956"/>
                    <a:pt x="21333" y="11869"/>
                  </a:cubicBezTo>
                  <a:cubicBezTo>
                    <a:pt x="20704" y="12627"/>
                    <a:pt x="20358" y="13580"/>
                    <a:pt x="20354" y="14566"/>
                  </a:cubicBezTo>
                  <a:lnTo>
                    <a:pt x="20354" y="18791"/>
                  </a:lnTo>
                  <a:lnTo>
                    <a:pt x="28943" y="18791"/>
                  </a:lnTo>
                  <a:lnTo>
                    <a:pt x="28943" y="28032"/>
                  </a:lnTo>
                  <a:lnTo>
                    <a:pt x="20354" y="28032"/>
                  </a:lnTo>
                  <a:lnTo>
                    <a:pt x="20354" y="68414"/>
                  </a:lnTo>
                  <a:lnTo>
                    <a:pt x="7352" y="68414"/>
                  </a:lnTo>
                  <a:lnTo>
                    <a:pt x="7352" y="28032"/>
                  </a:lnTo>
                  <a:lnTo>
                    <a:pt x="0" y="28032"/>
                  </a:lnTo>
                  <a:lnTo>
                    <a:pt x="0" y="18791"/>
                  </a:lnTo>
                  <a:lnTo>
                    <a:pt x="7163" y="18791"/>
                  </a:lnTo>
                  <a:lnTo>
                    <a:pt x="7163" y="15579"/>
                  </a:lnTo>
                  <a:cubicBezTo>
                    <a:pt x="7163" y="10220"/>
                    <a:pt x="8067" y="6527"/>
                    <a:pt x="9877" y="4500"/>
                  </a:cubicBezTo>
                  <a:cubicBezTo>
                    <a:pt x="11783" y="1494"/>
                    <a:pt x="16352" y="0"/>
                    <a:pt x="23618" y="0"/>
                  </a:cubicBezTo>
                  <a:cubicBezTo>
                    <a:pt x="24442" y="0"/>
                    <a:pt x="25198" y="0"/>
                    <a:pt x="25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5"/>
            <p:cNvSpPr/>
            <p:nvPr/>
          </p:nvSpPr>
          <p:spPr>
            <a:xfrm rot="-5400000">
              <a:off x="12016830" y="6161182"/>
              <a:ext cx="49036" cy="51048"/>
            </a:xfrm>
            <a:custGeom>
              <a:rect b="b" l="l" r="r" t="t"/>
              <a:pathLst>
                <a:path extrusionOk="0" h="51048" w="49036">
                  <a:moveTo>
                    <a:pt x="42949" y="43542"/>
                  </a:moveTo>
                  <a:cubicBezTo>
                    <a:pt x="38907" y="48535"/>
                    <a:pt x="32763" y="51037"/>
                    <a:pt x="24519" y="51049"/>
                  </a:cubicBezTo>
                  <a:cubicBezTo>
                    <a:pt x="16274" y="51060"/>
                    <a:pt x="10125" y="48558"/>
                    <a:pt x="6071" y="43542"/>
                  </a:cubicBezTo>
                  <a:cubicBezTo>
                    <a:pt x="2000" y="38452"/>
                    <a:pt x="-145" y="32091"/>
                    <a:pt x="8" y="25576"/>
                  </a:cubicBezTo>
                  <a:cubicBezTo>
                    <a:pt x="-130" y="19058"/>
                    <a:pt x="2016" y="12697"/>
                    <a:pt x="6071" y="7592"/>
                  </a:cubicBezTo>
                  <a:cubicBezTo>
                    <a:pt x="10125" y="2519"/>
                    <a:pt x="16274" y="-11"/>
                    <a:pt x="24519" y="0"/>
                  </a:cubicBezTo>
                  <a:cubicBezTo>
                    <a:pt x="32763" y="12"/>
                    <a:pt x="38907" y="2542"/>
                    <a:pt x="42949" y="7592"/>
                  </a:cubicBezTo>
                  <a:cubicBezTo>
                    <a:pt x="47010" y="12695"/>
                    <a:pt x="49160" y="19056"/>
                    <a:pt x="49030" y="25576"/>
                  </a:cubicBezTo>
                  <a:cubicBezTo>
                    <a:pt x="49177" y="32093"/>
                    <a:pt x="47023" y="38454"/>
                    <a:pt x="42949" y="43542"/>
                  </a:cubicBezTo>
                  <a:close/>
                  <a:moveTo>
                    <a:pt x="32918" y="36672"/>
                  </a:moveTo>
                  <a:cubicBezTo>
                    <a:pt x="35077" y="33390"/>
                    <a:pt x="36115" y="29497"/>
                    <a:pt x="35872" y="25576"/>
                  </a:cubicBezTo>
                  <a:cubicBezTo>
                    <a:pt x="36123" y="21654"/>
                    <a:pt x="35086" y="17758"/>
                    <a:pt x="32918" y="14480"/>
                  </a:cubicBezTo>
                  <a:cubicBezTo>
                    <a:pt x="28893" y="9808"/>
                    <a:pt x="21844" y="9283"/>
                    <a:pt x="17172" y="13307"/>
                  </a:cubicBezTo>
                  <a:cubicBezTo>
                    <a:pt x="16753" y="13668"/>
                    <a:pt x="16360" y="14060"/>
                    <a:pt x="15999" y="14480"/>
                  </a:cubicBezTo>
                  <a:cubicBezTo>
                    <a:pt x="13826" y="17756"/>
                    <a:pt x="12782" y="21652"/>
                    <a:pt x="13027" y="25576"/>
                  </a:cubicBezTo>
                  <a:cubicBezTo>
                    <a:pt x="12782" y="29510"/>
                    <a:pt x="13824" y="33418"/>
                    <a:pt x="15999" y="36706"/>
                  </a:cubicBezTo>
                  <a:cubicBezTo>
                    <a:pt x="19994" y="41378"/>
                    <a:pt x="27020" y="41927"/>
                    <a:pt x="31692" y="37932"/>
                  </a:cubicBezTo>
                  <a:cubicBezTo>
                    <a:pt x="32131" y="37556"/>
                    <a:pt x="32542" y="37146"/>
                    <a:pt x="32918" y="367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5"/>
            <p:cNvSpPr/>
            <p:nvPr/>
          </p:nvSpPr>
          <p:spPr>
            <a:xfrm rot="-5400000">
              <a:off x="12005374" y="6370523"/>
              <a:ext cx="71791" cy="51205"/>
            </a:xfrm>
            <a:custGeom>
              <a:rect b="b" l="l" r="r" t="t"/>
              <a:pathLst>
                <a:path extrusionOk="0" h="51205" w="71791">
                  <a:moveTo>
                    <a:pt x="62643" y="1307"/>
                  </a:moveTo>
                  <a:cubicBezTo>
                    <a:pt x="64938" y="2282"/>
                    <a:pt x="66944" y="3832"/>
                    <a:pt x="68466" y="5808"/>
                  </a:cubicBezTo>
                  <a:cubicBezTo>
                    <a:pt x="69936" y="7685"/>
                    <a:pt x="70917" y="9898"/>
                    <a:pt x="71317" y="12249"/>
                  </a:cubicBezTo>
                  <a:cubicBezTo>
                    <a:pt x="71680" y="14693"/>
                    <a:pt x="71834" y="17164"/>
                    <a:pt x="71781" y="19635"/>
                  </a:cubicBezTo>
                  <a:lnTo>
                    <a:pt x="71781" y="51205"/>
                  </a:lnTo>
                  <a:lnTo>
                    <a:pt x="58349" y="51205"/>
                  </a:lnTo>
                  <a:lnTo>
                    <a:pt x="58349" y="19308"/>
                  </a:lnTo>
                  <a:cubicBezTo>
                    <a:pt x="58414" y="17701"/>
                    <a:pt x="58101" y="16101"/>
                    <a:pt x="57438" y="14636"/>
                  </a:cubicBezTo>
                  <a:cubicBezTo>
                    <a:pt x="56188" y="12289"/>
                    <a:pt x="53642" y="10931"/>
                    <a:pt x="50997" y="11201"/>
                  </a:cubicBezTo>
                  <a:cubicBezTo>
                    <a:pt x="47802" y="10957"/>
                    <a:pt x="44803" y="12763"/>
                    <a:pt x="43525" y="15701"/>
                  </a:cubicBezTo>
                  <a:cubicBezTo>
                    <a:pt x="42766" y="17522"/>
                    <a:pt x="42404" y="19483"/>
                    <a:pt x="42460" y="21455"/>
                  </a:cubicBezTo>
                  <a:lnTo>
                    <a:pt x="42460" y="51205"/>
                  </a:lnTo>
                  <a:lnTo>
                    <a:pt x="29269" y="51205"/>
                  </a:lnTo>
                  <a:lnTo>
                    <a:pt x="29269" y="21387"/>
                  </a:lnTo>
                  <a:cubicBezTo>
                    <a:pt x="29389" y="19189"/>
                    <a:pt x="29080" y="16990"/>
                    <a:pt x="28359" y="14911"/>
                  </a:cubicBezTo>
                  <a:cubicBezTo>
                    <a:pt x="27192" y="12446"/>
                    <a:pt x="24595" y="10986"/>
                    <a:pt x="21883" y="11270"/>
                  </a:cubicBezTo>
                  <a:cubicBezTo>
                    <a:pt x="18138" y="11270"/>
                    <a:pt x="15626" y="12484"/>
                    <a:pt x="14342" y="14911"/>
                  </a:cubicBezTo>
                  <a:cubicBezTo>
                    <a:pt x="13527" y="16854"/>
                    <a:pt x="13162" y="18956"/>
                    <a:pt x="13277" y="21060"/>
                  </a:cubicBezTo>
                  <a:lnTo>
                    <a:pt x="13277" y="51205"/>
                  </a:lnTo>
                  <a:lnTo>
                    <a:pt x="0" y="51205"/>
                  </a:lnTo>
                  <a:lnTo>
                    <a:pt x="0" y="1221"/>
                  </a:lnTo>
                  <a:lnTo>
                    <a:pt x="12728" y="1221"/>
                  </a:lnTo>
                  <a:lnTo>
                    <a:pt x="12728" y="8556"/>
                  </a:lnTo>
                  <a:cubicBezTo>
                    <a:pt x="13930" y="6449"/>
                    <a:pt x="15488" y="4567"/>
                    <a:pt x="17331" y="2991"/>
                  </a:cubicBezTo>
                  <a:cubicBezTo>
                    <a:pt x="23120" y="-769"/>
                    <a:pt x="30538" y="-929"/>
                    <a:pt x="36483" y="2578"/>
                  </a:cubicBezTo>
                  <a:cubicBezTo>
                    <a:pt x="38381" y="4179"/>
                    <a:pt x="39841" y="6236"/>
                    <a:pt x="40726" y="8556"/>
                  </a:cubicBezTo>
                  <a:cubicBezTo>
                    <a:pt x="42206" y="5843"/>
                    <a:pt x="44413" y="3595"/>
                    <a:pt x="47098" y="2063"/>
                  </a:cubicBezTo>
                  <a:cubicBezTo>
                    <a:pt x="49896" y="665"/>
                    <a:pt x="52988" y="-42"/>
                    <a:pt x="56116" y="2"/>
                  </a:cubicBezTo>
                  <a:cubicBezTo>
                    <a:pt x="58356" y="15"/>
                    <a:pt x="60571" y="458"/>
                    <a:pt x="62643" y="1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5"/>
            <p:cNvSpPr/>
            <p:nvPr/>
          </p:nvSpPr>
          <p:spPr>
            <a:xfrm rot="-5400000">
              <a:off x="12026199" y="6307354"/>
              <a:ext cx="13277" cy="68070"/>
            </a:xfrm>
            <a:custGeom>
              <a:rect b="b" l="l" r="r" t="t"/>
              <a:pathLst>
                <a:path extrusionOk="0" h="68070" w="13277">
                  <a:moveTo>
                    <a:pt x="13278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8" y="0"/>
                  </a:lnTo>
                  <a:close/>
                  <a:moveTo>
                    <a:pt x="0" y="17984"/>
                  </a:moveTo>
                  <a:lnTo>
                    <a:pt x="13278" y="17984"/>
                  </a:lnTo>
                  <a:lnTo>
                    <a:pt x="13278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5"/>
            <p:cNvSpPr/>
            <p:nvPr/>
          </p:nvSpPr>
          <p:spPr>
            <a:xfrm rot="-5400000">
              <a:off x="12018641" y="6273739"/>
              <a:ext cx="45208" cy="51255"/>
            </a:xfrm>
            <a:custGeom>
              <a:rect b="b" l="l" r="r" t="t"/>
              <a:pathLst>
                <a:path extrusionOk="0" h="51255" w="45208">
                  <a:moveTo>
                    <a:pt x="40296" y="4038"/>
                  </a:moveTo>
                  <a:cubicBezTo>
                    <a:pt x="43560" y="6752"/>
                    <a:pt x="45209" y="11252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900" y="18711"/>
                    <a:pt x="31543" y="16639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11" y="10565"/>
                    <a:pt x="15833" y="12857"/>
                    <a:pt x="14377" y="16525"/>
                  </a:cubicBezTo>
                  <a:cubicBezTo>
                    <a:pt x="13439" y="18955"/>
                    <a:pt x="13001" y="21549"/>
                    <a:pt x="13089" y="24151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46" y="6502"/>
                    <a:pt x="15553" y="4622"/>
                    <a:pt x="17434" y="3042"/>
                  </a:cubicBezTo>
                  <a:cubicBezTo>
                    <a:pt x="20409" y="938"/>
                    <a:pt x="23996" y="-125"/>
                    <a:pt x="27637" y="18"/>
                  </a:cubicBezTo>
                  <a:cubicBezTo>
                    <a:pt x="32199" y="-181"/>
                    <a:pt x="36684" y="1243"/>
                    <a:pt x="40296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5"/>
            <p:cNvSpPr/>
            <p:nvPr/>
          </p:nvSpPr>
          <p:spPr>
            <a:xfrm rot="-5400000">
              <a:off x="12017163" y="6218687"/>
              <a:ext cx="48082" cy="51510"/>
            </a:xfrm>
            <a:custGeom>
              <a:rect b="b" l="l" r="r" t="t"/>
              <a:pathLst>
                <a:path extrusionOk="0" h="51510" w="48082">
                  <a:moveTo>
                    <a:pt x="35384" y="2281"/>
                  </a:moveTo>
                  <a:cubicBezTo>
                    <a:pt x="38804" y="3821"/>
                    <a:pt x="41712" y="6306"/>
                    <a:pt x="43766" y="9444"/>
                  </a:cubicBezTo>
                  <a:cubicBezTo>
                    <a:pt x="45803" y="12448"/>
                    <a:pt x="47126" y="15880"/>
                    <a:pt x="47631" y="19475"/>
                  </a:cubicBezTo>
                  <a:cubicBezTo>
                    <a:pt x="48021" y="22665"/>
                    <a:pt x="48160" y="25881"/>
                    <a:pt x="48043" y="29094"/>
                  </a:cubicBezTo>
                  <a:lnTo>
                    <a:pt x="12711" y="29094"/>
                  </a:lnTo>
                  <a:cubicBezTo>
                    <a:pt x="12900" y="33955"/>
                    <a:pt x="14600" y="37373"/>
                    <a:pt x="17778" y="39400"/>
                  </a:cubicBezTo>
                  <a:cubicBezTo>
                    <a:pt x="19884" y="40669"/>
                    <a:pt x="22311" y="41306"/>
                    <a:pt x="24769" y="41237"/>
                  </a:cubicBezTo>
                  <a:cubicBezTo>
                    <a:pt x="27307" y="41354"/>
                    <a:pt x="29803" y="40563"/>
                    <a:pt x="31811" y="39004"/>
                  </a:cubicBezTo>
                  <a:cubicBezTo>
                    <a:pt x="32891" y="38080"/>
                    <a:pt x="33774" y="36947"/>
                    <a:pt x="34405" y="35672"/>
                  </a:cubicBezTo>
                  <a:lnTo>
                    <a:pt x="47407" y="35672"/>
                  </a:lnTo>
                  <a:cubicBezTo>
                    <a:pt x="46818" y="39021"/>
                    <a:pt x="45169" y="42092"/>
                    <a:pt x="42701" y="44432"/>
                  </a:cubicBezTo>
                  <a:cubicBezTo>
                    <a:pt x="38355" y="49156"/>
                    <a:pt x="32292" y="51509"/>
                    <a:pt x="24459" y="51509"/>
                  </a:cubicBezTo>
                  <a:cubicBezTo>
                    <a:pt x="18245" y="51584"/>
                    <a:pt x="12202" y="49474"/>
                    <a:pt x="7386" y="45549"/>
                  </a:cubicBezTo>
                  <a:cubicBezTo>
                    <a:pt x="2461" y="41564"/>
                    <a:pt x="0" y="35094"/>
                    <a:pt x="0" y="26139"/>
                  </a:cubicBezTo>
                  <a:cubicBezTo>
                    <a:pt x="0" y="17746"/>
                    <a:pt x="2228" y="11304"/>
                    <a:pt x="6682" y="6816"/>
                  </a:cubicBezTo>
                  <a:cubicBezTo>
                    <a:pt x="11252" y="2254"/>
                    <a:pt x="17508" y="-208"/>
                    <a:pt x="23961" y="14"/>
                  </a:cubicBezTo>
                  <a:cubicBezTo>
                    <a:pt x="27886" y="-52"/>
                    <a:pt x="31782" y="721"/>
                    <a:pt x="35384" y="2281"/>
                  </a:cubicBezTo>
                  <a:close/>
                  <a:moveTo>
                    <a:pt x="16490" y="13223"/>
                  </a:moveTo>
                  <a:cubicBezTo>
                    <a:pt x="14554" y="15309"/>
                    <a:pt x="13350" y="17967"/>
                    <a:pt x="13054" y="20797"/>
                  </a:cubicBezTo>
                  <a:lnTo>
                    <a:pt x="34886" y="20797"/>
                  </a:lnTo>
                  <a:cubicBezTo>
                    <a:pt x="34844" y="17880"/>
                    <a:pt x="33601" y="15108"/>
                    <a:pt x="31450" y="13137"/>
                  </a:cubicBezTo>
                  <a:cubicBezTo>
                    <a:pt x="29363" y="11367"/>
                    <a:pt x="26698" y="10426"/>
                    <a:pt x="23961" y="10491"/>
                  </a:cubicBezTo>
                  <a:cubicBezTo>
                    <a:pt x="21201" y="10337"/>
                    <a:pt x="18499" y="11325"/>
                    <a:pt x="16490" y="13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65"/>
          <p:cNvSpPr txBox="1"/>
          <p:nvPr/>
        </p:nvSpPr>
        <p:spPr>
          <a:xfrm rot="-5400000">
            <a:off x="11250971" y="5290633"/>
            <a:ext cx="1567737" cy="1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Copyright © 2020.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5"/>
          <p:cNvSpPr txBox="1"/>
          <p:nvPr>
            <p:ph idx="12" type="sldNum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65"/>
          <p:cNvSpPr txBox="1"/>
          <p:nvPr>
            <p:ph idx="11" type="ftr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Gradient BG (with Title)" showMasterSp="0">
  <p:cSld name="1_Gradient BG (with Title)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62379"/>
              </a:gs>
              <a:gs pos="16000">
                <a:srgbClr val="062379"/>
              </a:gs>
              <a:gs pos="45000">
                <a:srgbClr val="0934B6">
                  <a:alpha val="87058"/>
                </a:srgbClr>
              </a:gs>
              <a:gs pos="79000">
                <a:srgbClr val="036DFF">
                  <a:alpha val="80000"/>
                </a:srgbClr>
              </a:gs>
              <a:gs pos="100000">
                <a:srgbClr val="43E1D3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66"/>
          <p:cNvGrpSpPr/>
          <p:nvPr/>
        </p:nvGrpSpPr>
        <p:grpSpPr>
          <a:xfrm>
            <a:off x="11998459" y="6162188"/>
            <a:ext cx="68500" cy="441925"/>
            <a:chOff x="11998459" y="6162188"/>
            <a:chExt cx="68500" cy="441925"/>
          </a:xfrm>
        </p:grpSpPr>
        <p:sp>
          <p:nvSpPr>
            <p:cNvPr id="197" name="Google Shape;197;p66"/>
            <p:cNvSpPr/>
            <p:nvPr/>
          </p:nvSpPr>
          <p:spPr>
            <a:xfrm rot="-5400000">
              <a:off x="12063068" y="6476346"/>
              <a:ext cx="17" cy="1717"/>
            </a:xfrm>
            <a:custGeom>
              <a:rect b="b" l="l" r="r" t="t"/>
              <a:pathLst>
                <a:path extrusionOk="0" h="1717" w="17">
                  <a:moveTo>
                    <a:pt x="0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6"/>
            <p:cNvSpPr/>
            <p:nvPr/>
          </p:nvSpPr>
          <p:spPr>
            <a:xfrm rot="-5400000">
              <a:off x="12023737" y="6455896"/>
              <a:ext cx="453" cy="271"/>
            </a:xfrm>
            <a:custGeom>
              <a:rect b="b" l="l" r="r" t="t"/>
              <a:pathLst>
                <a:path extrusionOk="0" h="271" w="453">
                  <a:moveTo>
                    <a:pt x="0" y="0"/>
                  </a:moveTo>
                  <a:cubicBezTo>
                    <a:pt x="258" y="172"/>
                    <a:pt x="498" y="344"/>
                    <a:pt x="447" y="2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6"/>
            <p:cNvSpPr/>
            <p:nvPr/>
          </p:nvSpPr>
          <p:spPr>
            <a:xfrm rot="-5400000">
              <a:off x="12023907" y="6477766"/>
              <a:ext cx="15" cy="76"/>
            </a:xfrm>
            <a:custGeom>
              <a:rect b="b" l="l" r="r" t="t"/>
              <a:pathLst>
                <a:path extrusionOk="0" h="76" w="15">
                  <a:moveTo>
                    <a:pt x="15" y="38"/>
                  </a:moveTo>
                  <a:cubicBezTo>
                    <a:pt x="15" y="38"/>
                    <a:pt x="15" y="-48"/>
                    <a:pt x="15" y="38"/>
                  </a:cubicBezTo>
                  <a:cubicBezTo>
                    <a:pt x="15" y="124"/>
                    <a:pt x="-19" y="38"/>
                    <a:pt x="15" y="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6"/>
            <p:cNvSpPr/>
            <p:nvPr/>
          </p:nvSpPr>
          <p:spPr>
            <a:xfrm rot="-5400000">
              <a:off x="12021636" y="6473651"/>
              <a:ext cx="261" cy="103"/>
            </a:xfrm>
            <a:custGeom>
              <a:rect b="b" l="l" r="r" t="t"/>
              <a:pathLst>
                <a:path extrusionOk="0" h="103" w="261">
                  <a:moveTo>
                    <a:pt x="262" y="0"/>
                  </a:moveTo>
                  <a:lnTo>
                    <a:pt x="56" y="103"/>
                  </a:lnTo>
                  <a:cubicBezTo>
                    <a:pt x="176" y="103"/>
                    <a:pt x="-116" y="103"/>
                    <a:pt x="56" y="1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6"/>
            <p:cNvSpPr/>
            <p:nvPr/>
          </p:nvSpPr>
          <p:spPr>
            <a:xfrm rot="-5400000">
              <a:off x="12015635" y="6442208"/>
              <a:ext cx="51323" cy="51323"/>
            </a:xfrm>
            <a:custGeom>
              <a:rect b="b" l="l" r="r" t="t"/>
              <a:pathLst>
                <a:path extrusionOk="0" h="51323" w="51323">
                  <a:moveTo>
                    <a:pt x="25662" y="0"/>
                  </a:moveTo>
                  <a:cubicBezTo>
                    <a:pt x="11489" y="0"/>
                    <a:pt x="0" y="11489"/>
                    <a:pt x="0" y="25662"/>
                  </a:cubicBezTo>
                  <a:cubicBezTo>
                    <a:pt x="0" y="39834"/>
                    <a:pt x="11489" y="51323"/>
                    <a:pt x="25662" y="51323"/>
                  </a:cubicBezTo>
                  <a:cubicBezTo>
                    <a:pt x="39835" y="51323"/>
                    <a:pt x="51324" y="39834"/>
                    <a:pt x="51324" y="25662"/>
                  </a:cubicBezTo>
                  <a:cubicBezTo>
                    <a:pt x="51324" y="25645"/>
                    <a:pt x="51324" y="25627"/>
                    <a:pt x="51324" y="25610"/>
                  </a:cubicBezTo>
                  <a:cubicBezTo>
                    <a:pt x="51314" y="11457"/>
                    <a:pt x="39833" y="-9"/>
                    <a:pt x="25679" y="0"/>
                  </a:cubicBezTo>
                  <a:cubicBezTo>
                    <a:pt x="25673" y="0"/>
                    <a:pt x="25667" y="0"/>
                    <a:pt x="25662" y="0"/>
                  </a:cubicBezTo>
                  <a:close/>
                  <a:moveTo>
                    <a:pt x="26967" y="15648"/>
                  </a:moveTo>
                  <a:cubicBezTo>
                    <a:pt x="26864" y="15648"/>
                    <a:pt x="26967" y="15785"/>
                    <a:pt x="26967" y="15837"/>
                  </a:cubicBezTo>
                  <a:cubicBezTo>
                    <a:pt x="26894" y="15820"/>
                    <a:pt x="26817" y="15820"/>
                    <a:pt x="26744" y="15837"/>
                  </a:cubicBezTo>
                  <a:cubicBezTo>
                    <a:pt x="26899" y="15837"/>
                    <a:pt x="27139" y="16043"/>
                    <a:pt x="26933" y="16163"/>
                  </a:cubicBezTo>
                  <a:cubicBezTo>
                    <a:pt x="26727" y="16283"/>
                    <a:pt x="27019" y="16163"/>
                    <a:pt x="27036" y="16163"/>
                  </a:cubicBezTo>
                  <a:cubicBezTo>
                    <a:pt x="27173" y="15854"/>
                    <a:pt x="27586" y="16283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294" y="16489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191" y="16489"/>
                    <a:pt x="27156" y="16489"/>
                  </a:cubicBezTo>
                  <a:cubicBezTo>
                    <a:pt x="27122" y="16489"/>
                    <a:pt x="27156" y="16489"/>
                    <a:pt x="27156" y="16593"/>
                  </a:cubicBezTo>
                  <a:cubicBezTo>
                    <a:pt x="27156" y="16696"/>
                    <a:pt x="27276" y="16593"/>
                    <a:pt x="27156" y="16593"/>
                  </a:cubicBezTo>
                  <a:cubicBezTo>
                    <a:pt x="27036" y="16593"/>
                    <a:pt x="27294" y="16593"/>
                    <a:pt x="27379" y="16593"/>
                  </a:cubicBezTo>
                  <a:cubicBezTo>
                    <a:pt x="27465" y="16593"/>
                    <a:pt x="27276" y="16713"/>
                    <a:pt x="27276" y="16799"/>
                  </a:cubicBezTo>
                  <a:cubicBezTo>
                    <a:pt x="27276" y="16885"/>
                    <a:pt x="26795" y="16936"/>
                    <a:pt x="26744" y="16799"/>
                  </a:cubicBezTo>
                  <a:cubicBezTo>
                    <a:pt x="26692" y="16661"/>
                    <a:pt x="26297" y="16799"/>
                    <a:pt x="26074" y="16902"/>
                  </a:cubicBezTo>
                  <a:cubicBezTo>
                    <a:pt x="25851" y="17005"/>
                    <a:pt x="26074" y="17125"/>
                    <a:pt x="25868" y="16988"/>
                  </a:cubicBezTo>
                  <a:cubicBezTo>
                    <a:pt x="25662" y="16850"/>
                    <a:pt x="25610" y="16988"/>
                    <a:pt x="25559" y="17142"/>
                  </a:cubicBezTo>
                  <a:cubicBezTo>
                    <a:pt x="25507" y="17297"/>
                    <a:pt x="25559" y="17142"/>
                    <a:pt x="25404" y="17142"/>
                  </a:cubicBezTo>
                  <a:cubicBezTo>
                    <a:pt x="25553" y="17029"/>
                    <a:pt x="25690" y="16902"/>
                    <a:pt x="25816" y="16764"/>
                  </a:cubicBezTo>
                  <a:cubicBezTo>
                    <a:pt x="25816" y="16593"/>
                    <a:pt x="26057" y="16764"/>
                    <a:pt x="26194" y="16764"/>
                  </a:cubicBezTo>
                  <a:cubicBezTo>
                    <a:pt x="26332" y="16764"/>
                    <a:pt x="26297" y="16610"/>
                    <a:pt x="26349" y="16541"/>
                  </a:cubicBezTo>
                  <a:cubicBezTo>
                    <a:pt x="26400" y="16472"/>
                    <a:pt x="26091" y="16764"/>
                    <a:pt x="26005" y="16627"/>
                  </a:cubicBezTo>
                  <a:cubicBezTo>
                    <a:pt x="25919" y="16489"/>
                    <a:pt x="25748" y="16627"/>
                    <a:pt x="25902" y="16627"/>
                  </a:cubicBezTo>
                  <a:cubicBezTo>
                    <a:pt x="26057" y="16627"/>
                    <a:pt x="25765" y="16627"/>
                    <a:pt x="25662" y="16627"/>
                  </a:cubicBezTo>
                  <a:lnTo>
                    <a:pt x="25662" y="16627"/>
                  </a:lnTo>
                  <a:cubicBezTo>
                    <a:pt x="25662" y="16627"/>
                    <a:pt x="25662" y="16627"/>
                    <a:pt x="25662" y="16627"/>
                  </a:cubicBezTo>
                  <a:cubicBezTo>
                    <a:pt x="25919" y="16541"/>
                    <a:pt x="26040" y="16472"/>
                    <a:pt x="26005" y="16215"/>
                  </a:cubicBezTo>
                  <a:lnTo>
                    <a:pt x="25834" y="16215"/>
                  </a:lnTo>
                  <a:cubicBezTo>
                    <a:pt x="25954" y="16094"/>
                    <a:pt x="26126" y="15940"/>
                    <a:pt x="26297" y="16060"/>
                  </a:cubicBezTo>
                  <a:cubicBezTo>
                    <a:pt x="26160" y="15888"/>
                    <a:pt x="26297" y="16060"/>
                    <a:pt x="26297" y="16060"/>
                  </a:cubicBezTo>
                  <a:cubicBezTo>
                    <a:pt x="26297" y="16060"/>
                    <a:pt x="26194" y="15837"/>
                    <a:pt x="26297" y="15785"/>
                  </a:cubicBezTo>
                  <a:cubicBezTo>
                    <a:pt x="26400" y="15734"/>
                    <a:pt x="26297" y="15648"/>
                    <a:pt x="26194" y="15785"/>
                  </a:cubicBezTo>
                  <a:lnTo>
                    <a:pt x="26194" y="15785"/>
                  </a:lnTo>
                  <a:cubicBezTo>
                    <a:pt x="26057" y="15785"/>
                    <a:pt x="26194" y="15476"/>
                    <a:pt x="26194" y="15493"/>
                  </a:cubicBezTo>
                  <a:cubicBezTo>
                    <a:pt x="26023" y="15493"/>
                    <a:pt x="25988" y="15613"/>
                    <a:pt x="25834" y="15493"/>
                  </a:cubicBezTo>
                  <a:cubicBezTo>
                    <a:pt x="25679" y="15373"/>
                    <a:pt x="25834" y="15493"/>
                    <a:pt x="25834" y="15596"/>
                  </a:cubicBezTo>
                  <a:cubicBezTo>
                    <a:pt x="25834" y="15699"/>
                    <a:pt x="25662" y="15459"/>
                    <a:pt x="25713" y="15596"/>
                  </a:cubicBezTo>
                  <a:cubicBezTo>
                    <a:pt x="25765" y="15734"/>
                    <a:pt x="25713" y="15493"/>
                    <a:pt x="25713" y="15459"/>
                  </a:cubicBezTo>
                  <a:lnTo>
                    <a:pt x="25713" y="15459"/>
                  </a:lnTo>
                  <a:cubicBezTo>
                    <a:pt x="25713" y="15459"/>
                    <a:pt x="25713" y="15287"/>
                    <a:pt x="25816" y="15236"/>
                  </a:cubicBezTo>
                  <a:cubicBezTo>
                    <a:pt x="25919" y="15184"/>
                    <a:pt x="25713" y="15029"/>
                    <a:pt x="25816" y="15064"/>
                  </a:cubicBezTo>
                  <a:cubicBezTo>
                    <a:pt x="25919" y="15098"/>
                    <a:pt x="25816" y="15064"/>
                    <a:pt x="25816" y="14961"/>
                  </a:cubicBezTo>
                  <a:cubicBezTo>
                    <a:pt x="25816" y="14858"/>
                    <a:pt x="25816" y="15047"/>
                    <a:pt x="25816" y="15081"/>
                  </a:cubicBezTo>
                  <a:lnTo>
                    <a:pt x="25816" y="15081"/>
                  </a:ln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2" y="15173"/>
                    <a:pt x="25812" y="15264"/>
                    <a:pt x="25816" y="15356"/>
                  </a:cubicBezTo>
                  <a:cubicBezTo>
                    <a:pt x="25713" y="15356"/>
                    <a:pt x="25816" y="15218"/>
                    <a:pt x="25816" y="15167"/>
                  </a:cubicBezTo>
                  <a:cubicBezTo>
                    <a:pt x="25816" y="15115"/>
                    <a:pt x="25816" y="14858"/>
                    <a:pt x="25919" y="14823"/>
                  </a:cubicBezTo>
                  <a:cubicBezTo>
                    <a:pt x="26023" y="14789"/>
                    <a:pt x="25919" y="14823"/>
                    <a:pt x="25919" y="14823"/>
                  </a:cubicBezTo>
                  <a:cubicBezTo>
                    <a:pt x="25919" y="14823"/>
                    <a:pt x="25799" y="14978"/>
                    <a:pt x="25731" y="14823"/>
                  </a:cubicBezTo>
                  <a:cubicBezTo>
                    <a:pt x="25662" y="14669"/>
                    <a:pt x="25731" y="14823"/>
                    <a:pt x="25731" y="14823"/>
                  </a:cubicBezTo>
                  <a:cubicBezTo>
                    <a:pt x="25731" y="14823"/>
                    <a:pt x="25731" y="14686"/>
                    <a:pt x="25868" y="14737"/>
                  </a:cubicBezTo>
                  <a:cubicBezTo>
                    <a:pt x="26005" y="14789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lnTo>
                    <a:pt x="25868" y="14737"/>
                  </a:lnTo>
                  <a:lnTo>
                    <a:pt x="25868" y="14652"/>
                  </a:lnTo>
                  <a:cubicBezTo>
                    <a:pt x="25868" y="14652"/>
                    <a:pt x="25868" y="14652"/>
                    <a:pt x="25868" y="14652"/>
                  </a:cubicBezTo>
                  <a:cubicBezTo>
                    <a:pt x="25868" y="14652"/>
                    <a:pt x="25868" y="14566"/>
                    <a:pt x="25868" y="14514"/>
                  </a:cubicBezTo>
                  <a:lnTo>
                    <a:pt x="25868" y="14514"/>
                  </a:lnTo>
                  <a:cubicBezTo>
                    <a:pt x="25868" y="14514"/>
                    <a:pt x="25868" y="14514"/>
                    <a:pt x="25868" y="14514"/>
                  </a:cubicBezTo>
                  <a:cubicBezTo>
                    <a:pt x="25868" y="14514"/>
                    <a:pt x="25868" y="14514"/>
                    <a:pt x="25971" y="14514"/>
                  </a:cubicBezTo>
                  <a:cubicBezTo>
                    <a:pt x="25976" y="14486"/>
                    <a:pt x="25976" y="14457"/>
                    <a:pt x="25971" y="14428"/>
                  </a:cubicBezTo>
                  <a:cubicBezTo>
                    <a:pt x="25971" y="14428"/>
                    <a:pt x="26091" y="14085"/>
                    <a:pt x="26126" y="14291"/>
                  </a:cubicBezTo>
                  <a:cubicBezTo>
                    <a:pt x="26160" y="14497"/>
                    <a:pt x="26126" y="14291"/>
                    <a:pt x="26126" y="14291"/>
                  </a:cubicBezTo>
                  <a:cubicBezTo>
                    <a:pt x="26538" y="14136"/>
                    <a:pt x="26435" y="14291"/>
                    <a:pt x="26126" y="14531"/>
                  </a:cubicBezTo>
                  <a:lnTo>
                    <a:pt x="26126" y="14531"/>
                  </a:lnTo>
                  <a:cubicBezTo>
                    <a:pt x="25902" y="14737"/>
                    <a:pt x="26366" y="14531"/>
                    <a:pt x="26486" y="14531"/>
                  </a:cubicBezTo>
                  <a:cubicBezTo>
                    <a:pt x="26607" y="14531"/>
                    <a:pt x="26486" y="15029"/>
                    <a:pt x="26263" y="14995"/>
                  </a:cubicBezTo>
                  <a:cubicBezTo>
                    <a:pt x="26040" y="14961"/>
                    <a:pt x="26263" y="14995"/>
                    <a:pt x="26263" y="14995"/>
                  </a:cubicBezTo>
                  <a:cubicBezTo>
                    <a:pt x="26263" y="14995"/>
                    <a:pt x="26108" y="15133"/>
                    <a:pt x="26005" y="14995"/>
                  </a:cubicBezTo>
                  <a:cubicBezTo>
                    <a:pt x="26064" y="15057"/>
                    <a:pt x="26162" y="15059"/>
                    <a:pt x="26224" y="15000"/>
                  </a:cubicBezTo>
                  <a:cubicBezTo>
                    <a:pt x="26226" y="14998"/>
                    <a:pt x="26227" y="14997"/>
                    <a:pt x="26229" y="14995"/>
                  </a:cubicBezTo>
                  <a:cubicBezTo>
                    <a:pt x="26486" y="15098"/>
                    <a:pt x="26503" y="15373"/>
                    <a:pt x="26589" y="15579"/>
                  </a:cubicBezTo>
                  <a:cubicBezTo>
                    <a:pt x="26675" y="15785"/>
                    <a:pt x="26830" y="15545"/>
                    <a:pt x="26967" y="15613"/>
                  </a:cubicBezTo>
                  <a:close/>
                  <a:moveTo>
                    <a:pt x="18138" y="47476"/>
                  </a:moveTo>
                  <a:lnTo>
                    <a:pt x="18138" y="47476"/>
                  </a:lnTo>
                  <a:lnTo>
                    <a:pt x="18138" y="47476"/>
                  </a:lnTo>
                  <a:lnTo>
                    <a:pt x="18138" y="47476"/>
                  </a:lnTo>
                  <a:lnTo>
                    <a:pt x="18224" y="47476"/>
                  </a:lnTo>
                  <a:lnTo>
                    <a:pt x="18224" y="47476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7795" y="47218"/>
                  </a:lnTo>
                  <a:lnTo>
                    <a:pt x="17795" y="47218"/>
                  </a:lnTo>
                  <a:cubicBezTo>
                    <a:pt x="17795" y="47218"/>
                    <a:pt x="17795" y="47218"/>
                    <a:pt x="17795" y="47218"/>
                  </a:cubicBezTo>
                  <a:cubicBezTo>
                    <a:pt x="17762" y="47203"/>
                    <a:pt x="17725" y="47203"/>
                    <a:pt x="17692" y="47218"/>
                  </a:cubicBezTo>
                  <a:lnTo>
                    <a:pt x="17692" y="47218"/>
                  </a:lnTo>
                  <a:lnTo>
                    <a:pt x="17692" y="47218"/>
                  </a:lnTo>
                  <a:lnTo>
                    <a:pt x="17692" y="47218"/>
                  </a:lnTo>
                  <a:lnTo>
                    <a:pt x="17864" y="47218"/>
                  </a:lnTo>
                  <a:lnTo>
                    <a:pt x="17658" y="47218"/>
                  </a:lnTo>
                  <a:lnTo>
                    <a:pt x="17658" y="47218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280" y="47115"/>
                  </a:lnTo>
                  <a:lnTo>
                    <a:pt x="17469" y="47218"/>
                  </a:lnTo>
                  <a:lnTo>
                    <a:pt x="17194" y="47081"/>
                  </a:lnTo>
                  <a:lnTo>
                    <a:pt x="17194" y="47081"/>
                  </a:lnTo>
                  <a:lnTo>
                    <a:pt x="17366" y="47081"/>
                  </a:lnTo>
                  <a:lnTo>
                    <a:pt x="17228" y="47081"/>
                  </a:lnTo>
                  <a:lnTo>
                    <a:pt x="17366" y="47081"/>
                  </a:lnTo>
                  <a:lnTo>
                    <a:pt x="17108" y="46961"/>
                  </a:lnTo>
                  <a:lnTo>
                    <a:pt x="17108" y="46961"/>
                  </a:lnTo>
                  <a:lnTo>
                    <a:pt x="17005" y="46961"/>
                  </a:lnTo>
                  <a:lnTo>
                    <a:pt x="17005" y="46961"/>
                  </a:lnTo>
                  <a:lnTo>
                    <a:pt x="16782" y="46858"/>
                  </a:lnTo>
                  <a:lnTo>
                    <a:pt x="16782" y="46858"/>
                  </a:lnTo>
                  <a:lnTo>
                    <a:pt x="16696" y="46858"/>
                  </a:lnTo>
                  <a:lnTo>
                    <a:pt x="16696" y="46858"/>
                  </a:lnTo>
                  <a:cubicBezTo>
                    <a:pt x="16557" y="46803"/>
                    <a:pt x="16425" y="46733"/>
                    <a:pt x="16301" y="46651"/>
                  </a:cubicBezTo>
                  <a:lnTo>
                    <a:pt x="16301" y="46651"/>
                  </a:lnTo>
                  <a:lnTo>
                    <a:pt x="16129" y="46548"/>
                  </a:lnTo>
                  <a:lnTo>
                    <a:pt x="16283" y="46651"/>
                  </a:lnTo>
                  <a:lnTo>
                    <a:pt x="15940" y="46462"/>
                  </a:lnTo>
                  <a:lnTo>
                    <a:pt x="15940" y="46462"/>
                  </a:lnTo>
                  <a:lnTo>
                    <a:pt x="15837" y="46462"/>
                  </a:lnTo>
                  <a:lnTo>
                    <a:pt x="15837" y="46462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510" y="46274"/>
                  </a:lnTo>
                  <a:lnTo>
                    <a:pt x="15510" y="46274"/>
                  </a:lnTo>
                  <a:lnTo>
                    <a:pt x="15339" y="46153"/>
                  </a:lnTo>
                  <a:lnTo>
                    <a:pt x="15339" y="46153"/>
                  </a:lnTo>
                  <a:lnTo>
                    <a:pt x="15201" y="46153"/>
                  </a:lnTo>
                  <a:lnTo>
                    <a:pt x="15201" y="46153"/>
                  </a:lnTo>
                  <a:cubicBezTo>
                    <a:pt x="15162" y="46164"/>
                    <a:pt x="15120" y="46164"/>
                    <a:pt x="15081" y="46153"/>
                  </a:cubicBezTo>
                  <a:lnTo>
                    <a:pt x="15081" y="46153"/>
                  </a:lnTo>
                  <a:lnTo>
                    <a:pt x="15218" y="46239"/>
                  </a:lnTo>
                  <a:lnTo>
                    <a:pt x="15081" y="46153"/>
                  </a:lnTo>
                  <a:lnTo>
                    <a:pt x="15081" y="46153"/>
                  </a:lnTo>
                  <a:lnTo>
                    <a:pt x="14961" y="46153"/>
                  </a:lnTo>
                  <a:lnTo>
                    <a:pt x="14961" y="46153"/>
                  </a:lnTo>
                  <a:lnTo>
                    <a:pt x="14823" y="46067"/>
                  </a:lnTo>
                  <a:cubicBezTo>
                    <a:pt x="14890" y="46095"/>
                    <a:pt x="14953" y="46130"/>
                    <a:pt x="15012" y="46170"/>
                  </a:cubicBezTo>
                  <a:cubicBezTo>
                    <a:pt x="15012" y="46170"/>
                    <a:pt x="15150" y="46274"/>
                    <a:pt x="15184" y="46274"/>
                  </a:cubicBezTo>
                  <a:lnTo>
                    <a:pt x="14720" y="45947"/>
                  </a:lnTo>
                  <a:lnTo>
                    <a:pt x="14720" y="45947"/>
                  </a:lnTo>
                  <a:cubicBezTo>
                    <a:pt x="14446" y="45724"/>
                    <a:pt x="14136" y="45535"/>
                    <a:pt x="13879" y="45312"/>
                  </a:cubicBezTo>
                  <a:lnTo>
                    <a:pt x="13982" y="45312"/>
                  </a:lnTo>
                  <a:lnTo>
                    <a:pt x="13827" y="45191"/>
                  </a:lnTo>
                  <a:lnTo>
                    <a:pt x="13827" y="45191"/>
                  </a:lnTo>
                  <a:cubicBezTo>
                    <a:pt x="13827" y="45191"/>
                    <a:pt x="13827" y="45191"/>
                    <a:pt x="13724" y="45191"/>
                  </a:cubicBezTo>
                  <a:lnTo>
                    <a:pt x="13724" y="45191"/>
                  </a:lnTo>
                  <a:lnTo>
                    <a:pt x="13724" y="45191"/>
                  </a:lnTo>
                  <a:lnTo>
                    <a:pt x="13724" y="45191"/>
                  </a:lnTo>
                  <a:cubicBezTo>
                    <a:pt x="13500" y="45056"/>
                    <a:pt x="13292" y="44895"/>
                    <a:pt x="13106" y="44710"/>
                  </a:cubicBezTo>
                  <a:lnTo>
                    <a:pt x="13106" y="44710"/>
                  </a:lnTo>
                  <a:cubicBezTo>
                    <a:pt x="12865" y="44453"/>
                    <a:pt x="12573" y="44264"/>
                    <a:pt x="12316" y="44023"/>
                  </a:cubicBezTo>
                  <a:cubicBezTo>
                    <a:pt x="12316" y="44023"/>
                    <a:pt x="12316" y="44023"/>
                    <a:pt x="12316" y="44023"/>
                  </a:cubicBezTo>
                  <a:cubicBezTo>
                    <a:pt x="11271" y="42931"/>
                    <a:pt x="10350" y="41727"/>
                    <a:pt x="9567" y="40434"/>
                  </a:cubicBezTo>
                  <a:lnTo>
                    <a:pt x="9567" y="40434"/>
                  </a:lnTo>
                  <a:cubicBezTo>
                    <a:pt x="9215" y="39466"/>
                    <a:pt x="8691" y="38570"/>
                    <a:pt x="8021" y="37788"/>
                  </a:cubicBezTo>
                  <a:lnTo>
                    <a:pt x="8021" y="37788"/>
                  </a:lnTo>
                  <a:cubicBezTo>
                    <a:pt x="6949" y="36560"/>
                    <a:pt x="6200" y="35084"/>
                    <a:pt x="5840" y="33494"/>
                  </a:cubicBezTo>
                  <a:cubicBezTo>
                    <a:pt x="5840" y="33494"/>
                    <a:pt x="5840" y="33494"/>
                    <a:pt x="5840" y="33580"/>
                  </a:cubicBezTo>
                  <a:cubicBezTo>
                    <a:pt x="5850" y="33546"/>
                    <a:pt x="5850" y="33511"/>
                    <a:pt x="5840" y="33477"/>
                  </a:cubicBezTo>
                  <a:cubicBezTo>
                    <a:pt x="5840" y="33477"/>
                    <a:pt x="5840" y="33580"/>
                    <a:pt x="5840" y="33614"/>
                  </a:cubicBezTo>
                  <a:cubicBezTo>
                    <a:pt x="5600" y="33202"/>
                    <a:pt x="5685" y="28461"/>
                    <a:pt x="5222" y="30299"/>
                  </a:cubicBezTo>
                  <a:cubicBezTo>
                    <a:pt x="5222" y="30299"/>
                    <a:pt x="5222" y="30093"/>
                    <a:pt x="5222" y="30042"/>
                  </a:cubicBezTo>
                  <a:cubicBezTo>
                    <a:pt x="5222" y="29990"/>
                    <a:pt x="5222" y="30042"/>
                    <a:pt x="5222" y="30128"/>
                  </a:cubicBezTo>
                  <a:cubicBezTo>
                    <a:pt x="5222" y="30213"/>
                    <a:pt x="5222" y="29887"/>
                    <a:pt x="5067" y="29784"/>
                  </a:cubicBezTo>
                  <a:cubicBezTo>
                    <a:pt x="4913" y="29681"/>
                    <a:pt x="5067" y="29784"/>
                    <a:pt x="5067" y="29784"/>
                  </a:cubicBezTo>
                  <a:lnTo>
                    <a:pt x="5067" y="29784"/>
                  </a:lnTo>
                  <a:cubicBezTo>
                    <a:pt x="5067" y="29784"/>
                    <a:pt x="5067" y="29612"/>
                    <a:pt x="5067" y="29544"/>
                  </a:cubicBezTo>
                  <a:cubicBezTo>
                    <a:pt x="5067" y="29475"/>
                    <a:pt x="5067" y="29664"/>
                    <a:pt x="5067" y="29715"/>
                  </a:cubicBezTo>
                  <a:cubicBezTo>
                    <a:pt x="5067" y="29458"/>
                    <a:pt x="4947" y="29166"/>
                    <a:pt x="4844" y="28908"/>
                  </a:cubicBezTo>
                  <a:cubicBezTo>
                    <a:pt x="4844" y="28994"/>
                    <a:pt x="4844" y="29080"/>
                    <a:pt x="4844" y="29183"/>
                  </a:cubicBezTo>
                  <a:cubicBezTo>
                    <a:pt x="4689" y="28753"/>
                    <a:pt x="4672" y="28290"/>
                    <a:pt x="4552" y="27843"/>
                  </a:cubicBezTo>
                  <a:cubicBezTo>
                    <a:pt x="4552" y="27929"/>
                    <a:pt x="4552" y="27843"/>
                    <a:pt x="4552" y="27740"/>
                  </a:cubicBezTo>
                  <a:cubicBezTo>
                    <a:pt x="4552" y="27637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343" y="27287"/>
                    <a:pt x="4226" y="26796"/>
                    <a:pt x="4208" y="26297"/>
                  </a:cubicBezTo>
                  <a:cubicBezTo>
                    <a:pt x="4218" y="26366"/>
                    <a:pt x="4218" y="26435"/>
                    <a:pt x="4208" y="26503"/>
                  </a:cubicBezTo>
                  <a:cubicBezTo>
                    <a:pt x="4218" y="26435"/>
                    <a:pt x="4218" y="26366"/>
                    <a:pt x="4208" y="26297"/>
                  </a:cubicBezTo>
                  <a:lnTo>
                    <a:pt x="4208" y="26297"/>
                  </a:lnTo>
                  <a:cubicBezTo>
                    <a:pt x="4208" y="26297"/>
                    <a:pt x="4208" y="26297"/>
                    <a:pt x="4208" y="26297"/>
                  </a:cubicBezTo>
                  <a:lnTo>
                    <a:pt x="4208" y="26297"/>
                  </a:lnTo>
                  <a:lnTo>
                    <a:pt x="4208" y="26297"/>
                  </a:lnTo>
                  <a:cubicBezTo>
                    <a:pt x="4208" y="26297"/>
                    <a:pt x="4208" y="26297"/>
                    <a:pt x="4208" y="26400"/>
                  </a:cubicBezTo>
                  <a:cubicBezTo>
                    <a:pt x="4208" y="26503"/>
                    <a:pt x="4208" y="26400"/>
                    <a:pt x="4208" y="26400"/>
                  </a:cubicBezTo>
                  <a:lnTo>
                    <a:pt x="4208" y="26400"/>
                  </a:lnTo>
                  <a:lnTo>
                    <a:pt x="4208" y="26400"/>
                  </a:lnTo>
                  <a:cubicBezTo>
                    <a:pt x="4208" y="26314"/>
                    <a:pt x="4208" y="26194"/>
                    <a:pt x="4208" y="26091"/>
                  </a:cubicBezTo>
                  <a:lnTo>
                    <a:pt x="4208" y="26091"/>
                  </a:lnTo>
                  <a:cubicBezTo>
                    <a:pt x="4200" y="26034"/>
                    <a:pt x="4200" y="25976"/>
                    <a:pt x="4208" y="25919"/>
                  </a:cubicBezTo>
                  <a:lnTo>
                    <a:pt x="4208" y="25919"/>
                  </a:lnTo>
                  <a:cubicBezTo>
                    <a:pt x="4191" y="25679"/>
                    <a:pt x="4191" y="25438"/>
                    <a:pt x="4208" y="25198"/>
                  </a:cubicBezTo>
                  <a:lnTo>
                    <a:pt x="4208" y="25198"/>
                  </a:lnTo>
                  <a:cubicBezTo>
                    <a:pt x="4208" y="25198"/>
                    <a:pt x="4208" y="25112"/>
                    <a:pt x="4208" y="25078"/>
                  </a:cubicBezTo>
                  <a:lnTo>
                    <a:pt x="4208" y="25078"/>
                  </a:lnTo>
                  <a:cubicBezTo>
                    <a:pt x="4764" y="15747"/>
                    <a:pt x="10928" y="7687"/>
                    <a:pt x="19787" y="4706"/>
                  </a:cubicBezTo>
                  <a:lnTo>
                    <a:pt x="19787" y="4706"/>
                  </a:lnTo>
                  <a:lnTo>
                    <a:pt x="19994" y="4706"/>
                  </a:lnTo>
                  <a:lnTo>
                    <a:pt x="19994" y="4706"/>
                  </a:lnTo>
                  <a:lnTo>
                    <a:pt x="20217" y="4706"/>
                  </a:lnTo>
                  <a:lnTo>
                    <a:pt x="20062" y="4706"/>
                  </a:lnTo>
                  <a:lnTo>
                    <a:pt x="20337" y="4706"/>
                  </a:lnTo>
                  <a:lnTo>
                    <a:pt x="20234" y="4706"/>
                  </a:lnTo>
                  <a:lnTo>
                    <a:pt x="20234" y="4706"/>
                  </a:lnTo>
                  <a:lnTo>
                    <a:pt x="20423" y="4706"/>
                  </a:lnTo>
                  <a:lnTo>
                    <a:pt x="20423" y="4706"/>
                  </a:lnTo>
                  <a:lnTo>
                    <a:pt x="21711" y="4414"/>
                  </a:lnTo>
                  <a:lnTo>
                    <a:pt x="21711" y="4414"/>
                  </a:lnTo>
                  <a:lnTo>
                    <a:pt x="22038" y="4414"/>
                  </a:lnTo>
                  <a:lnTo>
                    <a:pt x="21814" y="4414"/>
                  </a:lnTo>
                  <a:lnTo>
                    <a:pt x="21814" y="4414"/>
                  </a:lnTo>
                  <a:lnTo>
                    <a:pt x="22415" y="4414"/>
                  </a:lnTo>
                  <a:lnTo>
                    <a:pt x="22415" y="4414"/>
                  </a:lnTo>
                  <a:lnTo>
                    <a:pt x="22106" y="4414"/>
                  </a:lnTo>
                  <a:lnTo>
                    <a:pt x="22398" y="4414"/>
                  </a:lnTo>
                  <a:lnTo>
                    <a:pt x="22398" y="4414"/>
                  </a:lnTo>
                  <a:lnTo>
                    <a:pt x="22690" y="4414"/>
                  </a:lnTo>
                  <a:lnTo>
                    <a:pt x="22587" y="4414"/>
                  </a:lnTo>
                  <a:lnTo>
                    <a:pt x="22484" y="4414"/>
                  </a:lnTo>
                  <a:lnTo>
                    <a:pt x="22725" y="4414"/>
                  </a:lnTo>
                  <a:lnTo>
                    <a:pt x="22347" y="4414"/>
                  </a:lnTo>
                  <a:lnTo>
                    <a:pt x="22244" y="4414"/>
                  </a:lnTo>
                  <a:lnTo>
                    <a:pt x="22055" y="4414"/>
                  </a:lnTo>
                  <a:lnTo>
                    <a:pt x="22415" y="4414"/>
                  </a:lnTo>
                  <a:lnTo>
                    <a:pt x="22020" y="4414"/>
                  </a:lnTo>
                  <a:lnTo>
                    <a:pt x="22020" y="4414"/>
                  </a:lnTo>
                  <a:lnTo>
                    <a:pt x="21608" y="4414"/>
                  </a:lnTo>
                  <a:lnTo>
                    <a:pt x="21608" y="4414"/>
                  </a:lnTo>
                  <a:lnTo>
                    <a:pt x="21213" y="4500"/>
                  </a:lnTo>
                  <a:lnTo>
                    <a:pt x="21385" y="4500"/>
                  </a:lnTo>
                  <a:lnTo>
                    <a:pt x="21385" y="4500"/>
                  </a:lnTo>
                  <a:cubicBezTo>
                    <a:pt x="21251" y="4544"/>
                    <a:pt x="21113" y="4572"/>
                    <a:pt x="20973" y="4586"/>
                  </a:cubicBezTo>
                  <a:lnTo>
                    <a:pt x="21144" y="4586"/>
                  </a:lnTo>
                  <a:lnTo>
                    <a:pt x="20955" y="4586"/>
                  </a:lnTo>
                  <a:lnTo>
                    <a:pt x="20955" y="4586"/>
                  </a:lnTo>
                  <a:lnTo>
                    <a:pt x="20835" y="4586"/>
                  </a:lnTo>
                  <a:lnTo>
                    <a:pt x="20835" y="4586"/>
                  </a:lnTo>
                  <a:lnTo>
                    <a:pt x="20835" y="4586"/>
                  </a:lnTo>
                  <a:cubicBezTo>
                    <a:pt x="20835" y="4586"/>
                    <a:pt x="20835" y="4586"/>
                    <a:pt x="20835" y="4586"/>
                  </a:cubicBezTo>
                  <a:lnTo>
                    <a:pt x="20835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560" y="4586"/>
                  </a:lnTo>
                  <a:lnTo>
                    <a:pt x="20560" y="4586"/>
                  </a:lnTo>
                  <a:lnTo>
                    <a:pt x="20114" y="4706"/>
                  </a:lnTo>
                  <a:lnTo>
                    <a:pt x="20114" y="4706"/>
                  </a:lnTo>
                  <a:lnTo>
                    <a:pt x="19787" y="4827"/>
                  </a:lnTo>
                  <a:lnTo>
                    <a:pt x="19787" y="4827"/>
                  </a:lnTo>
                  <a:lnTo>
                    <a:pt x="19392" y="4947"/>
                  </a:lnTo>
                  <a:lnTo>
                    <a:pt x="19392" y="4947"/>
                  </a:lnTo>
                  <a:lnTo>
                    <a:pt x="19100" y="5153"/>
                  </a:lnTo>
                  <a:lnTo>
                    <a:pt x="19100" y="5153"/>
                  </a:lnTo>
                  <a:lnTo>
                    <a:pt x="18997" y="5153"/>
                  </a:lnTo>
                  <a:lnTo>
                    <a:pt x="18997" y="5153"/>
                  </a:lnTo>
                  <a:lnTo>
                    <a:pt x="18430" y="5359"/>
                  </a:lnTo>
                  <a:lnTo>
                    <a:pt x="18568" y="5359"/>
                  </a:lnTo>
                  <a:lnTo>
                    <a:pt x="18568" y="5359"/>
                  </a:lnTo>
                  <a:cubicBezTo>
                    <a:pt x="18763" y="5286"/>
                    <a:pt x="18964" y="5229"/>
                    <a:pt x="19169" y="5187"/>
                  </a:cubicBezTo>
                  <a:lnTo>
                    <a:pt x="19169" y="5187"/>
                  </a:lnTo>
                  <a:lnTo>
                    <a:pt x="19341" y="5187"/>
                  </a:lnTo>
                  <a:lnTo>
                    <a:pt x="19461" y="5187"/>
                  </a:lnTo>
                  <a:lnTo>
                    <a:pt x="19186" y="5187"/>
                  </a:lnTo>
                  <a:lnTo>
                    <a:pt x="19186" y="5187"/>
                  </a:lnTo>
                  <a:lnTo>
                    <a:pt x="19032" y="5187"/>
                  </a:lnTo>
                  <a:lnTo>
                    <a:pt x="19032" y="5187"/>
                  </a:lnTo>
                  <a:lnTo>
                    <a:pt x="18911" y="5187"/>
                  </a:lnTo>
                  <a:lnTo>
                    <a:pt x="18911" y="5187"/>
                  </a:lnTo>
                  <a:lnTo>
                    <a:pt x="18740" y="5187"/>
                  </a:lnTo>
                  <a:lnTo>
                    <a:pt x="18740" y="5187"/>
                  </a:lnTo>
                  <a:lnTo>
                    <a:pt x="18894" y="5187"/>
                  </a:lnTo>
                  <a:lnTo>
                    <a:pt x="18894" y="5187"/>
                  </a:lnTo>
                  <a:lnTo>
                    <a:pt x="19049" y="5187"/>
                  </a:lnTo>
                  <a:lnTo>
                    <a:pt x="19049" y="5187"/>
                  </a:lnTo>
                  <a:lnTo>
                    <a:pt x="18860" y="5187"/>
                  </a:lnTo>
                  <a:cubicBezTo>
                    <a:pt x="18997" y="5187"/>
                    <a:pt x="19392" y="5067"/>
                    <a:pt x="19032" y="5187"/>
                  </a:cubicBezTo>
                  <a:lnTo>
                    <a:pt x="19186" y="5187"/>
                  </a:lnTo>
                  <a:lnTo>
                    <a:pt x="19289" y="5187"/>
                  </a:lnTo>
                  <a:lnTo>
                    <a:pt x="19650" y="5084"/>
                  </a:lnTo>
                  <a:cubicBezTo>
                    <a:pt x="19252" y="5196"/>
                    <a:pt x="18862" y="5334"/>
                    <a:pt x="18482" y="5497"/>
                  </a:cubicBezTo>
                  <a:lnTo>
                    <a:pt x="18654" y="5497"/>
                  </a:lnTo>
                  <a:lnTo>
                    <a:pt x="18654" y="5497"/>
                  </a:lnTo>
                  <a:cubicBezTo>
                    <a:pt x="18654" y="5497"/>
                    <a:pt x="18860" y="5497"/>
                    <a:pt x="18740" y="5497"/>
                  </a:cubicBezTo>
                  <a:lnTo>
                    <a:pt x="18894" y="5497"/>
                  </a:lnTo>
                  <a:lnTo>
                    <a:pt x="18894" y="5497"/>
                  </a:lnTo>
                  <a:lnTo>
                    <a:pt x="19032" y="5497"/>
                  </a:lnTo>
                  <a:cubicBezTo>
                    <a:pt x="18929" y="5497"/>
                    <a:pt x="18808" y="5497"/>
                    <a:pt x="18722" y="5617"/>
                  </a:cubicBezTo>
                  <a:lnTo>
                    <a:pt x="18722" y="5617"/>
                  </a:lnTo>
                  <a:lnTo>
                    <a:pt x="18585" y="5617"/>
                  </a:lnTo>
                  <a:lnTo>
                    <a:pt x="18585" y="5617"/>
                  </a:lnTo>
                  <a:lnTo>
                    <a:pt x="18413" y="5617"/>
                  </a:lnTo>
                  <a:cubicBezTo>
                    <a:pt x="18505" y="5624"/>
                    <a:pt x="18597" y="5624"/>
                    <a:pt x="18688" y="5617"/>
                  </a:cubicBezTo>
                  <a:cubicBezTo>
                    <a:pt x="18396" y="5771"/>
                    <a:pt x="18035" y="5909"/>
                    <a:pt x="17743" y="6098"/>
                  </a:cubicBezTo>
                  <a:lnTo>
                    <a:pt x="17743" y="6098"/>
                  </a:lnTo>
                  <a:lnTo>
                    <a:pt x="17554" y="6201"/>
                  </a:lnTo>
                  <a:lnTo>
                    <a:pt x="17743" y="6201"/>
                  </a:lnTo>
                  <a:lnTo>
                    <a:pt x="17743" y="6201"/>
                  </a:lnTo>
                  <a:cubicBezTo>
                    <a:pt x="17743" y="6201"/>
                    <a:pt x="17743" y="6201"/>
                    <a:pt x="17743" y="6201"/>
                  </a:cubicBezTo>
                  <a:cubicBezTo>
                    <a:pt x="17557" y="6309"/>
                    <a:pt x="17362" y="6402"/>
                    <a:pt x="17159" y="6476"/>
                  </a:cubicBezTo>
                  <a:cubicBezTo>
                    <a:pt x="17159" y="6476"/>
                    <a:pt x="17159" y="6476"/>
                    <a:pt x="17159" y="6476"/>
                  </a:cubicBezTo>
                  <a:cubicBezTo>
                    <a:pt x="17159" y="6476"/>
                    <a:pt x="17056" y="6476"/>
                    <a:pt x="17039" y="6476"/>
                  </a:cubicBezTo>
                  <a:lnTo>
                    <a:pt x="17039" y="6476"/>
                  </a:lnTo>
                  <a:cubicBezTo>
                    <a:pt x="16976" y="6499"/>
                    <a:pt x="16918" y="6534"/>
                    <a:pt x="16867" y="6579"/>
                  </a:cubicBezTo>
                  <a:lnTo>
                    <a:pt x="16867" y="6579"/>
                  </a:lnTo>
                  <a:cubicBezTo>
                    <a:pt x="16867" y="6579"/>
                    <a:pt x="16627" y="6750"/>
                    <a:pt x="16730" y="6716"/>
                  </a:cubicBezTo>
                  <a:lnTo>
                    <a:pt x="16730" y="6716"/>
                  </a:lnTo>
                  <a:lnTo>
                    <a:pt x="16730" y="6716"/>
                  </a:lnTo>
                  <a:lnTo>
                    <a:pt x="16730" y="6716"/>
                  </a:lnTo>
                  <a:cubicBezTo>
                    <a:pt x="16730" y="6716"/>
                    <a:pt x="16730" y="6716"/>
                    <a:pt x="16730" y="6716"/>
                  </a:cubicBezTo>
                  <a:lnTo>
                    <a:pt x="16885" y="6716"/>
                  </a:lnTo>
                  <a:lnTo>
                    <a:pt x="16627" y="6853"/>
                  </a:lnTo>
                  <a:lnTo>
                    <a:pt x="16627" y="6853"/>
                  </a:lnTo>
                  <a:cubicBezTo>
                    <a:pt x="16627" y="6853"/>
                    <a:pt x="16455" y="6853"/>
                    <a:pt x="16386" y="6991"/>
                  </a:cubicBezTo>
                  <a:cubicBezTo>
                    <a:pt x="16318" y="7128"/>
                    <a:pt x="16507" y="6991"/>
                    <a:pt x="16558" y="6991"/>
                  </a:cubicBezTo>
                  <a:cubicBezTo>
                    <a:pt x="16389" y="7066"/>
                    <a:pt x="16228" y="7158"/>
                    <a:pt x="16077" y="7266"/>
                  </a:cubicBezTo>
                  <a:lnTo>
                    <a:pt x="16077" y="7266"/>
                  </a:lnTo>
                  <a:lnTo>
                    <a:pt x="16077" y="7266"/>
                  </a:lnTo>
                  <a:cubicBezTo>
                    <a:pt x="16317" y="7116"/>
                    <a:pt x="16570" y="6989"/>
                    <a:pt x="16833" y="6888"/>
                  </a:cubicBezTo>
                  <a:lnTo>
                    <a:pt x="16833" y="6888"/>
                  </a:lnTo>
                  <a:cubicBezTo>
                    <a:pt x="16833" y="6888"/>
                    <a:pt x="16833" y="6888"/>
                    <a:pt x="16833" y="6888"/>
                  </a:cubicBezTo>
                  <a:lnTo>
                    <a:pt x="16833" y="6888"/>
                  </a:lnTo>
                  <a:lnTo>
                    <a:pt x="16936" y="6888"/>
                  </a:lnTo>
                  <a:lnTo>
                    <a:pt x="16833" y="6888"/>
                  </a:lnTo>
                  <a:cubicBezTo>
                    <a:pt x="16833" y="6888"/>
                    <a:pt x="16988" y="6785"/>
                    <a:pt x="17056" y="6785"/>
                  </a:cubicBezTo>
                  <a:lnTo>
                    <a:pt x="17056" y="6785"/>
                  </a:lnTo>
                  <a:cubicBezTo>
                    <a:pt x="17056" y="6785"/>
                    <a:pt x="17314" y="6682"/>
                    <a:pt x="17159" y="6785"/>
                  </a:cubicBezTo>
                  <a:lnTo>
                    <a:pt x="17039" y="6785"/>
                  </a:lnTo>
                  <a:cubicBezTo>
                    <a:pt x="17073" y="6775"/>
                    <a:pt x="17109" y="6775"/>
                    <a:pt x="17142" y="6785"/>
                  </a:cubicBezTo>
                  <a:lnTo>
                    <a:pt x="17022" y="6785"/>
                  </a:lnTo>
                  <a:lnTo>
                    <a:pt x="17022" y="6785"/>
                  </a:lnTo>
                  <a:cubicBezTo>
                    <a:pt x="17022" y="6785"/>
                    <a:pt x="17022" y="6785"/>
                    <a:pt x="16885" y="6785"/>
                  </a:cubicBezTo>
                  <a:cubicBezTo>
                    <a:pt x="16747" y="6785"/>
                    <a:pt x="17074" y="6785"/>
                    <a:pt x="17005" y="6785"/>
                  </a:cubicBezTo>
                  <a:cubicBezTo>
                    <a:pt x="17104" y="6745"/>
                    <a:pt x="17215" y="6745"/>
                    <a:pt x="17314" y="6785"/>
                  </a:cubicBezTo>
                  <a:lnTo>
                    <a:pt x="17314" y="6785"/>
                  </a:lnTo>
                  <a:cubicBezTo>
                    <a:pt x="17125" y="6922"/>
                    <a:pt x="16902" y="702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696" y="7145"/>
                  </a:lnTo>
                  <a:cubicBezTo>
                    <a:pt x="16696" y="7145"/>
                    <a:pt x="16696" y="714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455" y="7300"/>
                  </a:lnTo>
                  <a:lnTo>
                    <a:pt x="16455" y="7300"/>
                  </a:lnTo>
                  <a:cubicBezTo>
                    <a:pt x="16455" y="7300"/>
                    <a:pt x="16455" y="7300"/>
                    <a:pt x="16455" y="7386"/>
                  </a:cubicBezTo>
                  <a:lnTo>
                    <a:pt x="16610" y="7386"/>
                  </a:lnTo>
                  <a:lnTo>
                    <a:pt x="16610" y="7386"/>
                  </a:lnTo>
                  <a:lnTo>
                    <a:pt x="16610" y="7489"/>
                  </a:lnTo>
                  <a:cubicBezTo>
                    <a:pt x="16610" y="7489"/>
                    <a:pt x="16610" y="7489"/>
                    <a:pt x="16610" y="7489"/>
                  </a:cubicBezTo>
                  <a:lnTo>
                    <a:pt x="16610" y="7489"/>
                  </a:lnTo>
                  <a:cubicBezTo>
                    <a:pt x="16953" y="7266"/>
                    <a:pt x="16713" y="7489"/>
                    <a:pt x="16610" y="7592"/>
                  </a:cubicBezTo>
                  <a:cubicBezTo>
                    <a:pt x="16730" y="7592"/>
                    <a:pt x="16833" y="7386"/>
                    <a:pt x="16970" y="7334"/>
                  </a:cubicBezTo>
                  <a:lnTo>
                    <a:pt x="16970" y="7334"/>
                  </a:lnTo>
                  <a:cubicBezTo>
                    <a:pt x="16970" y="7334"/>
                    <a:pt x="17280" y="7145"/>
                    <a:pt x="17108" y="7334"/>
                  </a:cubicBezTo>
                  <a:lnTo>
                    <a:pt x="17245" y="7334"/>
                  </a:lnTo>
                  <a:lnTo>
                    <a:pt x="17142" y="7334"/>
                  </a:lnTo>
                  <a:cubicBezTo>
                    <a:pt x="17142" y="7334"/>
                    <a:pt x="17142" y="7334"/>
                    <a:pt x="17142" y="7334"/>
                  </a:cubicBezTo>
                  <a:cubicBezTo>
                    <a:pt x="17142" y="7334"/>
                    <a:pt x="17022" y="7334"/>
                    <a:pt x="16988" y="7437"/>
                  </a:cubicBezTo>
                  <a:lnTo>
                    <a:pt x="16988" y="7437"/>
                  </a:lnTo>
                  <a:cubicBezTo>
                    <a:pt x="16988" y="7437"/>
                    <a:pt x="16885" y="7437"/>
                    <a:pt x="16867" y="7437"/>
                  </a:cubicBezTo>
                  <a:cubicBezTo>
                    <a:pt x="17211" y="7317"/>
                    <a:pt x="16747" y="7437"/>
                    <a:pt x="16610" y="7575"/>
                  </a:cubicBezTo>
                  <a:lnTo>
                    <a:pt x="16610" y="7575"/>
                  </a:lnTo>
                  <a:lnTo>
                    <a:pt x="16421" y="7678"/>
                  </a:lnTo>
                  <a:lnTo>
                    <a:pt x="16421" y="7678"/>
                  </a:lnTo>
                  <a:lnTo>
                    <a:pt x="16283" y="7678"/>
                  </a:lnTo>
                  <a:cubicBezTo>
                    <a:pt x="16438" y="7678"/>
                    <a:pt x="16283" y="7678"/>
                    <a:pt x="16283" y="7678"/>
                  </a:cubicBezTo>
                  <a:lnTo>
                    <a:pt x="16283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cubicBezTo>
                    <a:pt x="16026" y="7678"/>
                    <a:pt x="15923" y="7833"/>
                    <a:pt x="15820" y="7867"/>
                  </a:cubicBezTo>
                  <a:cubicBezTo>
                    <a:pt x="15717" y="7901"/>
                    <a:pt x="15974" y="7764"/>
                    <a:pt x="16043" y="7747"/>
                  </a:cubicBezTo>
                  <a:cubicBezTo>
                    <a:pt x="16112" y="7729"/>
                    <a:pt x="16043" y="7747"/>
                    <a:pt x="16043" y="7747"/>
                  </a:cubicBezTo>
                  <a:cubicBezTo>
                    <a:pt x="16131" y="7705"/>
                    <a:pt x="16223" y="7670"/>
                    <a:pt x="16318" y="7644"/>
                  </a:cubicBezTo>
                  <a:lnTo>
                    <a:pt x="16198" y="7644"/>
                  </a:lnTo>
                  <a:cubicBezTo>
                    <a:pt x="16386" y="7558"/>
                    <a:pt x="16558" y="7420"/>
                    <a:pt x="16747" y="7352"/>
                  </a:cubicBezTo>
                  <a:lnTo>
                    <a:pt x="16747" y="7352"/>
                  </a:lnTo>
                  <a:lnTo>
                    <a:pt x="16747" y="7352"/>
                  </a:lnTo>
                  <a:cubicBezTo>
                    <a:pt x="16976" y="7288"/>
                    <a:pt x="17195" y="7196"/>
                    <a:pt x="17400" y="7077"/>
                  </a:cubicBezTo>
                  <a:cubicBezTo>
                    <a:pt x="17400" y="7077"/>
                    <a:pt x="17400" y="7077"/>
                    <a:pt x="17262" y="7077"/>
                  </a:cubicBezTo>
                  <a:lnTo>
                    <a:pt x="17262" y="7077"/>
                  </a:lnTo>
                  <a:cubicBezTo>
                    <a:pt x="17366" y="7077"/>
                    <a:pt x="17761" y="6836"/>
                    <a:pt x="17520" y="6991"/>
                  </a:cubicBezTo>
                  <a:cubicBezTo>
                    <a:pt x="17692" y="6991"/>
                    <a:pt x="17692" y="6819"/>
                    <a:pt x="17846" y="6768"/>
                  </a:cubicBezTo>
                  <a:cubicBezTo>
                    <a:pt x="17692" y="6768"/>
                    <a:pt x="17846" y="6768"/>
                    <a:pt x="17846" y="6768"/>
                  </a:cubicBezTo>
                  <a:lnTo>
                    <a:pt x="17846" y="6768"/>
                  </a:lnTo>
                  <a:cubicBezTo>
                    <a:pt x="18036" y="6628"/>
                    <a:pt x="18252" y="6528"/>
                    <a:pt x="18482" y="6476"/>
                  </a:cubicBezTo>
                  <a:lnTo>
                    <a:pt x="18482" y="6476"/>
                  </a:lnTo>
                  <a:cubicBezTo>
                    <a:pt x="18662" y="6364"/>
                    <a:pt x="18859" y="6282"/>
                    <a:pt x="19066" y="6235"/>
                  </a:cubicBezTo>
                  <a:lnTo>
                    <a:pt x="18911" y="6321"/>
                  </a:lnTo>
                  <a:cubicBezTo>
                    <a:pt x="19100" y="6321"/>
                    <a:pt x="19238" y="6149"/>
                    <a:pt x="19427" y="6115"/>
                  </a:cubicBezTo>
                  <a:lnTo>
                    <a:pt x="19238" y="6252"/>
                  </a:lnTo>
                  <a:cubicBezTo>
                    <a:pt x="20286" y="5617"/>
                    <a:pt x="22038" y="4998"/>
                    <a:pt x="20303" y="5909"/>
                  </a:cubicBezTo>
                  <a:cubicBezTo>
                    <a:pt x="20578" y="5823"/>
                    <a:pt x="21230" y="5411"/>
                    <a:pt x="21024" y="5651"/>
                  </a:cubicBezTo>
                  <a:cubicBezTo>
                    <a:pt x="21780" y="5393"/>
                    <a:pt x="20629" y="6012"/>
                    <a:pt x="20303" y="6149"/>
                  </a:cubicBezTo>
                  <a:cubicBezTo>
                    <a:pt x="20698" y="6012"/>
                    <a:pt x="20303" y="6149"/>
                    <a:pt x="20303" y="6149"/>
                  </a:cubicBezTo>
                  <a:cubicBezTo>
                    <a:pt x="20303" y="6149"/>
                    <a:pt x="20560" y="5977"/>
                    <a:pt x="20406" y="6149"/>
                  </a:cubicBezTo>
                  <a:cubicBezTo>
                    <a:pt x="20663" y="5857"/>
                    <a:pt x="20921" y="6149"/>
                    <a:pt x="20492" y="6235"/>
                  </a:cubicBezTo>
                  <a:cubicBezTo>
                    <a:pt x="20448" y="6218"/>
                    <a:pt x="20398" y="6218"/>
                    <a:pt x="20354" y="6235"/>
                  </a:cubicBezTo>
                  <a:cubicBezTo>
                    <a:pt x="20612" y="6235"/>
                    <a:pt x="20251" y="6321"/>
                    <a:pt x="20165" y="6355"/>
                  </a:cubicBezTo>
                  <a:cubicBezTo>
                    <a:pt x="20818" y="6149"/>
                    <a:pt x="19616" y="6647"/>
                    <a:pt x="20337" y="6355"/>
                  </a:cubicBezTo>
                  <a:cubicBezTo>
                    <a:pt x="19427" y="6750"/>
                    <a:pt x="20749" y="6355"/>
                    <a:pt x="19856" y="6716"/>
                  </a:cubicBezTo>
                  <a:cubicBezTo>
                    <a:pt x="19856" y="6819"/>
                    <a:pt x="19856" y="6716"/>
                    <a:pt x="20097" y="6716"/>
                  </a:cubicBezTo>
                  <a:cubicBezTo>
                    <a:pt x="19967" y="6814"/>
                    <a:pt x="19822" y="6889"/>
                    <a:pt x="19667" y="6939"/>
                  </a:cubicBezTo>
                  <a:cubicBezTo>
                    <a:pt x="19564" y="6939"/>
                    <a:pt x="20423" y="6939"/>
                    <a:pt x="19495" y="7145"/>
                  </a:cubicBezTo>
                  <a:cubicBezTo>
                    <a:pt x="19392" y="7145"/>
                    <a:pt x="19959" y="7145"/>
                    <a:pt x="19358" y="7266"/>
                  </a:cubicBezTo>
                  <a:cubicBezTo>
                    <a:pt x="19856" y="7094"/>
                    <a:pt x="19925" y="7266"/>
                    <a:pt x="19358" y="7352"/>
                  </a:cubicBezTo>
                  <a:cubicBezTo>
                    <a:pt x="19581" y="7541"/>
                    <a:pt x="19255" y="7592"/>
                    <a:pt x="19358" y="7523"/>
                  </a:cubicBezTo>
                  <a:cubicBezTo>
                    <a:pt x="19083" y="7523"/>
                    <a:pt x="19358" y="7747"/>
                    <a:pt x="19049" y="7626"/>
                  </a:cubicBezTo>
                  <a:cubicBezTo>
                    <a:pt x="18860" y="7953"/>
                    <a:pt x="19186" y="7764"/>
                    <a:pt x="18860" y="7918"/>
                  </a:cubicBezTo>
                  <a:cubicBezTo>
                    <a:pt x="19118" y="7833"/>
                    <a:pt x="18654" y="8193"/>
                    <a:pt x="18860" y="8039"/>
                  </a:cubicBezTo>
                  <a:cubicBezTo>
                    <a:pt x="18534" y="8365"/>
                    <a:pt x="19152" y="7850"/>
                    <a:pt x="18705" y="8399"/>
                  </a:cubicBezTo>
                  <a:cubicBezTo>
                    <a:pt x="18482" y="8520"/>
                    <a:pt x="19066" y="8399"/>
                    <a:pt x="18551" y="8588"/>
                  </a:cubicBezTo>
                  <a:cubicBezTo>
                    <a:pt x="18929" y="8434"/>
                    <a:pt x="18637" y="8966"/>
                    <a:pt x="18396" y="8829"/>
                  </a:cubicBezTo>
                  <a:cubicBezTo>
                    <a:pt x="18396" y="8966"/>
                    <a:pt x="18242" y="9069"/>
                    <a:pt x="18190" y="8966"/>
                  </a:cubicBezTo>
                  <a:cubicBezTo>
                    <a:pt x="18138" y="8863"/>
                    <a:pt x="18018" y="9155"/>
                    <a:pt x="18190" y="8966"/>
                  </a:cubicBezTo>
                  <a:cubicBezTo>
                    <a:pt x="18362" y="8777"/>
                    <a:pt x="17692" y="9447"/>
                    <a:pt x="17846" y="9155"/>
                  </a:cubicBezTo>
                  <a:cubicBezTo>
                    <a:pt x="17709" y="8966"/>
                    <a:pt x="18173" y="8709"/>
                    <a:pt x="18224" y="8605"/>
                  </a:cubicBezTo>
                  <a:cubicBezTo>
                    <a:pt x="17915" y="8777"/>
                    <a:pt x="18104" y="8605"/>
                    <a:pt x="18224" y="8434"/>
                  </a:cubicBezTo>
                  <a:cubicBezTo>
                    <a:pt x="18345" y="8262"/>
                    <a:pt x="17967" y="8640"/>
                    <a:pt x="18053" y="8434"/>
                  </a:cubicBezTo>
                  <a:cubicBezTo>
                    <a:pt x="17761" y="8709"/>
                    <a:pt x="17589" y="8743"/>
                    <a:pt x="17486" y="9155"/>
                  </a:cubicBezTo>
                  <a:cubicBezTo>
                    <a:pt x="17383" y="9567"/>
                    <a:pt x="16816" y="10065"/>
                    <a:pt x="16747" y="9842"/>
                  </a:cubicBezTo>
                  <a:cubicBezTo>
                    <a:pt x="16678" y="9619"/>
                    <a:pt x="16867" y="9722"/>
                    <a:pt x="16747" y="9396"/>
                  </a:cubicBezTo>
                  <a:cubicBezTo>
                    <a:pt x="16524" y="9791"/>
                    <a:pt x="16524" y="10306"/>
                    <a:pt x="16524" y="10306"/>
                  </a:cubicBezTo>
                  <a:cubicBezTo>
                    <a:pt x="15820" y="10461"/>
                    <a:pt x="16644" y="9104"/>
                    <a:pt x="16799" y="9069"/>
                  </a:cubicBezTo>
                  <a:cubicBezTo>
                    <a:pt x="16524" y="9172"/>
                    <a:pt x="16799" y="9069"/>
                    <a:pt x="16558" y="9069"/>
                  </a:cubicBezTo>
                  <a:cubicBezTo>
                    <a:pt x="16678" y="8897"/>
                    <a:pt x="16386" y="9155"/>
                    <a:pt x="16301" y="9069"/>
                  </a:cubicBezTo>
                  <a:cubicBezTo>
                    <a:pt x="16215" y="8983"/>
                    <a:pt x="17005" y="8382"/>
                    <a:pt x="16850" y="8794"/>
                  </a:cubicBezTo>
                  <a:cubicBezTo>
                    <a:pt x="18310" y="8485"/>
                    <a:pt x="19203" y="7077"/>
                    <a:pt x="19530" y="6733"/>
                  </a:cubicBezTo>
                  <a:cubicBezTo>
                    <a:pt x="19032" y="7145"/>
                    <a:pt x="19169" y="6733"/>
                    <a:pt x="18980" y="6733"/>
                  </a:cubicBezTo>
                  <a:cubicBezTo>
                    <a:pt x="18791" y="6733"/>
                    <a:pt x="19238" y="6579"/>
                    <a:pt x="18980" y="6561"/>
                  </a:cubicBezTo>
                  <a:cubicBezTo>
                    <a:pt x="19203" y="6321"/>
                    <a:pt x="18980" y="6561"/>
                    <a:pt x="18980" y="6373"/>
                  </a:cubicBezTo>
                  <a:lnTo>
                    <a:pt x="19083" y="6373"/>
                  </a:lnTo>
                  <a:lnTo>
                    <a:pt x="18929" y="6458"/>
                  </a:lnTo>
                  <a:cubicBezTo>
                    <a:pt x="18671" y="6579"/>
                    <a:pt x="18430" y="6733"/>
                    <a:pt x="18173" y="6871"/>
                  </a:cubicBezTo>
                  <a:lnTo>
                    <a:pt x="18173" y="6871"/>
                  </a:lnTo>
                  <a:lnTo>
                    <a:pt x="18293" y="6871"/>
                  </a:lnTo>
                  <a:lnTo>
                    <a:pt x="18242" y="6871"/>
                  </a:lnTo>
                  <a:lnTo>
                    <a:pt x="18242" y="6871"/>
                  </a:lnTo>
                  <a:cubicBezTo>
                    <a:pt x="18242" y="6957"/>
                    <a:pt x="17984" y="6871"/>
                    <a:pt x="17898" y="7025"/>
                  </a:cubicBezTo>
                  <a:lnTo>
                    <a:pt x="17898" y="7025"/>
                  </a:lnTo>
                  <a:lnTo>
                    <a:pt x="17898" y="7025"/>
                  </a:lnTo>
                  <a:lnTo>
                    <a:pt x="18001" y="7025"/>
                  </a:lnTo>
                  <a:cubicBezTo>
                    <a:pt x="18001" y="7025"/>
                    <a:pt x="18001" y="7025"/>
                    <a:pt x="18001" y="7025"/>
                  </a:cubicBezTo>
                  <a:lnTo>
                    <a:pt x="18001" y="7025"/>
                  </a:lnTo>
                  <a:cubicBezTo>
                    <a:pt x="18001" y="7025"/>
                    <a:pt x="17881" y="7025"/>
                    <a:pt x="17829" y="7025"/>
                  </a:cubicBezTo>
                  <a:lnTo>
                    <a:pt x="17829" y="7025"/>
                  </a:lnTo>
                  <a:lnTo>
                    <a:pt x="17829" y="7025"/>
                  </a:lnTo>
                  <a:cubicBezTo>
                    <a:pt x="17623" y="7180"/>
                    <a:pt x="17400" y="7300"/>
                    <a:pt x="17177" y="7437"/>
                  </a:cubicBezTo>
                  <a:lnTo>
                    <a:pt x="17434" y="7334"/>
                  </a:lnTo>
                  <a:lnTo>
                    <a:pt x="17434" y="7334"/>
                  </a:lnTo>
                  <a:lnTo>
                    <a:pt x="17864" y="7111"/>
                  </a:lnTo>
                  <a:cubicBezTo>
                    <a:pt x="17702" y="7258"/>
                    <a:pt x="17523" y="7385"/>
                    <a:pt x="17331" y="7489"/>
                  </a:cubicBezTo>
                  <a:lnTo>
                    <a:pt x="17331" y="7489"/>
                  </a:lnTo>
                  <a:cubicBezTo>
                    <a:pt x="17075" y="7607"/>
                    <a:pt x="16843" y="7770"/>
                    <a:pt x="16644" y="7970"/>
                  </a:cubicBezTo>
                  <a:cubicBezTo>
                    <a:pt x="16644" y="7970"/>
                    <a:pt x="16747" y="7884"/>
                    <a:pt x="16799" y="7884"/>
                  </a:cubicBezTo>
                  <a:lnTo>
                    <a:pt x="16799" y="7884"/>
                  </a:lnTo>
                  <a:lnTo>
                    <a:pt x="17675" y="7437"/>
                  </a:lnTo>
                  <a:lnTo>
                    <a:pt x="17675" y="7437"/>
                  </a:lnTo>
                  <a:lnTo>
                    <a:pt x="17675" y="7437"/>
                  </a:lnTo>
                  <a:cubicBezTo>
                    <a:pt x="17675" y="7437"/>
                    <a:pt x="17675" y="7334"/>
                    <a:pt x="17812" y="7352"/>
                  </a:cubicBezTo>
                  <a:lnTo>
                    <a:pt x="17812" y="7352"/>
                  </a:lnTo>
                  <a:cubicBezTo>
                    <a:pt x="17812" y="7352"/>
                    <a:pt x="17812" y="7352"/>
                    <a:pt x="17932" y="7352"/>
                  </a:cubicBezTo>
                  <a:lnTo>
                    <a:pt x="17932" y="7352"/>
                  </a:lnTo>
                  <a:lnTo>
                    <a:pt x="18362" y="7111"/>
                  </a:lnTo>
                  <a:cubicBezTo>
                    <a:pt x="18362" y="7111"/>
                    <a:pt x="18362" y="7111"/>
                    <a:pt x="18362" y="7266"/>
                  </a:cubicBezTo>
                  <a:lnTo>
                    <a:pt x="18362" y="7266"/>
                  </a:lnTo>
                  <a:cubicBezTo>
                    <a:pt x="18341" y="7321"/>
                    <a:pt x="18297" y="7365"/>
                    <a:pt x="18242" y="7386"/>
                  </a:cubicBezTo>
                  <a:cubicBezTo>
                    <a:pt x="18242" y="7300"/>
                    <a:pt x="18242" y="7472"/>
                    <a:pt x="18104" y="7489"/>
                  </a:cubicBezTo>
                  <a:cubicBezTo>
                    <a:pt x="17967" y="7506"/>
                    <a:pt x="17967" y="7626"/>
                    <a:pt x="17898" y="7626"/>
                  </a:cubicBezTo>
                  <a:cubicBezTo>
                    <a:pt x="17829" y="7626"/>
                    <a:pt x="17898" y="7626"/>
                    <a:pt x="17898" y="7626"/>
                  </a:cubicBezTo>
                  <a:lnTo>
                    <a:pt x="17898" y="7626"/>
                  </a:lnTo>
                  <a:cubicBezTo>
                    <a:pt x="17898" y="7626"/>
                    <a:pt x="17606" y="7764"/>
                    <a:pt x="17692" y="7626"/>
                  </a:cubicBezTo>
                  <a:lnTo>
                    <a:pt x="17692" y="7626"/>
                  </a:lnTo>
                  <a:cubicBezTo>
                    <a:pt x="17692" y="7626"/>
                    <a:pt x="17692" y="7712"/>
                    <a:pt x="17537" y="7729"/>
                  </a:cubicBezTo>
                  <a:lnTo>
                    <a:pt x="17537" y="7729"/>
                  </a:lnTo>
                  <a:cubicBezTo>
                    <a:pt x="17537" y="7729"/>
                    <a:pt x="17417" y="7729"/>
                    <a:pt x="17537" y="7729"/>
                  </a:cubicBezTo>
                  <a:cubicBezTo>
                    <a:pt x="17222" y="8004"/>
                    <a:pt x="16845" y="8199"/>
                    <a:pt x="16438" y="8296"/>
                  </a:cubicBezTo>
                  <a:cubicBezTo>
                    <a:pt x="16466" y="8278"/>
                    <a:pt x="16495" y="8261"/>
                    <a:pt x="16524" y="8245"/>
                  </a:cubicBezTo>
                  <a:lnTo>
                    <a:pt x="16524" y="8245"/>
                  </a:lnTo>
                  <a:lnTo>
                    <a:pt x="16661" y="8125"/>
                  </a:lnTo>
                  <a:lnTo>
                    <a:pt x="16661" y="8125"/>
                  </a:lnTo>
                  <a:cubicBezTo>
                    <a:pt x="16661" y="8125"/>
                    <a:pt x="16490" y="8210"/>
                    <a:pt x="16661" y="8125"/>
                  </a:cubicBezTo>
                  <a:cubicBezTo>
                    <a:pt x="16557" y="8250"/>
                    <a:pt x="16436" y="8360"/>
                    <a:pt x="16301" y="8451"/>
                  </a:cubicBezTo>
                  <a:lnTo>
                    <a:pt x="16404" y="8296"/>
                  </a:lnTo>
                  <a:cubicBezTo>
                    <a:pt x="16404" y="8296"/>
                    <a:pt x="16404" y="8382"/>
                    <a:pt x="16283" y="8399"/>
                  </a:cubicBezTo>
                  <a:cubicBezTo>
                    <a:pt x="16163" y="8417"/>
                    <a:pt x="16283" y="8399"/>
                    <a:pt x="16283" y="8399"/>
                  </a:cubicBezTo>
                  <a:lnTo>
                    <a:pt x="16283" y="8399"/>
                  </a:lnTo>
                  <a:lnTo>
                    <a:pt x="16438" y="8279"/>
                  </a:lnTo>
                  <a:cubicBezTo>
                    <a:pt x="16438" y="8279"/>
                    <a:pt x="16335" y="8279"/>
                    <a:pt x="16438" y="8279"/>
                  </a:cubicBezTo>
                  <a:lnTo>
                    <a:pt x="16438" y="8279"/>
                  </a:lnTo>
                  <a:lnTo>
                    <a:pt x="16438" y="8279"/>
                  </a:lnTo>
                  <a:cubicBezTo>
                    <a:pt x="16260" y="8438"/>
                    <a:pt x="16057" y="8566"/>
                    <a:pt x="15837" y="8657"/>
                  </a:cubicBezTo>
                  <a:lnTo>
                    <a:pt x="15837" y="8657"/>
                  </a:lnTo>
                  <a:cubicBezTo>
                    <a:pt x="15510" y="8846"/>
                    <a:pt x="15837" y="8520"/>
                    <a:pt x="15837" y="8365"/>
                  </a:cubicBezTo>
                  <a:cubicBezTo>
                    <a:pt x="15545" y="8537"/>
                    <a:pt x="15614" y="8846"/>
                    <a:pt x="15287" y="8932"/>
                  </a:cubicBezTo>
                  <a:lnTo>
                    <a:pt x="15287" y="8932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841" y="9138"/>
                  </a:cubicBezTo>
                  <a:lnTo>
                    <a:pt x="14841" y="9138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961" y="9035"/>
                  </a:cubicBezTo>
                  <a:cubicBezTo>
                    <a:pt x="15081" y="8932"/>
                    <a:pt x="14841" y="9035"/>
                    <a:pt x="14806" y="9121"/>
                  </a:cubicBezTo>
                  <a:cubicBezTo>
                    <a:pt x="14849" y="9096"/>
                    <a:pt x="14884" y="9060"/>
                    <a:pt x="14909" y="9018"/>
                  </a:cubicBezTo>
                  <a:cubicBezTo>
                    <a:pt x="14909" y="9018"/>
                    <a:pt x="14514" y="9344"/>
                    <a:pt x="14686" y="9138"/>
                  </a:cubicBezTo>
                  <a:lnTo>
                    <a:pt x="14531" y="9258"/>
                  </a:lnTo>
                  <a:cubicBezTo>
                    <a:pt x="14601" y="9111"/>
                    <a:pt x="14687" y="8973"/>
                    <a:pt x="14789" y="8846"/>
                  </a:cubicBezTo>
                  <a:lnTo>
                    <a:pt x="14789" y="8846"/>
                  </a:lnTo>
                  <a:lnTo>
                    <a:pt x="14789" y="8846"/>
                  </a:lnTo>
                  <a:lnTo>
                    <a:pt x="14703" y="8949"/>
                  </a:lnTo>
                  <a:cubicBezTo>
                    <a:pt x="14909" y="8794"/>
                    <a:pt x="14600" y="9138"/>
                    <a:pt x="14549" y="9121"/>
                  </a:cubicBezTo>
                  <a:lnTo>
                    <a:pt x="14686" y="9121"/>
                  </a:lnTo>
                  <a:cubicBezTo>
                    <a:pt x="14549" y="9361"/>
                    <a:pt x="13999" y="9653"/>
                    <a:pt x="14411" y="9121"/>
                  </a:cubicBezTo>
                  <a:cubicBezTo>
                    <a:pt x="14274" y="9207"/>
                    <a:pt x="14205" y="9361"/>
                    <a:pt x="14085" y="9447"/>
                  </a:cubicBezTo>
                  <a:lnTo>
                    <a:pt x="14085" y="9447"/>
                  </a:lnTo>
                  <a:lnTo>
                    <a:pt x="14085" y="9447"/>
                  </a:lnTo>
                  <a:lnTo>
                    <a:pt x="14085" y="9447"/>
                  </a:lnTo>
                  <a:lnTo>
                    <a:pt x="13930" y="9585"/>
                  </a:lnTo>
                  <a:cubicBezTo>
                    <a:pt x="13930" y="9585"/>
                    <a:pt x="13930" y="9585"/>
                    <a:pt x="13930" y="9585"/>
                  </a:cubicBezTo>
                  <a:cubicBezTo>
                    <a:pt x="13930" y="9585"/>
                    <a:pt x="13810" y="9585"/>
                    <a:pt x="13776" y="9585"/>
                  </a:cubicBezTo>
                  <a:cubicBezTo>
                    <a:pt x="13741" y="9585"/>
                    <a:pt x="13260" y="9911"/>
                    <a:pt x="13123" y="9945"/>
                  </a:cubicBezTo>
                  <a:lnTo>
                    <a:pt x="13123" y="9945"/>
                  </a:lnTo>
                  <a:cubicBezTo>
                    <a:pt x="12737" y="10291"/>
                    <a:pt x="12330" y="10612"/>
                    <a:pt x="11903" y="10907"/>
                  </a:cubicBezTo>
                  <a:cubicBezTo>
                    <a:pt x="12900" y="10254"/>
                    <a:pt x="11749" y="11405"/>
                    <a:pt x="11525" y="11405"/>
                  </a:cubicBezTo>
                  <a:cubicBezTo>
                    <a:pt x="11972" y="11405"/>
                    <a:pt x="11732" y="11783"/>
                    <a:pt x="11525" y="12092"/>
                  </a:cubicBezTo>
                  <a:lnTo>
                    <a:pt x="11525" y="12092"/>
                  </a:lnTo>
                  <a:cubicBezTo>
                    <a:pt x="11512" y="12253"/>
                    <a:pt x="11471" y="12409"/>
                    <a:pt x="11405" y="12556"/>
                  </a:cubicBezTo>
                  <a:cubicBezTo>
                    <a:pt x="11525" y="12556"/>
                    <a:pt x="11508" y="12693"/>
                    <a:pt x="11629" y="12693"/>
                  </a:cubicBezTo>
                  <a:lnTo>
                    <a:pt x="11629" y="12693"/>
                  </a:lnTo>
                  <a:cubicBezTo>
                    <a:pt x="11143" y="13178"/>
                    <a:pt x="10727" y="13727"/>
                    <a:pt x="10392" y="14325"/>
                  </a:cubicBezTo>
                  <a:cubicBezTo>
                    <a:pt x="10598" y="14325"/>
                    <a:pt x="10546" y="14325"/>
                    <a:pt x="10753" y="14188"/>
                  </a:cubicBezTo>
                  <a:cubicBezTo>
                    <a:pt x="10753" y="14274"/>
                    <a:pt x="10546" y="14445"/>
                    <a:pt x="10649" y="14514"/>
                  </a:cubicBezTo>
                  <a:cubicBezTo>
                    <a:pt x="11067" y="13670"/>
                    <a:pt x="11757" y="12992"/>
                    <a:pt x="12608" y="12590"/>
                  </a:cubicBezTo>
                  <a:cubicBezTo>
                    <a:pt x="13106" y="12024"/>
                    <a:pt x="13484" y="11337"/>
                    <a:pt x="13999" y="11148"/>
                  </a:cubicBezTo>
                  <a:lnTo>
                    <a:pt x="13999" y="11148"/>
                  </a:lnTo>
                  <a:cubicBezTo>
                    <a:pt x="14085" y="11148"/>
                    <a:pt x="14119" y="10976"/>
                    <a:pt x="14205" y="10976"/>
                  </a:cubicBezTo>
                  <a:cubicBezTo>
                    <a:pt x="14291" y="10976"/>
                    <a:pt x="14205" y="10873"/>
                    <a:pt x="14325" y="10856"/>
                  </a:cubicBezTo>
                  <a:cubicBezTo>
                    <a:pt x="14446" y="10838"/>
                    <a:pt x="15493" y="9808"/>
                    <a:pt x="15081" y="10409"/>
                  </a:cubicBezTo>
                  <a:cubicBezTo>
                    <a:pt x="15081" y="10409"/>
                    <a:pt x="15253" y="10409"/>
                    <a:pt x="15201" y="10409"/>
                  </a:cubicBezTo>
                  <a:lnTo>
                    <a:pt x="15201" y="10409"/>
                  </a:lnTo>
                  <a:cubicBezTo>
                    <a:pt x="15510" y="10409"/>
                    <a:pt x="15201" y="10409"/>
                    <a:pt x="15304" y="10564"/>
                  </a:cubicBezTo>
                  <a:cubicBezTo>
                    <a:pt x="15407" y="10718"/>
                    <a:pt x="15201" y="10649"/>
                    <a:pt x="15167" y="10701"/>
                  </a:cubicBezTo>
                  <a:lnTo>
                    <a:pt x="15167" y="10701"/>
                  </a:lnTo>
                  <a:cubicBezTo>
                    <a:pt x="15167" y="10701"/>
                    <a:pt x="15167" y="10804"/>
                    <a:pt x="15167" y="10856"/>
                  </a:cubicBezTo>
                  <a:lnTo>
                    <a:pt x="15167" y="10856"/>
                  </a:lnTo>
                  <a:cubicBezTo>
                    <a:pt x="15167" y="10856"/>
                    <a:pt x="15167" y="10941"/>
                    <a:pt x="15167" y="10941"/>
                  </a:cubicBezTo>
                  <a:lnTo>
                    <a:pt x="15167" y="10941"/>
                  </a:lnTo>
                  <a:cubicBezTo>
                    <a:pt x="15167" y="10941"/>
                    <a:pt x="15167" y="11027"/>
                    <a:pt x="15047" y="11079"/>
                  </a:cubicBez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cubicBezTo>
                    <a:pt x="15201" y="11079"/>
                    <a:pt x="15047" y="11165"/>
                    <a:pt x="15047" y="11216"/>
                  </a:cubicBezTo>
                  <a:cubicBezTo>
                    <a:pt x="15047" y="11268"/>
                    <a:pt x="15150" y="11113"/>
                    <a:pt x="15201" y="11130"/>
                  </a:cubicBezTo>
                  <a:cubicBezTo>
                    <a:pt x="15253" y="11148"/>
                    <a:pt x="14909" y="11337"/>
                    <a:pt x="14789" y="11508"/>
                  </a:cubicBezTo>
                  <a:lnTo>
                    <a:pt x="14789" y="11508"/>
                  </a:lnTo>
                  <a:cubicBezTo>
                    <a:pt x="14789" y="11508"/>
                    <a:pt x="14652" y="11629"/>
                    <a:pt x="14583" y="11508"/>
                  </a:cubicBezTo>
                  <a:cubicBezTo>
                    <a:pt x="14772" y="11680"/>
                    <a:pt x="14308" y="12041"/>
                    <a:pt x="14325" y="11989"/>
                  </a:cubicBezTo>
                  <a:cubicBezTo>
                    <a:pt x="14342" y="11938"/>
                    <a:pt x="14325" y="12144"/>
                    <a:pt x="14325" y="11989"/>
                  </a:cubicBezTo>
                  <a:cubicBezTo>
                    <a:pt x="14325" y="11835"/>
                    <a:pt x="14119" y="12264"/>
                    <a:pt x="14016" y="12367"/>
                  </a:cubicBezTo>
                  <a:cubicBezTo>
                    <a:pt x="14291" y="12178"/>
                    <a:pt x="14360" y="12144"/>
                    <a:pt x="14016" y="12367"/>
                  </a:cubicBezTo>
                  <a:cubicBezTo>
                    <a:pt x="14016" y="12367"/>
                    <a:pt x="14308" y="12127"/>
                    <a:pt x="14308" y="12230"/>
                  </a:cubicBezTo>
                  <a:cubicBezTo>
                    <a:pt x="14308" y="12333"/>
                    <a:pt x="14463" y="12109"/>
                    <a:pt x="14549" y="12075"/>
                  </a:cubicBezTo>
                  <a:cubicBezTo>
                    <a:pt x="14564" y="12131"/>
                    <a:pt x="14564" y="12191"/>
                    <a:pt x="14549" y="12247"/>
                  </a:cubicBezTo>
                  <a:cubicBezTo>
                    <a:pt x="14549" y="12161"/>
                    <a:pt x="14961" y="11800"/>
                    <a:pt x="14995" y="11921"/>
                  </a:cubicBezTo>
                  <a:cubicBezTo>
                    <a:pt x="15030" y="12041"/>
                    <a:pt x="14995" y="11921"/>
                    <a:pt x="14995" y="11921"/>
                  </a:cubicBezTo>
                  <a:cubicBezTo>
                    <a:pt x="14995" y="11921"/>
                    <a:pt x="14995" y="11817"/>
                    <a:pt x="15133" y="11817"/>
                  </a:cubicBezTo>
                  <a:lnTo>
                    <a:pt x="15133" y="11817"/>
                  </a:lnTo>
                  <a:cubicBezTo>
                    <a:pt x="15133" y="11732"/>
                    <a:pt x="15579" y="11457"/>
                    <a:pt x="15442" y="11577"/>
                  </a:cubicBezTo>
                  <a:lnTo>
                    <a:pt x="15442" y="11577"/>
                  </a:lnTo>
                  <a:cubicBezTo>
                    <a:pt x="15442" y="11577"/>
                    <a:pt x="15442" y="11697"/>
                    <a:pt x="15322" y="11697"/>
                  </a:cubicBezTo>
                  <a:cubicBezTo>
                    <a:pt x="15201" y="11697"/>
                    <a:pt x="15322" y="11697"/>
                    <a:pt x="15322" y="11783"/>
                  </a:cubicBezTo>
                  <a:lnTo>
                    <a:pt x="15322" y="11783"/>
                  </a:lnTo>
                  <a:cubicBezTo>
                    <a:pt x="15218" y="11783"/>
                    <a:pt x="15322" y="11955"/>
                    <a:pt x="15150" y="12006"/>
                  </a:cubicBezTo>
                  <a:cubicBezTo>
                    <a:pt x="14978" y="12058"/>
                    <a:pt x="15150" y="12127"/>
                    <a:pt x="15150" y="12006"/>
                  </a:cubicBezTo>
                  <a:cubicBezTo>
                    <a:pt x="15150" y="11886"/>
                    <a:pt x="14789" y="12161"/>
                    <a:pt x="15150" y="12144"/>
                  </a:cubicBezTo>
                  <a:cubicBezTo>
                    <a:pt x="15510" y="12127"/>
                    <a:pt x="14961" y="12298"/>
                    <a:pt x="15150" y="12247"/>
                  </a:cubicBezTo>
                  <a:cubicBezTo>
                    <a:pt x="15339" y="12195"/>
                    <a:pt x="14995" y="12419"/>
                    <a:pt x="14978" y="12247"/>
                  </a:cubicBezTo>
                  <a:cubicBezTo>
                    <a:pt x="14961" y="12075"/>
                    <a:pt x="14978" y="12333"/>
                    <a:pt x="14978" y="12350"/>
                  </a:cubicBezTo>
                  <a:cubicBezTo>
                    <a:pt x="14978" y="12367"/>
                    <a:pt x="15098" y="12350"/>
                    <a:pt x="15150" y="12350"/>
                  </a:cubicBezTo>
                  <a:cubicBezTo>
                    <a:pt x="15201" y="12350"/>
                    <a:pt x="14961" y="12350"/>
                    <a:pt x="14892" y="12505"/>
                  </a:cubicBezTo>
                  <a:cubicBezTo>
                    <a:pt x="15133" y="12505"/>
                    <a:pt x="15047" y="12505"/>
                    <a:pt x="14892" y="12608"/>
                  </a:cubicBezTo>
                  <a:cubicBezTo>
                    <a:pt x="14738" y="12711"/>
                    <a:pt x="14892" y="12608"/>
                    <a:pt x="14995" y="12608"/>
                  </a:cubicBezTo>
                  <a:cubicBezTo>
                    <a:pt x="15011" y="12682"/>
                    <a:pt x="14963" y="12755"/>
                    <a:pt x="14889" y="12770"/>
                  </a:cubicBezTo>
                  <a:cubicBezTo>
                    <a:pt x="14861" y="12776"/>
                    <a:pt x="14832" y="12773"/>
                    <a:pt x="14806" y="12762"/>
                  </a:cubicBezTo>
                  <a:cubicBezTo>
                    <a:pt x="14806" y="12762"/>
                    <a:pt x="14961" y="12848"/>
                    <a:pt x="14806" y="12917"/>
                  </a:cubicBezTo>
                  <a:cubicBezTo>
                    <a:pt x="14995" y="13020"/>
                    <a:pt x="14600" y="13157"/>
                    <a:pt x="14566" y="13089"/>
                  </a:cubicBezTo>
                  <a:cubicBezTo>
                    <a:pt x="14531" y="13020"/>
                    <a:pt x="14566" y="13363"/>
                    <a:pt x="14411" y="13312"/>
                  </a:cubicBezTo>
                  <a:cubicBezTo>
                    <a:pt x="14257" y="13260"/>
                    <a:pt x="14669" y="13312"/>
                    <a:pt x="14531" y="13415"/>
                  </a:cubicBezTo>
                  <a:cubicBezTo>
                    <a:pt x="14394" y="13518"/>
                    <a:pt x="14531" y="13415"/>
                    <a:pt x="14531" y="13501"/>
                  </a:cubicBezTo>
                  <a:cubicBezTo>
                    <a:pt x="14531" y="13587"/>
                    <a:pt x="14531" y="13501"/>
                    <a:pt x="14531" y="13621"/>
                  </a:cubicBezTo>
                  <a:lnTo>
                    <a:pt x="14634" y="13621"/>
                  </a:lnTo>
                  <a:cubicBezTo>
                    <a:pt x="14634" y="13707"/>
                    <a:pt x="14428" y="13879"/>
                    <a:pt x="14325" y="13844"/>
                  </a:cubicBezTo>
                  <a:cubicBezTo>
                    <a:pt x="14222" y="13810"/>
                    <a:pt x="14480" y="13844"/>
                    <a:pt x="14549" y="13844"/>
                  </a:cubicBezTo>
                  <a:cubicBezTo>
                    <a:pt x="14325" y="14050"/>
                    <a:pt x="14549" y="13844"/>
                    <a:pt x="14549" y="13844"/>
                  </a:cubicBezTo>
                  <a:cubicBezTo>
                    <a:pt x="14549" y="13844"/>
                    <a:pt x="14549" y="13844"/>
                    <a:pt x="14394" y="13999"/>
                  </a:cubicBezTo>
                  <a:cubicBezTo>
                    <a:pt x="14394" y="13999"/>
                    <a:pt x="14686" y="13810"/>
                    <a:pt x="14549" y="13999"/>
                  </a:cubicBezTo>
                  <a:lnTo>
                    <a:pt x="14549" y="13999"/>
                  </a:lnTo>
                  <a:cubicBezTo>
                    <a:pt x="14549" y="13999"/>
                    <a:pt x="14463" y="14102"/>
                    <a:pt x="14446" y="14153"/>
                  </a:cubicBezTo>
                  <a:cubicBezTo>
                    <a:pt x="14428" y="14205"/>
                    <a:pt x="14755" y="14153"/>
                    <a:pt x="14549" y="14153"/>
                  </a:cubicBezTo>
                  <a:cubicBezTo>
                    <a:pt x="14806" y="14342"/>
                    <a:pt x="14205" y="14239"/>
                    <a:pt x="14119" y="14360"/>
                  </a:cubicBezTo>
                  <a:cubicBezTo>
                    <a:pt x="14566" y="14360"/>
                    <a:pt x="13982" y="14360"/>
                    <a:pt x="13896" y="14497"/>
                  </a:cubicBezTo>
                  <a:cubicBezTo>
                    <a:pt x="13870" y="14437"/>
                    <a:pt x="13870" y="14368"/>
                    <a:pt x="13896" y="14308"/>
                  </a:cubicBezTo>
                  <a:cubicBezTo>
                    <a:pt x="13896" y="14445"/>
                    <a:pt x="13896" y="14531"/>
                    <a:pt x="13793" y="14634"/>
                  </a:cubicBezTo>
                  <a:cubicBezTo>
                    <a:pt x="13982" y="14634"/>
                    <a:pt x="14188" y="14342"/>
                    <a:pt x="14428" y="14411"/>
                  </a:cubicBezTo>
                  <a:cubicBezTo>
                    <a:pt x="14308" y="14257"/>
                    <a:pt x="14806" y="14411"/>
                    <a:pt x="14428" y="14617"/>
                  </a:cubicBezTo>
                  <a:cubicBezTo>
                    <a:pt x="14428" y="14617"/>
                    <a:pt x="14428" y="14617"/>
                    <a:pt x="14428" y="14617"/>
                  </a:cubicBezTo>
                  <a:cubicBezTo>
                    <a:pt x="14428" y="14617"/>
                    <a:pt x="14703" y="14463"/>
                    <a:pt x="14566" y="14617"/>
                  </a:cubicBezTo>
                  <a:cubicBezTo>
                    <a:pt x="14428" y="14772"/>
                    <a:pt x="14669" y="14617"/>
                    <a:pt x="14652" y="14617"/>
                  </a:cubicBezTo>
                  <a:cubicBezTo>
                    <a:pt x="14634" y="14617"/>
                    <a:pt x="14652" y="14789"/>
                    <a:pt x="14497" y="14772"/>
                  </a:cubicBezTo>
                  <a:cubicBezTo>
                    <a:pt x="14600" y="14772"/>
                    <a:pt x="14360" y="14995"/>
                    <a:pt x="14360" y="14875"/>
                  </a:cubicBezTo>
                  <a:cubicBezTo>
                    <a:pt x="14360" y="14755"/>
                    <a:pt x="14549" y="15047"/>
                    <a:pt x="14360" y="15012"/>
                  </a:cubicBezTo>
                  <a:cubicBezTo>
                    <a:pt x="14583" y="15115"/>
                    <a:pt x="13879" y="15407"/>
                    <a:pt x="13844" y="15287"/>
                  </a:cubicBezTo>
                  <a:cubicBezTo>
                    <a:pt x="13810" y="15167"/>
                    <a:pt x="13724" y="15287"/>
                    <a:pt x="13844" y="15287"/>
                  </a:cubicBezTo>
                  <a:cubicBezTo>
                    <a:pt x="13381" y="15682"/>
                    <a:pt x="13003" y="15734"/>
                    <a:pt x="12590" y="15407"/>
                  </a:cubicBezTo>
                  <a:cubicBezTo>
                    <a:pt x="12590" y="15407"/>
                    <a:pt x="12213" y="15407"/>
                    <a:pt x="12247" y="15253"/>
                  </a:cubicBezTo>
                  <a:cubicBezTo>
                    <a:pt x="11629" y="15631"/>
                    <a:pt x="11062" y="16026"/>
                    <a:pt x="10426" y="16369"/>
                  </a:cubicBezTo>
                  <a:cubicBezTo>
                    <a:pt x="10849" y="16193"/>
                    <a:pt x="11326" y="16193"/>
                    <a:pt x="11749" y="16369"/>
                  </a:cubicBezTo>
                  <a:cubicBezTo>
                    <a:pt x="11704" y="16429"/>
                    <a:pt x="11645" y="16477"/>
                    <a:pt x="11577" y="16507"/>
                  </a:cubicBezTo>
                  <a:cubicBezTo>
                    <a:pt x="11749" y="16507"/>
                    <a:pt x="11354" y="16885"/>
                    <a:pt x="11577" y="16936"/>
                  </a:cubicBezTo>
                  <a:cubicBezTo>
                    <a:pt x="11405" y="17022"/>
                    <a:pt x="11732" y="17262"/>
                    <a:pt x="11835" y="17125"/>
                  </a:cubicBezTo>
                  <a:cubicBezTo>
                    <a:pt x="11835" y="17125"/>
                    <a:pt x="11972" y="17262"/>
                    <a:pt x="11835" y="17245"/>
                  </a:cubicBezTo>
                  <a:cubicBezTo>
                    <a:pt x="12075" y="17245"/>
                    <a:pt x="11182" y="17520"/>
                    <a:pt x="11251" y="17365"/>
                  </a:cubicBezTo>
                  <a:cubicBezTo>
                    <a:pt x="11101" y="17505"/>
                    <a:pt x="10940" y="17631"/>
                    <a:pt x="10770" y="17743"/>
                  </a:cubicBezTo>
                  <a:lnTo>
                    <a:pt x="10770" y="17743"/>
                  </a:lnTo>
                  <a:cubicBezTo>
                    <a:pt x="10667" y="17743"/>
                    <a:pt x="10770" y="17589"/>
                    <a:pt x="10770" y="17640"/>
                  </a:cubicBezTo>
                  <a:cubicBezTo>
                    <a:pt x="10770" y="17417"/>
                    <a:pt x="11371" y="16988"/>
                    <a:pt x="11371" y="17280"/>
                  </a:cubicBezTo>
                  <a:cubicBezTo>
                    <a:pt x="11371" y="17177"/>
                    <a:pt x="11491" y="17280"/>
                    <a:pt x="11543" y="17194"/>
                  </a:cubicBezTo>
                  <a:cubicBezTo>
                    <a:pt x="11233" y="17073"/>
                    <a:pt x="11233" y="17194"/>
                    <a:pt x="11543" y="16970"/>
                  </a:cubicBezTo>
                  <a:lnTo>
                    <a:pt x="11543" y="16970"/>
                  </a:lnTo>
                  <a:lnTo>
                    <a:pt x="11543" y="16970"/>
                  </a:lnTo>
                  <a:cubicBezTo>
                    <a:pt x="11543" y="17073"/>
                    <a:pt x="11045" y="17245"/>
                    <a:pt x="11233" y="16970"/>
                  </a:cubicBezTo>
                  <a:cubicBezTo>
                    <a:pt x="11096" y="17125"/>
                    <a:pt x="11045" y="17073"/>
                    <a:pt x="10924" y="16970"/>
                  </a:cubicBezTo>
                  <a:cubicBezTo>
                    <a:pt x="10804" y="16867"/>
                    <a:pt x="10924" y="17091"/>
                    <a:pt x="10924" y="17159"/>
                  </a:cubicBezTo>
                  <a:cubicBezTo>
                    <a:pt x="10924" y="17228"/>
                    <a:pt x="10924" y="17331"/>
                    <a:pt x="10924" y="17159"/>
                  </a:cubicBezTo>
                  <a:cubicBezTo>
                    <a:pt x="10924" y="16988"/>
                    <a:pt x="10598" y="17314"/>
                    <a:pt x="10667" y="17159"/>
                  </a:cubicBezTo>
                  <a:cubicBezTo>
                    <a:pt x="10735" y="17005"/>
                    <a:pt x="10478" y="17245"/>
                    <a:pt x="10667" y="17159"/>
                  </a:cubicBezTo>
                  <a:cubicBezTo>
                    <a:pt x="10856" y="17073"/>
                    <a:pt x="10546" y="17297"/>
                    <a:pt x="10478" y="17331"/>
                  </a:cubicBezTo>
                  <a:lnTo>
                    <a:pt x="10478" y="17331"/>
                  </a:lnTo>
                  <a:cubicBezTo>
                    <a:pt x="10478" y="17331"/>
                    <a:pt x="10478" y="17417"/>
                    <a:pt x="10478" y="17331"/>
                  </a:cubicBezTo>
                  <a:cubicBezTo>
                    <a:pt x="10478" y="17245"/>
                    <a:pt x="10357" y="17469"/>
                    <a:pt x="10478" y="17331"/>
                  </a:cubicBezTo>
                  <a:cubicBezTo>
                    <a:pt x="10254" y="17331"/>
                    <a:pt x="9722" y="18345"/>
                    <a:pt x="10083" y="18001"/>
                  </a:cubicBezTo>
                  <a:cubicBezTo>
                    <a:pt x="10083" y="18138"/>
                    <a:pt x="9842" y="18327"/>
                    <a:pt x="9911" y="18087"/>
                  </a:cubicBezTo>
                  <a:cubicBezTo>
                    <a:pt x="9773" y="18259"/>
                    <a:pt x="9791" y="18241"/>
                    <a:pt x="9808" y="18087"/>
                  </a:cubicBezTo>
                  <a:cubicBezTo>
                    <a:pt x="9360" y="18252"/>
                    <a:pt x="8984" y="18568"/>
                    <a:pt x="8743" y="18980"/>
                  </a:cubicBezTo>
                  <a:lnTo>
                    <a:pt x="8743" y="18980"/>
                  </a:lnTo>
                  <a:lnTo>
                    <a:pt x="8743" y="18980"/>
                  </a:lnTo>
                  <a:cubicBezTo>
                    <a:pt x="8743" y="18980"/>
                    <a:pt x="8743" y="18825"/>
                    <a:pt x="8743" y="18740"/>
                  </a:cubicBezTo>
                  <a:cubicBezTo>
                    <a:pt x="8605" y="18980"/>
                    <a:pt x="8588" y="19289"/>
                    <a:pt x="8365" y="19495"/>
                  </a:cubicBezTo>
                  <a:lnTo>
                    <a:pt x="8365" y="19495"/>
                  </a:lnTo>
                  <a:lnTo>
                    <a:pt x="8262" y="19650"/>
                  </a:lnTo>
                  <a:cubicBezTo>
                    <a:pt x="8298" y="19536"/>
                    <a:pt x="8356" y="19431"/>
                    <a:pt x="8434" y="19341"/>
                  </a:cubicBezTo>
                  <a:cubicBezTo>
                    <a:pt x="8434" y="19341"/>
                    <a:pt x="8434" y="19255"/>
                    <a:pt x="8434" y="19221"/>
                  </a:cubicBezTo>
                  <a:lnTo>
                    <a:pt x="8434" y="19221"/>
                  </a:lnTo>
                  <a:cubicBezTo>
                    <a:pt x="8434" y="19014"/>
                    <a:pt x="8605" y="18860"/>
                    <a:pt x="8674" y="18671"/>
                  </a:cubicBezTo>
                  <a:cubicBezTo>
                    <a:pt x="8545" y="18838"/>
                    <a:pt x="8441" y="19023"/>
                    <a:pt x="8365" y="19221"/>
                  </a:cubicBezTo>
                  <a:cubicBezTo>
                    <a:pt x="8365" y="19117"/>
                    <a:pt x="8365" y="19032"/>
                    <a:pt x="8365" y="18929"/>
                  </a:cubicBezTo>
                  <a:cubicBezTo>
                    <a:pt x="8365" y="18825"/>
                    <a:pt x="8365" y="19581"/>
                    <a:pt x="8365" y="19324"/>
                  </a:cubicBezTo>
                  <a:cubicBezTo>
                    <a:pt x="8365" y="19324"/>
                    <a:pt x="8365" y="19598"/>
                    <a:pt x="8365" y="19530"/>
                  </a:cubicBezTo>
                  <a:cubicBezTo>
                    <a:pt x="8365" y="19461"/>
                    <a:pt x="8365" y="19616"/>
                    <a:pt x="8365" y="19650"/>
                  </a:cubicBezTo>
                  <a:cubicBezTo>
                    <a:pt x="8374" y="19605"/>
                    <a:pt x="8374" y="19558"/>
                    <a:pt x="8365" y="19513"/>
                  </a:cubicBezTo>
                  <a:cubicBezTo>
                    <a:pt x="8365" y="19650"/>
                    <a:pt x="8502" y="19719"/>
                    <a:pt x="8365" y="19856"/>
                  </a:cubicBezTo>
                  <a:lnTo>
                    <a:pt x="8365" y="19856"/>
                  </a:lnTo>
                  <a:cubicBezTo>
                    <a:pt x="8365" y="19993"/>
                    <a:pt x="8176" y="20148"/>
                    <a:pt x="8210" y="19976"/>
                  </a:cubicBezTo>
                  <a:cubicBezTo>
                    <a:pt x="8245" y="19805"/>
                    <a:pt x="8210" y="20079"/>
                    <a:pt x="8210" y="20097"/>
                  </a:cubicBezTo>
                  <a:cubicBezTo>
                    <a:pt x="8210" y="20114"/>
                    <a:pt x="8296" y="20097"/>
                    <a:pt x="8313" y="20234"/>
                  </a:cubicBezTo>
                  <a:cubicBezTo>
                    <a:pt x="8304" y="20200"/>
                    <a:pt x="8304" y="20165"/>
                    <a:pt x="8313" y="20131"/>
                  </a:cubicBezTo>
                  <a:cubicBezTo>
                    <a:pt x="8313" y="20234"/>
                    <a:pt x="8313" y="20285"/>
                    <a:pt x="8176" y="20354"/>
                  </a:cubicBezTo>
                  <a:cubicBezTo>
                    <a:pt x="8039" y="20423"/>
                    <a:pt x="8176" y="20354"/>
                    <a:pt x="8176" y="20251"/>
                  </a:cubicBezTo>
                  <a:cubicBezTo>
                    <a:pt x="8176" y="20148"/>
                    <a:pt x="8176" y="20251"/>
                    <a:pt x="8176" y="20251"/>
                  </a:cubicBezTo>
                  <a:cubicBezTo>
                    <a:pt x="8176" y="20251"/>
                    <a:pt x="8176" y="20474"/>
                    <a:pt x="8176" y="20389"/>
                  </a:cubicBezTo>
                  <a:lnTo>
                    <a:pt x="8176" y="20389"/>
                  </a:lnTo>
                  <a:lnTo>
                    <a:pt x="8176" y="20389"/>
                  </a:lnTo>
                  <a:lnTo>
                    <a:pt x="8176" y="20389"/>
                  </a:lnTo>
                  <a:cubicBezTo>
                    <a:pt x="6991" y="20389"/>
                    <a:pt x="6458" y="2499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lnTo>
                    <a:pt x="6579" y="22982"/>
                  </a:lnTo>
                  <a:cubicBezTo>
                    <a:pt x="6579" y="22879"/>
                    <a:pt x="6579" y="22707"/>
                    <a:pt x="6579" y="22604"/>
                  </a:cubicBezTo>
                  <a:cubicBezTo>
                    <a:pt x="6579" y="22501"/>
                    <a:pt x="6579" y="22604"/>
                    <a:pt x="6579" y="22707"/>
                  </a:cubicBezTo>
                  <a:cubicBezTo>
                    <a:pt x="6579" y="22810"/>
                    <a:pt x="6853" y="21780"/>
                    <a:pt x="6579" y="21745"/>
                  </a:cubicBezTo>
                  <a:cubicBezTo>
                    <a:pt x="6304" y="21711"/>
                    <a:pt x="6476" y="21849"/>
                    <a:pt x="6579" y="21745"/>
                  </a:cubicBezTo>
                  <a:lnTo>
                    <a:pt x="6579" y="21745"/>
                  </a:lnTo>
                  <a:lnTo>
                    <a:pt x="6579" y="21745"/>
                  </a:lnTo>
                  <a:cubicBezTo>
                    <a:pt x="6579" y="21745"/>
                    <a:pt x="6579" y="21574"/>
                    <a:pt x="6579" y="21642"/>
                  </a:cubicBezTo>
                  <a:cubicBezTo>
                    <a:pt x="6587" y="21603"/>
                    <a:pt x="6587" y="21562"/>
                    <a:pt x="6579" y="21522"/>
                  </a:cubicBezTo>
                  <a:lnTo>
                    <a:pt x="6579" y="21522"/>
                  </a:lnTo>
                  <a:cubicBezTo>
                    <a:pt x="6579" y="21522"/>
                    <a:pt x="6579" y="21436"/>
                    <a:pt x="6579" y="21385"/>
                  </a:cubicBezTo>
                  <a:lnTo>
                    <a:pt x="6579" y="21385"/>
                  </a:ln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282"/>
                    <a:pt x="6579" y="21230"/>
                  </a:cubicBezTo>
                  <a:lnTo>
                    <a:pt x="6579" y="21333"/>
                  </a:lnTo>
                  <a:cubicBezTo>
                    <a:pt x="6579" y="21230"/>
                    <a:pt x="6390" y="21333"/>
                    <a:pt x="6373" y="21453"/>
                  </a:cubicBezTo>
                  <a:lnTo>
                    <a:pt x="6373" y="21453"/>
                  </a:lnTo>
                  <a:cubicBezTo>
                    <a:pt x="6373" y="21642"/>
                    <a:pt x="6373" y="21763"/>
                    <a:pt x="6373" y="21849"/>
                  </a:cubicBezTo>
                  <a:cubicBezTo>
                    <a:pt x="6373" y="21934"/>
                    <a:pt x="6373" y="21471"/>
                    <a:pt x="6373" y="21763"/>
                  </a:cubicBezTo>
                  <a:lnTo>
                    <a:pt x="6373" y="21660"/>
                  </a:lnTo>
                  <a:cubicBezTo>
                    <a:pt x="6373" y="21539"/>
                    <a:pt x="6373" y="21471"/>
                    <a:pt x="6373" y="21350"/>
                  </a:cubicBezTo>
                  <a:cubicBezTo>
                    <a:pt x="6373" y="21230"/>
                    <a:pt x="6373" y="21350"/>
                    <a:pt x="6373" y="21350"/>
                  </a:cubicBezTo>
                  <a:cubicBezTo>
                    <a:pt x="6373" y="21591"/>
                    <a:pt x="6373" y="21076"/>
                    <a:pt x="6184" y="21350"/>
                  </a:cubicBezTo>
                  <a:cubicBezTo>
                    <a:pt x="6184" y="21350"/>
                    <a:pt x="6184" y="21196"/>
                    <a:pt x="6184" y="21127"/>
                  </a:cubicBezTo>
                  <a:cubicBezTo>
                    <a:pt x="6184" y="21058"/>
                    <a:pt x="6184" y="21247"/>
                    <a:pt x="6184" y="21127"/>
                  </a:cubicBezTo>
                  <a:cubicBezTo>
                    <a:pt x="6193" y="21213"/>
                    <a:pt x="6193" y="21299"/>
                    <a:pt x="6184" y="21385"/>
                  </a:cubicBezTo>
                  <a:lnTo>
                    <a:pt x="6184" y="21385"/>
                  </a:lnTo>
                  <a:lnTo>
                    <a:pt x="6184" y="21505"/>
                  </a:lnTo>
                  <a:lnTo>
                    <a:pt x="6184" y="21505"/>
                  </a:lnTo>
                  <a:cubicBezTo>
                    <a:pt x="6184" y="21591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608"/>
                    <a:pt x="6184" y="21608"/>
                  </a:cubicBezTo>
                  <a:lnTo>
                    <a:pt x="6184" y="21608"/>
                  </a:lnTo>
                  <a:cubicBezTo>
                    <a:pt x="6085" y="21918"/>
                    <a:pt x="6005" y="22233"/>
                    <a:pt x="5943" y="22553"/>
                  </a:cubicBezTo>
                  <a:cubicBezTo>
                    <a:pt x="5943" y="22553"/>
                    <a:pt x="5943" y="22433"/>
                    <a:pt x="5943" y="22398"/>
                  </a:cubicBezTo>
                  <a:cubicBezTo>
                    <a:pt x="5943" y="22364"/>
                    <a:pt x="5840" y="22862"/>
                    <a:pt x="5943" y="22621"/>
                  </a:cubicBezTo>
                  <a:cubicBezTo>
                    <a:pt x="5838" y="23115"/>
                    <a:pt x="5758" y="23614"/>
                    <a:pt x="5703" y="24116"/>
                  </a:cubicBezTo>
                  <a:cubicBezTo>
                    <a:pt x="5668" y="24579"/>
                    <a:pt x="5668" y="25044"/>
                    <a:pt x="5703" y="25507"/>
                  </a:cubicBezTo>
                  <a:cubicBezTo>
                    <a:pt x="5703" y="25507"/>
                    <a:pt x="5703" y="25507"/>
                    <a:pt x="5703" y="25507"/>
                  </a:cubicBezTo>
                  <a:cubicBezTo>
                    <a:pt x="5709" y="25479"/>
                    <a:pt x="5709" y="25449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421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559"/>
                    <a:pt x="5703" y="25627"/>
                  </a:cubicBezTo>
                  <a:lnTo>
                    <a:pt x="5703" y="25627"/>
                  </a:lnTo>
                  <a:lnTo>
                    <a:pt x="5703" y="25627"/>
                  </a:lnTo>
                  <a:cubicBezTo>
                    <a:pt x="5711" y="25553"/>
                    <a:pt x="5711" y="25478"/>
                    <a:pt x="5703" y="25404"/>
                  </a:cubicBezTo>
                  <a:lnTo>
                    <a:pt x="5703" y="25404"/>
                  </a:lnTo>
                  <a:cubicBezTo>
                    <a:pt x="5857" y="25249"/>
                    <a:pt x="5703" y="24511"/>
                    <a:pt x="5995" y="24665"/>
                  </a:cubicBezTo>
                  <a:cubicBezTo>
                    <a:pt x="5995" y="24665"/>
                    <a:pt x="5995" y="24562"/>
                    <a:pt x="5995" y="24665"/>
                  </a:cubicBezTo>
                  <a:cubicBezTo>
                    <a:pt x="5995" y="24769"/>
                    <a:pt x="5995" y="24665"/>
                    <a:pt x="5995" y="24665"/>
                  </a:cubicBezTo>
                  <a:cubicBezTo>
                    <a:pt x="5995" y="24665"/>
                    <a:pt x="5995" y="24820"/>
                    <a:pt x="5995" y="24665"/>
                  </a:cubicBezTo>
                  <a:cubicBezTo>
                    <a:pt x="6098" y="24957"/>
                    <a:pt x="5806" y="25284"/>
                    <a:pt x="5857" y="25593"/>
                  </a:cubicBezTo>
                  <a:cubicBezTo>
                    <a:pt x="5857" y="25593"/>
                    <a:pt x="5857" y="25868"/>
                    <a:pt x="5857" y="25919"/>
                  </a:cubicBezTo>
                  <a:cubicBezTo>
                    <a:pt x="5814" y="26294"/>
                    <a:pt x="5476" y="26563"/>
                    <a:pt x="5101" y="26521"/>
                  </a:cubicBezTo>
                  <a:cubicBezTo>
                    <a:pt x="4727" y="26478"/>
                    <a:pt x="4457" y="26140"/>
                    <a:pt x="4500" y="25765"/>
                  </a:cubicBezTo>
                  <a:cubicBezTo>
                    <a:pt x="4500" y="25954"/>
                    <a:pt x="4500" y="26349"/>
                    <a:pt x="4397" y="26658"/>
                  </a:cubicBezTo>
                  <a:lnTo>
                    <a:pt x="4397" y="26658"/>
                  </a:lnTo>
                  <a:cubicBezTo>
                    <a:pt x="4380" y="26726"/>
                    <a:pt x="4380" y="26796"/>
                    <a:pt x="4397" y="26864"/>
                  </a:cubicBezTo>
                  <a:lnTo>
                    <a:pt x="4397" y="26864"/>
                  </a:lnTo>
                  <a:cubicBezTo>
                    <a:pt x="4397" y="26864"/>
                    <a:pt x="4397" y="26864"/>
                    <a:pt x="4397" y="26950"/>
                  </a:cubicBezTo>
                  <a:cubicBezTo>
                    <a:pt x="4397" y="27036"/>
                    <a:pt x="4603" y="27139"/>
                    <a:pt x="4586" y="26950"/>
                  </a:cubicBezTo>
                  <a:cubicBezTo>
                    <a:pt x="4586" y="27053"/>
                    <a:pt x="4586" y="27105"/>
                    <a:pt x="4724" y="27190"/>
                  </a:cubicBezTo>
                  <a:lnTo>
                    <a:pt x="4724" y="27190"/>
                  </a:lnTo>
                  <a:cubicBezTo>
                    <a:pt x="4738" y="27241"/>
                    <a:pt x="4738" y="27295"/>
                    <a:pt x="4724" y="27345"/>
                  </a:cubicBezTo>
                  <a:cubicBezTo>
                    <a:pt x="4724" y="27208"/>
                    <a:pt x="4724" y="27345"/>
                    <a:pt x="4724" y="27448"/>
                  </a:cubicBezTo>
                  <a:lnTo>
                    <a:pt x="4724" y="27448"/>
                  </a:lnTo>
                  <a:cubicBezTo>
                    <a:pt x="4767" y="27681"/>
                    <a:pt x="4767" y="27920"/>
                    <a:pt x="4724" y="28152"/>
                  </a:cubicBezTo>
                  <a:lnTo>
                    <a:pt x="4724" y="28152"/>
                  </a:lnTo>
                  <a:cubicBezTo>
                    <a:pt x="4732" y="28307"/>
                    <a:pt x="4732" y="28462"/>
                    <a:pt x="4724" y="28616"/>
                  </a:cubicBezTo>
                  <a:cubicBezTo>
                    <a:pt x="4724" y="28616"/>
                    <a:pt x="4724" y="28513"/>
                    <a:pt x="4724" y="28444"/>
                  </a:cubicBezTo>
                  <a:cubicBezTo>
                    <a:pt x="4715" y="28564"/>
                    <a:pt x="4715" y="28685"/>
                    <a:pt x="4724" y="28805"/>
                  </a:cubicBezTo>
                  <a:cubicBezTo>
                    <a:pt x="4734" y="28777"/>
                    <a:pt x="4734" y="28747"/>
                    <a:pt x="4724" y="28719"/>
                  </a:cubicBezTo>
                  <a:cubicBezTo>
                    <a:pt x="4697" y="28861"/>
                    <a:pt x="4697" y="29007"/>
                    <a:pt x="4724" y="29149"/>
                  </a:cubicBezTo>
                  <a:cubicBezTo>
                    <a:pt x="4724" y="29063"/>
                    <a:pt x="4947" y="30042"/>
                    <a:pt x="4930" y="29733"/>
                  </a:cubicBezTo>
                  <a:cubicBezTo>
                    <a:pt x="5136" y="30265"/>
                    <a:pt x="5170" y="29131"/>
                    <a:pt x="5634" y="30471"/>
                  </a:cubicBezTo>
                  <a:cubicBezTo>
                    <a:pt x="5634" y="30368"/>
                    <a:pt x="5634" y="29337"/>
                    <a:pt x="5960" y="29595"/>
                  </a:cubicBezTo>
                  <a:cubicBezTo>
                    <a:pt x="5960" y="29818"/>
                    <a:pt x="5960" y="29595"/>
                    <a:pt x="5960" y="29475"/>
                  </a:cubicBezTo>
                  <a:cubicBezTo>
                    <a:pt x="5960" y="29355"/>
                    <a:pt x="6252" y="29303"/>
                    <a:pt x="6355" y="29234"/>
                  </a:cubicBezTo>
                  <a:cubicBezTo>
                    <a:pt x="6476" y="29458"/>
                    <a:pt x="6355" y="29836"/>
                    <a:pt x="6355" y="30145"/>
                  </a:cubicBezTo>
                  <a:cubicBezTo>
                    <a:pt x="6630" y="30901"/>
                    <a:pt x="6355" y="29681"/>
                    <a:pt x="6665" y="29664"/>
                  </a:cubicBezTo>
                  <a:cubicBezTo>
                    <a:pt x="6974" y="29647"/>
                    <a:pt x="6527" y="29544"/>
                    <a:pt x="6665" y="29441"/>
                  </a:cubicBezTo>
                  <a:cubicBezTo>
                    <a:pt x="6802" y="29337"/>
                    <a:pt x="6665" y="29664"/>
                    <a:pt x="6785" y="29733"/>
                  </a:cubicBezTo>
                  <a:cubicBezTo>
                    <a:pt x="6933" y="29741"/>
                    <a:pt x="7051" y="29859"/>
                    <a:pt x="7060" y="30007"/>
                  </a:cubicBezTo>
                  <a:cubicBezTo>
                    <a:pt x="6939" y="30213"/>
                    <a:pt x="7352" y="30145"/>
                    <a:pt x="7472" y="30196"/>
                  </a:cubicBezTo>
                  <a:cubicBezTo>
                    <a:pt x="7558" y="30660"/>
                    <a:pt x="8090" y="30042"/>
                    <a:pt x="8262" y="30402"/>
                  </a:cubicBezTo>
                  <a:cubicBezTo>
                    <a:pt x="8004" y="30402"/>
                    <a:pt x="8073" y="30402"/>
                    <a:pt x="8262" y="30643"/>
                  </a:cubicBezTo>
                  <a:cubicBezTo>
                    <a:pt x="8262" y="30471"/>
                    <a:pt x="8863" y="31107"/>
                    <a:pt x="8434" y="31107"/>
                  </a:cubicBezTo>
                  <a:cubicBezTo>
                    <a:pt x="8885" y="31152"/>
                    <a:pt x="9220" y="31547"/>
                    <a:pt x="9189" y="32000"/>
                  </a:cubicBezTo>
                  <a:cubicBezTo>
                    <a:pt x="9189" y="31673"/>
                    <a:pt x="9550" y="32154"/>
                    <a:pt x="9550" y="32309"/>
                  </a:cubicBezTo>
                  <a:cubicBezTo>
                    <a:pt x="9464" y="32103"/>
                    <a:pt x="10461" y="32309"/>
                    <a:pt x="10220" y="32532"/>
                  </a:cubicBezTo>
                  <a:cubicBezTo>
                    <a:pt x="10443" y="32361"/>
                    <a:pt x="10976" y="33030"/>
                    <a:pt x="10856" y="33151"/>
                  </a:cubicBezTo>
                  <a:cubicBezTo>
                    <a:pt x="11010" y="32893"/>
                    <a:pt x="11130" y="33735"/>
                    <a:pt x="11302" y="33924"/>
                  </a:cubicBezTo>
                  <a:cubicBezTo>
                    <a:pt x="11474" y="34113"/>
                    <a:pt x="10976" y="34559"/>
                    <a:pt x="11045" y="34868"/>
                  </a:cubicBezTo>
                  <a:cubicBezTo>
                    <a:pt x="11045" y="34611"/>
                    <a:pt x="11233" y="34628"/>
                    <a:pt x="11148" y="34868"/>
                  </a:cubicBezTo>
                  <a:cubicBezTo>
                    <a:pt x="11148" y="34868"/>
                    <a:pt x="11268" y="34559"/>
                    <a:pt x="11337" y="34731"/>
                  </a:cubicBezTo>
                  <a:cubicBezTo>
                    <a:pt x="11405" y="34903"/>
                    <a:pt x="11337" y="34731"/>
                    <a:pt x="11337" y="34731"/>
                  </a:cubicBezTo>
                  <a:cubicBezTo>
                    <a:pt x="11337" y="34216"/>
                    <a:pt x="12401" y="35143"/>
                    <a:pt x="11337" y="35092"/>
                  </a:cubicBezTo>
                  <a:cubicBezTo>
                    <a:pt x="11749" y="35092"/>
                    <a:pt x="11543" y="35315"/>
                    <a:pt x="11680" y="35624"/>
                  </a:cubicBezTo>
                  <a:cubicBezTo>
                    <a:pt x="11543" y="35074"/>
                    <a:pt x="12075" y="34576"/>
                    <a:pt x="12419" y="35074"/>
                  </a:cubicBezTo>
                  <a:cubicBezTo>
                    <a:pt x="12419" y="35074"/>
                    <a:pt x="12608" y="35177"/>
                    <a:pt x="12642" y="35263"/>
                  </a:cubicBezTo>
                  <a:cubicBezTo>
                    <a:pt x="12676" y="35349"/>
                    <a:pt x="12986" y="35366"/>
                    <a:pt x="12882" y="35469"/>
                  </a:cubicBezTo>
                  <a:cubicBezTo>
                    <a:pt x="12779" y="35573"/>
                    <a:pt x="12882" y="35727"/>
                    <a:pt x="12968" y="35830"/>
                  </a:cubicBezTo>
                  <a:cubicBezTo>
                    <a:pt x="13054" y="35933"/>
                    <a:pt x="12968" y="35487"/>
                    <a:pt x="12968" y="35710"/>
                  </a:cubicBezTo>
                  <a:cubicBezTo>
                    <a:pt x="12968" y="35555"/>
                    <a:pt x="13106" y="35607"/>
                    <a:pt x="12968" y="35504"/>
                  </a:cubicBezTo>
                  <a:cubicBezTo>
                    <a:pt x="12831" y="35401"/>
                    <a:pt x="13363" y="35761"/>
                    <a:pt x="13363" y="35641"/>
                  </a:cubicBezTo>
                  <a:cubicBezTo>
                    <a:pt x="13363" y="35521"/>
                    <a:pt x="13363" y="35641"/>
                    <a:pt x="13466" y="35744"/>
                  </a:cubicBezTo>
                  <a:cubicBezTo>
                    <a:pt x="13569" y="35847"/>
                    <a:pt x="13466" y="35744"/>
                    <a:pt x="13466" y="35744"/>
                  </a:cubicBezTo>
                  <a:lnTo>
                    <a:pt x="13466" y="35744"/>
                  </a:lnTo>
                  <a:lnTo>
                    <a:pt x="13466" y="35744"/>
                  </a:lnTo>
                  <a:cubicBezTo>
                    <a:pt x="14841" y="36157"/>
                    <a:pt x="16438" y="37462"/>
                    <a:pt x="14926" y="38922"/>
                  </a:cubicBezTo>
                  <a:cubicBezTo>
                    <a:pt x="14926" y="38836"/>
                    <a:pt x="14926" y="38682"/>
                    <a:pt x="14926" y="38819"/>
                  </a:cubicBezTo>
                  <a:cubicBezTo>
                    <a:pt x="14926" y="38956"/>
                    <a:pt x="14823" y="38819"/>
                    <a:pt x="14806" y="38819"/>
                  </a:cubicBezTo>
                  <a:lnTo>
                    <a:pt x="14806" y="38819"/>
                  </a:lnTo>
                  <a:cubicBezTo>
                    <a:pt x="15133" y="39386"/>
                    <a:pt x="15717" y="41619"/>
                    <a:pt x="14806" y="41447"/>
                  </a:cubicBezTo>
                  <a:cubicBezTo>
                    <a:pt x="14806" y="41447"/>
                    <a:pt x="14514" y="41447"/>
                    <a:pt x="14806" y="41447"/>
                  </a:cubicBezTo>
                  <a:cubicBezTo>
                    <a:pt x="15098" y="41447"/>
                    <a:pt x="14652" y="41447"/>
                    <a:pt x="14600" y="41447"/>
                  </a:cubicBezTo>
                  <a:cubicBezTo>
                    <a:pt x="14549" y="41447"/>
                    <a:pt x="14600" y="41533"/>
                    <a:pt x="14600" y="41687"/>
                  </a:cubicBezTo>
                  <a:cubicBezTo>
                    <a:pt x="14360" y="41498"/>
                    <a:pt x="14257" y="41997"/>
                    <a:pt x="14154" y="41962"/>
                  </a:cubicBezTo>
                  <a:cubicBezTo>
                    <a:pt x="14050" y="41928"/>
                    <a:pt x="14154" y="41962"/>
                    <a:pt x="14154" y="41962"/>
                  </a:cubicBezTo>
                  <a:cubicBezTo>
                    <a:pt x="14154" y="41962"/>
                    <a:pt x="14291" y="42048"/>
                    <a:pt x="14154" y="42048"/>
                  </a:cubicBezTo>
                  <a:cubicBezTo>
                    <a:pt x="14016" y="42048"/>
                    <a:pt x="14154" y="42048"/>
                    <a:pt x="14154" y="42048"/>
                  </a:cubicBezTo>
                  <a:cubicBezTo>
                    <a:pt x="14154" y="42048"/>
                    <a:pt x="14446" y="42426"/>
                    <a:pt x="14411" y="42529"/>
                  </a:cubicBezTo>
                  <a:cubicBezTo>
                    <a:pt x="14377" y="42632"/>
                    <a:pt x="14411" y="43697"/>
                    <a:pt x="14411" y="43336"/>
                  </a:cubicBezTo>
                  <a:cubicBezTo>
                    <a:pt x="14411" y="43336"/>
                    <a:pt x="14411" y="43336"/>
                    <a:pt x="14411" y="43250"/>
                  </a:cubicBezTo>
                  <a:cubicBezTo>
                    <a:pt x="14411" y="43165"/>
                    <a:pt x="14411" y="43113"/>
                    <a:pt x="14411" y="43113"/>
                  </a:cubicBezTo>
                  <a:cubicBezTo>
                    <a:pt x="14338" y="43042"/>
                    <a:pt x="14257" y="42979"/>
                    <a:pt x="14171" y="42924"/>
                  </a:cubicBezTo>
                  <a:cubicBezTo>
                    <a:pt x="14231" y="42979"/>
                    <a:pt x="14283" y="43043"/>
                    <a:pt x="14325" y="43113"/>
                  </a:cubicBezTo>
                  <a:cubicBezTo>
                    <a:pt x="14325" y="43113"/>
                    <a:pt x="14446" y="43354"/>
                    <a:pt x="14325" y="43250"/>
                  </a:cubicBezTo>
                  <a:cubicBezTo>
                    <a:pt x="14858" y="44041"/>
                    <a:pt x="14325" y="44264"/>
                    <a:pt x="13844" y="43817"/>
                  </a:cubicBezTo>
                  <a:lnTo>
                    <a:pt x="14549" y="44418"/>
                  </a:lnTo>
                  <a:lnTo>
                    <a:pt x="14549" y="44418"/>
                  </a:lnTo>
                  <a:cubicBezTo>
                    <a:pt x="14637" y="44494"/>
                    <a:pt x="14707" y="44587"/>
                    <a:pt x="14755" y="44693"/>
                  </a:cubicBezTo>
                  <a:lnTo>
                    <a:pt x="14755" y="44693"/>
                  </a:lnTo>
                  <a:cubicBezTo>
                    <a:pt x="14755" y="44693"/>
                    <a:pt x="14944" y="44951"/>
                    <a:pt x="14755" y="44882"/>
                  </a:cubicBezTo>
                  <a:cubicBezTo>
                    <a:pt x="14566" y="44814"/>
                    <a:pt x="14394" y="44882"/>
                    <a:pt x="14291" y="44882"/>
                  </a:cubicBezTo>
                  <a:cubicBezTo>
                    <a:pt x="14188" y="44882"/>
                    <a:pt x="14480" y="45037"/>
                    <a:pt x="14566" y="45123"/>
                  </a:cubicBezTo>
                  <a:lnTo>
                    <a:pt x="14566" y="45123"/>
                  </a:lnTo>
                  <a:cubicBezTo>
                    <a:pt x="14909" y="45466"/>
                    <a:pt x="14995" y="45569"/>
                    <a:pt x="14463" y="45294"/>
                  </a:cubicBezTo>
                  <a:cubicBezTo>
                    <a:pt x="14621" y="45462"/>
                    <a:pt x="14807" y="45602"/>
                    <a:pt x="15012" y="45707"/>
                  </a:cubicBezTo>
                  <a:cubicBezTo>
                    <a:pt x="15012" y="45707"/>
                    <a:pt x="15012" y="45707"/>
                    <a:pt x="15012" y="45707"/>
                  </a:cubicBezTo>
                  <a:lnTo>
                    <a:pt x="15012" y="45707"/>
                  </a:lnTo>
                  <a:cubicBezTo>
                    <a:pt x="15304" y="45930"/>
                    <a:pt x="15133" y="45947"/>
                    <a:pt x="15717" y="46359"/>
                  </a:cubicBezTo>
                  <a:lnTo>
                    <a:pt x="15717" y="46359"/>
                  </a:lnTo>
                  <a:lnTo>
                    <a:pt x="15717" y="46359"/>
                  </a:lnTo>
                  <a:lnTo>
                    <a:pt x="15717" y="46359"/>
                  </a:lnTo>
                  <a:cubicBezTo>
                    <a:pt x="15991" y="46669"/>
                    <a:pt x="16438" y="46737"/>
                    <a:pt x="16730" y="47012"/>
                  </a:cubicBezTo>
                  <a:lnTo>
                    <a:pt x="16730" y="47012"/>
                  </a:lnTo>
                  <a:lnTo>
                    <a:pt x="16730" y="47012"/>
                  </a:lnTo>
                  <a:lnTo>
                    <a:pt x="16730" y="47012"/>
                  </a:lnTo>
                  <a:lnTo>
                    <a:pt x="16885" y="47132"/>
                  </a:lnTo>
                  <a:lnTo>
                    <a:pt x="16885" y="47132"/>
                  </a:lnTo>
                  <a:lnTo>
                    <a:pt x="17091" y="47270"/>
                  </a:lnTo>
                  <a:cubicBezTo>
                    <a:pt x="17091" y="47270"/>
                    <a:pt x="17091" y="47270"/>
                    <a:pt x="16988" y="47270"/>
                  </a:cubicBezTo>
                  <a:cubicBezTo>
                    <a:pt x="17278" y="47454"/>
                    <a:pt x="17582" y="47614"/>
                    <a:pt x="17898" y="47751"/>
                  </a:cubicBezTo>
                  <a:lnTo>
                    <a:pt x="17898" y="47751"/>
                  </a:lnTo>
                  <a:cubicBezTo>
                    <a:pt x="17795" y="47751"/>
                    <a:pt x="17898" y="47751"/>
                    <a:pt x="17898" y="47751"/>
                  </a:cubicBezTo>
                  <a:lnTo>
                    <a:pt x="17898" y="47751"/>
                  </a:lnTo>
                  <a:cubicBezTo>
                    <a:pt x="18059" y="47847"/>
                    <a:pt x="18225" y="47933"/>
                    <a:pt x="18396" y="48008"/>
                  </a:cubicBezTo>
                  <a:lnTo>
                    <a:pt x="18173" y="48008"/>
                  </a:lnTo>
                  <a:close/>
                  <a:moveTo>
                    <a:pt x="20560" y="10117"/>
                  </a:moveTo>
                  <a:cubicBezTo>
                    <a:pt x="20286" y="10409"/>
                    <a:pt x="20560" y="10014"/>
                    <a:pt x="20560" y="9980"/>
                  </a:cubicBezTo>
                  <a:cubicBezTo>
                    <a:pt x="20560" y="9945"/>
                    <a:pt x="20423" y="10134"/>
                    <a:pt x="20286" y="10323"/>
                  </a:cubicBezTo>
                  <a:cubicBezTo>
                    <a:pt x="19822" y="10083"/>
                    <a:pt x="19581" y="10976"/>
                    <a:pt x="19289" y="10907"/>
                  </a:cubicBezTo>
                  <a:cubicBezTo>
                    <a:pt x="19530" y="11165"/>
                    <a:pt x="19100" y="10907"/>
                    <a:pt x="19152" y="11165"/>
                  </a:cubicBezTo>
                  <a:cubicBezTo>
                    <a:pt x="19014" y="10959"/>
                    <a:pt x="19152" y="11165"/>
                    <a:pt x="19152" y="11165"/>
                  </a:cubicBezTo>
                  <a:cubicBezTo>
                    <a:pt x="19152" y="10907"/>
                    <a:pt x="19152" y="11457"/>
                    <a:pt x="18997" y="11165"/>
                  </a:cubicBezTo>
                  <a:cubicBezTo>
                    <a:pt x="18688" y="11165"/>
                    <a:pt x="18997" y="11577"/>
                    <a:pt x="18585" y="11577"/>
                  </a:cubicBezTo>
                  <a:cubicBezTo>
                    <a:pt x="18585" y="11577"/>
                    <a:pt x="18327" y="12024"/>
                    <a:pt x="18259" y="11903"/>
                  </a:cubicBezTo>
                  <a:cubicBezTo>
                    <a:pt x="18190" y="11783"/>
                    <a:pt x="17846" y="12453"/>
                    <a:pt x="18001" y="12109"/>
                  </a:cubicBezTo>
                  <a:cubicBezTo>
                    <a:pt x="17537" y="12401"/>
                    <a:pt x="18104" y="11938"/>
                    <a:pt x="17743" y="12006"/>
                  </a:cubicBezTo>
                  <a:cubicBezTo>
                    <a:pt x="18173" y="11680"/>
                    <a:pt x="18070" y="11749"/>
                    <a:pt x="17503" y="11783"/>
                  </a:cubicBezTo>
                  <a:cubicBezTo>
                    <a:pt x="17588" y="11313"/>
                    <a:pt x="17763" y="10864"/>
                    <a:pt x="18018" y="10461"/>
                  </a:cubicBezTo>
                  <a:cubicBezTo>
                    <a:pt x="18018" y="10220"/>
                    <a:pt x="18224" y="10461"/>
                    <a:pt x="18448" y="10134"/>
                  </a:cubicBezTo>
                  <a:cubicBezTo>
                    <a:pt x="17984" y="10306"/>
                    <a:pt x="17984" y="10134"/>
                    <a:pt x="18448" y="9739"/>
                  </a:cubicBezTo>
                  <a:cubicBezTo>
                    <a:pt x="18345" y="9739"/>
                    <a:pt x="18207" y="9739"/>
                    <a:pt x="18345" y="9739"/>
                  </a:cubicBezTo>
                  <a:cubicBezTo>
                    <a:pt x="18482" y="9739"/>
                    <a:pt x="18345" y="9636"/>
                    <a:pt x="18963" y="9344"/>
                  </a:cubicBezTo>
                  <a:cubicBezTo>
                    <a:pt x="17709" y="9808"/>
                    <a:pt x="19392" y="8966"/>
                    <a:pt x="18774" y="9104"/>
                  </a:cubicBezTo>
                  <a:cubicBezTo>
                    <a:pt x="19272" y="8657"/>
                    <a:pt x="19152" y="9293"/>
                    <a:pt x="19324" y="9104"/>
                  </a:cubicBezTo>
                  <a:cubicBezTo>
                    <a:pt x="18997" y="9104"/>
                    <a:pt x="19667" y="8863"/>
                    <a:pt x="19324" y="8966"/>
                  </a:cubicBezTo>
                  <a:cubicBezTo>
                    <a:pt x="19444" y="8846"/>
                    <a:pt x="19169" y="8966"/>
                    <a:pt x="18946" y="8966"/>
                  </a:cubicBezTo>
                  <a:cubicBezTo>
                    <a:pt x="19427" y="8537"/>
                    <a:pt x="19238" y="9086"/>
                    <a:pt x="19598" y="8674"/>
                  </a:cubicBezTo>
                  <a:cubicBezTo>
                    <a:pt x="19289" y="8846"/>
                    <a:pt x="19341" y="8554"/>
                    <a:pt x="19598" y="8674"/>
                  </a:cubicBezTo>
                  <a:cubicBezTo>
                    <a:pt x="19808" y="8533"/>
                    <a:pt x="20004" y="8372"/>
                    <a:pt x="20182" y="8193"/>
                  </a:cubicBezTo>
                  <a:cubicBezTo>
                    <a:pt x="19994" y="8193"/>
                    <a:pt x="20182" y="7266"/>
                    <a:pt x="20354" y="7953"/>
                  </a:cubicBezTo>
                  <a:cubicBezTo>
                    <a:pt x="20354" y="7953"/>
                    <a:pt x="20509" y="7712"/>
                    <a:pt x="20560" y="7764"/>
                  </a:cubicBezTo>
                  <a:cubicBezTo>
                    <a:pt x="20612" y="7815"/>
                    <a:pt x="21144" y="6991"/>
                    <a:pt x="20681" y="7386"/>
                  </a:cubicBezTo>
                  <a:cubicBezTo>
                    <a:pt x="20217" y="7781"/>
                    <a:pt x="21162" y="6922"/>
                    <a:pt x="21746" y="6338"/>
                  </a:cubicBezTo>
                  <a:cubicBezTo>
                    <a:pt x="23154" y="5256"/>
                    <a:pt x="21746" y="5497"/>
                    <a:pt x="22914" y="4981"/>
                  </a:cubicBezTo>
                  <a:cubicBezTo>
                    <a:pt x="23085" y="4981"/>
                    <a:pt x="23206" y="5067"/>
                    <a:pt x="23326" y="4844"/>
                  </a:cubicBezTo>
                  <a:cubicBezTo>
                    <a:pt x="26332" y="3556"/>
                    <a:pt x="25576" y="4260"/>
                    <a:pt x="26761" y="3693"/>
                  </a:cubicBezTo>
                  <a:cubicBezTo>
                    <a:pt x="26418" y="3882"/>
                    <a:pt x="26761" y="3693"/>
                    <a:pt x="26881" y="3693"/>
                  </a:cubicBezTo>
                  <a:cubicBezTo>
                    <a:pt x="26503" y="3951"/>
                    <a:pt x="26710" y="3693"/>
                    <a:pt x="26607" y="3951"/>
                  </a:cubicBezTo>
                  <a:cubicBezTo>
                    <a:pt x="26761" y="4140"/>
                    <a:pt x="25765" y="4243"/>
                    <a:pt x="26211" y="4208"/>
                  </a:cubicBezTo>
                  <a:cubicBezTo>
                    <a:pt x="26658" y="4174"/>
                    <a:pt x="26057" y="4346"/>
                    <a:pt x="26211" y="4329"/>
                  </a:cubicBezTo>
                  <a:cubicBezTo>
                    <a:pt x="26555" y="4054"/>
                    <a:pt x="26211" y="4483"/>
                    <a:pt x="26074" y="4500"/>
                  </a:cubicBezTo>
                  <a:cubicBezTo>
                    <a:pt x="25284" y="5119"/>
                    <a:pt x="27036" y="3744"/>
                    <a:pt x="26383" y="4621"/>
                  </a:cubicBezTo>
                  <a:cubicBezTo>
                    <a:pt x="26108" y="4844"/>
                    <a:pt x="25816" y="4861"/>
                    <a:pt x="26057" y="4947"/>
                  </a:cubicBezTo>
                  <a:cubicBezTo>
                    <a:pt x="25672" y="5283"/>
                    <a:pt x="25406" y="5735"/>
                    <a:pt x="25301" y="6235"/>
                  </a:cubicBezTo>
                  <a:cubicBezTo>
                    <a:pt x="25198" y="5874"/>
                    <a:pt x="24751" y="6424"/>
                    <a:pt x="25112" y="6373"/>
                  </a:cubicBezTo>
                  <a:cubicBezTo>
                    <a:pt x="24837" y="6596"/>
                    <a:pt x="25112" y="6373"/>
                    <a:pt x="25009" y="6596"/>
                  </a:cubicBezTo>
                  <a:cubicBezTo>
                    <a:pt x="24906" y="6819"/>
                    <a:pt x="24837" y="6596"/>
                    <a:pt x="24751" y="6596"/>
                  </a:cubicBezTo>
                  <a:cubicBezTo>
                    <a:pt x="24666" y="6596"/>
                    <a:pt x="24751" y="6957"/>
                    <a:pt x="24751" y="6768"/>
                  </a:cubicBezTo>
                  <a:cubicBezTo>
                    <a:pt x="24751" y="6871"/>
                    <a:pt x="25061" y="7128"/>
                    <a:pt x="24751" y="7180"/>
                  </a:cubicBezTo>
                  <a:cubicBezTo>
                    <a:pt x="24271" y="6750"/>
                    <a:pt x="24751" y="7575"/>
                    <a:pt x="24442" y="7489"/>
                  </a:cubicBezTo>
                  <a:cubicBezTo>
                    <a:pt x="23961" y="7729"/>
                    <a:pt x="24442" y="7060"/>
                    <a:pt x="24133" y="7489"/>
                  </a:cubicBezTo>
                  <a:cubicBezTo>
                    <a:pt x="24133" y="7283"/>
                    <a:pt x="23807" y="7609"/>
                    <a:pt x="23738" y="7626"/>
                  </a:cubicBezTo>
                  <a:cubicBezTo>
                    <a:pt x="24150" y="7626"/>
                    <a:pt x="23738" y="7764"/>
                    <a:pt x="23738" y="7781"/>
                  </a:cubicBezTo>
                  <a:cubicBezTo>
                    <a:pt x="24236" y="7781"/>
                    <a:pt x="23738" y="7918"/>
                    <a:pt x="23824" y="7987"/>
                  </a:cubicBezTo>
                  <a:cubicBezTo>
                    <a:pt x="24442" y="8090"/>
                    <a:pt x="23515" y="9705"/>
                    <a:pt x="23583" y="8262"/>
                  </a:cubicBezTo>
                  <a:cubicBezTo>
                    <a:pt x="23034" y="7901"/>
                    <a:pt x="23978" y="8657"/>
                    <a:pt x="23137" y="8520"/>
                  </a:cubicBezTo>
                  <a:cubicBezTo>
                    <a:pt x="23291" y="8640"/>
                    <a:pt x="22673" y="8777"/>
                    <a:pt x="22931" y="8726"/>
                  </a:cubicBezTo>
                  <a:cubicBezTo>
                    <a:pt x="23188" y="8674"/>
                    <a:pt x="23326" y="8915"/>
                    <a:pt x="22931" y="8846"/>
                  </a:cubicBezTo>
                  <a:cubicBezTo>
                    <a:pt x="22536" y="8777"/>
                    <a:pt x="24082" y="8846"/>
                    <a:pt x="23446" y="9121"/>
                  </a:cubicBezTo>
                  <a:cubicBezTo>
                    <a:pt x="23446" y="9121"/>
                    <a:pt x="23171" y="9327"/>
                    <a:pt x="23137" y="9275"/>
                  </a:cubicBezTo>
                  <a:cubicBezTo>
                    <a:pt x="23103" y="9224"/>
                    <a:pt x="21866" y="9859"/>
                    <a:pt x="21952" y="9396"/>
                  </a:cubicBezTo>
                  <a:cubicBezTo>
                    <a:pt x="22038" y="8932"/>
                    <a:pt x="21952" y="9636"/>
                    <a:pt x="21831" y="9653"/>
                  </a:cubicBezTo>
                  <a:cubicBezTo>
                    <a:pt x="21385" y="9688"/>
                    <a:pt x="20612" y="10529"/>
                    <a:pt x="20560" y="10117"/>
                  </a:cubicBezTo>
                  <a:close/>
                  <a:moveTo>
                    <a:pt x="23669" y="11440"/>
                  </a:moveTo>
                  <a:cubicBezTo>
                    <a:pt x="23669" y="11577"/>
                    <a:pt x="23463" y="11543"/>
                    <a:pt x="23412" y="11440"/>
                  </a:cubicBezTo>
                  <a:cubicBezTo>
                    <a:pt x="23360" y="11337"/>
                    <a:pt x="23223" y="11440"/>
                    <a:pt x="23274" y="11319"/>
                  </a:cubicBezTo>
                  <a:cubicBezTo>
                    <a:pt x="23326" y="11199"/>
                    <a:pt x="23188" y="11319"/>
                    <a:pt x="23274" y="11319"/>
                  </a:cubicBezTo>
                  <a:cubicBezTo>
                    <a:pt x="23173" y="11345"/>
                    <a:pt x="23067" y="11345"/>
                    <a:pt x="22965" y="11319"/>
                  </a:cubicBezTo>
                  <a:cubicBezTo>
                    <a:pt x="22965" y="11319"/>
                    <a:pt x="22965" y="11319"/>
                    <a:pt x="22965" y="11319"/>
                  </a:cubicBezTo>
                  <a:cubicBezTo>
                    <a:pt x="22965" y="11319"/>
                    <a:pt x="22965" y="11319"/>
                    <a:pt x="22965" y="11233"/>
                  </a:cubicBezTo>
                  <a:cubicBezTo>
                    <a:pt x="22965" y="11148"/>
                    <a:pt x="22965" y="11233"/>
                    <a:pt x="22965" y="11233"/>
                  </a:cubicBezTo>
                  <a:cubicBezTo>
                    <a:pt x="22965" y="11233"/>
                    <a:pt x="23120" y="11096"/>
                    <a:pt x="23206" y="11148"/>
                  </a:cubicBezTo>
                  <a:cubicBezTo>
                    <a:pt x="23291" y="11199"/>
                    <a:pt x="22948" y="11251"/>
                    <a:pt x="23206" y="11027"/>
                  </a:cubicBezTo>
                  <a:cubicBezTo>
                    <a:pt x="23206" y="11113"/>
                    <a:pt x="23051" y="11027"/>
                    <a:pt x="23206" y="10941"/>
                  </a:cubicBezTo>
                  <a:cubicBezTo>
                    <a:pt x="23360" y="10856"/>
                    <a:pt x="22948" y="10941"/>
                    <a:pt x="22948" y="10821"/>
                  </a:cubicBezTo>
                  <a:cubicBezTo>
                    <a:pt x="22948" y="10701"/>
                    <a:pt x="23206" y="10735"/>
                    <a:pt x="23223" y="10821"/>
                  </a:cubicBezTo>
                  <a:cubicBezTo>
                    <a:pt x="23240" y="10907"/>
                    <a:pt x="23395" y="10821"/>
                    <a:pt x="23412" y="10718"/>
                  </a:cubicBezTo>
                  <a:cubicBezTo>
                    <a:pt x="23429" y="10615"/>
                    <a:pt x="23291" y="10718"/>
                    <a:pt x="23412" y="10718"/>
                  </a:cubicBezTo>
                  <a:cubicBezTo>
                    <a:pt x="23532" y="10718"/>
                    <a:pt x="23291" y="10718"/>
                    <a:pt x="23412" y="10632"/>
                  </a:cubicBezTo>
                  <a:cubicBezTo>
                    <a:pt x="23532" y="10546"/>
                    <a:pt x="23412" y="10632"/>
                    <a:pt x="23412" y="10632"/>
                  </a:cubicBezTo>
                  <a:cubicBezTo>
                    <a:pt x="23412" y="10632"/>
                    <a:pt x="23412" y="10718"/>
                    <a:pt x="23412" y="10632"/>
                  </a:cubicBezTo>
                  <a:cubicBezTo>
                    <a:pt x="23412" y="10546"/>
                    <a:pt x="23412" y="10632"/>
                    <a:pt x="23412" y="10632"/>
                  </a:cubicBezTo>
                  <a:cubicBezTo>
                    <a:pt x="23223" y="10873"/>
                    <a:pt x="23120" y="10478"/>
                    <a:pt x="23291" y="10632"/>
                  </a:cubicBezTo>
                  <a:cubicBezTo>
                    <a:pt x="23463" y="10787"/>
                    <a:pt x="23291" y="10478"/>
                    <a:pt x="23291" y="10632"/>
                  </a:cubicBezTo>
                  <a:cubicBezTo>
                    <a:pt x="23291" y="10787"/>
                    <a:pt x="23291" y="10632"/>
                    <a:pt x="23291" y="10632"/>
                  </a:cubicBezTo>
                  <a:cubicBezTo>
                    <a:pt x="23291" y="10632"/>
                    <a:pt x="23291" y="10529"/>
                    <a:pt x="23291" y="10632"/>
                  </a:cubicBezTo>
                  <a:cubicBezTo>
                    <a:pt x="23291" y="10735"/>
                    <a:pt x="23291" y="10478"/>
                    <a:pt x="23291" y="10632"/>
                  </a:cubicBezTo>
                  <a:cubicBezTo>
                    <a:pt x="23291" y="10787"/>
                    <a:pt x="23412" y="10632"/>
                    <a:pt x="23291" y="10632"/>
                  </a:cubicBezTo>
                  <a:cubicBezTo>
                    <a:pt x="23171" y="10632"/>
                    <a:pt x="23395" y="10632"/>
                    <a:pt x="23291" y="10632"/>
                  </a:cubicBezTo>
                  <a:cubicBezTo>
                    <a:pt x="23188" y="10632"/>
                    <a:pt x="23120" y="10478"/>
                    <a:pt x="23291" y="10478"/>
                  </a:cubicBezTo>
                  <a:cubicBezTo>
                    <a:pt x="22999" y="10375"/>
                    <a:pt x="23395" y="10375"/>
                    <a:pt x="23291" y="10581"/>
                  </a:cubicBezTo>
                  <a:cubicBezTo>
                    <a:pt x="23291" y="10581"/>
                    <a:pt x="23291" y="10581"/>
                    <a:pt x="23291" y="10581"/>
                  </a:cubicBezTo>
                  <a:cubicBezTo>
                    <a:pt x="23291" y="10581"/>
                    <a:pt x="23291" y="10701"/>
                    <a:pt x="23291" y="10581"/>
                  </a:cubicBezTo>
                  <a:cubicBezTo>
                    <a:pt x="23302" y="10608"/>
                    <a:pt x="23302" y="10639"/>
                    <a:pt x="23291" y="10667"/>
                  </a:cubicBezTo>
                  <a:cubicBezTo>
                    <a:pt x="23291" y="10667"/>
                    <a:pt x="23291" y="10753"/>
                    <a:pt x="23291" y="10787"/>
                  </a:cubicBezTo>
                  <a:cubicBezTo>
                    <a:pt x="23291" y="10821"/>
                    <a:pt x="23291" y="10787"/>
                    <a:pt x="23291" y="10873"/>
                  </a:cubicBezTo>
                  <a:cubicBezTo>
                    <a:pt x="23311" y="10799"/>
                    <a:pt x="23361" y="10737"/>
                    <a:pt x="23429" y="10701"/>
                  </a:cubicBezTo>
                  <a:cubicBezTo>
                    <a:pt x="23429" y="10907"/>
                    <a:pt x="23429" y="10478"/>
                    <a:pt x="23601" y="10461"/>
                  </a:cubicBezTo>
                  <a:cubicBezTo>
                    <a:pt x="23772" y="10443"/>
                    <a:pt x="23601" y="10581"/>
                    <a:pt x="23601" y="10598"/>
                  </a:cubicBezTo>
                  <a:cubicBezTo>
                    <a:pt x="23601" y="10615"/>
                    <a:pt x="23687" y="10461"/>
                    <a:pt x="23790" y="10478"/>
                  </a:cubicBezTo>
                  <a:cubicBezTo>
                    <a:pt x="23832" y="10576"/>
                    <a:pt x="23832" y="10688"/>
                    <a:pt x="23790" y="10787"/>
                  </a:cubicBezTo>
                  <a:cubicBezTo>
                    <a:pt x="23893" y="10701"/>
                    <a:pt x="23790" y="10461"/>
                    <a:pt x="23961" y="10512"/>
                  </a:cubicBezTo>
                  <a:cubicBezTo>
                    <a:pt x="24133" y="10564"/>
                    <a:pt x="24116" y="10375"/>
                    <a:pt x="24099" y="10512"/>
                  </a:cubicBezTo>
                  <a:cubicBezTo>
                    <a:pt x="24082" y="10649"/>
                    <a:pt x="24356" y="10220"/>
                    <a:pt x="24322" y="10512"/>
                  </a:cubicBezTo>
                  <a:cubicBezTo>
                    <a:pt x="24288" y="10804"/>
                    <a:pt x="24442" y="10357"/>
                    <a:pt x="24528" y="10512"/>
                  </a:cubicBezTo>
                  <a:cubicBezTo>
                    <a:pt x="24614" y="10667"/>
                    <a:pt x="24356" y="10667"/>
                    <a:pt x="24528" y="10632"/>
                  </a:cubicBezTo>
                  <a:cubicBezTo>
                    <a:pt x="24700" y="10598"/>
                    <a:pt x="24425" y="10632"/>
                    <a:pt x="24528" y="10804"/>
                  </a:cubicBezTo>
                  <a:cubicBezTo>
                    <a:pt x="24631" y="10976"/>
                    <a:pt x="24528" y="10804"/>
                    <a:pt x="24528" y="10804"/>
                  </a:cubicBezTo>
                  <a:cubicBezTo>
                    <a:pt x="24751" y="10804"/>
                    <a:pt x="24614" y="10804"/>
                    <a:pt x="24528" y="10924"/>
                  </a:cubicBezTo>
                  <a:cubicBezTo>
                    <a:pt x="24442" y="11045"/>
                    <a:pt x="24528" y="11079"/>
                    <a:pt x="24528" y="11148"/>
                  </a:cubicBezTo>
                  <a:cubicBezTo>
                    <a:pt x="24374" y="10924"/>
                    <a:pt x="24528" y="11440"/>
                    <a:pt x="24288" y="11148"/>
                  </a:cubicBezTo>
                  <a:cubicBezTo>
                    <a:pt x="24288" y="11268"/>
                    <a:pt x="24064" y="11268"/>
                    <a:pt x="23978" y="11388"/>
                  </a:cubicBezTo>
                  <a:lnTo>
                    <a:pt x="23978" y="11388"/>
                  </a:lnTo>
                  <a:cubicBezTo>
                    <a:pt x="23978" y="11388"/>
                    <a:pt x="23841" y="11388"/>
                    <a:pt x="23790" y="11388"/>
                  </a:cubicBezTo>
                  <a:cubicBezTo>
                    <a:pt x="23738" y="11388"/>
                    <a:pt x="23790" y="11388"/>
                    <a:pt x="23790" y="11388"/>
                  </a:cubicBezTo>
                  <a:cubicBezTo>
                    <a:pt x="23790" y="11388"/>
                    <a:pt x="23738" y="11594"/>
                    <a:pt x="23669" y="11440"/>
                  </a:cubicBezTo>
                  <a:close/>
                  <a:moveTo>
                    <a:pt x="38184" y="41533"/>
                  </a:moveTo>
                  <a:cubicBezTo>
                    <a:pt x="38063" y="41224"/>
                    <a:pt x="38579" y="40880"/>
                    <a:pt x="38802" y="40640"/>
                  </a:cubicBezTo>
                  <a:cubicBezTo>
                    <a:pt x="39025" y="40399"/>
                    <a:pt x="39025" y="39729"/>
                    <a:pt x="39540" y="39523"/>
                  </a:cubicBezTo>
                  <a:lnTo>
                    <a:pt x="39540" y="39523"/>
                  </a:lnTo>
                  <a:cubicBezTo>
                    <a:pt x="39540" y="39523"/>
                    <a:pt x="39540" y="39523"/>
                    <a:pt x="39540" y="39523"/>
                  </a:cubicBezTo>
                  <a:cubicBezTo>
                    <a:pt x="39540" y="39523"/>
                    <a:pt x="39644" y="39523"/>
                    <a:pt x="39781" y="39386"/>
                  </a:cubicBezTo>
                  <a:cubicBezTo>
                    <a:pt x="39661" y="39678"/>
                    <a:pt x="40073" y="39077"/>
                    <a:pt x="39953" y="39386"/>
                  </a:cubicBezTo>
                  <a:cubicBezTo>
                    <a:pt x="39832" y="39695"/>
                    <a:pt x="39953" y="39386"/>
                    <a:pt x="39953" y="39386"/>
                  </a:cubicBezTo>
                  <a:cubicBezTo>
                    <a:pt x="39953" y="39386"/>
                    <a:pt x="39953" y="39386"/>
                    <a:pt x="39953" y="39248"/>
                  </a:cubicBezTo>
                  <a:cubicBezTo>
                    <a:pt x="39953" y="39111"/>
                    <a:pt x="40073" y="39248"/>
                    <a:pt x="39953" y="39248"/>
                  </a:cubicBezTo>
                  <a:lnTo>
                    <a:pt x="39953" y="39248"/>
                  </a:lnTo>
                  <a:cubicBezTo>
                    <a:pt x="39953" y="39248"/>
                    <a:pt x="39953" y="39248"/>
                    <a:pt x="39953" y="39369"/>
                  </a:cubicBezTo>
                  <a:cubicBezTo>
                    <a:pt x="39953" y="39489"/>
                    <a:pt x="40090" y="39197"/>
                    <a:pt x="40107" y="39266"/>
                  </a:cubicBezTo>
                  <a:cubicBezTo>
                    <a:pt x="40124" y="39334"/>
                    <a:pt x="40107" y="39266"/>
                    <a:pt x="40107" y="39145"/>
                  </a:cubicBezTo>
                  <a:cubicBezTo>
                    <a:pt x="40107" y="39025"/>
                    <a:pt x="40262" y="39145"/>
                    <a:pt x="40107" y="39042"/>
                  </a:cubicBezTo>
                  <a:cubicBezTo>
                    <a:pt x="39953" y="38939"/>
                    <a:pt x="40107" y="39145"/>
                    <a:pt x="40262" y="38939"/>
                  </a:cubicBezTo>
                  <a:cubicBezTo>
                    <a:pt x="40416" y="38733"/>
                    <a:pt x="40537" y="38733"/>
                    <a:pt x="40485" y="38561"/>
                  </a:cubicBezTo>
                  <a:cubicBezTo>
                    <a:pt x="40434" y="38389"/>
                    <a:pt x="40588" y="38561"/>
                    <a:pt x="40674" y="38441"/>
                  </a:cubicBezTo>
                  <a:cubicBezTo>
                    <a:pt x="40760" y="38321"/>
                    <a:pt x="40674" y="38664"/>
                    <a:pt x="40674" y="38664"/>
                  </a:cubicBezTo>
                  <a:cubicBezTo>
                    <a:pt x="41344" y="38922"/>
                    <a:pt x="37514" y="43560"/>
                    <a:pt x="38184" y="41533"/>
                  </a:cubicBezTo>
                  <a:close/>
                  <a:moveTo>
                    <a:pt x="49159" y="26589"/>
                  </a:moveTo>
                  <a:cubicBezTo>
                    <a:pt x="49159" y="26589"/>
                    <a:pt x="49159" y="26589"/>
                    <a:pt x="49159" y="26589"/>
                  </a:cubicBezTo>
                  <a:cubicBezTo>
                    <a:pt x="48810" y="27921"/>
                    <a:pt x="48552" y="29276"/>
                    <a:pt x="48386" y="30643"/>
                  </a:cubicBezTo>
                  <a:cubicBezTo>
                    <a:pt x="48386" y="30540"/>
                    <a:pt x="48215" y="30780"/>
                    <a:pt x="48215" y="30849"/>
                  </a:cubicBezTo>
                  <a:cubicBezTo>
                    <a:pt x="48026" y="31570"/>
                    <a:pt x="47579" y="26864"/>
                    <a:pt x="47613" y="26452"/>
                  </a:cubicBezTo>
                  <a:cubicBezTo>
                    <a:pt x="47459" y="26452"/>
                    <a:pt x="47613" y="26263"/>
                    <a:pt x="47613" y="26160"/>
                  </a:cubicBezTo>
                  <a:cubicBezTo>
                    <a:pt x="47613" y="26057"/>
                    <a:pt x="47528" y="26160"/>
                    <a:pt x="47528" y="26160"/>
                  </a:cubicBezTo>
                  <a:cubicBezTo>
                    <a:pt x="47528" y="26555"/>
                    <a:pt x="47373" y="27362"/>
                    <a:pt x="47098" y="26606"/>
                  </a:cubicBezTo>
                  <a:cubicBezTo>
                    <a:pt x="47098" y="26606"/>
                    <a:pt x="46909" y="26332"/>
                    <a:pt x="46995" y="26383"/>
                  </a:cubicBezTo>
                  <a:lnTo>
                    <a:pt x="46995" y="26383"/>
                  </a:lnTo>
                  <a:cubicBezTo>
                    <a:pt x="46995" y="26538"/>
                    <a:pt x="46995" y="26383"/>
                    <a:pt x="46995" y="26383"/>
                  </a:cubicBezTo>
                  <a:cubicBezTo>
                    <a:pt x="46995" y="26383"/>
                    <a:pt x="47201" y="26074"/>
                    <a:pt x="47081" y="26040"/>
                  </a:cubicBezTo>
                  <a:cubicBezTo>
                    <a:pt x="47081" y="26383"/>
                    <a:pt x="46583" y="26040"/>
                    <a:pt x="46806" y="25833"/>
                  </a:cubicBezTo>
                  <a:cubicBezTo>
                    <a:pt x="46806" y="25833"/>
                    <a:pt x="46806" y="25937"/>
                    <a:pt x="46686" y="25971"/>
                  </a:cubicBezTo>
                  <a:cubicBezTo>
                    <a:pt x="46566" y="26005"/>
                    <a:pt x="46686" y="25885"/>
                    <a:pt x="46549" y="25971"/>
                  </a:cubicBezTo>
                  <a:cubicBezTo>
                    <a:pt x="46411" y="26057"/>
                    <a:pt x="46549" y="25696"/>
                    <a:pt x="46428" y="25559"/>
                  </a:cubicBezTo>
                  <a:cubicBezTo>
                    <a:pt x="46239" y="25730"/>
                    <a:pt x="46428" y="25318"/>
                    <a:pt x="46119" y="25438"/>
                  </a:cubicBezTo>
                  <a:cubicBezTo>
                    <a:pt x="46119" y="25438"/>
                    <a:pt x="45965" y="25524"/>
                    <a:pt x="45913" y="25610"/>
                  </a:cubicBezTo>
                  <a:cubicBezTo>
                    <a:pt x="45861" y="25696"/>
                    <a:pt x="45810" y="25610"/>
                    <a:pt x="45741" y="25610"/>
                  </a:cubicBezTo>
                  <a:cubicBezTo>
                    <a:pt x="45673" y="25610"/>
                    <a:pt x="45604" y="25610"/>
                    <a:pt x="45552" y="25765"/>
                  </a:cubicBezTo>
                  <a:cubicBezTo>
                    <a:pt x="45501" y="25919"/>
                    <a:pt x="45552" y="25765"/>
                    <a:pt x="45432" y="25765"/>
                  </a:cubicBezTo>
                  <a:cubicBezTo>
                    <a:pt x="45312" y="25765"/>
                    <a:pt x="45260" y="25885"/>
                    <a:pt x="45209" y="25679"/>
                  </a:cubicBezTo>
                  <a:cubicBezTo>
                    <a:pt x="45209" y="25782"/>
                    <a:pt x="44814" y="25679"/>
                    <a:pt x="44728" y="25679"/>
                  </a:cubicBezTo>
                  <a:cubicBezTo>
                    <a:pt x="44642" y="25679"/>
                    <a:pt x="44573" y="25679"/>
                    <a:pt x="44453" y="25679"/>
                  </a:cubicBezTo>
                  <a:cubicBezTo>
                    <a:pt x="44178" y="24683"/>
                    <a:pt x="44144" y="25541"/>
                    <a:pt x="43663" y="25404"/>
                  </a:cubicBezTo>
                  <a:cubicBezTo>
                    <a:pt x="43560" y="25404"/>
                    <a:pt x="43251" y="25284"/>
                    <a:pt x="43285" y="25146"/>
                  </a:cubicBezTo>
                  <a:cubicBezTo>
                    <a:pt x="43319" y="25009"/>
                    <a:pt x="42838" y="25146"/>
                    <a:pt x="42804" y="24803"/>
                  </a:cubicBezTo>
                  <a:cubicBezTo>
                    <a:pt x="42804" y="24803"/>
                    <a:pt x="42684" y="24803"/>
                    <a:pt x="42804" y="24803"/>
                  </a:cubicBezTo>
                  <a:cubicBezTo>
                    <a:pt x="42632" y="24803"/>
                    <a:pt x="42564" y="24185"/>
                    <a:pt x="42375" y="24425"/>
                  </a:cubicBezTo>
                  <a:cubicBezTo>
                    <a:pt x="42375" y="24339"/>
                    <a:pt x="42220" y="24425"/>
                    <a:pt x="42272" y="24270"/>
                  </a:cubicBezTo>
                  <a:cubicBezTo>
                    <a:pt x="42323" y="24116"/>
                    <a:pt x="42272" y="24270"/>
                    <a:pt x="42272" y="24270"/>
                  </a:cubicBezTo>
                  <a:cubicBezTo>
                    <a:pt x="42272" y="24270"/>
                    <a:pt x="42272" y="24494"/>
                    <a:pt x="42272" y="24270"/>
                  </a:cubicBezTo>
                  <a:cubicBezTo>
                    <a:pt x="42272" y="24047"/>
                    <a:pt x="42272" y="24580"/>
                    <a:pt x="42100" y="24597"/>
                  </a:cubicBezTo>
                  <a:lnTo>
                    <a:pt x="42220" y="24597"/>
                  </a:lnTo>
                  <a:lnTo>
                    <a:pt x="42220" y="24597"/>
                  </a:lnTo>
                  <a:cubicBezTo>
                    <a:pt x="42220" y="24597"/>
                    <a:pt x="42220" y="24700"/>
                    <a:pt x="42220" y="24734"/>
                  </a:cubicBezTo>
                  <a:cubicBezTo>
                    <a:pt x="42220" y="24769"/>
                    <a:pt x="42220" y="24837"/>
                    <a:pt x="42220" y="24734"/>
                  </a:cubicBezTo>
                  <a:cubicBezTo>
                    <a:pt x="42259" y="24896"/>
                    <a:pt x="42365" y="25033"/>
                    <a:pt x="42512" y="25112"/>
                  </a:cubicBezTo>
                  <a:cubicBezTo>
                    <a:pt x="42512" y="25112"/>
                    <a:pt x="42821" y="25438"/>
                    <a:pt x="42770" y="25610"/>
                  </a:cubicBezTo>
                  <a:lnTo>
                    <a:pt x="42770" y="25610"/>
                  </a:lnTo>
                  <a:cubicBezTo>
                    <a:pt x="42993" y="25851"/>
                    <a:pt x="43027" y="26314"/>
                    <a:pt x="43045" y="25782"/>
                  </a:cubicBezTo>
                  <a:cubicBezTo>
                    <a:pt x="43045" y="25645"/>
                    <a:pt x="43045" y="25438"/>
                    <a:pt x="43165" y="25627"/>
                  </a:cubicBezTo>
                  <a:cubicBezTo>
                    <a:pt x="43133" y="25786"/>
                    <a:pt x="43133" y="25950"/>
                    <a:pt x="43165" y="26108"/>
                  </a:cubicBezTo>
                  <a:cubicBezTo>
                    <a:pt x="43165" y="26108"/>
                    <a:pt x="43165" y="26297"/>
                    <a:pt x="43165" y="26211"/>
                  </a:cubicBezTo>
                  <a:lnTo>
                    <a:pt x="43165" y="26366"/>
                  </a:lnTo>
                  <a:cubicBezTo>
                    <a:pt x="43371" y="26177"/>
                    <a:pt x="43646" y="26366"/>
                    <a:pt x="43766" y="26091"/>
                  </a:cubicBezTo>
                  <a:lnTo>
                    <a:pt x="43766" y="26091"/>
                  </a:lnTo>
                  <a:cubicBezTo>
                    <a:pt x="43766" y="25833"/>
                    <a:pt x="44024" y="25593"/>
                    <a:pt x="44058" y="25318"/>
                  </a:cubicBezTo>
                  <a:lnTo>
                    <a:pt x="44058" y="25318"/>
                  </a:lnTo>
                  <a:cubicBezTo>
                    <a:pt x="44058" y="25318"/>
                    <a:pt x="44058" y="25146"/>
                    <a:pt x="44058" y="25215"/>
                  </a:cubicBezTo>
                  <a:cubicBezTo>
                    <a:pt x="44058" y="25284"/>
                    <a:pt x="44058" y="25559"/>
                    <a:pt x="44058" y="25507"/>
                  </a:cubicBezTo>
                  <a:cubicBezTo>
                    <a:pt x="44058" y="25851"/>
                    <a:pt x="44247" y="26280"/>
                    <a:pt x="44642" y="26091"/>
                  </a:cubicBezTo>
                  <a:cubicBezTo>
                    <a:pt x="44947" y="26440"/>
                    <a:pt x="44947" y="26961"/>
                    <a:pt x="44642" y="27311"/>
                  </a:cubicBezTo>
                  <a:cubicBezTo>
                    <a:pt x="44642" y="27105"/>
                    <a:pt x="44487" y="27757"/>
                    <a:pt x="44642" y="27877"/>
                  </a:cubicBezTo>
                  <a:cubicBezTo>
                    <a:pt x="44230" y="27877"/>
                    <a:pt x="44505" y="28290"/>
                    <a:pt x="44109" y="28376"/>
                  </a:cubicBezTo>
                  <a:cubicBezTo>
                    <a:pt x="44109" y="28496"/>
                    <a:pt x="44109" y="28599"/>
                    <a:pt x="44109" y="28719"/>
                  </a:cubicBezTo>
                  <a:cubicBezTo>
                    <a:pt x="43847" y="28757"/>
                    <a:pt x="43612" y="28900"/>
                    <a:pt x="43457" y="29114"/>
                  </a:cubicBezTo>
                  <a:cubicBezTo>
                    <a:pt x="43457" y="29475"/>
                    <a:pt x="42924" y="29595"/>
                    <a:pt x="42684" y="29767"/>
                  </a:cubicBezTo>
                  <a:cubicBezTo>
                    <a:pt x="42443" y="29939"/>
                    <a:pt x="42495" y="30042"/>
                    <a:pt x="42357" y="29990"/>
                  </a:cubicBezTo>
                  <a:cubicBezTo>
                    <a:pt x="42248" y="30193"/>
                    <a:pt x="42016" y="30299"/>
                    <a:pt x="41791" y="30248"/>
                  </a:cubicBezTo>
                  <a:cubicBezTo>
                    <a:pt x="41649" y="30457"/>
                    <a:pt x="41423" y="30595"/>
                    <a:pt x="41172" y="30626"/>
                  </a:cubicBezTo>
                  <a:cubicBezTo>
                    <a:pt x="41035" y="30317"/>
                    <a:pt x="41172" y="29904"/>
                    <a:pt x="40897" y="29629"/>
                  </a:cubicBezTo>
                  <a:cubicBezTo>
                    <a:pt x="41155" y="29011"/>
                    <a:pt x="40262" y="28204"/>
                    <a:pt x="39850" y="27706"/>
                  </a:cubicBezTo>
                  <a:cubicBezTo>
                    <a:pt x="39850" y="27293"/>
                    <a:pt x="39747" y="26589"/>
                    <a:pt x="39283" y="26606"/>
                  </a:cubicBezTo>
                  <a:cubicBezTo>
                    <a:pt x="39111" y="25799"/>
                    <a:pt x="38166" y="25370"/>
                    <a:pt x="38338" y="24751"/>
                  </a:cubicBezTo>
                  <a:cubicBezTo>
                    <a:pt x="38218" y="24975"/>
                    <a:pt x="38338" y="25249"/>
                    <a:pt x="38201" y="25438"/>
                  </a:cubicBezTo>
                  <a:cubicBezTo>
                    <a:pt x="37948" y="25233"/>
                    <a:pt x="37727" y="24989"/>
                    <a:pt x="37548" y="24717"/>
                  </a:cubicBezTo>
                  <a:cubicBezTo>
                    <a:pt x="37840" y="25370"/>
                    <a:pt x="38304" y="26022"/>
                    <a:pt x="38682" y="26692"/>
                  </a:cubicBezTo>
                  <a:lnTo>
                    <a:pt x="38682" y="26692"/>
                  </a:lnTo>
                  <a:cubicBezTo>
                    <a:pt x="38718" y="26746"/>
                    <a:pt x="38765" y="26793"/>
                    <a:pt x="38819" y="26830"/>
                  </a:cubicBezTo>
                  <a:cubicBezTo>
                    <a:pt x="38819" y="26830"/>
                    <a:pt x="38716" y="26830"/>
                    <a:pt x="38699" y="26830"/>
                  </a:cubicBezTo>
                  <a:cubicBezTo>
                    <a:pt x="38699" y="27328"/>
                    <a:pt x="39231" y="27311"/>
                    <a:pt x="39317" y="27826"/>
                  </a:cubicBezTo>
                  <a:cubicBezTo>
                    <a:pt x="39180" y="27826"/>
                    <a:pt x="39420" y="28187"/>
                    <a:pt x="39317" y="28376"/>
                  </a:cubicBezTo>
                  <a:cubicBezTo>
                    <a:pt x="39214" y="28565"/>
                    <a:pt x="39644" y="28719"/>
                    <a:pt x="39712" y="28891"/>
                  </a:cubicBezTo>
                  <a:cubicBezTo>
                    <a:pt x="39781" y="29063"/>
                    <a:pt x="39884" y="29561"/>
                    <a:pt x="40021" y="29715"/>
                  </a:cubicBezTo>
                  <a:cubicBezTo>
                    <a:pt x="40159" y="29870"/>
                    <a:pt x="40142" y="30007"/>
                    <a:pt x="40021" y="29801"/>
                  </a:cubicBezTo>
                  <a:cubicBezTo>
                    <a:pt x="39901" y="29595"/>
                    <a:pt x="40021" y="30042"/>
                    <a:pt x="40193" y="29939"/>
                  </a:cubicBezTo>
                  <a:cubicBezTo>
                    <a:pt x="40571" y="29939"/>
                    <a:pt x="40708" y="30591"/>
                    <a:pt x="40932" y="30626"/>
                  </a:cubicBezTo>
                  <a:cubicBezTo>
                    <a:pt x="41155" y="30660"/>
                    <a:pt x="40932" y="30746"/>
                    <a:pt x="41035" y="30746"/>
                  </a:cubicBezTo>
                  <a:cubicBezTo>
                    <a:pt x="41037" y="30889"/>
                    <a:pt x="40935" y="31013"/>
                    <a:pt x="40794" y="31038"/>
                  </a:cubicBezTo>
                  <a:cubicBezTo>
                    <a:pt x="41035" y="31038"/>
                    <a:pt x="41086" y="31364"/>
                    <a:pt x="41327" y="31450"/>
                  </a:cubicBezTo>
                  <a:cubicBezTo>
                    <a:pt x="41782" y="31205"/>
                    <a:pt x="42267" y="31020"/>
                    <a:pt x="42770" y="30901"/>
                  </a:cubicBezTo>
                  <a:cubicBezTo>
                    <a:pt x="42857" y="30834"/>
                    <a:pt x="42933" y="30752"/>
                    <a:pt x="42993" y="30660"/>
                  </a:cubicBezTo>
                  <a:cubicBezTo>
                    <a:pt x="43165" y="30660"/>
                    <a:pt x="42993" y="31021"/>
                    <a:pt x="42993" y="31210"/>
                  </a:cubicBezTo>
                  <a:cubicBezTo>
                    <a:pt x="42993" y="31399"/>
                    <a:pt x="42993" y="31210"/>
                    <a:pt x="42993" y="31210"/>
                  </a:cubicBezTo>
                  <a:cubicBezTo>
                    <a:pt x="42684" y="33580"/>
                    <a:pt x="39163" y="34989"/>
                    <a:pt x="38922" y="37033"/>
                  </a:cubicBezTo>
                  <a:cubicBezTo>
                    <a:pt x="38922" y="37033"/>
                    <a:pt x="38716" y="37204"/>
                    <a:pt x="38802" y="37307"/>
                  </a:cubicBezTo>
                  <a:cubicBezTo>
                    <a:pt x="38888" y="37410"/>
                    <a:pt x="38596" y="37874"/>
                    <a:pt x="38802" y="38012"/>
                  </a:cubicBezTo>
                  <a:cubicBezTo>
                    <a:pt x="38630" y="38407"/>
                    <a:pt x="38493" y="38991"/>
                    <a:pt x="38355" y="39248"/>
                  </a:cubicBezTo>
                  <a:cubicBezTo>
                    <a:pt x="38218" y="39506"/>
                    <a:pt x="38149" y="39369"/>
                    <a:pt x="38355" y="39351"/>
                  </a:cubicBezTo>
                  <a:cubicBezTo>
                    <a:pt x="38063" y="39781"/>
                    <a:pt x="37514" y="39901"/>
                    <a:pt x="37119" y="40193"/>
                  </a:cubicBezTo>
                  <a:lnTo>
                    <a:pt x="37119" y="40193"/>
                  </a:lnTo>
                  <a:cubicBezTo>
                    <a:pt x="36902" y="40432"/>
                    <a:pt x="36622" y="40604"/>
                    <a:pt x="36311" y="40691"/>
                  </a:cubicBezTo>
                  <a:cubicBezTo>
                    <a:pt x="36339" y="40751"/>
                    <a:pt x="36339" y="40820"/>
                    <a:pt x="36311" y="40880"/>
                  </a:cubicBezTo>
                  <a:cubicBezTo>
                    <a:pt x="36311" y="40880"/>
                    <a:pt x="36311" y="41000"/>
                    <a:pt x="36311" y="41035"/>
                  </a:cubicBezTo>
                  <a:cubicBezTo>
                    <a:pt x="36311" y="41069"/>
                    <a:pt x="36311" y="41292"/>
                    <a:pt x="36311" y="41395"/>
                  </a:cubicBezTo>
                  <a:cubicBezTo>
                    <a:pt x="36311" y="41498"/>
                    <a:pt x="36311" y="41310"/>
                    <a:pt x="36311" y="41292"/>
                  </a:cubicBezTo>
                  <a:lnTo>
                    <a:pt x="36311" y="41292"/>
                  </a:lnTo>
                  <a:lnTo>
                    <a:pt x="36311" y="41292"/>
                  </a:lnTo>
                  <a:cubicBezTo>
                    <a:pt x="36311" y="41447"/>
                    <a:pt x="36122" y="41567"/>
                    <a:pt x="36054" y="41705"/>
                  </a:cubicBezTo>
                  <a:lnTo>
                    <a:pt x="36054" y="41705"/>
                  </a:lnTo>
                  <a:cubicBezTo>
                    <a:pt x="35865" y="42117"/>
                    <a:pt x="35126" y="41997"/>
                    <a:pt x="35006" y="42392"/>
                  </a:cubicBezTo>
                  <a:lnTo>
                    <a:pt x="35126" y="42392"/>
                  </a:lnTo>
                  <a:cubicBezTo>
                    <a:pt x="35084" y="42471"/>
                    <a:pt x="35025" y="42542"/>
                    <a:pt x="34954" y="42598"/>
                  </a:cubicBezTo>
                  <a:lnTo>
                    <a:pt x="34954" y="42598"/>
                  </a:lnTo>
                  <a:cubicBezTo>
                    <a:pt x="34162" y="43425"/>
                    <a:pt x="33158" y="44019"/>
                    <a:pt x="32051" y="44315"/>
                  </a:cubicBezTo>
                  <a:cubicBezTo>
                    <a:pt x="31588" y="44161"/>
                    <a:pt x="31124" y="44453"/>
                    <a:pt x="30660" y="44418"/>
                  </a:cubicBezTo>
                  <a:cubicBezTo>
                    <a:pt x="30660" y="44333"/>
                    <a:pt x="30660" y="44418"/>
                    <a:pt x="30660" y="44418"/>
                  </a:cubicBezTo>
                  <a:cubicBezTo>
                    <a:pt x="30660" y="44418"/>
                    <a:pt x="30557" y="44333"/>
                    <a:pt x="30660" y="44418"/>
                  </a:cubicBezTo>
                  <a:cubicBezTo>
                    <a:pt x="30763" y="44504"/>
                    <a:pt x="30798" y="44230"/>
                    <a:pt x="30660" y="44092"/>
                  </a:cubicBezTo>
                  <a:cubicBezTo>
                    <a:pt x="30987" y="43938"/>
                    <a:pt x="30660" y="43508"/>
                    <a:pt x="30660" y="43199"/>
                  </a:cubicBezTo>
                  <a:cubicBezTo>
                    <a:pt x="30128" y="42392"/>
                    <a:pt x="30437" y="41189"/>
                    <a:pt x="29836" y="40296"/>
                  </a:cubicBezTo>
                  <a:cubicBezTo>
                    <a:pt x="29836" y="39369"/>
                    <a:pt x="31210" y="38956"/>
                    <a:pt x="30591" y="38046"/>
                  </a:cubicBezTo>
                  <a:cubicBezTo>
                    <a:pt x="30866" y="37840"/>
                    <a:pt x="30591" y="37428"/>
                    <a:pt x="30471" y="37204"/>
                  </a:cubicBezTo>
                  <a:lnTo>
                    <a:pt x="30574" y="37204"/>
                  </a:lnTo>
                  <a:cubicBezTo>
                    <a:pt x="30574" y="37204"/>
                    <a:pt x="30334" y="37204"/>
                    <a:pt x="30454" y="37050"/>
                  </a:cubicBezTo>
                  <a:cubicBezTo>
                    <a:pt x="30248" y="36449"/>
                    <a:pt x="29561" y="36242"/>
                    <a:pt x="29423" y="35607"/>
                  </a:cubicBezTo>
                  <a:cubicBezTo>
                    <a:pt x="29578" y="35607"/>
                    <a:pt x="29612" y="35487"/>
                    <a:pt x="29630" y="35298"/>
                  </a:cubicBezTo>
                  <a:cubicBezTo>
                    <a:pt x="29647" y="35109"/>
                    <a:pt x="29767" y="35298"/>
                    <a:pt x="29819" y="35298"/>
                  </a:cubicBezTo>
                  <a:cubicBezTo>
                    <a:pt x="29741" y="35301"/>
                    <a:pt x="29670" y="35252"/>
                    <a:pt x="29647" y="35177"/>
                  </a:cubicBezTo>
                  <a:cubicBezTo>
                    <a:pt x="29767" y="35177"/>
                    <a:pt x="29750" y="35057"/>
                    <a:pt x="29647" y="35040"/>
                  </a:cubicBezTo>
                  <a:cubicBezTo>
                    <a:pt x="29897" y="34793"/>
                    <a:pt x="29972" y="34419"/>
                    <a:pt x="29836" y="34095"/>
                  </a:cubicBezTo>
                  <a:cubicBezTo>
                    <a:pt x="29681" y="34198"/>
                    <a:pt x="29612" y="34095"/>
                    <a:pt x="29612" y="33906"/>
                  </a:cubicBezTo>
                  <a:cubicBezTo>
                    <a:pt x="29559" y="33957"/>
                    <a:pt x="29477" y="33957"/>
                    <a:pt x="29423" y="33906"/>
                  </a:cubicBezTo>
                  <a:cubicBezTo>
                    <a:pt x="29269" y="34095"/>
                    <a:pt x="28771" y="34078"/>
                    <a:pt x="28496" y="34044"/>
                  </a:cubicBezTo>
                  <a:cubicBezTo>
                    <a:pt x="28118" y="32807"/>
                    <a:pt x="26778" y="33529"/>
                    <a:pt x="25937" y="33821"/>
                  </a:cubicBezTo>
                  <a:cubicBezTo>
                    <a:pt x="24219" y="33305"/>
                    <a:pt x="23961" y="34490"/>
                    <a:pt x="22501" y="32687"/>
                  </a:cubicBezTo>
                  <a:cubicBezTo>
                    <a:pt x="22330" y="32687"/>
                    <a:pt x="22364" y="32429"/>
                    <a:pt x="22226" y="32361"/>
                  </a:cubicBezTo>
                  <a:cubicBezTo>
                    <a:pt x="22089" y="32292"/>
                    <a:pt x="22226" y="32240"/>
                    <a:pt x="22226" y="32137"/>
                  </a:cubicBezTo>
                  <a:cubicBezTo>
                    <a:pt x="22226" y="32034"/>
                    <a:pt x="21883" y="31897"/>
                    <a:pt x="21986" y="31828"/>
                  </a:cubicBezTo>
                  <a:cubicBezTo>
                    <a:pt x="21608" y="31828"/>
                    <a:pt x="21814" y="31485"/>
                    <a:pt x="21591" y="31536"/>
                  </a:cubicBezTo>
                  <a:cubicBezTo>
                    <a:pt x="21368" y="31588"/>
                    <a:pt x="21591" y="31450"/>
                    <a:pt x="21436" y="31450"/>
                  </a:cubicBezTo>
                  <a:lnTo>
                    <a:pt x="21436" y="31450"/>
                  </a:lnTo>
                  <a:lnTo>
                    <a:pt x="21436" y="31450"/>
                  </a:lnTo>
                  <a:cubicBezTo>
                    <a:pt x="21436" y="31450"/>
                    <a:pt x="21436" y="31450"/>
                    <a:pt x="21436" y="31347"/>
                  </a:cubicBezTo>
                  <a:cubicBezTo>
                    <a:pt x="21436" y="31244"/>
                    <a:pt x="21625" y="31347"/>
                    <a:pt x="21642" y="31347"/>
                  </a:cubicBezTo>
                  <a:cubicBezTo>
                    <a:pt x="21660" y="31347"/>
                    <a:pt x="21076" y="31347"/>
                    <a:pt x="21247" y="31158"/>
                  </a:cubicBezTo>
                  <a:cubicBezTo>
                    <a:pt x="21110" y="31158"/>
                    <a:pt x="21076" y="31158"/>
                    <a:pt x="21041" y="30986"/>
                  </a:cubicBezTo>
                  <a:cubicBezTo>
                    <a:pt x="21007" y="30815"/>
                    <a:pt x="21162" y="30986"/>
                    <a:pt x="21213" y="30986"/>
                  </a:cubicBezTo>
                  <a:cubicBezTo>
                    <a:pt x="21265" y="30986"/>
                    <a:pt x="21076" y="30986"/>
                    <a:pt x="21024" y="30986"/>
                  </a:cubicBezTo>
                  <a:cubicBezTo>
                    <a:pt x="20973" y="30986"/>
                    <a:pt x="21024" y="30849"/>
                    <a:pt x="21024" y="30780"/>
                  </a:cubicBezTo>
                  <a:cubicBezTo>
                    <a:pt x="21024" y="30712"/>
                    <a:pt x="21179" y="30935"/>
                    <a:pt x="21299" y="30780"/>
                  </a:cubicBezTo>
                  <a:cubicBezTo>
                    <a:pt x="21419" y="30626"/>
                    <a:pt x="21024" y="30694"/>
                    <a:pt x="21144" y="30626"/>
                  </a:cubicBezTo>
                  <a:lnTo>
                    <a:pt x="21144" y="30626"/>
                  </a:lnTo>
                  <a:cubicBezTo>
                    <a:pt x="21144" y="30626"/>
                    <a:pt x="20990" y="30368"/>
                    <a:pt x="20921" y="30299"/>
                  </a:cubicBezTo>
                  <a:cubicBezTo>
                    <a:pt x="21365" y="29847"/>
                    <a:pt x="21523" y="29187"/>
                    <a:pt x="21333" y="28582"/>
                  </a:cubicBezTo>
                  <a:cubicBezTo>
                    <a:pt x="21471" y="28582"/>
                    <a:pt x="21333" y="28393"/>
                    <a:pt x="21436" y="28358"/>
                  </a:cubicBezTo>
                  <a:cubicBezTo>
                    <a:pt x="21539" y="28324"/>
                    <a:pt x="21265" y="28255"/>
                    <a:pt x="21247" y="28135"/>
                  </a:cubicBezTo>
                  <a:lnTo>
                    <a:pt x="21247" y="28221"/>
                  </a:lnTo>
                  <a:cubicBezTo>
                    <a:pt x="21228" y="27927"/>
                    <a:pt x="21357" y="27644"/>
                    <a:pt x="21591" y="27465"/>
                  </a:cubicBezTo>
                  <a:cubicBezTo>
                    <a:pt x="21952" y="26297"/>
                    <a:pt x="23103" y="25833"/>
                    <a:pt x="23927" y="25043"/>
                  </a:cubicBezTo>
                  <a:cubicBezTo>
                    <a:pt x="23935" y="24883"/>
                    <a:pt x="23935" y="24723"/>
                    <a:pt x="23927" y="24562"/>
                  </a:cubicBezTo>
                  <a:cubicBezTo>
                    <a:pt x="23927" y="24373"/>
                    <a:pt x="24288" y="24288"/>
                    <a:pt x="24133" y="24081"/>
                  </a:cubicBezTo>
                  <a:cubicBezTo>
                    <a:pt x="24677" y="23812"/>
                    <a:pt x="25139" y="23403"/>
                    <a:pt x="25473" y="22896"/>
                  </a:cubicBezTo>
                  <a:cubicBezTo>
                    <a:pt x="25473" y="23240"/>
                    <a:pt x="26005" y="23223"/>
                    <a:pt x="26194" y="23102"/>
                  </a:cubicBezTo>
                  <a:cubicBezTo>
                    <a:pt x="26521" y="23497"/>
                    <a:pt x="27225" y="22828"/>
                    <a:pt x="27586" y="22725"/>
                  </a:cubicBezTo>
                  <a:cubicBezTo>
                    <a:pt x="27946" y="22621"/>
                    <a:pt x="28771" y="22725"/>
                    <a:pt x="29063" y="22587"/>
                  </a:cubicBezTo>
                  <a:cubicBezTo>
                    <a:pt x="29355" y="22450"/>
                    <a:pt x="29286" y="22828"/>
                    <a:pt x="29372" y="22587"/>
                  </a:cubicBezTo>
                  <a:cubicBezTo>
                    <a:pt x="29647" y="22828"/>
                    <a:pt x="29939" y="22450"/>
                    <a:pt x="30162" y="22587"/>
                  </a:cubicBezTo>
                  <a:cubicBezTo>
                    <a:pt x="30162" y="22398"/>
                    <a:pt x="30299" y="22725"/>
                    <a:pt x="30385" y="22776"/>
                  </a:cubicBezTo>
                  <a:cubicBezTo>
                    <a:pt x="30746" y="22415"/>
                    <a:pt x="30488" y="22862"/>
                    <a:pt x="30385" y="23017"/>
                  </a:cubicBezTo>
                  <a:cubicBezTo>
                    <a:pt x="31021" y="23446"/>
                    <a:pt x="29956" y="23618"/>
                    <a:pt x="30385" y="23910"/>
                  </a:cubicBezTo>
                  <a:cubicBezTo>
                    <a:pt x="30385" y="23910"/>
                    <a:pt x="30385" y="23910"/>
                    <a:pt x="30506" y="23910"/>
                  </a:cubicBezTo>
                  <a:cubicBezTo>
                    <a:pt x="30626" y="23910"/>
                    <a:pt x="30506" y="23824"/>
                    <a:pt x="30506" y="23910"/>
                  </a:cubicBezTo>
                  <a:cubicBezTo>
                    <a:pt x="30677" y="24322"/>
                    <a:pt x="31313" y="24013"/>
                    <a:pt x="31622" y="24236"/>
                  </a:cubicBezTo>
                  <a:cubicBezTo>
                    <a:pt x="34851" y="26469"/>
                    <a:pt x="32343" y="23566"/>
                    <a:pt x="34473" y="24236"/>
                  </a:cubicBezTo>
                  <a:cubicBezTo>
                    <a:pt x="34834" y="24580"/>
                    <a:pt x="35641" y="24477"/>
                    <a:pt x="36191" y="24700"/>
                  </a:cubicBezTo>
                  <a:cubicBezTo>
                    <a:pt x="36741" y="24923"/>
                    <a:pt x="36724" y="24597"/>
                    <a:pt x="37084" y="24494"/>
                  </a:cubicBezTo>
                  <a:cubicBezTo>
                    <a:pt x="36844" y="24580"/>
                    <a:pt x="37084" y="24494"/>
                    <a:pt x="37187" y="24494"/>
                  </a:cubicBezTo>
                  <a:cubicBezTo>
                    <a:pt x="37290" y="24494"/>
                    <a:pt x="37187" y="24494"/>
                    <a:pt x="37187" y="24494"/>
                  </a:cubicBezTo>
                  <a:cubicBezTo>
                    <a:pt x="37187" y="24494"/>
                    <a:pt x="37411" y="24494"/>
                    <a:pt x="37462" y="24494"/>
                  </a:cubicBezTo>
                  <a:cubicBezTo>
                    <a:pt x="37514" y="24494"/>
                    <a:pt x="37565" y="24614"/>
                    <a:pt x="37565" y="24665"/>
                  </a:cubicBezTo>
                  <a:cubicBezTo>
                    <a:pt x="37565" y="24717"/>
                    <a:pt x="37565" y="24562"/>
                    <a:pt x="37565" y="24494"/>
                  </a:cubicBezTo>
                  <a:cubicBezTo>
                    <a:pt x="38733" y="24889"/>
                    <a:pt x="38338" y="22776"/>
                    <a:pt x="38407" y="22381"/>
                  </a:cubicBezTo>
                  <a:cubicBezTo>
                    <a:pt x="38218" y="22536"/>
                    <a:pt x="37892" y="22381"/>
                    <a:pt x="37840" y="22656"/>
                  </a:cubicBezTo>
                  <a:cubicBezTo>
                    <a:pt x="37496" y="23051"/>
                    <a:pt x="36775" y="22106"/>
                    <a:pt x="36775" y="22656"/>
                  </a:cubicBezTo>
                  <a:cubicBezTo>
                    <a:pt x="36620" y="22656"/>
                    <a:pt x="36225" y="22828"/>
                    <a:pt x="36277" y="22536"/>
                  </a:cubicBezTo>
                  <a:cubicBezTo>
                    <a:pt x="36277" y="22536"/>
                    <a:pt x="36277" y="22536"/>
                    <a:pt x="36140" y="22536"/>
                  </a:cubicBezTo>
                  <a:cubicBezTo>
                    <a:pt x="36002" y="22536"/>
                    <a:pt x="35951" y="22690"/>
                    <a:pt x="35933" y="22536"/>
                  </a:cubicBezTo>
                  <a:lnTo>
                    <a:pt x="35727" y="22536"/>
                  </a:lnTo>
                  <a:cubicBezTo>
                    <a:pt x="35727" y="22450"/>
                    <a:pt x="35951" y="22536"/>
                    <a:pt x="35951" y="22398"/>
                  </a:cubicBezTo>
                  <a:cubicBezTo>
                    <a:pt x="35951" y="22261"/>
                    <a:pt x="35556" y="22501"/>
                    <a:pt x="35762" y="22398"/>
                  </a:cubicBezTo>
                  <a:cubicBezTo>
                    <a:pt x="35521" y="22244"/>
                    <a:pt x="35762" y="22106"/>
                    <a:pt x="35401" y="22020"/>
                  </a:cubicBezTo>
                  <a:cubicBezTo>
                    <a:pt x="35040" y="21934"/>
                    <a:pt x="35401" y="21883"/>
                    <a:pt x="35401" y="21831"/>
                  </a:cubicBezTo>
                  <a:cubicBezTo>
                    <a:pt x="35401" y="21780"/>
                    <a:pt x="35401" y="21952"/>
                    <a:pt x="35573" y="21831"/>
                  </a:cubicBezTo>
                  <a:lnTo>
                    <a:pt x="35573" y="21831"/>
                  </a:lnTo>
                  <a:cubicBezTo>
                    <a:pt x="35573" y="21831"/>
                    <a:pt x="35710" y="21831"/>
                    <a:pt x="35676" y="21694"/>
                  </a:cubicBezTo>
                  <a:cubicBezTo>
                    <a:pt x="35641" y="21557"/>
                    <a:pt x="35504" y="21522"/>
                    <a:pt x="35676" y="21488"/>
                  </a:cubicBezTo>
                  <a:cubicBezTo>
                    <a:pt x="35195" y="21660"/>
                    <a:pt x="35435" y="20938"/>
                    <a:pt x="35779" y="21179"/>
                  </a:cubicBezTo>
                  <a:cubicBezTo>
                    <a:pt x="35779" y="21041"/>
                    <a:pt x="36071" y="21179"/>
                    <a:pt x="36225" y="21179"/>
                  </a:cubicBezTo>
                  <a:cubicBezTo>
                    <a:pt x="35916" y="21058"/>
                    <a:pt x="36363" y="21076"/>
                    <a:pt x="36397" y="20990"/>
                  </a:cubicBezTo>
                  <a:cubicBezTo>
                    <a:pt x="35676" y="20766"/>
                    <a:pt x="36775" y="20869"/>
                    <a:pt x="36827" y="20784"/>
                  </a:cubicBezTo>
                  <a:cubicBezTo>
                    <a:pt x="36964" y="20406"/>
                    <a:pt x="37479" y="20457"/>
                    <a:pt x="37788" y="20371"/>
                  </a:cubicBezTo>
                  <a:cubicBezTo>
                    <a:pt x="37788" y="20543"/>
                    <a:pt x="37960" y="20560"/>
                    <a:pt x="38063" y="20371"/>
                  </a:cubicBezTo>
                  <a:cubicBezTo>
                    <a:pt x="38166" y="20182"/>
                    <a:pt x="38201" y="20663"/>
                    <a:pt x="38287" y="20526"/>
                  </a:cubicBezTo>
                  <a:cubicBezTo>
                    <a:pt x="40760" y="21024"/>
                    <a:pt x="38991" y="19324"/>
                    <a:pt x="37857" y="19049"/>
                  </a:cubicBezTo>
                  <a:cubicBezTo>
                    <a:pt x="37857" y="19049"/>
                    <a:pt x="37857" y="19049"/>
                    <a:pt x="37857" y="18911"/>
                  </a:cubicBezTo>
                  <a:cubicBezTo>
                    <a:pt x="37857" y="18774"/>
                    <a:pt x="38063" y="18911"/>
                    <a:pt x="37977" y="18791"/>
                  </a:cubicBezTo>
                  <a:cubicBezTo>
                    <a:pt x="37892" y="18671"/>
                    <a:pt x="38201" y="18637"/>
                    <a:pt x="37977" y="18551"/>
                  </a:cubicBezTo>
                  <a:cubicBezTo>
                    <a:pt x="37754" y="18465"/>
                    <a:pt x="37874" y="18551"/>
                    <a:pt x="37857" y="18448"/>
                  </a:cubicBezTo>
                  <a:cubicBezTo>
                    <a:pt x="37840" y="18345"/>
                    <a:pt x="38029" y="18448"/>
                    <a:pt x="38029" y="18448"/>
                  </a:cubicBezTo>
                  <a:cubicBezTo>
                    <a:pt x="38029" y="18448"/>
                    <a:pt x="38166" y="18310"/>
                    <a:pt x="38132" y="18224"/>
                  </a:cubicBezTo>
                  <a:cubicBezTo>
                    <a:pt x="38098" y="18138"/>
                    <a:pt x="37651" y="18224"/>
                    <a:pt x="37548" y="18499"/>
                  </a:cubicBezTo>
                  <a:cubicBezTo>
                    <a:pt x="37548" y="18499"/>
                    <a:pt x="37445" y="18585"/>
                    <a:pt x="37359" y="18499"/>
                  </a:cubicBezTo>
                  <a:cubicBezTo>
                    <a:pt x="37273" y="18413"/>
                    <a:pt x="37256" y="18499"/>
                    <a:pt x="37204" y="18499"/>
                  </a:cubicBezTo>
                  <a:cubicBezTo>
                    <a:pt x="37153" y="18499"/>
                    <a:pt x="37204" y="18774"/>
                    <a:pt x="37204" y="18705"/>
                  </a:cubicBezTo>
                  <a:cubicBezTo>
                    <a:pt x="37204" y="18637"/>
                    <a:pt x="37204" y="18585"/>
                    <a:pt x="37204" y="18568"/>
                  </a:cubicBezTo>
                  <a:cubicBezTo>
                    <a:pt x="37204" y="18551"/>
                    <a:pt x="36964" y="18722"/>
                    <a:pt x="36878" y="18791"/>
                  </a:cubicBezTo>
                  <a:cubicBezTo>
                    <a:pt x="36792" y="18860"/>
                    <a:pt x="37170" y="18791"/>
                    <a:pt x="37136" y="18946"/>
                  </a:cubicBezTo>
                  <a:cubicBezTo>
                    <a:pt x="37101" y="19100"/>
                    <a:pt x="37136" y="18946"/>
                    <a:pt x="37136" y="18946"/>
                  </a:cubicBezTo>
                  <a:cubicBezTo>
                    <a:pt x="37136" y="18946"/>
                    <a:pt x="37136" y="19066"/>
                    <a:pt x="37325" y="19049"/>
                  </a:cubicBezTo>
                  <a:cubicBezTo>
                    <a:pt x="37514" y="19032"/>
                    <a:pt x="37016" y="18825"/>
                    <a:pt x="37084" y="18705"/>
                  </a:cubicBezTo>
                  <a:cubicBezTo>
                    <a:pt x="37153" y="18585"/>
                    <a:pt x="37273" y="18980"/>
                    <a:pt x="37393" y="19014"/>
                  </a:cubicBezTo>
                  <a:cubicBezTo>
                    <a:pt x="37514" y="19049"/>
                    <a:pt x="37393" y="19014"/>
                    <a:pt x="37514" y="19014"/>
                  </a:cubicBezTo>
                  <a:cubicBezTo>
                    <a:pt x="37634" y="19014"/>
                    <a:pt x="37617" y="18929"/>
                    <a:pt x="37685" y="18929"/>
                  </a:cubicBezTo>
                  <a:cubicBezTo>
                    <a:pt x="37754" y="18929"/>
                    <a:pt x="37685" y="19152"/>
                    <a:pt x="37462" y="19100"/>
                  </a:cubicBezTo>
                  <a:cubicBezTo>
                    <a:pt x="37239" y="19049"/>
                    <a:pt x="36861" y="19650"/>
                    <a:pt x="36912" y="19100"/>
                  </a:cubicBezTo>
                  <a:cubicBezTo>
                    <a:pt x="36775" y="18980"/>
                    <a:pt x="36466" y="19100"/>
                    <a:pt x="36758" y="18860"/>
                  </a:cubicBezTo>
                  <a:cubicBezTo>
                    <a:pt x="37050" y="18619"/>
                    <a:pt x="36620" y="18602"/>
                    <a:pt x="36500" y="18740"/>
                  </a:cubicBezTo>
                  <a:cubicBezTo>
                    <a:pt x="36380" y="18877"/>
                    <a:pt x="36311" y="18740"/>
                    <a:pt x="36380" y="18619"/>
                  </a:cubicBezTo>
                  <a:cubicBezTo>
                    <a:pt x="36449" y="18499"/>
                    <a:pt x="36191" y="18619"/>
                    <a:pt x="36157" y="18619"/>
                  </a:cubicBezTo>
                  <a:cubicBezTo>
                    <a:pt x="36122" y="18619"/>
                    <a:pt x="36380" y="18619"/>
                    <a:pt x="36449" y="18619"/>
                  </a:cubicBezTo>
                  <a:cubicBezTo>
                    <a:pt x="36396" y="18670"/>
                    <a:pt x="36313" y="18670"/>
                    <a:pt x="36260" y="18619"/>
                  </a:cubicBezTo>
                  <a:cubicBezTo>
                    <a:pt x="36260" y="18791"/>
                    <a:pt x="36122" y="18619"/>
                    <a:pt x="36088" y="18740"/>
                  </a:cubicBezTo>
                  <a:cubicBezTo>
                    <a:pt x="36054" y="18860"/>
                    <a:pt x="36088" y="18929"/>
                    <a:pt x="35916" y="18946"/>
                  </a:cubicBezTo>
                  <a:cubicBezTo>
                    <a:pt x="35744" y="18963"/>
                    <a:pt x="35916" y="19221"/>
                    <a:pt x="35796" y="19083"/>
                  </a:cubicBezTo>
                  <a:cubicBezTo>
                    <a:pt x="35916" y="19392"/>
                    <a:pt x="35796" y="19409"/>
                    <a:pt x="35607" y="19598"/>
                  </a:cubicBezTo>
                  <a:cubicBezTo>
                    <a:pt x="35418" y="19787"/>
                    <a:pt x="35607" y="19856"/>
                    <a:pt x="35607" y="19993"/>
                  </a:cubicBezTo>
                  <a:cubicBezTo>
                    <a:pt x="35607" y="20131"/>
                    <a:pt x="35401" y="20097"/>
                    <a:pt x="35470" y="20251"/>
                  </a:cubicBezTo>
                  <a:cubicBezTo>
                    <a:pt x="35538" y="20406"/>
                    <a:pt x="35607" y="20440"/>
                    <a:pt x="35607" y="20698"/>
                  </a:cubicBezTo>
                  <a:cubicBezTo>
                    <a:pt x="35607" y="20955"/>
                    <a:pt x="36054" y="20835"/>
                    <a:pt x="35899" y="20990"/>
                  </a:cubicBezTo>
                  <a:cubicBezTo>
                    <a:pt x="35744" y="21144"/>
                    <a:pt x="35435" y="21144"/>
                    <a:pt x="35212" y="21333"/>
                  </a:cubicBezTo>
                  <a:cubicBezTo>
                    <a:pt x="35212" y="21230"/>
                    <a:pt x="35212" y="21179"/>
                    <a:pt x="35315" y="21144"/>
                  </a:cubicBezTo>
                  <a:cubicBezTo>
                    <a:pt x="35109" y="21144"/>
                    <a:pt x="34851" y="20887"/>
                    <a:pt x="34731" y="21144"/>
                  </a:cubicBezTo>
                  <a:cubicBezTo>
                    <a:pt x="34559" y="21144"/>
                    <a:pt x="34611" y="21144"/>
                    <a:pt x="34491" y="21230"/>
                  </a:cubicBezTo>
                  <a:cubicBezTo>
                    <a:pt x="34370" y="21316"/>
                    <a:pt x="34491" y="21333"/>
                    <a:pt x="34611" y="21385"/>
                  </a:cubicBezTo>
                  <a:cubicBezTo>
                    <a:pt x="34731" y="21436"/>
                    <a:pt x="34422" y="21299"/>
                    <a:pt x="34439" y="21385"/>
                  </a:cubicBezTo>
                  <a:cubicBezTo>
                    <a:pt x="34456" y="21471"/>
                    <a:pt x="34559" y="21385"/>
                    <a:pt x="34439" y="21471"/>
                  </a:cubicBezTo>
                  <a:cubicBezTo>
                    <a:pt x="34319" y="21557"/>
                    <a:pt x="34164" y="21350"/>
                    <a:pt x="34439" y="21471"/>
                  </a:cubicBezTo>
                  <a:cubicBezTo>
                    <a:pt x="34302" y="21471"/>
                    <a:pt x="34250" y="21333"/>
                    <a:pt x="34164" y="21282"/>
                  </a:cubicBezTo>
                  <a:cubicBezTo>
                    <a:pt x="34078" y="21230"/>
                    <a:pt x="33924" y="21402"/>
                    <a:pt x="34164" y="21522"/>
                  </a:cubicBezTo>
                  <a:cubicBezTo>
                    <a:pt x="34405" y="21642"/>
                    <a:pt x="34542" y="21986"/>
                    <a:pt x="34164" y="21728"/>
                  </a:cubicBezTo>
                  <a:cubicBezTo>
                    <a:pt x="34164" y="21728"/>
                    <a:pt x="34164" y="21728"/>
                    <a:pt x="34164" y="21728"/>
                  </a:cubicBezTo>
                  <a:cubicBezTo>
                    <a:pt x="34164" y="21728"/>
                    <a:pt x="34164" y="21849"/>
                    <a:pt x="34164" y="21831"/>
                  </a:cubicBezTo>
                  <a:cubicBezTo>
                    <a:pt x="34353" y="21969"/>
                    <a:pt x="34680" y="22020"/>
                    <a:pt x="34662" y="22295"/>
                  </a:cubicBezTo>
                  <a:cubicBezTo>
                    <a:pt x="34542" y="22295"/>
                    <a:pt x="34473" y="22175"/>
                    <a:pt x="34336" y="22295"/>
                  </a:cubicBezTo>
                  <a:cubicBezTo>
                    <a:pt x="34199" y="22415"/>
                    <a:pt x="34645" y="22536"/>
                    <a:pt x="34456" y="22467"/>
                  </a:cubicBezTo>
                  <a:cubicBezTo>
                    <a:pt x="34267" y="22398"/>
                    <a:pt x="34456" y="22467"/>
                    <a:pt x="34456" y="22467"/>
                  </a:cubicBezTo>
                  <a:cubicBezTo>
                    <a:pt x="34456" y="22467"/>
                    <a:pt x="34456" y="22707"/>
                    <a:pt x="34456" y="22776"/>
                  </a:cubicBezTo>
                  <a:cubicBezTo>
                    <a:pt x="34456" y="22845"/>
                    <a:pt x="34216" y="22587"/>
                    <a:pt x="34250" y="22776"/>
                  </a:cubicBezTo>
                  <a:cubicBezTo>
                    <a:pt x="34250" y="22621"/>
                    <a:pt x="34147" y="22639"/>
                    <a:pt x="34078" y="22518"/>
                  </a:cubicBezTo>
                  <a:cubicBezTo>
                    <a:pt x="34010" y="22398"/>
                    <a:pt x="34078" y="22604"/>
                    <a:pt x="34078" y="22656"/>
                  </a:cubicBezTo>
                  <a:cubicBezTo>
                    <a:pt x="33988" y="22604"/>
                    <a:pt x="33946" y="22498"/>
                    <a:pt x="33975" y="22398"/>
                  </a:cubicBezTo>
                  <a:cubicBezTo>
                    <a:pt x="33855" y="22295"/>
                    <a:pt x="33666" y="22226"/>
                    <a:pt x="33855" y="22089"/>
                  </a:cubicBezTo>
                  <a:cubicBezTo>
                    <a:pt x="34044" y="21952"/>
                    <a:pt x="34199" y="22261"/>
                    <a:pt x="34353" y="22089"/>
                  </a:cubicBezTo>
                  <a:cubicBezTo>
                    <a:pt x="34216" y="22089"/>
                    <a:pt x="34061" y="21917"/>
                    <a:pt x="33958" y="22089"/>
                  </a:cubicBezTo>
                  <a:cubicBezTo>
                    <a:pt x="33855" y="22261"/>
                    <a:pt x="33838" y="21969"/>
                    <a:pt x="33786" y="22089"/>
                  </a:cubicBezTo>
                  <a:cubicBezTo>
                    <a:pt x="33546" y="21849"/>
                    <a:pt x="33374" y="21471"/>
                    <a:pt x="33065" y="21316"/>
                  </a:cubicBezTo>
                  <a:cubicBezTo>
                    <a:pt x="33065" y="21127"/>
                    <a:pt x="33065" y="20921"/>
                    <a:pt x="33065" y="20732"/>
                  </a:cubicBezTo>
                  <a:cubicBezTo>
                    <a:pt x="32859" y="20732"/>
                    <a:pt x="32739" y="20457"/>
                    <a:pt x="32584" y="20320"/>
                  </a:cubicBezTo>
                  <a:cubicBezTo>
                    <a:pt x="32429" y="20182"/>
                    <a:pt x="32326" y="20320"/>
                    <a:pt x="32275" y="20320"/>
                  </a:cubicBezTo>
                  <a:cubicBezTo>
                    <a:pt x="32223" y="20320"/>
                    <a:pt x="32275" y="20320"/>
                    <a:pt x="32395" y="20320"/>
                  </a:cubicBezTo>
                  <a:cubicBezTo>
                    <a:pt x="32515" y="20320"/>
                    <a:pt x="32103" y="20062"/>
                    <a:pt x="31931" y="20131"/>
                  </a:cubicBezTo>
                  <a:cubicBezTo>
                    <a:pt x="31759" y="20200"/>
                    <a:pt x="31416" y="19839"/>
                    <a:pt x="31742" y="19856"/>
                  </a:cubicBezTo>
                  <a:cubicBezTo>
                    <a:pt x="31347" y="19616"/>
                    <a:pt x="31536" y="19135"/>
                    <a:pt x="31175" y="19633"/>
                  </a:cubicBezTo>
                  <a:cubicBezTo>
                    <a:pt x="31175" y="19530"/>
                    <a:pt x="31038" y="19409"/>
                    <a:pt x="31175" y="19306"/>
                  </a:cubicBezTo>
                  <a:cubicBezTo>
                    <a:pt x="31313" y="19203"/>
                    <a:pt x="30832" y="19306"/>
                    <a:pt x="30746" y="19427"/>
                  </a:cubicBezTo>
                  <a:cubicBezTo>
                    <a:pt x="30746" y="19942"/>
                    <a:pt x="31347" y="20268"/>
                    <a:pt x="31656" y="20681"/>
                  </a:cubicBezTo>
                  <a:cubicBezTo>
                    <a:pt x="31811" y="20681"/>
                    <a:pt x="32223" y="20681"/>
                    <a:pt x="31983" y="20887"/>
                  </a:cubicBezTo>
                  <a:cubicBezTo>
                    <a:pt x="32223" y="21024"/>
                    <a:pt x="32979" y="21161"/>
                    <a:pt x="32807" y="21539"/>
                  </a:cubicBezTo>
                  <a:cubicBezTo>
                    <a:pt x="32653" y="21539"/>
                    <a:pt x="32807" y="21282"/>
                    <a:pt x="32532" y="21333"/>
                  </a:cubicBezTo>
                  <a:cubicBezTo>
                    <a:pt x="32258" y="21385"/>
                    <a:pt x="32258" y="21539"/>
                    <a:pt x="32309" y="21625"/>
                  </a:cubicBezTo>
                  <a:cubicBezTo>
                    <a:pt x="32670" y="21728"/>
                    <a:pt x="32309" y="21934"/>
                    <a:pt x="32309" y="22141"/>
                  </a:cubicBezTo>
                  <a:cubicBezTo>
                    <a:pt x="32309" y="22347"/>
                    <a:pt x="31845" y="22415"/>
                    <a:pt x="32086" y="22141"/>
                  </a:cubicBezTo>
                  <a:cubicBezTo>
                    <a:pt x="32197" y="21856"/>
                    <a:pt x="32069" y="21534"/>
                    <a:pt x="31794" y="21402"/>
                  </a:cubicBezTo>
                  <a:cubicBezTo>
                    <a:pt x="31639" y="21402"/>
                    <a:pt x="31794" y="21282"/>
                    <a:pt x="31656" y="21230"/>
                  </a:cubicBezTo>
                  <a:cubicBezTo>
                    <a:pt x="31518" y="21226"/>
                    <a:pt x="31393" y="21147"/>
                    <a:pt x="31330" y="21024"/>
                  </a:cubicBezTo>
                  <a:cubicBezTo>
                    <a:pt x="30317" y="21024"/>
                    <a:pt x="30145" y="18980"/>
                    <a:pt x="29080" y="20217"/>
                  </a:cubicBezTo>
                  <a:cubicBezTo>
                    <a:pt x="29080" y="20423"/>
                    <a:pt x="28736" y="20217"/>
                    <a:pt x="28633" y="20114"/>
                  </a:cubicBezTo>
                  <a:cubicBezTo>
                    <a:pt x="27568" y="19993"/>
                    <a:pt x="28633" y="20921"/>
                    <a:pt x="27448" y="21093"/>
                  </a:cubicBezTo>
                  <a:cubicBezTo>
                    <a:pt x="27534" y="21093"/>
                    <a:pt x="27448" y="21265"/>
                    <a:pt x="27448" y="21213"/>
                  </a:cubicBezTo>
                  <a:cubicBezTo>
                    <a:pt x="26744" y="21763"/>
                    <a:pt x="27448" y="21728"/>
                    <a:pt x="27191" y="22003"/>
                  </a:cubicBezTo>
                  <a:cubicBezTo>
                    <a:pt x="26950" y="22003"/>
                    <a:pt x="27070" y="22450"/>
                    <a:pt x="26847" y="22398"/>
                  </a:cubicBezTo>
                  <a:cubicBezTo>
                    <a:pt x="26418" y="22862"/>
                    <a:pt x="25919" y="22398"/>
                    <a:pt x="25421" y="22896"/>
                  </a:cubicBezTo>
                  <a:cubicBezTo>
                    <a:pt x="25095" y="22896"/>
                    <a:pt x="25147" y="22192"/>
                    <a:pt x="24700" y="22501"/>
                  </a:cubicBezTo>
                  <a:cubicBezTo>
                    <a:pt x="24700" y="22501"/>
                    <a:pt x="24494" y="22364"/>
                    <a:pt x="24408" y="22501"/>
                  </a:cubicBezTo>
                  <a:cubicBezTo>
                    <a:pt x="24426" y="22310"/>
                    <a:pt x="24460" y="22120"/>
                    <a:pt x="24511" y="21934"/>
                  </a:cubicBezTo>
                  <a:cubicBezTo>
                    <a:pt x="24185" y="21934"/>
                    <a:pt x="24511" y="21934"/>
                    <a:pt x="24511" y="21763"/>
                  </a:cubicBezTo>
                  <a:cubicBezTo>
                    <a:pt x="24099" y="22020"/>
                    <a:pt x="24614" y="21299"/>
                    <a:pt x="24631" y="21144"/>
                  </a:cubicBezTo>
                  <a:cubicBezTo>
                    <a:pt x="24648" y="20990"/>
                    <a:pt x="24631" y="20595"/>
                    <a:pt x="24734" y="20457"/>
                  </a:cubicBezTo>
                  <a:lnTo>
                    <a:pt x="24734" y="20457"/>
                  </a:lnTo>
                  <a:cubicBezTo>
                    <a:pt x="24734" y="20457"/>
                    <a:pt x="24734" y="20457"/>
                    <a:pt x="24734" y="20337"/>
                  </a:cubicBezTo>
                  <a:cubicBezTo>
                    <a:pt x="24734" y="20217"/>
                    <a:pt x="24734" y="20337"/>
                    <a:pt x="24734" y="20234"/>
                  </a:cubicBezTo>
                  <a:cubicBezTo>
                    <a:pt x="24734" y="20131"/>
                    <a:pt x="24940" y="20097"/>
                    <a:pt x="25026" y="20045"/>
                  </a:cubicBezTo>
                  <a:cubicBezTo>
                    <a:pt x="25112" y="19993"/>
                    <a:pt x="25404" y="20045"/>
                    <a:pt x="25490" y="20045"/>
                  </a:cubicBezTo>
                  <a:cubicBezTo>
                    <a:pt x="25851" y="20045"/>
                    <a:pt x="26246" y="20217"/>
                    <a:pt x="26607" y="20131"/>
                  </a:cubicBezTo>
                  <a:cubicBezTo>
                    <a:pt x="27242" y="20629"/>
                    <a:pt x="26847" y="18911"/>
                    <a:pt x="27276" y="19564"/>
                  </a:cubicBezTo>
                  <a:cubicBezTo>
                    <a:pt x="27276" y="19461"/>
                    <a:pt x="27173" y="19306"/>
                    <a:pt x="27053" y="19289"/>
                  </a:cubicBezTo>
                  <a:cubicBezTo>
                    <a:pt x="27225" y="19066"/>
                    <a:pt x="26899" y="19014"/>
                    <a:pt x="26813" y="18860"/>
                  </a:cubicBezTo>
                  <a:cubicBezTo>
                    <a:pt x="26727" y="18705"/>
                    <a:pt x="26813" y="18619"/>
                    <a:pt x="26950" y="18722"/>
                  </a:cubicBezTo>
                  <a:cubicBezTo>
                    <a:pt x="26847" y="18568"/>
                    <a:pt x="26727" y="18825"/>
                    <a:pt x="26727" y="18551"/>
                  </a:cubicBezTo>
                  <a:cubicBezTo>
                    <a:pt x="26607" y="18551"/>
                    <a:pt x="26400" y="18345"/>
                    <a:pt x="26229" y="18465"/>
                  </a:cubicBezTo>
                  <a:cubicBezTo>
                    <a:pt x="26057" y="18585"/>
                    <a:pt x="26229" y="18465"/>
                    <a:pt x="26229" y="18345"/>
                  </a:cubicBezTo>
                  <a:cubicBezTo>
                    <a:pt x="26229" y="18224"/>
                    <a:pt x="26332" y="18190"/>
                    <a:pt x="26229" y="18345"/>
                  </a:cubicBezTo>
                  <a:cubicBezTo>
                    <a:pt x="26126" y="18499"/>
                    <a:pt x="26229" y="18345"/>
                    <a:pt x="26229" y="18345"/>
                  </a:cubicBezTo>
                  <a:cubicBezTo>
                    <a:pt x="25851" y="18224"/>
                    <a:pt x="26435" y="18207"/>
                    <a:pt x="26555" y="18121"/>
                  </a:cubicBezTo>
                  <a:cubicBezTo>
                    <a:pt x="26692" y="18293"/>
                    <a:pt x="26795" y="18121"/>
                    <a:pt x="27019" y="18241"/>
                  </a:cubicBezTo>
                  <a:cubicBezTo>
                    <a:pt x="26989" y="18096"/>
                    <a:pt x="26949" y="17952"/>
                    <a:pt x="26899" y="17812"/>
                  </a:cubicBezTo>
                  <a:cubicBezTo>
                    <a:pt x="26899" y="17812"/>
                    <a:pt x="27053" y="17812"/>
                    <a:pt x="27105" y="17812"/>
                  </a:cubicBezTo>
                  <a:cubicBezTo>
                    <a:pt x="27156" y="17812"/>
                    <a:pt x="27397" y="18001"/>
                    <a:pt x="27500" y="17812"/>
                  </a:cubicBezTo>
                  <a:cubicBezTo>
                    <a:pt x="27259" y="17623"/>
                    <a:pt x="27775" y="17709"/>
                    <a:pt x="27775" y="17606"/>
                  </a:cubicBezTo>
                  <a:cubicBezTo>
                    <a:pt x="27775" y="17503"/>
                    <a:pt x="27860" y="17383"/>
                    <a:pt x="27895" y="17280"/>
                  </a:cubicBezTo>
                  <a:cubicBezTo>
                    <a:pt x="27929" y="17177"/>
                    <a:pt x="28204" y="16988"/>
                    <a:pt x="28444" y="17125"/>
                  </a:cubicBezTo>
                  <a:cubicBezTo>
                    <a:pt x="28273" y="17125"/>
                    <a:pt x="28221" y="16919"/>
                    <a:pt x="28444" y="17125"/>
                  </a:cubicBezTo>
                  <a:cubicBezTo>
                    <a:pt x="28668" y="17331"/>
                    <a:pt x="28324" y="17005"/>
                    <a:pt x="28547" y="17022"/>
                  </a:cubicBezTo>
                  <a:cubicBezTo>
                    <a:pt x="28187" y="16764"/>
                    <a:pt x="28925" y="16112"/>
                    <a:pt x="29286" y="16438"/>
                  </a:cubicBezTo>
                  <a:cubicBezTo>
                    <a:pt x="29028" y="16249"/>
                    <a:pt x="29389" y="16112"/>
                    <a:pt x="29458" y="16438"/>
                  </a:cubicBezTo>
                  <a:cubicBezTo>
                    <a:pt x="29458" y="16197"/>
                    <a:pt x="29458" y="16438"/>
                    <a:pt x="29595" y="16438"/>
                  </a:cubicBezTo>
                  <a:cubicBezTo>
                    <a:pt x="29441" y="16026"/>
                    <a:pt x="29750" y="16232"/>
                    <a:pt x="29956" y="16301"/>
                  </a:cubicBezTo>
                  <a:cubicBezTo>
                    <a:pt x="29389" y="16043"/>
                    <a:pt x="29544" y="15493"/>
                    <a:pt x="29389" y="15115"/>
                  </a:cubicBezTo>
                  <a:cubicBezTo>
                    <a:pt x="29630" y="15115"/>
                    <a:pt x="29527" y="14961"/>
                    <a:pt x="29664" y="15115"/>
                  </a:cubicBezTo>
                  <a:cubicBezTo>
                    <a:pt x="29664" y="14634"/>
                    <a:pt x="29836" y="15115"/>
                    <a:pt x="30025" y="15115"/>
                  </a:cubicBezTo>
                  <a:cubicBezTo>
                    <a:pt x="30025" y="15373"/>
                    <a:pt x="29527" y="15528"/>
                    <a:pt x="29922" y="16009"/>
                  </a:cubicBezTo>
                  <a:cubicBezTo>
                    <a:pt x="29922" y="15888"/>
                    <a:pt x="30334" y="16009"/>
                    <a:pt x="30059" y="16094"/>
                  </a:cubicBezTo>
                  <a:cubicBezTo>
                    <a:pt x="30591" y="16094"/>
                    <a:pt x="30385" y="15768"/>
                    <a:pt x="30883" y="16094"/>
                  </a:cubicBezTo>
                  <a:cubicBezTo>
                    <a:pt x="31124" y="16472"/>
                    <a:pt x="31656" y="15356"/>
                    <a:pt x="32103" y="15768"/>
                  </a:cubicBezTo>
                  <a:cubicBezTo>
                    <a:pt x="31828" y="15768"/>
                    <a:pt x="32103" y="16043"/>
                    <a:pt x="32326" y="15768"/>
                  </a:cubicBezTo>
                  <a:cubicBezTo>
                    <a:pt x="32299" y="15829"/>
                    <a:pt x="32250" y="15878"/>
                    <a:pt x="32189" y="15905"/>
                  </a:cubicBezTo>
                  <a:cubicBezTo>
                    <a:pt x="34078" y="15820"/>
                    <a:pt x="31656" y="15270"/>
                    <a:pt x="32704" y="14497"/>
                  </a:cubicBezTo>
                  <a:cubicBezTo>
                    <a:pt x="33082" y="15081"/>
                    <a:pt x="33202" y="14686"/>
                    <a:pt x="33031" y="14222"/>
                  </a:cubicBezTo>
                  <a:cubicBezTo>
                    <a:pt x="33031" y="14428"/>
                    <a:pt x="32739" y="14222"/>
                    <a:pt x="32842" y="14068"/>
                  </a:cubicBezTo>
                  <a:cubicBezTo>
                    <a:pt x="32532" y="14068"/>
                    <a:pt x="32842" y="13758"/>
                    <a:pt x="32842" y="13690"/>
                  </a:cubicBezTo>
                  <a:cubicBezTo>
                    <a:pt x="32842" y="13621"/>
                    <a:pt x="33082" y="13690"/>
                    <a:pt x="32979" y="13690"/>
                  </a:cubicBezTo>
                  <a:lnTo>
                    <a:pt x="33615" y="13793"/>
                  </a:lnTo>
                  <a:cubicBezTo>
                    <a:pt x="33426" y="13501"/>
                    <a:pt x="33615" y="13690"/>
                    <a:pt x="33752" y="13466"/>
                  </a:cubicBezTo>
                  <a:cubicBezTo>
                    <a:pt x="33889" y="13243"/>
                    <a:pt x="33305" y="13363"/>
                    <a:pt x="33546" y="13192"/>
                  </a:cubicBezTo>
                  <a:cubicBezTo>
                    <a:pt x="33546" y="13192"/>
                    <a:pt x="33426" y="13295"/>
                    <a:pt x="33408" y="13192"/>
                  </a:cubicBezTo>
                  <a:cubicBezTo>
                    <a:pt x="33408" y="13346"/>
                    <a:pt x="33099" y="13363"/>
                    <a:pt x="33031" y="13312"/>
                  </a:cubicBezTo>
                  <a:cubicBezTo>
                    <a:pt x="32962" y="13260"/>
                    <a:pt x="33031" y="13312"/>
                    <a:pt x="33031" y="13312"/>
                  </a:cubicBezTo>
                  <a:cubicBezTo>
                    <a:pt x="33031" y="13312"/>
                    <a:pt x="33031" y="13552"/>
                    <a:pt x="33031" y="13312"/>
                  </a:cubicBezTo>
                  <a:cubicBezTo>
                    <a:pt x="33031" y="13449"/>
                    <a:pt x="32601" y="13466"/>
                    <a:pt x="32567" y="13621"/>
                  </a:cubicBezTo>
                  <a:cubicBezTo>
                    <a:pt x="32567" y="13312"/>
                    <a:pt x="32412" y="13415"/>
                    <a:pt x="32172" y="13260"/>
                  </a:cubicBezTo>
                  <a:cubicBezTo>
                    <a:pt x="31931" y="13106"/>
                    <a:pt x="31691" y="12144"/>
                    <a:pt x="31914" y="12058"/>
                  </a:cubicBezTo>
                  <a:cubicBezTo>
                    <a:pt x="32137" y="11972"/>
                    <a:pt x="31914" y="11972"/>
                    <a:pt x="32017" y="12058"/>
                  </a:cubicBezTo>
                  <a:cubicBezTo>
                    <a:pt x="32120" y="12144"/>
                    <a:pt x="32017" y="11921"/>
                    <a:pt x="32017" y="11817"/>
                  </a:cubicBezTo>
                  <a:cubicBezTo>
                    <a:pt x="32017" y="11714"/>
                    <a:pt x="32240" y="11354"/>
                    <a:pt x="32309" y="11457"/>
                  </a:cubicBezTo>
                  <a:cubicBezTo>
                    <a:pt x="32103" y="11010"/>
                    <a:pt x="31708" y="11148"/>
                    <a:pt x="31502" y="11182"/>
                  </a:cubicBezTo>
                  <a:cubicBezTo>
                    <a:pt x="31622" y="11354"/>
                    <a:pt x="31502" y="11577"/>
                    <a:pt x="31656" y="11714"/>
                  </a:cubicBezTo>
                  <a:cubicBezTo>
                    <a:pt x="31532" y="12056"/>
                    <a:pt x="31318" y="12359"/>
                    <a:pt x="31038" y="12590"/>
                  </a:cubicBezTo>
                  <a:cubicBezTo>
                    <a:pt x="31158" y="12676"/>
                    <a:pt x="31038" y="12848"/>
                    <a:pt x="31175" y="12968"/>
                  </a:cubicBezTo>
                  <a:cubicBezTo>
                    <a:pt x="30883" y="13123"/>
                    <a:pt x="32189" y="13999"/>
                    <a:pt x="31382" y="13793"/>
                  </a:cubicBezTo>
                  <a:cubicBezTo>
                    <a:pt x="31382" y="13793"/>
                    <a:pt x="30901" y="13793"/>
                    <a:pt x="31210" y="13913"/>
                  </a:cubicBezTo>
                  <a:cubicBezTo>
                    <a:pt x="31519" y="14033"/>
                    <a:pt x="31811" y="14119"/>
                    <a:pt x="31485" y="14050"/>
                  </a:cubicBezTo>
                  <a:cubicBezTo>
                    <a:pt x="31485" y="14050"/>
                    <a:pt x="31485" y="14257"/>
                    <a:pt x="31364" y="14188"/>
                  </a:cubicBezTo>
                  <a:cubicBezTo>
                    <a:pt x="31244" y="14119"/>
                    <a:pt x="31467" y="14325"/>
                    <a:pt x="31364" y="14342"/>
                  </a:cubicBezTo>
                  <a:cubicBezTo>
                    <a:pt x="31485" y="14342"/>
                    <a:pt x="31519" y="14600"/>
                    <a:pt x="31364" y="14514"/>
                  </a:cubicBezTo>
                  <a:cubicBezTo>
                    <a:pt x="31502" y="14789"/>
                    <a:pt x="31519" y="15510"/>
                    <a:pt x="31090" y="15236"/>
                  </a:cubicBezTo>
                  <a:cubicBezTo>
                    <a:pt x="30815" y="16301"/>
                    <a:pt x="30059" y="14153"/>
                    <a:pt x="30162" y="14050"/>
                  </a:cubicBezTo>
                  <a:cubicBezTo>
                    <a:pt x="29990" y="13947"/>
                    <a:pt x="29939" y="13844"/>
                    <a:pt x="29939" y="13810"/>
                  </a:cubicBezTo>
                  <a:cubicBezTo>
                    <a:pt x="29958" y="13906"/>
                    <a:pt x="29958" y="14006"/>
                    <a:pt x="29939" y="14102"/>
                  </a:cubicBezTo>
                  <a:cubicBezTo>
                    <a:pt x="29939" y="14102"/>
                    <a:pt x="29939" y="14102"/>
                    <a:pt x="29733" y="13965"/>
                  </a:cubicBezTo>
                  <a:cubicBezTo>
                    <a:pt x="29733" y="14119"/>
                    <a:pt x="29733" y="14360"/>
                    <a:pt x="29595" y="14291"/>
                  </a:cubicBezTo>
                  <a:cubicBezTo>
                    <a:pt x="29733" y="14463"/>
                    <a:pt x="29286" y="14583"/>
                    <a:pt x="29183" y="14428"/>
                  </a:cubicBezTo>
                  <a:cubicBezTo>
                    <a:pt x="29080" y="14549"/>
                    <a:pt x="28651" y="14050"/>
                    <a:pt x="29183" y="14102"/>
                  </a:cubicBezTo>
                  <a:cubicBezTo>
                    <a:pt x="28960" y="14102"/>
                    <a:pt x="29183" y="13999"/>
                    <a:pt x="29011" y="13879"/>
                  </a:cubicBezTo>
                  <a:cubicBezTo>
                    <a:pt x="29011" y="14188"/>
                    <a:pt x="28771" y="13690"/>
                    <a:pt x="29011" y="13879"/>
                  </a:cubicBezTo>
                  <a:cubicBezTo>
                    <a:pt x="29252" y="14068"/>
                    <a:pt x="29011" y="13879"/>
                    <a:pt x="29166" y="13776"/>
                  </a:cubicBezTo>
                  <a:cubicBezTo>
                    <a:pt x="28960" y="13776"/>
                    <a:pt x="29166" y="13449"/>
                    <a:pt x="29166" y="13655"/>
                  </a:cubicBezTo>
                  <a:cubicBezTo>
                    <a:pt x="29118" y="13609"/>
                    <a:pt x="29118" y="13533"/>
                    <a:pt x="29164" y="13485"/>
                  </a:cubicBezTo>
                  <a:cubicBezTo>
                    <a:pt x="29165" y="13485"/>
                    <a:pt x="29165" y="13484"/>
                    <a:pt x="29166" y="13484"/>
                  </a:cubicBezTo>
                  <a:cubicBezTo>
                    <a:pt x="28943" y="13569"/>
                    <a:pt x="28822" y="13724"/>
                    <a:pt x="28943" y="13484"/>
                  </a:cubicBezTo>
                  <a:cubicBezTo>
                    <a:pt x="28788" y="13484"/>
                    <a:pt x="28736" y="13569"/>
                    <a:pt x="28943" y="13381"/>
                  </a:cubicBezTo>
                  <a:cubicBezTo>
                    <a:pt x="28599" y="13243"/>
                    <a:pt x="29544" y="13484"/>
                    <a:pt x="29355" y="13157"/>
                  </a:cubicBezTo>
                  <a:cubicBezTo>
                    <a:pt x="29355" y="13329"/>
                    <a:pt x="28582" y="13295"/>
                    <a:pt x="28994" y="13157"/>
                  </a:cubicBezTo>
                  <a:cubicBezTo>
                    <a:pt x="28651" y="13157"/>
                    <a:pt x="28994" y="13037"/>
                    <a:pt x="29183" y="13020"/>
                  </a:cubicBezTo>
                  <a:cubicBezTo>
                    <a:pt x="28822" y="13020"/>
                    <a:pt x="28754" y="12831"/>
                    <a:pt x="29046" y="12917"/>
                  </a:cubicBezTo>
                  <a:cubicBezTo>
                    <a:pt x="28960" y="12917"/>
                    <a:pt x="29046" y="12779"/>
                    <a:pt x="29183" y="12917"/>
                  </a:cubicBezTo>
                  <a:lnTo>
                    <a:pt x="29183" y="12797"/>
                  </a:lnTo>
                  <a:cubicBezTo>
                    <a:pt x="29183" y="12797"/>
                    <a:pt x="29183" y="12797"/>
                    <a:pt x="29441" y="12797"/>
                  </a:cubicBezTo>
                  <a:cubicBezTo>
                    <a:pt x="29114" y="12797"/>
                    <a:pt x="29303" y="12590"/>
                    <a:pt x="29578" y="12797"/>
                  </a:cubicBezTo>
                  <a:cubicBezTo>
                    <a:pt x="29217" y="12505"/>
                    <a:pt x="29578" y="12797"/>
                    <a:pt x="29578" y="12676"/>
                  </a:cubicBezTo>
                  <a:cubicBezTo>
                    <a:pt x="29578" y="12556"/>
                    <a:pt x="29922" y="12213"/>
                    <a:pt x="29767" y="12676"/>
                  </a:cubicBezTo>
                  <a:cubicBezTo>
                    <a:pt x="30007" y="12539"/>
                    <a:pt x="29973" y="12539"/>
                    <a:pt x="30059" y="12298"/>
                  </a:cubicBezTo>
                  <a:cubicBezTo>
                    <a:pt x="30145" y="12058"/>
                    <a:pt x="29784" y="12814"/>
                    <a:pt x="29801" y="12419"/>
                  </a:cubicBezTo>
                  <a:cubicBezTo>
                    <a:pt x="29664" y="12522"/>
                    <a:pt x="29801" y="12161"/>
                    <a:pt x="29801" y="12195"/>
                  </a:cubicBezTo>
                  <a:cubicBezTo>
                    <a:pt x="29801" y="12230"/>
                    <a:pt x="29990" y="12006"/>
                    <a:pt x="30145" y="11766"/>
                  </a:cubicBezTo>
                  <a:cubicBezTo>
                    <a:pt x="29990" y="11886"/>
                    <a:pt x="30059" y="11525"/>
                    <a:pt x="30145" y="11611"/>
                  </a:cubicBezTo>
                  <a:cubicBezTo>
                    <a:pt x="30231" y="11697"/>
                    <a:pt x="30145" y="11440"/>
                    <a:pt x="30145" y="11525"/>
                  </a:cubicBezTo>
                  <a:cubicBezTo>
                    <a:pt x="30042" y="11319"/>
                    <a:pt x="30145" y="11440"/>
                    <a:pt x="30145" y="11337"/>
                  </a:cubicBezTo>
                  <a:cubicBezTo>
                    <a:pt x="29939" y="11337"/>
                    <a:pt x="30145" y="11233"/>
                    <a:pt x="30025" y="11148"/>
                  </a:cubicBezTo>
                  <a:cubicBezTo>
                    <a:pt x="29904" y="11062"/>
                    <a:pt x="30025" y="10821"/>
                    <a:pt x="30334" y="10976"/>
                  </a:cubicBezTo>
                  <a:cubicBezTo>
                    <a:pt x="30179" y="10890"/>
                    <a:pt x="30111" y="10735"/>
                    <a:pt x="30334" y="10838"/>
                  </a:cubicBezTo>
                  <a:cubicBezTo>
                    <a:pt x="30557" y="10941"/>
                    <a:pt x="30162" y="10701"/>
                    <a:pt x="30334" y="10684"/>
                  </a:cubicBezTo>
                  <a:cubicBezTo>
                    <a:pt x="30042" y="10684"/>
                    <a:pt x="30334" y="10684"/>
                    <a:pt x="30334" y="10478"/>
                  </a:cubicBezTo>
                  <a:cubicBezTo>
                    <a:pt x="30523" y="10478"/>
                    <a:pt x="30488" y="10478"/>
                    <a:pt x="30506" y="10478"/>
                  </a:cubicBezTo>
                  <a:cubicBezTo>
                    <a:pt x="30918" y="10564"/>
                    <a:pt x="30214" y="10323"/>
                    <a:pt x="30506" y="10323"/>
                  </a:cubicBezTo>
                  <a:cubicBezTo>
                    <a:pt x="30506" y="10323"/>
                    <a:pt x="30506" y="10220"/>
                    <a:pt x="30506" y="10220"/>
                  </a:cubicBezTo>
                  <a:cubicBezTo>
                    <a:pt x="30506" y="10220"/>
                    <a:pt x="30506" y="9911"/>
                    <a:pt x="30609" y="10117"/>
                  </a:cubicBezTo>
                  <a:cubicBezTo>
                    <a:pt x="30712" y="10323"/>
                    <a:pt x="30609" y="10117"/>
                    <a:pt x="30609" y="10117"/>
                  </a:cubicBezTo>
                  <a:cubicBezTo>
                    <a:pt x="30385" y="9980"/>
                    <a:pt x="30609" y="10014"/>
                    <a:pt x="30609" y="10117"/>
                  </a:cubicBezTo>
                  <a:cubicBezTo>
                    <a:pt x="30609" y="10220"/>
                    <a:pt x="30609" y="9773"/>
                    <a:pt x="30609" y="10117"/>
                  </a:cubicBezTo>
                  <a:cubicBezTo>
                    <a:pt x="30609" y="9670"/>
                    <a:pt x="30609" y="10237"/>
                    <a:pt x="30798" y="10117"/>
                  </a:cubicBezTo>
                  <a:cubicBezTo>
                    <a:pt x="30609" y="9773"/>
                    <a:pt x="31021" y="10117"/>
                    <a:pt x="30798" y="9739"/>
                  </a:cubicBezTo>
                  <a:cubicBezTo>
                    <a:pt x="30901" y="9739"/>
                    <a:pt x="31038" y="9911"/>
                    <a:pt x="31124" y="9894"/>
                  </a:cubicBezTo>
                  <a:cubicBezTo>
                    <a:pt x="31210" y="9877"/>
                    <a:pt x="31124" y="9602"/>
                    <a:pt x="31124" y="9619"/>
                  </a:cubicBezTo>
                  <a:cubicBezTo>
                    <a:pt x="31124" y="9636"/>
                    <a:pt x="30969" y="9464"/>
                    <a:pt x="31124" y="9619"/>
                  </a:cubicBezTo>
                  <a:cubicBezTo>
                    <a:pt x="31279" y="9773"/>
                    <a:pt x="31124" y="9499"/>
                    <a:pt x="31124" y="9619"/>
                  </a:cubicBezTo>
                  <a:cubicBezTo>
                    <a:pt x="31244" y="9447"/>
                    <a:pt x="31279" y="10426"/>
                    <a:pt x="31261" y="9619"/>
                  </a:cubicBezTo>
                  <a:cubicBezTo>
                    <a:pt x="31536" y="10134"/>
                    <a:pt x="31261" y="9516"/>
                    <a:pt x="31450" y="9499"/>
                  </a:cubicBezTo>
                  <a:cubicBezTo>
                    <a:pt x="31639" y="9481"/>
                    <a:pt x="31450" y="9653"/>
                    <a:pt x="31553" y="9842"/>
                  </a:cubicBezTo>
                  <a:cubicBezTo>
                    <a:pt x="31656" y="10031"/>
                    <a:pt x="31639" y="9842"/>
                    <a:pt x="31674" y="9842"/>
                  </a:cubicBezTo>
                  <a:cubicBezTo>
                    <a:pt x="31502" y="9499"/>
                    <a:pt x="31863" y="9688"/>
                    <a:pt x="31845" y="9842"/>
                  </a:cubicBezTo>
                  <a:cubicBezTo>
                    <a:pt x="32172" y="9842"/>
                    <a:pt x="32051" y="10134"/>
                    <a:pt x="31742" y="10031"/>
                  </a:cubicBezTo>
                  <a:cubicBezTo>
                    <a:pt x="31845" y="10031"/>
                    <a:pt x="31948" y="10031"/>
                    <a:pt x="32000" y="10220"/>
                  </a:cubicBezTo>
                  <a:cubicBezTo>
                    <a:pt x="32051" y="10409"/>
                    <a:pt x="32120" y="10083"/>
                    <a:pt x="32275" y="10220"/>
                  </a:cubicBezTo>
                  <a:cubicBezTo>
                    <a:pt x="32275" y="10100"/>
                    <a:pt x="32275" y="10117"/>
                    <a:pt x="32275" y="10048"/>
                  </a:cubicBezTo>
                  <a:cubicBezTo>
                    <a:pt x="32275" y="9980"/>
                    <a:pt x="32653" y="10306"/>
                    <a:pt x="32378" y="10048"/>
                  </a:cubicBezTo>
                  <a:cubicBezTo>
                    <a:pt x="32378" y="10237"/>
                    <a:pt x="32567" y="10048"/>
                    <a:pt x="32584" y="10220"/>
                  </a:cubicBezTo>
                  <a:cubicBezTo>
                    <a:pt x="32601" y="10392"/>
                    <a:pt x="33220" y="10220"/>
                    <a:pt x="33683" y="10529"/>
                  </a:cubicBezTo>
                  <a:cubicBezTo>
                    <a:pt x="33563" y="10392"/>
                    <a:pt x="34044" y="10735"/>
                    <a:pt x="33804" y="10529"/>
                  </a:cubicBezTo>
                  <a:cubicBezTo>
                    <a:pt x="34697" y="10838"/>
                    <a:pt x="34611" y="11852"/>
                    <a:pt x="33597" y="11354"/>
                  </a:cubicBezTo>
                  <a:cubicBezTo>
                    <a:pt x="33477" y="11354"/>
                    <a:pt x="33477" y="11354"/>
                    <a:pt x="33426" y="11354"/>
                  </a:cubicBezTo>
                  <a:cubicBezTo>
                    <a:pt x="33374" y="11354"/>
                    <a:pt x="32910" y="11096"/>
                    <a:pt x="33065" y="11354"/>
                  </a:cubicBezTo>
                  <a:cubicBezTo>
                    <a:pt x="33220" y="11611"/>
                    <a:pt x="33460" y="11491"/>
                    <a:pt x="33357" y="11663"/>
                  </a:cubicBezTo>
                  <a:cubicBezTo>
                    <a:pt x="33632" y="11663"/>
                    <a:pt x="34834" y="13277"/>
                    <a:pt x="34576" y="12333"/>
                  </a:cubicBezTo>
                  <a:cubicBezTo>
                    <a:pt x="34388" y="12505"/>
                    <a:pt x="34113" y="12058"/>
                    <a:pt x="34250" y="12006"/>
                  </a:cubicBezTo>
                  <a:cubicBezTo>
                    <a:pt x="35693" y="12917"/>
                    <a:pt x="33975" y="11148"/>
                    <a:pt x="34972" y="11474"/>
                  </a:cubicBezTo>
                  <a:cubicBezTo>
                    <a:pt x="34972" y="11337"/>
                    <a:pt x="35092" y="11474"/>
                    <a:pt x="35143" y="11474"/>
                  </a:cubicBezTo>
                  <a:cubicBezTo>
                    <a:pt x="34895" y="11040"/>
                    <a:pt x="34569" y="10656"/>
                    <a:pt x="34181" y="10340"/>
                  </a:cubicBezTo>
                  <a:cubicBezTo>
                    <a:pt x="34491" y="10340"/>
                    <a:pt x="34972" y="10443"/>
                    <a:pt x="34800" y="10753"/>
                  </a:cubicBezTo>
                  <a:cubicBezTo>
                    <a:pt x="35195" y="11354"/>
                    <a:pt x="35349" y="10753"/>
                    <a:pt x="35143" y="10529"/>
                  </a:cubicBezTo>
                  <a:cubicBezTo>
                    <a:pt x="35315" y="10529"/>
                    <a:pt x="35143" y="9945"/>
                    <a:pt x="35401" y="10289"/>
                  </a:cubicBezTo>
                  <a:cubicBezTo>
                    <a:pt x="35401" y="10186"/>
                    <a:pt x="35178" y="9980"/>
                    <a:pt x="35401" y="10151"/>
                  </a:cubicBezTo>
                  <a:cubicBezTo>
                    <a:pt x="35229" y="9705"/>
                    <a:pt x="35521" y="10151"/>
                    <a:pt x="35727" y="10306"/>
                  </a:cubicBezTo>
                  <a:cubicBezTo>
                    <a:pt x="35727" y="10203"/>
                    <a:pt x="35727" y="10169"/>
                    <a:pt x="35727" y="10306"/>
                  </a:cubicBezTo>
                  <a:cubicBezTo>
                    <a:pt x="35504" y="10048"/>
                    <a:pt x="35882" y="10134"/>
                    <a:pt x="35830" y="9842"/>
                  </a:cubicBezTo>
                  <a:cubicBezTo>
                    <a:pt x="35951" y="9997"/>
                    <a:pt x="36311" y="10272"/>
                    <a:pt x="36019" y="9945"/>
                  </a:cubicBezTo>
                  <a:cubicBezTo>
                    <a:pt x="36191" y="9945"/>
                    <a:pt x="35916" y="9791"/>
                    <a:pt x="36122" y="9945"/>
                  </a:cubicBezTo>
                  <a:cubicBezTo>
                    <a:pt x="36035" y="9882"/>
                    <a:pt x="35943" y="9824"/>
                    <a:pt x="35848" y="9773"/>
                  </a:cubicBezTo>
                  <a:lnTo>
                    <a:pt x="35848" y="9773"/>
                  </a:lnTo>
                  <a:cubicBezTo>
                    <a:pt x="35057" y="9155"/>
                    <a:pt x="36586" y="9619"/>
                    <a:pt x="36981" y="9894"/>
                  </a:cubicBezTo>
                  <a:cubicBezTo>
                    <a:pt x="36792" y="9619"/>
                    <a:pt x="36517" y="9567"/>
                    <a:pt x="36260" y="9361"/>
                  </a:cubicBezTo>
                  <a:lnTo>
                    <a:pt x="36260" y="9361"/>
                  </a:lnTo>
                  <a:cubicBezTo>
                    <a:pt x="36260" y="9361"/>
                    <a:pt x="36260" y="9361"/>
                    <a:pt x="36140" y="9361"/>
                  </a:cubicBezTo>
                  <a:lnTo>
                    <a:pt x="36140" y="9361"/>
                  </a:lnTo>
                  <a:lnTo>
                    <a:pt x="35882" y="9155"/>
                  </a:lnTo>
                  <a:cubicBezTo>
                    <a:pt x="36019" y="9155"/>
                    <a:pt x="35624" y="8983"/>
                    <a:pt x="35727" y="8983"/>
                  </a:cubicBezTo>
                  <a:cubicBezTo>
                    <a:pt x="35504" y="8880"/>
                    <a:pt x="34353" y="7918"/>
                    <a:pt x="34594" y="7884"/>
                  </a:cubicBezTo>
                  <a:cubicBezTo>
                    <a:pt x="35435" y="8193"/>
                    <a:pt x="36311" y="9086"/>
                    <a:pt x="37136" y="9602"/>
                  </a:cubicBezTo>
                  <a:lnTo>
                    <a:pt x="37136" y="9602"/>
                  </a:lnTo>
                  <a:cubicBezTo>
                    <a:pt x="37389" y="9800"/>
                    <a:pt x="37614" y="10031"/>
                    <a:pt x="37806" y="10289"/>
                  </a:cubicBezTo>
                  <a:lnTo>
                    <a:pt x="37806" y="10289"/>
                  </a:lnTo>
                  <a:cubicBezTo>
                    <a:pt x="37995" y="10409"/>
                    <a:pt x="37977" y="10581"/>
                    <a:pt x="37806" y="10289"/>
                  </a:cubicBezTo>
                  <a:cubicBezTo>
                    <a:pt x="37806" y="10289"/>
                    <a:pt x="37479" y="10289"/>
                    <a:pt x="37703" y="10426"/>
                  </a:cubicBezTo>
                  <a:cubicBezTo>
                    <a:pt x="38939" y="10701"/>
                    <a:pt x="37256" y="9619"/>
                    <a:pt x="37101" y="9275"/>
                  </a:cubicBezTo>
                  <a:cubicBezTo>
                    <a:pt x="37101" y="9275"/>
                    <a:pt x="37101" y="9275"/>
                    <a:pt x="37101" y="9275"/>
                  </a:cubicBezTo>
                  <a:cubicBezTo>
                    <a:pt x="36284" y="8916"/>
                    <a:pt x="35525" y="8435"/>
                    <a:pt x="34851" y="7850"/>
                  </a:cubicBezTo>
                  <a:cubicBezTo>
                    <a:pt x="35229" y="8021"/>
                    <a:pt x="35573" y="8399"/>
                    <a:pt x="35933" y="8451"/>
                  </a:cubicBezTo>
                  <a:cubicBezTo>
                    <a:pt x="35796" y="8262"/>
                    <a:pt x="36208" y="8571"/>
                    <a:pt x="36105" y="8451"/>
                  </a:cubicBezTo>
                  <a:cubicBezTo>
                    <a:pt x="35827" y="8436"/>
                    <a:pt x="35564" y="8320"/>
                    <a:pt x="35367" y="8125"/>
                  </a:cubicBezTo>
                  <a:cubicBezTo>
                    <a:pt x="35727" y="8279"/>
                    <a:pt x="35367" y="8125"/>
                    <a:pt x="35367" y="8039"/>
                  </a:cubicBezTo>
                  <a:lnTo>
                    <a:pt x="35367" y="8039"/>
                  </a:lnTo>
                  <a:cubicBezTo>
                    <a:pt x="34886" y="7455"/>
                    <a:pt x="37084" y="8880"/>
                    <a:pt x="36363" y="8331"/>
                  </a:cubicBezTo>
                  <a:cubicBezTo>
                    <a:pt x="36637" y="8531"/>
                    <a:pt x="36938" y="8693"/>
                    <a:pt x="37256" y="8812"/>
                  </a:cubicBezTo>
                  <a:cubicBezTo>
                    <a:pt x="36947" y="8605"/>
                    <a:pt x="37256" y="8691"/>
                    <a:pt x="37428" y="8812"/>
                  </a:cubicBezTo>
                  <a:cubicBezTo>
                    <a:pt x="37325" y="8709"/>
                    <a:pt x="37033" y="8588"/>
                    <a:pt x="37101" y="8709"/>
                  </a:cubicBezTo>
                  <a:cubicBezTo>
                    <a:pt x="36569" y="8468"/>
                    <a:pt x="36019" y="8056"/>
                    <a:pt x="35384" y="7798"/>
                  </a:cubicBezTo>
                  <a:cubicBezTo>
                    <a:pt x="35212" y="7798"/>
                    <a:pt x="34405" y="7403"/>
                    <a:pt x="34525" y="7231"/>
                  </a:cubicBezTo>
                  <a:cubicBezTo>
                    <a:pt x="34284" y="6922"/>
                    <a:pt x="34697" y="7334"/>
                    <a:pt x="34851" y="7317"/>
                  </a:cubicBezTo>
                  <a:cubicBezTo>
                    <a:pt x="34628" y="7317"/>
                    <a:pt x="34491" y="7042"/>
                    <a:pt x="34267" y="7008"/>
                  </a:cubicBezTo>
                  <a:cubicBezTo>
                    <a:pt x="34044" y="6974"/>
                    <a:pt x="34061" y="7008"/>
                    <a:pt x="34027" y="6922"/>
                  </a:cubicBezTo>
                  <a:cubicBezTo>
                    <a:pt x="33992" y="6836"/>
                    <a:pt x="34130" y="6922"/>
                    <a:pt x="34027" y="6922"/>
                  </a:cubicBezTo>
                  <a:cubicBezTo>
                    <a:pt x="33924" y="6922"/>
                    <a:pt x="33838" y="6836"/>
                    <a:pt x="33872" y="6922"/>
                  </a:cubicBezTo>
                  <a:cubicBezTo>
                    <a:pt x="33907" y="7008"/>
                    <a:pt x="33683" y="6802"/>
                    <a:pt x="33872" y="6922"/>
                  </a:cubicBezTo>
                  <a:lnTo>
                    <a:pt x="33615" y="6768"/>
                  </a:lnTo>
                  <a:cubicBezTo>
                    <a:pt x="33615" y="6768"/>
                    <a:pt x="33615" y="6768"/>
                    <a:pt x="33615" y="6768"/>
                  </a:cubicBezTo>
                  <a:lnTo>
                    <a:pt x="33168" y="6458"/>
                  </a:lnTo>
                  <a:lnTo>
                    <a:pt x="33168" y="6458"/>
                  </a:lnTo>
                  <a:cubicBezTo>
                    <a:pt x="33086" y="6395"/>
                    <a:pt x="33000" y="6338"/>
                    <a:pt x="32910" y="6287"/>
                  </a:cubicBezTo>
                  <a:lnTo>
                    <a:pt x="32910" y="6287"/>
                  </a:lnTo>
                  <a:lnTo>
                    <a:pt x="32910" y="6287"/>
                  </a:lnTo>
                  <a:lnTo>
                    <a:pt x="32910" y="6287"/>
                  </a:lnTo>
                  <a:lnTo>
                    <a:pt x="32687" y="6184"/>
                  </a:lnTo>
                  <a:lnTo>
                    <a:pt x="32687" y="6184"/>
                  </a:lnTo>
                  <a:cubicBezTo>
                    <a:pt x="32687" y="6184"/>
                    <a:pt x="32515" y="6184"/>
                    <a:pt x="32687" y="6184"/>
                  </a:cubicBezTo>
                  <a:lnTo>
                    <a:pt x="32687" y="6184"/>
                  </a:lnTo>
                  <a:lnTo>
                    <a:pt x="32687" y="6184"/>
                  </a:lnTo>
                  <a:lnTo>
                    <a:pt x="32962" y="6287"/>
                  </a:lnTo>
                  <a:lnTo>
                    <a:pt x="32739" y="6184"/>
                  </a:lnTo>
                  <a:lnTo>
                    <a:pt x="32893" y="6184"/>
                  </a:lnTo>
                  <a:lnTo>
                    <a:pt x="32807" y="6184"/>
                  </a:lnTo>
                  <a:cubicBezTo>
                    <a:pt x="32762" y="6174"/>
                    <a:pt x="32715" y="6174"/>
                    <a:pt x="32670" y="6184"/>
                  </a:cubicBezTo>
                  <a:lnTo>
                    <a:pt x="32670" y="6184"/>
                  </a:lnTo>
                  <a:cubicBezTo>
                    <a:pt x="32625" y="6193"/>
                    <a:pt x="32578" y="6193"/>
                    <a:pt x="32532" y="6184"/>
                  </a:cubicBezTo>
                  <a:lnTo>
                    <a:pt x="32876" y="6304"/>
                  </a:lnTo>
                  <a:cubicBezTo>
                    <a:pt x="32750" y="6242"/>
                    <a:pt x="32618" y="6196"/>
                    <a:pt x="32481" y="6166"/>
                  </a:cubicBezTo>
                  <a:lnTo>
                    <a:pt x="32481" y="6166"/>
                  </a:lnTo>
                  <a:cubicBezTo>
                    <a:pt x="32481" y="6166"/>
                    <a:pt x="32292" y="6166"/>
                    <a:pt x="32343" y="6166"/>
                  </a:cubicBezTo>
                  <a:cubicBezTo>
                    <a:pt x="32395" y="6166"/>
                    <a:pt x="32343" y="6166"/>
                    <a:pt x="32343" y="6166"/>
                  </a:cubicBezTo>
                  <a:lnTo>
                    <a:pt x="32343" y="6166"/>
                  </a:lnTo>
                  <a:lnTo>
                    <a:pt x="32206" y="6166"/>
                  </a:lnTo>
                  <a:lnTo>
                    <a:pt x="32206" y="6166"/>
                  </a:lnTo>
                  <a:lnTo>
                    <a:pt x="31742" y="6029"/>
                  </a:lnTo>
                  <a:lnTo>
                    <a:pt x="31742" y="6029"/>
                  </a:lnTo>
                  <a:cubicBezTo>
                    <a:pt x="31571" y="6029"/>
                    <a:pt x="30763" y="5720"/>
                    <a:pt x="30952" y="5754"/>
                  </a:cubicBezTo>
                  <a:lnTo>
                    <a:pt x="30952" y="5754"/>
                  </a:lnTo>
                  <a:lnTo>
                    <a:pt x="31055" y="5754"/>
                  </a:lnTo>
                  <a:lnTo>
                    <a:pt x="31055" y="5754"/>
                  </a:lnTo>
                  <a:cubicBezTo>
                    <a:pt x="31244" y="5754"/>
                    <a:pt x="31416" y="5857"/>
                    <a:pt x="31605" y="5909"/>
                  </a:cubicBezTo>
                  <a:lnTo>
                    <a:pt x="31416" y="5909"/>
                  </a:lnTo>
                  <a:lnTo>
                    <a:pt x="31588" y="5909"/>
                  </a:lnTo>
                  <a:lnTo>
                    <a:pt x="31485" y="5909"/>
                  </a:lnTo>
                  <a:cubicBezTo>
                    <a:pt x="31588" y="5909"/>
                    <a:pt x="31364" y="5909"/>
                    <a:pt x="31485" y="5909"/>
                  </a:cubicBezTo>
                  <a:lnTo>
                    <a:pt x="31485" y="5909"/>
                  </a:lnTo>
                  <a:cubicBezTo>
                    <a:pt x="31794" y="5995"/>
                    <a:pt x="32481" y="6201"/>
                    <a:pt x="31811" y="5909"/>
                  </a:cubicBezTo>
                  <a:lnTo>
                    <a:pt x="31811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2292" y="6046"/>
                  </a:lnTo>
                  <a:lnTo>
                    <a:pt x="32051" y="6046"/>
                  </a:lnTo>
                  <a:lnTo>
                    <a:pt x="32378" y="6046"/>
                  </a:lnTo>
                  <a:lnTo>
                    <a:pt x="32635" y="6046"/>
                  </a:lnTo>
                  <a:lnTo>
                    <a:pt x="32635" y="6046"/>
                  </a:lnTo>
                  <a:cubicBezTo>
                    <a:pt x="32412" y="6046"/>
                    <a:pt x="32635" y="6046"/>
                    <a:pt x="32773" y="6046"/>
                  </a:cubicBezTo>
                  <a:lnTo>
                    <a:pt x="32773" y="6046"/>
                  </a:lnTo>
                  <a:lnTo>
                    <a:pt x="32773" y="6046"/>
                  </a:lnTo>
                  <a:cubicBezTo>
                    <a:pt x="33198" y="6156"/>
                    <a:pt x="33612" y="6306"/>
                    <a:pt x="34010" y="6493"/>
                  </a:cubicBezTo>
                  <a:cubicBezTo>
                    <a:pt x="34010" y="6493"/>
                    <a:pt x="34010" y="6493"/>
                    <a:pt x="34010" y="6493"/>
                  </a:cubicBezTo>
                  <a:cubicBezTo>
                    <a:pt x="34010" y="6493"/>
                    <a:pt x="34456" y="6665"/>
                    <a:pt x="34645" y="6768"/>
                  </a:cubicBezTo>
                  <a:lnTo>
                    <a:pt x="34645" y="6768"/>
                  </a:lnTo>
                  <a:lnTo>
                    <a:pt x="35470" y="7163"/>
                  </a:lnTo>
                  <a:cubicBezTo>
                    <a:pt x="35212" y="7025"/>
                    <a:pt x="34954" y="6871"/>
                    <a:pt x="34662" y="6733"/>
                  </a:cubicBezTo>
                  <a:lnTo>
                    <a:pt x="34662" y="6733"/>
                  </a:lnTo>
                  <a:lnTo>
                    <a:pt x="34353" y="6596"/>
                  </a:lnTo>
                  <a:lnTo>
                    <a:pt x="34491" y="6596"/>
                  </a:lnTo>
                  <a:cubicBezTo>
                    <a:pt x="34491" y="6596"/>
                    <a:pt x="34044" y="6441"/>
                    <a:pt x="34250" y="6493"/>
                  </a:cubicBezTo>
                  <a:lnTo>
                    <a:pt x="34113" y="6493"/>
                  </a:lnTo>
                  <a:lnTo>
                    <a:pt x="34422" y="6596"/>
                  </a:lnTo>
                  <a:cubicBezTo>
                    <a:pt x="34327" y="6538"/>
                    <a:pt x="34222" y="6497"/>
                    <a:pt x="34113" y="6476"/>
                  </a:cubicBezTo>
                  <a:cubicBezTo>
                    <a:pt x="34287" y="6517"/>
                    <a:pt x="34459" y="6568"/>
                    <a:pt x="34628" y="6630"/>
                  </a:cubicBezTo>
                  <a:lnTo>
                    <a:pt x="34473" y="6630"/>
                  </a:lnTo>
                  <a:lnTo>
                    <a:pt x="34473" y="6630"/>
                  </a:lnTo>
                  <a:lnTo>
                    <a:pt x="33700" y="4827"/>
                  </a:lnTo>
                  <a:cubicBezTo>
                    <a:pt x="42679" y="7791"/>
                    <a:pt x="48892" y="15993"/>
                    <a:pt x="49314" y="25438"/>
                  </a:cubicBezTo>
                  <a:cubicBezTo>
                    <a:pt x="49301" y="25780"/>
                    <a:pt x="49255" y="26119"/>
                    <a:pt x="49177" y="26452"/>
                  </a:cubicBezTo>
                  <a:cubicBezTo>
                    <a:pt x="49245" y="26349"/>
                    <a:pt x="49159" y="26538"/>
                    <a:pt x="49159" y="265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6"/>
            <p:cNvSpPr/>
            <p:nvPr/>
          </p:nvSpPr>
          <p:spPr>
            <a:xfrm rot="-5400000">
              <a:off x="12026199" y="6563439"/>
              <a:ext cx="13277" cy="68070"/>
            </a:xfrm>
            <a:custGeom>
              <a:rect b="b" l="l" r="r" t="t"/>
              <a:pathLst>
                <a:path extrusionOk="0" h="68070" w="13277">
                  <a:moveTo>
                    <a:pt x="13277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7" y="0"/>
                  </a:lnTo>
                  <a:close/>
                  <a:moveTo>
                    <a:pt x="0" y="17984"/>
                  </a:moveTo>
                  <a:lnTo>
                    <a:pt x="13277" y="17984"/>
                  </a:lnTo>
                  <a:lnTo>
                    <a:pt x="13277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6"/>
            <p:cNvSpPr/>
            <p:nvPr/>
          </p:nvSpPr>
          <p:spPr>
            <a:xfrm rot="-5400000">
              <a:off x="12018640" y="6529825"/>
              <a:ext cx="45208" cy="51256"/>
            </a:xfrm>
            <a:custGeom>
              <a:rect b="b" l="l" r="r" t="t"/>
              <a:pathLst>
                <a:path extrusionOk="0" h="51256" w="45208">
                  <a:moveTo>
                    <a:pt x="40279" y="4038"/>
                  </a:moveTo>
                  <a:cubicBezTo>
                    <a:pt x="43565" y="6752"/>
                    <a:pt x="45209" y="11246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892" y="18712"/>
                    <a:pt x="31535" y="16642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09" y="10574"/>
                    <a:pt x="15832" y="12861"/>
                    <a:pt x="14360" y="16525"/>
                  </a:cubicBezTo>
                  <a:cubicBezTo>
                    <a:pt x="13437" y="18959"/>
                    <a:pt x="13005" y="21550"/>
                    <a:pt x="13089" y="24152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39" y="6498"/>
                    <a:pt x="15548" y="4617"/>
                    <a:pt x="17434" y="3042"/>
                  </a:cubicBezTo>
                  <a:cubicBezTo>
                    <a:pt x="20409" y="938"/>
                    <a:pt x="23996" y="-125"/>
                    <a:pt x="27637" y="19"/>
                  </a:cubicBezTo>
                  <a:cubicBezTo>
                    <a:pt x="32194" y="-181"/>
                    <a:pt x="36674" y="1243"/>
                    <a:pt x="40279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6"/>
            <p:cNvSpPr/>
            <p:nvPr/>
          </p:nvSpPr>
          <p:spPr>
            <a:xfrm rot="-5400000">
              <a:off x="12018195" y="6477145"/>
              <a:ext cx="28942" cy="68414"/>
            </a:xfrm>
            <a:custGeom>
              <a:rect b="b" l="l" r="r" t="t"/>
              <a:pathLst>
                <a:path extrusionOk="0" h="68414" w="28942">
                  <a:moveTo>
                    <a:pt x="25868" y="0"/>
                  </a:moveTo>
                  <a:lnTo>
                    <a:pt x="28616" y="206"/>
                  </a:lnTo>
                  <a:lnTo>
                    <a:pt x="28616" y="10941"/>
                  </a:lnTo>
                  <a:cubicBezTo>
                    <a:pt x="27390" y="10808"/>
                    <a:pt x="26157" y="10739"/>
                    <a:pt x="24923" y="10735"/>
                  </a:cubicBezTo>
                  <a:cubicBezTo>
                    <a:pt x="23616" y="10538"/>
                    <a:pt x="22290" y="10956"/>
                    <a:pt x="21333" y="11869"/>
                  </a:cubicBezTo>
                  <a:cubicBezTo>
                    <a:pt x="20704" y="12627"/>
                    <a:pt x="20358" y="13580"/>
                    <a:pt x="20354" y="14566"/>
                  </a:cubicBezTo>
                  <a:lnTo>
                    <a:pt x="20354" y="18791"/>
                  </a:lnTo>
                  <a:lnTo>
                    <a:pt x="28943" y="18791"/>
                  </a:lnTo>
                  <a:lnTo>
                    <a:pt x="28943" y="28032"/>
                  </a:lnTo>
                  <a:lnTo>
                    <a:pt x="20354" y="28032"/>
                  </a:lnTo>
                  <a:lnTo>
                    <a:pt x="20354" y="68414"/>
                  </a:lnTo>
                  <a:lnTo>
                    <a:pt x="7352" y="68414"/>
                  </a:lnTo>
                  <a:lnTo>
                    <a:pt x="7352" y="28032"/>
                  </a:lnTo>
                  <a:lnTo>
                    <a:pt x="0" y="28032"/>
                  </a:lnTo>
                  <a:lnTo>
                    <a:pt x="0" y="18791"/>
                  </a:lnTo>
                  <a:lnTo>
                    <a:pt x="7163" y="18791"/>
                  </a:lnTo>
                  <a:lnTo>
                    <a:pt x="7163" y="15579"/>
                  </a:lnTo>
                  <a:cubicBezTo>
                    <a:pt x="7163" y="10220"/>
                    <a:pt x="8067" y="6527"/>
                    <a:pt x="9877" y="4500"/>
                  </a:cubicBezTo>
                  <a:cubicBezTo>
                    <a:pt x="11783" y="1494"/>
                    <a:pt x="16352" y="0"/>
                    <a:pt x="23618" y="0"/>
                  </a:cubicBezTo>
                  <a:cubicBezTo>
                    <a:pt x="24442" y="0"/>
                    <a:pt x="25198" y="0"/>
                    <a:pt x="25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6"/>
            <p:cNvSpPr/>
            <p:nvPr/>
          </p:nvSpPr>
          <p:spPr>
            <a:xfrm rot="-5400000">
              <a:off x="12016830" y="6161182"/>
              <a:ext cx="49036" cy="51048"/>
            </a:xfrm>
            <a:custGeom>
              <a:rect b="b" l="l" r="r" t="t"/>
              <a:pathLst>
                <a:path extrusionOk="0" h="51048" w="49036">
                  <a:moveTo>
                    <a:pt x="42949" y="43542"/>
                  </a:moveTo>
                  <a:cubicBezTo>
                    <a:pt x="38907" y="48535"/>
                    <a:pt x="32763" y="51037"/>
                    <a:pt x="24519" y="51049"/>
                  </a:cubicBezTo>
                  <a:cubicBezTo>
                    <a:pt x="16274" y="51060"/>
                    <a:pt x="10125" y="48558"/>
                    <a:pt x="6071" y="43542"/>
                  </a:cubicBezTo>
                  <a:cubicBezTo>
                    <a:pt x="2000" y="38452"/>
                    <a:pt x="-145" y="32091"/>
                    <a:pt x="8" y="25576"/>
                  </a:cubicBezTo>
                  <a:cubicBezTo>
                    <a:pt x="-130" y="19058"/>
                    <a:pt x="2016" y="12697"/>
                    <a:pt x="6071" y="7592"/>
                  </a:cubicBezTo>
                  <a:cubicBezTo>
                    <a:pt x="10125" y="2519"/>
                    <a:pt x="16274" y="-11"/>
                    <a:pt x="24519" y="0"/>
                  </a:cubicBezTo>
                  <a:cubicBezTo>
                    <a:pt x="32763" y="12"/>
                    <a:pt x="38907" y="2542"/>
                    <a:pt x="42949" y="7592"/>
                  </a:cubicBezTo>
                  <a:cubicBezTo>
                    <a:pt x="47010" y="12695"/>
                    <a:pt x="49160" y="19056"/>
                    <a:pt x="49030" y="25576"/>
                  </a:cubicBezTo>
                  <a:cubicBezTo>
                    <a:pt x="49177" y="32093"/>
                    <a:pt x="47023" y="38454"/>
                    <a:pt x="42949" y="43542"/>
                  </a:cubicBezTo>
                  <a:close/>
                  <a:moveTo>
                    <a:pt x="32918" y="36672"/>
                  </a:moveTo>
                  <a:cubicBezTo>
                    <a:pt x="35077" y="33390"/>
                    <a:pt x="36115" y="29497"/>
                    <a:pt x="35872" y="25576"/>
                  </a:cubicBezTo>
                  <a:cubicBezTo>
                    <a:pt x="36123" y="21654"/>
                    <a:pt x="35086" y="17758"/>
                    <a:pt x="32918" y="14480"/>
                  </a:cubicBezTo>
                  <a:cubicBezTo>
                    <a:pt x="28893" y="9808"/>
                    <a:pt x="21844" y="9283"/>
                    <a:pt x="17172" y="13307"/>
                  </a:cubicBezTo>
                  <a:cubicBezTo>
                    <a:pt x="16753" y="13668"/>
                    <a:pt x="16360" y="14060"/>
                    <a:pt x="15999" y="14480"/>
                  </a:cubicBezTo>
                  <a:cubicBezTo>
                    <a:pt x="13826" y="17756"/>
                    <a:pt x="12782" y="21652"/>
                    <a:pt x="13027" y="25576"/>
                  </a:cubicBezTo>
                  <a:cubicBezTo>
                    <a:pt x="12782" y="29510"/>
                    <a:pt x="13824" y="33418"/>
                    <a:pt x="15999" y="36706"/>
                  </a:cubicBezTo>
                  <a:cubicBezTo>
                    <a:pt x="19994" y="41378"/>
                    <a:pt x="27020" y="41927"/>
                    <a:pt x="31692" y="37932"/>
                  </a:cubicBezTo>
                  <a:cubicBezTo>
                    <a:pt x="32131" y="37556"/>
                    <a:pt x="32542" y="37146"/>
                    <a:pt x="32918" y="367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6"/>
            <p:cNvSpPr/>
            <p:nvPr/>
          </p:nvSpPr>
          <p:spPr>
            <a:xfrm rot="-5400000">
              <a:off x="12005374" y="6370523"/>
              <a:ext cx="71791" cy="51205"/>
            </a:xfrm>
            <a:custGeom>
              <a:rect b="b" l="l" r="r" t="t"/>
              <a:pathLst>
                <a:path extrusionOk="0" h="51205" w="71791">
                  <a:moveTo>
                    <a:pt x="62643" y="1307"/>
                  </a:moveTo>
                  <a:cubicBezTo>
                    <a:pt x="64938" y="2282"/>
                    <a:pt x="66944" y="3832"/>
                    <a:pt x="68466" y="5808"/>
                  </a:cubicBezTo>
                  <a:cubicBezTo>
                    <a:pt x="69936" y="7685"/>
                    <a:pt x="70917" y="9898"/>
                    <a:pt x="71317" y="12249"/>
                  </a:cubicBezTo>
                  <a:cubicBezTo>
                    <a:pt x="71680" y="14693"/>
                    <a:pt x="71834" y="17164"/>
                    <a:pt x="71781" y="19635"/>
                  </a:cubicBezTo>
                  <a:lnTo>
                    <a:pt x="71781" y="51205"/>
                  </a:lnTo>
                  <a:lnTo>
                    <a:pt x="58349" y="51205"/>
                  </a:lnTo>
                  <a:lnTo>
                    <a:pt x="58349" y="19308"/>
                  </a:lnTo>
                  <a:cubicBezTo>
                    <a:pt x="58414" y="17701"/>
                    <a:pt x="58101" y="16101"/>
                    <a:pt x="57438" y="14636"/>
                  </a:cubicBezTo>
                  <a:cubicBezTo>
                    <a:pt x="56188" y="12289"/>
                    <a:pt x="53642" y="10931"/>
                    <a:pt x="50997" y="11201"/>
                  </a:cubicBezTo>
                  <a:cubicBezTo>
                    <a:pt x="47802" y="10957"/>
                    <a:pt x="44803" y="12763"/>
                    <a:pt x="43525" y="15701"/>
                  </a:cubicBezTo>
                  <a:cubicBezTo>
                    <a:pt x="42766" y="17522"/>
                    <a:pt x="42404" y="19483"/>
                    <a:pt x="42460" y="21455"/>
                  </a:cubicBezTo>
                  <a:lnTo>
                    <a:pt x="42460" y="51205"/>
                  </a:lnTo>
                  <a:lnTo>
                    <a:pt x="29269" y="51205"/>
                  </a:lnTo>
                  <a:lnTo>
                    <a:pt x="29269" y="21387"/>
                  </a:lnTo>
                  <a:cubicBezTo>
                    <a:pt x="29389" y="19189"/>
                    <a:pt x="29080" y="16990"/>
                    <a:pt x="28359" y="14911"/>
                  </a:cubicBezTo>
                  <a:cubicBezTo>
                    <a:pt x="27192" y="12446"/>
                    <a:pt x="24595" y="10986"/>
                    <a:pt x="21883" y="11270"/>
                  </a:cubicBezTo>
                  <a:cubicBezTo>
                    <a:pt x="18138" y="11270"/>
                    <a:pt x="15626" y="12484"/>
                    <a:pt x="14342" y="14911"/>
                  </a:cubicBezTo>
                  <a:cubicBezTo>
                    <a:pt x="13527" y="16854"/>
                    <a:pt x="13162" y="18956"/>
                    <a:pt x="13277" y="21060"/>
                  </a:cubicBezTo>
                  <a:lnTo>
                    <a:pt x="13277" y="51205"/>
                  </a:lnTo>
                  <a:lnTo>
                    <a:pt x="0" y="51205"/>
                  </a:lnTo>
                  <a:lnTo>
                    <a:pt x="0" y="1221"/>
                  </a:lnTo>
                  <a:lnTo>
                    <a:pt x="12728" y="1221"/>
                  </a:lnTo>
                  <a:lnTo>
                    <a:pt x="12728" y="8556"/>
                  </a:lnTo>
                  <a:cubicBezTo>
                    <a:pt x="13930" y="6449"/>
                    <a:pt x="15488" y="4567"/>
                    <a:pt x="17331" y="2991"/>
                  </a:cubicBezTo>
                  <a:cubicBezTo>
                    <a:pt x="23120" y="-769"/>
                    <a:pt x="30538" y="-929"/>
                    <a:pt x="36483" y="2578"/>
                  </a:cubicBezTo>
                  <a:cubicBezTo>
                    <a:pt x="38381" y="4179"/>
                    <a:pt x="39841" y="6236"/>
                    <a:pt x="40726" y="8556"/>
                  </a:cubicBezTo>
                  <a:cubicBezTo>
                    <a:pt x="42206" y="5843"/>
                    <a:pt x="44413" y="3595"/>
                    <a:pt x="47098" y="2063"/>
                  </a:cubicBezTo>
                  <a:cubicBezTo>
                    <a:pt x="49896" y="665"/>
                    <a:pt x="52988" y="-42"/>
                    <a:pt x="56116" y="2"/>
                  </a:cubicBezTo>
                  <a:cubicBezTo>
                    <a:pt x="58356" y="15"/>
                    <a:pt x="60571" y="458"/>
                    <a:pt x="62643" y="1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6"/>
            <p:cNvSpPr/>
            <p:nvPr/>
          </p:nvSpPr>
          <p:spPr>
            <a:xfrm rot="-5400000">
              <a:off x="12026199" y="6307354"/>
              <a:ext cx="13277" cy="68070"/>
            </a:xfrm>
            <a:custGeom>
              <a:rect b="b" l="l" r="r" t="t"/>
              <a:pathLst>
                <a:path extrusionOk="0" h="68070" w="13277">
                  <a:moveTo>
                    <a:pt x="13278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8" y="0"/>
                  </a:lnTo>
                  <a:close/>
                  <a:moveTo>
                    <a:pt x="0" y="17984"/>
                  </a:moveTo>
                  <a:lnTo>
                    <a:pt x="13278" y="17984"/>
                  </a:lnTo>
                  <a:lnTo>
                    <a:pt x="13278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6"/>
            <p:cNvSpPr/>
            <p:nvPr/>
          </p:nvSpPr>
          <p:spPr>
            <a:xfrm rot="-5400000">
              <a:off x="12018641" y="6273739"/>
              <a:ext cx="45208" cy="51255"/>
            </a:xfrm>
            <a:custGeom>
              <a:rect b="b" l="l" r="r" t="t"/>
              <a:pathLst>
                <a:path extrusionOk="0" h="51255" w="45208">
                  <a:moveTo>
                    <a:pt x="40296" y="4038"/>
                  </a:moveTo>
                  <a:cubicBezTo>
                    <a:pt x="43560" y="6752"/>
                    <a:pt x="45209" y="11252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900" y="18711"/>
                    <a:pt x="31543" y="16639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11" y="10565"/>
                    <a:pt x="15833" y="12857"/>
                    <a:pt x="14377" y="16525"/>
                  </a:cubicBezTo>
                  <a:cubicBezTo>
                    <a:pt x="13439" y="18955"/>
                    <a:pt x="13001" y="21549"/>
                    <a:pt x="13089" y="24151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46" y="6502"/>
                    <a:pt x="15553" y="4622"/>
                    <a:pt x="17434" y="3042"/>
                  </a:cubicBezTo>
                  <a:cubicBezTo>
                    <a:pt x="20409" y="938"/>
                    <a:pt x="23996" y="-125"/>
                    <a:pt x="27637" y="18"/>
                  </a:cubicBezTo>
                  <a:cubicBezTo>
                    <a:pt x="32199" y="-181"/>
                    <a:pt x="36684" y="1243"/>
                    <a:pt x="40296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6"/>
            <p:cNvSpPr/>
            <p:nvPr/>
          </p:nvSpPr>
          <p:spPr>
            <a:xfrm rot="-5400000">
              <a:off x="12017163" y="6218687"/>
              <a:ext cx="48082" cy="51510"/>
            </a:xfrm>
            <a:custGeom>
              <a:rect b="b" l="l" r="r" t="t"/>
              <a:pathLst>
                <a:path extrusionOk="0" h="51510" w="48082">
                  <a:moveTo>
                    <a:pt x="35384" y="2281"/>
                  </a:moveTo>
                  <a:cubicBezTo>
                    <a:pt x="38804" y="3821"/>
                    <a:pt x="41712" y="6306"/>
                    <a:pt x="43766" y="9444"/>
                  </a:cubicBezTo>
                  <a:cubicBezTo>
                    <a:pt x="45803" y="12448"/>
                    <a:pt x="47126" y="15880"/>
                    <a:pt x="47631" y="19475"/>
                  </a:cubicBezTo>
                  <a:cubicBezTo>
                    <a:pt x="48021" y="22665"/>
                    <a:pt x="48160" y="25881"/>
                    <a:pt x="48043" y="29094"/>
                  </a:cubicBezTo>
                  <a:lnTo>
                    <a:pt x="12711" y="29094"/>
                  </a:lnTo>
                  <a:cubicBezTo>
                    <a:pt x="12900" y="33955"/>
                    <a:pt x="14600" y="37373"/>
                    <a:pt x="17778" y="39400"/>
                  </a:cubicBezTo>
                  <a:cubicBezTo>
                    <a:pt x="19884" y="40669"/>
                    <a:pt x="22311" y="41306"/>
                    <a:pt x="24769" y="41237"/>
                  </a:cubicBezTo>
                  <a:cubicBezTo>
                    <a:pt x="27307" y="41354"/>
                    <a:pt x="29803" y="40563"/>
                    <a:pt x="31811" y="39004"/>
                  </a:cubicBezTo>
                  <a:cubicBezTo>
                    <a:pt x="32891" y="38080"/>
                    <a:pt x="33774" y="36947"/>
                    <a:pt x="34405" y="35672"/>
                  </a:cubicBezTo>
                  <a:lnTo>
                    <a:pt x="47407" y="35672"/>
                  </a:lnTo>
                  <a:cubicBezTo>
                    <a:pt x="46818" y="39021"/>
                    <a:pt x="45169" y="42092"/>
                    <a:pt x="42701" y="44432"/>
                  </a:cubicBezTo>
                  <a:cubicBezTo>
                    <a:pt x="38355" y="49156"/>
                    <a:pt x="32292" y="51509"/>
                    <a:pt x="24459" y="51509"/>
                  </a:cubicBezTo>
                  <a:cubicBezTo>
                    <a:pt x="18245" y="51584"/>
                    <a:pt x="12202" y="49474"/>
                    <a:pt x="7386" y="45549"/>
                  </a:cubicBezTo>
                  <a:cubicBezTo>
                    <a:pt x="2461" y="41564"/>
                    <a:pt x="0" y="35094"/>
                    <a:pt x="0" y="26139"/>
                  </a:cubicBezTo>
                  <a:cubicBezTo>
                    <a:pt x="0" y="17746"/>
                    <a:pt x="2228" y="11304"/>
                    <a:pt x="6682" y="6816"/>
                  </a:cubicBezTo>
                  <a:cubicBezTo>
                    <a:pt x="11252" y="2254"/>
                    <a:pt x="17508" y="-208"/>
                    <a:pt x="23961" y="14"/>
                  </a:cubicBezTo>
                  <a:cubicBezTo>
                    <a:pt x="27886" y="-52"/>
                    <a:pt x="31782" y="721"/>
                    <a:pt x="35384" y="2281"/>
                  </a:cubicBezTo>
                  <a:close/>
                  <a:moveTo>
                    <a:pt x="16490" y="13223"/>
                  </a:moveTo>
                  <a:cubicBezTo>
                    <a:pt x="14554" y="15309"/>
                    <a:pt x="13350" y="17967"/>
                    <a:pt x="13054" y="20797"/>
                  </a:cubicBezTo>
                  <a:lnTo>
                    <a:pt x="34886" y="20797"/>
                  </a:lnTo>
                  <a:cubicBezTo>
                    <a:pt x="34844" y="17880"/>
                    <a:pt x="33601" y="15108"/>
                    <a:pt x="31450" y="13137"/>
                  </a:cubicBezTo>
                  <a:cubicBezTo>
                    <a:pt x="29363" y="11367"/>
                    <a:pt x="26698" y="10426"/>
                    <a:pt x="23961" y="10491"/>
                  </a:cubicBezTo>
                  <a:cubicBezTo>
                    <a:pt x="21201" y="10337"/>
                    <a:pt x="18499" y="11325"/>
                    <a:pt x="16490" y="13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66"/>
          <p:cNvSpPr txBox="1"/>
          <p:nvPr/>
        </p:nvSpPr>
        <p:spPr>
          <a:xfrm rot="-5400000">
            <a:off x="11250971" y="5290633"/>
            <a:ext cx="1567737" cy="1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Copyright © 2020.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6"/>
          <p:cNvSpPr txBox="1"/>
          <p:nvPr>
            <p:ph idx="12" type="sldNum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66"/>
          <p:cNvSpPr txBox="1"/>
          <p:nvPr>
            <p:ph idx="11" type="ftr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Blue on Right">
  <p:cSld name="1/3 Blue on Righ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7"/>
          <p:cNvSpPr/>
          <p:nvPr/>
        </p:nvSpPr>
        <p:spPr>
          <a:xfrm>
            <a:off x="8134763" y="-1"/>
            <a:ext cx="4059776" cy="6858001"/>
          </a:xfrm>
          <a:prstGeom prst="rect">
            <a:avLst/>
          </a:prstGeom>
          <a:gradFill>
            <a:gsLst>
              <a:gs pos="0">
                <a:srgbClr val="062379"/>
              </a:gs>
              <a:gs pos="16000">
                <a:srgbClr val="062379"/>
              </a:gs>
              <a:gs pos="45000">
                <a:srgbClr val="0934B6">
                  <a:alpha val="87058"/>
                </a:srgbClr>
              </a:gs>
              <a:gs pos="79000">
                <a:srgbClr val="036DFF">
                  <a:alpha val="80000"/>
                </a:srgbClr>
              </a:gs>
              <a:gs pos="100000">
                <a:srgbClr val="43E1D3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67"/>
          <p:cNvSpPr txBox="1"/>
          <p:nvPr>
            <p:ph type="title"/>
          </p:nvPr>
        </p:nvSpPr>
        <p:spPr>
          <a:xfrm>
            <a:off x="539400" y="562841"/>
            <a:ext cx="7261122" cy="418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67"/>
          <p:cNvSpPr txBox="1"/>
          <p:nvPr>
            <p:ph idx="12" type="sldNum"/>
          </p:nvPr>
        </p:nvSpPr>
        <p:spPr>
          <a:xfrm>
            <a:off x="11490453" y="6445294"/>
            <a:ext cx="150683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7" name="Google Shape;217;p67"/>
          <p:cNvCxnSpPr/>
          <p:nvPr/>
        </p:nvCxnSpPr>
        <p:spPr>
          <a:xfrm>
            <a:off x="539400" y="484910"/>
            <a:ext cx="540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18" name="Google Shape;218;p67"/>
          <p:cNvGrpSpPr/>
          <p:nvPr/>
        </p:nvGrpSpPr>
        <p:grpSpPr>
          <a:xfrm>
            <a:off x="11998459" y="6162188"/>
            <a:ext cx="68500" cy="441925"/>
            <a:chOff x="11998459" y="6162188"/>
            <a:chExt cx="68500" cy="441925"/>
          </a:xfrm>
        </p:grpSpPr>
        <p:sp>
          <p:nvSpPr>
            <p:cNvPr id="219" name="Google Shape;219;p67"/>
            <p:cNvSpPr/>
            <p:nvPr/>
          </p:nvSpPr>
          <p:spPr>
            <a:xfrm rot="-5400000">
              <a:off x="12063068" y="6476346"/>
              <a:ext cx="17" cy="1717"/>
            </a:xfrm>
            <a:custGeom>
              <a:rect b="b" l="l" r="r" t="t"/>
              <a:pathLst>
                <a:path extrusionOk="0" h="1717" w="17">
                  <a:moveTo>
                    <a:pt x="0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7"/>
            <p:cNvSpPr/>
            <p:nvPr/>
          </p:nvSpPr>
          <p:spPr>
            <a:xfrm rot="-5400000">
              <a:off x="12023737" y="6455896"/>
              <a:ext cx="453" cy="271"/>
            </a:xfrm>
            <a:custGeom>
              <a:rect b="b" l="l" r="r" t="t"/>
              <a:pathLst>
                <a:path extrusionOk="0" h="271" w="453">
                  <a:moveTo>
                    <a:pt x="0" y="0"/>
                  </a:moveTo>
                  <a:cubicBezTo>
                    <a:pt x="258" y="172"/>
                    <a:pt x="498" y="344"/>
                    <a:pt x="447" y="2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7"/>
            <p:cNvSpPr/>
            <p:nvPr/>
          </p:nvSpPr>
          <p:spPr>
            <a:xfrm rot="-5400000">
              <a:off x="12023907" y="6477766"/>
              <a:ext cx="15" cy="76"/>
            </a:xfrm>
            <a:custGeom>
              <a:rect b="b" l="l" r="r" t="t"/>
              <a:pathLst>
                <a:path extrusionOk="0" h="76" w="15">
                  <a:moveTo>
                    <a:pt x="15" y="38"/>
                  </a:moveTo>
                  <a:cubicBezTo>
                    <a:pt x="15" y="38"/>
                    <a:pt x="15" y="-48"/>
                    <a:pt x="15" y="38"/>
                  </a:cubicBezTo>
                  <a:cubicBezTo>
                    <a:pt x="15" y="124"/>
                    <a:pt x="-19" y="38"/>
                    <a:pt x="15" y="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7"/>
            <p:cNvSpPr/>
            <p:nvPr/>
          </p:nvSpPr>
          <p:spPr>
            <a:xfrm rot="-5400000">
              <a:off x="12021636" y="6473651"/>
              <a:ext cx="261" cy="103"/>
            </a:xfrm>
            <a:custGeom>
              <a:rect b="b" l="l" r="r" t="t"/>
              <a:pathLst>
                <a:path extrusionOk="0" h="103" w="261">
                  <a:moveTo>
                    <a:pt x="262" y="0"/>
                  </a:moveTo>
                  <a:lnTo>
                    <a:pt x="56" y="103"/>
                  </a:lnTo>
                  <a:cubicBezTo>
                    <a:pt x="176" y="103"/>
                    <a:pt x="-116" y="103"/>
                    <a:pt x="56" y="1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7"/>
            <p:cNvSpPr/>
            <p:nvPr/>
          </p:nvSpPr>
          <p:spPr>
            <a:xfrm rot="-5400000">
              <a:off x="12015635" y="6442208"/>
              <a:ext cx="51323" cy="51323"/>
            </a:xfrm>
            <a:custGeom>
              <a:rect b="b" l="l" r="r" t="t"/>
              <a:pathLst>
                <a:path extrusionOk="0" h="51323" w="51323">
                  <a:moveTo>
                    <a:pt x="25662" y="0"/>
                  </a:moveTo>
                  <a:cubicBezTo>
                    <a:pt x="11489" y="0"/>
                    <a:pt x="0" y="11489"/>
                    <a:pt x="0" y="25662"/>
                  </a:cubicBezTo>
                  <a:cubicBezTo>
                    <a:pt x="0" y="39834"/>
                    <a:pt x="11489" y="51323"/>
                    <a:pt x="25662" y="51323"/>
                  </a:cubicBezTo>
                  <a:cubicBezTo>
                    <a:pt x="39835" y="51323"/>
                    <a:pt x="51324" y="39834"/>
                    <a:pt x="51324" y="25662"/>
                  </a:cubicBezTo>
                  <a:cubicBezTo>
                    <a:pt x="51324" y="25645"/>
                    <a:pt x="51324" y="25627"/>
                    <a:pt x="51324" y="25610"/>
                  </a:cubicBezTo>
                  <a:cubicBezTo>
                    <a:pt x="51314" y="11457"/>
                    <a:pt x="39833" y="-9"/>
                    <a:pt x="25679" y="0"/>
                  </a:cubicBezTo>
                  <a:cubicBezTo>
                    <a:pt x="25673" y="0"/>
                    <a:pt x="25667" y="0"/>
                    <a:pt x="25662" y="0"/>
                  </a:cubicBezTo>
                  <a:close/>
                  <a:moveTo>
                    <a:pt x="26967" y="15648"/>
                  </a:moveTo>
                  <a:cubicBezTo>
                    <a:pt x="26864" y="15648"/>
                    <a:pt x="26967" y="15785"/>
                    <a:pt x="26967" y="15837"/>
                  </a:cubicBezTo>
                  <a:cubicBezTo>
                    <a:pt x="26894" y="15820"/>
                    <a:pt x="26817" y="15820"/>
                    <a:pt x="26744" y="15837"/>
                  </a:cubicBezTo>
                  <a:cubicBezTo>
                    <a:pt x="26899" y="15837"/>
                    <a:pt x="27139" y="16043"/>
                    <a:pt x="26933" y="16163"/>
                  </a:cubicBezTo>
                  <a:cubicBezTo>
                    <a:pt x="26727" y="16283"/>
                    <a:pt x="27019" y="16163"/>
                    <a:pt x="27036" y="16163"/>
                  </a:cubicBezTo>
                  <a:cubicBezTo>
                    <a:pt x="27173" y="15854"/>
                    <a:pt x="27586" y="16283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294" y="16489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191" y="16489"/>
                    <a:pt x="27156" y="16489"/>
                  </a:cubicBezTo>
                  <a:cubicBezTo>
                    <a:pt x="27122" y="16489"/>
                    <a:pt x="27156" y="16489"/>
                    <a:pt x="27156" y="16593"/>
                  </a:cubicBezTo>
                  <a:cubicBezTo>
                    <a:pt x="27156" y="16696"/>
                    <a:pt x="27276" y="16593"/>
                    <a:pt x="27156" y="16593"/>
                  </a:cubicBezTo>
                  <a:cubicBezTo>
                    <a:pt x="27036" y="16593"/>
                    <a:pt x="27294" y="16593"/>
                    <a:pt x="27379" y="16593"/>
                  </a:cubicBezTo>
                  <a:cubicBezTo>
                    <a:pt x="27465" y="16593"/>
                    <a:pt x="27276" y="16713"/>
                    <a:pt x="27276" y="16799"/>
                  </a:cubicBezTo>
                  <a:cubicBezTo>
                    <a:pt x="27276" y="16885"/>
                    <a:pt x="26795" y="16936"/>
                    <a:pt x="26744" y="16799"/>
                  </a:cubicBezTo>
                  <a:cubicBezTo>
                    <a:pt x="26692" y="16661"/>
                    <a:pt x="26297" y="16799"/>
                    <a:pt x="26074" y="16902"/>
                  </a:cubicBezTo>
                  <a:cubicBezTo>
                    <a:pt x="25851" y="17005"/>
                    <a:pt x="26074" y="17125"/>
                    <a:pt x="25868" y="16988"/>
                  </a:cubicBezTo>
                  <a:cubicBezTo>
                    <a:pt x="25662" y="16850"/>
                    <a:pt x="25610" y="16988"/>
                    <a:pt x="25559" y="17142"/>
                  </a:cubicBezTo>
                  <a:cubicBezTo>
                    <a:pt x="25507" y="17297"/>
                    <a:pt x="25559" y="17142"/>
                    <a:pt x="25404" y="17142"/>
                  </a:cubicBezTo>
                  <a:cubicBezTo>
                    <a:pt x="25553" y="17029"/>
                    <a:pt x="25690" y="16902"/>
                    <a:pt x="25816" y="16764"/>
                  </a:cubicBezTo>
                  <a:cubicBezTo>
                    <a:pt x="25816" y="16593"/>
                    <a:pt x="26057" y="16764"/>
                    <a:pt x="26194" y="16764"/>
                  </a:cubicBezTo>
                  <a:cubicBezTo>
                    <a:pt x="26332" y="16764"/>
                    <a:pt x="26297" y="16610"/>
                    <a:pt x="26349" y="16541"/>
                  </a:cubicBezTo>
                  <a:cubicBezTo>
                    <a:pt x="26400" y="16472"/>
                    <a:pt x="26091" y="16764"/>
                    <a:pt x="26005" y="16627"/>
                  </a:cubicBezTo>
                  <a:cubicBezTo>
                    <a:pt x="25919" y="16489"/>
                    <a:pt x="25748" y="16627"/>
                    <a:pt x="25902" y="16627"/>
                  </a:cubicBezTo>
                  <a:cubicBezTo>
                    <a:pt x="26057" y="16627"/>
                    <a:pt x="25765" y="16627"/>
                    <a:pt x="25662" y="16627"/>
                  </a:cubicBezTo>
                  <a:lnTo>
                    <a:pt x="25662" y="16627"/>
                  </a:lnTo>
                  <a:cubicBezTo>
                    <a:pt x="25662" y="16627"/>
                    <a:pt x="25662" y="16627"/>
                    <a:pt x="25662" y="16627"/>
                  </a:cubicBezTo>
                  <a:cubicBezTo>
                    <a:pt x="25919" y="16541"/>
                    <a:pt x="26040" y="16472"/>
                    <a:pt x="26005" y="16215"/>
                  </a:cubicBezTo>
                  <a:lnTo>
                    <a:pt x="25834" y="16215"/>
                  </a:lnTo>
                  <a:cubicBezTo>
                    <a:pt x="25954" y="16094"/>
                    <a:pt x="26126" y="15940"/>
                    <a:pt x="26297" y="16060"/>
                  </a:cubicBezTo>
                  <a:cubicBezTo>
                    <a:pt x="26160" y="15888"/>
                    <a:pt x="26297" y="16060"/>
                    <a:pt x="26297" y="16060"/>
                  </a:cubicBezTo>
                  <a:cubicBezTo>
                    <a:pt x="26297" y="16060"/>
                    <a:pt x="26194" y="15837"/>
                    <a:pt x="26297" y="15785"/>
                  </a:cubicBezTo>
                  <a:cubicBezTo>
                    <a:pt x="26400" y="15734"/>
                    <a:pt x="26297" y="15648"/>
                    <a:pt x="26194" y="15785"/>
                  </a:cubicBezTo>
                  <a:lnTo>
                    <a:pt x="26194" y="15785"/>
                  </a:lnTo>
                  <a:cubicBezTo>
                    <a:pt x="26057" y="15785"/>
                    <a:pt x="26194" y="15476"/>
                    <a:pt x="26194" y="15493"/>
                  </a:cubicBezTo>
                  <a:cubicBezTo>
                    <a:pt x="26023" y="15493"/>
                    <a:pt x="25988" y="15613"/>
                    <a:pt x="25834" y="15493"/>
                  </a:cubicBezTo>
                  <a:cubicBezTo>
                    <a:pt x="25679" y="15373"/>
                    <a:pt x="25834" y="15493"/>
                    <a:pt x="25834" y="15596"/>
                  </a:cubicBezTo>
                  <a:cubicBezTo>
                    <a:pt x="25834" y="15699"/>
                    <a:pt x="25662" y="15459"/>
                    <a:pt x="25713" y="15596"/>
                  </a:cubicBezTo>
                  <a:cubicBezTo>
                    <a:pt x="25765" y="15734"/>
                    <a:pt x="25713" y="15493"/>
                    <a:pt x="25713" y="15459"/>
                  </a:cubicBezTo>
                  <a:lnTo>
                    <a:pt x="25713" y="15459"/>
                  </a:lnTo>
                  <a:cubicBezTo>
                    <a:pt x="25713" y="15459"/>
                    <a:pt x="25713" y="15287"/>
                    <a:pt x="25816" y="15236"/>
                  </a:cubicBezTo>
                  <a:cubicBezTo>
                    <a:pt x="25919" y="15184"/>
                    <a:pt x="25713" y="15029"/>
                    <a:pt x="25816" y="15064"/>
                  </a:cubicBezTo>
                  <a:cubicBezTo>
                    <a:pt x="25919" y="15098"/>
                    <a:pt x="25816" y="15064"/>
                    <a:pt x="25816" y="14961"/>
                  </a:cubicBezTo>
                  <a:cubicBezTo>
                    <a:pt x="25816" y="14858"/>
                    <a:pt x="25816" y="15047"/>
                    <a:pt x="25816" y="15081"/>
                  </a:cubicBezTo>
                  <a:lnTo>
                    <a:pt x="25816" y="15081"/>
                  </a:ln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2" y="15173"/>
                    <a:pt x="25812" y="15264"/>
                    <a:pt x="25816" y="15356"/>
                  </a:cubicBezTo>
                  <a:cubicBezTo>
                    <a:pt x="25713" y="15356"/>
                    <a:pt x="25816" y="15218"/>
                    <a:pt x="25816" y="15167"/>
                  </a:cubicBezTo>
                  <a:cubicBezTo>
                    <a:pt x="25816" y="15115"/>
                    <a:pt x="25816" y="14858"/>
                    <a:pt x="25919" y="14823"/>
                  </a:cubicBezTo>
                  <a:cubicBezTo>
                    <a:pt x="26023" y="14789"/>
                    <a:pt x="25919" y="14823"/>
                    <a:pt x="25919" y="14823"/>
                  </a:cubicBezTo>
                  <a:cubicBezTo>
                    <a:pt x="25919" y="14823"/>
                    <a:pt x="25799" y="14978"/>
                    <a:pt x="25731" y="14823"/>
                  </a:cubicBezTo>
                  <a:cubicBezTo>
                    <a:pt x="25662" y="14669"/>
                    <a:pt x="25731" y="14823"/>
                    <a:pt x="25731" y="14823"/>
                  </a:cubicBezTo>
                  <a:cubicBezTo>
                    <a:pt x="25731" y="14823"/>
                    <a:pt x="25731" y="14686"/>
                    <a:pt x="25868" y="14737"/>
                  </a:cubicBezTo>
                  <a:cubicBezTo>
                    <a:pt x="26005" y="14789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lnTo>
                    <a:pt x="25868" y="14737"/>
                  </a:lnTo>
                  <a:lnTo>
                    <a:pt x="25868" y="14652"/>
                  </a:lnTo>
                  <a:cubicBezTo>
                    <a:pt x="25868" y="14652"/>
                    <a:pt x="25868" y="14652"/>
                    <a:pt x="25868" y="14652"/>
                  </a:cubicBezTo>
                  <a:cubicBezTo>
                    <a:pt x="25868" y="14652"/>
                    <a:pt x="25868" y="14566"/>
                    <a:pt x="25868" y="14514"/>
                  </a:cubicBezTo>
                  <a:lnTo>
                    <a:pt x="25868" y="14514"/>
                  </a:lnTo>
                  <a:cubicBezTo>
                    <a:pt x="25868" y="14514"/>
                    <a:pt x="25868" y="14514"/>
                    <a:pt x="25868" y="14514"/>
                  </a:cubicBezTo>
                  <a:cubicBezTo>
                    <a:pt x="25868" y="14514"/>
                    <a:pt x="25868" y="14514"/>
                    <a:pt x="25971" y="14514"/>
                  </a:cubicBezTo>
                  <a:cubicBezTo>
                    <a:pt x="25976" y="14486"/>
                    <a:pt x="25976" y="14457"/>
                    <a:pt x="25971" y="14428"/>
                  </a:cubicBezTo>
                  <a:cubicBezTo>
                    <a:pt x="25971" y="14428"/>
                    <a:pt x="26091" y="14085"/>
                    <a:pt x="26126" y="14291"/>
                  </a:cubicBezTo>
                  <a:cubicBezTo>
                    <a:pt x="26160" y="14497"/>
                    <a:pt x="26126" y="14291"/>
                    <a:pt x="26126" y="14291"/>
                  </a:cubicBezTo>
                  <a:cubicBezTo>
                    <a:pt x="26538" y="14136"/>
                    <a:pt x="26435" y="14291"/>
                    <a:pt x="26126" y="14531"/>
                  </a:cubicBezTo>
                  <a:lnTo>
                    <a:pt x="26126" y="14531"/>
                  </a:lnTo>
                  <a:cubicBezTo>
                    <a:pt x="25902" y="14737"/>
                    <a:pt x="26366" y="14531"/>
                    <a:pt x="26486" y="14531"/>
                  </a:cubicBezTo>
                  <a:cubicBezTo>
                    <a:pt x="26607" y="14531"/>
                    <a:pt x="26486" y="15029"/>
                    <a:pt x="26263" y="14995"/>
                  </a:cubicBezTo>
                  <a:cubicBezTo>
                    <a:pt x="26040" y="14961"/>
                    <a:pt x="26263" y="14995"/>
                    <a:pt x="26263" y="14995"/>
                  </a:cubicBezTo>
                  <a:cubicBezTo>
                    <a:pt x="26263" y="14995"/>
                    <a:pt x="26108" y="15133"/>
                    <a:pt x="26005" y="14995"/>
                  </a:cubicBezTo>
                  <a:cubicBezTo>
                    <a:pt x="26064" y="15057"/>
                    <a:pt x="26162" y="15059"/>
                    <a:pt x="26224" y="15000"/>
                  </a:cubicBezTo>
                  <a:cubicBezTo>
                    <a:pt x="26226" y="14998"/>
                    <a:pt x="26227" y="14997"/>
                    <a:pt x="26229" y="14995"/>
                  </a:cubicBezTo>
                  <a:cubicBezTo>
                    <a:pt x="26486" y="15098"/>
                    <a:pt x="26503" y="15373"/>
                    <a:pt x="26589" y="15579"/>
                  </a:cubicBezTo>
                  <a:cubicBezTo>
                    <a:pt x="26675" y="15785"/>
                    <a:pt x="26830" y="15545"/>
                    <a:pt x="26967" y="15613"/>
                  </a:cubicBezTo>
                  <a:close/>
                  <a:moveTo>
                    <a:pt x="18138" y="47476"/>
                  </a:moveTo>
                  <a:lnTo>
                    <a:pt x="18138" y="47476"/>
                  </a:lnTo>
                  <a:lnTo>
                    <a:pt x="18138" y="47476"/>
                  </a:lnTo>
                  <a:lnTo>
                    <a:pt x="18138" y="47476"/>
                  </a:lnTo>
                  <a:lnTo>
                    <a:pt x="18224" y="47476"/>
                  </a:lnTo>
                  <a:lnTo>
                    <a:pt x="18224" y="47476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7795" y="47218"/>
                  </a:lnTo>
                  <a:lnTo>
                    <a:pt x="17795" y="47218"/>
                  </a:lnTo>
                  <a:cubicBezTo>
                    <a:pt x="17795" y="47218"/>
                    <a:pt x="17795" y="47218"/>
                    <a:pt x="17795" y="47218"/>
                  </a:cubicBezTo>
                  <a:cubicBezTo>
                    <a:pt x="17762" y="47203"/>
                    <a:pt x="17725" y="47203"/>
                    <a:pt x="17692" y="47218"/>
                  </a:cubicBezTo>
                  <a:lnTo>
                    <a:pt x="17692" y="47218"/>
                  </a:lnTo>
                  <a:lnTo>
                    <a:pt x="17692" y="47218"/>
                  </a:lnTo>
                  <a:lnTo>
                    <a:pt x="17692" y="47218"/>
                  </a:lnTo>
                  <a:lnTo>
                    <a:pt x="17864" y="47218"/>
                  </a:lnTo>
                  <a:lnTo>
                    <a:pt x="17658" y="47218"/>
                  </a:lnTo>
                  <a:lnTo>
                    <a:pt x="17658" y="47218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280" y="47115"/>
                  </a:lnTo>
                  <a:lnTo>
                    <a:pt x="17469" y="47218"/>
                  </a:lnTo>
                  <a:lnTo>
                    <a:pt x="17194" y="47081"/>
                  </a:lnTo>
                  <a:lnTo>
                    <a:pt x="17194" y="47081"/>
                  </a:lnTo>
                  <a:lnTo>
                    <a:pt x="17366" y="47081"/>
                  </a:lnTo>
                  <a:lnTo>
                    <a:pt x="17228" y="47081"/>
                  </a:lnTo>
                  <a:lnTo>
                    <a:pt x="17366" y="47081"/>
                  </a:lnTo>
                  <a:lnTo>
                    <a:pt x="17108" y="46961"/>
                  </a:lnTo>
                  <a:lnTo>
                    <a:pt x="17108" y="46961"/>
                  </a:lnTo>
                  <a:lnTo>
                    <a:pt x="17005" y="46961"/>
                  </a:lnTo>
                  <a:lnTo>
                    <a:pt x="17005" y="46961"/>
                  </a:lnTo>
                  <a:lnTo>
                    <a:pt x="16782" y="46858"/>
                  </a:lnTo>
                  <a:lnTo>
                    <a:pt x="16782" y="46858"/>
                  </a:lnTo>
                  <a:lnTo>
                    <a:pt x="16696" y="46858"/>
                  </a:lnTo>
                  <a:lnTo>
                    <a:pt x="16696" y="46858"/>
                  </a:lnTo>
                  <a:cubicBezTo>
                    <a:pt x="16557" y="46803"/>
                    <a:pt x="16425" y="46733"/>
                    <a:pt x="16301" y="46651"/>
                  </a:cubicBezTo>
                  <a:lnTo>
                    <a:pt x="16301" y="46651"/>
                  </a:lnTo>
                  <a:lnTo>
                    <a:pt x="16129" y="46548"/>
                  </a:lnTo>
                  <a:lnTo>
                    <a:pt x="16283" y="46651"/>
                  </a:lnTo>
                  <a:lnTo>
                    <a:pt x="15940" y="46462"/>
                  </a:lnTo>
                  <a:lnTo>
                    <a:pt x="15940" y="46462"/>
                  </a:lnTo>
                  <a:lnTo>
                    <a:pt x="15837" y="46462"/>
                  </a:lnTo>
                  <a:lnTo>
                    <a:pt x="15837" y="46462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510" y="46274"/>
                  </a:lnTo>
                  <a:lnTo>
                    <a:pt x="15510" y="46274"/>
                  </a:lnTo>
                  <a:lnTo>
                    <a:pt x="15339" y="46153"/>
                  </a:lnTo>
                  <a:lnTo>
                    <a:pt x="15339" y="46153"/>
                  </a:lnTo>
                  <a:lnTo>
                    <a:pt x="15201" y="46153"/>
                  </a:lnTo>
                  <a:lnTo>
                    <a:pt x="15201" y="46153"/>
                  </a:lnTo>
                  <a:cubicBezTo>
                    <a:pt x="15162" y="46164"/>
                    <a:pt x="15120" y="46164"/>
                    <a:pt x="15081" y="46153"/>
                  </a:cubicBezTo>
                  <a:lnTo>
                    <a:pt x="15081" y="46153"/>
                  </a:lnTo>
                  <a:lnTo>
                    <a:pt x="15218" y="46239"/>
                  </a:lnTo>
                  <a:lnTo>
                    <a:pt x="15081" y="46153"/>
                  </a:lnTo>
                  <a:lnTo>
                    <a:pt x="15081" y="46153"/>
                  </a:lnTo>
                  <a:lnTo>
                    <a:pt x="14961" y="46153"/>
                  </a:lnTo>
                  <a:lnTo>
                    <a:pt x="14961" y="46153"/>
                  </a:lnTo>
                  <a:lnTo>
                    <a:pt x="14823" y="46067"/>
                  </a:lnTo>
                  <a:cubicBezTo>
                    <a:pt x="14890" y="46095"/>
                    <a:pt x="14953" y="46130"/>
                    <a:pt x="15012" y="46170"/>
                  </a:cubicBezTo>
                  <a:cubicBezTo>
                    <a:pt x="15012" y="46170"/>
                    <a:pt x="15150" y="46274"/>
                    <a:pt x="15184" y="46274"/>
                  </a:cubicBezTo>
                  <a:lnTo>
                    <a:pt x="14720" y="45947"/>
                  </a:lnTo>
                  <a:lnTo>
                    <a:pt x="14720" y="45947"/>
                  </a:lnTo>
                  <a:cubicBezTo>
                    <a:pt x="14446" y="45724"/>
                    <a:pt x="14136" y="45535"/>
                    <a:pt x="13879" y="45312"/>
                  </a:cubicBezTo>
                  <a:lnTo>
                    <a:pt x="13982" y="45312"/>
                  </a:lnTo>
                  <a:lnTo>
                    <a:pt x="13827" y="45191"/>
                  </a:lnTo>
                  <a:lnTo>
                    <a:pt x="13827" y="45191"/>
                  </a:lnTo>
                  <a:cubicBezTo>
                    <a:pt x="13827" y="45191"/>
                    <a:pt x="13827" y="45191"/>
                    <a:pt x="13724" y="45191"/>
                  </a:cubicBezTo>
                  <a:lnTo>
                    <a:pt x="13724" y="45191"/>
                  </a:lnTo>
                  <a:lnTo>
                    <a:pt x="13724" y="45191"/>
                  </a:lnTo>
                  <a:lnTo>
                    <a:pt x="13724" y="45191"/>
                  </a:lnTo>
                  <a:cubicBezTo>
                    <a:pt x="13500" y="45056"/>
                    <a:pt x="13292" y="44895"/>
                    <a:pt x="13106" y="44710"/>
                  </a:cubicBezTo>
                  <a:lnTo>
                    <a:pt x="13106" y="44710"/>
                  </a:lnTo>
                  <a:cubicBezTo>
                    <a:pt x="12865" y="44453"/>
                    <a:pt x="12573" y="44264"/>
                    <a:pt x="12316" y="44023"/>
                  </a:cubicBezTo>
                  <a:cubicBezTo>
                    <a:pt x="12316" y="44023"/>
                    <a:pt x="12316" y="44023"/>
                    <a:pt x="12316" y="44023"/>
                  </a:cubicBezTo>
                  <a:cubicBezTo>
                    <a:pt x="11271" y="42931"/>
                    <a:pt x="10350" y="41727"/>
                    <a:pt x="9567" y="40434"/>
                  </a:cubicBezTo>
                  <a:lnTo>
                    <a:pt x="9567" y="40434"/>
                  </a:lnTo>
                  <a:cubicBezTo>
                    <a:pt x="9215" y="39466"/>
                    <a:pt x="8691" y="38570"/>
                    <a:pt x="8021" y="37788"/>
                  </a:cubicBezTo>
                  <a:lnTo>
                    <a:pt x="8021" y="37788"/>
                  </a:lnTo>
                  <a:cubicBezTo>
                    <a:pt x="6949" y="36560"/>
                    <a:pt x="6200" y="35084"/>
                    <a:pt x="5840" y="33494"/>
                  </a:cubicBezTo>
                  <a:cubicBezTo>
                    <a:pt x="5840" y="33494"/>
                    <a:pt x="5840" y="33494"/>
                    <a:pt x="5840" y="33580"/>
                  </a:cubicBezTo>
                  <a:cubicBezTo>
                    <a:pt x="5850" y="33546"/>
                    <a:pt x="5850" y="33511"/>
                    <a:pt x="5840" y="33477"/>
                  </a:cubicBezTo>
                  <a:cubicBezTo>
                    <a:pt x="5840" y="33477"/>
                    <a:pt x="5840" y="33580"/>
                    <a:pt x="5840" y="33614"/>
                  </a:cubicBezTo>
                  <a:cubicBezTo>
                    <a:pt x="5600" y="33202"/>
                    <a:pt x="5685" y="28461"/>
                    <a:pt x="5222" y="30299"/>
                  </a:cubicBezTo>
                  <a:cubicBezTo>
                    <a:pt x="5222" y="30299"/>
                    <a:pt x="5222" y="30093"/>
                    <a:pt x="5222" y="30042"/>
                  </a:cubicBezTo>
                  <a:cubicBezTo>
                    <a:pt x="5222" y="29990"/>
                    <a:pt x="5222" y="30042"/>
                    <a:pt x="5222" y="30128"/>
                  </a:cubicBezTo>
                  <a:cubicBezTo>
                    <a:pt x="5222" y="30213"/>
                    <a:pt x="5222" y="29887"/>
                    <a:pt x="5067" y="29784"/>
                  </a:cubicBezTo>
                  <a:cubicBezTo>
                    <a:pt x="4913" y="29681"/>
                    <a:pt x="5067" y="29784"/>
                    <a:pt x="5067" y="29784"/>
                  </a:cubicBezTo>
                  <a:lnTo>
                    <a:pt x="5067" y="29784"/>
                  </a:lnTo>
                  <a:cubicBezTo>
                    <a:pt x="5067" y="29784"/>
                    <a:pt x="5067" y="29612"/>
                    <a:pt x="5067" y="29544"/>
                  </a:cubicBezTo>
                  <a:cubicBezTo>
                    <a:pt x="5067" y="29475"/>
                    <a:pt x="5067" y="29664"/>
                    <a:pt x="5067" y="29715"/>
                  </a:cubicBezTo>
                  <a:cubicBezTo>
                    <a:pt x="5067" y="29458"/>
                    <a:pt x="4947" y="29166"/>
                    <a:pt x="4844" y="28908"/>
                  </a:cubicBezTo>
                  <a:cubicBezTo>
                    <a:pt x="4844" y="28994"/>
                    <a:pt x="4844" y="29080"/>
                    <a:pt x="4844" y="29183"/>
                  </a:cubicBezTo>
                  <a:cubicBezTo>
                    <a:pt x="4689" y="28753"/>
                    <a:pt x="4672" y="28290"/>
                    <a:pt x="4552" y="27843"/>
                  </a:cubicBezTo>
                  <a:cubicBezTo>
                    <a:pt x="4552" y="27929"/>
                    <a:pt x="4552" y="27843"/>
                    <a:pt x="4552" y="27740"/>
                  </a:cubicBezTo>
                  <a:cubicBezTo>
                    <a:pt x="4552" y="27637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343" y="27287"/>
                    <a:pt x="4226" y="26796"/>
                    <a:pt x="4208" y="26297"/>
                  </a:cubicBezTo>
                  <a:cubicBezTo>
                    <a:pt x="4218" y="26366"/>
                    <a:pt x="4218" y="26435"/>
                    <a:pt x="4208" y="26503"/>
                  </a:cubicBezTo>
                  <a:cubicBezTo>
                    <a:pt x="4218" y="26435"/>
                    <a:pt x="4218" y="26366"/>
                    <a:pt x="4208" y="26297"/>
                  </a:cubicBezTo>
                  <a:lnTo>
                    <a:pt x="4208" y="26297"/>
                  </a:lnTo>
                  <a:cubicBezTo>
                    <a:pt x="4208" y="26297"/>
                    <a:pt x="4208" y="26297"/>
                    <a:pt x="4208" y="26297"/>
                  </a:cubicBezTo>
                  <a:lnTo>
                    <a:pt x="4208" y="26297"/>
                  </a:lnTo>
                  <a:lnTo>
                    <a:pt x="4208" y="26297"/>
                  </a:lnTo>
                  <a:cubicBezTo>
                    <a:pt x="4208" y="26297"/>
                    <a:pt x="4208" y="26297"/>
                    <a:pt x="4208" y="26400"/>
                  </a:cubicBezTo>
                  <a:cubicBezTo>
                    <a:pt x="4208" y="26503"/>
                    <a:pt x="4208" y="26400"/>
                    <a:pt x="4208" y="26400"/>
                  </a:cubicBezTo>
                  <a:lnTo>
                    <a:pt x="4208" y="26400"/>
                  </a:lnTo>
                  <a:lnTo>
                    <a:pt x="4208" y="26400"/>
                  </a:lnTo>
                  <a:cubicBezTo>
                    <a:pt x="4208" y="26314"/>
                    <a:pt x="4208" y="26194"/>
                    <a:pt x="4208" y="26091"/>
                  </a:cubicBezTo>
                  <a:lnTo>
                    <a:pt x="4208" y="26091"/>
                  </a:lnTo>
                  <a:cubicBezTo>
                    <a:pt x="4200" y="26034"/>
                    <a:pt x="4200" y="25976"/>
                    <a:pt x="4208" y="25919"/>
                  </a:cubicBezTo>
                  <a:lnTo>
                    <a:pt x="4208" y="25919"/>
                  </a:lnTo>
                  <a:cubicBezTo>
                    <a:pt x="4191" y="25679"/>
                    <a:pt x="4191" y="25438"/>
                    <a:pt x="4208" y="25198"/>
                  </a:cubicBezTo>
                  <a:lnTo>
                    <a:pt x="4208" y="25198"/>
                  </a:lnTo>
                  <a:cubicBezTo>
                    <a:pt x="4208" y="25198"/>
                    <a:pt x="4208" y="25112"/>
                    <a:pt x="4208" y="25078"/>
                  </a:cubicBezTo>
                  <a:lnTo>
                    <a:pt x="4208" y="25078"/>
                  </a:lnTo>
                  <a:cubicBezTo>
                    <a:pt x="4764" y="15747"/>
                    <a:pt x="10928" y="7687"/>
                    <a:pt x="19787" y="4706"/>
                  </a:cubicBezTo>
                  <a:lnTo>
                    <a:pt x="19787" y="4706"/>
                  </a:lnTo>
                  <a:lnTo>
                    <a:pt x="19994" y="4706"/>
                  </a:lnTo>
                  <a:lnTo>
                    <a:pt x="19994" y="4706"/>
                  </a:lnTo>
                  <a:lnTo>
                    <a:pt x="20217" y="4706"/>
                  </a:lnTo>
                  <a:lnTo>
                    <a:pt x="20062" y="4706"/>
                  </a:lnTo>
                  <a:lnTo>
                    <a:pt x="20337" y="4706"/>
                  </a:lnTo>
                  <a:lnTo>
                    <a:pt x="20234" y="4706"/>
                  </a:lnTo>
                  <a:lnTo>
                    <a:pt x="20234" y="4706"/>
                  </a:lnTo>
                  <a:lnTo>
                    <a:pt x="20423" y="4706"/>
                  </a:lnTo>
                  <a:lnTo>
                    <a:pt x="20423" y="4706"/>
                  </a:lnTo>
                  <a:lnTo>
                    <a:pt x="21711" y="4414"/>
                  </a:lnTo>
                  <a:lnTo>
                    <a:pt x="21711" y="4414"/>
                  </a:lnTo>
                  <a:lnTo>
                    <a:pt x="22038" y="4414"/>
                  </a:lnTo>
                  <a:lnTo>
                    <a:pt x="21814" y="4414"/>
                  </a:lnTo>
                  <a:lnTo>
                    <a:pt x="21814" y="4414"/>
                  </a:lnTo>
                  <a:lnTo>
                    <a:pt x="22415" y="4414"/>
                  </a:lnTo>
                  <a:lnTo>
                    <a:pt x="22415" y="4414"/>
                  </a:lnTo>
                  <a:lnTo>
                    <a:pt x="22106" y="4414"/>
                  </a:lnTo>
                  <a:lnTo>
                    <a:pt x="22398" y="4414"/>
                  </a:lnTo>
                  <a:lnTo>
                    <a:pt x="22398" y="4414"/>
                  </a:lnTo>
                  <a:lnTo>
                    <a:pt x="22690" y="4414"/>
                  </a:lnTo>
                  <a:lnTo>
                    <a:pt x="22587" y="4414"/>
                  </a:lnTo>
                  <a:lnTo>
                    <a:pt x="22484" y="4414"/>
                  </a:lnTo>
                  <a:lnTo>
                    <a:pt x="22725" y="4414"/>
                  </a:lnTo>
                  <a:lnTo>
                    <a:pt x="22347" y="4414"/>
                  </a:lnTo>
                  <a:lnTo>
                    <a:pt x="22244" y="4414"/>
                  </a:lnTo>
                  <a:lnTo>
                    <a:pt x="22055" y="4414"/>
                  </a:lnTo>
                  <a:lnTo>
                    <a:pt x="22415" y="4414"/>
                  </a:lnTo>
                  <a:lnTo>
                    <a:pt x="22020" y="4414"/>
                  </a:lnTo>
                  <a:lnTo>
                    <a:pt x="22020" y="4414"/>
                  </a:lnTo>
                  <a:lnTo>
                    <a:pt x="21608" y="4414"/>
                  </a:lnTo>
                  <a:lnTo>
                    <a:pt x="21608" y="4414"/>
                  </a:lnTo>
                  <a:lnTo>
                    <a:pt x="21213" y="4500"/>
                  </a:lnTo>
                  <a:lnTo>
                    <a:pt x="21385" y="4500"/>
                  </a:lnTo>
                  <a:lnTo>
                    <a:pt x="21385" y="4500"/>
                  </a:lnTo>
                  <a:cubicBezTo>
                    <a:pt x="21251" y="4544"/>
                    <a:pt x="21113" y="4572"/>
                    <a:pt x="20973" y="4586"/>
                  </a:cubicBezTo>
                  <a:lnTo>
                    <a:pt x="21144" y="4586"/>
                  </a:lnTo>
                  <a:lnTo>
                    <a:pt x="20955" y="4586"/>
                  </a:lnTo>
                  <a:lnTo>
                    <a:pt x="20955" y="4586"/>
                  </a:lnTo>
                  <a:lnTo>
                    <a:pt x="20835" y="4586"/>
                  </a:lnTo>
                  <a:lnTo>
                    <a:pt x="20835" y="4586"/>
                  </a:lnTo>
                  <a:lnTo>
                    <a:pt x="20835" y="4586"/>
                  </a:lnTo>
                  <a:cubicBezTo>
                    <a:pt x="20835" y="4586"/>
                    <a:pt x="20835" y="4586"/>
                    <a:pt x="20835" y="4586"/>
                  </a:cubicBezTo>
                  <a:lnTo>
                    <a:pt x="20835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560" y="4586"/>
                  </a:lnTo>
                  <a:lnTo>
                    <a:pt x="20560" y="4586"/>
                  </a:lnTo>
                  <a:lnTo>
                    <a:pt x="20114" y="4706"/>
                  </a:lnTo>
                  <a:lnTo>
                    <a:pt x="20114" y="4706"/>
                  </a:lnTo>
                  <a:lnTo>
                    <a:pt x="19787" y="4827"/>
                  </a:lnTo>
                  <a:lnTo>
                    <a:pt x="19787" y="4827"/>
                  </a:lnTo>
                  <a:lnTo>
                    <a:pt x="19392" y="4947"/>
                  </a:lnTo>
                  <a:lnTo>
                    <a:pt x="19392" y="4947"/>
                  </a:lnTo>
                  <a:lnTo>
                    <a:pt x="19100" y="5153"/>
                  </a:lnTo>
                  <a:lnTo>
                    <a:pt x="19100" y="5153"/>
                  </a:lnTo>
                  <a:lnTo>
                    <a:pt x="18997" y="5153"/>
                  </a:lnTo>
                  <a:lnTo>
                    <a:pt x="18997" y="5153"/>
                  </a:lnTo>
                  <a:lnTo>
                    <a:pt x="18430" y="5359"/>
                  </a:lnTo>
                  <a:lnTo>
                    <a:pt x="18568" y="5359"/>
                  </a:lnTo>
                  <a:lnTo>
                    <a:pt x="18568" y="5359"/>
                  </a:lnTo>
                  <a:cubicBezTo>
                    <a:pt x="18763" y="5286"/>
                    <a:pt x="18964" y="5229"/>
                    <a:pt x="19169" y="5187"/>
                  </a:cubicBezTo>
                  <a:lnTo>
                    <a:pt x="19169" y="5187"/>
                  </a:lnTo>
                  <a:lnTo>
                    <a:pt x="19341" y="5187"/>
                  </a:lnTo>
                  <a:lnTo>
                    <a:pt x="19461" y="5187"/>
                  </a:lnTo>
                  <a:lnTo>
                    <a:pt x="19186" y="5187"/>
                  </a:lnTo>
                  <a:lnTo>
                    <a:pt x="19186" y="5187"/>
                  </a:lnTo>
                  <a:lnTo>
                    <a:pt x="19032" y="5187"/>
                  </a:lnTo>
                  <a:lnTo>
                    <a:pt x="19032" y="5187"/>
                  </a:lnTo>
                  <a:lnTo>
                    <a:pt x="18911" y="5187"/>
                  </a:lnTo>
                  <a:lnTo>
                    <a:pt x="18911" y="5187"/>
                  </a:lnTo>
                  <a:lnTo>
                    <a:pt x="18740" y="5187"/>
                  </a:lnTo>
                  <a:lnTo>
                    <a:pt x="18740" y="5187"/>
                  </a:lnTo>
                  <a:lnTo>
                    <a:pt x="18894" y="5187"/>
                  </a:lnTo>
                  <a:lnTo>
                    <a:pt x="18894" y="5187"/>
                  </a:lnTo>
                  <a:lnTo>
                    <a:pt x="19049" y="5187"/>
                  </a:lnTo>
                  <a:lnTo>
                    <a:pt x="19049" y="5187"/>
                  </a:lnTo>
                  <a:lnTo>
                    <a:pt x="18860" y="5187"/>
                  </a:lnTo>
                  <a:cubicBezTo>
                    <a:pt x="18997" y="5187"/>
                    <a:pt x="19392" y="5067"/>
                    <a:pt x="19032" y="5187"/>
                  </a:cubicBezTo>
                  <a:lnTo>
                    <a:pt x="19186" y="5187"/>
                  </a:lnTo>
                  <a:lnTo>
                    <a:pt x="19289" y="5187"/>
                  </a:lnTo>
                  <a:lnTo>
                    <a:pt x="19650" y="5084"/>
                  </a:lnTo>
                  <a:cubicBezTo>
                    <a:pt x="19252" y="5196"/>
                    <a:pt x="18862" y="5334"/>
                    <a:pt x="18482" y="5497"/>
                  </a:cubicBezTo>
                  <a:lnTo>
                    <a:pt x="18654" y="5497"/>
                  </a:lnTo>
                  <a:lnTo>
                    <a:pt x="18654" y="5497"/>
                  </a:lnTo>
                  <a:cubicBezTo>
                    <a:pt x="18654" y="5497"/>
                    <a:pt x="18860" y="5497"/>
                    <a:pt x="18740" y="5497"/>
                  </a:cubicBezTo>
                  <a:lnTo>
                    <a:pt x="18894" y="5497"/>
                  </a:lnTo>
                  <a:lnTo>
                    <a:pt x="18894" y="5497"/>
                  </a:lnTo>
                  <a:lnTo>
                    <a:pt x="19032" y="5497"/>
                  </a:lnTo>
                  <a:cubicBezTo>
                    <a:pt x="18929" y="5497"/>
                    <a:pt x="18808" y="5497"/>
                    <a:pt x="18722" y="5617"/>
                  </a:cubicBezTo>
                  <a:lnTo>
                    <a:pt x="18722" y="5617"/>
                  </a:lnTo>
                  <a:lnTo>
                    <a:pt x="18585" y="5617"/>
                  </a:lnTo>
                  <a:lnTo>
                    <a:pt x="18585" y="5617"/>
                  </a:lnTo>
                  <a:lnTo>
                    <a:pt x="18413" y="5617"/>
                  </a:lnTo>
                  <a:cubicBezTo>
                    <a:pt x="18505" y="5624"/>
                    <a:pt x="18597" y="5624"/>
                    <a:pt x="18688" y="5617"/>
                  </a:cubicBezTo>
                  <a:cubicBezTo>
                    <a:pt x="18396" y="5771"/>
                    <a:pt x="18035" y="5909"/>
                    <a:pt x="17743" y="6098"/>
                  </a:cubicBezTo>
                  <a:lnTo>
                    <a:pt x="17743" y="6098"/>
                  </a:lnTo>
                  <a:lnTo>
                    <a:pt x="17554" y="6201"/>
                  </a:lnTo>
                  <a:lnTo>
                    <a:pt x="17743" y="6201"/>
                  </a:lnTo>
                  <a:lnTo>
                    <a:pt x="17743" y="6201"/>
                  </a:lnTo>
                  <a:cubicBezTo>
                    <a:pt x="17743" y="6201"/>
                    <a:pt x="17743" y="6201"/>
                    <a:pt x="17743" y="6201"/>
                  </a:cubicBezTo>
                  <a:cubicBezTo>
                    <a:pt x="17557" y="6309"/>
                    <a:pt x="17362" y="6402"/>
                    <a:pt x="17159" y="6476"/>
                  </a:cubicBezTo>
                  <a:cubicBezTo>
                    <a:pt x="17159" y="6476"/>
                    <a:pt x="17159" y="6476"/>
                    <a:pt x="17159" y="6476"/>
                  </a:cubicBezTo>
                  <a:cubicBezTo>
                    <a:pt x="17159" y="6476"/>
                    <a:pt x="17056" y="6476"/>
                    <a:pt x="17039" y="6476"/>
                  </a:cubicBezTo>
                  <a:lnTo>
                    <a:pt x="17039" y="6476"/>
                  </a:lnTo>
                  <a:cubicBezTo>
                    <a:pt x="16976" y="6499"/>
                    <a:pt x="16918" y="6534"/>
                    <a:pt x="16867" y="6579"/>
                  </a:cubicBezTo>
                  <a:lnTo>
                    <a:pt x="16867" y="6579"/>
                  </a:lnTo>
                  <a:cubicBezTo>
                    <a:pt x="16867" y="6579"/>
                    <a:pt x="16627" y="6750"/>
                    <a:pt x="16730" y="6716"/>
                  </a:cubicBezTo>
                  <a:lnTo>
                    <a:pt x="16730" y="6716"/>
                  </a:lnTo>
                  <a:lnTo>
                    <a:pt x="16730" y="6716"/>
                  </a:lnTo>
                  <a:lnTo>
                    <a:pt x="16730" y="6716"/>
                  </a:lnTo>
                  <a:cubicBezTo>
                    <a:pt x="16730" y="6716"/>
                    <a:pt x="16730" y="6716"/>
                    <a:pt x="16730" y="6716"/>
                  </a:cubicBezTo>
                  <a:lnTo>
                    <a:pt x="16885" y="6716"/>
                  </a:lnTo>
                  <a:lnTo>
                    <a:pt x="16627" y="6853"/>
                  </a:lnTo>
                  <a:lnTo>
                    <a:pt x="16627" y="6853"/>
                  </a:lnTo>
                  <a:cubicBezTo>
                    <a:pt x="16627" y="6853"/>
                    <a:pt x="16455" y="6853"/>
                    <a:pt x="16386" y="6991"/>
                  </a:cubicBezTo>
                  <a:cubicBezTo>
                    <a:pt x="16318" y="7128"/>
                    <a:pt x="16507" y="6991"/>
                    <a:pt x="16558" y="6991"/>
                  </a:cubicBezTo>
                  <a:cubicBezTo>
                    <a:pt x="16389" y="7066"/>
                    <a:pt x="16228" y="7158"/>
                    <a:pt x="16077" y="7266"/>
                  </a:cubicBezTo>
                  <a:lnTo>
                    <a:pt x="16077" y="7266"/>
                  </a:lnTo>
                  <a:lnTo>
                    <a:pt x="16077" y="7266"/>
                  </a:lnTo>
                  <a:cubicBezTo>
                    <a:pt x="16317" y="7116"/>
                    <a:pt x="16570" y="6989"/>
                    <a:pt x="16833" y="6888"/>
                  </a:cubicBezTo>
                  <a:lnTo>
                    <a:pt x="16833" y="6888"/>
                  </a:lnTo>
                  <a:cubicBezTo>
                    <a:pt x="16833" y="6888"/>
                    <a:pt x="16833" y="6888"/>
                    <a:pt x="16833" y="6888"/>
                  </a:cubicBezTo>
                  <a:lnTo>
                    <a:pt x="16833" y="6888"/>
                  </a:lnTo>
                  <a:lnTo>
                    <a:pt x="16936" y="6888"/>
                  </a:lnTo>
                  <a:lnTo>
                    <a:pt x="16833" y="6888"/>
                  </a:lnTo>
                  <a:cubicBezTo>
                    <a:pt x="16833" y="6888"/>
                    <a:pt x="16988" y="6785"/>
                    <a:pt x="17056" y="6785"/>
                  </a:cubicBezTo>
                  <a:lnTo>
                    <a:pt x="17056" y="6785"/>
                  </a:lnTo>
                  <a:cubicBezTo>
                    <a:pt x="17056" y="6785"/>
                    <a:pt x="17314" y="6682"/>
                    <a:pt x="17159" y="6785"/>
                  </a:cubicBezTo>
                  <a:lnTo>
                    <a:pt x="17039" y="6785"/>
                  </a:lnTo>
                  <a:cubicBezTo>
                    <a:pt x="17073" y="6775"/>
                    <a:pt x="17109" y="6775"/>
                    <a:pt x="17142" y="6785"/>
                  </a:cubicBezTo>
                  <a:lnTo>
                    <a:pt x="17022" y="6785"/>
                  </a:lnTo>
                  <a:lnTo>
                    <a:pt x="17022" y="6785"/>
                  </a:lnTo>
                  <a:cubicBezTo>
                    <a:pt x="17022" y="6785"/>
                    <a:pt x="17022" y="6785"/>
                    <a:pt x="16885" y="6785"/>
                  </a:cubicBezTo>
                  <a:cubicBezTo>
                    <a:pt x="16747" y="6785"/>
                    <a:pt x="17074" y="6785"/>
                    <a:pt x="17005" y="6785"/>
                  </a:cubicBezTo>
                  <a:cubicBezTo>
                    <a:pt x="17104" y="6745"/>
                    <a:pt x="17215" y="6745"/>
                    <a:pt x="17314" y="6785"/>
                  </a:cubicBezTo>
                  <a:lnTo>
                    <a:pt x="17314" y="6785"/>
                  </a:lnTo>
                  <a:cubicBezTo>
                    <a:pt x="17125" y="6922"/>
                    <a:pt x="16902" y="702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696" y="7145"/>
                  </a:lnTo>
                  <a:cubicBezTo>
                    <a:pt x="16696" y="7145"/>
                    <a:pt x="16696" y="714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455" y="7300"/>
                  </a:lnTo>
                  <a:lnTo>
                    <a:pt x="16455" y="7300"/>
                  </a:lnTo>
                  <a:cubicBezTo>
                    <a:pt x="16455" y="7300"/>
                    <a:pt x="16455" y="7300"/>
                    <a:pt x="16455" y="7386"/>
                  </a:cubicBezTo>
                  <a:lnTo>
                    <a:pt x="16610" y="7386"/>
                  </a:lnTo>
                  <a:lnTo>
                    <a:pt x="16610" y="7386"/>
                  </a:lnTo>
                  <a:lnTo>
                    <a:pt x="16610" y="7489"/>
                  </a:lnTo>
                  <a:cubicBezTo>
                    <a:pt x="16610" y="7489"/>
                    <a:pt x="16610" y="7489"/>
                    <a:pt x="16610" y="7489"/>
                  </a:cubicBezTo>
                  <a:lnTo>
                    <a:pt x="16610" y="7489"/>
                  </a:lnTo>
                  <a:cubicBezTo>
                    <a:pt x="16953" y="7266"/>
                    <a:pt x="16713" y="7489"/>
                    <a:pt x="16610" y="7592"/>
                  </a:cubicBezTo>
                  <a:cubicBezTo>
                    <a:pt x="16730" y="7592"/>
                    <a:pt x="16833" y="7386"/>
                    <a:pt x="16970" y="7334"/>
                  </a:cubicBezTo>
                  <a:lnTo>
                    <a:pt x="16970" y="7334"/>
                  </a:lnTo>
                  <a:cubicBezTo>
                    <a:pt x="16970" y="7334"/>
                    <a:pt x="17280" y="7145"/>
                    <a:pt x="17108" y="7334"/>
                  </a:cubicBezTo>
                  <a:lnTo>
                    <a:pt x="17245" y="7334"/>
                  </a:lnTo>
                  <a:lnTo>
                    <a:pt x="17142" y="7334"/>
                  </a:lnTo>
                  <a:cubicBezTo>
                    <a:pt x="17142" y="7334"/>
                    <a:pt x="17142" y="7334"/>
                    <a:pt x="17142" y="7334"/>
                  </a:cubicBezTo>
                  <a:cubicBezTo>
                    <a:pt x="17142" y="7334"/>
                    <a:pt x="17022" y="7334"/>
                    <a:pt x="16988" y="7437"/>
                  </a:cubicBezTo>
                  <a:lnTo>
                    <a:pt x="16988" y="7437"/>
                  </a:lnTo>
                  <a:cubicBezTo>
                    <a:pt x="16988" y="7437"/>
                    <a:pt x="16885" y="7437"/>
                    <a:pt x="16867" y="7437"/>
                  </a:cubicBezTo>
                  <a:cubicBezTo>
                    <a:pt x="17211" y="7317"/>
                    <a:pt x="16747" y="7437"/>
                    <a:pt x="16610" y="7575"/>
                  </a:cubicBezTo>
                  <a:lnTo>
                    <a:pt x="16610" y="7575"/>
                  </a:lnTo>
                  <a:lnTo>
                    <a:pt x="16421" y="7678"/>
                  </a:lnTo>
                  <a:lnTo>
                    <a:pt x="16421" y="7678"/>
                  </a:lnTo>
                  <a:lnTo>
                    <a:pt x="16283" y="7678"/>
                  </a:lnTo>
                  <a:cubicBezTo>
                    <a:pt x="16438" y="7678"/>
                    <a:pt x="16283" y="7678"/>
                    <a:pt x="16283" y="7678"/>
                  </a:cubicBezTo>
                  <a:lnTo>
                    <a:pt x="16283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cubicBezTo>
                    <a:pt x="16026" y="7678"/>
                    <a:pt x="15923" y="7833"/>
                    <a:pt x="15820" y="7867"/>
                  </a:cubicBezTo>
                  <a:cubicBezTo>
                    <a:pt x="15717" y="7901"/>
                    <a:pt x="15974" y="7764"/>
                    <a:pt x="16043" y="7747"/>
                  </a:cubicBezTo>
                  <a:cubicBezTo>
                    <a:pt x="16112" y="7729"/>
                    <a:pt x="16043" y="7747"/>
                    <a:pt x="16043" y="7747"/>
                  </a:cubicBezTo>
                  <a:cubicBezTo>
                    <a:pt x="16131" y="7705"/>
                    <a:pt x="16223" y="7670"/>
                    <a:pt x="16318" y="7644"/>
                  </a:cubicBezTo>
                  <a:lnTo>
                    <a:pt x="16198" y="7644"/>
                  </a:lnTo>
                  <a:cubicBezTo>
                    <a:pt x="16386" y="7558"/>
                    <a:pt x="16558" y="7420"/>
                    <a:pt x="16747" y="7352"/>
                  </a:cubicBezTo>
                  <a:lnTo>
                    <a:pt x="16747" y="7352"/>
                  </a:lnTo>
                  <a:lnTo>
                    <a:pt x="16747" y="7352"/>
                  </a:lnTo>
                  <a:cubicBezTo>
                    <a:pt x="16976" y="7288"/>
                    <a:pt x="17195" y="7196"/>
                    <a:pt x="17400" y="7077"/>
                  </a:cubicBezTo>
                  <a:cubicBezTo>
                    <a:pt x="17400" y="7077"/>
                    <a:pt x="17400" y="7077"/>
                    <a:pt x="17262" y="7077"/>
                  </a:cubicBezTo>
                  <a:lnTo>
                    <a:pt x="17262" y="7077"/>
                  </a:lnTo>
                  <a:cubicBezTo>
                    <a:pt x="17366" y="7077"/>
                    <a:pt x="17761" y="6836"/>
                    <a:pt x="17520" y="6991"/>
                  </a:cubicBezTo>
                  <a:cubicBezTo>
                    <a:pt x="17692" y="6991"/>
                    <a:pt x="17692" y="6819"/>
                    <a:pt x="17846" y="6768"/>
                  </a:cubicBezTo>
                  <a:cubicBezTo>
                    <a:pt x="17692" y="6768"/>
                    <a:pt x="17846" y="6768"/>
                    <a:pt x="17846" y="6768"/>
                  </a:cubicBezTo>
                  <a:lnTo>
                    <a:pt x="17846" y="6768"/>
                  </a:lnTo>
                  <a:cubicBezTo>
                    <a:pt x="18036" y="6628"/>
                    <a:pt x="18252" y="6528"/>
                    <a:pt x="18482" y="6476"/>
                  </a:cubicBezTo>
                  <a:lnTo>
                    <a:pt x="18482" y="6476"/>
                  </a:lnTo>
                  <a:cubicBezTo>
                    <a:pt x="18662" y="6364"/>
                    <a:pt x="18859" y="6282"/>
                    <a:pt x="19066" y="6235"/>
                  </a:cubicBezTo>
                  <a:lnTo>
                    <a:pt x="18911" y="6321"/>
                  </a:lnTo>
                  <a:cubicBezTo>
                    <a:pt x="19100" y="6321"/>
                    <a:pt x="19238" y="6149"/>
                    <a:pt x="19427" y="6115"/>
                  </a:cubicBezTo>
                  <a:lnTo>
                    <a:pt x="19238" y="6252"/>
                  </a:lnTo>
                  <a:cubicBezTo>
                    <a:pt x="20286" y="5617"/>
                    <a:pt x="22038" y="4998"/>
                    <a:pt x="20303" y="5909"/>
                  </a:cubicBezTo>
                  <a:cubicBezTo>
                    <a:pt x="20578" y="5823"/>
                    <a:pt x="21230" y="5411"/>
                    <a:pt x="21024" y="5651"/>
                  </a:cubicBezTo>
                  <a:cubicBezTo>
                    <a:pt x="21780" y="5393"/>
                    <a:pt x="20629" y="6012"/>
                    <a:pt x="20303" y="6149"/>
                  </a:cubicBezTo>
                  <a:cubicBezTo>
                    <a:pt x="20698" y="6012"/>
                    <a:pt x="20303" y="6149"/>
                    <a:pt x="20303" y="6149"/>
                  </a:cubicBezTo>
                  <a:cubicBezTo>
                    <a:pt x="20303" y="6149"/>
                    <a:pt x="20560" y="5977"/>
                    <a:pt x="20406" y="6149"/>
                  </a:cubicBezTo>
                  <a:cubicBezTo>
                    <a:pt x="20663" y="5857"/>
                    <a:pt x="20921" y="6149"/>
                    <a:pt x="20492" y="6235"/>
                  </a:cubicBezTo>
                  <a:cubicBezTo>
                    <a:pt x="20448" y="6218"/>
                    <a:pt x="20398" y="6218"/>
                    <a:pt x="20354" y="6235"/>
                  </a:cubicBezTo>
                  <a:cubicBezTo>
                    <a:pt x="20612" y="6235"/>
                    <a:pt x="20251" y="6321"/>
                    <a:pt x="20165" y="6355"/>
                  </a:cubicBezTo>
                  <a:cubicBezTo>
                    <a:pt x="20818" y="6149"/>
                    <a:pt x="19616" y="6647"/>
                    <a:pt x="20337" y="6355"/>
                  </a:cubicBezTo>
                  <a:cubicBezTo>
                    <a:pt x="19427" y="6750"/>
                    <a:pt x="20749" y="6355"/>
                    <a:pt x="19856" y="6716"/>
                  </a:cubicBezTo>
                  <a:cubicBezTo>
                    <a:pt x="19856" y="6819"/>
                    <a:pt x="19856" y="6716"/>
                    <a:pt x="20097" y="6716"/>
                  </a:cubicBezTo>
                  <a:cubicBezTo>
                    <a:pt x="19967" y="6814"/>
                    <a:pt x="19822" y="6889"/>
                    <a:pt x="19667" y="6939"/>
                  </a:cubicBezTo>
                  <a:cubicBezTo>
                    <a:pt x="19564" y="6939"/>
                    <a:pt x="20423" y="6939"/>
                    <a:pt x="19495" y="7145"/>
                  </a:cubicBezTo>
                  <a:cubicBezTo>
                    <a:pt x="19392" y="7145"/>
                    <a:pt x="19959" y="7145"/>
                    <a:pt x="19358" y="7266"/>
                  </a:cubicBezTo>
                  <a:cubicBezTo>
                    <a:pt x="19856" y="7094"/>
                    <a:pt x="19925" y="7266"/>
                    <a:pt x="19358" y="7352"/>
                  </a:cubicBezTo>
                  <a:cubicBezTo>
                    <a:pt x="19581" y="7541"/>
                    <a:pt x="19255" y="7592"/>
                    <a:pt x="19358" y="7523"/>
                  </a:cubicBezTo>
                  <a:cubicBezTo>
                    <a:pt x="19083" y="7523"/>
                    <a:pt x="19358" y="7747"/>
                    <a:pt x="19049" y="7626"/>
                  </a:cubicBezTo>
                  <a:cubicBezTo>
                    <a:pt x="18860" y="7953"/>
                    <a:pt x="19186" y="7764"/>
                    <a:pt x="18860" y="7918"/>
                  </a:cubicBezTo>
                  <a:cubicBezTo>
                    <a:pt x="19118" y="7833"/>
                    <a:pt x="18654" y="8193"/>
                    <a:pt x="18860" y="8039"/>
                  </a:cubicBezTo>
                  <a:cubicBezTo>
                    <a:pt x="18534" y="8365"/>
                    <a:pt x="19152" y="7850"/>
                    <a:pt x="18705" y="8399"/>
                  </a:cubicBezTo>
                  <a:cubicBezTo>
                    <a:pt x="18482" y="8520"/>
                    <a:pt x="19066" y="8399"/>
                    <a:pt x="18551" y="8588"/>
                  </a:cubicBezTo>
                  <a:cubicBezTo>
                    <a:pt x="18929" y="8434"/>
                    <a:pt x="18637" y="8966"/>
                    <a:pt x="18396" y="8829"/>
                  </a:cubicBezTo>
                  <a:cubicBezTo>
                    <a:pt x="18396" y="8966"/>
                    <a:pt x="18242" y="9069"/>
                    <a:pt x="18190" y="8966"/>
                  </a:cubicBezTo>
                  <a:cubicBezTo>
                    <a:pt x="18138" y="8863"/>
                    <a:pt x="18018" y="9155"/>
                    <a:pt x="18190" y="8966"/>
                  </a:cubicBezTo>
                  <a:cubicBezTo>
                    <a:pt x="18362" y="8777"/>
                    <a:pt x="17692" y="9447"/>
                    <a:pt x="17846" y="9155"/>
                  </a:cubicBezTo>
                  <a:cubicBezTo>
                    <a:pt x="17709" y="8966"/>
                    <a:pt x="18173" y="8709"/>
                    <a:pt x="18224" y="8605"/>
                  </a:cubicBezTo>
                  <a:cubicBezTo>
                    <a:pt x="17915" y="8777"/>
                    <a:pt x="18104" y="8605"/>
                    <a:pt x="18224" y="8434"/>
                  </a:cubicBezTo>
                  <a:cubicBezTo>
                    <a:pt x="18345" y="8262"/>
                    <a:pt x="17967" y="8640"/>
                    <a:pt x="18053" y="8434"/>
                  </a:cubicBezTo>
                  <a:cubicBezTo>
                    <a:pt x="17761" y="8709"/>
                    <a:pt x="17589" y="8743"/>
                    <a:pt x="17486" y="9155"/>
                  </a:cubicBezTo>
                  <a:cubicBezTo>
                    <a:pt x="17383" y="9567"/>
                    <a:pt x="16816" y="10065"/>
                    <a:pt x="16747" y="9842"/>
                  </a:cubicBezTo>
                  <a:cubicBezTo>
                    <a:pt x="16678" y="9619"/>
                    <a:pt x="16867" y="9722"/>
                    <a:pt x="16747" y="9396"/>
                  </a:cubicBezTo>
                  <a:cubicBezTo>
                    <a:pt x="16524" y="9791"/>
                    <a:pt x="16524" y="10306"/>
                    <a:pt x="16524" y="10306"/>
                  </a:cubicBezTo>
                  <a:cubicBezTo>
                    <a:pt x="15820" y="10461"/>
                    <a:pt x="16644" y="9104"/>
                    <a:pt x="16799" y="9069"/>
                  </a:cubicBezTo>
                  <a:cubicBezTo>
                    <a:pt x="16524" y="9172"/>
                    <a:pt x="16799" y="9069"/>
                    <a:pt x="16558" y="9069"/>
                  </a:cubicBezTo>
                  <a:cubicBezTo>
                    <a:pt x="16678" y="8897"/>
                    <a:pt x="16386" y="9155"/>
                    <a:pt x="16301" y="9069"/>
                  </a:cubicBezTo>
                  <a:cubicBezTo>
                    <a:pt x="16215" y="8983"/>
                    <a:pt x="17005" y="8382"/>
                    <a:pt x="16850" y="8794"/>
                  </a:cubicBezTo>
                  <a:cubicBezTo>
                    <a:pt x="18310" y="8485"/>
                    <a:pt x="19203" y="7077"/>
                    <a:pt x="19530" y="6733"/>
                  </a:cubicBezTo>
                  <a:cubicBezTo>
                    <a:pt x="19032" y="7145"/>
                    <a:pt x="19169" y="6733"/>
                    <a:pt x="18980" y="6733"/>
                  </a:cubicBezTo>
                  <a:cubicBezTo>
                    <a:pt x="18791" y="6733"/>
                    <a:pt x="19238" y="6579"/>
                    <a:pt x="18980" y="6561"/>
                  </a:cubicBezTo>
                  <a:cubicBezTo>
                    <a:pt x="19203" y="6321"/>
                    <a:pt x="18980" y="6561"/>
                    <a:pt x="18980" y="6373"/>
                  </a:cubicBezTo>
                  <a:lnTo>
                    <a:pt x="19083" y="6373"/>
                  </a:lnTo>
                  <a:lnTo>
                    <a:pt x="18929" y="6458"/>
                  </a:lnTo>
                  <a:cubicBezTo>
                    <a:pt x="18671" y="6579"/>
                    <a:pt x="18430" y="6733"/>
                    <a:pt x="18173" y="6871"/>
                  </a:cubicBezTo>
                  <a:lnTo>
                    <a:pt x="18173" y="6871"/>
                  </a:lnTo>
                  <a:lnTo>
                    <a:pt x="18293" y="6871"/>
                  </a:lnTo>
                  <a:lnTo>
                    <a:pt x="18242" y="6871"/>
                  </a:lnTo>
                  <a:lnTo>
                    <a:pt x="18242" y="6871"/>
                  </a:lnTo>
                  <a:cubicBezTo>
                    <a:pt x="18242" y="6957"/>
                    <a:pt x="17984" y="6871"/>
                    <a:pt x="17898" y="7025"/>
                  </a:cubicBezTo>
                  <a:lnTo>
                    <a:pt x="17898" y="7025"/>
                  </a:lnTo>
                  <a:lnTo>
                    <a:pt x="17898" y="7025"/>
                  </a:lnTo>
                  <a:lnTo>
                    <a:pt x="18001" y="7025"/>
                  </a:lnTo>
                  <a:cubicBezTo>
                    <a:pt x="18001" y="7025"/>
                    <a:pt x="18001" y="7025"/>
                    <a:pt x="18001" y="7025"/>
                  </a:cubicBezTo>
                  <a:lnTo>
                    <a:pt x="18001" y="7025"/>
                  </a:lnTo>
                  <a:cubicBezTo>
                    <a:pt x="18001" y="7025"/>
                    <a:pt x="17881" y="7025"/>
                    <a:pt x="17829" y="7025"/>
                  </a:cubicBezTo>
                  <a:lnTo>
                    <a:pt x="17829" y="7025"/>
                  </a:lnTo>
                  <a:lnTo>
                    <a:pt x="17829" y="7025"/>
                  </a:lnTo>
                  <a:cubicBezTo>
                    <a:pt x="17623" y="7180"/>
                    <a:pt x="17400" y="7300"/>
                    <a:pt x="17177" y="7437"/>
                  </a:cubicBezTo>
                  <a:lnTo>
                    <a:pt x="17434" y="7334"/>
                  </a:lnTo>
                  <a:lnTo>
                    <a:pt x="17434" y="7334"/>
                  </a:lnTo>
                  <a:lnTo>
                    <a:pt x="17864" y="7111"/>
                  </a:lnTo>
                  <a:cubicBezTo>
                    <a:pt x="17702" y="7258"/>
                    <a:pt x="17523" y="7385"/>
                    <a:pt x="17331" y="7489"/>
                  </a:cubicBezTo>
                  <a:lnTo>
                    <a:pt x="17331" y="7489"/>
                  </a:lnTo>
                  <a:cubicBezTo>
                    <a:pt x="17075" y="7607"/>
                    <a:pt x="16843" y="7770"/>
                    <a:pt x="16644" y="7970"/>
                  </a:cubicBezTo>
                  <a:cubicBezTo>
                    <a:pt x="16644" y="7970"/>
                    <a:pt x="16747" y="7884"/>
                    <a:pt x="16799" y="7884"/>
                  </a:cubicBezTo>
                  <a:lnTo>
                    <a:pt x="16799" y="7884"/>
                  </a:lnTo>
                  <a:lnTo>
                    <a:pt x="17675" y="7437"/>
                  </a:lnTo>
                  <a:lnTo>
                    <a:pt x="17675" y="7437"/>
                  </a:lnTo>
                  <a:lnTo>
                    <a:pt x="17675" y="7437"/>
                  </a:lnTo>
                  <a:cubicBezTo>
                    <a:pt x="17675" y="7437"/>
                    <a:pt x="17675" y="7334"/>
                    <a:pt x="17812" y="7352"/>
                  </a:cubicBezTo>
                  <a:lnTo>
                    <a:pt x="17812" y="7352"/>
                  </a:lnTo>
                  <a:cubicBezTo>
                    <a:pt x="17812" y="7352"/>
                    <a:pt x="17812" y="7352"/>
                    <a:pt x="17932" y="7352"/>
                  </a:cubicBezTo>
                  <a:lnTo>
                    <a:pt x="17932" y="7352"/>
                  </a:lnTo>
                  <a:lnTo>
                    <a:pt x="18362" y="7111"/>
                  </a:lnTo>
                  <a:cubicBezTo>
                    <a:pt x="18362" y="7111"/>
                    <a:pt x="18362" y="7111"/>
                    <a:pt x="18362" y="7266"/>
                  </a:cubicBezTo>
                  <a:lnTo>
                    <a:pt x="18362" y="7266"/>
                  </a:lnTo>
                  <a:cubicBezTo>
                    <a:pt x="18341" y="7321"/>
                    <a:pt x="18297" y="7365"/>
                    <a:pt x="18242" y="7386"/>
                  </a:cubicBezTo>
                  <a:cubicBezTo>
                    <a:pt x="18242" y="7300"/>
                    <a:pt x="18242" y="7472"/>
                    <a:pt x="18104" y="7489"/>
                  </a:cubicBezTo>
                  <a:cubicBezTo>
                    <a:pt x="17967" y="7506"/>
                    <a:pt x="17967" y="7626"/>
                    <a:pt x="17898" y="7626"/>
                  </a:cubicBezTo>
                  <a:cubicBezTo>
                    <a:pt x="17829" y="7626"/>
                    <a:pt x="17898" y="7626"/>
                    <a:pt x="17898" y="7626"/>
                  </a:cubicBezTo>
                  <a:lnTo>
                    <a:pt x="17898" y="7626"/>
                  </a:lnTo>
                  <a:cubicBezTo>
                    <a:pt x="17898" y="7626"/>
                    <a:pt x="17606" y="7764"/>
                    <a:pt x="17692" y="7626"/>
                  </a:cubicBezTo>
                  <a:lnTo>
                    <a:pt x="17692" y="7626"/>
                  </a:lnTo>
                  <a:cubicBezTo>
                    <a:pt x="17692" y="7626"/>
                    <a:pt x="17692" y="7712"/>
                    <a:pt x="17537" y="7729"/>
                  </a:cubicBezTo>
                  <a:lnTo>
                    <a:pt x="17537" y="7729"/>
                  </a:lnTo>
                  <a:cubicBezTo>
                    <a:pt x="17537" y="7729"/>
                    <a:pt x="17417" y="7729"/>
                    <a:pt x="17537" y="7729"/>
                  </a:cubicBezTo>
                  <a:cubicBezTo>
                    <a:pt x="17222" y="8004"/>
                    <a:pt x="16845" y="8199"/>
                    <a:pt x="16438" y="8296"/>
                  </a:cubicBezTo>
                  <a:cubicBezTo>
                    <a:pt x="16466" y="8278"/>
                    <a:pt x="16495" y="8261"/>
                    <a:pt x="16524" y="8245"/>
                  </a:cubicBezTo>
                  <a:lnTo>
                    <a:pt x="16524" y="8245"/>
                  </a:lnTo>
                  <a:lnTo>
                    <a:pt x="16661" y="8125"/>
                  </a:lnTo>
                  <a:lnTo>
                    <a:pt x="16661" y="8125"/>
                  </a:lnTo>
                  <a:cubicBezTo>
                    <a:pt x="16661" y="8125"/>
                    <a:pt x="16490" y="8210"/>
                    <a:pt x="16661" y="8125"/>
                  </a:cubicBezTo>
                  <a:cubicBezTo>
                    <a:pt x="16557" y="8250"/>
                    <a:pt x="16436" y="8360"/>
                    <a:pt x="16301" y="8451"/>
                  </a:cubicBezTo>
                  <a:lnTo>
                    <a:pt x="16404" y="8296"/>
                  </a:lnTo>
                  <a:cubicBezTo>
                    <a:pt x="16404" y="8296"/>
                    <a:pt x="16404" y="8382"/>
                    <a:pt x="16283" y="8399"/>
                  </a:cubicBezTo>
                  <a:cubicBezTo>
                    <a:pt x="16163" y="8417"/>
                    <a:pt x="16283" y="8399"/>
                    <a:pt x="16283" y="8399"/>
                  </a:cubicBezTo>
                  <a:lnTo>
                    <a:pt x="16283" y="8399"/>
                  </a:lnTo>
                  <a:lnTo>
                    <a:pt x="16438" y="8279"/>
                  </a:lnTo>
                  <a:cubicBezTo>
                    <a:pt x="16438" y="8279"/>
                    <a:pt x="16335" y="8279"/>
                    <a:pt x="16438" y="8279"/>
                  </a:cubicBezTo>
                  <a:lnTo>
                    <a:pt x="16438" y="8279"/>
                  </a:lnTo>
                  <a:lnTo>
                    <a:pt x="16438" y="8279"/>
                  </a:lnTo>
                  <a:cubicBezTo>
                    <a:pt x="16260" y="8438"/>
                    <a:pt x="16057" y="8566"/>
                    <a:pt x="15837" y="8657"/>
                  </a:cubicBezTo>
                  <a:lnTo>
                    <a:pt x="15837" y="8657"/>
                  </a:lnTo>
                  <a:cubicBezTo>
                    <a:pt x="15510" y="8846"/>
                    <a:pt x="15837" y="8520"/>
                    <a:pt x="15837" y="8365"/>
                  </a:cubicBezTo>
                  <a:cubicBezTo>
                    <a:pt x="15545" y="8537"/>
                    <a:pt x="15614" y="8846"/>
                    <a:pt x="15287" y="8932"/>
                  </a:cubicBezTo>
                  <a:lnTo>
                    <a:pt x="15287" y="8932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841" y="9138"/>
                  </a:cubicBezTo>
                  <a:lnTo>
                    <a:pt x="14841" y="9138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961" y="9035"/>
                  </a:cubicBezTo>
                  <a:cubicBezTo>
                    <a:pt x="15081" y="8932"/>
                    <a:pt x="14841" y="9035"/>
                    <a:pt x="14806" y="9121"/>
                  </a:cubicBezTo>
                  <a:cubicBezTo>
                    <a:pt x="14849" y="9096"/>
                    <a:pt x="14884" y="9060"/>
                    <a:pt x="14909" y="9018"/>
                  </a:cubicBezTo>
                  <a:cubicBezTo>
                    <a:pt x="14909" y="9018"/>
                    <a:pt x="14514" y="9344"/>
                    <a:pt x="14686" y="9138"/>
                  </a:cubicBezTo>
                  <a:lnTo>
                    <a:pt x="14531" y="9258"/>
                  </a:lnTo>
                  <a:cubicBezTo>
                    <a:pt x="14601" y="9111"/>
                    <a:pt x="14687" y="8973"/>
                    <a:pt x="14789" y="8846"/>
                  </a:cubicBezTo>
                  <a:lnTo>
                    <a:pt x="14789" y="8846"/>
                  </a:lnTo>
                  <a:lnTo>
                    <a:pt x="14789" y="8846"/>
                  </a:lnTo>
                  <a:lnTo>
                    <a:pt x="14703" y="8949"/>
                  </a:lnTo>
                  <a:cubicBezTo>
                    <a:pt x="14909" y="8794"/>
                    <a:pt x="14600" y="9138"/>
                    <a:pt x="14549" y="9121"/>
                  </a:cubicBezTo>
                  <a:lnTo>
                    <a:pt x="14686" y="9121"/>
                  </a:lnTo>
                  <a:cubicBezTo>
                    <a:pt x="14549" y="9361"/>
                    <a:pt x="13999" y="9653"/>
                    <a:pt x="14411" y="9121"/>
                  </a:cubicBezTo>
                  <a:cubicBezTo>
                    <a:pt x="14274" y="9207"/>
                    <a:pt x="14205" y="9361"/>
                    <a:pt x="14085" y="9447"/>
                  </a:cubicBezTo>
                  <a:lnTo>
                    <a:pt x="14085" y="9447"/>
                  </a:lnTo>
                  <a:lnTo>
                    <a:pt x="14085" y="9447"/>
                  </a:lnTo>
                  <a:lnTo>
                    <a:pt x="14085" y="9447"/>
                  </a:lnTo>
                  <a:lnTo>
                    <a:pt x="13930" y="9585"/>
                  </a:lnTo>
                  <a:cubicBezTo>
                    <a:pt x="13930" y="9585"/>
                    <a:pt x="13930" y="9585"/>
                    <a:pt x="13930" y="9585"/>
                  </a:cubicBezTo>
                  <a:cubicBezTo>
                    <a:pt x="13930" y="9585"/>
                    <a:pt x="13810" y="9585"/>
                    <a:pt x="13776" y="9585"/>
                  </a:cubicBezTo>
                  <a:cubicBezTo>
                    <a:pt x="13741" y="9585"/>
                    <a:pt x="13260" y="9911"/>
                    <a:pt x="13123" y="9945"/>
                  </a:cubicBezTo>
                  <a:lnTo>
                    <a:pt x="13123" y="9945"/>
                  </a:lnTo>
                  <a:cubicBezTo>
                    <a:pt x="12737" y="10291"/>
                    <a:pt x="12330" y="10612"/>
                    <a:pt x="11903" y="10907"/>
                  </a:cubicBezTo>
                  <a:cubicBezTo>
                    <a:pt x="12900" y="10254"/>
                    <a:pt x="11749" y="11405"/>
                    <a:pt x="11525" y="11405"/>
                  </a:cubicBezTo>
                  <a:cubicBezTo>
                    <a:pt x="11972" y="11405"/>
                    <a:pt x="11732" y="11783"/>
                    <a:pt x="11525" y="12092"/>
                  </a:cubicBezTo>
                  <a:lnTo>
                    <a:pt x="11525" y="12092"/>
                  </a:lnTo>
                  <a:cubicBezTo>
                    <a:pt x="11512" y="12253"/>
                    <a:pt x="11471" y="12409"/>
                    <a:pt x="11405" y="12556"/>
                  </a:cubicBezTo>
                  <a:cubicBezTo>
                    <a:pt x="11525" y="12556"/>
                    <a:pt x="11508" y="12693"/>
                    <a:pt x="11629" y="12693"/>
                  </a:cubicBezTo>
                  <a:lnTo>
                    <a:pt x="11629" y="12693"/>
                  </a:lnTo>
                  <a:cubicBezTo>
                    <a:pt x="11143" y="13178"/>
                    <a:pt x="10727" y="13727"/>
                    <a:pt x="10392" y="14325"/>
                  </a:cubicBezTo>
                  <a:cubicBezTo>
                    <a:pt x="10598" y="14325"/>
                    <a:pt x="10546" y="14325"/>
                    <a:pt x="10753" y="14188"/>
                  </a:cubicBezTo>
                  <a:cubicBezTo>
                    <a:pt x="10753" y="14274"/>
                    <a:pt x="10546" y="14445"/>
                    <a:pt x="10649" y="14514"/>
                  </a:cubicBezTo>
                  <a:cubicBezTo>
                    <a:pt x="11067" y="13670"/>
                    <a:pt x="11757" y="12992"/>
                    <a:pt x="12608" y="12590"/>
                  </a:cubicBezTo>
                  <a:cubicBezTo>
                    <a:pt x="13106" y="12024"/>
                    <a:pt x="13484" y="11337"/>
                    <a:pt x="13999" y="11148"/>
                  </a:cubicBezTo>
                  <a:lnTo>
                    <a:pt x="13999" y="11148"/>
                  </a:lnTo>
                  <a:cubicBezTo>
                    <a:pt x="14085" y="11148"/>
                    <a:pt x="14119" y="10976"/>
                    <a:pt x="14205" y="10976"/>
                  </a:cubicBezTo>
                  <a:cubicBezTo>
                    <a:pt x="14291" y="10976"/>
                    <a:pt x="14205" y="10873"/>
                    <a:pt x="14325" y="10856"/>
                  </a:cubicBezTo>
                  <a:cubicBezTo>
                    <a:pt x="14446" y="10838"/>
                    <a:pt x="15493" y="9808"/>
                    <a:pt x="15081" y="10409"/>
                  </a:cubicBezTo>
                  <a:cubicBezTo>
                    <a:pt x="15081" y="10409"/>
                    <a:pt x="15253" y="10409"/>
                    <a:pt x="15201" y="10409"/>
                  </a:cubicBezTo>
                  <a:lnTo>
                    <a:pt x="15201" y="10409"/>
                  </a:lnTo>
                  <a:cubicBezTo>
                    <a:pt x="15510" y="10409"/>
                    <a:pt x="15201" y="10409"/>
                    <a:pt x="15304" y="10564"/>
                  </a:cubicBezTo>
                  <a:cubicBezTo>
                    <a:pt x="15407" y="10718"/>
                    <a:pt x="15201" y="10649"/>
                    <a:pt x="15167" y="10701"/>
                  </a:cubicBezTo>
                  <a:lnTo>
                    <a:pt x="15167" y="10701"/>
                  </a:lnTo>
                  <a:cubicBezTo>
                    <a:pt x="15167" y="10701"/>
                    <a:pt x="15167" y="10804"/>
                    <a:pt x="15167" y="10856"/>
                  </a:cubicBezTo>
                  <a:lnTo>
                    <a:pt x="15167" y="10856"/>
                  </a:lnTo>
                  <a:cubicBezTo>
                    <a:pt x="15167" y="10856"/>
                    <a:pt x="15167" y="10941"/>
                    <a:pt x="15167" y="10941"/>
                  </a:cubicBezTo>
                  <a:lnTo>
                    <a:pt x="15167" y="10941"/>
                  </a:lnTo>
                  <a:cubicBezTo>
                    <a:pt x="15167" y="10941"/>
                    <a:pt x="15167" y="11027"/>
                    <a:pt x="15047" y="11079"/>
                  </a:cubicBez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cubicBezTo>
                    <a:pt x="15201" y="11079"/>
                    <a:pt x="15047" y="11165"/>
                    <a:pt x="15047" y="11216"/>
                  </a:cubicBezTo>
                  <a:cubicBezTo>
                    <a:pt x="15047" y="11268"/>
                    <a:pt x="15150" y="11113"/>
                    <a:pt x="15201" y="11130"/>
                  </a:cubicBezTo>
                  <a:cubicBezTo>
                    <a:pt x="15253" y="11148"/>
                    <a:pt x="14909" y="11337"/>
                    <a:pt x="14789" y="11508"/>
                  </a:cubicBezTo>
                  <a:lnTo>
                    <a:pt x="14789" y="11508"/>
                  </a:lnTo>
                  <a:cubicBezTo>
                    <a:pt x="14789" y="11508"/>
                    <a:pt x="14652" y="11629"/>
                    <a:pt x="14583" y="11508"/>
                  </a:cubicBezTo>
                  <a:cubicBezTo>
                    <a:pt x="14772" y="11680"/>
                    <a:pt x="14308" y="12041"/>
                    <a:pt x="14325" y="11989"/>
                  </a:cubicBezTo>
                  <a:cubicBezTo>
                    <a:pt x="14342" y="11938"/>
                    <a:pt x="14325" y="12144"/>
                    <a:pt x="14325" y="11989"/>
                  </a:cubicBezTo>
                  <a:cubicBezTo>
                    <a:pt x="14325" y="11835"/>
                    <a:pt x="14119" y="12264"/>
                    <a:pt x="14016" y="12367"/>
                  </a:cubicBezTo>
                  <a:cubicBezTo>
                    <a:pt x="14291" y="12178"/>
                    <a:pt x="14360" y="12144"/>
                    <a:pt x="14016" y="12367"/>
                  </a:cubicBezTo>
                  <a:cubicBezTo>
                    <a:pt x="14016" y="12367"/>
                    <a:pt x="14308" y="12127"/>
                    <a:pt x="14308" y="12230"/>
                  </a:cubicBezTo>
                  <a:cubicBezTo>
                    <a:pt x="14308" y="12333"/>
                    <a:pt x="14463" y="12109"/>
                    <a:pt x="14549" y="12075"/>
                  </a:cubicBezTo>
                  <a:cubicBezTo>
                    <a:pt x="14564" y="12131"/>
                    <a:pt x="14564" y="12191"/>
                    <a:pt x="14549" y="12247"/>
                  </a:cubicBezTo>
                  <a:cubicBezTo>
                    <a:pt x="14549" y="12161"/>
                    <a:pt x="14961" y="11800"/>
                    <a:pt x="14995" y="11921"/>
                  </a:cubicBezTo>
                  <a:cubicBezTo>
                    <a:pt x="15030" y="12041"/>
                    <a:pt x="14995" y="11921"/>
                    <a:pt x="14995" y="11921"/>
                  </a:cubicBezTo>
                  <a:cubicBezTo>
                    <a:pt x="14995" y="11921"/>
                    <a:pt x="14995" y="11817"/>
                    <a:pt x="15133" y="11817"/>
                  </a:cubicBezTo>
                  <a:lnTo>
                    <a:pt x="15133" y="11817"/>
                  </a:lnTo>
                  <a:cubicBezTo>
                    <a:pt x="15133" y="11732"/>
                    <a:pt x="15579" y="11457"/>
                    <a:pt x="15442" y="11577"/>
                  </a:cubicBezTo>
                  <a:lnTo>
                    <a:pt x="15442" y="11577"/>
                  </a:lnTo>
                  <a:cubicBezTo>
                    <a:pt x="15442" y="11577"/>
                    <a:pt x="15442" y="11697"/>
                    <a:pt x="15322" y="11697"/>
                  </a:cubicBezTo>
                  <a:cubicBezTo>
                    <a:pt x="15201" y="11697"/>
                    <a:pt x="15322" y="11697"/>
                    <a:pt x="15322" y="11783"/>
                  </a:cubicBezTo>
                  <a:lnTo>
                    <a:pt x="15322" y="11783"/>
                  </a:lnTo>
                  <a:cubicBezTo>
                    <a:pt x="15218" y="11783"/>
                    <a:pt x="15322" y="11955"/>
                    <a:pt x="15150" y="12006"/>
                  </a:cubicBezTo>
                  <a:cubicBezTo>
                    <a:pt x="14978" y="12058"/>
                    <a:pt x="15150" y="12127"/>
                    <a:pt x="15150" y="12006"/>
                  </a:cubicBezTo>
                  <a:cubicBezTo>
                    <a:pt x="15150" y="11886"/>
                    <a:pt x="14789" y="12161"/>
                    <a:pt x="15150" y="12144"/>
                  </a:cubicBezTo>
                  <a:cubicBezTo>
                    <a:pt x="15510" y="12127"/>
                    <a:pt x="14961" y="12298"/>
                    <a:pt x="15150" y="12247"/>
                  </a:cubicBezTo>
                  <a:cubicBezTo>
                    <a:pt x="15339" y="12195"/>
                    <a:pt x="14995" y="12419"/>
                    <a:pt x="14978" y="12247"/>
                  </a:cubicBezTo>
                  <a:cubicBezTo>
                    <a:pt x="14961" y="12075"/>
                    <a:pt x="14978" y="12333"/>
                    <a:pt x="14978" y="12350"/>
                  </a:cubicBezTo>
                  <a:cubicBezTo>
                    <a:pt x="14978" y="12367"/>
                    <a:pt x="15098" y="12350"/>
                    <a:pt x="15150" y="12350"/>
                  </a:cubicBezTo>
                  <a:cubicBezTo>
                    <a:pt x="15201" y="12350"/>
                    <a:pt x="14961" y="12350"/>
                    <a:pt x="14892" y="12505"/>
                  </a:cubicBezTo>
                  <a:cubicBezTo>
                    <a:pt x="15133" y="12505"/>
                    <a:pt x="15047" y="12505"/>
                    <a:pt x="14892" y="12608"/>
                  </a:cubicBezTo>
                  <a:cubicBezTo>
                    <a:pt x="14738" y="12711"/>
                    <a:pt x="14892" y="12608"/>
                    <a:pt x="14995" y="12608"/>
                  </a:cubicBezTo>
                  <a:cubicBezTo>
                    <a:pt x="15011" y="12682"/>
                    <a:pt x="14963" y="12755"/>
                    <a:pt x="14889" y="12770"/>
                  </a:cubicBezTo>
                  <a:cubicBezTo>
                    <a:pt x="14861" y="12776"/>
                    <a:pt x="14832" y="12773"/>
                    <a:pt x="14806" y="12762"/>
                  </a:cubicBezTo>
                  <a:cubicBezTo>
                    <a:pt x="14806" y="12762"/>
                    <a:pt x="14961" y="12848"/>
                    <a:pt x="14806" y="12917"/>
                  </a:cubicBezTo>
                  <a:cubicBezTo>
                    <a:pt x="14995" y="13020"/>
                    <a:pt x="14600" y="13157"/>
                    <a:pt x="14566" y="13089"/>
                  </a:cubicBezTo>
                  <a:cubicBezTo>
                    <a:pt x="14531" y="13020"/>
                    <a:pt x="14566" y="13363"/>
                    <a:pt x="14411" y="13312"/>
                  </a:cubicBezTo>
                  <a:cubicBezTo>
                    <a:pt x="14257" y="13260"/>
                    <a:pt x="14669" y="13312"/>
                    <a:pt x="14531" y="13415"/>
                  </a:cubicBezTo>
                  <a:cubicBezTo>
                    <a:pt x="14394" y="13518"/>
                    <a:pt x="14531" y="13415"/>
                    <a:pt x="14531" y="13501"/>
                  </a:cubicBezTo>
                  <a:cubicBezTo>
                    <a:pt x="14531" y="13587"/>
                    <a:pt x="14531" y="13501"/>
                    <a:pt x="14531" y="13621"/>
                  </a:cubicBezTo>
                  <a:lnTo>
                    <a:pt x="14634" y="13621"/>
                  </a:lnTo>
                  <a:cubicBezTo>
                    <a:pt x="14634" y="13707"/>
                    <a:pt x="14428" y="13879"/>
                    <a:pt x="14325" y="13844"/>
                  </a:cubicBezTo>
                  <a:cubicBezTo>
                    <a:pt x="14222" y="13810"/>
                    <a:pt x="14480" y="13844"/>
                    <a:pt x="14549" y="13844"/>
                  </a:cubicBezTo>
                  <a:cubicBezTo>
                    <a:pt x="14325" y="14050"/>
                    <a:pt x="14549" y="13844"/>
                    <a:pt x="14549" y="13844"/>
                  </a:cubicBezTo>
                  <a:cubicBezTo>
                    <a:pt x="14549" y="13844"/>
                    <a:pt x="14549" y="13844"/>
                    <a:pt x="14394" y="13999"/>
                  </a:cubicBezTo>
                  <a:cubicBezTo>
                    <a:pt x="14394" y="13999"/>
                    <a:pt x="14686" y="13810"/>
                    <a:pt x="14549" y="13999"/>
                  </a:cubicBezTo>
                  <a:lnTo>
                    <a:pt x="14549" y="13999"/>
                  </a:lnTo>
                  <a:cubicBezTo>
                    <a:pt x="14549" y="13999"/>
                    <a:pt x="14463" y="14102"/>
                    <a:pt x="14446" y="14153"/>
                  </a:cubicBezTo>
                  <a:cubicBezTo>
                    <a:pt x="14428" y="14205"/>
                    <a:pt x="14755" y="14153"/>
                    <a:pt x="14549" y="14153"/>
                  </a:cubicBezTo>
                  <a:cubicBezTo>
                    <a:pt x="14806" y="14342"/>
                    <a:pt x="14205" y="14239"/>
                    <a:pt x="14119" y="14360"/>
                  </a:cubicBezTo>
                  <a:cubicBezTo>
                    <a:pt x="14566" y="14360"/>
                    <a:pt x="13982" y="14360"/>
                    <a:pt x="13896" y="14497"/>
                  </a:cubicBezTo>
                  <a:cubicBezTo>
                    <a:pt x="13870" y="14437"/>
                    <a:pt x="13870" y="14368"/>
                    <a:pt x="13896" y="14308"/>
                  </a:cubicBezTo>
                  <a:cubicBezTo>
                    <a:pt x="13896" y="14445"/>
                    <a:pt x="13896" y="14531"/>
                    <a:pt x="13793" y="14634"/>
                  </a:cubicBezTo>
                  <a:cubicBezTo>
                    <a:pt x="13982" y="14634"/>
                    <a:pt x="14188" y="14342"/>
                    <a:pt x="14428" y="14411"/>
                  </a:cubicBezTo>
                  <a:cubicBezTo>
                    <a:pt x="14308" y="14257"/>
                    <a:pt x="14806" y="14411"/>
                    <a:pt x="14428" y="14617"/>
                  </a:cubicBezTo>
                  <a:cubicBezTo>
                    <a:pt x="14428" y="14617"/>
                    <a:pt x="14428" y="14617"/>
                    <a:pt x="14428" y="14617"/>
                  </a:cubicBezTo>
                  <a:cubicBezTo>
                    <a:pt x="14428" y="14617"/>
                    <a:pt x="14703" y="14463"/>
                    <a:pt x="14566" y="14617"/>
                  </a:cubicBezTo>
                  <a:cubicBezTo>
                    <a:pt x="14428" y="14772"/>
                    <a:pt x="14669" y="14617"/>
                    <a:pt x="14652" y="14617"/>
                  </a:cubicBezTo>
                  <a:cubicBezTo>
                    <a:pt x="14634" y="14617"/>
                    <a:pt x="14652" y="14789"/>
                    <a:pt x="14497" y="14772"/>
                  </a:cubicBezTo>
                  <a:cubicBezTo>
                    <a:pt x="14600" y="14772"/>
                    <a:pt x="14360" y="14995"/>
                    <a:pt x="14360" y="14875"/>
                  </a:cubicBezTo>
                  <a:cubicBezTo>
                    <a:pt x="14360" y="14755"/>
                    <a:pt x="14549" y="15047"/>
                    <a:pt x="14360" y="15012"/>
                  </a:cubicBezTo>
                  <a:cubicBezTo>
                    <a:pt x="14583" y="15115"/>
                    <a:pt x="13879" y="15407"/>
                    <a:pt x="13844" y="15287"/>
                  </a:cubicBezTo>
                  <a:cubicBezTo>
                    <a:pt x="13810" y="15167"/>
                    <a:pt x="13724" y="15287"/>
                    <a:pt x="13844" y="15287"/>
                  </a:cubicBezTo>
                  <a:cubicBezTo>
                    <a:pt x="13381" y="15682"/>
                    <a:pt x="13003" y="15734"/>
                    <a:pt x="12590" y="15407"/>
                  </a:cubicBezTo>
                  <a:cubicBezTo>
                    <a:pt x="12590" y="15407"/>
                    <a:pt x="12213" y="15407"/>
                    <a:pt x="12247" y="15253"/>
                  </a:cubicBezTo>
                  <a:cubicBezTo>
                    <a:pt x="11629" y="15631"/>
                    <a:pt x="11062" y="16026"/>
                    <a:pt x="10426" y="16369"/>
                  </a:cubicBezTo>
                  <a:cubicBezTo>
                    <a:pt x="10849" y="16193"/>
                    <a:pt x="11326" y="16193"/>
                    <a:pt x="11749" y="16369"/>
                  </a:cubicBezTo>
                  <a:cubicBezTo>
                    <a:pt x="11704" y="16429"/>
                    <a:pt x="11645" y="16477"/>
                    <a:pt x="11577" y="16507"/>
                  </a:cubicBezTo>
                  <a:cubicBezTo>
                    <a:pt x="11749" y="16507"/>
                    <a:pt x="11354" y="16885"/>
                    <a:pt x="11577" y="16936"/>
                  </a:cubicBezTo>
                  <a:cubicBezTo>
                    <a:pt x="11405" y="17022"/>
                    <a:pt x="11732" y="17262"/>
                    <a:pt x="11835" y="17125"/>
                  </a:cubicBezTo>
                  <a:cubicBezTo>
                    <a:pt x="11835" y="17125"/>
                    <a:pt x="11972" y="17262"/>
                    <a:pt x="11835" y="17245"/>
                  </a:cubicBezTo>
                  <a:cubicBezTo>
                    <a:pt x="12075" y="17245"/>
                    <a:pt x="11182" y="17520"/>
                    <a:pt x="11251" y="17365"/>
                  </a:cubicBezTo>
                  <a:cubicBezTo>
                    <a:pt x="11101" y="17505"/>
                    <a:pt x="10940" y="17631"/>
                    <a:pt x="10770" y="17743"/>
                  </a:cubicBezTo>
                  <a:lnTo>
                    <a:pt x="10770" y="17743"/>
                  </a:lnTo>
                  <a:cubicBezTo>
                    <a:pt x="10667" y="17743"/>
                    <a:pt x="10770" y="17589"/>
                    <a:pt x="10770" y="17640"/>
                  </a:cubicBezTo>
                  <a:cubicBezTo>
                    <a:pt x="10770" y="17417"/>
                    <a:pt x="11371" y="16988"/>
                    <a:pt x="11371" y="17280"/>
                  </a:cubicBezTo>
                  <a:cubicBezTo>
                    <a:pt x="11371" y="17177"/>
                    <a:pt x="11491" y="17280"/>
                    <a:pt x="11543" y="17194"/>
                  </a:cubicBezTo>
                  <a:cubicBezTo>
                    <a:pt x="11233" y="17073"/>
                    <a:pt x="11233" y="17194"/>
                    <a:pt x="11543" y="16970"/>
                  </a:cubicBezTo>
                  <a:lnTo>
                    <a:pt x="11543" y="16970"/>
                  </a:lnTo>
                  <a:lnTo>
                    <a:pt x="11543" y="16970"/>
                  </a:lnTo>
                  <a:cubicBezTo>
                    <a:pt x="11543" y="17073"/>
                    <a:pt x="11045" y="17245"/>
                    <a:pt x="11233" y="16970"/>
                  </a:cubicBezTo>
                  <a:cubicBezTo>
                    <a:pt x="11096" y="17125"/>
                    <a:pt x="11045" y="17073"/>
                    <a:pt x="10924" y="16970"/>
                  </a:cubicBezTo>
                  <a:cubicBezTo>
                    <a:pt x="10804" y="16867"/>
                    <a:pt x="10924" y="17091"/>
                    <a:pt x="10924" y="17159"/>
                  </a:cubicBezTo>
                  <a:cubicBezTo>
                    <a:pt x="10924" y="17228"/>
                    <a:pt x="10924" y="17331"/>
                    <a:pt x="10924" y="17159"/>
                  </a:cubicBezTo>
                  <a:cubicBezTo>
                    <a:pt x="10924" y="16988"/>
                    <a:pt x="10598" y="17314"/>
                    <a:pt x="10667" y="17159"/>
                  </a:cubicBezTo>
                  <a:cubicBezTo>
                    <a:pt x="10735" y="17005"/>
                    <a:pt x="10478" y="17245"/>
                    <a:pt x="10667" y="17159"/>
                  </a:cubicBezTo>
                  <a:cubicBezTo>
                    <a:pt x="10856" y="17073"/>
                    <a:pt x="10546" y="17297"/>
                    <a:pt x="10478" y="17331"/>
                  </a:cubicBezTo>
                  <a:lnTo>
                    <a:pt x="10478" y="17331"/>
                  </a:lnTo>
                  <a:cubicBezTo>
                    <a:pt x="10478" y="17331"/>
                    <a:pt x="10478" y="17417"/>
                    <a:pt x="10478" y="17331"/>
                  </a:cubicBezTo>
                  <a:cubicBezTo>
                    <a:pt x="10478" y="17245"/>
                    <a:pt x="10357" y="17469"/>
                    <a:pt x="10478" y="17331"/>
                  </a:cubicBezTo>
                  <a:cubicBezTo>
                    <a:pt x="10254" y="17331"/>
                    <a:pt x="9722" y="18345"/>
                    <a:pt x="10083" y="18001"/>
                  </a:cubicBezTo>
                  <a:cubicBezTo>
                    <a:pt x="10083" y="18138"/>
                    <a:pt x="9842" y="18327"/>
                    <a:pt x="9911" y="18087"/>
                  </a:cubicBezTo>
                  <a:cubicBezTo>
                    <a:pt x="9773" y="18259"/>
                    <a:pt x="9791" y="18241"/>
                    <a:pt x="9808" y="18087"/>
                  </a:cubicBezTo>
                  <a:cubicBezTo>
                    <a:pt x="9360" y="18252"/>
                    <a:pt x="8984" y="18568"/>
                    <a:pt x="8743" y="18980"/>
                  </a:cubicBezTo>
                  <a:lnTo>
                    <a:pt x="8743" y="18980"/>
                  </a:lnTo>
                  <a:lnTo>
                    <a:pt x="8743" y="18980"/>
                  </a:lnTo>
                  <a:cubicBezTo>
                    <a:pt x="8743" y="18980"/>
                    <a:pt x="8743" y="18825"/>
                    <a:pt x="8743" y="18740"/>
                  </a:cubicBezTo>
                  <a:cubicBezTo>
                    <a:pt x="8605" y="18980"/>
                    <a:pt x="8588" y="19289"/>
                    <a:pt x="8365" y="19495"/>
                  </a:cubicBezTo>
                  <a:lnTo>
                    <a:pt x="8365" y="19495"/>
                  </a:lnTo>
                  <a:lnTo>
                    <a:pt x="8262" y="19650"/>
                  </a:lnTo>
                  <a:cubicBezTo>
                    <a:pt x="8298" y="19536"/>
                    <a:pt x="8356" y="19431"/>
                    <a:pt x="8434" y="19341"/>
                  </a:cubicBezTo>
                  <a:cubicBezTo>
                    <a:pt x="8434" y="19341"/>
                    <a:pt x="8434" y="19255"/>
                    <a:pt x="8434" y="19221"/>
                  </a:cubicBezTo>
                  <a:lnTo>
                    <a:pt x="8434" y="19221"/>
                  </a:lnTo>
                  <a:cubicBezTo>
                    <a:pt x="8434" y="19014"/>
                    <a:pt x="8605" y="18860"/>
                    <a:pt x="8674" y="18671"/>
                  </a:cubicBezTo>
                  <a:cubicBezTo>
                    <a:pt x="8545" y="18838"/>
                    <a:pt x="8441" y="19023"/>
                    <a:pt x="8365" y="19221"/>
                  </a:cubicBezTo>
                  <a:cubicBezTo>
                    <a:pt x="8365" y="19117"/>
                    <a:pt x="8365" y="19032"/>
                    <a:pt x="8365" y="18929"/>
                  </a:cubicBezTo>
                  <a:cubicBezTo>
                    <a:pt x="8365" y="18825"/>
                    <a:pt x="8365" y="19581"/>
                    <a:pt x="8365" y="19324"/>
                  </a:cubicBezTo>
                  <a:cubicBezTo>
                    <a:pt x="8365" y="19324"/>
                    <a:pt x="8365" y="19598"/>
                    <a:pt x="8365" y="19530"/>
                  </a:cubicBezTo>
                  <a:cubicBezTo>
                    <a:pt x="8365" y="19461"/>
                    <a:pt x="8365" y="19616"/>
                    <a:pt x="8365" y="19650"/>
                  </a:cubicBezTo>
                  <a:cubicBezTo>
                    <a:pt x="8374" y="19605"/>
                    <a:pt x="8374" y="19558"/>
                    <a:pt x="8365" y="19513"/>
                  </a:cubicBezTo>
                  <a:cubicBezTo>
                    <a:pt x="8365" y="19650"/>
                    <a:pt x="8502" y="19719"/>
                    <a:pt x="8365" y="19856"/>
                  </a:cubicBezTo>
                  <a:lnTo>
                    <a:pt x="8365" y="19856"/>
                  </a:lnTo>
                  <a:cubicBezTo>
                    <a:pt x="8365" y="19993"/>
                    <a:pt x="8176" y="20148"/>
                    <a:pt x="8210" y="19976"/>
                  </a:cubicBezTo>
                  <a:cubicBezTo>
                    <a:pt x="8245" y="19805"/>
                    <a:pt x="8210" y="20079"/>
                    <a:pt x="8210" y="20097"/>
                  </a:cubicBezTo>
                  <a:cubicBezTo>
                    <a:pt x="8210" y="20114"/>
                    <a:pt x="8296" y="20097"/>
                    <a:pt x="8313" y="20234"/>
                  </a:cubicBezTo>
                  <a:cubicBezTo>
                    <a:pt x="8304" y="20200"/>
                    <a:pt x="8304" y="20165"/>
                    <a:pt x="8313" y="20131"/>
                  </a:cubicBezTo>
                  <a:cubicBezTo>
                    <a:pt x="8313" y="20234"/>
                    <a:pt x="8313" y="20285"/>
                    <a:pt x="8176" y="20354"/>
                  </a:cubicBezTo>
                  <a:cubicBezTo>
                    <a:pt x="8039" y="20423"/>
                    <a:pt x="8176" y="20354"/>
                    <a:pt x="8176" y="20251"/>
                  </a:cubicBezTo>
                  <a:cubicBezTo>
                    <a:pt x="8176" y="20148"/>
                    <a:pt x="8176" y="20251"/>
                    <a:pt x="8176" y="20251"/>
                  </a:cubicBezTo>
                  <a:cubicBezTo>
                    <a:pt x="8176" y="20251"/>
                    <a:pt x="8176" y="20474"/>
                    <a:pt x="8176" y="20389"/>
                  </a:cubicBezTo>
                  <a:lnTo>
                    <a:pt x="8176" y="20389"/>
                  </a:lnTo>
                  <a:lnTo>
                    <a:pt x="8176" y="20389"/>
                  </a:lnTo>
                  <a:lnTo>
                    <a:pt x="8176" y="20389"/>
                  </a:lnTo>
                  <a:cubicBezTo>
                    <a:pt x="6991" y="20389"/>
                    <a:pt x="6458" y="2499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lnTo>
                    <a:pt x="6579" y="22982"/>
                  </a:lnTo>
                  <a:cubicBezTo>
                    <a:pt x="6579" y="22879"/>
                    <a:pt x="6579" y="22707"/>
                    <a:pt x="6579" y="22604"/>
                  </a:cubicBezTo>
                  <a:cubicBezTo>
                    <a:pt x="6579" y="22501"/>
                    <a:pt x="6579" y="22604"/>
                    <a:pt x="6579" y="22707"/>
                  </a:cubicBezTo>
                  <a:cubicBezTo>
                    <a:pt x="6579" y="22810"/>
                    <a:pt x="6853" y="21780"/>
                    <a:pt x="6579" y="21745"/>
                  </a:cubicBezTo>
                  <a:cubicBezTo>
                    <a:pt x="6304" y="21711"/>
                    <a:pt x="6476" y="21849"/>
                    <a:pt x="6579" y="21745"/>
                  </a:cubicBezTo>
                  <a:lnTo>
                    <a:pt x="6579" y="21745"/>
                  </a:lnTo>
                  <a:lnTo>
                    <a:pt x="6579" y="21745"/>
                  </a:lnTo>
                  <a:cubicBezTo>
                    <a:pt x="6579" y="21745"/>
                    <a:pt x="6579" y="21574"/>
                    <a:pt x="6579" y="21642"/>
                  </a:cubicBezTo>
                  <a:cubicBezTo>
                    <a:pt x="6587" y="21603"/>
                    <a:pt x="6587" y="21562"/>
                    <a:pt x="6579" y="21522"/>
                  </a:cubicBezTo>
                  <a:lnTo>
                    <a:pt x="6579" y="21522"/>
                  </a:lnTo>
                  <a:cubicBezTo>
                    <a:pt x="6579" y="21522"/>
                    <a:pt x="6579" y="21436"/>
                    <a:pt x="6579" y="21385"/>
                  </a:cubicBezTo>
                  <a:lnTo>
                    <a:pt x="6579" y="21385"/>
                  </a:ln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282"/>
                    <a:pt x="6579" y="21230"/>
                  </a:cubicBezTo>
                  <a:lnTo>
                    <a:pt x="6579" y="21333"/>
                  </a:lnTo>
                  <a:cubicBezTo>
                    <a:pt x="6579" y="21230"/>
                    <a:pt x="6390" y="21333"/>
                    <a:pt x="6373" y="21453"/>
                  </a:cubicBezTo>
                  <a:lnTo>
                    <a:pt x="6373" y="21453"/>
                  </a:lnTo>
                  <a:cubicBezTo>
                    <a:pt x="6373" y="21642"/>
                    <a:pt x="6373" y="21763"/>
                    <a:pt x="6373" y="21849"/>
                  </a:cubicBezTo>
                  <a:cubicBezTo>
                    <a:pt x="6373" y="21934"/>
                    <a:pt x="6373" y="21471"/>
                    <a:pt x="6373" y="21763"/>
                  </a:cubicBezTo>
                  <a:lnTo>
                    <a:pt x="6373" y="21660"/>
                  </a:lnTo>
                  <a:cubicBezTo>
                    <a:pt x="6373" y="21539"/>
                    <a:pt x="6373" y="21471"/>
                    <a:pt x="6373" y="21350"/>
                  </a:cubicBezTo>
                  <a:cubicBezTo>
                    <a:pt x="6373" y="21230"/>
                    <a:pt x="6373" y="21350"/>
                    <a:pt x="6373" y="21350"/>
                  </a:cubicBezTo>
                  <a:cubicBezTo>
                    <a:pt x="6373" y="21591"/>
                    <a:pt x="6373" y="21076"/>
                    <a:pt x="6184" y="21350"/>
                  </a:cubicBezTo>
                  <a:cubicBezTo>
                    <a:pt x="6184" y="21350"/>
                    <a:pt x="6184" y="21196"/>
                    <a:pt x="6184" y="21127"/>
                  </a:cubicBezTo>
                  <a:cubicBezTo>
                    <a:pt x="6184" y="21058"/>
                    <a:pt x="6184" y="21247"/>
                    <a:pt x="6184" y="21127"/>
                  </a:cubicBezTo>
                  <a:cubicBezTo>
                    <a:pt x="6193" y="21213"/>
                    <a:pt x="6193" y="21299"/>
                    <a:pt x="6184" y="21385"/>
                  </a:cubicBezTo>
                  <a:lnTo>
                    <a:pt x="6184" y="21385"/>
                  </a:lnTo>
                  <a:lnTo>
                    <a:pt x="6184" y="21505"/>
                  </a:lnTo>
                  <a:lnTo>
                    <a:pt x="6184" y="21505"/>
                  </a:lnTo>
                  <a:cubicBezTo>
                    <a:pt x="6184" y="21591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608"/>
                    <a:pt x="6184" y="21608"/>
                  </a:cubicBezTo>
                  <a:lnTo>
                    <a:pt x="6184" y="21608"/>
                  </a:lnTo>
                  <a:cubicBezTo>
                    <a:pt x="6085" y="21918"/>
                    <a:pt x="6005" y="22233"/>
                    <a:pt x="5943" y="22553"/>
                  </a:cubicBezTo>
                  <a:cubicBezTo>
                    <a:pt x="5943" y="22553"/>
                    <a:pt x="5943" y="22433"/>
                    <a:pt x="5943" y="22398"/>
                  </a:cubicBezTo>
                  <a:cubicBezTo>
                    <a:pt x="5943" y="22364"/>
                    <a:pt x="5840" y="22862"/>
                    <a:pt x="5943" y="22621"/>
                  </a:cubicBezTo>
                  <a:cubicBezTo>
                    <a:pt x="5838" y="23115"/>
                    <a:pt x="5758" y="23614"/>
                    <a:pt x="5703" y="24116"/>
                  </a:cubicBezTo>
                  <a:cubicBezTo>
                    <a:pt x="5668" y="24579"/>
                    <a:pt x="5668" y="25044"/>
                    <a:pt x="5703" y="25507"/>
                  </a:cubicBezTo>
                  <a:cubicBezTo>
                    <a:pt x="5703" y="25507"/>
                    <a:pt x="5703" y="25507"/>
                    <a:pt x="5703" y="25507"/>
                  </a:cubicBezTo>
                  <a:cubicBezTo>
                    <a:pt x="5709" y="25479"/>
                    <a:pt x="5709" y="25449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421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559"/>
                    <a:pt x="5703" y="25627"/>
                  </a:cubicBezTo>
                  <a:lnTo>
                    <a:pt x="5703" y="25627"/>
                  </a:lnTo>
                  <a:lnTo>
                    <a:pt x="5703" y="25627"/>
                  </a:lnTo>
                  <a:cubicBezTo>
                    <a:pt x="5711" y="25553"/>
                    <a:pt x="5711" y="25478"/>
                    <a:pt x="5703" y="25404"/>
                  </a:cubicBezTo>
                  <a:lnTo>
                    <a:pt x="5703" y="25404"/>
                  </a:lnTo>
                  <a:cubicBezTo>
                    <a:pt x="5857" y="25249"/>
                    <a:pt x="5703" y="24511"/>
                    <a:pt x="5995" y="24665"/>
                  </a:cubicBezTo>
                  <a:cubicBezTo>
                    <a:pt x="5995" y="24665"/>
                    <a:pt x="5995" y="24562"/>
                    <a:pt x="5995" y="24665"/>
                  </a:cubicBezTo>
                  <a:cubicBezTo>
                    <a:pt x="5995" y="24769"/>
                    <a:pt x="5995" y="24665"/>
                    <a:pt x="5995" y="24665"/>
                  </a:cubicBezTo>
                  <a:cubicBezTo>
                    <a:pt x="5995" y="24665"/>
                    <a:pt x="5995" y="24820"/>
                    <a:pt x="5995" y="24665"/>
                  </a:cubicBezTo>
                  <a:cubicBezTo>
                    <a:pt x="6098" y="24957"/>
                    <a:pt x="5806" y="25284"/>
                    <a:pt x="5857" y="25593"/>
                  </a:cubicBezTo>
                  <a:cubicBezTo>
                    <a:pt x="5857" y="25593"/>
                    <a:pt x="5857" y="25868"/>
                    <a:pt x="5857" y="25919"/>
                  </a:cubicBezTo>
                  <a:cubicBezTo>
                    <a:pt x="5814" y="26294"/>
                    <a:pt x="5476" y="26563"/>
                    <a:pt x="5101" y="26521"/>
                  </a:cubicBezTo>
                  <a:cubicBezTo>
                    <a:pt x="4727" y="26478"/>
                    <a:pt x="4457" y="26140"/>
                    <a:pt x="4500" y="25765"/>
                  </a:cubicBezTo>
                  <a:cubicBezTo>
                    <a:pt x="4500" y="25954"/>
                    <a:pt x="4500" y="26349"/>
                    <a:pt x="4397" y="26658"/>
                  </a:cubicBezTo>
                  <a:lnTo>
                    <a:pt x="4397" y="26658"/>
                  </a:lnTo>
                  <a:cubicBezTo>
                    <a:pt x="4380" y="26726"/>
                    <a:pt x="4380" y="26796"/>
                    <a:pt x="4397" y="26864"/>
                  </a:cubicBezTo>
                  <a:lnTo>
                    <a:pt x="4397" y="26864"/>
                  </a:lnTo>
                  <a:cubicBezTo>
                    <a:pt x="4397" y="26864"/>
                    <a:pt x="4397" y="26864"/>
                    <a:pt x="4397" y="26950"/>
                  </a:cubicBezTo>
                  <a:cubicBezTo>
                    <a:pt x="4397" y="27036"/>
                    <a:pt x="4603" y="27139"/>
                    <a:pt x="4586" y="26950"/>
                  </a:cubicBezTo>
                  <a:cubicBezTo>
                    <a:pt x="4586" y="27053"/>
                    <a:pt x="4586" y="27105"/>
                    <a:pt x="4724" y="27190"/>
                  </a:cubicBezTo>
                  <a:lnTo>
                    <a:pt x="4724" y="27190"/>
                  </a:lnTo>
                  <a:cubicBezTo>
                    <a:pt x="4738" y="27241"/>
                    <a:pt x="4738" y="27295"/>
                    <a:pt x="4724" y="27345"/>
                  </a:cubicBezTo>
                  <a:cubicBezTo>
                    <a:pt x="4724" y="27208"/>
                    <a:pt x="4724" y="27345"/>
                    <a:pt x="4724" y="27448"/>
                  </a:cubicBezTo>
                  <a:lnTo>
                    <a:pt x="4724" y="27448"/>
                  </a:lnTo>
                  <a:cubicBezTo>
                    <a:pt x="4767" y="27681"/>
                    <a:pt x="4767" y="27920"/>
                    <a:pt x="4724" y="28152"/>
                  </a:cubicBezTo>
                  <a:lnTo>
                    <a:pt x="4724" y="28152"/>
                  </a:lnTo>
                  <a:cubicBezTo>
                    <a:pt x="4732" y="28307"/>
                    <a:pt x="4732" y="28462"/>
                    <a:pt x="4724" y="28616"/>
                  </a:cubicBezTo>
                  <a:cubicBezTo>
                    <a:pt x="4724" y="28616"/>
                    <a:pt x="4724" y="28513"/>
                    <a:pt x="4724" y="28444"/>
                  </a:cubicBezTo>
                  <a:cubicBezTo>
                    <a:pt x="4715" y="28564"/>
                    <a:pt x="4715" y="28685"/>
                    <a:pt x="4724" y="28805"/>
                  </a:cubicBezTo>
                  <a:cubicBezTo>
                    <a:pt x="4734" y="28777"/>
                    <a:pt x="4734" y="28747"/>
                    <a:pt x="4724" y="28719"/>
                  </a:cubicBezTo>
                  <a:cubicBezTo>
                    <a:pt x="4697" y="28861"/>
                    <a:pt x="4697" y="29007"/>
                    <a:pt x="4724" y="29149"/>
                  </a:cubicBezTo>
                  <a:cubicBezTo>
                    <a:pt x="4724" y="29063"/>
                    <a:pt x="4947" y="30042"/>
                    <a:pt x="4930" y="29733"/>
                  </a:cubicBezTo>
                  <a:cubicBezTo>
                    <a:pt x="5136" y="30265"/>
                    <a:pt x="5170" y="29131"/>
                    <a:pt x="5634" y="30471"/>
                  </a:cubicBezTo>
                  <a:cubicBezTo>
                    <a:pt x="5634" y="30368"/>
                    <a:pt x="5634" y="29337"/>
                    <a:pt x="5960" y="29595"/>
                  </a:cubicBezTo>
                  <a:cubicBezTo>
                    <a:pt x="5960" y="29818"/>
                    <a:pt x="5960" y="29595"/>
                    <a:pt x="5960" y="29475"/>
                  </a:cubicBezTo>
                  <a:cubicBezTo>
                    <a:pt x="5960" y="29355"/>
                    <a:pt x="6252" y="29303"/>
                    <a:pt x="6355" y="29234"/>
                  </a:cubicBezTo>
                  <a:cubicBezTo>
                    <a:pt x="6476" y="29458"/>
                    <a:pt x="6355" y="29836"/>
                    <a:pt x="6355" y="30145"/>
                  </a:cubicBezTo>
                  <a:cubicBezTo>
                    <a:pt x="6630" y="30901"/>
                    <a:pt x="6355" y="29681"/>
                    <a:pt x="6665" y="29664"/>
                  </a:cubicBezTo>
                  <a:cubicBezTo>
                    <a:pt x="6974" y="29647"/>
                    <a:pt x="6527" y="29544"/>
                    <a:pt x="6665" y="29441"/>
                  </a:cubicBezTo>
                  <a:cubicBezTo>
                    <a:pt x="6802" y="29337"/>
                    <a:pt x="6665" y="29664"/>
                    <a:pt x="6785" y="29733"/>
                  </a:cubicBezTo>
                  <a:cubicBezTo>
                    <a:pt x="6933" y="29741"/>
                    <a:pt x="7051" y="29859"/>
                    <a:pt x="7060" y="30007"/>
                  </a:cubicBezTo>
                  <a:cubicBezTo>
                    <a:pt x="6939" y="30213"/>
                    <a:pt x="7352" y="30145"/>
                    <a:pt x="7472" y="30196"/>
                  </a:cubicBezTo>
                  <a:cubicBezTo>
                    <a:pt x="7558" y="30660"/>
                    <a:pt x="8090" y="30042"/>
                    <a:pt x="8262" y="30402"/>
                  </a:cubicBezTo>
                  <a:cubicBezTo>
                    <a:pt x="8004" y="30402"/>
                    <a:pt x="8073" y="30402"/>
                    <a:pt x="8262" y="30643"/>
                  </a:cubicBezTo>
                  <a:cubicBezTo>
                    <a:pt x="8262" y="30471"/>
                    <a:pt x="8863" y="31107"/>
                    <a:pt x="8434" y="31107"/>
                  </a:cubicBezTo>
                  <a:cubicBezTo>
                    <a:pt x="8885" y="31152"/>
                    <a:pt x="9220" y="31547"/>
                    <a:pt x="9189" y="32000"/>
                  </a:cubicBezTo>
                  <a:cubicBezTo>
                    <a:pt x="9189" y="31673"/>
                    <a:pt x="9550" y="32154"/>
                    <a:pt x="9550" y="32309"/>
                  </a:cubicBezTo>
                  <a:cubicBezTo>
                    <a:pt x="9464" y="32103"/>
                    <a:pt x="10461" y="32309"/>
                    <a:pt x="10220" y="32532"/>
                  </a:cubicBezTo>
                  <a:cubicBezTo>
                    <a:pt x="10443" y="32361"/>
                    <a:pt x="10976" y="33030"/>
                    <a:pt x="10856" y="33151"/>
                  </a:cubicBezTo>
                  <a:cubicBezTo>
                    <a:pt x="11010" y="32893"/>
                    <a:pt x="11130" y="33735"/>
                    <a:pt x="11302" y="33924"/>
                  </a:cubicBezTo>
                  <a:cubicBezTo>
                    <a:pt x="11474" y="34113"/>
                    <a:pt x="10976" y="34559"/>
                    <a:pt x="11045" y="34868"/>
                  </a:cubicBezTo>
                  <a:cubicBezTo>
                    <a:pt x="11045" y="34611"/>
                    <a:pt x="11233" y="34628"/>
                    <a:pt x="11148" y="34868"/>
                  </a:cubicBezTo>
                  <a:cubicBezTo>
                    <a:pt x="11148" y="34868"/>
                    <a:pt x="11268" y="34559"/>
                    <a:pt x="11337" y="34731"/>
                  </a:cubicBezTo>
                  <a:cubicBezTo>
                    <a:pt x="11405" y="34903"/>
                    <a:pt x="11337" y="34731"/>
                    <a:pt x="11337" y="34731"/>
                  </a:cubicBezTo>
                  <a:cubicBezTo>
                    <a:pt x="11337" y="34216"/>
                    <a:pt x="12401" y="35143"/>
                    <a:pt x="11337" y="35092"/>
                  </a:cubicBezTo>
                  <a:cubicBezTo>
                    <a:pt x="11749" y="35092"/>
                    <a:pt x="11543" y="35315"/>
                    <a:pt x="11680" y="35624"/>
                  </a:cubicBezTo>
                  <a:cubicBezTo>
                    <a:pt x="11543" y="35074"/>
                    <a:pt x="12075" y="34576"/>
                    <a:pt x="12419" y="35074"/>
                  </a:cubicBezTo>
                  <a:cubicBezTo>
                    <a:pt x="12419" y="35074"/>
                    <a:pt x="12608" y="35177"/>
                    <a:pt x="12642" y="35263"/>
                  </a:cubicBezTo>
                  <a:cubicBezTo>
                    <a:pt x="12676" y="35349"/>
                    <a:pt x="12986" y="35366"/>
                    <a:pt x="12882" y="35469"/>
                  </a:cubicBezTo>
                  <a:cubicBezTo>
                    <a:pt x="12779" y="35573"/>
                    <a:pt x="12882" y="35727"/>
                    <a:pt x="12968" y="35830"/>
                  </a:cubicBezTo>
                  <a:cubicBezTo>
                    <a:pt x="13054" y="35933"/>
                    <a:pt x="12968" y="35487"/>
                    <a:pt x="12968" y="35710"/>
                  </a:cubicBezTo>
                  <a:cubicBezTo>
                    <a:pt x="12968" y="35555"/>
                    <a:pt x="13106" y="35607"/>
                    <a:pt x="12968" y="35504"/>
                  </a:cubicBezTo>
                  <a:cubicBezTo>
                    <a:pt x="12831" y="35401"/>
                    <a:pt x="13363" y="35761"/>
                    <a:pt x="13363" y="35641"/>
                  </a:cubicBezTo>
                  <a:cubicBezTo>
                    <a:pt x="13363" y="35521"/>
                    <a:pt x="13363" y="35641"/>
                    <a:pt x="13466" y="35744"/>
                  </a:cubicBezTo>
                  <a:cubicBezTo>
                    <a:pt x="13569" y="35847"/>
                    <a:pt x="13466" y="35744"/>
                    <a:pt x="13466" y="35744"/>
                  </a:cubicBezTo>
                  <a:lnTo>
                    <a:pt x="13466" y="35744"/>
                  </a:lnTo>
                  <a:lnTo>
                    <a:pt x="13466" y="35744"/>
                  </a:lnTo>
                  <a:cubicBezTo>
                    <a:pt x="14841" y="36157"/>
                    <a:pt x="16438" y="37462"/>
                    <a:pt x="14926" y="38922"/>
                  </a:cubicBezTo>
                  <a:cubicBezTo>
                    <a:pt x="14926" y="38836"/>
                    <a:pt x="14926" y="38682"/>
                    <a:pt x="14926" y="38819"/>
                  </a:cubicBezTo>
                  <a:cubicBezTo>
                    <a:pt x="14926" y="38956"/>
                    <a:pt x="14823" y="38819"/>
                    <a:pt x="14806" y="38819"/>
                  </a:cubicBezTo>
                  <a:lnTo>
                    <a:pt x="14806" y="38819"/>
                  </a:lnTo>
                  <a:cubicBezTo>
                    <a:pt x="15133" y="39386"/>
                    <a:pt x="15717" y="41619"/>
                    <a:pt x="14806" y="41447"/>
                  </a:cubicBezTo>
                  <a:cubicBezTo>
                    <a:pt x="14806" y="41447"/>
                    <a:pt x="14514" y="41447"/>
                    <a:pt x="14806" y="41447"/>
                  </a:cubicBezTo>
                  <a:cubicBezTo>
                    <a:pt x="15098" y="41447"/>
                    <a:pt x="14652" y="41447"/>
                    <a:pt x="14600" y="41447"/>
                  </a:cubicBezTo>
                  <a:cubicBezTo>
                    <a:pt x="14549" y="41447"/>
                    <a:pt x="14600" y="41533"/>
                    <a:pt x="14600" y="41687"/>
                  </a:cubicBezTo>
                  <a:cubicBezTo>
                    <a:pt x="14360" y="41498"/>
                    <a:pt x="14257" y="41997"/>
                    <a:pt x="14154" y="41962"/>
                  </a:cubicBezTo>
                  <a:cubicBezTo>
                    <a:pt x="14050" y="41928"/>
                    <a:pt x="14154" y="41962"/>
                    <a:pt x="14154" y="41962"/>
                  </a:cubicBezTo>
                  <a:cubicBezTo>
                    <a:pt x="14154" y="41962"/>
                    <a:pt x="14291" y="42048"/>
                    <a:pt x="14154" y="42048"/>
                  </a:cubicBezTo>
                  <a:cubicBezTo>
                    <a:pt x="14016" y="42048"/>
                    <a:pt x="14154" y="42048"/>
                    <a:pt x="14154" y="42048"/>
                  </a:cubicBezTo>
                  <a:cubicBezTo>
                    <a:pt x="14154" y="42048"/>
                    <a:pt x="14446" y="42426"/>
                    <a:pt x="14411" y="42529"/>
                  </a:cubicBezTo>
                  <a:cubicBezTo>
                    <a:pt x="14377" y="42632"/>
                    <a:pt x="14411" y="43697"/>
                    <a:pt x="14411" y="43336"/>
                  </a:cubicBezTo>
                  <a:cubicBezTo>
                    <a:pt x="14411" y="43336"/>
                    <a:pt x="14411" y="43336"/>
                    <a:pt x="14411" y="43250"/>
                  </a:cubicBezTo>
                  <a:cubicBezTo>
                    <a:pt x="14411" y="43165"/>
                    <a:pt x="14411" y="43113"/>
                    <a:pt x="14411" y="43113"/>
                  </a:cubicBezTo>
                  <a:cubicBezTo>
                    <a:pt x="14338" y="43042"/>
                    <a:pt x="14257" y="42979"/>
                    <a:pt x="14171" y="42924"/>
                  </a:cubicBezTo>
                  <a:cubicBezTo>
                    <a:pt x="14231" y="42979"/>
                    <a:pt x="14283" y="43043"/>
                    <a:pt x="14325" y="43113"/>
                  </a:cubicBezTo>
                  <a:cubicBezTo>
                    <a:pt x="14325" y="43113"/>
                    <a:pt x="14446" y="43354"/>
                    <a:pt x="14325" y="43250"/>
                  </a:cubicBezTo>
                  <a:cubicBezTo>
                    <a:pt x="14858" y="44041"/>
                    <a:pt x="14325" y="44264"/>
                    <a:pt x="13844" y="43817"/>
                  </a:cubicBezTo>
                  <a:lnTo>
                    <a:pt x="14549" y="44418"/>
                  </a:lnTo>
                  <a:lnTo>
                    <a:pt x="14549" y="44418"/>
                  </a:lnTo>
                  <a:cubicBezTo>
                    <a:pt x="14637" y="44494"/>
                    <a:pt x="14707" y="44587"/>
                    <a:pt x="14755" y="44693"/>
                  </a:cubicBezTo>
                  <a:lnTo>
                    <a:pt x="14755" y="44693"/>
                  </a:lnTo>
                  <a:cubicBezTo>
                    <a:pt x="14755" y="44693"/>
                    <a:pt x="14944" y="44951"/>
                    <a:pt x="14755" y="44882"/>
                  </a:cubicBezTo>
                  <a:cubicBezTo>
                    <a:pt x="14566" y="44814"/>
                    <a:pt x="14394" y="44882"/>
                    <a:pt x="14291" y="44882"/>
                  </a:cubicBezTo>
                  <a:cubicBezTo>
                    <a:pt x="14188" y="44882"/>
                    <a:pt x="14480" y="45037"/>
                    <a:pt x="14566" y="45123"/>
                  </a:cubicBezTo>
                  <a:lnTo>
                    <a:pt x="14566" y="45123"/>
                  </a:lnTo>
                  <a:cubicBezTo>
                    <a:pt x="14909" y="45466"/>
                    <a:pt x="14995" y="45569"/>
                    <a:pt x="14463" y="45294"/>
                  </a:cubicBezTo>
                  <a:cubicBezTo>
                    <a:pt x="14621" y="45462"/>
                    <a:pt x="14807" y="45602"/>
                    <a:pt x="15012" y="45707"/>
                  </a:cubicBezTo>
                  <a:cubicBezTo>
                    <a:pt x="15012" y="45707"/>
                    <a:pt x="15012" y="45707"/>
                    <a:pt x="15012" y="45707"/>
                  </a:cubicBezTo>
                  <a:lnTo>
                    <a:pt x="15012" y="45707"/>
                  </a:lnTo>
                  <a:cubicBezTo>
                    <a:pt x="15304" y="45930"/>
                    <a:pt x="15133" y="45947"/>
                    <a:pt x="15717" y="46359"/>
                  </a:cubicBezTo>
                  <a:lnTo>
                    <a:pt x="15717" y="46359"/>
                  </a:lnTo>
                  <a:lnTo>
                    <a:pt x="15717" y="46359"/>
                  </a:lnTo>
                  <a:lnTo>
                    <a:pt x="15717" y="46359"/>
                  </a:lnTo>
                  <a:cubicBezTo>
                    <a:pt x="15991" y="46669"/>
                    <a:pt x="16438" y="46737"/>
                    <a:pt x="16730" y="47012"/>
                  </a:cubicBezTo>
                  <a:lnTo>
                    <a:pt x="16730" y="47012"/>
                  </a:lnTo>
                  <a:lnTo>
                    <a:pt x="16730" y="47012"/>
                  </a:lnTo>
                  <a:lnTo>
                    <a:pt x="16730" y="47012"/>
                  </a:lnTo>
                  <a:lnTo>
                    <a:pt x="16885" y="47132"/>
                  </a:lnTo>
                  <a:lnTo>
                    <a:pt x="16885" y="47132"/>
                  </a:lnTo>
                  <a:lnTo>
                    <a:pt x="17091" y="47270"/>
                  </a:lnTo>
                  <a:cubicBezTo>
                    <a:pt x="17091" y="47270"/>
                    <a:pt x="17091" y="47270"/>
                    <a:pt x="16988" y="47270"/>
                  </a:cubicBezTo>
                  <a:cubicBezTo>
                    <a:pt x="17278" y="47454"/>
                    <a:pt x="17582" y="47614"/>
                    <a:pt x="17898" y="47751"/>
                  </a:cubicBezTo>
                  <a:lnTo>
                    <a:pt x="17898" y="47751"/>
                  </a:lnTo>
                  <a:cubicBezTo>
                    <a:pt x="17795" y="47751"/>
                    <a:pt x="17898" y="47751"/>
                    <a:pt x="17898" y="47751"/>
                  </a:cubicBezTo>
                  <a:lnTo>
                    <a:pt x="17898" y="47751"/>
                  </a:lnTo>
                  <a:cubicBezTo>
                    <a:pt x="18059" y="47847"/>
                    <a:pt x="18225" y="47933"/>
                    <a:pt x="18396" y="48008"/>
                  </a:cubicBezTo>
                  <a:lnTo>
                    <a:pt x="18173" y="48008"/>
                  </a:lnTo>
                  <a:close/>
                  <a:moveTo>
                    <a:pt x="20560" y="10117"/>
                  </a:moveTo>
                  <a:cubicBezTo>
                    <a:pt x="20286" y="10409"/>
                    <a:pt x="20560" y="10014"/>
                    <a:pt x="20560" y="9980"/>
                  </a:cubicBezTo>
                  <a:cubicBezTo>
                    <a:pt x="20560" y="9945"/>
                    <a:pt x="20423" y="10134"/>
                    <a:pt x="20286" y="10323"/>
                  </a:cubicBezTo>
                  <a:cubicBezTo>
                    <a:pt x="19822" y="10083"/>
                    <a:pt x="19581" y="10976"/>
                    <a:pt x="19289" y="10907"/>
                  </a:cubicBezTo>
                  <a:cubicBezTo>
                    <a:pt x="19530" y="11165"/>
                    <a:pt x="19100" y="10907"/>
                    <a:pt x="19152" y="11165"/>
                  </a:cubicBezTo>
                  <a:cubicBezTo>
                    <a:pt x="19014" y="10959"/>
                    <a:pt x="19152" y="11165"/>
                    <a:pt x="19152" y="11165"/>
                  </a:cubicBezTo>
                  <a:cubicBezTo>
                    <a:pt x="19152" y="10907"/>
                    <a:pt x="19152" y="11457"/>
                    <a:pt x="18997" y="11165"/>
                  </a:cubicBezTo>
                  <a:cubicBezTo>
                    <a:pt x="18688" y="11165"/>
                    <a:pt x="18997" y="11577"/>
                    <a:pt x="18585" y="11577"/>
                  </a:cubicBezTo>
                  <a:cubicBezTo>
                    <a:pt x="18585" y="11577"/>
                    <a:pt x="18327" y="12024"/>
                    <a:pt x="18259" y="11903"/>
                  </a:cubicBezTo>
                  <a:cubicBezTo>
                    <a:pt x="18190" y="11783"/>
                    <a:pt x="17846" y="12453"/>
                    <a:pt x="18001" y="12109"/>
                  </a:cubicBezTo>
                  <a:cubicBezTo>
                    <a:pt x="17537" y="12401"/>
                    <a:pt x="18104" y="11938"/>
                    <a:pt x="17743" y="12006"/>
                  </a:cubicBezTo>
                  <a:cubicBezTo>
                    <a:pt x="18173" y="11680"/>
                    <a:pt x="18070" y="11749"/>
                    <a:pt x="17503" y="11783"/>
                  </a:cubicBezTo>
                  <a:cubicBezTo>
                    <a:pt x="17588" y="11313"/>
                    <a:pt x="17763" y="10864"/>
                    <a:pt x="18018" y="10461"/>
                  </a:cubicBezTo>
                  <a:cubicBezTo>
                    <a:pt x="18018" y="10220"/>
                    <a:pt x="18224" y="10461"/>
                    <a:pt x="18448" y="10134"/>
                  </a:cubicBezTo>
                  <a:cubicBezTo>
                    <a:pt x="17984" y="10306"/>
                    <a:pt x="17984" y="10134"/>
                    <a:pt x="18448" y="9739"/>
                  </a:cubicBezTo>
                  <a:cubicBezTo>
                    <a:pt x="18345" y="9739"/>
                    <a:pt x="18207" y="9739"/>
                    <a:pt x="18345" y="9739"/>
                  </a:cubicBezTo>
                  <a:cubicBezTo>
                    <a:pt x="18482" y="9739"/>
                    <a:pt x="18345" y="9636"/>
                    <a:pt x="18963" y="9344"/>
                  </a:cubicBezTo>
                  <a:cubicBezTo>
                    <a:pt x="17709" y="9808"/>
                    <a:pt x="19392" y="8966"/>
                    <a:pt x="18774" y="9104"/>
                  </a:cubicBezTo>
                  <a:cubicBezTo>
                    <a:pt x="19272" y="8657"/>
                    <a:pt x="19152" y="9293"/>
                    <a:pt x="19324" y="9104"/>
                  </a:cubicBezTo>
                  <a:cubicBezTo>
                    <a:pt x="18997" y="9104"/>
                    <a:pt x="19667" y="8863"/>
                    <a:pt x="19324" y="8966"/>
                  </a:cubicBezTo>
                  <a:cubicBezTo>
                    <a:pt x="19444" y="8846"/>
                    <a:pt x="19169" y="8966"/>
                    <a:pt x="18946" y="8966"/>
                  </a:cubicBezTo>
                  <a:cubicBezTo>
                    <a:pt x="19427" y="8537"/>
                    <a:pt x="19238" y="9086"/>
                    <a:pt x="19598" y="8674"/>
                  </a:cubicBezTo>
                  <a:cubicBezTo>
                    <a:pt x="19289" y="8846"/>
                    <a:pt x="19341" y="8554"/>
                    <a:pt x="19598" y="8674"/>
                  </a:cubicBezTo>
                  <a:cubicBezTo>
                    <a:pt x="19808" y="8533"/>
                    <a:pt x="20004" y="8372"/>
                    <a:pt x="20182" y="8193"/>
                  </a:cubicBezTo>
                  <a:cubicBezTo>
                    <a:pt x="19994" y="8193"/>
                    <a:pt x="20182" y="7266"/>
                    <a:pt x="20354" y="7953"/>
                  </a:cubicBezTo>
                  <a:cubicBezTo>
                    <a:pt x="20354" y="7953"/>
                    <a:pt x="20509" y="7712"/>
                    <a:pt x="20560" y="7764"/>
                  </a:cubicBezTo>
                  <a:cubicBezTo>
                    <a:pt x="20612" y="7815"/>
                    <a:pt x="21144" y="6991"/>
                    <a:pt x="20681" y="7386"/>
                  </a:cubicBezTo>
                  <a:cubicBezTo>
                    <a:pt x="20217" y="7781"/>
                    <a:pt x="21162" y="6922"/>
                    <a:pt x="21746" y="6338"/>
                  </a:cubicBezTo>
                  <a:cubicBezTo>
                    <a:pt x="23154" y="5256"/>
                    <a:pt x="21746" y="5497"/>
                    <a:pt x="22914" y="4981"/>
                  </a:cubicBezTo>
                  <a:cubicBezTo>
                    <a:pt x="23085" y="4981"/>
                    <a:pt x="23206" y="5067"/>
                    <a:pt x="23326" y="4844"/>
                  </a:cubicBezTo>
                  <a:cubicBezTo>
                    <a:pt x="26332" y="3556"/>
                    <a:pt x="25576" y="4260"/>
                    <a:pt x="26761" y="3693"/>
                  </a:cubicBezTo>
                  <a:cubicBezTo>
                    <a:pt x="26418" y="3882"/>
                    <a:pt x="26761" y="3693"/>
                    <a:pt x="26881" y="3693"/>
                  </a:cubicBezTo>
                  <a:cubicBezTo>
                    <a:pt x="26503" y="3951"/>
                    <a:pt x="26710" y="3693"/>
                    <a:pt x="26607" y="3951"/>
                  </a:cubicBezTo>
                  <a:cubicBezTo>
                    <a:pt x="26761" y="4140"/>
                    <a:pt x="25765" y="4243"/>
                    <a:pt x="26211" y="4208"/>
                  </a:cubicBezTo>
                  <a:cubicBezTo>
                    <a:pt x="26658" y="4174"/>
                    <a:pt x="26057" y="4346"/>
                    <a:pt x="26211" y="4329"/>
                  </a:cubicBezTo>
                  <a:cubicBezTo>
                    <a:pt x="26555" y="4054"/>
                    <a:pt x="26211" y="4483"/>
                    <a:pt x="26074" y="4500"/>
                  </a:cubicBezTo>
                  <a:cubicBezTo>
                    <a:pt x="25284" y="5119"/>
                    <a:pt x="27036" y="3744"/>
                    <a:pt x="26383" y="4621"/>
                  </a:cubicBezTo>
                  <a:cubicBezTo>
                    <a:pt x="26108" y="4844"/>
                    <a:pt x="25816" y="4861"/>
                    <a:pt x="26057" y="4947"/>
                  </a:cubicBezTo>
                  <a:cubicBezTo>
                    <a:pt x="25672" y="5283"/>
                    <a:pt x="25406" y="5735"/>
                    <a:pt x="25301" y="6235"/>
                  </a:cubicBezTo>
                  <a:cubicBezTo>
                    <a:pt x="25198" y="5874"/>
                    <a:pt x="24751" y="6424"/>
                    <a:pt x="25112" y="6373"/>
                  </a:cubicBezTo>
                  <a:cubicBezTo>
                    <a:pt x="24837" y="6596"/>
                    <a:pt x="25112" y="6373"/>
                    <a:pt x="25009" y="6596"/>
                  </a:cubicBezTo>
                  <a:cubicBezTo>
                    <a:pt x="24906" y="6819"/>
                    <a:pt x="24837" y="6596"/>
                    <a:pt x="24751" y="6596"/>
                  </a:cubicBezTo>
                  <a:cubicBezTo>
                    <a:pt x="24666" y="6596"/>
                    <a:pt x="24751" y="6957"/>
                    <a:pt x="24751" y="6768"/>
                  </a:cubicBezTo>
                  <a:cubicBezTo>
                    <a:pt x="24751" y="6871"/>
                    <a:pt x="25061" y="7128"/>
                    <a:pt x="24751" y="7180"/>
                  </a:cubicBezTo>
                  <a:cubicBezTo>
                    <a:pt x="24271" y="6750"/>
                    <a:pt x="24751" y="7575"/>
                    <a:pt x="24442" y="7489"/>
                  </a:cubicBezTo>
                  <a:cubicBezTo>
                    <a:pt x="23961" y="7729"/>
                    <a:pt x="24442" y="7060"/>
                    <a:pt x="24133" y="7489"/>
                  </a:cubicBezTo>
                  <a:cubicBezTo>
                    <a:pt x="24133" y="7283"/>
                    <a:pt x="23807" y="7609"/>
                    <a:pt x="23738" y="7626"/>
                  </a:cubicBezTo>
                  <a:cubicBezTo>
                    <a:pt x="24150" y="7626"/>
                    <a:pt x="23738" y="7764"/>
                    <a:pt x="23738" y="7781"/>
                  </a:cubicBezTo>
                  <a:cubicBezTo>
                    <a:pt x="24236" y="7781"/>
                    <a:pt x="23738" y="7918"/>
                    <a:pt x="23824" y="7987"/>
                  </a:cubicBezTo>
                  <a:cubicBezTo>
                    <a:pt x="24442" y="8090"/>
                    <a:pt x="23515" y="9705"/>
                    <a:pt x="23583" y="8262"/>
                  </a:cubicBezTo>
                  <a:cubicBezTo>
                    <a:pt x="23034" y="7901"/>
                    <a:pt x="23978" y="8657"/>
                    <a:pt x="23137" y="8520"/>
                  </a:cubicBezTo>
                  <a:cubicBezTo>
                    <a:pt x="23291" y="8640"/>
                    <a:pt x="22673" y="8777"/>
                    <a:pt x="22931" y="8726"/>
                  </a:cubicBezTo>
                  <a:cubicBezTo>
                    <a:pt x="23188" y="8674"/>
                    <a:pt x="23326" y="8915"/>
                    <a:pt x="22931" y="8846"/>
                  </a:cubicBezTo>
                  <a:cubicBezTo>
                    <a:pt x="22536" y="8777"/>
                    <a:pt x="24082" y="8846"/>
                    <a:pt x="23446" y="9121"/>
                  </a:cubicBezTo>
                  <a:cubicBezTo>
                    <a:pt x="23446" y="9121"/>
                    <a:pt x="23171" y="9327"/>
                    <a:pt x="23137" y="9275"/>
                  </a:cubicBezTo>
                  <a:cubicBezTo>
                    <a:pt x="23103" y="9224"/>
                    <a:pt x="21866" y="9859"/>
                    <a:pt x="21952" y="9396"/>
                  </a:cubicBezTo>
                  <a:cubicBezTo>
                    <a:pt x="22038" y="8932"/>
                    <a:pt x="21952" y="9636"/>
                    <a:pt x="21831" y="9653"/>
                  </a:cubicBezTo>
                  <a:cubicBezTo>
                    <a:pt x="21385" y="9688"/>
                    <a:pt x="20612" y="10529"/>
                    <a:pt x="20560" y="10117"/>
                  </a:cubicBezTo>
                  <a:close/>
                  <a:moveTo>
                    <a:pt x="23669" y="11440"/>
                  </a:moveTo>
                  <a:cubicBezTo>
                    <a:pt x="23669" y="11577"/>
                    <a:pt x="23463" y="11543"/>
                    <a:pt x="23412" y="11440"/>
                  </a:cubicBezTo>
                  <a:cubicBezTo>
                    <a:pt x="23360" y="11337"/>
                    <a:pt x="23223" y="11440"/>
                    <a:pt x="23274" y="11319"/>
                  </a:cubicBezTo>
                  <a:cubicBezTo>
                    <a:pt x="23326" y="11199"/>
                    <a:pt x="23188" y="11319"/>
                    <a:pt x="23274" y="11319"/>
                  </a:cubicBezTo>
                  <a:cubicBezTo>
                    <a:pt x="23173" y="11345"/>
                    <a:pt x="23067" y="11345"/>
                    <a:pt x="22965" y="11319"/>
                  </a:cubicBezTo>
                  <a:cubicBezTo>
                    <a:pt x="22965" y="11319"/>
                    <a:pt x="22965" y="11319"/>
                    <a:pt x="22965" y="11319"/>
                  </a:cubicBezTo>
                  <a:cubicBezTo>
                    <a:pt x="22965" y="11319"/>
                    <a:pt x="22965" y="11319"/>
                    <a:pt x="22965" y="11233"/>
                  </a:cubicBezTo>
                  <a:cubicBezTo>
                    <a:pt x="22965" y="11148"/>
                    <a:pt x="22965" y="11233"/>
                    <a:pt x="22965" y="11233"/>
                  </a:cubicBezTo>
                  <a:cubicBezTo>
                    <a:pt x="22965" y="11233"/>
                    <a:pt x="23120" y="11096"/>
                    <a:pt x="23206" y="11148"/>
                  </a:cubicBezTo>
                  <a:cubicBezTo>
                    <a:pt x="23291" y="11199"/>
                    <a:pt x="22948" y="11251"/>
                    <a:pt x="23206" y="11027"/>
                  </a:cubicBezTo>
                  <a:cubicBezTo>
                    <a:pt x="23206" y="11113"/>
                    <a:pt x="23051" y="11027"/>
                    <a:pt x="23206" y="10941"/>
                  </a:cubicBezTo>
                  <a:cubicBezTo>
                    <a:pt x="23360" y="10856"/>
                    <a:pt x="22948" y="10941"/>
                    <a:pt x="22948" y="10821"/>
                  </a:cubicBezTo>
                  <a:cubicBezTo>
                    <a:pt x="22948" y="10701"/>
                    <a:pt x="23206" y="10735"/>
                    <a:pt x="23223" y="10821"/>
                  </a:cubicBezTo>
                  <a:cubicBezTo>
                    <a:pt x="23240" y="10907"/>
                    <a:pt x="23395" y="10821"/>
                    <a:pt x="23412" y="10718"/>
                  </a:cubicBezTo>
                  <a:cubicBezTo>
                    <a:pt x="23429" y="10615"/>
                    <a:pt x="23291" y="10718"/>
                    <a:pt x="23412" y="10718"/>
                  </a:cubicBezTo>
                  <a:cubicBezTo>
                    <a:pt x="23532" y="10718"/>
                    <a:pt x="23291" y="10718"/>
                    <a:pt x="23412" y="10632"/>
                  </a:cubicBezTo>
                  <a:cubicBezTo>
                    <a:pt x="23532" y="10546"/>
                    <a:pt x="23412" y="10632"/>
                    <a:pt x="23412" y="10632"/>
                  </a:cubicBezTo>
                  <a:cubicBezTo>
                    <a:pt x="23412" y="10632"/>
                    <a:pt x="23412" y="10718"/>
                    <a:pt x="23412" y="10632"/>
                  </a:cubicBezTo>
                  <a:cubicBezTo>
                    <a:pt x="23412" y="10546"/>
                    <a:pt x="23412" y="10632"/>
                    <a:pt x="23412" y="10632"/>
                  </a:cubicBezTo>
                  <a:cubicBezTo>
                    <a:pt x="23223" y="10873"/>
                    <a:pt x="23120" y="10478"/>
                    <a:pt x="23291" y="10632"/>
                  </a:cubicBezTo>
                  <a:cubicBezTo>
                    <a:pt x="23463" y="10787"/>
                    <a:pt x="23291" y="10478"/>
                    <a:pt x="23291" y="10632"/>
                  </a:cubicBezTo>
                  <a:cubicBezTo>
                    <a:pt x="23291" y="10787"/>
                    <a:pt x="23291" y="10632"/>
                    <a:pt x="23291" y="10632"/>
                  </a:cubicBezTo>
                  <a:cubicBezTo>
                    <a:pt x="23291" y="10632"/>
                    <a:pt x="23291" y="10529"/>
                    <a:pt x="23291" y="10632"/>
                  </a:cubicBezTo>
                  <a:cubicBezTo>
                    <a:pt x="23291" y="10735"/>
                    <a:pt x="23291" y="10478"/>
                    <a:pt x="23291" y="10632"/>
                  </a:cubicBezTo>
                  <a:cubicBezTo>
                    <a:pt x="23291" y="10787"/>
                    <a:pt x="23412" y="10632"/>
                    <a:pt x="23291" y="10632"/>
                  </a:cubicBezTo>
                  <a:cubicBezTo>
                    <a:pt x="23171" y="10632"/>
                    <a:pt x="23395" y="10632"/>
                    <a:pt x="23291" y="10632"/>
                  </a:cubicBezTo>
                  <a:cubicBezTo>
                    <a:pt x="23188" y="10632"/>
                    <a:pt x="23120" y="10478"/>
                    <a:pt x="23291" y="10478"/>
                  </a:cubicBezTo>
                  <a:cubicBezTo>
                    <a:pt x="22999" y="10375"/>
                    <a:pt x="23395" y="10375"/>
                    <a:pt x="23291" y="10581"/>
                  </a:cubicBezTo>
                  <a:cubicBezTo>
                    <a:pt x="23291" y="10581"/>
                    <a:pt x="23291" y="10581"/>
                    <a:pt x="23291" y="10581"/>
                  </a:cubicBezTo>
                  <a:cubicBezTo>
                    <a:pt x="23291" y="10581"/>
                    <a:pt x="23291" y="10701"/>
                    <a:pt x="23291" y="10581"/>
                  </a:cubicBezTo>
                  <a:cubicBezTo>
                    <a:pt x="23302" y="10608"/>
                    <a:pt x="23302" y="10639"/>
                    <a:pt x="23291" y="10667"/>
                  </a:cubicBezTo>
                  <a:cubicBezTo>
                    <a:pt x="23291" y="10667"/>
                    <a:pt x="23291" y="10753"/>
                    <a:pt x="23291" y="10787"/>
                  </a:cubicBezTo>
                  <a:cubicBezTo>
                    <a:pt x="23291" y="10821"/>
                    <a:pt x="23291" y="10787"/>
                    <a:pt x="23291" y="10873"/>
                  </a:cubicBezTo>
                  <a:cubicBezTo>
                    <a:pt x="23311" y="10799"/>
                    <a:pt x="23361" y="10737"/>
                    <a:pt x="23429" y="10701"/>
                  </a:cubicBezTo>
                  <a:cubicBezTo>
                    <a:pt x="23429" y="10907"/>
                    <a:pt x="23429" y="10478"/>
                    <a:pt x="23601" y="10461"/>
                  </a:cubicBezTo>
                  <a:cubicBezTo>
                    <a:pt x="23772" y="10443"/>
                    <a:pt x="23601" y="10581"/>
                    <a:pt x="23601" y="10598"/>
                  </a:cubicBezTo>
                  <a:cubicBezTo>
                    <a:pt x="23601" y="10615"/>
                    <a:pt x="23687" y="10461"/>
                    <a:pt x="23790" y="10478"/>
                  </a:cubicBezTo>
                  <a:cubicBezTo>
                    <a:pt x="23832" y="10576"/>
                    <a:pt x="23832" y="10688"/>
                    <a:pt x="23790" y="10787"/>
                  </a:cubicBezTo>
                  <a:cubicBezTo>
                    <a:pt x="23893" y="10701"/>
                    <a:pt x="23790" y="10461"/>
                    <a:pt x="23961" y="10512"/>
                  </a:cubicBezTo>
                  <a:cubicBezTo>
                    <a:pt x="24133" y="10564"/>
                    <a:pt x="24116" y="10375"/>
                    <a:pt x="24099" y="10512"/>
                  </a:cubicBezTo>
                  <a:cubicBezTo>
                    <a:pt x="24082" y="10649"/>
                    <a:pt x="24356" y="10220"/>
                    <a:pt x="24322" y="10512"/>
                  </a:cubicBezTo>
                  <a:cubicBezTo>
                    <a:pt x="24288" y="10804"/>
                    <a:pt x="24442" y="10357"/>
                    <a:pt x="24528" y="10512"/>
                  </a:cubicBezTo>
                  <a:cubicBezTo>
                    <a:pt x="24614" y="10667"/>
                    <a:pt x="24356" y="10667"/>
                    <a:pt x="24528" y="10632"/>
                  </a:cubicBezTo>
                  <a:cubicBezTo>
                    <a:pt x="24700" y="10598"/>
                    <a:pt x="24425" y="10632"/>
                    <a:pt x="24528" y="10804"/>
                  </a:cubicBezTo>
                  <a:cubicBezTo>
                    <a:pt x="24631" y="10976"/>
                    <a:pt x="24528" y="10804"/>
                    <a:pt x="24528" y="10804"/>
                  </a:cubicBezTo>
                  <a:cubicBezTo>
                    <a:pt x="24751" y="10804"/>
                    <a:pt x="24614" y="10804"/>
                    <a:pt x="24528" y="10924"/>
                  </a:cubicBezTo>
                  <a:cubicBezTo>
                    <a:pt x="24442" y="11045"/>
                    <a:pt x="24528" y="11079"/>
                    <a:pt x="24528" y="11148"/>
                  </a:cubicBezTo>
                  <a:cubicBezTo>
                    <a:pt x="24374" y="10924"/>
                    <a:pt x="24528" y="11440"/>
                    <a:pt x="24288" y="11148"/>
                  </a:cubicBezTo>
                  <a:cubicBezTo>
                    <a:pt x="24288" y="11268"/>
                    <a:pt x="24064" y="11268"/>
                    <a:pt x="23978" y="11388"/>
                  </a:cubicBezTo>
                  <a:lnTo>
                    <a:pt x="23978" y="11388"/>
                  </a:lnTo>
                  <a:cubicBezTo>
                    <a:pt x="23978" y="11388"/>
                    <a:pt x="23841" y="11388"/>
                    <a:pt x="23790" y="11388"/>
                  </a:cubicBezTo>
                  <a:cubicBezTo>
                    <a:pt x="23738" y="11388"/>
                    <a:pt x="23790" y="11388"/>
                    <a:pt x="23790" y="11388"/>
                  </a:cubicBezTo>
                  <a:cubicBezTo>
                    <a:pt x="23790" y="11388"/>
                    <a:pt x="23738" y="11594"/>
                    <a:pt x="23669" y="11440"/>
                  </a:cubicBezTo>
                  <a:close/>
                  <a:moveTo>
                    <a:pt x="38184" y="41533"/>
                  </a:moveTo>
                  <a:cubicBezTo>
                    <a:pt x="38063" y="41224"/>
                    <a:pt x="38579" y="40880"/>
                    <a:pt x="38802" y="40640"/>
                  </a:cubicBezTo>
                  <a:cubicBezTo>
                    <a:pt x="39025" y="40399"/>
                    <a:pt x="39025" y="39729"/>
                    <a:pt x="39540" y="39523"/>
                  </a:cubicBezTo>
                  <a:lnTo>
                    <a:pt x="39540" y="39523"/>
                  </a:lnTo>
                  <a:cubicBezTo>
                    <a:pt x="39540" y="39523"/>
                    <a:pt x="39540" y="39523"/>
                    <a:pt x="39540" y="39523"/>
                  </a:cubicBezTo>
                  <a:cubicBezTo>
                    <a:pt x="39540" y="39523"/>
                    <a:pt x="39644" y="39523"/>
                    <a:pt x="39781" y="39386"/>
                  </a:cubicBezTo>
                  <a:cubicBezTo>
                    <a:pt x="39661" y="39678"/>
                    <a:pt x="40073" y="39077"/>
                    <a:pt x="39953" y="39386"/>
                  </a:cubicBezTo>
                  <a:cubicBezTo>
                    <a:pt x="39832" y="39695"/>
                    <a:pt x="39953" y="39386"/>
                    <a:pt x="39953" y="39386"/>
                  </a:cubicBezTo>
                  <a:cubicBezTo>
                    <a:pt x="39953" y="39386"/>
                    <a:pt x="39953" y="39386"/>
                    <a:pt x="39953" y="39248"/>
                  </a:cubicBezTo>
                  <a:cubicBezTo>
                    <a:pt x="39953" y="39111"/>
                    <a:pt x="40073" y="39248"/>
                    <a:pt x="39953" y="39248"/>
                  </a:cubicBezTo>
                  <a:lnTo>
                    <a:pt x="39953" y="39248"/>
                  </a:lnTo>
                  <a:cubicBezTo>
                    <a:pt x="39953" y="39248"/>
                    <a:pt x="39953" y="39248"/>
                    <a:pt x="39953" y="39369"/>
                  </a:cubicBezTo>
                  <a:cubicBezTo>
                    <a:pt x="39953" y="39489"/>
                    <a:pt x="40090" y="39197"/>
                    <a:pt x="40107" y="39266"/>
                  </a:cubicBezTo>
                  <a:cubicBezTo>
                    <a:pt x="40124" y="39334"/>
                    <a:pt x="40107" y="39266"/>
                    <a:pt x="40107" y="39145"/>
                  </a:cubicBezTo>
                  <a:cubicBezTo>
                    <a:pt x="40107" y="39025"/>
                    <a:pt x="40262" y="39145"/>
                    <a:pt x="40107" y="39042"/>
                  </a:cubicBezTo>
                  <a:cubicBezTo>
                    <a:pt x="39953" y="38939"/>
                    <a:pt x="40107" y="39145"/>
                    <a:pt x="40262" y="38939"/>
                  </a:cubicBezTo>
                  <a:cubicBezTo>
                    <a:pt x="40416" y="38733"/>
                    <a:pt x="40537" y="38733"/>
                    <a:pt x="40485" y="38561"/>
                  </a:cubicBezTo>
                  <a:cubicBezTo>
                    <a:pt x="40434" y="38389"/>
                    <a:pt x="40588" y="38561"/>
                    <a:pt x="40674" y="38441"/>
                  </a:cubicBezTo>
                  <a:cubicBezTo>
                    <a:pt x="40760" y="38321"/>
                    <a:pt x="40674" y="38664"/>
                    <a:pt x="40674" y="38664"/>
                  </a:cubicBezTo>
                  <a:cubicBezTo>
                    <a:pt x="41344" y="38922"/>
                    <a:pt x="37514" y="43560"/>
                    <a:pt x="38184" y="41533"/>
                  </a:cubicBezTo>
                  <a:close/>
                  <a:moveTo>
                    <a:pt x="49159" y="26589"/>
                  </a:moveTo>
                  <a:cubicBezTo>
                    <a:pt x="49159" y="26589"/>
                    <a:pt x="49159" y="26589"/>
                    <a:pt x="49159" y="26589"/>
                  </a:cubicBezTo>
                  <a:cubicBezTo>
                    <a:pt x="48810" y="27921"/>
                    <a:pt x="48552" y="29276"/>
                    <a:pt x="48386" y="30643"/>
                  </a:cubicBezTo>
                  <a:cubicBezTo>
                    <a:pt x="48386" y="30540"/>
                    <a:pt x="48215" y="30780"/>
                    <a:pt x="48215" y="30849"/>
                  </a:cubicBezTo>
                  <a:cubicBezTo>
                    <a:pt x="48026" y="31570"/>
                    <a:pt x="47579" y="26864"/>
                    <a:pt x="47613" y="26452"/>
                  </a:cubicBezTo>
                  <a:cubicBezTo>
                    <a:pt x="47459" y="26452"/>
                    <a:pt x="47613" y="26263"/>
                    <a:pt x="47613" y="26160"/>
                  </a:cubicBezTo>
                  <a:cubicBezTo>
                    <a:pt x="47613" y="26057"/>
                    <a:pt x="47528" y="26160"/>
                    <a:pt x="47528" y="26160"/>
                  </a:cubicBezTo>
                  <a:cubicBezTo>
                    <a:pt x="47528" y="26555"/>
                    <a:pt x="47373" y="27362"/>
                    <a:pt x="47098" y="26606"/>
                  </a:cubicBezTo>
                  <a:cubicBezTo>
                    <a:pt x="47098" y="26606"/>
                    <a:pt x="46909" y="26332"/>
                    <a:pt x="46995" y="26383"/>
                  </a:cubicBezTo>
                  <a:lnTo>
                    <a:pt x="46995" y="26383"/>
                  </a:lnTo>
                  <a:cubicBezTo>
                    <a:pt x="46995" y="26538"/>
                    <a:pt x="46995" y="26383"/>
                    <a:pt x="46995" y="26383"/>
                  </a:cubicBezTo>
                  <a:cubicBezTo>
                    <a:pt x="46995" y="26383"/>
                    <a:pt x="47201" y="26074"/>
                    <a:pt x="47081" y="26040"/>
                  </a:cubicBezTo>
                  <a:cubicBezTo>
                    <a:pt x="47081" y="26383"/>
                    <a:pt x="46583" y="26040"/>
                    <a:pt x="46806" y="25833"/>
                  </a:cubicBezTo>
                  <a:cubicBezTo>
                    <a:pt x="46806" y="25833"/>
                    <a:pt x="46806" y="25937"/>
                    <a:pt x="46686" y="25971"/>
                  </a:cubicBezTo>
                  <a:cubicBezTo>
                    <a:pt x="46566" y="26005"/>
                    <a:pt x="46686" y="25885"/>
                    <a:pt x="46549" y="25971"/>
                  </a:cubicBezTo>
                  <a:cubicBezTo>
                    <a:pt x="46411" y="26057"/>
                    <a:pt x="46549" y="25696"/>
                    <a:pt x="46428" y="25559"/>
                  </a:cubicBezTo>
                  <a:cubicBezTo>
                    <a:pt x="46239" y="25730"/>
                    <a:pt x="46428" y="25318"/>
                    <a:pt x="46119" y="25438"/>
                  </a:cubicBezTo>
                  <a:cubicBezTo>
                    <a:pt x="46119" y="25438"/>
                    <a:pt x="45965" y="25524"/>
                    <a:pt x="45913" y="25610"/>
                  </a:cubicBezTo>
                  <a:cubicBezTo>
                    <a:pt x="45861" y="25696"/>
                    <a:pt x="45810" y="25610"/>
                    <a:pt x="45741" y="25610"/>
                  </a:cubicBezTo>
                  <a:cubicBezTo>
                    <a:pt x="45673" y="25610"/>
                    <a:pt x="45604" y="25610"/>
                    <a:pt x="45552" y="25765"/>
                  </a:cubicBezTo>
                  <a:cubicBezTo>
                    <a:pt x="45501" y="25919"/>
                    <a:pt x="45552" y="25765"/>
                    <a:pt x="45432" y="25765"/>
                  </a:cubicBezTo>
                  <a:cubicBezTo>
                    <a:pt x="45312" y="25765"/>
                    <a:pt x="45260" y="25885"/>
                    <a:pt x="45209" y="25679"/>
                  </a:cubicBezTo>
                  <a:cubicBezTo>
                    <a:pt x="45209" y="25782"/>
                    <a:pt x="44814" y="25679"/>
                    <a:pt x="44728" y="25679"/>
                  </a:cubicBezTo>
                  <a:cubicBezTo>
                    <a:pt x="44642" y="25679"/>
                    <a:pt x="44573" y="25679"/>
                    <a:pt x="44453" y="25679"/>
                  </a:cubicBezTo>
                  <a:cubicBezTo>
                    <a:pt x="44178" y="24683"/>
                    <a:pt x="44144" y="25541"/>
                    <a:pt x="43663" y="25404"/>
                  </a:cubicBezTo>
                  <a:cubicBezTo>
                    <a:pt x="43560" y="25404"/>
                    <a:pt x="43251" y="25284"/>
                    <a:pt x="43285" y="25146"/>
                  </a:cubicBezTo>
                  <a:cubicBezTo>
                    <a:pt x="43319" y="25009"/>
                    <a:pt x="42838" y="25146"/>
                    <a:pt x="42804" y="24803"/>
                  </a:cubicBezTo>
                  <a:cubicBezTo>
                    <a:pt x="42804" y="24803"/>
                    <a:pt x="42684" y="24803"/>
                    <a:pt x="42804" y="24803"/>
                  </a:cubicBezTo>
                  <a:cubicBezTo>
                    <a:pt x="42632" y="24803"/>
                    <a:pt x="42564" y="24185"/>
                    <a:pt x="42375" y="24425"/>
                  </a:cubicBezTo>
                  <a:cubicBezTo>
                    <a:pt x="42375" y="24339"/>
                    <a:pt x="42220" y="24425"/>
                    <a:pt x="42272" y="24270"/>
                  </a:cubicBezTo>
                  <a:cubicBezTo>
                    <a:pt x="42323" y="24116"/>
                    <a:pt x="42272" y="24270"/>
                    <a:pt x="42272" y="24270"/>
                  </a:cubicBezTo>
                  <a:cubicBezTo>
                    <a:pt x="42272" y="24270"/>
                    <a:pt x="42272" y="24494"/>
                    <a:pt x="42272" y="24270"/>
                  </a:cubicBezTo>
                  <a:cubicBezTo>
                    <a:pt x="42272" y="24047"/>
                    <a:pt x="42272" y="24580"/>
                    <a:pt x="42100" y="24597"/>
                  </a:cubicBezTo>
                  <a:lnTo>
                    <a:pt x="42220" y="24597"/>
                  </a:lnTo>
                  <a:lnTo>
                    <a:pt x="42220" y="24597"/>
                  </a:lnTo>
                  <a:cubicBezTo>
                    <a:pt x="42220" y="24597"/>
                    <a:pt x="42220" y="24700"/>
                    <a:pt x="42220" y="24734"/>
                  </a:cubicBezTo>
                  <a:cubicBezTo>
                    <a:pt x="42220" y="24769"/>
                    <a:pt x="42220" y="24837"/>
                    <a:pt x="42220" y="24734"/>
                  </a:cubicBezTo>
                  <a:cubicBezTo>
                    <a:pt x="42259" y="24896"/>
                    <a:pt x="42365" y="25033"/>
                    <a:pt x="42512" y="25112"/>
                  </a:cubicBezTo>
                  <a:cubicBezTo>
                    <a:pt x="42512" y="25112"/>
                    <a:pt x="42821" y="25438"/>
                    <a:pt x="42770" y="25610"/>
                  </a:cubicBezTo>
                  <a:lnTo>
                    <a:pt x="42770" y="25610"/>
                  </a:lnTo>
                  <a:cubicBezTo>
                    <a:pt x="42993" y="25851"/>
                    <a:pt x="43027" y="26314"/>
                    <a:pt x="43045" y="25782"/>
                  </a:cubicBezTo>
                  <a:cubicBezTo>
                    <a:pt x="43045" y="25645"/>
                    <a:pt x="43045" y="25438"/>
                    <a:pt x="43165" y="25627"/>
                  </a:cubicBezTo>
                  <a:cubicBezTo>
                    <a:pt x="43133" y="25786"/>
                    <a:pt x="43133" y="25950"/>
                    <a:pt x="43165" y="26108"/>
                  </a:cubicBezTo>
                  <a:cubicBezTo>
                    <a:pt x="43165" y="26108"/>
                    <a:pt x="43165" y="26297"/>
                    <a:pt x="43165" y="26211"/>
                  </a:cubicBezTo>
                  <a:lnTo>
                    <a:pt x="43165" y="26366"/>
                  </a:lnTo>
                  <a:cubicBezTo>
                    <a:pt x="43371" y="26177"/>
                    <a:pt x="43646" y="26366"/>
                    <a:pt x="43766" y="26091"/>
                  </a:cubicBezTo>
                  <a:lnTo>
                    <a:pt x="43766" y="26091"/>
                  </a:lnTo>
                  <a:cubicBezTo>
                    <a:pt x="43766" y="25833"/>
                    <a:pt x="44024" y="25593"/>
                    <a:pt x="44058" y="25318"/>
                  </a:cubicBezTo>
                  <a:lnTo>
                    <a:pt x="44058" y="25318"/>
                  </a:lnTo>
                  <a:cubicBezTo>
                    <a:pt x="44058" y="25318"/>
                    <a:pt x="44058" y="25146"/>
                    <a:pt x="44058" y="25215"/>
                  </a:cubicBezTo>
                  <a:cubicBezTo>
                    <a:pt x="44058" y="25284"/>
                    <a:pt x="44058" y="25559"/>
                    <a:pt x="44058" y="25507"/>
                  </a:cubicBezTo>
                  <a:cubicBezTo>
                    <a:pt x="44058" y="25851"/>
                    <a:pt x="44247" y="26280"/>
                    <a:pt x="44642" y="26091"/>
                  </a:cubicBezTo>
                  <a:cubicBezTo>
                    <a:pt x="44947" y="26440"/>
                    <a:pt x="44947" y="26961"/>
                    <a:pt x="44642" y="27311"/>
                  </a:cubicBezTo>
                  <a:cubicBezTo>
                    <a:pt x="44642" y="27105"/>
                    <a:pt x="44487" y="27757"/>
                    <a:pt x="44642" y="27877"/>
                  </a:cubicBezTo>
                  <a:cubicBezTo>
                    <a:pt x="44230" y="27877"/>
                    <a:pt x="44505" y="28290"/>
                    <a:pt x="44109" y="28376"/>
                  </a:cubicBezTo>
                  <a:cubicBezTo>
                    <a:pt x="44109" y="28496"/>
                    <a:pt x="44109" y="28599"/>
                    <a:pt x="44109" y="28719"/>
                  </a:cubicBezTo>
                  <a:cubicBezTo>
                    <a:pt x="43847" y="28757"/>
                    <a:pt x="43612" y="28900"/>
                    <a:pt x="43457" y="29114"/>
                  </a:cubicBezTo>
                  <a:cubicBezTo>
                    <a:pt x="43457" y="29475"/>
                    <a:pt x="42924" y="29595"/>
                    <a:pt x="42684" y="29767"/>
                  </a:cubicBezTo>
                  <a:cubicBezTo>
                    <a:pt x="42443" y="29939"/>
                    <a:pt x="42495" y="30042"/>
                    <a:pt x="42357" y="29990"/>
                  </a:cubicBezTo>
                  <a:cubicBezTo>
                    <a:pt x="42248" y="30193"/>
                    <a:pt x="42016" y="30299"/>
                    <a:pt x="41791" y="30248"/>
                  </a:cubicBezTo>
                  <a:cubicBezTo>
                    <a:pt x="41649" y="30457"/>
                    <a:pt x="41423" y="30595"/>
                    <a:pt x="41172" y="30626"/>
                  </a:cubicBezTo>
                  <a:cubicBezTo>
                    <a:pt x="41035" y="30317"/>
                    <a:pt x="41172" y="29904"/>
                    <a:pt x="40897" y="29629"/>
                  </a:cubicBezTo>
                  <a:cubicBezTo>
                    <a:pt x="41155" y="29011"/>
                    <a:pt x="40262" y="28204"/>
                    <a:pt x="39850" y="27706"/>
                  </a:cubicBezTo>
                  <a:cubicBezTo>
                    <a:pt x="39850" y="27293"/>
                    <a:pt x="39747" y="26589"/>
                    <a:pt x="39283" y="26606"/>
                  </a:cubicBezTo>
                  <a:cubicBezTo>
                    <a:pt x="39111" y="25799"/>
                    <a:pt x="38166" y="25370"/>
                    <a:pt x="38338" y="24751"/>
                  </a:cubicBezTo>
                  <a:cubicBezTo>
                    <a:pt x="38218" y="24975"/>
                    <a:pt x="38338" y="25249"/>
                    <a:pt x="38201" y="25438"/>
                  </a:cubicBezTo>
                  <a:cubicBezTo>
                    <a:pt x="37948" y="25233"/>
                    <a:pt x="37727" y="24989"/>
                    <a:pt x="37548" y="24717"/>
                  </a:cubicBezTo>
                  <a:cubicBezTo>
                    <a:pt x="37840" y="25370"/>
                    <a:pt x="38304" y="26022"/>
                    <a:pt x="38682" y="26692"/>
                  </a:cubicBezTo>
                  <a:lnTo>
                    <a:pt x="38682" y="26692"/>
                  </a:lnTo>
                  <a:cubicBezTo>
                    <a:pt x="38718" y="26746"/>
                    <a:pt x="38765" y="26793"/>
                    <a:pt x="38819" y="26830"/>
                  </a:cubicBezTo>
                  <a:cubicBezTo>
                    <a:pt x="38819" y="26830"/>
                    <a:pt x="38716" y="26830"/>
                    <a:pt x="38699" y="26830"/>
                  </a:cubicBezTo>
                  <a:cubicBezTo>
                    <a:pt x="38699" y="27328"/>
                    <a:pt x="39231" y="27311"/>
                    <a:pt x="39317" y="27826"/>
                  </a:cubicBezTo>
                  <a:cubicBezTo>
                    <a:pt x="39180" y="27826"/>
                    <a:pt x="39420" y="28187"/>
                    <a:pt x="39317" y="28376"/>
                  </a:cubicBezTo>
                  <a:cubicBezTo>
                    <a:pt x="39214" y="28565"/>
                    <a:pt x="39644" y="28719"/>
                    <a:pt x="39712" y="28891"/>
                  </a:cubicBezTo>
                  <a:cubicBezTo>
                    <a:pt x="39781" y="29063"/>
                    <a:pt x="39884" y="29561"/>
                    <a:pt x="40021" y="29715"/>
                  </a:cubicBezTo>
                  <a:cubicBezTo>
                    <a:pt x="40159" y="29870"/>
                    <a:pt x="40142" y="30007"/>
                    <a:pt x="40021" y="29801"/>
                  </a:cubicBezTo>
                  <a:cubicBezTo>
                    <a:pt x="39901" y="29595"/>
                    <a:pt x="40021" y="30042"/>
                    <a:pt x="40193" y="29939"/>
                  </a:cubicBezTo>
                  <a:cubicBezTo>
                    <a:pt x="40571" y="29939"/>
                    <a:pt x="40708" y="30591"/>
                    <a:pt x="40932" y="30626"/>
                  </a:cubicBezTo>
                  <a:cubicBezTo>
                    <a:pt x="41155" y="30660"/>
                    <a:pt x="40932" y="30746"/>
                    <a:pt x="41035" y="30746"/>
                  </a:cubicBezTo>
                  <a:cubicBezTo>
                    <a:pt x="41037" y="30889"/>
                    <a:pt x="40935" y="31013"/>
                    <a:pt x="40794" y="31038"/>
                  </a:cubicBezTo>
                  <a:cubicBezTo>
                    <a:pt x="41035" y="31038"/>
                    <a:pt x="41086" y="31364"/>
                    <a:pt x="41327" y="31450"/>
                  </a:cubicBezTo>
                  <a:cubicBezTo>
                    <a:pt x="41782" y="31205"/>
                    <a:pt x="42267" y="31020"/>
                    <a:pt x="42770" y="30901"/>
                  </a:cubicBezTo>
                  <a:cubicBezTo>
                    <a:pt x="42857" y="30834"/>
                    <a:pt x="42933" y="30752"/>
                    <a:pt x="42993" y="30660"/>
                  </a:cubicBezTo>
                  <a:cubicBezTo>
                    <a:pt x="43165" y="30660"/>
                    <a:pt x="42993" y="31021"/>
                    <a:pt x="42993" y="31210"/>
                  </a:cubicBezTo>
                  <a:cubicBezTo>
                    <a:pt x="42993" y="31399"/>
                    <a:pt x="42993" y="31210"/>
                    <a:pt x="42993" y="31210"/>
                  </a:cubicBezTo>
                  <a:cubicBezTo>
                    <a:pt x="42684" y="33580"/>
                    <a:pt x="39163" y="34989"/>
                    <a:pt x="38922" y="37033"/>
                  </a:cubicBezTo>
                  <a:cubicBezTo>
                    <a:pt x="38922" y="37033"/>
                    <a:pt x="38716" y="37204"/>
                    <a:pt x="38802" y="37307"/>
                  </a:cubicBezTo>
                  <a:cubicBezTo>
                    <a:pt x="38888" y="37410"/>
                    <a:pt x="38596" y="37874"/>
                    <a:pt x="38802" y="38012"/>
                  </a:cubicBezTo>
                  <a:cubicBezTo>
                    <a:pt x="38630" y="38407"/>
                    <a:pt x="38493" y="38991"/>
                    <a:pt x="38355" y="39248"/>
                  </a:cubicBezTo>
                  <a:cubicBezTo>
                    <a:pt x="38218" y="39506"/>
                    <a:pt x="38149" y="39369"/>
                    <a:pt x="38355" y="39351"/>
                  </a:cubicBezTo>
                  <a:cubicBezTo>
                    <a:pt x="38063" y="39781"/>
                    <a:pt x="37514" y="39901"/>
                    <a:pt x="37119" y="40193"/>
                  </a:cubicBezTo>
                  <a:lnTo>
                    <a:pt x="37119" y="40193"/>
                  </a:lnTo>
                  <a:cubicBezTo>
                    <a:pt x="36902" y="40432"/>
                    <a:pt x="36622" y="40604"/>
                    <a:pt x="36311" y="40691"/>
                  </a:cubicBezTo>
                  <a:cubicBezTo>
                    <a:pt x="36339" y="40751"/>
                    <a:pt x="36339" y="40820"/>
                    <a:pt x="36311" y="40880"/>
                  </a:cubicBezTo>
                  <a:cubicBezTo>
                    <a:pt x="36311" y="40880"/>
                    <a:pt x="36311" y="41000"/>
                    <a:pt x="36311" y="41035"/>
                  </a:cubicBezTo>
                  <a:cubicBezTo>
                    <a:pt x="36311" y="41069"/>
                    <a:pt x="36311" y="41292"/>
                    <a:pt x="36311" y="41395"/>
                  </a:cubicBezTo>
                  <a:cubicBezTo>
                    <a:pt x="36311" y="41498"/>
                    <a:pt x="36311" y="41310"/>
                    <a:pt x="36311" y="41292"/>
                  </a:cubicBezTo>
                  <a:lnTo>
                    <a:pt x="36311" y="41292"/>
                  </a:lnTo>
                  <a:lnTo>
                    <a:pt x="36311" y="41292"/>
                  </a:lnTo>
                  <a:cubicBezTo>
                    <a:pt x="36311" y="41447"/>
                    <a:pt x="36122" y="41567"/>
                    <a:pt x="36054" y="41705"/>
                  </a:cubicBezTo>
                  <a:lnTo>
                    <a:pt x="36054" y="41705"/>
                  </a:lnTo>
                  <a:cubicBezTo>
                    <a:pt x="35865" y="42117"/>
                    <a:pt x="35126" y="41997"/>
                    <a:pt x="35006" y="42392"/>
                  </a:cubicBezTo>
                  <a:lnTo>
                    <a:pt x="35126" y="42392"/>
                  </a:lnTo>
                  <a:cubicBezTo>
                    <a:pt x="35084" y="42471"/>
                    <a:pt x="35025" y="42542"/>
                    <a:pt x="34954" y="42598"/>
                  </a:cubicBezTo>
                  <a:lnTo>
                    <a:pt x="34954" y="42598"/>
                  </a:lnTo>
                  <a:cubicBezTo>
                    <a:pt x="34162" y="43425"/>
                    <a:pt x="33158" y="44019"/>
                    <a:pt x="32051" y="44315"/>
                  </a:cubicBezTo>
                  <a:cubicBezTo>
                    <a:pt x="31588" y="44161"/>
                    <a:pt x="31124" y="44453"/>
                    <a:pt x="30660" y="44418"/>
                  </a:cubicBezTo>
                  <a:cubicBezTo>
                    <a:pt x="30660" y="44333"/>
                    <a:pt x="30660" y="44418"/>
                    <a:pt x="30660" y="44418"/>
                  </a:cubicBezTo>
                  <a:cubicBezTo>
                    <a:pt x="30660" y="44418"/>
                    <a:pt x="30557" y="44333"/>
                    <a:pt x="30660" y="44418"/>
                  </a:cubicBezTo>
                  <a:cubicBezTo>
                    <a:pt x="30763" y="44504"/>
                    <a:pt x="30798" y="44230"/>
                    <a:pt x="30660" y="44092"/>
                  </a:cubicBezTo>
                  <a:cubicBezTo>
                    <a:pt x="30987" y="43938"/>
                    <a:pt x="30660" y="43508"/>
                    <a:pt x="30660" y="43199"/>
                  </a:cubicBezTo>
                  <a:cubicBezTo>
                    <a:pt x="30128" y="42392"/>
                    <a:pt x="30437" y="41189"/>
                    <a:pt x="29836" y="40296"/>
                  </a:cubicBezTo>
                  <a:cubicBezTo>
                    <a:pt x="29836" y="39369"/>
                    <a:pt x="31210" y="38956"/>
                    <a:pt x="30591" y="38046"/>
                  </a:cubicBezTo>
                  <a:cubicBezTo>
                    <a:pt x="30866" y="37840"/>
                    <a:pt x="30591" y="37428"/>
                    <a:pt x="30471" y="37204"/>
                  </a:cubicBezTo>
                  <a:lnTo>
                    <a:pt x="30574" y="37204"/>
                  </a:lnTo>
                  <a:cubicBezTo>
                    <a:pt x="30574" y="37204"/>
                    <a:pt x="30334" y="37204"/>
                    <a:pt x="30454" y="37050"/>
                  </a:cubicBezTo>
                  <a:cubicBezTo>
                    <a:pt x="30248" y="36449"/>
                    <a:pt x="29561" y="36242"/>
                    <a:pt x="29423" y="35607"/>
                  </a:cubicBezTo>
                  <a:cubicBezTo>
                    <a:pt x="29578" y="35607"/>
                    <a:pt x="29612" y="35487"/>
                    <a:pt x="29630" y="35298"/>
                  </a:cubicBezTo>
                  <a:cubicBezTo>
                    <a:pt x="29647" y="35109"/>
                    <a:pt x="29767" y="35298"/>
                    <a:pt x="29819" y="35298"/>
                  </a:cubicBezTo>
                  <a:cubicBezTo>
                    <a:pt x="29741" y="35301"/>
                    <a:pt x="29670" y="35252"/>
                    <a:pt x="29647" y="35177"/>
                  </a:cubicBezTo>
                  <a:cubicBezTo>
                    <a:pt x="29767" y="35177"/>
                    <a:pt x="29750" y="35057"/>
                    <a:pt x="29647" y="35040"/>
                  </a:cubicBezTo>
                  <a:cubicBezTo>
                    <a:pt x="29897" y="34793"/>
                    <a:pt x="29972" y="34419"/>
                    <a:pt x="29836" y="34095"/>
                  </a:cubicBezTo>
                  <a:cubicBezTo>
                    <a:pt x="29681" y="34198"/>
                    <a:pt x="29612" y="34095"/>
                    <a:pt x="29612" y="33906"/>
                  </a:cubicBezTo>
                  <a:cubicBezTo>
                    <a:pt x="29559" y="33957"/>
                    <a:pt x="29477" y="33957"/>
                    <a:pt x="29423" y="33906"/>
                  </a:cubicBezTo>
                  <a:cubicBezTo>
                    <a:pt x="29269" y="34095"/>
                    <a:pt x="28771" y="34078"/>
                    <a:pt x="28496" y="34044"/>
                  </a:cubicBezTo>
                  <a:cubicBezTo>
                    <a:pt x="28118" y="32807"/>
                    <a:pt x="26778" y="33529"/>
                    <a:pt x="25937" y="33821"/>
                  </a:cubicBezTo>
                  <a:cubicBezTo>
                    <a:pt x="24219" y="33305"/>
                    <a:pt x="23961" y="34490"/>
                    <a:pt x="22501" y="32687"/>
                  </a:cubicBezTo>
                  <a:cubicBezTo>
                    <a:pt x="22330" y="32687"/>
                    <a:pt x="22364" y="32429"/>
                    <a:pt x="22226" y="32361"/>
                  </a:cubicBezTo>
                  <a:cubicBezTo>
                    <a:pt x="22089" y="32292"/>
                    <a:pt x="22226" y="32240"/>
                    <a:pt x="22226" y="32137"/>
                  </a:cubicBezTo>
                  <a:cubicBezTo>
                    <a:pt x="22226" y="32034"/>
                    <a:pt x="21883" y="31897"/>
                    <a:pt x="21986" y="31828"/>
                  </a:cubicBezTo>
                  <a:cubicBezTo>
                    <a:pt x="21608" y="31828"/>
                    <a:pt x="21814" y="31485"/>
                    <a:pt x="21591" y="31536"/>
                  </a:cubicBezTo>
                  <a:cubicBezTo>
                    <a:pt x="21368" y="31588"/>
                    <a:pt x="21591" y="31450"/>
                    <a:pt x="21436" y="31450"/>
                  </a:cubicBezTo>
                  <a:lnTo>
                    <a:pt x="21436" y="31450"/>
                  </a:lnTo>
                  <a:lnTo>
                    <a:pt x="21436" y="31450"/>
                  </a:lnTo>
                  <a:cubicBezTo>
                    <a:pt x="21436" y="31450"/>
                    <a:pt x="21436" y="31450"/>
                    <a:pt x="21436" y="31347"/>
                  </a:cubicBezTo>
                  <a:cubicBezTo>
                    <a:pt x="21436" y="31244"/>
                    <a:pt x="21625" y="31347"/>
                    <a:pt x="21642" y="31347"/>
                  </a:cubicBezTo>
                  <a:cubicBezTo>
                    <a:pt x="21660" y="31347"/>
                    <a:pt x="21076" y="31347"/>
                    <a:pt x="21247" y="31158"/>
                  </a:cubicBezTo>
                  <a:cubicBezTo>
                    <a:pt x="21110" y="31158"/>
                    <a:pt x="21076" y="31158"/>
                    <a:pt x="21041" y="30986"/>
                  </a:cubicBezTo>
                  <a:cubicBezTo>
                    <a:pt x="21007" y="30815"/>
                    <a:pt x="21162" y="30986"/>
                    <a:pt x="21213" y="30986"/>
                  </a:cubicBezTo>
                  <a:cubicBezTo>
                    <a:pt x="21265" y="30986"/>
                    <a:pt x="21076" y="30986"/>
                    <a:pt x="21024" y="30986"/>
                  </a:cubicBezTo>
                  <a:cubicBezTo>
                    <a:pt x="20973" y="30986"/>
                    <a:pt x="21024" y="30849"/>
                    <a:pt x="21024" y="30780"/>
                  </a:cubicBezTo>
                  <a:cubicBezTo>
                    <a:pt x="21024" y="30712"/>
                    <a:pt x="21179" y="30935"/>
                    <a:pt x="21299" y="30780"/>
                  </a:cubicBezTo>
                  <a:cubicBezTo>
                    <a:pt x="21419" y="30626"/>
                    <a:pt x="21024" y="30694"/>
                    <a:pt x="21144" y="30626"/>
                  </a:cubicBezTo>
                  <a:lnTo>
                    <a:pt x="21144" y="30626"/>
                  </a:lnTo>
                  <a:cubicBezTo>
                    <a:pt x="21144" y="30626"/>
                    <a:pt x="20990" y="30368"/>
                    <a:pt x="20921" y="30299"/>
                  </a:cubicBezTo>
                  <a:cubicBezTo>
                    <a:pt x="21365" y="29847"/>
                    <a:pt x="21523" y="29187"/>
                    <a:pt x="21333" y="28582"/>
                  </a:cubicBezTo>
                  <a:cubicBezTo>
                    <a:pt x="21471" y="28582"/>
                    <a:pt x="21333" y="28393"/>
                    <a:pt x="21436" y="28358"/>
                  </a:cubicBezTo>
                  <a:cubicBezTo>
                    <a:pt x="21539" y="28324"/>
                    <a:pt x="21265" y="28255"/>
                    <a:pt x="21247" y="28135"/>
                  </a:cubicBezTo>
                  <a:lnTo>
                    <a:pt x="21247" y="28221"/>
                  </a:lnTo>
                  <a:cubicBezTo>
                    <a:pt x="21228" y="27927"/>
                    <a:pt x="21357" y="27644"/>
                    <a:pt x="21591" y="27465"/>
                  </a:cubicBezTo>
                  <a:cubicBezTo>
                    <a:pt x="21952" y="26297"/>
                    <a:pt x="23103" y="25833"/>
                    <a:pt x="23927" y="25043"/>
                  </a:cubicBezTo>
                  <a:cubicBezTo>
                    <a:pt x="23935" y="24883"/>
                    <a:pt x="23935" y="24723"/>
                    <a:pt x="23927" y="24562"/>
                  </a:cubicBezTo>
                  <a:cubicBezTo>
                    <a:pt x="23927" y="24373"/>
                    <a:pt x="24288" y="24288"/>
                    <a:pt x="24133" y="24081"/>
                  </a:cubicBezTo>
                  <a:cubicBezTo>
                    <a:pt x="24677" y="23812"/>
                    <a:pt x="25139" y="23403"/>
                    <a:pt x="25473" y="22896"/>
                  </a:cubicBezTo>
                  <a:cubicBezTo>
                    <a:pt x="25473" y="23240"/>
                    <a:pt x="26005" y="23223"/>
                    <a:pt x="26194" y="23102"/>
                  </a:cubicBezTo>
                  <a:cubicBezTo>
                    <a:pt x="26521" y="23497"/>
                    <a:pt x="27225" y="22828"/>
                    <a:pt x="27586" y="22725"/>
                  </a:cubicBezTo>
                  <a:cubicBezTo>
                    <a:pt x="27946" y="22621"/>
                    <a:pt x="28771" y="22725"/>
                    <a:pt x="29063" y="22587"/>
                  </a:cubicBezTo>
                  <a:cubicBezTo>
                    <a:pt x="29355" y="22450"/>
                    <a:pt x="29286" y="22828"/>
                    <a:pt x="29372" y="22587"/>
                  </a:cubicBezTo>
                  <a:cubicBezTo>
                    <a:pt x="29647" y="22828"/>
                    <a:pt x="29939" y="22450"/>
                    <a:pt x="30162" y="22587"/>
                  </a:cubicBezTo>
                  <a:cubicBezTo>
                    <a:pt x="30162" y="22398"/>
                    <a:pt x="30299" y="22725"/>
                    <a:pt x="30385" y="22776"/>
                  </a:cubicBezTo>
                  <a:cubicBezTo>
                    <a:pt x="30746" y="22415"/>
                    <a:pt x="30488" y="22862"/>
                    <a:pt x="30385" y="23017"/>
                  </a:cubicBezTo>
                  <a:cubicBezTo>
                    <a:pt x="31021" y="23446"/>
                    <a:pt x="29956" y="23618"/>
                    <a:pt x="30385" y="23910"/>
                  </a:cubicBezTo>
                  <a:cubicBezTo>
                    <a:pt x="30385" y="23910"/>
                    <a:pt x="30385" y="23910"/>
                    <a:pt x="30506" y="23910"/>
                  </a:cubicBezTo>
                  <a:cubicBezTo>
                    <a:pt x="30626" y="23910"/>
                    <a:pt x="30506" y="23824"/>
                    <a:pt x="30506" y="23910"/>
                  </a:cubicBezTo>
                  <a:cubicBezTo>
                    <a:pt x="30677" y="24322"/>
                    <a:pt x="31313" y="24013"/>
                    <a:pt x="31622" y="24236"/>
                  </a:cubicBezTo>
                  <a:cubicBezTo>
                    <a:pt x="34851" y="26469"/>
                    <a:pt x="32343" y="23566"/>
                    <a:pt x="34473" y="24236"/>
                  </a:cubicBezTo>
                  <a:cubicBezTo>
                    <a:pt x="34834" y="24580"/>
                    <a:pt x="35641" y="24477"/>
                    <a:pt x="36191" y="24700"/>
                  </a:cubicBezTo>
                  <a:cubicBezTo>
                    <a:pt x="36741" y="24923"/>
                    <a:pt x="36724" y="24597"/>
                    <a:pt x="37084" y="24494"/>
                  </a:cubicBezTo>
                  <a:cubicBezTo>
                    <a:pt x="36844" y="24580"/>
                    <a:pt x="37084" y="24494"/>
                    <a:pt x="37187" y="24494"/>
                  </a:cubicBezTo>
                  <a:cubicBezTo>
                    <a:pt x="37290" y="24494"/>
                    <a:pt x="37187" y="24494"/>
                    <a:pt x="37187" y="24494"/>
                  </a:cubicBezTo>
                  <a:cubicBezTo>
                    <a:pt x="37187" y="24494"/>
                    <a:pt x="37411" y="24494"/>
                    <a:pt x="37462" y="24494"/>
                  </a:cubicBezTo>
                  <a:cubicBezTo>
                    <a:pt x="37514" y="24494"/>
                    <a:pt x="37565" y="24614"/>
                    <a:pt x="37565" y="24665"/>
                  </a:cubicBezTo>
                  <a:cubicBezTo>
                    <a:pt x="37565" y="24717"/>
                    <a:pt x="37565" y="24562"/>
                    <a:pt x="37565" y="24494"/>
                  </a:cubicBezTo>
                  <a:cubicBezTo>
                    <a:pt x="38733" y="24889"/>
                    <a:pt x="38338" y="22776"/>
                    <a:pt x="38407" y="22381"/>
                  </a:cubicBezTo>
                  <a:cubicBezTo>
                    <a:pt x="38218" y="22536"/>
                    <a:pt x="37892" y="22381"/>
                    <a:pt x="37840" y="22656"/>
                  </a:cubicBezTo>
                  <a:cubicBezTo>
                    <a:pt x="37496" y="23051"/>
                    <a:pt x="36775" y="22106"/>
                    <a:pt x="36775" y="22656"/>
                  </a:cubicBezTo>
                  <a:cubicBezTo>
                    <a:pt x="36620" y="22656"/>
                    <a:pt x="36225" y="22828"/>
                    <a:pt x="36277" y="22536"/>
                  </a:cubicBezTo>
                  <a:cubicBezTo>
                    <a:pt x="36277" y="22536"/>
                    <a:pt x="36277" y="22536"/>
                    <a:pt x="36140" y="22536"/>
                  </a:cubicBezTo>
                  <a:cubicBezTo>
                    <a:pt x="36002" y="22536"/>
                    <a:pt x="35951" y="22690"/>
                    <a:pt x="35933" y="22536"/>
                  </a:cubicBezTo>
                  <a:lnTo>
                    <a:pt x="35727" y="22536"/>
                  </a:lnTo>
                  <a:cubicBezTo>
                    <a:pt x="35727" y="22450"/>
                    <a:pt x="35951" y="22536"/>
                    <a:pt x="35951" y="22398"/>
                  </a:cubicBezTo>
                  <a:cubicBezTo>
                    <a:pt x="35951" y="22261"/>
                    <a:pt x="35556" y="22501"/>
                    <a:pt x="35762" y="22398"/>
                  </a:cubicBezTo>
                  <a:cubicBezTo>
                    <a:pt x="35521" y="22244"/>
                    <a:pt x="35762" y="22106"/>
                    <a:pt x="35401" y="22020"/>
                  </a:cubicBezTo>
                  <a:cubicBezTo>
                    <a:pt x="35040" y="21934"/>
                    <a:pt x="35401" y="21883"/>
                    <a:pt x="35401" y="21831"/>
                  </a:cubicBezTo>
                  <a:cubicBezTo>
                    <a:pt x="35401" y="21780"/>
                    <a:pt x="35401" y="21952"/>
                    <a:pt x="35573" y="21831"/>
                  </a:cubicBezTo>
                  <a:lnTo>
                    <a:pt x="35573" y="21831"/>
                  </a:lnTo>
                  <a:cubicBezTo>
                    <a:pt x="35573" y="21831"/>
                    <a:pt x="35710" y="21831"/>
                    <a:pt x="35676" y="21694"/>
                  </a:cubicBezTo>
                  <a:cubicBezTo>
                    <a:pt x="35641" y="21557"/>
                    <a:pt x="35504" y="21522"/>
                    <a:pt x="35676" y="21488"/>
                  </a:cubicBezTo>
                  <a:cubicBezTo>
                    <a:pt x="35195" y="21660"/>
                    <a:pt x="35435" y="20938"/>
                    <a:pt x="35779" y="21179"/>
                  </a:cubicBezTo>
                  <a:cubicBezTo>
                    <a:pt x="35779" y="21041"/>
                    <a:pt x="36071" y="21179"/>
                    <a:pt x="36225" y="21179"/>
                  </a:cubicBezTo>
                  <a:cubicBezTo>
                    <a:pt x="35916" y="21058"/>
                    <a:pt x="36363" y="21076"/>
                    <a:pt x="36397" y="20990"/>
                  </a:cubicBezTo>
                  <a:cubicBezTo>
                    <a:pt x="35676" y="20766"/>
                    <a:pt x="36775" y="20869"/>
                    <a:pt x="36827" y="20784"/>
                  </a:cubicBezTo>
                  <a:cubicBezTo>
                    <a:pt x="36964" y="20406"/>
                    <a:pt x="37479" y="20457"/>
                    <a:pt x="37788" y="20371"/>
                  </a:cubicBezTo>
                  <a:cubicBezTo>
                    <a:pt x="37788" y="20543"/>
                    <a:pt x="37960" y="20560"/>
                    <a:pt x="38063" y="20371"/>
                  </a:cubicBezTo>
                  <a:cubicBezTo>
                    <a:pt x="38166" y="20182"/>
                    <a:pt x="38201" y="20663"/>
                    <a:pt x="38287" y="20526"/>
                  </a:cubicBezTo>
                  <a:cubicBezTo>
                    <a:pt x="40760" y="21024"/>
                    <a:pt x="38991" y="19324"/>
                    <a:pt x="37857" y="19049"/>
                  </a:cubicBezTo>
                  <a:cubicBezTo>
                    <a:pt x="37857" y="19049"/>
                    <a:pt x="37857" y="19049"/>
                    <a:pt x="37857" y="18911"/>
                  </a:cubicBezTo>
                  <a:cubicBezTo>
                    <a:pt x="37857" y="18774"/>
                    <a:pt x="38063" y="18911"/>
                    <a:pt x="37977" y="18791"/>
                  </a:cubicBezTo>
                  <a:cubicBezTo>
                    <a:pt x="37892" y="18671"/>
                    <a:pt x="38201" y="18637"/>
                    <a:pt x="37977" y="18551"/>
                  </a:cubicBezTo>
                  <a:cubicBezTo>
                    <a:pt x="37754" y="18465"/>
                    <a:pt x="37874" y="18551"/>
                    <a:pt x="37857" y="18448"/>
                  </a:cubicBezTo>
                  <a:cubicBezTo>
                    <a:pt x="37840" y="18345"/>
                    <a:pt x="38029" y="18448"/>
                    <a:pt x="38029" y="18448"/>
                  </a:cubicBezTo>
                  <a:cubicBezTo>
                    <a:pt x="38029" y="18448"/>
                    <a:pt x="38166" y="18310"/>
                    <a:pt x="38132" y="18224"/>
                  </a:cubicBezTo>
                  <a:cubicBezTo>
                    <a:pt x="38098" y="18138"/>
                    <a:pt x="37651" y="18224"/>
                    <a:pt x="37548" y="18499"/>
                  </a:cubicBezTo>
                  <a:cubicBezTo>
                    <a:pt x="37548" y="18499"/>
                    <a:pt x="37445" y="18585"/>
                    <a:pt x="37359" y="18499"/>
                  </a:cubicBezTo>
                  <a:cubicBezTo>
                    <a:pt x="37273" y="18413"/>
                    <a:pt x="37256" y="18499"/>
                    <a:pt x="37204" y="18499"/>
                  </a:cubicBezTo>
                  <a:cubicBezTo>
                    <a:pt x="37153" y="18499"/>
                    <a:pt x="37204" y="18774"/>
                    <a:pt x="37204" y="18705"/>
                  </a:cubicBezTo>
                  <a:cubicBezTo>
                    <a:pt x="37204" y="18637"/>
                    <a:pt x="37204" y="18585"/>
                    <a:pt x="37204" y="18568"/>
                  </a:cubicBezTo>
                  <a:cubicBezTo>
                    <a:pt x="37204" y="18551"/>
                    <a:pt x="36964" y="18722"/>
                    <a:pt x="36878" y="18791"/>
                  </a:cubicBezTo>
                  <a:cubicBezTo>
                    <a:pt x="36792" y="18860"/>
                    <a:pt x="37170" y="18791"/>
                    <a:pt x="37136" y="18946"/>
                  </a:cubicBezTo>
                  <a:cubicBezTo>
                    <a:pt x="37101" y="19100"/>
                    <a:pt x="37136" y="18946"/>
                    <a:pt x="37136" y="18946"/>
                  </a:cubicBezTo>
                  <a:cubicBezTo>
                    <a:pt x="37136" y="18946"/>
                    <a:pt x="37136" y="19066"/>
                    <a:pt x="37325" y="19049"/>
                  </a:cubicBezTo>
                  <a:cubicBezTo>
                    <a:pt x="37514" y="19032"/>
                    <a:pt x="37016" y="18825"/>
                    <a:pt x="37084" y="18705"/>
                  </a:cubicBezTo>
                  <a:cubicBezTo>
                    <a:pt x="37153" y="18585"/>
                    <a:pt x="37273" y="18980"/>
                    <a:pt x="37393" y="19014"/>
                  </a:cubicBezTo>
                  <a:cubicBezTo>
                    <a:pt x="37514" y="19049"/>
                    <a:pt x="37393" y="19014"/>
                    <a:pt x="37514" y="19014"/>
                  </a:cubicBezTo>
                  <a:cubicBezTo>
                    <a:pt x="37634" y="19014"/>
                    <a:pt x="37617" y="18929"/>
                    <a:pt x="37685" y="18929"/>
                  </a:cubicBezTo>
                  <a:cubicBezTo>
                    <a:pt x="37754" y="18929"/>
                    <a:pt x="37685" y="19152"/>
                    <a:pt x="37462" y="19100"/>
                  </a:cubicBezTo>
                  <a:cubicBezTo>
                    <a:pt x="37239" y="19049"/>
                    <a:pt x="36861" y="19650"/>
                    <a:pt x="36912" y="19100"/>
                  </a:cubicBezTo>
                  <a:cubicBezTo>
                    <a:pt x="36775" y="18980"/>
                    <a:pt x="36466" y="19100"/>
                    <a:pt x="36758" y="18860"/>
                  </a:cubicBezTo>
                  <a:cubicBezTo>
                    <a:pt x="37050" y="18619"/>
                    <a:pt x="36620" y="18602"/>
                    <a:pt x="36500" y="18740"/>
                  </a:cubicBezTo>
                  <a:cubicBezTo>
                    <a:pt x="36380" y="18877"/>
                    <a:pt x="36311" y="18740"/>
                    <a:pt x="36380" y="18619"/>
                  </a:cubicBezTo>
                  <a:cubicBezTo>
                    <a:pt x="36449" y="18499"/>
                    <a:pt x="36191" y="18619"/>
                    <a:pt x="36157" y="18619"/>
                  </a:cubicBezTo>
                  <a:cubicBezTo>
                    <a:pt x="36122" y="18619"/>
                    <a:pt x="36380" y="18619"/>
                    <a:pt x="36449" y="18619"/>
                  </a:cubicBezTo>
                  <a:cubicBezTo>
                    <a:pt x="36396" y="18670"/>
                    <a:pt x="36313" y="18670"/>
                    <a:pt x="36260" y="18619"/>
                  </a:cubicBezTo>
                  <a:cubicBezTo>
                    <a:pt x="36260" y="18791"/>
                    <a:pt x="36122" y="18619"/>
                    <a:pt x="36088" y="18740"/>
                  </a:cubicBezTo>
                  <a:cubicBezTo>
                    <a:pt x="36054" y="18860"/>
                    <a:pt x="36088" y="18929"/>
                    <a:pt x="35916" y="18946"/>
                  </a:cubicBezTo>
                  <a:cubicBezTo>
                    <a:pt x="35744" y="18963"/>
                    <a:pt x="35916" y="19221"/>
                    <a:pt x="35796" y="19083"/>
                  </a:cubicBezTo>
                  <a:cubicBezTo>
                    <a:pt x="35916" y="19392"/>
                    <a:pt x="35796" y="19409"/>
                    <a:pt x="35607" y="19598"/>
                  </a:cubicBezTo>
                  <a:cubicBezTo>
                    <a:pt x="35418" y="19787"/>
                    <a:pt x="35607" y="19856"/>
                    <a:pt x="35607" y="19993"/>
                  </a:cubicBezTo>
                  <a:cubicBezTo>
                    <a:pt x="35607" y="20131"/>
                    <a:pt x="35401" y="20097"/>
                    <a:pt x="35470" y="20251"/>
                  </a:cubicBezTo>
                  <a:cubicBezTo>
                    <a:pt x="35538" y="20406"/>
                    <a:pt x="35607" y="20440"/>
                    <a:pt x="35607" y="20698"/>
                  </a:cubicBezTo>
                  <a:cubicBezTo>
                    <a:pt x="35607" y="20955"/>
                    <a:pt x="36054" y="20835"/>
                    <a:pt x="35899" y="20990"/>
                  </a:cubicBezTo>
                  <a:cubicBezTo>
                    <a:pt x="35744" y="21144"/>
                    <a:pt x="35435" y="21144"/>
                    <a:pt x="35212" y="21333"/>
                  </a:cubicBezTo>
                  <a:cubicBezTo>
                    <a:pt x="35212" y="21230"/>
                    <a:pt x="35212" y="21179"/>
                    <a:pt x="35315" y="21144"/>
                  </a:cubicBezTo>
                  <a:cubicBezTo>
                    <a:pt x="35109" y="21144"/>
                    <a:pt x="34851" y="20887"/>
                    <a:pt x="34731" y="21144"/>
                  </a:cubicBezTo>
                  <a:cubicBezTo>
                    <a:pt x="34559" y="21144"/>
                    <a:pt x="34611" y="21144"/>
                    <a:pt x="34491" y="21230"/>
                  </a:cubicBezTo>
                  <a:cubicBezTo>
                    <a:pt x="34370" y="21316"/>
                    <a:pt x="34491" y="21333"/>
                    <a:pt x="34611" y="21385"/>
                  </a:cubicBezTo>
                  <a:cubicBezTo>
                    <a:pt x="34731" y="21436"/>
                    <a:pt x="34422" y="21299"/>
                    <a:pt x="34439" y="21385"/>
                  </a:cubicBezTo>
                  <a:cubicBezTo>
                    <a:pt x="34456" y="21471"/>
                    <a:pt x="34559" y="21385"/>
                    <a:pt x="34439" y="21471"/>
                  </a:cubicBezTo>
                  <a:cubicBezTo>
                    <a:pt x="34319" y="21557"/>
                    <a:pt x="34164" y="21350"/>
                    <a:pt x="34439" y="21471"/>
                  </a:cubicBezTo>
                  <a:cubicBezTo>
                    <a:pt x="34302" y="21471"/>
                    <a:pt x="34250" y="21333"/>
                    <a:pt x="34164" y="21282"/>
                  </a:cubicBezTo>
                  <a:cubicBezTo>
                    <a:pt x="34078" y="21230"/>
                    <a:pt x="33924" y="21402"/>
                    <a:pt x="34164" y="21522"/>
                  </a:cubicBezTo>
                  <a:cubicBezTo>
                    <a:pt x="34405" y="21642"/>
                    <a:pt x="34542" y="21986"/>
                    <a:pt x="34164" y="21728"/>
                  </a:cubicBezTo>
                  <a:cubicBezTo>
                    <a:pt x="34164" y="21728"/>
                    <a:pt x="34164" y="21728"/>
                    <a:pt x="34164" y="21728"/>
                  </a:cubicBezTo>
                  <a:cubicBezTo>
                    <a:pt x="34164" y="21728"/>
                    <a:pt x="34164" y="21849"/>
                    <a:pt x="34164" y="21831"/>
                  </a:cubicBezTo>
                  <a:cubicBezTo>
                    <a:pt x="34353" y="21969"/>
                    <a:pt x="34680" y="22020"/>
                    <a:pt x="34662" y="22295"/>
                  </a:cubicBezTo>
                  <a:cubicBezTo>
                    <a:pt x="34542" y="22295"/>
                    <a:pt x="34473" y="22175"/>
                    <a:pt x="34336" y="22295"/>
                  </a:cubicBezTo>
                  <a:cubicBezTo>
                    <a:pt x="34199" y="22415"/>
                    <a:pt x="34645" y="22536"/>
                    <a:pt x="34456" y="22467"/>
                  </a:cubicBezTo>
                  <a:cubicBezTo>
                    <a:pt x="34267" y="22398"/>
                    <a:pt x="34456" y="22467"/>
                    <a:pt x="34456" y="22467"/>
                  </a:cubicBezTo>
                  <a:cubicBezTo>
                    <a:pt x="34456" y="22467"/>
                    <a:pt x="34456" y="22707"/>
                    <a:pt x="34456" y="22776"/>
                  </a:cubicBezTo>
                  <a:cubicBezTo>
                    <a:pt x="34456" y="22845"/>
                    <a:pt x="34216" y="22587"/>
                    <a:pt x="34250" y="22776"/>
                  </a:cubicBezTo>
                  <a:cubicBezTo>
                    <a:pt x="34250" y="22621"/>
                    <a:pt x="34147" y="22639"/>
                    <a:pt x="34078" y="22518"/>
                  </a:cubicBezTo>
                  <a:cubicBezTo>
                    <a:pt x="34010" y="22398"/>
                    <a:pt x="34078" y="22604"/>
                    <a:pt x="34078" y="22656"/>
                  </a:cubicBezTo>
                  <a:cubicBezTo>
                    <a:pt x="33988" y="22604"/>
                    <a:pt x="33946" y="22498"/>
                    <a:pt x="33975" y="22398"/>
                  </a:cubicBezTo>
                  <a:cubicBezTo>
                    <a:pt x="33855" y="22295"/>
                    <a:pt x="33666" y="22226"/>
                    <a:pt x="33855" y="22089"/>
                  </a:cubicBezTo>
                  <a:cubicBezTo>
                    <a:pt x="34044" y="21952"/>
                    <a:pt x="34199" y="22261"/>
                    <a:pt x="34353" y="22089"/>
                  </a:cubicBezTo>
                  <a:cubicBezTo>
                    <a:pt x="34216" y="22089"/>
                    <a:pt x="34061" y="21917"/>
                    <a:pt x="33958" y="22089"/>
                  </a:cubicBezTo>
                  <a:cubicBezTo>
                    <a:pt x="33855" y="22261"/>
                    <a:pt x="33838" y="21969"/>
                    <a:pt x="33786" y="22089"/>
                  </a:cubicBezTo>
                  <a:cubicBezTo>
                    <a:pt x="33546" y="21849"/>
                    <a:pt x="33374" y="21471"/>
                    <a:pt x="33065" y="21316"/>
                  </a:cubicBezTo>
                  <a:cubicBezTo>
                    <a:pt x="33065" y="21127"/>
                    <a:pt x="33065" y="20921"/>
                    <a:pt x="33065" y="20732"/>
                  </a:cubicBezTo>
                  <a:cubicBezTo>
                    <a:pt x="32859" y="20732"/>
                    <a:pt x="32739" y="20457"/>
                    <a:pt x="32584" y="20320"/>
                  </a:cubicBezTo>
                  <a:cubicBezTo>
                    <a:pt x="32429" y="20182"/>
                    <a:pt x="32326" y="20320"/>
                    <a:pt x="32275" y="20320"/>
                  </a:cubicBezTo>
                  <a:cubicBezTo>
                    <a:pt x="32223" y="20320"/>
                    <a:pt x="32275" y="20320"/>
                    <a:pt x="32395" y="20320"/>
                  </a:cubicBezTo>
                  <a:cubicBezTo>
                    <a:pt x="32515" y="20320"/>
                    <a:pt x="32103" y="20062"/>
                    <a:pt x="31931" y="20131"/>
                  </a:cubicBezTo>
                  <a:cubicBezTo>
                    <a:pt x="31759" y="20200"/>
                    <a:pt x="31416" y="19839"/>
                    <a:pt x="31742" y="19856"/>
                  </a:cubicBezTo>
                  <a:cubicBezTo>
                    <a:pt x="31347" y="19616"/>
                    <a:pt x="31536" y="19135"/>
                    <a:pt x="31175" y="19633"/>
                  </a:cubicBezTo>
                  <a:cubicBezTo>
                    <a:pt x="31175" y="19530"/>
                    <a:pt x="31038" y="19409"/>
                    <a:pt x="31175" y="19306"/>
                  </a:cubicBezTo>
                  <a:cubicBezTo>
                    <a:pt x="31313" y="19203"/>
                    <a:pt x="30832" y="19306"/>
                    <a:pt x="30746" y="19427"/>
                  </a:cubicBezTo>
                  <a:cubicBezTo>
                    <a:pt x="30746" y="19942"/>
                    <a:pt x="31347" y="20268"/>
                    <a:pt x="31656" y="20681"/>
                  </a:cubicBezTo>
                  <a:cubicBezTo>
                    <a:pt x="31811" y="20681"/>
                    <a:pt x="32223" y="20681"/>
                    <a:pt x="31983" y="20887"/>
                  </a:cubicBezTo>
                  <a:cubicBezTo>
                    <a:pt x="32223" y="21024"/>
                    <a:pt x="32979" y="21161"/>
                    <a:pt x="32807" y="21539"/>
                  </a:cubicBezTo>
                  <a:cubicBezTo>
                    <a:pt x="32653" y="21539"/>
                    <a:pt x="32807" y="21282"/>
                    <a:pt x="32532" y="21333"/>
                  </a:cubicBezTo>
                  <a:cubicBezTo>
                    <a:pt x="32258" y="21385"/>
                    <a:pt x="32258" y="21539"/>
                    <a:pt x="32309" y="21625"/>
                  </a:cubicBezTo>
                  <a:cubicBezTo>
                    <a:pt x="32670" y="21728"/>
                    <a:pt x="32309" y="21934"/>
                    <a:pt x="32309" y="22141"/>
                  </a:cubicBezTo>
                  <a:cubicBezTo>
                    <a:pt x="32309" y="22347"/>
                    <a:pt x="31845" y="22415"/>
                    <a:pt x="32086" y="22141"/>
                  </a:cubicBezTo>
                  <a:cubicBezTo>
                    <a:pt x="32197" y="21856"/>
                    <a:pt x="32069" y="21534"/>
                    <a:pt x="31794" y="21402"/>
                  </a:cubicBezTo>
                  <a:cubicBezTo>
                    <a:pt x="31639" y="21402"/>
                    <a:pt x="31794" y="21282"/>
                    <a:pt x="31656" y="21230"/>
                  </a:cubicBezTo>
                  <a:cubicBezTo>
                    <a:pt x="31518" y="21226"/>
                    <a:pt x="31393" y="21147"/>
                    <a:pt x="31330" y="21024"/>
                  </a:cubicBezTo>
                  <a:cubicBezTo>
                    <a:pt x="30317" y="21024"/>
                    <a:pt x="30145" y="18980"/>
                    <a:pt x="29080" y="20217"/>
                  </a:cubicBezTo>
                  <a:cubicBezTo>
                    <a:pt x="29080" y="20423"/>
                    <a:pt x="28736" y="20217"/>
                    <a:pt x="28633" y="20114"/>
                  </a:cubicBezTo>
                  <a:cubicBezTo>
                    <a:pt x="27568" y="19993"/>
                    <a:pt x="28633" y="20921"/>
                    <a:pt x="27448" y="21093"/>
                  </a:cubicBezTo>
                  <a:cubicBezTo>
                    <a:pt x="27534" y="21093"/>
                    <a:pt x="27448" y="21265"/>
                    <a:pt x="27448" y="21213"/>
                  </a:cubicBezTo>
                  <a:cubicBezTo>
                    <a:pt x="26744" y="21763"/>
                    <a:pt x="27448" y="21728"/>
                    <a:pt x="27191" y="22003"/>
                  </a:cubicBezTo>
                  <a:cubicBezTo>
                    <a:pt x="26950" y="22003"/>
                    <a:pt x="27070" y="22450"/>
                    <a:pt x="26847" y="22398"/>
                  </a:cubicBezTo>
                  <a:cubicBezTo>
                    <a:pt x="26418" y="22862"/>
                    <a:pt x="25919" y="22398"/>
                    <a:pt x="25421" y="22896"/>
                  </a:cubicBezTo>
                  <a:cubicBezTo>
                    <a:pt x="25095" y="22896"/>
                    <a:pt x="25147" y="22192"/>
                    <a:pt x="24700" y="22501"/>
                  </a:cubicBezTo>
                  <a:cubicBezTo>
                    <a:pt x="24700" y="22501"/>
                    <a:pt x="24494" y="22364"/>
                    <a:pt x="24408" y="22501"/>
                  </a:cubicBezTo>
                  <a:cubicBezTo>
                    <a:pt x="24426" y="22310"/>
                    <a:pt x="24460" y="22120"/>
                    <a:pt x="24511" y="21934"/>
                  </a:cubicBezTo>
                  <a:cubicBezTo>
                    <a:pt x="24185" y="21934"/>
                    <a:pt x="24511" y="21934"/>
                    <a:pt x="24511" y="21763"/>
                  </a:cubicBezTo>
                  <a:cubicBezTo>
                    <a:pt x="24099" y="22020"/>
                    <a:pt x="24614" y="21299"/>
                    <a:pt x="24631" y="21144"/>
                  </a:cubicBezTo>
                  <a:cubicBezTo>
                    <a:pt x="24648" y="20990"/>
                    <a:pt x="24631" y="20595"/>
                    <a:pt x="24734" y="20457"/>
                  </a:cubicBezTo>
                  <a:lnTo>
                    <a:pt x="24734" y="20457"/>
                  </a:lnTo>
                  <a:cubicBezTo>
                    <a:pt x="24734" y="20457"/>
                    <a:pt x="24734" y="20457"/>
                    <a:pt x="24734" y="20337"/>
                  </a:cubicBezTo>
                  <a:cubicBezTo>
                    <a:pt x="24734" y="20217"/>
                    <a:pt x="24734" y="20337"/>
                    <a:pt x="24734" y="20234"/>
                  </a:cubicBezTo>
                  <a:cubicBezTo>
                    <a:pt x="24734" y="20131"/>
                    <a:pt x="24940" y="20097"/>
                    <a:pt x="25026" y="20045"/>
                  </a:cubicBezTo>
                  <a:cubicBezTo>
                    <a:pt x="25112" y="19993"/>
                    <a:pt x="25404" y="20045"/>
                    <a:pt x="25490" y="20045"/>
                  </a:cubicBezTo>
                  <a:cubicBezTo>
                    <a:pt x="25851" y="20045"/>
                    <a:pt x="26246" y="20217"/>
                    <a:pt x="26607" y="20131"/>
                  </a:cubicBezTo>
                  <a:cubicBezTo>
                    <a:pt x="27242" y="20629"/>
                    <a:pt x="26847" y="18911"/>
                    <a:pt x="27276" y="19564"/>
                  </a:cubicBezTo>
                  <a:cubicBezTo>
                    <a:pt x="27276" y="19461"/>
                    <a:pt x="27173" y="19306"/>
                    <a:pt x="27053" y="19289"/>
                  </a:cubicBezTo>
                  <a:cubicBezTo>
                    <a:pt x="27225" y="19066"/>
                    <a:pt x="26899" y="19014"/>
                    <a:pt x="26813" y="18860"/>
                  </a:cubicBezTo>
                  <a:cubicBezTo>
                    <a:pt x="26727" y="18705"/>
                    <a:pt x="26813" y="18619"/>
                    <a:pt x="26950" y="18722"/>
                  </a:cubicBezTo>
                  <a:cubicBezTo>
                    <a:pt x="26847" y="18568"/>
                    <a:pt x="26727" y="18825"/>
                    <a:pt x="26727" y="18551"/>
                  </a:cubicBezTo>
                  <a:cubicBezTo>
                    <a:pt x="26607" y="18551"/>
                    <a:pt x="26400" y="18345"/>
                    <a:pt x="26229" y="18465"/>
                  </a:cubicBezTo>
                  <a:cubicBezTo>
                    <a:pt x="26057" y="18585"/>
                    <a:pt x="26229" y="18465"/>
                    <a:pt x="26229" y="18345"/>
                  </a:cubicBezTo>
                  <a:cubicBezTo>
                    <a:pt x="26229" y="18224"/>
                    <a:pt x="26332" y="18190"/>
                    <a:pt x="26229" y="18345"/>
                  </a:cubicBezTo>
                  <a:cubicBezTo>
                    <a:pt x="26126" y="18499"/>
                    <a:pt x="26229" y="18345"/>
                    <a:pt x="26229" y="18345"/>
                  </a:cubicBezTo>
                  <a:cubicBezTo>
                    <a:pt x="25851" y="18224"/>
                    <a:pt x="26435" y="18207"/>
                    <a:pt x="26555" y="18121"/>
                  </a:cubicBezTo>
                  <a:cubicBezTo>
                    <a:pt x="26692" y="18293"/>
                    <a:pt x="26795" y="18121"/>
                    <a:pt x="27019" y="18241"/>
                  </a:cubicBezTo>
                  <a:cubicBezTo>
                    <a:pt x="26989" y="18096"/>
                    <a:pt x="26949" y="17952"/>
                    <a:pt x="26899" y="17812"/>
                  </a:cubicBezTo>
                  <a:cubicBezTo>
                    <a:pt x="26899" y="17812"/>
                    <a:pt x="27053" y="17812"/>
                    <a:pt x="27105" y="17812"/>
                  </a:cubicBezTo>
                  <a:cubicBezTo>
                    <a:pt x="27156" y="17812"/>
                    <a:pt x="27397" y="18001"/>
                    <a:pt x="27500" y="17812"/>
                  </a:cubicBezTo>
                  <a:cubicBezTo>
                    <a:pt x="27259" y="17623"/>
                    <a:pt x="27775" y="17709"/>
                    <a:pt x="27775" y="17606"/>
                  </a:cubicBezTo>
                  <a:cubicBezTo>
                    <a:pt x="27775" y="17503"/>
                    <a:pt x="27860" y="17383"/>
                    <a:pt x="27895" y="17280"/>
                  </a:cubicBezTo>
                  <a:cubicBezTo>
                    <a:pt x="27929" y="17177"/>
                    <a:pt x="28204" y="16988"/>
                    <a:pt x="28444" y="17125"/>
                  </a:cubicBezTo>
                  <a:cubicBezTo>
                    <a:pt x="28273" y="17125"/>
                    <a:pt x="28221" y="16919"/>
                    <a:pt x="28444" y="17125"/>
                  </a:cubicBezTo>
                  <a:cubicBezTo>
                    <a:pt x="28668" y="17331"/>
                    <a:pt x="28324" y="17005"/>
                    <a:pt x="28547" y="17022"/>
                  </a:cubicBezTo>
                  <a:cubicBezTo>
                    <a:pt x="28187" y="16764"/>
                    <a:pt x="28925" y="16112"/>
                    <a:pt x="29286" y="16438"/>
                  </a:cubicBezTo>
                  <a:cubicBezTo>
                    <a:pt x="29028" y="16249"/>
                    <a:pt x="29389" y="16112"/>
                    <a:pt x="29458" y="16438"/>
                  </a:cubicBezTo>
                  <a:cubicBezTo>
                    <a:pt x="29458" y="16197"/>
                    <a:pt x="29458" y="16438"/>
                    <a:pt x="29595" y="16438"/>
                  </a:cubicBezTo>
                  <a:cubicBezTo>
                    <a:pt x="29441" y="16026"/>
                    <a:pt x="29750" y="16232"/>
                    <a:pt x="29956" y="16301"/>
                  </a:cubicBezTo>
                  <a:cubicBezTo>
                    <a:pt x="29389" y="16043"/>
                    <a:pt x="29544" y="15493"/>
                    <a:pt x="29389" y="15115"/>
                  </a:cubicBezTo>
                  <a:cubicBezTo>
                    <a:pt x="29630" y="15115"/>
                    <a:pt x="29527" y="14961"/>
                    <a:pt x="29664" y="15115"/>
                  </a:cubicBezTo>
                  <a:cubicBezTo>
                    <a:pt x="29664" y="14634"/>
                    <a:pt x="29836" y="15115"/>
                    <a:pt x="30025" y="15115"/>
                  </a:cubicBezTo>
                  <a:cubicBezTo>
                    <a:pt x="30025" y="15373"/>
                    <a:pt x="29527" y="15528"/>
                    <a:pt x="29922" y="16009"/>
                  </a:cubicBezTo>
                  <a:cubicBezTo>
                    <a:pt x="29922" y="15888"/>
                    <a:pt x="30334" y="16009"/>
                    <a:pt x="30059" y="16094"/>
                  </a:cubicBezTo>
                  <a:cubicBezTo>
                    <a:pt x="30591" y="16094"/>
                    <a:pt x="30385" y="15768"/>
                    <a:pt x="30883" y="16094"/>
                  </a:cubicBezTo>
                  <a:cubicBezTo>
                    <a:pt x="31124" y="16472"/>
                    <a:pt x="31656" y="15356"/>
                    <a:pt x="32103" y="15768"/>
                  </a:cubicBezTo>
                  <a:cubicBezTo>
                    <a:pt x="31828" y="15768"/>
                    <a:pt x="32103" y="16043"/>
                    <a:pt x="32326" y="15768"/>
                  </a:cubicBezTo>
                  <a:cubicBezTo>
                    <a:pt x="32299" y="15829"/>
                    <a:pt x="32250" y="15878"/>
                    <a:pt x="32189" y="15905"/>
                  </a:cubicBezTo>
                  <a:cubicBezTo>
                    <a:pt x="34078" y="15820"/>
                    <a:pt x="31656" y="15270"/>
                    <a:pt x="32704" y="14497"/>
                  </a:cubicBezTo>
                  <a:cubicBezTo>
                    <a:pt x="33082" y="15081"/>
                    <a:pt x="33202" y="14686"/>
                    <a:pt x="33031" y="14222"/>
                  </a:cubicBezTo>
                  <a:cubicBezTo>
                    <a:pt x="33031" y="14428"/>
                    <a:pt x="32739" y="14222"/>
                    <a:pt x="32842" y="14068"/>
                  </a:cubicBezTo>
                  <a:cubicBezTo>
                    <a:pt x="32532" y="14068"/>
                    <a:pt x="32842" y="13758"/>
                    <a:pt x="32842" y="13690"/>
                  </a:cubicBezTo>
                  <a:cubicBezTo>
                    <a:pt x="32842" y="13621"/>
                    <a:pt x="33082" y="13690"/>
                    <a:pt x="32979" y="13690"/>
                  </a:cubicBezTo>
                  <a:lnTo>
                    <a:pt x="33615" y="13793"/>
                  </a:lnTo>
                  <a:cubicBezTo>
                    <a:pt x="33426" y="13501"/>
                    <a:pt x="33615" y="13690"/>
                    <a:pt x="33752" y="13466"/>
                  </a:cubicBezTo>
                  <a:cubicBezTo>
                    <a:pt x="33889" y="13243"/>
                    <a:pt x="33305" y="13363"/>
                    <a:pt x="33546" y="13192"/>
                  </a:cubicBezTo>
                  <a:cubicBezTo>
                    <a:pt x="33546" y="13192"/>
                    <a:pt x="33426" y="13295"/>
                    <a:pt x="33408" y="13192"/>
                  </a:cubicBezTo>
                  <a:cubicBezTo>
                    <a:pt x="33408" y="13346"/>
                    <a:pt x="33099" y="13363"/>
                    <a:pt x="33031" y="13312"/>
                  </a:cubicBezTo>
                  <a:cubicBezTo>
                    <a:pt x="32962" y="13260"/>
                    <a:pt x="33031" y="13312"/>
                    <a:pt x="33031" y="13312"/>
                  </a:cubicBezTo>
                  <a:cubicBezTo>
                    <a:pt x="33031" y="13312"/>
                    <a:pt x="33031" y="13552"/>
                    <a:pt x="33031" y="13312"/>
                  </a:cubicBezTo>
                  <a:cubicBezTo>
                    <a:pt x="33031" y="13449"/>
                    <a:pt x="32601" y="13466"/>
                    <a:pt x="32567" y="13621"/>
                  </a:cubicBezTo>
                  <a:cubicBezTo>
                    <a:pt x="32567" y="13312"/>
                    <a:pt x="32412" y="13415"/>
                    <a:pt x="32172" y="13260"/>
                  </a:cubicBezTo>
                  <a:cubicBezTo>
                    <a:pt x="31931" y="13106"/>
                    <a:pt x="31691" y="12144"/>
                    <a:pt x="31914" y="12058"/>
                  </a:cubicBezTo>
                  <a:cubicBezTo>
                    <a:pt x="32137" y="11972"/>
                    <a:pt x="31914" y="11972"/>
                    <a:pt x="32017" y="12058"/>
                  </a:cubicBezTo>
                  <a:cubicBezTo>
                    <a:pt x="32120" y="12144"/>
                    <a:pt x="32017" y="11921"/>
                    <a:pt x="32017" y="11817"/>
                  </a:cubicBezTo>
                  <a:cubicBezTo>
                    <a:pt x="32017" y="11714"/>
                    <a:pt x="32240" y="11354"/>
                    <a:pt x="32309" y="11457"/>
                  </a:cubicBezTo>
                  <a:cubicBezTo>
                    <a:pt x="32103" y="11010"/>
                    <a:pt x="31708" y="11148"/>
                    <a:pt x="31502" y="11182"/>
                  </a:cubicBezTo>
                  <a:cubicBezTo>
                    <a:pt x="31622" y="11354"/>
                    <a:pt x="31502" y="11577"/>
                    <a:pt x="31656" y="11714"/>
                  </a:cubicBezTo>
                  <a:cubicBezTo>
                    <a:pt x="31532" y="12056"/>
                    <a:pt x="31318" y="12359"/>
                    <a:pt x="31038" y="12590"/>
                  </a:cubicBezTo>
                  <a:cubicBezTo>
                    <a:pt x="31158" y="12676"/>
                    <a:pt x="31038" y="12848"/>
                    <a:pt x="31175" y="12968"/>
                  </a:cubicBezTo>
                  <a:cubicBezTo>
                    <a:pt x="30883" y="13123"/>
                    <a:pt x="32189" y="13999"/>
                    <a:pt x="31382" y="13793"/>
                  </a:cubicBezTo>
                  <a:cubicBezTo>
                    <a:pt x="31382" y="13793"/>
                    <a:pt x="30901" y="13793"/>
                    <a:pt x="31210" y="13913"/>
                  </a:cubicBezTo>
                  <a:cubicBezTo>
                    <a:pt x="31519" y="14033"/>
                    <a:pt x="31811" y="14119"/>
                    <a:pt x="31485" y="14050"/>
                  </a:cubicBezTo>
                  <a:cubicBezTo>
                    <a:pt x="31485" y="14050"/>
                    <a:pt x="31485" y="14257"/>
                    <a:pt x="31364" y="14188"/>
                  </a:cubicBezTo>
                  <a:cubicBezTo>
                    <a:pt x="31244" y="14119"/>
                    <a:pt x="31467" y="14325"/>
                    <a:pt x="31364" y="14342"/>
                  </a:cubicBezTo>
                  <a:cubicBezTo>
                    <a:pt x="31485" y="14342"/>
                    <a:pt x="31519" y="14600"/>
                    <a:pt x="31364" y="14514"/>
                  </a:cubicBezTo>
                  <a:cubicBezTo>
                    <a:pt x="31502" y="14789"/>
                    <a:pt x="31519" y="15510"/>
                    <a:pt x="31090" y="15236"/>
                  </a:cubicBezTo>
                  <a:cubicBezTo>
                    <a:pt x="30815" y="16301"/>
                    <a:pt x="30059" y="14153"/>
                    <a:pt x="30162" y="14050"/>
                  </a:cubicBezTo>
                  <a:cubicBezTo>
                    <a:pt x="29990" y="13947"/>
                    <a:pt x="29939" y="13844"/>
                    <a:pt x="29939" y="13810"/>
                  </a:cubicBezTo>
                  <a:cubicBezTo>
                    <a:pt x="29958" y="13906"/>
                    <a:pt x="29958" y="14006"/>
                    <a:pt x="29939" y="14102"/>
                  </a:cubicBezTo>
                  <a:cubicBezTo>
                    <a:pt x="29939" y="14102"/>
                    <a:pt x="29939" y="14102"/>
                    <a:pt x="29733" y="13965"/>
                  </a:cubicBezTo>
                  <a:cubicBezTo>
                    <a:pt x="29733" y="14119"/>
                    <a:pt x="29733" y="14360"/>
                    <a:pt x="29595" y="14291"/>
                  </a:cubicBezTo>
                  <a:cubicBezTo>
                    <a:pt x="29733" y="14463"/>
                    <a:pt x="29286" y="14583"/>
                    <a:pt x="29183" y="14428"/>
                  </a:cubicBezTo>
                  <a:cubicBezTo>
                    <a:pt x="29080" y="14549"/>
                    <a:pt x="28651" y="14050"/>
                    <a:pt x="29183" y="14102"/>
                  </a:cubicBezTo>
                  <a:cubicBezTo>
                    <a:pt x="28960" y="14102"/>
                    <a:pt x="29183" y="13999"/>
                    <a:pt x="29011" y="13879"/>
                  </a:cubicBezTo>
                  <a:cubicBezTo>
                    <a:pt x="29011" y="14188"/>
                    <a:pt x="28771" y="13690"/>
                    <a:pt x="29011" y="13879"/>
                  </a:cubicBezTo>
                  <a:cubicBezTo>
                    <a:pt x="29252" y="14068"/>
                    <a:pt x="29011" y="13879"/>
                    <a:pt x="29166" y="13776"/>
                  </a:cubicBezTo>
                  <a:cubicBezTo>
                    <a:pt x="28960" y="13776"/>
                    <a:pt x="29166" y="13449"/>
                    <a:pt x="29166" y="13655"/>
                  </a:cubicBezTo>
                  <a:cubicBezTo>
                    <a:pt x="29118" y="13609"/>
                    <a:pt x="29118" y="13533"/>
                    <a:pt x="29164" y="13485"/>
                  </a:cubicBezTo>
                  <a:cubicBezTo>
                    <a:pt x="29165" y="13485"/>
                    <a:pt x="29165" y="13484"/>
                    <a:pt x="29166" y="13484"/>
                  </a:cubicBezTo>
                  <a:cubicBezTo>
                    <a:pt x="28943" y="13569"/>
                    <a:pt x="28822" y="13724"/>
                    <a:pt x="28943" y="13484"/>
                  </a:cubicBezTo>
                  <a:cubicBezTo>
                    <a:pt x="28788" y="13484"/>
                    <a:pt x="28736" y="13569"/>
                    <a:pt x="28943" y="13381"/>
                  </a:cubicBezTo>
                  <a:cubicBezTo>
                    <a:pt x="28599" y="13243"/>
                    <a:pt x="29544" y="13484"/>
                    <a:pt x="29355" y="13157"/>
                  </a:cubicBezTo>
                  <a:cubicBezTo>
                    <a:pt x="29355" y="13329"/>
                    <a:pt x="28582" y="13295"/>
                    <a:pt x="28994" y="13157"/>
                  </a:cubicBezTo>
                  <a:cubicBezTo>
                    <a:pt x="28651" y="13157"/>
                    <a:pt x="28994" y="13037"/>
                    <a:pt x="29183" y="13020"/>
                  </a:cubicBezTo>
                  <a:cubicBezTo>
                    <a:pt x="28822" y="13020"/>
                    <a:pt x="28754" y="12831"/>
                    <a:pt x="29046" y="12917"/>
                  </a:cubicBezTo>
                  <a:cubicBezTo>
                    <a:pt x="28960" y="12917"/>
                    <a:pt x="29046" y="12779"/>
                    <a:pt x="29183" y="12917"/>
                  </a:cubicBezTo>
                  <a:lnTo>
                    <a:pt x="29183" y="12797"/>
                  </a:lnTo>
                  <a:cubicBezTo>
                    <a:pt x="29183" y="12797"/>
                    <a:pt x="29183" y="12797"/>
                    <a:pt x="29441" y="12797"/>
                  </a:cubicBezTo>
                  <a:cubicBezTo>
                    <a:pt x="29114" y="12797"/>
                    <a:pt x="29303" y="12590"/>
                    <a:pt x="29578" y="12797"/>
                  </a:cubicBezTo>
                  <a:cubicBezTo>
                    <a:pt x="29217" y="12505"/>
                    <a:pt x="29578" y="12797"/>
                    <a:pt x="29578" y="12676"/>
                  </a:cubicBezTo>
                  <a:cubicBezTo>
                    <a:pt x="29578" y="12556"/>
                    <a:pt x="29922" y="12213"/>
                    <a:pt x="29767" y="12676"/>
                  </a:cubicBezTo>
                  <a:cubicBezTo>
                    <a:pt x="30007" y="12539"/>
                    <a:pt x="29973" y="12539"/>
                    <a:pt x="30059" y="12298"/>
                  </a:cubicBezTo>
                  <a:cubicBezTo>
                    <a:pt x="30145" y="12058"/>
                    <a:pt x="29784" y="12814"/>
                    <a:pt x="29801" y="12419"/>
                  </a:cubicBezTo>
                  <a:cubicBezTo>
                    <a:pt x="29664" y="12522"/>
                    <a:pt x="29801" y="12161"/>
                    <a:pt x="29801" y="12195"/>
                  </a:cubicBezTo>
                  <a:cubicBezTo>
                    <a:pt x="29801" y="12230"/>
                    <a:pt x="29990" y="12006"/>
                    <a:pt x="30145" y="11766"/>
                  </a:cubicBezTo>
                  <a:cubicBezTo>
                    <a:pt x="29990" y="11886"/>
                    <a:pt x="30059" y="11525"/>
                    <a:pt x="30145" y="11611"/>
                  </a:cubicBezTo>
                  <a:cubicBezTo>
                    <a:pt x="30231" y="11697"/>
                    <a:pt x="30145" y="11440"/>
                    <a:pt x="30145" y="11525"/>
                  </a:cubicBezTo>
                  <a:cubicBezTo>
                    <a:pt x="30042" y="11319"/>
                    <a:pt x="30145" y="11440"/>
                    <a:pt x="30145" y="11337"/>
                  </a:cubicBezTo>
                  <a:cubicBezTo>
                    <a:pt x="29939" y="11337"/>
                    <a:pt x="30145" y="11233"/>
                    <a:pt x="30025" y="11148"/>
                  </a:cubicBezTo>
                  <a:cubicBezTo>
                    <a:pt x="29904" y="11062"/>
                    <a:pt x="30025" y="10821"/>
                    <a:pt x="30334" y="10976"/>
                  </a:cubicBezTo>
                  <a:cubicBezTo>
                    <a:pt x="30179" y="10890"/>
                    <a:pt x="30111" y="10735"/>
                    <a:pt x="30334" y="10838"/>
                  </a:cubicBezTo>
                  <a:cubicBezTo>
                    <a:pt x="30557" y="10941"/>
                    <a:pt x="30162" y="10701"/>
                    <a:pt x="30334" y="10684"/>
                  </a:cubicBezTo>
                  <a:cubicBezTo>
                    <a:pt x="30042" y="10684"/>
                    <a:pt x="30334" y="10684"/>
                    <a:pt x="30334" y="10478"/>
                  </a:cubicBezTo>
                  <a:cubicBezTo>
                    <a:pt x="30523" y="10478"/>
                    <a:pt x="30488" y="10478"/>
                    <a:pt x="30506" y="10478"/>
                  </a:cubicBezTo>
                  <a:cubicBezTo>
                    <a:pt x="30918" y="10564"/>
                    <a:pt x="30214" y="10323"/>
                    <a:pt x="30506" y="10323"/>
                  </a:cubicBezTo>
                  <a:cubicBezTo>
                    <a:pt x="30506" y="10323"/>
                    <a:pt x="30506" y="10220"/>
                    <a:pt x="30506" y="10220"/>
                  </a:cubicBezTo>
                  <a:cubicBezTo>
                    <a:pt x="30506" y="10220"/>
                    <a:pt x="30506" y="9911"/>
                    <a:pt x="30609" y="10117"/>
                  </a:cubicBezTo>
                  <a:cubicBezTo>
                    <a:pt x="30712" y="10323"/>
                    <a:pt x="30609" y="10117"/>
                    <a:pt x="30609" y="10117"/>
                  </a:cubicBezTo>
                  <a:cubicBezTo>
                    <a:pt x="30385" y="9980"/>
                    <a:pt x="30609" y="10014"/>
                    <a:pt x="30609" y="10117"/>
                  </a:cubicBezTo>
                  <a:cubicBezTo>
                    <a:pt x="30609" y="10220"/>
                    <a:pt x="30609" y="9773"/>
                    <a:pt x="30609" y="10117"/>
                  </a:cubicBezTo>
                  <a:cubicBezTo>
                    <a:pt x="30609" y="9670"/>
                    <a:pt x="30609" y="10237"/>
                    <a:pt x="30798" y="10117"/>
                  </a:cubicBezTo>
                  <a:cubicBezTo>
                    <a:pt x="30609" y="9773"/>
                    <a:pt x="31021" y="10117"/>
                    <a:pt x="30798" y="9739"/>
                  </a:cubicBezTo>
                  <a:cubicBezTo>
                    <a:pt x="30901" y="9739"/>
                    <a:pt x="31038" y="9911"/>
                    <a:pt x="31124" y="9894"/>
                  </a:cubicBezTo>
                  <a:cubicBezTo>
                    <a:pt x="31210" y="9877"/>
                    <a:pt x="31124" y="9602"/>
                    <a:pt x="31124" y="9619"/>
                  </a:cubicBezTo>
                  <a:cubicBezTo>
                    <a:pt x="31124" y="9636"/>
                    <a:pt x="30969" y="9464"/>
                    <a:pt x="31124" y="9619"/>
                  </a:cubicBezTo>
                  <a:cubicBezTo>
                    <a:pt x="31279" y="9773"/>
                    <a:pt x="31124" y="9499"/>
                    <a:pt x="31124" y="9619"/>
                  </a:cubicBezTo>
                  <a:cubicBezTo>
                    <a:pt x="31244" y="9447"/>
                    <a:pt x="31279" y="10426"/>
                    <a:pt x="31261" y="9619"/>
                  </a:cubicBezTo>
                  <a:cubicBezTo>
                    <a:pt x="31536" y="10134"/>
                    <a:pt x="31261" y="9516"/>
                    <a:pt x="31450" y="9499"/>
                  </a:cubicBezTo>
                  <a:cubicBezTo>
                    <a:pt x="31639" y="9481"/>
                    <a:pt x="31450" y="9653"/>
                    <a:pt x="31553" y="9842"/>
                  </a:cubicBezTo>
                  <a:cubicBezTo>
                    <a:pt x="31656" y="10031"/>
                    <a:pt x="31639" y="9842"/>
                    <a:pt x="31674" y="9842"/>
                  </a:cubicBezTo>
                  <a:cubicBezTo>
                    <a:pt x="31502" y="9499"/>
                    <a:pt x="31863" y="9688"/>
                    <a:pt x="31845" y="9842"/>
                  </a:cubicBezTo>
                  <a:cubicBezTo>
                    <a:pt x="32172" y="9842"/>
                    <a:pt x="32051" y="10134"/>
                    <a:pt x="31742" y="10031"/>
                  </a:cubicBezTo>
                  <a:cubicBezTo>
                    <a:pt x="31845" y="10031"/>
                    <a:pt x="31948" y="10031"/>
                    <a:pt x="32000" y="10220"/>
                  </a:cubicBezTo>
                  <a:cubicBezTo>
                    <a:pt x="32051" y="10409"/>
                    <a:pt x="32120" y="10083"/>
                    <a:pt x="32275" y="10220"/>
                  </a:cubicBezTo>
                  <a:cubicBezTo>
                    <a:pt x="32275" y="10100"/>
                    <a:pt x="32275" y="10117"/>
                    <a:pt x="32275" y="10048"/>
                  </a:cubicBezTo>
                  <a:cubicBezTo>
                    <a:pt x="32275" y="9980"/>
                    <a:pt x="32653" y="10306"/>
                    <a:pt x="32378" y="10048"/>
                  </a:cubicBezTo>
                  <a:cubicBezTo>
                    <a:pt x="32378" y="10237"/>
                    <a:pt x="32567" y="10048"/>
                    <a:pt x="32584" y="10220"/>
                  </a:cubicBezTo>
                  <a:cubicBezTo>
                    <a:pt x="32601" y="10392"/>
                    <a:pt x="33220" y="10220"/>
                    <a:pt x="33683" y="10529"/>
                  </a:cubicBezTo>
                  <a:cubicBezTo>
                    <a:pt x="33563" y="10392"/>
                    <a:pt x="34044" y="10735"/>
                    <a:pt x="33804" y="10529"/>
                  </a:cubicBezTo>
                  <a:cubicBezTo>
                    <a:pt x="34697" y="10838"/>
                    <a:pt x="34611" y="11852"/>
                    <a:pt x="33597" y="11354"/>
                  </a:cubicBezTo>
                  <a:cubicBezTo>
                    <a:pt x="33477" y="11354"/>
                    <a:pt x="33477" y="11354"/>
                    <a:pt x="33426" y="11354"/>
                  </a:cubicBezTo>
                  <a:cubicBezTo>
                    <a:pt x="33374" y="11354"/>
                    <a:pt x="32910" y="11096"/>
                    <a:pt x="33065" y="11354"/>
                  </a:cubicBezTo>
                  <a:cubicBezTo>
                    <a:pt x="33220" y="11611"/>
                    <a:pt x="33460" y="11491"/>
                    <a:pt x="33357" y="11663"/>
                  </a:cubicBezTo>
                  <a:cubicBezTo>
                    <a:pt x="33632" y="11663"/>
                    <a:pt x="34834" y="13277"/>
                    <a:pt x="34576" y="12333"/>
                  </a:cubicBezTo>
                  <a:cubicBezTo>
                    <a:pt x="34388" y="12505"/>
                    <a:pt x="34113" y="12058"/>
                    <a:pt x="34250" y="12006"/>
                  </a:cubicBezTo>
                  <a:cubicBezTo>
                    <a:pt x="35693" y="12917"/>
                    <a:pt x="33975" y="11148"/>
                    <a:pt x="34972" y="11474"/>
                  </a:cubicBezTo>
                  <a:cubicBezTo>
                    <a:pt x="34972" y="11337"/>
                    <a:pt x="35092" y="11474"/>
                    <a:pt x="35143" y="11474"/>
                  </a:cubicBezTo>
                  <a:cubicBezTo>
                    <a:pt x="34895" y="11040"/>
                    <a:pt x="34569" y="10656"/>
                    <a:pt x="34181" y="10340"/>
                  </a:cubicBezTo>
                  <a:cubicBezTo>
                    <a:pt x="34491" y="10340"/>
                    <a:pt x="34972" y="10443"/>
                    <a:pt x="34800" y="10753"/>
                  </a:cubicBezTo>
                  <a:cubicBezTo>
                    <a:pt x="35195" y="11354"/>
                    <a:pt x="35349" y="10753"/>
                    <a:pt x="35143" y="10529"/>
                  </a:cubicBezTo>
                  <a:cubicBezTo>
                    <a:pt x="35315" y="10529"/>
                    <a:pt x="35143" y="9945"/>
                    <a:pt x="35401" y="10289"/>
                  </a:cubicBezTo>
                  <a:cubicBezTo>
                    <a:pt x="35401" y="10186"/>
                    <a:pt x="35178" y="9980"/>
                    <a:pt x="35401" y="10151"/>
                  </a:cubicBezTo>
                  <a:cubicBezTo>
                    <a:pt x="35229" y="9705"/>
                    <a:pt x="35521" y="10151"/>
                    <a:pt x="35727" y="10306"/>
                  </a:cubicBezTo>
                  <a:cubicBezTo>
                    <a:pt x="35727" y="10203"/>
                    <a:pt x="35727" y="10169"/>
                    <a:pt x="35727" y="10306"/>
                  </a:cubicBezTo>
                  <a:cubicBezTo>
                    <a:pt x="35504" y="10048"/>
                    <a:pt x="35882" y="10134"/>
                    <a:pt x="35830" y="9842"/>
                  </a:cubicBezTo>
                  <a:cubicBezTo>
                    <a:pt x="35951" y="9997"/>
                    <a:pt x="36311" y="10272"/>
                    <a:pt x="36019" y="9945"/>
                  </a:cubicBezTo>
                  <a:cubicBezTo>
                    <a:pt x="36191" y="9945"/>
                    <a:pt x="35916" y="9791"/>
                    <a:pt x="36122" y="9945"/>
                  </a:cubicBezTo>
                  <a:cubicBezTo>
                    <a:pt x="36035" y="9882"/>
                    <a:pt x="35943" y="9824"/>
                    <a:pt x="35848" y="9773"/>
                  </a:cubicBezTo>
                  <a:lnTo>
                    <a:pt x="35848" y="9773"/>
                  </a:lnTo>
                  <a:cubicBezTo>
                    <a:pt x="35057" y="9155"/>
                    <a:pt x="36586" y="9619"/>
                    <a:pt x="36981" y="9894"/>
                  </a:cubicBezTo>
                  <a:cubicBezTo>
                    <a:pt x="36792" y="9619"/>
                    <a:pt x="36517" y="9567"/>
                    <a:pt x="36260" y="9361"/>
                  </a:cubicBezTo>
                  <a:lnTo>
                    <a:pt x="36260" y="9361"/>
                  </a:lnTo>
                  <a:cubicBezTo>
                    <a:pt x="36260" y="9361"/>
                    <a:pt x="36260" y="9361"/>
                    <a:pt x="36140" y="9361"/>
                  </a:cubicBezTo>
                  <a:lnTo>
                    <a:pt x="36140" y="9361"/>
                  </a:lnTo>
                  <a:lnTo>
                    <a:pt x="35882" y="9155"/>
                  </a:lnTo>
                  <a:cubicBezTo>
                    <a:pt x="36019" y="9155"/>
                    <a:pt x="35624" y="8983"/>
                    <a:pt x="35727" y="8983"/>
                  </a:cubicBezTo>
                  <a:cubicBezTo>
                    <a:pt x="35504" y="8880"/>
                    <a:pt x="34353" y="7918"/>
                    <a:pt x="34594" y="7884"/>
                  </a:cubicBezTo>
                  <a:cubicBezTo>
                    <a:pt x="35435" y="8193"/>
                    <a:pt x="36311" y="9086"/>
                    <a:pt x="37136" y="9602"/>
                  </a:cubicBezTo>
                  <a:lnTo>
                    <a:pt x="37136" y="9602"/>
                  </a:lnTo>
                  <a:cubicBezTo>
                    <a:pt x="37389" y="9800"/>
                    <a:pt x="37614" y="10031"/>
                    <a:pt x="37806" y="10289"/>
                  </a:cubicBezTo>
                  <a:lnTo>
                    <a:pt x="37806" y="10289"/>
                  </a:lnTo>
                  <a:cubicBezTo>
                    <a:pt x="37995" y="10409"/>
                    <a:pt x="37977" y="10581"/>
                    <a:pt x="37806" y="10289"/>
                  </a:cubicBezTo>
                  <a:cubicBezTo>
                    <a:pt x="37806" y="10289"/>
                    <a:pt x="37479" y="10289"/>
                    <a:pt x="37703" y="10426"/>
                  </a:cubicBezTo>
                  <a:cubicBezTo>
                    <a:pt x="38939" y="10701"/>
                    <a:pt x="37256" y="9619"/>
                    <a:pt x="37101" y="9275"/>
                  </a:cubicBezTo>
                  <a:cubicBezTo>
                    <a:pt x="37101" y="9275"/>
                    <a:pt x="37101" y="9275"/>
                    <a:pt x="37101" y="9275"/>
                  </a:cubicBezTo>
                  <a:cubicBezTo>
                    <a:pt x="36284" y="8916"/>
                    <a:pt x="35525" y="8435"/>
                    <a:pt x="34851" y="7850"/>
                  </a:cubicBezTo>
                  <a:cubicBezTo>
                    <a:pt x="35229" y="8021"/>
                    <a:pt x="35573" y="8399"/>
                    <a:pt x="35933" y="8451"/>
                  </a:cubicBezTo>
                  <a:cubicBezTo>
                    <a:pt x="35796" y="8262"/>
                    <a:pt x="36208" y="8571"/>
                    <a:pt x="36105" y="8451"/>
                  </a:cubicBezTo>
                  <a:cubicBezTo>
                    <a:pt x="35827" y="8436"/>
                    <a:pt x="35564" y="8320"/>
                    <a:pt x="35367" y="8125"/>
                  </a:cubicBezTo>
                  <a:cubicBezTo>
                    <a:pt x="35727" y="8279"/>
                    <a:pt x="35367" y="8125"/>
                    <a:pt x="35367" y="8039"/>
                  </a:cubicBezTo>
                  <a:lnTo>
                    <a:pt x="35367" y="8039"/>
                  </a:lnTo>
                  <a:cubicBezTo>
                    <a:pt x="34886" y="7455"/>
                    <a:pt x="37084" y="8880"/>
                    <a:pt x="36363" y="8331"/>
                  </a:cubicBezTo>
                  <a:cubicBezTo>
                    <a:pt x="36637" y="8531"/>
                    <a:pt x="36938" y="8693"/>
                    <a:pt x="37256" y="8812"/>
                  </a:cubicBezTo>
                  <a:cubicBezTo>
                    <a:pt x="36947" y="8605"/>
                    <a:pt x="37256" y="8691"/>
                    <a:pt x="37428" y="8812"/>
                  </a:cubicBezTo>
                  <a:cubicBezTo>
                    <a:pt x="37325" y="8709"/>
                    <a:pt x="37033" y="8588"/>
                    <a:pt x="37101" y="8709"/>
                  </a:cubicBezTo>
                  <a:cubicBezTo>
                    <a:pt x="36569" y="8468"/>
                    <a:pt x="36019" y="8056"/>
                    <a:pt x="35384" y="7798"/>
                  </a:cubicBezTo>
                  <a:cubicBezTo>
                    <a:pt x="35212" y="7798"/>
                    <a:pt x="34405" y="7403"/>
                    <a:pt x="34525" y="7231"/>
                  </a:cubicBezTo>
                  <a:cubicBezTo>
                    <a:pt x="34284" y="6922"/>
                    <a:pt x="34697" y="7334"/>
                    <a:pt x="34851" y="7317"/>
                  </a:cubicBezTo>
                  <a:cubicBezTo>
                    <a:pt x="34628" y="7317"/>
                    <a:pt x="34491" y="7042"/>
                    <a:pt x="34267" y="7008"/>
                  </a:cubicBezTo>
                  <a:cubicBezTo>
                    <a:pt x="34044" y="6974"/>
                    <a:pt x="34061" y="7008"/>
                    <a:pt x="34027" y="6922"/>
                  </a:cubicBezTo>
                  <a:cubicBezTo>
                    <a:pt x="33992" y="6836"/>
                    <a:pt x="34130" y="6922"/>
                    <a:pt x="34027" y="6922"/>
                  </a:cubicBezTo>
                  <a:cubicBezTo>
                    <a:pt x="33924" y="6922"/>
                    <a:pt x="33838" y="6836"/>
                    <a:pt x="33872" y="6922"/>
                  </a:cubicBezTo>
                  <a:cubicBezTo>
                    <a:pt x="33907" y="7008"/>
                    <a:pt x="33683" y="6802"/>
                    <a:pt x="33872" y="6922"/>
                  </a:cubicBezTo>
                  <a:lnTo>
                    <a:pt x="33615" y="6768"/>
                  </a:lnTo>
                  <a:cubicBezTo>
                    <a:pt x="33615" y="6768"/>
                    <a:pt x="33615" y="6768"/>
                    <a:pt x="33615" y="6768"/>
                  </a:cubicBezTo>
                  <a:lnTo>
                    <a:pt x="33168" y="6458"/>
                  </a:lnTo>
                  <a:lnTo>
                    <a:pt x="33168" y="6458"/>
                  </a:lnTo>
                  <a:cubicBezTo>
                    <a:pt x="33086" y="6395"/>
                    <a:pt x="33000" y="6338"/>
                    <a:pt x="32910" y="6287"/>
                  </a:cubicBezTo>
                  <a:lnTo>
                    <a:pt x="32910" y="6287"/>
                  </a:lnTo>
                  <a:lnTo>
                    <a:pt x="32910" y="6287"/>
                  </a:lnTo>
                  <a:lnTo>
                    <a:pt x="32910" y="6287"/>
                  </a:lnTo>
                  <a:lnTo>
                    <a:pt x="32687" y="6184"/>
                  </a:lnTo>
                  <a:lnTo>
                    <a:pt x="32687" y="6184"/>
                  </a:lnTo>
                  <a:cubicBezTo>
                    <a:pt x="32687" y="6184"/>
                    <a:pt x="32515" y="6184"/>
                    <a:pt x="32687" y="6184"/>
                  </a:cubicBezTo>
                  <a:lnTo>
                    <a:pt x="32687" y="6184"/>
                  </a:lnTo>
                  <a:lnTo>
                    <a:pt x="32687" y="6184"/>
                  </a:lnTo>
                  <a:lnTo>
                    <a:pt x="32962" y="6287"/>
                  </a:lnTo>
                  <a:lnTo>
                    <a:pt x="32739" y="6184"/>
                  </a:lnTo>
                  <a:lnTo>
                    <a:pt x="32893" y="6184"/>
                  </a:lnTo>
                  <a:lnTo>
                    <a:pt x="32807" y="6184"/>
                  </a:lnTo>
                  <a:cubicBezTo>
                    <a:pt x="32762" y="6174"/>
                    <a:pt x="32715" y="6174"/>
                    <a:pt x="32670" y="6184"/>
                  </a:cubicBezTo>
                  <a:lnTo>
                    <a:pt x="32670" y="6184"/>
                  </a:lnTo>
                  <a:cubicBezTo>
                    <a:pt x="32625" y="6193"/>
                    <a:pt x="32578" y="6193"/>
                    <a:pt x="32532" y="6184"/>
                  </a:cubicBezTo>
                  <a:lnTo>
                    <a:pt x="32876" y="6304"/>
                  </a:lnTo>
                  <a:cubicBezTo>
                    <a:pt x="32750" y="6242"/>
                    <a:pt x="32618" y="6196"/>
                    <a:pt x="32481" y="6166"/>
                  </a:cubicBezTo>
                  <a:lnTo>
                    <a:pt x="32481" y="6166"/>
                  </a:lnTo>
                  <a:cubicBezTo>
                    <a:pt x="32481" y="6166"/>
                    <a:pt x="32292" y="6166"/>
                    <a:pt x="32343" y="6166"/>
                  </a:cubicBezTo>
                  <a:cubicBezTo>
                    <a:pt x="32395" y="6166"/>
                    <a:pt x="32343" y="6166"/>
                    <a:pt x="32343" y="6166"/>
                  </a:cubicBezTo>
                  <a:lnTo>
                    <a:pt x="32343" y="6166"/>
                  </a:lnTo>
                  <a:lnTo>
                    <a:pt x="32206" y="6166"/>
                  </a:lnTo>
                  <a:lnTo>
                    <a:pt x="32206" y="6166"/>
                  </a:lnTo>
                  <a:lnTo>
                    <a:pt x="31742" y="6029"/>
                  </a:lnTo>
                  <a:lnTo>
                    <a:pt x="31742" y="6029"/>
                  </a:lnTo>
                  <a:cubicBezTo>
                    <a:pt x="31571" y="6029"/>
                    <a:pt x="30763" y="5720"/>
                    <a:pt x="30952" y="5754"/>
                  </a:cubicBezTo>
                  <a:lnTo>
                    <a:pt x="30952" y="5754"/>
                  </a:lnTo>
                  <a:lnTo>
                    <a:pt x="31055" y="5754"/>
                  </a:lnTo>
                  <a:lnTo>
                    <a:pt x="31055" y="5754"/>
                  </a:lnTo>
                  <a:cubicBezTo>
                    <a:pt x="31244" y="5754"/>
                    <a:pt x="31416" y="5857"/>
                    <a:pt x="31605" y="5909"/>
                  </a:cubicBezTo>
                  <a:lnTo>
                    <a:pt x="31416" y="5909"/>
                  </a:lnTo>
                  <a:lnTo>
                    <a:pt x="31588" y="5909"/>
                  </a:lnTo>
                  <a:lnTo>
                    <a:pt x="31485" y="5909"/>
                  </a:lnTo>
                  <a:cubicBezTo>
                    <a:pt x="31588" y="5909"/>
                    <a:pt x="31364" y="5909"/>
                    <a:pt x="31485" y="5909"/>
                  </a:cubicBezTo>
                  <a:lnTo>
                    <a:pt x="31485" y="5909"/>
                  </a:lnTo>
                  <a:cubicBezTo>
                    <a:pt x="31794" y="5995"/>
                    <a:pt x="32481" y="6201"/>
                    <a:pt x="31811" y="5909"/>
                  </a:cubicBezTo>
                  <a:lnTo>
                    <a:pt x="31811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2292" y="6046"/>
                  </a:lnTo>
                  <a:lnTo>
                    <a:pt x="32051" y="6046"/>
                  </a:lnTo>
                  <a:lnTo>
                    <a:pt x="32378" y="6046"/>
                  </a:lnTo>
                  <a:lnTo>
                    <a:pt x="32635" y="6046"/>
                  </a:lnTo>
                  <a:lnTo>
                    <a:pt x="32635" y="6046"/>
                  </a:lnTo>
                  <a:cubicBezTo>
                    <a:pt x="32412" y="6046"/>
                    <a:pt x="32635" y="6046"/>
                    <a:pt x="32773" y="6046"/>
                  </a:cubicBezTo>
                  <a:lnTo>
                    <a:pt x="32773" y="6046"/>
                  </a:lnTo>
                  <a:lnTo>
                    <a:pt x="32773" y="6046"/>
                  </a:lnTo>
                  <a:cubicBezTo>
                    <a:pt x="33198" y="6156"/>
                    <a:pt x="33612" y="6306"/>
                    <a:pt x="34010" y="6493"/>
                  </a:cubicBezTo>
                  <a:cubicBezTo>
                    <a:pt x="34010" y="6493"/>
                    <a:pt x="34010" y="6493"/>
                    <a:pt x="34010" y="6493"/>
                  </a:cubicBezTo>
                  <a:cubicBezTo>
                    <a:pt x="34010" y="6493"/>
                    <a:pt x="34456" y="6665"/>
                    <a:pt x="34645" y="6768"/>
                  </a:cubicBezTo>
                  <a:lnTo>
                    <a:pt x="34645" y="6768"/>
                  </a:lnTo>
                  <a:lnTo>
                    <a:pt x="35470" y="7163"/>
                  </a:lnTo>
                  <a:cubicBezTo>
                    <a:pt x="35212" y="7025"/>
                    <a:pt x="34954" y="6871"/>
                    <a:pt x="34662" y="6733"/>
                  </a:cubicBezTo>
                  <a:lnTo>
                    <a:pt x="34662" y="6733"/>
                  </a:lnTo>
                  <a:lnTo>
                    <a:pt x="34353" y="6596"/>
                  </a:lnTo>
                  <a:lnTo>
                    <a:pt x="34491" y="6596"/>
                  </a:lnTo>
                  <a:cubicBezTo>
                    <a:pt x="34491" y="6596"/>
                    <a:pt x="34044" y="6441"/>
                    <a:pt x="34250" y="6493"/>
                  </a:cubicBezTo>
                  <a:lnTo>
                    <a:pt x="34113" y="6493"/>
                  </a:lnTo>
                  <a:lnTo>
                    <a:pt x="34422" y="6596"/>
                  </a:lnTo>
                  <a:cubicBezTo>
                    <a:pt x="34327" y="6538"/>
                    <a:pt x="34222" y="6497"/>
                    <a:pt x="34113" y="6476"/>
                  </a:cubicBezTo>
                  <a:cubicBezTo>
                    <a:pt x="34287" y="6517"/>
                    <a:pt x="34459" y="6568"/>
                    <a:pt x="34628" y="6630"/>
                  </a:cubicBezTo>
                  <a:lnTo>
                    <a:pt x="34473" y="6630"/>
                  </a:lnTo>
                  <a:lnTo>
                    <a:pt x="34473" y="6630"/>
                  </a:lnTo>
                  <a:lnTo>
                    <a:pt x="33700" y="4827"/>
                  </a:lnTo>
                  <a:cubicBezTo>
                    <a:pt x="42679" y="7791"/>
                    <a:pt x="48892" y="15993"/>
                    <a:pt x="49314" y="25438"/>
                  </a:cubicBezTo>
                  <a:cubicBezTo>
                    <a:pt x="49301" y="25780"/>
                    <a:pt x="49255" y="26119"/>
                    <a:pt x="49177" y="26452"/>
                  </a:cubicBezTo>
                  <a:cubicBezTo>
                    <a:pt x="49245" y="26349"/>
                    <a:pt x="49159" y="26538"/>
                    <a:pt x="49159" y="265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7"/>
            <p:cNvSpPr/>
            <p:nvPr/>
          </p:nvSpPr>
          <p:spPr>
            <a:xfrm rot="-5400000">
              <a:off x="12026199" y="6563439"/>
              <a:ext cx="13277" cy="68070"/>
            </a:xfrm>
            <a:custGeom>
              <a:rect b="b" l="l" r="r" t="t"/>
              <a:pathLst>
                <a:path extrusionOk="0" h="68070" w="13277">
                  <a:moveTo>
                    <a:pt x="13277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7" y="0"/>
                  </a:lnTo>
                  <a:close/>
                  <a:moveTo>
                    <a:pt x="0" y="17984"/>
                  </a:moveTo>
                  <a:lnTo>
                    <a:pt x="13277" y="17984"/>
                  </a:lnTo>
                  <a:lnTo>
                    <a:pt x="13277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7"/>
            <p:cNvSpPr/>
            <p:nvPr/>
          </p:nvSpPr>
          <p:spPr>
            <a:xfrm rot="-5400000">
              <a:off x="12018640" y="6529825"/>
              <a:ext cx="45208" cy="51256"/>
            </a:xfrm>
            <a:custGeom>
              <a:rect b="b" l="l" r="r" t="t"/>
              <a:pathLst>
                <a:path extrusionOk="0" h="51256" w="45208">
                  <a:moveTo>
                    <a:pt x="40279" y="4038"/>
                  </a:moveTo>
                  <a:cubicBezTo>
                    <a:pt x="43565" y="6752"/>
                    <a:pt x="45209" y="11246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892" y="18712"/>
                    <a:pt x="31535" y="16642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09" y="10574"/>
                    <a:pt x="15832" y="12861"/>
                    <a:pt x="14360" y="16525"/>
                  </a:cubicBezTo>
                  <a:cubicBezTo>
                    <a:pt x="13437" y="18959"/>
                    <a:pt x="13005" y="21550"/>
                    <a:pt x="13089" y="24152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39" y="6498"/>
                    <a:pt x="15548" y="4617"/>
                    <a:pt x="17434" y="3042"/>
                  </a:cubicBezTo>
                  <a:cubicBezTo>
                    <a:pt x="20409" y="938"/>
                    <a:pt x="23996" y="-125"/>
                    <a:pt x="27637" y="19"/>
                  </a:cubicBezTo>
                  <a:cubicBezTo>
                    <a:pt x="32194" y="-181"/>
                    <a:pt x="36674" y="1243"/>
                    <a:pt x="40279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7"/>
            <p:cNvSpPr/>
            <p:nvPr/>
          </p:nvSpPr>
          <p:spPr>
            <a:xfrm rot="-5400000">
              <a:off x="12018195" y="6477145"/>
              <a:ext cx="28942" cy="68414"/>
            </a:xfrm>
            <a:custGeom>
              <a:rect b="b" l="l" r="r" t="t"/>
              <a:pathLst>
                <a:path extrusionOk="0" h="68414" w="28942">
                  <a:moveTo>
                    <a:pt x="25868" y="0"/>
                  </a:moveTo>
                  <a:lnTo>
                    <a:pt x="28616" y="206"/>
                  </a:lnTo>
                  <a:lnTo>
                    <a:pt x="28616" y="10941"/>
                  </a:lnTo>
                  <a:cubicBezTo>
                    <a:pt x="27390" y="10808"/>
                    <a:pt x="26157" y="10739"/>
                    <a:pt x="24923" y="10735"/>
                  </a:cubicBezTo>
                  <a:cubicBezTo>
                    <a:pt x="23616" y="10538"/>
                    <a:pt x="22290" y="10956"/>
                    <a:pt x="21333" y="11869"/>
                  </a:cubicBezTo>
                  <a:cubicBezTo>
                    <a:pt x="20704" y="12627"/>
                    <a:pt x="20358" y="13580"/>
                    <a:pt x="20354" y="14566"/>
                  </a:cubicBezTo>
                  <a:lnTo>
                    <a:pt x="20354" y="18791"/>
                  </a:lnTo>
                  <a:lnTo>
                    <a:pt x="28943" y="18791"/>
                  </a:lnTo>
                  <a:lnTo>
                    <a:pt x="28943" y="28032"/>
                  </a:lnTo>
                  <a:lnTo>
                    <a:pt x="20354" y="28032"/>
                  </a:lnTo>
                  <a:lnTo>
                    <a:pt x="20354" y="68414"/>
                  </a:lnTo>
                  <a:lnTo>
                    <a:pt x="7352" y="68414"/>
                  </a:lnTo>
                  <a:lnTo>
                    <a:pt x="7352" y="28032"/>
                  </a:lnTo>
                  <a:lnTo>
                    <a:pt x="0" y="28032"/>
                  </a:lnTo>
                  <a:lnTo>
                    <a:pt x="0" y="18791"/>
                  </a:lnTo>
                  <a:lnTo>
                    <a:pt x="7163" y="18791"/>
                  </a:lnTo>
                  <a:lnTo>
                    <a:pt x="7163" y="15579"/>
                  </a:lnTo>
                  <a:cubicBezTo>
                    <a:pt x="7163" y="10220"/>
                    <a:pt x="8067" y="6527"/>
                    <a:pt x="9877" y="4500"/>
                  </a:cubicBezTo>
                  <a:cubicBezTo>
                    <a:pt x="11783" y="1494"/>
                    <a:pt x="16352" y="0"/>
                    <a:pt x="23618" y="0"/>
                  </a:cubicBezTo>
                  <a:cubicBezTo>
                    <a:pt x="24442" y="0"/>
                    <a:pt x="25198" y="0"/>
                    <a:pt x="25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7"/>
            <p:cNvSpPr/>
            <p:nvPr/>
          </p:nvSpPr>
          <p:spPr>
            <a:xfrm rot="-5400000">
              <a:off x="12016830" y="6161182"/>
              <a:ext cx="49036" cy="51048"/>
            </a:xfrm>
            <a:custGeom>
              <a:rect b="b" l="l" r="r" t="t"/>
              <a:pathLst>
                <a:path extrusionOk="0" h="51048" w="49036">
                  <a:moveTo>
                    <a:pt x="42949" y="43542"/>
                  </a:moveTo>
                  <a:cubicBezTo>
                    <a:pt x="38907" y="48535"/>
                    <a:pt x="32763" y="51037"/>
                    <a:pt x="24519" y="51049"/>
                  </a:cubicBezTo>
                  <a:cubicBezTo>
                    <a:pt x="16274" y="51060"/>
                    <a:pt x="10125" y="48558"/>
                    <a:pt x="6071" y="43542"/>
                  </a:cubicBezTo>
                  <a:cubicBezTo>
                    <a:pt x="2000" y="38452"/>
                    <a:pt x="-145" y="32091"/>
                    <a:pt x="8" y="25576"/>
                  </a:cubicBezTo>
                  <a:cubicBezTo>
                    <a:pt x="-130" y="19058"/>
                    <a:pt x="2016" y="12697"/>
                    <a:pt x="6071" y="7592"/>
                  </a:cubicBezTo>
                  <a:cubicBezTo>
                    <a:pt x="10125" y="2519"/>
                    <a:pt x="16274" y="-11"/>
                    <a:pt x="24519" y="0"/>
                  </a:cubicBezTo>
                  <a:cubicBezTo>
                    <a:pt x="32763" y="12"/>
                    <a:pt x="38907" y="2542"/>
                    <a:pt x="42949" y="7592"/>
                  </a:cubicBezTo>
                  <a:cubicBezTo>
                    <a:pt x="47010" y="12695"/>
                    <a:pt x="49160" y="19056"/>
                    <a:pt x="49030" y="25576"/>
                  </a:cubicBezTo>
                  <a:cubicBezTo>
                    <a:pt x="49177" y="32093"/>
                    <a:pt x="47023" y="38454"/>
                    <a:pt x="42949" y="43542"/>
                  </a:cubicBezTo>
                  <a:close/>
                  <a:moveTo>
                    <a:pt x="32918" y="36672"/>
                  </a:moveTo>
                  <a:cubicBezTo>
                    <a:pt x="35077" y="33390"/>
                    <a:pt x="36115" y="29497"/>
                    <a:pt x="35872" y="25576"/>
                  </a:cubicBezTo>
                  <a:cubicBezTo>
                    <a:pt x="36123" y="21654"/>
                    <a:pt x="35086" y="17758"/>
                    <a:pt x="32918" y="14480"/>
                  </a:cubicBezTo>
                  <a:cubicBezTo>
                    <a:pt x="28893" y="9808"/>
                    <a:pt x="21844" y="9283"/>
                    <a:pt x="17172" y="13307"/>
                  </a:cubicBezTo>
                  <a:cubicBezTo>
                    <a:pt x="16753" y="13668"/>
                    <a:pt x="16360" y="14060"/>
                    <a:pt x="15999" y="14480"/>
                  </a:cubicBezTo>
                  <a:cubicBezTo>
                    <a:pt x="13826" y="17756"/>
                    <a:pt x="12782" y="21652"/>
                    <a:pt x="13027" y="25576"/>
                  </a:cubicBezTo>
                  <a:cubicBezTo>
                    <a:pt x="12782" y="29510"/>
                    <a:pt x="13824" y="33418"/>
                    <a:pt x="15999" y="36706"/>
                  </a:cubicBezTo>
                  <a:cubicBezTo>
                    <a:pt x="19994" y="41378"/>
                    <a:pt x="27020" y="41927"/>
                    <a:pt x="31692" y="37932"/>
                  </a:cubicBezTo>
                  <a:cubicBezTo>
                    <a:pt x="32131" y="37556"/>
                    <a:pt x="32542" y="37146"/>
                    <a:pt x="32918" y="367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7"/>
            <p:cNvSpPr/>
            <p:nvPr/>
          </p:nvSpPr>
          <p:spPr>
            <a:xfrm rot="-5400000">
              <a:off x="12005374" y="6370523"/>
              <a:ext cx="71791" cy="51205"/>
            </a:xfrm>
            <a:custGeom>
              <a:rect b="b" l="l" r="r" t="t"/>
              <a:pathLst>
                <a:path extrusionOk="0" h="51205" w="71791">
                  <a:moveTo>
                    <a:pt x="62643" y="1307"/>
                  </a:moveTo>
                  <a:cubicBezTo>
                    <a:pt x="64938" y="2282"/>
                    <a:pt x="66944" y="3832"/>
                    <a:pt x="68466" y="5808"/>
                  </a:cubicBezTo>
                  <a:cubicBezTo>
                    <a:pt x="69936" y="7685"/>
                    <a:pt x="70917" y="9898"/>
                    <a:pt x="71317" y="12249"/>
                  </a:cubicBezTo>
                  <a:cubicBezTo>
                    <a:pt x="71680" y="14693"/>
                    <a:pt x="71834" y="17164"/>
                    <a:pt x="71781" y="19635"/>
                  </a:cubicBezTo>
                  <a:lnTo>
                    <a:pt x="71781" y="51205"/>
                  </a:lnTo>
                  <a:lnTo>
                    <a:pt x="58349" y="51205"/>
                  </a:lnTo>
                  <a:lnTo>
                    <a:pt x="58349" y="19308"/>
                  </a:lnTo>
                  <a:cubicBezTo>
                    <a:pt x="58414" y="17701"/>
                    <a:pt x="58101" y="16101"/>
                    <a:pt x="57438" y="14636"/>
                  </a:cubicBezTo>
                  <a:cubicBezTo>
                    <a:pt x="56188" y="12289"/>
                    <a:pt x="53642" y="10931"/>
                    <a:pt x="50997" y="11201"/>
                  </a:cubicBezTo>
                  <a:cubicBezTo>
                    <a:pt x="47802" y="10957"/>
                    <a:pt x="44803" y="12763"/>
                    <a:pt x="43525" y="15701"/>
                  </a:cubicBezTo>
                  <a:cubicBezTo>
                    <a:pt x="42766" y="17522"/>
                    <a:pt x="42404" y="19483"/>
                    <a:pt x="42460" y="21455"/>
                  </a:cubicBezTo>
                  <a:lnTo>
                    <a:pt x="42460" y="51205"/>
                  </a:lnTo>
                  <a:lnTo>
                    <a:pt x="29269" y="51205"/>
                  </a:lnTo>
                  <a:lnTo>
                    <a:pt x="29269" y="21387"/>
                  </a:lnTo>
                  <a:cubicBezTo>
                    <a:pt x="29389" y="19189"/>
                    <a:pt x="29080" y="16990"/>
                    <a:pt x="28359" y="14911"/>
                  </a:cubicBezTo>
                  <a:cubicBezTo>
                    <a:pt x="27192" y="12446"/>
                    <a:pt x="24595" y="10986"/>
                    <a:pt x="21883" y="11270"/>
                  </a:cubicBezTo>
                  <a:cubicBezTo>
                    <a:pt x="18138" y="11270"/>
                    <a:pt x="15626" y="12484"/>
                    <a:pt x="14342" y="14911"/>
                  </a:cubicBezTo>
                  <a:cubicBezTo>
                    <a:pt x="13527" y="16854"/>
                    <a:pt x="13162" y="18956"/>
                    <a:pt x="13277" y="21060"/>
                  </a:cubicBezTo>
                  <a:lnTo>
                    <a:pt x="13277" y="51205"/>
                  </a:lnTo>
                  <a:lnTo>
                    <a:pt x="0" y="51205"/>
                  </a:lnTo>
                  <a:lnTo>
                    <a:pt x="0" y="1221"/>
                  </a:lnTo>
                  <a:lnTo>
                    <a:pt x="12728" y="1221"/>
                  </a:lnTo>
                  <a:lnTo>
                    <a:pt x="12728" y="8556"/>
                  </a:lnTo>
                  <a:cubicBezTo>
                    <a:pt x="13930" y="6449"/>
                    <a:pt x="15488" y="4567"/>
                    <a:pt x="17331" y="2991"/>
                  </a:cubicBezTo>
                  <a:cubicBezTo>
                    <a:pt x="23120" y="-769"/>
                    <a:pt x="30538" y="-929"/>
                    <a:pt x="36483" y="2578"/>
                  </a:cubicBezTo>
                  <a:cubicBezTo>
                    <a:pt x="38381" y="4179"/>
                    <a:pt x="39841" y="6236"/>
                    <a:pt x="40726" y="8556"/>
                  </a:cubicBezTo>
                  <a:cubicBezTo>
                    <a:pt x="42206" y="5843"/>
                    <a:pt x="44413" y="3595"/>
                    <a:pt x="47098" y="2063"/>
                  </a:cubicBezTo>
                  <a:cubicBezTo>
                    <a:pt x="49896" y="665"/>
                    <a:pt x="52988" y="-42"/>
                    <a:pt x="56116" y="2"/>
                  </a:cubicBezTo>
                  <a:cubicBezTo>
                    <a:pt x="58356" y="15"/>
                    <a:pt x="60571" y="458"/>
                    <a:pt x="62643" y="1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7"/>
            <p:cNvSpPr/>
            <p:nvPr/>
          </p:nvSpPr>
          <p:spPr>
            <a:xfrm rot="-5400000">
              <a:off x="12026199" y="6307354"/>
              <a:ext cx="13277" cy="68070"/>
            </a:xfrm>
            <a:custGeom>
              <a:rect b="b" l="l" r="r" t="t"/>
              <a:pathLst>
                <a:path extrusionOk="0" h="68070" w="13277">
                  <a:moveTo>
                    <a:pt x="13278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8" y="0"/>
                  </a:lnTo>
                  <a:close/>
                  <a:moveTo>
                    <a:pt x="0" y="17984"/>
                  </a:moveTo>
                  <a:lnTo>
                    <a:pt x="13278" y="17984"/>
                  </a:lnTo>
                  <a:lnTo>
                    <a:pt x="13278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7"/>
            <p:cNvSpPr/>
            <p:nvPr/>
          </p:nvSpPr>
          <p:spPr>
            <a:xfrm rot="-5400000">
              <a:off x="12018641" y="6273739"/>
              <a:ext cx="45208" cy="51255"/>
            </a:xfrm>
            <a:custGeom>
              <a:rect b="b" l="l" r="r" t="t"/>
              <a:pathLst>
                <a:path extrusionOk="0" h="51255" w="45208">
                  <a:moveTo>
                    <a:pt x="40296" y="4038"/>
                  </a:moveTo>
                  <a:cubicBezTo>
                    <a:pt x="43560" y="6752"/>
                    <a:pt x="45209" y="11252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900" y="18711"/>
                    <a:pt x="31543" y="16639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11" y="10565"/>
                    <a:pt x="15833" y="12857"/>
                    <a:pt x="14377" y="16525"/>
                  </a:cubicBezTo>
                  <a:cubicBezTo>
                    <a:pt x="13439" y="18955"/>
                    <a:pt x="13001" y="21549"/>
                    <a:pt x="13089" y="24151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46" y="6502"/>
                    <a:pt x="15553" y="4622"/>
                    <a:pt x="17434" y="3042"/>
                  </a:cubicBezTo>
                  <a:cubicBezTo>
                    <a:pt x="20409" y="938"/>
                    <a:pt x="23996" y="-125"/>
                    <a:pt x="27637" y="18"/>
                  </a:cubicBezTo>
                  <a:cubicBezTo>
                    <a:pt x="32199" y="-181"/>
                    <a:pt x="36684" y="1243"/>
                    <a:pt x="40296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7"/>
            <p:cNvSpPr/>
            <p:nvPr/>
          </p:nvSpPr>
          <p:spPr>
            <a:xfrm rot="-5400000">
              <a:off x="12017163" y="6218687"/>
              <a:ext cx="48082" cy="51510"/>
            </a:xfrm>
            <a:custGeom>
              <a:rect b="b" l="l" r="r" t="t"/>
              <a:pathLst>
                <a:path extrusionOk="0" h="51510" w="48082">
                  <a:moveTo>
                    <a:pt x="35384" y="2281"/>
                  </a:moveTo>
                  <a:cubicBezTo>
                    <a:pt x="38804" y="3821"/>
                    <a:pt x="41712" y="6306"/>
                    <a:pt x="43766" y="9444"/>
                  </a:cubicBezTo>
                  <a:cubicBezTo>
                    <a:pt x="45803" y="12448"/>
                    <a:pt x="47126" y="15880"/>
                    <a:pt x="47631" y="19475"/>
                  </a:cubicBezTo>
                  <a:cubicBezTo>
                    <a:pt x="48021" y="22665"/>
                    <a:pt x="48160" y="25881"/>
                    <a:pt x="48043" y="29094"/>
                  </a:cubicBezTo>
                  <a:lnTo>
                    <a:pt x="12711" y="29094"/>
                  </a:lnTo>
                  <a:cubicBezTo>
                    <a:pt x="12900" y="33955"/>
                    <a:pt x="14600" y="37373"/>
                    <a:pt x="17778" y="39400"/>
                  </a:cubicBezTo>
                  <a:cubicBezTo>
                    <a:pt x="19884" y="40669"/>
                    <a:pt x="22311" y="41306"/>
                    <a:pt x="24769" y="41237"/>
                  </a:cubicBezTo>
                  <a:cubicBezTo>
                    <a:pt x="27307" y="41354"/>
                    <a:pt x="29803" y="40563"/>
                    <a:pt x="31811" y="39004"/>
                  </a:cubicBezTo>
                  <a:cubicBezTo>
                    <a:pt x="32891" y="38080"/>
                    <a:pt x="33774" y="36947"/>
                    <a:pt x="34405" y="35672"/>
                  </a:cubicBezTo>
                  <a:lnTo>
                    <a:pt x="47407" y="35672"/>
                  </a:lnTo>
                  <a:cubicBezTo>
                    <a:pt x="46818" y="39021"/>
                    <a:pt x="45169" y="42092"/>
                    <a:pt x="42701" y="44432"/>
                  </a:cubicBezTo>
                  <a:cubicBezTo>
                    <a:pt x="38355" y="49156"/>
                    <a:pt x="32292" y="51509"/>
                    <a:pt x="24459" y="51509"/>
                  </a:cubicBezTo>
                  <a:cubicBezTo>
                    <a:pt x="18245" y="51584"/>
                    <a:pt x="12202" y="49474"/>
                    <a:pt x="7386" y="45549"/>
                  </a:cubicBezTo>
                  <a:cubicBezTo>
                    <a:pt x="2461" y="41564"/>
                    <a:pt x="0" y="35094"/>
                    <a:pt x="0" y="26139"/>
                  </a:cubicBezTo>
                  <a:cubicBezTo>
                    <a:pt x="0" y="17746"/>
                    <a:pt x="2228" y="11304"/>
                    <a:pt x="6682" y="6816"/>
                  </a:cubicBezTo>
                  <a:cubicBezTo>
                    <a:pt x="11252" y="2254"/>
                    <a:pt x="17508" y="-208"/>
                    <a:pt x="23961" y="14"/>
                  </a:cubicBezTo>
                  <a:cubicBezTo>
                    <a:pt x="27886" y="-52"/>
                    <a:pt x="31782" y="721"/>
                    <a:pt x="35384" y="2281"/>
                  </a:cubicBezTo>
                  <a:close/>
                  <a:moveTo>
                    <a:pt x="16490" y="13223"/>
                  </a:moveTo>
                  <a:cubicBezTo>
                    <a:pt x="14554" y="15309"/>
                    <a:pt x="13350" y="17967"/>
                    <a:pt x="13054" y="20797"/>
                  </a:cubicBezTo>
                  <a:lnTo>
                    <a:pt x="34886" y="20797"/>
                  </a:lnTo>
                  <a:cubicBezTo>
                    <a:pt x="34844" y="17880"/>
                    <a:pt x="33601" y="15108"/>
                    <a:pt x="31450" y="13137"/>
                  </a:cubicBezTo>
                  <a:cubicBezTo>
                    <a:pt x="29363" y="11367"/>
                    <a:pt x="26698" y="10426"/>
                    <a:pt x="23961" y="10491"/>
                  </a:cubicBezTo>
                  <a:cubicBezTo>
                    <a:pt x="21201" y="10337"/>
                    <a:pt x="18499" y="11325"/>
                    <a:pt x="16490" y="13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67"/>
          <p:cNvSpPr txBox="1"/>
          <p:nvPr/>
        </p:nvSpPr>
        <p:spPr>
          <a:xfrm rot="-5400000">
            <a:off x="11250971" y="5290633"/>
            <a:ext cx="1567737" cy="1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Copyright © 2020.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7"/>
          <p:cNvSpPr txBox="1"/>
          <p:nvPr>
            <p:ph idx="11" type="ftr"/>
          </p:nvPr>
        </p:nvSpPr>
        <p:spPr>
          <a:xfrm>
            <a:off x="550862" y="6465614"/>
            <a:ext cx="72764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Slide_2" showMasterSp="0">
  <p:cSld name="Breaker Slide_2">
    <p:bg>
      <p:bgPr>
        <a:solidFill>
          <a:schemeClr val="lt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6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62379"/>
              </a:gs>
              <a:gs pos="16000">
                <a:srgbClr val="062379"/>
              </a:gs>
              <a:gs pos="55000">
                <a:srgbClr val="0934B6">
                  <a:alpha val="87058"/>
                </a:srgbClr>
              </a:gs>
              <a:gs pos="85000">
                <a:srgbClr val="036DFF">
                  <a:alpha val="80000"/>
                </a:srgbClr>
              </a:gs>
              <a:gs pos="100000">
                <a:srgbClr val="43E1D3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69"/>
          <p:cNvSpPr txBox="1"/>
          <p:nvPr>
            <p:ph type="title"/>
          </p:nvPr>
        </p:nvSpPr>
        <p:spPr>
          <a:xfrm>
            <a:off x="992390" y="4026897"/>
            <a:ext cx="6785798" cy="156966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27058"/>
              </a:srgbClr>
            </a:outerShdw>
          </a:effectLst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ranklin Gothic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8" name="Google Shape;238;p69"/>
          <p:cNvGrpSpPr/>
          <p:nvPr/>
        </p:nvGrpSpPr>
        <p:grpSpPr>
          <a:xfrm>
            <a:off x="11998459" y="6162188"/>
            <a:ext cx="68500" cy="441925"/>
            <a:chOff x="11998459" y="6162188"/>
            <a:chExt cx="68500" cy="441925"/>
          </a:xfrm>
        </p:grpSpPr>
        <p:sp>
          <p:nvSpPr>
            <p:cNvPr id="239" name="Google Shape;239;p69"/>
            <p:cNvSpPr/>
            <p:nvPr/>
          </p:nvSpPr>
          <p:spPr>
            <a:xfrm rot="-5400000">
              <a:off x="12063068" y="6476346"/>
              <a:ext cx="17" cy="1717"/>
            </a:xfrm>
            <a:custGeom>
              <a:rect b="b" l="l" r="r" t="t"/>
              <a:pathLst>
                <a:path extrusionOk="0" h="1717" w="17">
                  <a:moveTo>
                    <a:pt x="0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69"/>
            <p:cNvSpPr/>
            <p:nvPr/>
          </p:nvSpPr>
          <p:spPr>
            <a:xfrm rot="-5400000">
              <a:off x="12023737" y="6455896"/>
              <a:ext cx="453" cy="271"/>
            </a:xfrm>
            <a:custGeom>
              <a:rect b="b" l="l" r="r" t="t"/>
              <a:pathLst>
                <a:path extrusionOk="0" h="271" w="453">
                  <a:moveTo>
                    <a:pt x="0" y="0"/>
                  </a:moveTo>
                  <a:cubicBezTo>
                    <a:pt x="258" y="172"/>
                    <a:pt x="498" y="344"/>
                    <a:pt x="447" y="2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69"/>
            <p:cNvSpPr/>
            <p:nvPr/>
          </p:nvSpPr>
          <p:spPr>
            <a:xfrm rot="-5400000">
              <a:off x="12023907" y="6477766"/>
              <a:ext cx="15" cy="76"/>
            </a:xfrm>
            <a:custGeom>
              <a:rect b="b" l="l" r="r" t="t"/>
              <a:pathLst>
                <a:path extrusionOk="0" h="76" w="15">
                  <a:moveTo>
                    <a:pt x="15" y="38"/>
                  </a:moveTo>
                  <a:cubicBezTo>
                    <a:pt x="15" y="38"/>
                    <a:pt x="15" y="-48"/>
                    <a:pt x="15" y="38"/>
                  </a:cubicBezTo>
                  <a:cubicBezTo>
                    <a:pt x="15" y="124"/>
                    <a:pt x="-19" y="38"/>
                    <a:pt x="15" y="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69"/>
            <p:cNvSpPr/>
            <p:nvPr/>
          </p:nvSpPr>
          <p:spPr>
            <a:xfrm rot="-5400000">
              <a:off x="12021636" y="6473651"/>
              <a:ext cx="261" cy="103"/>
            </a:xfrm>
            <a:custGeom>
              <a:rect b="b" l="l" r="r" t="t"/>
              <a:pathLst>
                <a:path extrusionOk="0" h="103" w="261">
                  <a:moveTo>
                    <a:pt x="262" y="0"/>
                  </a:moveTo>
                  <a:lnTo>
                    <a:pt x="56" y="103"/>
                  </a:lnTo>
                  <a:cubicBezTo>
                    <a:pt x="176" y="103"/>
                    <a:pt x="-116" y="103"/>
                    <a:pt x="56" y="1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69"/>
            <p:cNvSpPr/>
            <p:nvPr/>
          </p:nvSpPr>
          <p:spPr>
            <a:xfrm rot="-5400000">
              <a:off x="12015635" y="6442208"/>
              <a:ext cx="51323" cy="51323"/>
            </a:xfrm>
            <a:custGeom>
              <a:rect b="b" l="l" r="r" t="t"/>
              <a:pathLst>
                <a:path extrusionOk="0" h="51323" w="51323">
                  <a:moveTo>
                    <a:pt x="25662" y="0"/>
                  </a:moveTo>
                  <a:cubicBezTo>
                    <a:pt x="11489" y="0"/>
                    <a:pt x="0" y="11489"/>
                    <a:pt x="0" y="25662"/>
                  </a:cubicBezTo>
                  <a:cubicBezTo>
                    <a:pt x="0" y="39834"/>
                    <a:pt x="11489" y="51323"/>
                    <a:pt x="25662" y="51323"/>
                  </a:cubicBezTo>
                  <a:cubicBezTo>
                    <a:pt x="39835" y="51323"/>
                    <a:pt x="51324" y="39834"/>
                    <a:pt x="51324" y="25662"/>
                  </a:cubicBezTo>
                  <a:cubicBezTo>
                    <a:pt x="51324" y="25645"/>
                    <a:pt x="51324" y="25627"/>
                    <a:pt x="51324" y="25610"/>
                  </a:cubicBezTo>
                  <a:cubicBezTo>
                    <a:pt x="51314" y="11457"/>
                    <a:pt x="39833" y="-9"/>
                    <a:pt x="25679" y="0"/>
                  </a:cubicBezTo>
                  <a:cubicBezTo>
                    <a:pt x="25673" y="0"/>
                    <a:pt x="25667" y="0"/>
                    <a:pt x="25662" y="0"/>
                  </a:cubicBezTo>
                  <a:close/>
                  <a:moveTo>
                    <a:pt x="26967" y="15648"/>
                  </a:moveTo>
                  <a:cubicBezTo>
                    <a:pt x="26864" y="15648"/>
                    <a:pt x="26967" y="15785"/>
                    <a:pt x="26967" y="15837"/>
                  </a:cubicBezTo>
                  <a:cubicBezTo>
                    <a:pt x="26894" y="15820"/>
                    <a:pt x="26817" y="15820"/>
                    <a:pt x="26744" y="15837"/>
                  </a:cubicBezTo>
                  <a:cubicBezTo>
                    <a:pt x="26899" y="15837"/>
                    <a:pt x="27139" y="16043"/>
                    <a:pt x="26933" y="16163"/>
                  </a:cubicBezTo>
                  <a:cubicBezTo>
                    <a:pt x="26727" y="16283"/>
                    <a:pt x="27019" y="16163"/>
                    <a:pt x="27036" y="16163"/>
                  </a:cubicBezTo>
                  <a:cubicBezTo>
                    <a:pt x="27173" y="15854"/>
                    <a:pt x="27586" y="16283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294" y="16489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191" y="16489"/>
                    <a:pt x="27156" y="16489"/>
                  </a:cubicBezTo>
                  <a:cubicBezTo>
                    <a:pt x="27122" y="16489"/>
                    <a:pt x="27156" y="16489"/>
                    <a:pt x="27156" y="16593"/>
                  </a:cubicBezTo>
                  <a:cubicBezTo>
                    <a:pt x="27156" y="16696"/>
                    <a:pt x="27276" y="16593"/>
                    <a:pt x="27156" y="16593"/>
                  </a:cubicBezTo>
                  <a:cubicBezTo>
                    <a:pt x="27036" y="16593"/>
                    <a:pt x="27294" y="16593"/>
                    <a:pt x="27379" y="16593"/>
                  </a:cubicBezTo>
                  <a:cubicBezTo>
                    <a:pt x="27465" y="16593"/>
                    <a:pt x="27276" y="16713"/>
                    <a:pt x="27276" y="16799"/>
                  </a:cubicBezTo>
                  <a:cubicBezTo>
                    <a:pt x="27276" y="16885"/>
                    <a:pt x="26795" y="16936"/>
                    <a:pt x="26744" y="16799"/>
                  </a:cubicBezTo>
                  <a:cubicBezTo>
                    <a:pt x="26692" y="16661"/>
                    <a:pt x="26297" y="16799"/>
                    <a:pt x="26074" y="16902"/>
                  </a:cubicBezTo>
                  <a:cubicBezTo>
                    <a:pt x="25851" y="17005"/>
                    <a:pt x="26074" y="17125"/>
                    <a:pt x="25868" y="16988"/>
                  </a:cubicBezTo>
                  <a:cubicBezTo>
                    <a:pt x="25662" y="16850"/>
                    <a:pt x="25610" y="16988"/>
                    <a:pt x="25559" y="17142"/>
                  </a:cubicBezTo>
                  <a:cubicBezTo>
                    <a:pt x="25507" y="17297"/>
                    <a:pt x="25559" y="17142"/>
                    <a:pt x="25404" y="17142"/>
                  </a:cubicBezTo>
                  <a:cubicBezTo>
                    <a:pt x="25553" y="17029"/>
                    <a:pt x="25690" y="16902"/>
                    <a:pt x="25816" y="16764"/>
                  </a:cubicBezTo>
                  <a:cubicBezTo>
                    <a:pt x="25816" y="16593"/>
                    <a:pt x="26057" y="16764"/>
                    <a:pt x="26194" y="16764"/>
                  </a:cubicBezTo>
                  <a:cubicBezTo>
                    <a:pt x="26332" y="16764"/>
                    <a:pt x="26297" y="16610"/>
                    <a:pt x="26349" y="16541"/>
                  </a:cubicBezTo>
                  <a:cubicBezTo>
                    <a:pt x="26400" y="16472"/>
                    <a:pt x="26091" y="16764"/>
                    <a:pt x="26005" y="16627"/>
                  </a:cubicBezTo>
                  <a:cubicBezTo>
                    <a:pt x="25919" y="16489"/>
                    <a:pt x="25748" y="16627"/>
                    <a:pt x="25902" y="16627"/>
                  </a:cubicBezTo>
                  <a:cubicBezTo>
                    <a:pt x="26057" y="16627"/>
                    <a:pt x="25765" y="16627"/>
                    <a:pt x="25662" y="16627"/>
                  </a:cubicBezTo>
                  <a:lnTo>
                    <a:pt x="25662" y="16627"/>
                  </a:lnTo>
                  <a:cubicBezTo>
                    <a:pt x="25662" y="16627"/>
                    <a:pt x="25662" y="16627"/>
                    <a:pt x="25662" y="16627"/>
                  </a:cubicBezTo>
                  <a:cubicBezTo>
                    <a:pt x="25919" y="16541"/>
                    <a:pt x="26040" y="16472"/>
                    <a:pt x="26005" y="16215"/>
                  </a:cubicBezTo>
                  <a:lnTo>
                    <a:pt x="25834" y="16215"/>
                  </a:lnTo>
                  <a:cubicBezTo>
                    <a:pt x="25954" y="16094"/>
                    <a:pt x="26126" y="15940"/>
                    <a:pt x="26297" y="16060"/>
                  </a:cubicBezTo>
                  <a:cubicBezTo>
                    <a:pt x="26160" y="15888"/>
                    <a:pt x="26297" y="16060"/>
                    <a:pt x="26297" y="16060"/>
                  </a:cubicBezTo>
                  <a:cubicBezTo>
                    <a:pt x="26297" y="16060"/>
                    <a:pt x="26194" y="15837"/>
                    <a:pt x="26297" y="15785"/>
                  </a:cubicBezTo>
                  <a:cubicBezTo>
                    <a:pt x="26400" y="15734"/>
                    <a:pt x="26297" y="15648"/>
                    <a:pt x="26194" y="15785"/>
                  </a:cubicBezTo>
                  <a:lnTo>
                    <a:pt x="26194" y="15785"/>
                  </a:lnTo>
                  <a:cubicBezTo>
                    <a:pt x="26057" y="15785"/>
                    <a:pt x="26194" y="15476"/>
                    <a:pt x="26194" y="15493"/>
                  </a:cubicBezTo>
                  <a:cubicBezTo>
                    <a:pt x="26023" y="15493"/>
                    <a:pt x="25988" y="15613"/>
                    <a:pt x="25834" y="15493"/>
                  </a:cubicBezTo>
                  <a:cubicBezTo>
                    <a:pt x="25679" y="15373"/>
                    <a:pt x="25834" y="15493"/>
                    <a:pt x="25834" y="15596"/>
                  </a:cubicBezTo>
                  <a:cubicBezTo>
                    <a:pt x="25834" y="15699"/>
                    <a:pt x="25662" y="15459"/>
                    <a:pt x="25713" y="15596"/>
                  </a:cubicBezTo>
                  <a:cubicBezTo>
                    <a:pt x="25765" y="15734"/>
                    <a:pt x="25713" y="15493"/>
                    <a:pt x="25713" y="15459"/>
                  </a:cubicBezTo>
                  <a:lnTo>
                    <a:pt x="25713" y="15459"/>
                  </a:lnTo>
                  <a:cubicBezTo>
                    <a:pt x="25713" y="15459"/>
                    <a:pt x="25713" y="15287"/>
                    <a:pt x="25816" y="15236"/>
                  </a:cubicBezTo>
                  <a:cubicBezTo>
                    <a:pt x="25919" y="15184"/>
                    <a:pt x="25713" y="15029"/>
                    <a:pt x="25816" y="15064"/>
                  </a:cubicBezTo>
                  <a:cubicBezTo>
                    <a:pt x="25919" y="15098"/>
                    <a:pt x="25816" y="15064"/>
                    <a:pt x="25816" y="14961"/>
                  </a:cubicBezTo>
                  <a:cubicBezTo>
                    <a:pt x="25816" y="14858"/>
                    <a:pt x="25816" y="15047"/>
                    <a:pt x="25816" y="15081"/>
                  </a:cubicBezTo>
                  <a:lnTo>
                    <a:pt x="25816" y="15081"/>
                  </a:ln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2" y="15173"/>
                    <a:pt x="25812" y="15264"/>
                    <a:pt x="25816" y="15356"/>
                  </a:cubicBezTo>
                  <a:cubicBezTo>
                    <a:pt x="25713" y="15356"/>
                    <a:pt x="25816" y="15218"/>
                    <a:pt x="25816" y="15167"/>
                  </a:cubicBezTo>
                  <a:cubicBezTo>
                    <a:pt x="25816" y="15115"/>
                    <a:pt x="25816" y="14858"/>
                    <a:pt x="25919" y="14823"/>
                  </a:cubicBezTo>
                  <a:cubicBezTo>
                    <a:pt x="26023" y="14789"/>
                    <a:pt x="25919" y="14823"/>
                    <a:pt x="25919" y="14823"/>
                  </a:cubicBezTo>
                  <a:cubicBezTo>
                    <a:pt x="25919" y="14823"/>
                    <a:pt x="25799" y="14978"/>
                    <a:pt x="25731" y="14823"/>
                  </a:cubicBezTo>
                  <a:cubicBezTo>
                    <a:pt x="25662" y="14669"/>
                    <a:pt x="25731" y="14823"/>
                    <a:pt x="25731" y="14823"/>
                  </a:cubicBezTo>
                  <a:cubicBezTo>
                    <a:pt x="25731" y="14823"/>
                    <a:pt x="25731" y="14686"/>
                    <a:pt x="25868" y="14737"/>
                  </a:cubicBezTo>
                  <a:cubicBezTo>
                    <a:pt x="26005" y="14789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lnTo>
                    <a:pt x="25868" y="14737"/>
                  </a:lnTo>
                  <a:lnTo>
                    <a:pt x="25868" y="14652"/>
                  </a:lnTo>
                  <a:cubicBezTo>
                    <a:pt x="25868" y="14652"/>
                    <a:pt x="25868" y="14652"/>
                    <a:pt x="25868" y="14652"/>
                  </a:cubicBezTo>
                  <a:cubicBezTo>
                    <a:pt x="25868" y="14652"/>
                    <a:pt x="25868" y="14566"/>
                    <a:pt x="25868" y="14514"/>
                  </a:cubicBezTo>
                  <a:lnTo>
                    <a:pt x="25868" y="14514"/>
                  </a:lnTo>
                  <a:cubicBezTo>
                    <a:pt x="25868" y="14514"/>
                    <a:pt x="25868" y="14514"/>
                    <a:pt x="25868" y="14514"/>
                  </a:cubicBezTo>
                  <a:cubicBezTo>
                    <a:pt x="25868" y="14514"/>
                    <a:pt x="25868" y="14514"/>
                    <a:pt x="25971" y="14514"/>
                  </a:cubicBezTo>
                  <a:cubicBezTo>
                    <a:pt x="25976" y="14486"/>
                    <a:pt x="25976" y="14457"/>
                    <a:pt x="25971" y="14428"/>
                  </a:cubicBezTo>
                  <a:cubicBezTo>
                    <a:pt x="25971" y="14428"/>
                    <a:pt x="26091" y="14085"/>
                    <a:pt x="26126" y="14291"/>
                  </a:cubicBezTo>
                  <a:cubicBezTo>
                    <a:pt x="26160" y="14497"/>
                    <a:pt x="26126" y="14291"/>
                    <a:pt x="26126" y="14291"/>
                  </a:cubicBezTo>
                  <a:cubicBezTo>
                    <a:pt x="26538" y="14136"/>
                    <a:pt x="26435" y="14291"/>
                    <a:pt x="26126" y="14531"/>
                  </a:cubicBezTo>
                  <a:lnTo>
                    <a:pt x="26126" y="14531"/>
                  </a:lnTo>
                  <a:cubicBezTo>
                    <a:pt x="25902" y="14737"/>
                    <a:pt x="26366" y="14531"/>
                    <a:pt x="26486" y="14531"/>
                  </a:cubicBezTo>
                  <a:cubicBezTo>
                    <a:pt x="26607" y="14531"/>
                    <a:pt x="26486" y="15029"/>
                    <a:pt x="26263" y="14995"/>
                  </a:cubicBezTo>
                  <a:cubicBezTo>
                    <a:pt x="26040" y="14961"/>
                    <a:pt x="26263" y="14995"/>
                    <a:pt x="26263" y="14995"/>
                  </a:cubicBezTo>
                  <a:cubicBezTo>
                    <a:pt x="26263" y="14995"/>
                    <a:pt x="26108" y="15133"/>
                    <a:pt x="26005" y="14995"/>
                  </a:cubicBezTo>
                  <a:cubicBezTo>
                    <a:pt x="26064" y="15057"/>
                    <a:pt x="26162" y="15059"/>
                    <a:pt x="26224" y="15000"/>
                  </a:cubicBezTo>
                  <a:cubicBezTo>
                    <a:pt x="26226" y="14998"/>
                    <a:pt x="26227" y="14997"/>
                    <a:pt x="26229" y="14995"/>
                  </a:cubicBezTo>
                  <a:cubicBezTo>
                    <a:pt x="26486" y="15098"/>
                    <a:pt x="26503" y="15373"/>
                    <a:pt x="26589" y="15579"/>
                  </a:cubicBezTo>
                  <a:cubicBezTo>
                    <a:pt x="26675" y="15785"/>
                    <a:pt x="26830" y="15545"/>
                    <a:pt x="26967" y="15613"/>
                  </a:cubicBezTo>
                  <a:close/>
                  <a:moveTo>
                    <a:pt x="18138" y="47476"/>
                  </a:moveTo>
                  <a:lnTo>
                    <a:pt x="18138" y="47476"/>
                  </a:lnTo>
                  <a:lnTo>
                    <a:pt x="18138" y="47476"/>
                  </a:lnTo>
                  <a:lnTo>
                    <a:pt x="18138" y="47476"/>
                  </a:lnTo>
                  <a:lnTo>
                    <a:pt x="18224" y="47476"/>
                  </a:lnTo>
                  <a:lnTo>
                    <a:pt x="18224" y="47476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7795" y="47218"/>
                  </a:lnTo>
                  <a:lnTo>
                    <a:pt x="17795" y="47218"/>
                  </a:lnTo>
                  <a:cubicBezTo>
                    <a:pt x="17795" y="47218"/>
                    <a:pt x="17795" y="47218"/>
                    <a:pt x="17795" y="47218"/>
                  </a:cubicBezTo>
                  <a:cubicBezTo>
                    <a:pt x="17762" y="47203"/>
                    <a:pt x="17725" y="47203"/>
                    <a:pt x="17692" y="47218"/>
                  </a:cubicBezTo>
                  <a:lnTo>
                    <a:pt x="17692" y="47218"/>
                  </a:lnTo>
                  <a:lnTo>
                    <a:pt x="17692" y="47218"/>
                  </a:lnTo>
                  <a:lnTo>
                    <a:pt x="17692" y="47218"/>
                  </a:lnTo>
                  <a:lnTo>
                    <a:pt x="17864" y="47218"/>
                  </a:lnTo>
                  <a:lnTo>
                    <a:pt x="17658" y="47218"/>
                  </a:lnTo>
                  <a:lnTo>
                    <a:pt x="17658" y="47218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280" y="47115"/>
                  </a:lnTo>
                  <a:lnTo>
                    <a:pt x="17469" y="47218"/>
                  </a:lnTo>
                  <a:lnTo>
                    <a:pt x="17194" y="47081"/>
                  </a:lnTo>
                  <a:lnTo>
                    <a:pt x="17194" y="47081"/>
                  </a:lnTo>
                  <a:lnTo>
                    <a:pt x="17366" y="47081"/>
                  </a:lnTo>
                  <a:lnTo>
                    <a:pt x="17228" y="47081"/>
                  </a:lnTo>
                  <a:lnTo>
                    <a:pt x="17366" y="47081"/>
                  </a:lnTo>
                  <a:lnTo>
                    <a:pt x="17108" y="46961"/>
                  </a:lnTo>
                  <a:lnTo>
                    <a:pt x="17108" y="46961"/>
                  </a:lnTo>
                  <a:lnTo>
                    <a:pt x="17005" y="46961"/>
                  </a:lnTo>
                  <a:lnTo>
                    <a:pt x="17005" y="46961"/>
                  </a:lnTo>
                  <a:lnTo>
                    <a:pt x="16782" y="46858"/>
                  </a:lnTo>
                  <a:lnTo>
                    <a:pt x="16782" y="46858"/>
                  </a:lnTo>
                  <a:lnTo>
                    <a:pt x="16696" y="46858"/>
                  </a:lnTo>
                  <a:lnTo>
                    <a:pt x="16696" y="46858"/>
                  </a:lnTo>
                  <a:cubicBezTo>
                    <a:pt x="16557" y="46803"/>
                    <a:pt x="16425" y="46733"/>
                    <a:pt x="16301" y="46651"/>
                  </a:cubicBezTo>
                  <a:lnTo>
                    <a:pt x="16301" y="46651"/>
                  </a:lnTo>
                  <a:lnTo>
                    <a:pt x="16129" y="46548"/>
                  </a:lnTo>
                  <a:lnTo>
                    <a:pt x="16283" y="46651"/>
                  </a:lnTo>
                  <a:lnTo>
                    <a:pt x="15940" y="46462"/>
                  </a:lnTo>
                  <a:lnTo>
                    <a:pt x="15940" y="46462"/>
                  </a:lnTo>
                  <a:lnTo>
                    <a:pt x="15837" y="46462"/>
                  </a:lnTo>
                  <a:lnTo>
                    <a:pt x="15837" y="46462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510" y="46274"/>
                  </a:lnTo>
                  <a:lnTo>
                    <a:pt x="15510" y="46274"/>
                  </a:lnTo>
                  <a:lnTo>
                    <a:pt x="15339" y="46153"/>
                  </a:lnTo>
                  <a:lnTo>
                    <a:pt x="15339" y="46153"/>
                  </a:lnTo>
                  <a:lnTo>
                    <a:pt x="15201" y="46153"/>
                  </a:lnTo>
                  <a:lnTo>
                    <a:pt x="15201" y="46153"/>
                  </a:lnTo>
                  <a:cubicBezTo>
                    <a:pt x="15162" y="46164"/>
                    <a:pt x="15120" y="46164"/>
                    <a:pt x="15081" y="46153"/>
                  </a:cubicBezTo>
                  <a:lnTo>
                    <a:pt x="15081" y="46153"/>
                  </a:lnTo>
                  <a:lnTo>
                    <a:pt x="15218" y="46239"/>
                  </a:lnTo>
                  <a:lnTo>
                    <a:pt x="15081" y="46153"/>
                  </a:lnTo>
                  <a:lnTo>
                    <a:pt x="15081" y="46153"/>
                  </a:lnTo>
                  <a:lnTo>
                    <a:pt x="14961" y="46153"/>
                  </a:lnTo>
                  <a:lnTo>
                    <a:pt x="14961" y="46153"/>
                  </a:lnTo>
                  <a:lnTo>
                    <a:pt x="14823" y="46067"/>
                  </a:lnTo>
                  <a:cubicBezTo>
                    <a:pt x="14890" y="46095"/>
                    <a:pt x="14953" y="46130"/>
                    <a:pt x="15012" y="46170"/>
                  </a:cubicBezTo>
                  <a:cubicBezTo>
                    <a:pt x="15012" y="46170"/>
                    <a:pt x="15150" y="46274"/>
                    <a:pt x="15184" y="46274"/>
                  </a:cubicBezTo>
                  <a:lnTo>
                    <a:pt x="14720" y="45947"/>
                  </a:lnTo>
                  <a:lnTo>
                    <a:pt x="14720" y="45947"/>
                  </a:lnTo>
                  <a:cubicBezTo>
                    <a:pt x="14446" y="45724"/>
                    <a:pt x="14136" y="45535"/>
                    <a:pt x="13879" y="45312"/>
                  </a:cubicBezTo>
                  <a:lnTo>
                    <a:pt x="13982" y="45312"/>
                  </a:lnTo>
                  <a:lnTo>
                    <a:pt x="13827" y="45191"/>
                  </a:lnTo>
                  <a:lnTo>
                    <a:pt x="13827" y="45191"/>
                  </a:lnTo>
                  <a:cubicBezTo>
                    <a:pt x="13827" y="45191"/>
                    <a:pt x="13827" y="45191"/>
                    <a:pt x="13724" y="45191"/>
                  </a:cubicBezTo>
                  <a:lnTo>
                    <a:pt x="13724" y="45191"/>
                  </a:lnTo>
                  <a:lnTo>
                    <a:pt x="13724" y="45191"/>
                  </a:lnTo>
                  <a:lnTo>
                    <a:pt x="13724" y="45191"/>
                  </a:lnTo>
                  <a:cubicBezTo>
                    <a:pt x="13500" y="45056"/>
                    <a:pt x="13292" y="44895"/>
                    <a:pt x="13106" y="44710"/>
                  </a:cubicBezTo>
                  <a:lnTo>
                    <a:pt x="13106" y="44710"/>
                  </a:lnTo>
                  <a:cubicBezTo>
                    <a:pt x="12865" y="44453"/>
                    <a:pt x="12573" y="44264"/>
                    <a:pt x="12316" y="44023"/>
                  </a:cubicBezTo>
                  <a:cubicBezTo>
                    <a:pt x="12316" y="44023"/>
                    <a:pt x="12316" y="44023"/>
                    <a:pt x="12316" y="44023"/>
                  </a:cubicBezTo>
                  <a:cubicBezTo>
                    <a:pt x="11271" y="42931"/>
                    <a:pt x="10350" y="41727"/>
                    <a:pt x="9567" y="40434"/>
                  </a:cubicBezTo>
                  <a:lnTo>
                    <a:pt x="9567" y="40434"/>
                  </a:lnTo>
                  <a:cubicBezTo>
                    <a:pt x="9215" y="39466"/>
                    <a:pt x="8691" y="38570"/>
                    <a:pt x="8021" y="37788"/>
                  </a:cubicBezTo>
                  <a:lnTo>
                    <a:pt x="8021" y="37788"/>
                  </a:lnTo>
                  <a:cubicBezTo>
                    <a:pt x="6949" y="36560"/>
                    <a:pt x="6200" y="35084"/>
                    <a:pt x="5840" y="33494"/>
                  </a:cubicBezTo>
                  <a:cubicBezTo>
                    <a:pt x="5840" y="33494"/>
                    <a:pt x="5840" y="33494"/>
                    <a:pt x="5840" y="33580"/>
                  </a:cubicBezTo>
                  <a:cubicBezTo>
                    <a:pt x="5850" y="33546"/>
                    <a:pt x="5850" y="33511"/>
                    <a:pt x="5840" y="33477"/>
                  </a:cubicBezTo>
                  <a:cubicBezTo>
                    <a:pt x="5840" y="33477"/>
                    <a:pt x="5840" y="33580"/>
                    <a:pt x="5840" y="33614"/>
                  </a:cubicBezTo>
                  <a:cubicBezTo>
                    <a:pt x="5600" y="33202"/>
                    <a:pt x="5685" y="28461"/>
                    <a:pt x="5222" y="30299"/>
                  </a:cubicBezTo>
                  <a:cubicBezTo>
                    <a:pt x="5222" y="30299"/>
                    <a:pt x="5222" y="30093"/>
                    <a:pt x="5222" y="30042"/>
                  </a:cubicBezTo>
                  <a:cubicBezTo>
                    <a:pt x="5222" y="29990"/>
                    <a:pt x="5222" y="30042"/>
                    <a:pt x="5222" y="30128"/>
                  </a:cubicBezTo>
                  <a:cubicBezTo>
                    <a:pt x="5222" y="30213"/>
                    <a:pt x="5222" y="29887"/>
                    <a:pt x="5067" y="29784"/>
                  </a:cubicBezTo>
                  <a:cubicBezTo>
                    <a:pt x="4913" y="29681"/>
                    <a:pt x="5067" y="29784"/>
                    <a:pt x="5067" y="29784"/>
                  </a:cubicBezTo>
                  <a:lnTo>
                    <a:pt x="5067" y="29784"/>
                  </a:lnTo>
                  <a:cubicBezTo>
                    <a:pt x="5067" y="29784"/>
                    <a:pt x="5067" y="29612"/>
                    <a:pt x="5067" y="29544"/>
                  </a:cubicBezTo>
                  <a:cubicBezTo>
                    <a:pt x="5067" y="29475"/>
                    <a:pt x="5067" y="29664"/>
                    <a:pt x="5067" y="29715"/>
                  </a:cubicBezTo>
                  <a:cubicBezTo>
                    <a:pt x="5067" y="29458"/>
                    <a:pt x="4947" y="29166"/>
                    <a:pt x="4844" y="28908"/>
                  </a:cubicBezTo>
                  <a:cubicBezTo>
                    <a:pt x="4844" y="28994"/>
                    <a:pt x="4844" y="29080"/>
                    <a:pt x="4844" y="29183"/>
                  </a:cubicBezTo>
                  <a:cubicBezTo>
                    <a:pt x="4689" y="28753"/>
                    <a:pt x="4672" y="28290"/>
                    <a:pt x="4552" y="27843"/>
                  </a:cubicBezTo>
                  <a:cubicBezTo>
                    <a:pt x="4552" y="27929"/>
                    <a:pt x="4552" y="27843"/>
                    <a:pt x="4552" y="27740"/>
                  </a:cubicBezTo>
                  <a:cubicBezTo>
                    <a:pt x="4552" y="27637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343" y="27287"/>
                    <a:pt x="4226" y="26796"/>
                    <a:pt x="4208" y="26297"/>
                  </a:cubicBezTo>
                  <a:cubicBezTo>
                    <a:pt x="4218" y="26366"/>
                    <a:pt x="4218" y="26435"/>
                    <a:pt x="4208" y="26503"/>
                  </a:cubicBezTo>
                  <a:cubicBezTo>
                    <a:pt x="4218" y="26435"/>
                    <a:pt x="4218" y="26366"/>
                    <a:pt x="4208" y="26297"/>
                  </a:cubicBezTo>
                  <a:lnTo>
                    <a:pt x="4208" y="26297"/>
                  </a:lnTo>
                  <a:cubicBezTo>
                    <a:pt x="4208" y="26297"/>
                    <a:pt x="4208" y="26297"/>
                    <a:pt x="4208" y="26297"/>
                  </a:cubicBezTo>
                  <a:lnTo>
                    <a:pt x="4208" y="26297"/>
                  </a:lnTo>
                  <a:lnTo>
                    <a:pt x="4208" y="26297"/>
                  </a:lnTo>
                  <a:cubicBezTo>
                    <a:pt x="4208" y="26297"/>
                    <a:pt x="4208" y="26297"/>
                    <a:pt x="4208" y="26400"/>
                  </a:cubicBezTo>
                  <a:cubicBezTo>
                    <a:pt x="4208" y="26503"/>
                    <a:pt x="4208" y="26400"/>
                    <a:pt x="4208" y="26400"/>
                  </a:cubicBezTo>
                  <a:lnTo>
                    <a:pt x="4208" y="26400"/>
                  </a:lnTo>
                  <a:lnTo>
                    <a:pt x="4208" y="26400"/>
                  </a:lnTo>
                  <a:cubicBezTo>
                    <a:pt x="4208" y="26314"/>
                    <a:pt x="4208" y="26194"/>
                    <a:pt x="4208" y="26091"/>
                  </a:cubicBezTo>
                  <a:lnTo>
                    <a:pt x="4208" y="26091"/>
                  </a:lnTo>
                  <a:cubicBezTo>
                    <a:pt x="4200" y="26034"/>
                    <a:pt x="4200" y="25976"/>
                    <a:pt x="4208" y="25919"/>
                  </a:cubicBezTo>
                  <a:lnTo>
                    <a:pt x="4208" y="25919"/>
                  </a:lnTo>
                  <a:cubicBezTo>
                    <a:pt x="4191" y="25679"/>
                    <a:pt x="4191" y="25438"/>
                    <a:pt x="4208" y="25198"/>
                  </a:cubicBezTo>
                  <a:lnTo>
                    <a:pt x="4208" y="25198"/>
                  </a:lnTo>
                  <a:cubicBezTo>
                    <a:pt x="4208" y="25198"/>
                    <a:pt x="4208" y="25112"/>
                    <a:pt x="4208" y="25078"/>
                  </a:cubicBezTo>
                  <a:lnTo>
                    <a:pt x="4208" y="25078"/>
                  </a:lnTo>
                  <a:cubicBezTo>
                    <a:pt x="4764" y="15747"/>
                    <a:pt x="10928" y="7687"/>
                    <a:pt x="19787" y="4706"/>
                  </a:cubicBezTo>
                  <a:lnTo>
                    <a:pt x="19787" y="4706"/>
                  </a:lnTo>
                  <a:lnTo>
                    <a:pt x="19994" y="4706"/>
                  </a:lnTo>
                  <a:lnTo>
                    <a:pt x="19994" y="4706"/>
                  </a:lnTo>
                  <a:lnTo>
                    <a:pt x="20217" y="4706"/>
                  </a:lnTo>
                  <a:lnTo>
                    <a:pt x="20062" y="4706"/>
                  </a:lnTo>
                  <a:lnTo>
                    <a:pt x="20337" y="4706"/>
                  </a:lnTo>
                  <a:lnTo>
                    <a:pt x="20234" y="4706"/>
                  </a:lnTo>
                  <a:lnTo>
                    <a:pt x="20234" y="4706"/>
                  </a:lnTo>
                  <a:lnTo>
                    <a:pt x="20423" y="4706"/>
                  </a:lnTo>
                  <a:lnTo>
                    <a:pt x="20423" y="4706"/>
                  </a:lnTo>
                  <a:lnTo>
                    <a:pt x="21711" y="4414"/>
                  </a:lnTo>
                  <a:lnTo>
                    <a:pt x="21711" y="4414"/>
                  </a:lnTo>
                  <a:lnTo>
                    <a:pt x="22038" y="4414"/>
                  </a:lnTo>
                  <a:lnTo>
                    <a:pt x="21814" y="4414"/>
                  </a:lnTo>
                  <a:lnTo>
                    <a:pt x="21814" y="4414"/>
                  </a:lnTo>
                  <a:lnTo>
                    <a:pt x="22415" y="4414"/>
                  </a:lnTo>
                  <a:lnTo>
                    <a:pt x="22415" y="4414"/>
                  </a:lnTo>
                  <a:lnTo>
                    <a:pt x="22106" y="4414"/>
                  </a:lnTo>
                  <a:lnTo>
                    <a:pt x="22398" y="4414"/>
                  </a:lnTo>
                  <a:lnTo>
                    <a:pt x="22398" y="4414"/>
                  </a:lnTo>
                  <a:lnTo>
                    <a:pt x="22690" y="4414"/>
                  </a:lnTo>
                  <a:lnTo>
                    <a:pt x="22587" y="4414"/>
                  </a:lnTo>
                  <a:lnTo>
                    <a:pt x="22484" y="4414"/>
                  </a:lnTo>
                  <a:lnTo>
                    <a:pt x="22725" y="4414"/>
                  </a:lnTo>
                  <a:lnTo>
                    <a:pt x="22347" y="4414"/>
                  </a:lnTo>
                  <a:lnTo>
                    <a:pt x="22244" y="4414"/>
                  </a:lnTo>
                  <a:lnTo>
                    <a:pt x="22055" y="4414"/>
                  </a:lnTo>
                  <a:lnTo>
                    <a:pt x="22415" y="4414"/>
                  </a:lnTo>
                  <a:lnTo>
                    <a:pt x="22020" y="4414"/>
                  </a:lnTo>
                  <a:lnTo>
                    <a:pt x="22020" y="4414"/>
                  </a:lnTo>
                  <a:lnTo>
                    <a:pt x="21608" y="4414"/>
                  </a:lnTo>
                  <a:lnTo>
                    <a:pt x="21608" y="4414"/>
                  </a:lnTo>
                  <a:lnTo>
                    <a:pt x="21213" y="4500"/>
                  </a:lnTo>
                  <a:lnTo>
                    <a:pt x="21385" y="4500"/>
                  </a:lnTo>
                  <a:lnTo>
                    <a:pt x="21385" y="4500"/>
                  </a:lnTo>
                  <a:cubicBezTo>
                    <a:pt x="21251" y="4544"/>
                    <a:pt x="21113" y="4572"/>
                    <a:pt x="20973" y="4586"/>
                  </a:cubicBezTo>
                  <a:lnTo>
                    <a:pt x="21144" y="4586"/>
                  </a:lnTo>
                  <a:lnTo>
                    <a:pt x="20955" y="4586"/>
                  </a:lnTo>
                  <a:lnTo>
                    <a:pt x="20955" y="4586"/>
                  </a:lnTo>
                  <a:lnTo>
                    <a:pt x="20835" y="4586"/>
                  </a:lnTo>
                  <a:lnTo>
                    <a:pt x="20835" y="4586"/>
                  </a:lnTo>
                  <a:lnTo>
                    <a:pt x="20835" y="4586"/>
                  </a:lnTo>
                  <a:cubicBezTo>
                    <a:pt x="20835" y="4586"/>
                    <a:pt x="20835" y="4586"/>
                    <a:pt x="20835" y="4586"/>
                  </a:cubicBezTo>
                  <a:lnTo>
                    <a:pt x="20835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560" y="4586"/>
                  </a:lnTo>
                  <a:lnTo>
                    <a:pt x="20560" y="4586"/>
                  </a:lnTo>
                  <a:lnTo>
                    <a:pt x="20114" y="4706"/>
                  </a:lnTo>
                  <a:lnTo>
                    <a:pt x="20114" y="4706"/>
                  </a:lnTo>
                  <a:lnTo>
                    <a:pt x="19787" y="4827"/>
                  </a:lnTo>
                  <a:lnTo>
                    <a:pt x="19787" y="4827"/>
                  </a:lnTo>
                  <a:lnTo>
                    <a:pt x="19392" y="4947"/>
                  </a:lnTo>
                  <a:lnTo>
                    <a:pt x="19392" y="4947"/>
                  </a:lnTo>
                  <a:lnTo>
                    <a:pt x="19100" y="5153"/>
                  </a:lnTo>
                  <a:lnTo>
                    <a:pt x="19100" y="5153"/>
                  </a:lnTo>
                  <a:lnTo>
                    <a:pt x="18997" y="5153"/>
                  </a:lnTo>
                  <a:lnTo>
                    <a:pt x="18997" y="5153"/>
                  </a:lnTo>
                  <a:lnTo>
                    <a:pt x="18430" y="5359"/>
                  </a:lnTo>
                  <a:lnTo>
                    <a:pt x="18568" y="5359"/>
                  </a:lnTo>
                  <a:lnTo>
                    <a:pt x="18568" y="5359"/>
                  </a:lnTo>
                  <a:cubicBezTo>
                    <a:pt x="18763" y="5286"/>
                    <a:pt x="18964" y="5229"/>
                    <a:pt x="19169" y="5187"/>
                  </a:cubicBezTo>
                  <a:lnTo>
                    <a:pt x="19169" y="5187"/>
                  </a:lnTo>
                  <a:lnTo>
                    <a:pt x="19341" y="5187"/>
                  </a:lnTo>
                  <a:lnTo>
                    <a:pt x="19461" y="5187"/>
                  </a:lnTo>
                  <a:lnTo>
                    <a:pt x="19186" y="5187"/>
                  </a:lnTo>
                  <a:lnTo>
                    <a:pt x="19186" y="5187"/>
                  </a:lnTo>
                  <a:lnTo>
                    <a:pt x="19032" y="5187"/>
                  </a:lnTo>
                  <a:lnTo>
                    <a:pt x="19032" y="5187"/>
                  </a:lnTo>
                  <a:lnTo>
                    <a:pt x="18911" y="5187"/>
                  </a:lnTo>
                  <a:lnTo>
                    <a:pt x="18911" y="5187"/>
                  </a:lnTo>
                  <a:lnTo>
                    <a:pt x="18740" y="5187"/>
                  </a:lnTo>
                  <a:lnTo>
                    <a:pt x="18740" y="5187"/>
                  </a:lnTo>
                  <a:lnTo>
                    <a:pt x="18894" y="5187"/>
                  </a:lnTo>
                  <a:lnTo>
                    <a:pt x="18894" y="5187"/>
                  </a:lnTo>
                  <a:lnTo>
                    <a:pt x="19049" y="5187"/>
                  </a:lnTo>
                  <a:lnTo>
                    <a:pt x="19049" y="5187"/>
                  </a:lnTo>
                  <a:lnTo>
                    <a:pt x="18860" y="5187"/>
                  </a:lnTo>
                  <a:cubicBezTo>
                    <a:pt x="18997" y="5187"/>
                    <a:pt x="19392" y="5067"/>
                    <a:pt x="19032" y="5187"/>
                  </a:cubicBezTo>
                  <a:lnTo>
                    <a:pt x="19186" y="5187"/>
                  </a:lnTo>
                  <a:lnTo>
                    <a:pt x="19289" y="5187"/>
                  </a:lnTo>
                  <a:lnTo>
                    <a:pt x="19650" y="5084"/>
                  </a:lnTo>
                  <a:cubicBezTo>
                    <a:pt x="19252" y="5196"/>
                    <a:pt x="18862" y="5334"/>
                    <a:pt x="18482" y="5497"/>
                  </a:cubicBezTo>
                  <a:lnTo>
                    <a:pt x="18654" y="5497"/>
                  </a:lnTo>
                  <a:lnTo>
                    <a:pt x="18654" y="5497"/>
                  </a:lnTo>
                  <a:cubicBezTo>
                    <a:pt x="18654" y="5497"/>
                    <a:pt x="18860" y="5497"/>
                    <a:pt x="18740" y="5497"/>
                  </a:cubicBezTo>
                  <a:lnTo>
                    <a:pt x="18894" y="5497"/>
                  </a:lnTo>
                  <a:lnTo>
                    <a:pt x="18894" y="5497"/>
                  </a:lnTo>
                  <a:lnTo>
                    <a:pt x="19032" y="5497"/>
                  </a:lnTo>
                  <a:cubicBezTo>
                    <a:pt x="18929" y="5497"/>
                    <a:pt x="18808" y="5497"/>
                    <a:pt x="18722" y="5617"/>
                  </a:cubicBezTo>
                  <a:lnTo>
                    <a:pt x="18722" y="5617"/>
                  </a:lnTo>
                  <a:lnTo>
                    <a:pt x="18585" y="5617"/>
                  </a:lnTo>
                  <a:lnTo>
                    <a:pt x="18585" y="5617"/>
                  </a:lnTo>
                  <a:lnTo>
                    <a:pt x="18413" y="5617"/>
                  </a:lnTo>
                  <a:cubicBezTo>
                    <a:pt x="18505" y="5624"/>
                    <a:pt x="18597" y="5624"/>
                    <a:pt x="18688" y="5617"/>
                  </a:cubicBezTo>
                  <a:cubicBezTo>
                    <a:pt x="18396" y="5771"/>
                    <a:pt x="18035" y="5909"/>
                    <a:pt x="17743" y="6098"/>
                  </a:cubicBezTo>
                  <a:lnTo>
                    <a:pt x="17743" y="6098"/>
                  </a:lnTo>
                  <a:lnTo>
                    <a:pt x="17554" y="6201"/>
                  </a:lnTo>
                  <a:lnTo>
                    <a:pt x="17743" y="6201"/>
                  </a:lnTo>
                  <a:lnTo>
                    <a:pt x="17743" y="6201"/>
                  </a:lnTo>
                  <a:cubicBezTo>
                    <a:pt x="17743" y="6201"/>
                    <a:pt x="17743" y="6201"/>
                    <a:pt x="17743" y="6201"/>
                  </a:cubicBezTo>
                  <a:cubicBezTo>
                    <a:pt x="17557" y="6309"/>
                    <a:pt x="17362" y="6402"/>
                    <a:pt x="17159" y="6476"/>
                  </a:cubicBezTo>
                  <a:cubicBezTo>
                    <a:pt x="17159" y="6476"/>
                    <a:pt x="17159" y="6476"/>
                    <a:pt x="17159" y="6476"/>
                  </a:cubicBezTo>
                  <a:cubicBezTo>
                    <a:pt x="17159" y="6476"/>
                    <a:pt x="17056" y="6476"/>
                    <a:pt x="17039" y="6476"/>
                  </a:cubicBezTo>
                  <a:lnTo>
                    <a:pt x="17039" y="6476"/>
                  </a:lnTo>
                  <a:cubicBezTo>
                    <a:pt x="16976" y="6499"/>
                    <a:pt x="16918" y="6534"/>
                    <a:pt x="16867" y="6579"/>
                  </a:cubicBezTo>
                  <a:lnTo>
                    <a:pt x="16867" y="6579"/>
                  </a:lnTo>
                  <a:cubicBezTo>
                    <a:pt x="16867" y="6579"/>
                    <a:pt x="16627" y="6750"/>
                    <a:pt x="16730" y="6716"/>
                  </a:cubicBezTo>
                  <a:lnTo>
                    <a:pt x="16730" y="6716"/>
                  </a:lnTo>
                  <a:lnTo>
                    <a:pt x="16730" y="6716"/>
                  </a:lnTo>
                  <a:lnTo>
                    <a:pt x="16730" y="6716"/>
                  </a:lnTo>
                  <a:cubicBezTo>
                    <a:pt x="16730" y="6716"/>
                    <a:pt x="16730" y="6716"/>
                    <a:pt x="16730" y="6716"/>
                  </a:cubicBezTo>
                  <a:lnTo>
                    <a:pt x="16885" y="6716"/>
                  </a:lnTo>
                  <a:lnTo>
                    <a:pt x="16627" y="6853"/>
                  </a:lnTo>
                  <a:lnTo>
                    <a:pt x="16627" y="6853"/>
                  </a:lnTo>
                  <a:cubicBezTo>
                    <a:pt x="16627" y="6853"/>
                    <a:pt x="16455" y="6853"/>
                    <a:pt x="16386" y="6991"/>
                  </a:cubicBezTo>
                  <a:cubicBezTo>
                    <a:pt x="16318" y="7128"/>
                    <a:pt x="16507" y="6991"/>
                    <a:pt x="16558" y="6991"/>
                  </a:cubicBezTo>
                  <a:cubicBezTo>
                    <a:pt x="16389" y="7066"/>
                    <a:pt x="16228" y="7158"/>
                    <a:pt x="16077" y="7266"/>
                  </a:cubicBezTo>
                  <a:lnTo>
                    <a:pt x="16077" y="7266"/>
                  </a:lnTo>
                  <a:lnTo>
                    <a:pt x="16077" y="7266"/>
                  </a:lnTo>
                  <a:cubicBezTo>
                    <a:pt x="16317" y="7116"/>
                    <a:pt x="16570" y="6989"/>
                    <a:pt x="16833" y="6888"/>
                  </a:cubicBezTo>
                  <a:lnTo>
                    <a:pt x="16833" y="6888"/>
                  </a:lnTo>
                  <a:cubicBezTo>
                    <a:pt x="16833" y="6888"/>
                    <a:pt x="16833" y="6888"/>
                    <a:pt x="16833" y="6888"/>
                  </a:cubicBezTo>
                  <a:lnTo>
                    <a:pt x="16833" y="6888"/>
                  </a:lnTo>
                  <a:lnTo>
                    <a:pt x="16936" y="6888"/>
                  </a:lnTo>
                  <a:lnTo>
                    <a:pt x="16833" y="6888"/>
                  </a:lnTo>
                  <a:cubicBezTo>
                    <a:pt x="16833" y="6888"/>
                    <a:pt x="16988" y="6785"/>
                    <a:pt x="17056" y="6785"/>
                  </a:cubicBezTo>
                  <a:lnTo>
                    <a:pt x="17056" y="6785"/>
                  </a:lnTo>
                  <a:cubicBezTo>
                    <a:pt x="17056" y="6785"/>
                    <a:pt x="17314" y="6682"/>
                    <a:pt x="17159" y="6785"/>
                  </a:cubicBezTo>
                  <a:lnTo>
                    <a:pt x="17039" y="6785"/>
                  </a:lnTo>
                  <a:cubicBezTo>
                    <a:pt x="17073" y="6775"/>
                    <a:pt x="17109" y="6775"/>
                    <a:pt x="17142" y="6785"/>
                  </a:cubicBezTo>
                  <a:lnTo>
                    <a:pt x="17022" y="6785"/>
                  </a:lnTo>
                  <a:lnTo>
                    <a:pt x="17022" y="6785"/>
                  </a:lnTo>
                  <a:cubicBezTo>
                    <a:pt x="17022" y="6785"/>
                    <a:pt x="17022" y="6785"/>
                    <a:pt x="16885" y="6785"/>
                  </a:cubicBezTo>
                  <a:cubicBezTo>
                    <a:pt x="16747" y="6785"/>
                    <a:pt x="17074" y="6785"/>
                    <a:pt x="17005" y="6785"/>
                  </a:cubicBezTo>
                  <a:cubicBezTo>
                    <a:pt x="17104" y="6745"/>
                    <a:pt x="17215" y="6745"/>
                    <a:pt x="17314" y="6785"/>
                  </a:cubicBezTo>
                  <a:lnTo>
                    <a:pt x="17314" y="6785"/>
                  </a:lnTo>
                  <a:cubicBezTo>
                    <a:pt x="17125" y="6922"/>
                    <a:pt x="16902" y="702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696" y="7145"/>
                  </a:lnTo>
                  <a:cubicBezTo>
                    <a:pt x="16696" y="7145"/>
                    <a:pt x="16696" y="714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455" y="7300"/>
                  </a:lnTo>
                  <a:lnTo>
                    <a:pt x="16455" y="7300"/>
                  </a:lnTo>
                  <a:cubicBezTo>
                    <a:pt x="16455" y="7300"/>
                    <a:pt x="16455" y="7300"/>
                    <a:pt x="16455" y="7386"/>
                  </a:cubicBezTo>
                  <a:lnTo>
                    <a:pt x="16610" y="7386"/>
                  </a:lnTo>
                  <a:lnTo>
                    <a:pt x="16610" y="7386"/>
                  </a:lnTo>
                  <a:lnTo>
                    <a:pt x="16610" y="7489"/>
                  </a:lnTo>
                  <a:cubicBezTo>
                    <a:pt x="16610" y="7489"/>
                    <a:pt x="16610" y="7489"/>
                    <a:pt x="16610" y="7489"/>
                  </a:cubicBezTo>
                  <a:lnTo>
                    <a:pt x="16610" y="7489"/>
                  </a:lnTo>
                  <a:cubicBezTo>
                    <a:pt x="16953" y="7266"/>
                    <a:pt x="16713" y="7489"/>
                    <a:pt x="16610" y="7592"/>
                  </a:cubicBezTo>
                  <a:cubicBezTo>
                    <a:pt x="16730" y="7592"/>
                    <a:pt x="16833" y="7386"/>
                    <a:pt x="16970" y="7334"/>
                  </a:cubicBezTo>
                  <a:lnTo>
                    <a:pt x="16970" y="7334"/>
                  </a:lnTo>
                  <a:cubicBezTo>
                    <a:pt x="16970" y="7334"/>
                    <a:pt x="17280" y="7145"/>
                    <a:pt x="17108" y="7334"/>
                  </a:cubicBezTo>
                  <a:lnTo>
                    <a:pt x="17245" y="7334"/>
                  </a:lnTo>
                  <a:lnTo>
                    <a:pt x="17142" y="7334"/>
                  </a:lnTo>
                  <a:cubicBezTo>
                    <a:pt x="17142" y="7334"/>
                    <a:pt x="17142" y="7334"/>
                    <a:pt x="17142" y="7334"/>
                  </a:cubicBezTo>
                  <a:cubicBezTo>
                    <a:pt x="17142" y="7334"/>
                    <a:pt x="17022" y="7334"/>
                    <a:pt x="16988" y="7437"/>
                  </a:cubicBezTo>
                  <a:lnTo>
                    <a:pt x="16988" y="7437"/>
                  </a:lnTo>
                  <a:cubicBezTo>
                    <a:pt x="16988" y="7437"/>
                    <a:pt x="16885" y="7437"/>
                    <a:pt x="16867" y="7437"/>
                  </a:cubicBezTo>
                  <a:cubicBezTo>
                    <a:pt x="17211" y="7317"/>
                    <a:pt x="16747" y="7437"/>
                    <a:pt x="16610" y="7575"/>
                  </a:cubicBezTo>
                  <a:lnTo>
                    <a:pt x="16610" y="7575"/>
                  </a:lnTo>
                  <a:lnTo>
                    <a:pt x="16421" y="7678"/>
                  </a:lnTo>
                  <a:lnTo>
                    <a:pt x="16421" y="7678"/>
                  </a:lnTo>
                  <a:lnTo>
                    <a:pt x="16283" y="7678"/>
                  </a:lnTo>
                  <a:cubicBezTo>
                    <a:pt x="16438" y="7678"/>
                    <a:pt x="16283" y="7678"/>
                    <a:pt x="16283" y="7678"/>
                  </a:cubicBezTo>
                  <a:lnTo>
                    <a:pt x="16283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cubicBezTo>
                    <a:pt x="16026" y="7678"/>
                    <a:pt x="15923" y="7833"/>
                    <a:pt x="15820" y="7867"/>
                  </a:cubicBezTo>
                  <a:cubicBezTo>
                    <a:pt x="15717" y="7901"/>
                    <a:pt x="15974" y="7764"/>
                    <a:pt x="16043" y="7747"/>
                  </a:cubicBezTo>
                  <a:cubicBezTo>
                    <a:pt x="16112" y="7729"/>
                    <a:pt x="16043" y="7747"/>
                    <a:pt x="16043" y="7747"/>
                  </a:cubicBezTo>
                  <a:cubicBezTo>
                    <a:pt x="16131" y="7705"/>
                    <a:pt x="16223" y="7670"/>
                    <a:pt x="16318" y="7644"/>
                  </a:cubicBezTo>
                  <a:lnTo>
                    <a:pt x="16198" y="7644"/>
                  </a:lnTo>
                  <a:cubicBezTo>
                    <a:pt x="16386" y="7558"/>
                    <a:pt x="16558" y="7420"/>
                    <a:pt x="16747" y="7352"/>
                  </a:cubicBezTo>
                  <a:lnTo>
                    <a:pt x="16747" y="7352"/>
                  </a:lnTo>
                  <a:lnTo>
                    <a:pt x="16747" y="7352"/>
                  </a:lnTo>
                  <a:cubicBezTo>
                    <a:pt x="16976" y="7288"/>
                    <a:pt x="17195" y="7196"/>
                    <a:pt x="17400" y="7077"/>
                  </a:cubicBezTo>
                  <a:cubicBezTo>
                    <a:pt x="17400" y="7077"/>
                    <a:pt x="17400" y="7077"/>
                    <a:pt x="17262" y="7077"/>
                  </a:cubicBezTo>
                  <a:lnTo>
                    <a:pt x="17262" y="7077"/>
                  </a:lnTo>
                  <a:cubicBezTo>
                    <a:pt x="17366" y="7077"/>
                    <a:pt x="17761" y="6836"/>
                    <a:pt x="17520" y="6991"/>
                  </a:cubicBezTo>
                  <a:cubicBezTo>
                    <a:pt x="17692" y="6991"/>
                    <a:pt x="17692" y="6819"/>
                    <a:pt x="17846" y="6768"/>
                  </a:cubicBezTo>
                  <a:cubicBezTo>
                    <a:pt x="17692" y="6768"/>
                    <a:pt x="17846" y="6768"/>
                    <a:pt x="17846" y="6768"/>
                  </a:cubicBezTo>
                  <a:lnTo>
                    <a:pt x="17846" y="6768"/>
                  </a:lnTo>
                  <a:cubicBezTo>
                    <a:pt x="18036" y="6628"/>
                    <a:pt x="18252" y="6528"/>
                    <a:pt x="18482" y="6476"/>
                  </a:cubicBezTo>
                  <a:lnTo>
                    <a:pt x="18482" y="6476"/>
                  </a:lnTo>
                  <a:cubicBezTo>
                    <a:pt x="18662" y="6364"/>
                    <a:pt x="18859" y="6282"/>
                    <a:pt x="19066" y="6235"/>
                  </a:cubicBezTo>
                  <a:lnTo>
                    <a:pt x="18911" y="6321"/>
                  </a:lnTo>
                  <a:cubicBezTo>
                    <a:pt x="19100" y="6321"/>
                    <a:pt x="19238" y="6149"/>
                    <a:pt x="19427" y="6115"/>
                  </a:cubicBezTo>
                  <a:lnTo>
                    <a:pt x="19238" y="6252"/>
                  </a:lnTo>
                  <a:cubicBezTo>
                    <a:pt x="20286" y="5617"/>
                    <a:pt x="22038" y="4998"/>
                    <a:pt x="20303" y="5909"/>
                  </a:cubicBezTo>
                  <a:cubicBezTo>
                    <a:pt x="20578" y="5823"/>
                    <a:pt x="21230" y="5411"/>
                    <a:pt x="21024" y="5651"/>
                  </a:cubicBezTo>
                  <a:cubicBezTo>
                    <a:pt x="21780" y="5393"/>
                    <a:pt x="20629" y="6012"/>
                    <a:pt x="20303" y="6149"/>
                  </a:cubicBezTo>
                  <a:cubicBezTo>
                    <a:pt x="20698" y="6012"/>
                    <a:pt x="20303" y="6149"/>
                    <a:pt x="20303" y="6149"/>
                  </a:cubicBezTo>
                  <a:cubicBezTo>
                    <a:pt x="20303" y="6149"/>
                    <a:pt x="20560" y="5977"/>
                    <a:pt x="20406" y="6149"/>
                  </a:cubicBezTo>
                  <a:cubicBezTo>
                    <a:pt x="20663" y="5857"/>
                    <a:pt x="20921" y="6149"/>
                    <a:pt x="20492" y="6235"/>
                  </a:cubicBezTo>
                  <a:cubicBezTo>
                    <a:pt x="20448" y="6218"/>
                    <a:pt x="20398" y="6218"/>
                    <a:pt x="20354" y="6235"/>
                  </a:cubicBezTo>
                  <a:cubicBezTo>
                    <a:pt x="20612" y="6235"/>
                    <a:pt x="20251" y="6321"/>
                    <a:pt x="20165" y="6355"/>
                  </a:cubicBezTo>
                  <a:cubicBezTo>
                    <a:pt x="20818" y="6149"/>
                    <a:pt x="19616" y="6647"/>
                    <a:pt x="20337" y="6355"/>
                  </a:cubicBezTo>
                  <a:cubicBezTo>
                    <a:pt x="19427" y="6750"/>
                    <a:pt x="20749" y="6355"/>
                    <a:pt x="19856" y="6716"/>
                  </a:cubicBezTo>
                  <a:cubicBezTo>
                    <a:pt x="19856" y="6819"/>
                    <a:pt x="19856" y="6716"/>
                    <a:pt x="20097" y="6716"/>
                  </a:cubicBezTo>
                  <a:cubicBezTo>
                    <a:pt x="19967" y="6814"/>
                    <a:pt x="19822" y="6889"/>
                    <a:pt x="19667" y="6939"/>
                  </a:cubicBezTo>
                  <a:cubicBezTo>
                    <a:pt x="19564" y="6939"/>
                    <a:pt x="20423" y="6939"/>
                    <a:pt x="19495" y="7145"/>
                  </a:cubicBezTo>
                  <a:cubicBezTo>
                    <a:pt x="19392" y="7145"/>
                    <a:pt x="19959" y="7145"/>
                    <a:pt x="19358" y="7266"/>
                  </a:cubicBezTo>
                  <a:cubicBezTo>
                    <a:pt x="19856" y="7094"/>
                    <a:pt x="19925" y="7266"/>
                    <a:pt x="19358" y="7352"/>
                  </a:cubicBezTo>
                  <a:cubicBezTo>
                    <a:pt x="19581" y="7541"/>
                    <a:pt x="19255" y="7592"/>
                    <a:pt x="19358" y="7523"/>
                  </a:cubicBezTo>
                  <a:cubicBezTo>
                    <a:pt x="19083" y="7523"/>
                    <a:pt x="19358" y="7747"/>
                    <a:pt x="19049" y="7626"/>
                  </a:cubicBezTo>
                  <a:cubicBezTo>
                    <a:pt x="18860" y="7953"/>
                    <a:pt x="19186" y="7764"/>
                    <a:pt x="18860" y="7918"/>
                  </a:cubicBezTo>
                  <a:cubicBezTo>
                    <a:pt x="19118" y="7833"/>
                    <a:pt x="18654" y="8193"/>
                    <a:pt x="18860" y="8039"/>
                  </a:cubicBezTo>
                  <a:cubicBezTo>
                    <a:pt x="18534" y="8365"/>
                    <a:pt x="19152" y="7850"/>
                    <a:pt x="18705" y="8399"/>
                  </a:cubicBezTo>
                  <a:cubicBezTo>
                    <a:pt x="18482" y="8520"/>
                    <a:pt x="19066" y="8399"/>
                    <a:pt x="18551" y="8588"/>
                  </a:cubicBezTo>
                  <a:cubicBezTo>
                    <a:pt x="18929" y="8434"/>
                    <a:pt x="18637" y="8966"/>
                    <a:pt x="18396" y="8829"/>
                  </a:cubicBezTo>
                  <a:cubicBezTo>
                    <a:pt x="18396" y="8966"/>
                    <a:pt x="18242" y="9069"/>
                    <a:pt x="18190" y="8966"/>
                  </a:cubicBezTo>
                  <a:cubicBezTo>
                    <a:pt x="18138" y="8863"/>
                    <a:pt x="18018" y="9155"/>
                    <a:pt x="18190" y="8966"/>
                  </a:cubicBezTo>
                  <a:cubicBezTo>
                    <a:pt x="18362" y="8777"/>
                    <a:pt x="17692" y="9447"/>
                    <a:pt x="17846" y="9155"/>
                  </a:cubicBezTo>
                  <a:cubicBezTo>
                    <a:pt x="17709" y="8966"/>
                    <a:pt x="18173" y="8709"/>
                    <a:pt x="18224" y="8605"/>
                  </a:cubicBezTo>
                  <a:cubicBezTo>
                    <a:pt x="17915" y="8777"/>
                    <a:pt x="18104" y="8605"/>
                    <a:pt x="18224" y="8434"/>
                  </a:cubicBezTo>
                  <a:cubicBezTo>
                    <a:pt x="18345" y="8262"/>
                    <a:pt x="17967" y="8640"/>
                    <a:pt x="18053" y="8434"/>
                  </a:cubicBezTo>
                  <a:cubicBezTo>
                    <a:pt x="17761" y="8709"/>
                    <a:pt x="17589" y="8743"/>
                    <a:pt x="17486" y="9155"/>
                  </a:cubicBezTo>
                  <a:cubicBezTo>
                    <a:pt x="17383" y="9567"/>
                    <a:pt x="16816" y="10065"/>
                    <a:pt x="16747" y="9842"/>
                  </a:cubicBezTo>
                  <a:cubicBezTo>
                    <a:pt x="16678" y="9619"/>
                    <a:pt x="16867" y="9722"/>
                    <a:pt x="16747" y="9396"/>
                  </a:cubicBezTo>
                  <a:cubicBezTo>
                    <a:pt x="16524" y="9791"/>
                    <a:pt x="16524" y="10306"/>
                    <a:pt x="16524" y="10306"/>
                  </a:cubicBezTo>
                  <a:cubicBezTo>
                    <a:pt x="15820" y="10461"/>
                    <a:pt x="16644" y="9104"/>
                    <a:pt x="16799" y="9069"/>
                  </a:cubicBezTo>
                  <a:cubicBezTo>
                    <a:pt x="16524" y="9172"/>
                    <a:pt x="16799" y="9069"/>
                    <a:pt x="16558" y="9069"/>
                  </a:cubicBezTo>
                  <a:cubicBezTo>
                    <a:pt x="16678" y="8897"/>
                    <a:pt x="16386" y="9155"/>
                    <a:pt x="16301" y="9069"/>
                  </a:cubicBezTo>
                  <a:cubicBezTo>
                    <a:pt x="16215" y="8983"/>
                    <a:pt x="17005" y="8382"/>
                    <a:pt x="16850" y="8794"/>
                  </a:cubicBezTo>
                  <a:cubicBezTo>
                    <a:pt x="18310" y="8485"/>
                    <a:pt x="19203" y="7077"/>
                    <a:pt x="19530" y="6733"/>
                  </a:cubicBezTo>
                  <a:cubicBezTo>
                    <a:pt x="19032" y="7145"/>
                    <a:pt x="19169" y="6733"/>
                    <a:pt x="18980" y="6733"/>
                  </a:cubicBezTo>
                  <a:cubicBezTo>
                    <a:pt x="18791" y="6733"/>
                    <a:pt x="19238" y="6579"/>
                    <a:pt x="18980" y="6561"/>
                  </a:cubicBezTo>
                  <a:cubicBezTo>
                    <a:pt x="19203" y="6321"/>
                    <a:pt x="18980" y="6561"/>
                    <a:pt x="18980" y="6373"/>
                  </a:cubicBezTo>
                  <a:lnTo>
                    <a:pt x="19083" y="6373"/>
                  </a:lnTo>
                  <a:lnTo>
                    <a:pt x="18929" y="6458"/>
                  </a:lnTo>
                  <a:cubicBezTo>
                    <a:pt x="18671" y="6579"/>
                    <a:pt x="18430" y="6733"/>
                    <a:pt x="18173" y="6871"/>
                  </a:cubicBezTo>
                  <a:lnTo>
                    <a:pt x="18173" y="6871"/>
                  </a:lnTo>
                  <a:lnTo>
                    <a:pt x="18293" y="6871"/>
                  </a:lnTo>
                  <a:lnTo>
                    <a:pt x="18242" y="6871"/>
                  </a:lnTo>
                  <a:lnTo>
                    <a:pt x="18242" y="6871"/>
                  </a:lnTo>
                  <a:cubicBezTo>
                    <a:pt x="18242" y="6957"/>
                    <a:pt x="17984" y="6871"/>
                    <a:pt x="17898" y="7025"/>
                  </a:cubicBezTo>
                  <a:lnTo>
                    <a:pt x="17898" y="7025"/>
                  </a:lnTo>
                  <a:lnTo>
                    <a:pt x="17898" y="7025"/>
                  </a:lnTo>
                  <a:lnTo>
                    <a:pt x="18001" y="7025"/>
                  </a:lnTo>
                  <a:cubicBezTo>
                    <a:pt x="18001" y="7025"/>
                    <a:pt x="18001" y="7025"/>
                    <a:pt x="18001" y="7025"/>
                  </a:cubicBezTo>
                  <a:lnTo>
                    <a:pt x="18001" y="7025"/>
                  </a:lnTo>
                  <a:cubicBezTo>
                    <a:pt x="18001" y="7025"/>
                    <a:pt x="17881" y="7025"/>
                    <a:pt x="17829" y="7025"/>
                  </a:cubicBezTo>
                  <a:lnTo>
                    <a:pt x="17829" y="7025"/>
                  </a:lnTo>
                  <a:lnTo>
                    <a:pt x="17829" y="7025"/>
                  </a:lnTo>
                  <a:cubicBezTo>
                    <a:pt x="17623" y="7180"/>
                    <a:pt x="17400" y="7300"/>
                    <a:pt x="17177" y="7437"/>
                  </a:cubicBezTo>
                  <a:lnTo>
                    <a:pt x="17434" y="7334"/>
                  </a:lnTo>
                  <a:lnTo>
                    <a:pt x="17434" y="7334"/>
                  </a:lnTo>
                  <a:lnTo>
                    <a:pt x="17864" y="7111"/>
                  </a:lnTo>
                  <a:cubicBezTo>
                    <a:pt x="17702" y="7258"/>
                    <a:pt x="17523" y="7385"/>
                    <a:pt x="17331" y="7489"/>
                  </a:cubicBezTo>
                  <a:lnTo>
                    <a:pt x="17331" y="7489"/>
                  </a:lnTo>
                  <a:cubicBezTo>
                    <a:pt x="17075" y="7607"/>
                    <a:pt x="16843" y="7770"/>
                    <a:pt x="16644" y="7970"/>
                  </a:cubicBezTo>
                  <a:cubicBezTo>
                    <a:pt x="16644" y="7970"/>
                    <a:pt x="16747" y="7884"/>
                    <a:pt x="16799" y="7884"/>
                  </a:cubicBezTo>
                  <a:lnTo>
                    <a:pt x="16799" y="7884"/>
                  </a:lnTo>
                  <a:lnTo>
                    <a:pt x="17675" y="7437"/>
                  </a:lnTo>
                  <a:lnTo>
                    <a:pt x="17675" y="7437"/>
                  </a:lnTo>
                  <a:lnTo>
                    <a:pt x="17675" y="7437"/>
                  </a:lnTo>
                  <a:cubicBezTo>
                    <a:pt x="17675" y="7437"/>
                    <a:pt x="17675" y="7334"/>
                    <a:pt x="17812" y="7352"/>
                  </a:cubicBezTo>
                  <a:lnTo>
                    <a:pt x="17812" y="7352"/>
                  </a:lnTo>
                  <a:cubicBezTo>
                    <a:pt x="17812" y="7352"/>
                    <a:pt x="17812" y="7352"/>
                    <a:pt x="17932" y="7352"/>
                  </a:cubicBezTo>
                  <a:lnTo>
                    <a:pt x="17932" y="7352"/>
                  </a:lnTo>
                  <a:lnTo>
                    <a:pt x="18362" y="7111"/>
                  </a:lnTo>
                  <a:cubicBezTo>
                    <a:pt x="18362" y="7111"/>
                    <a:pt x="18362" y="7111"/>
                    <a:pt x="18362" y="7266"/>
                  </a:cubicBezTo>
                  <a:lnTo>
                    <a:pt x="18362" y="7266"/>
                  </a:lnTo>
                  <a:cubicBezTo>
                    <a:pt x="18341" y="7321"/>
                    <a:pt x="18297" y="7365"/>
                    <a:pt x="18242" y="7386"/>
                  </a:cubicBezTo>
                  <a:cubicBezTo>
                    <a:pt x="18242" y="7300"/>
                    <a:pt x="18242" y="7472"/>
                    <a:pt x="18104" y="7489"/>
                  </a:cubicBezTo>
                  <a:cubicBezTo>
                    <a:pt x="17967" y="7506"/>
                    <a:pt x="17967" y="7626"/>
                    <a:pt x="17898" y="7626"/>
                  </a:cubicBezTo>
                  <a:cubicBezTo>
                    <a:pt x="17829" y="7626"/>
                    <a:pt x="17898" y="7626"/>
                    <a:pt x="17898" y="7626"/>
                  </a:cubicBezTo>
                  <a:lnTo>
                    <a:pt x="17898" y="7626"/>
                  </a:lnTo>
                  <a:cubicBezTo>
                    <a:pt x="17898" y="7626"/>
                    <a:pt x="17606" y="7764"/>
                    <a:pt x="17692" y="7626"/>
                  </a:cubicBezTo>
                  <a:lnTo>
                    <a:pt x="17692" y="7626"/>
                  </a:lnTo>
                  <a:cubicBezTo>
                    <a:pt x="17692" y="7626"/>
                    <a:pt x="17692" y="7712"/>
                    <a:pt x="17537" y="7729"/>
                  </a:cubicBezTo>
                  <a:lnTo>
                    <a:pt x="17537" y="7729"/>
                  </a:lnTo>
                  <a:cubicBezTo>
                    <a:pt x="17537" y="7729"/>
                    <a:pt x="17417" y="7729"/>
                    <a:pt x="17537" y="7729"/>
                  </a:cubicBezTo>
                  <a:cubicBezTo>
                    <a:pt x="17222" y="8004"/>
                    <a:pt x="16845" y="8199"/>
                    <a:pt x="16438" y="8296"/>
                  </a:cubicBezTo>
                  <a:cubicBezTo>
                    <a:pt x="16466" y="8278"/>
                    <a:pt x="16495" y="8261"/>
                    <a:pt x="16524" y="8245"/>
                  </a:cubicBezTo>
                  <a:lnTo>
                    <a:pt x="16524" y="8245"/>
                  </a:lnTo>
                  <a:lnTo>
                    <a:pt x="16661" y="8125"/>
                  </a:lnTo>
                  <a:lnTo>
                    <a:pt x="16661" y="8125"/>
                  </a:lnTo>
                  <a:cubicBezTo>
                    <a:pt x="16661" y="8125"/>
                    <a:pt x="16490" y="8210"/>
                    <a:pt x="16661" y="8125"/>
                  </a:cubicBezTo>
                  <a:cubicBezTo>
                    <a:pt x="16557" y="8250"/>
                    <a:pt x="16436" y="8360"/>
                    <a:pt x="16301" y="8451"/>
                  </a:cubicBezTo>
                  <a:lnTo>
                    <a:pt x="16404" y="8296"/>
                  </a:lnTo>
                  <a:cubicBezTo>
                    <a:pt x="16404" y="8296"/>
                    <a:pt x="16404" y="8382"/>
                    <a:pt x="16283" y="8399"/>
                  </a:cubicBezTo>
                  <a:cubicBezTo>
                    <a:pt x="16163" y="8417"/>
                    <a:pt x="16283" y="8399"/>
                    <a:pt x="16283" y="8399"/>
                  </a:cubicBezTo>
                  <a:lnTo>
                    <a:pt x="16283" y="8399"/>
                  </a:lnTo>
                  <a:lnTo>
                    <a:pt x="16438" y="8279"/>
                  </a:lnTo>
                  <a:cubicBezTo>
                    <a:pt x="16438" y="8279"/>
                    <a:pt x="16335" y="8279"/>
                    <a:pt x="16438" y="8279"/>
                  </a:cubicBezTo>
                  <a:lnTo>
                    <a:pt x="16438" y="8279"/>
                  </a:lnTo>
                  <a:lnTo>
                    <a:pt x="16438" y="8279"/>
                  </a:lnTo>
                  <a:cubicBezTo>
                    <a:pt x="16260" y="8438"/>
                    <a:pt x="16057" y="8566"/>
                    <a:pt x="15837" y="8657"/>
                  </a:cubicBezTo>
                  <a:lnTo>
                    <a:pt x="15837" y="8657"/>
                  </a:lnTo>
                  <a:cubicBezTo>
                    <a:pt x="15510" y="8846"/>
                    <a:pt x="15837" y="8520"/>
                    <a:pt x="15837" y="8365"/>
                  </a:cubicBezTo>
                  <a:cubicBezTo>
                    <a:pt x="15545" y="8537"/>
                    <a:pt x="15614" y="8846"/>
                    <a:pt x="15287" y="8932"/>
                  </a:cubicBezTo>
                  <a:lnTo>
                    <a:pt x="15287" y="8932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841" y="9138"/>
                  </a:cubicBezTo>
                  <a:lnTo>
                    <a:pt x="14841" y="9138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961" y="9035"/>
                  </a:cubicBezTo>
                  <a:cubicBezTo>
                    <a:pt x="15081" y="8932"/>
                    <a:pt x="14841" y="9035"/>
                    <a:pt x="14806" y="9121"/>
                  </a:cubicBezTo>
                  <a:cubicBezTo>
                    <a:pt x="14849" y="9096"/>
                    <a:pt x="14884" y="9060"/>
                    <a:pt x="14909" y="9018"/>
                  </a:cubicBezTo>
                  <a:cubicBezTo>
                    <a:pt x="14909" y="9018"/>
                    <a:pt x="14514" y="9344"/>
                    <a:pt x="14686" y="9138"/>
                  </a:cubicBezTo>
                  <a:lnTo>
                    <a:pt x="14531" y="9258"/>
                  </a:lnTo>
                  <a:cubicBezTo>
                    <a:pt x="14601" y="9111"/>
                    <a:pt x="14687" y="8973"/>
                    <a:pt x="14789" y="8846"/>
                  </a:cubicBezTo>
                  <a:lnTo>
                    <a:pt x="14789" y="8846"/>
                  </a:lnTo>
                  <a:lnTo>
                    <a:pt x="14789" y="8846"/>
                  </a:lnTo>
                  <a:lnTo>
                    <a:pt x="14703" y="8949"/>
                  </a:lnTo>
                  <a:cubicBezTo>
                    <a:pt x="14909" y="8794"/>
                    <a:pt x="14600" y="9138"/>
                    <a:pt x="14549" y="9121"/>
                  </a:cubicBezTo>
                  <a:lnTo>
                    <a:pt x="14686" y="9121"/>
                  </a:lnTo>
                  <a:cubicBezTo>
                    <a:pt x="14549" y="9361"/>
                    <a:pt x="13999" y="9653"/>
                    <a:pt x="14411" y="9121"/>
                  </a:cubicBezTo>
                  <a:cubicBezTo>
                    <a:pt x="14274" y="9207"/>
                    <a:pt x="14205" y="9361"/>
                    <a:pt x="14085" y="9447"/>
                  </a:cubicBezTo>
                  <a:lnTo>
                    <a:pt x="14085" y="9447"/>
                  </a:lnTo>
                  <a:lnTo>
                    <a:pt x="14085" y="9447"/>
                  </a:lnTo>
                  <a:lnTo>
                    <a:pt x="14085" y="9447"/>
                  </a:lnTo>
                  <a:lnTo>
                    <a:pt x="13930" y="9585"/>
                  </a:lnTo>
                  <a:cubicBezTo>
                    <a:pt x="13930" y="9585"/>
                    <a:pt x="13930" y="9585"/>
                    <a:pt x="13930" y="9585"/>
                  </a:cubicBezTo>
                  <a:cubicBezTo>
                    <a:pt x="13930" y="9585"/>
                    <a:pt x="13810" y="9585"/>
                    <a:pt x="13776" y="9585"/>
                  </a:cubicBezTo>
                  <a:cubicBezTo>
                    <a:pt x="13741" y="9585"/>
                    <a:pt x="13260" y="9911"/>
                    <a:pt x="13123" y="9945"/>
                  </a:cubicBezTo>
                  <a:lnTo>
                    <a:pt x="13123" y="9945"/>
                  </a:lnTo>
                  <a:cubicBezTo>
                    <a:pt x="12737" y="10291"/>
                    <a:pt x="12330" y="10612"/>
                    <a:pt x="11903" y="10907"/>
                  </a:cubicBezTo>
                  <a:cubicBezTo>
                    <a:pt x="12900" y="10254"/>
                    <a:pt x="11749" y="11405"/>
                    <a:pt x="11525" y="11405"/>
                  </a:cubicBezTo>
                  <a:cubicBezTo>
                    <a:pt x="11972" y="11405"/>
                    <a:pt x="11732" y="11783"/>
                    <a:pt x="11525" y="12092"/>
                  </a:cubicBezTo>
                  <a:lnTo>
                    <a:pt x="11525" y="12092"/>
                  </a:lnTo>
                  <a:cubicBezTo>
                    <a:pt x="11512" y="12253"/>
                    <a:pt x="11471" y="12409"/>
                    <a:pt x="11405" y="12556"/>
                  </a:cubicBezTo>
                  <a:cubicBezTo>
                    <a:pt x="11525" y="12556"/>
                    <a:pt x="11508" y="12693"/>
                    <a:pt x="11629" y="12693"/>
                  </a:cubicBezTo>
                  <a:lnTo>
                    <a:pt x="11629" y="12693"/>
                  </a:lnTo>
                  <a:cubicBezTo>
                    <a:pt x="11143" y="13178"/>
                    <a:pt x="10727" y="13727"/>
                    <a:pt x="10392" y="14325"/>
                  </a:cubicBezTo>
                  <a:cubicBezTo>
                    <a:pt x="10598" y="14325"/>
                    <a:pt x="10546" y="14325"/>
                    <a:pt x="10753" y="14188"/>
                  </a:cubicBezTo>
                  <a:cubicBezTo>
                    <a:pt x="10753" y="14274"/>
                    <a:pt x="10546" y="14445"/>
                    <a:pt x="10649" y="14514"/>
                  </a:cubicBezTo>
                  <a:cubicBezTo>
                    <a:pt x="11067" y="13670"/>
                    <a:pt x="11757" y="12992"/>
                    <a:pt x="12608" y="12590"/>
                  </a:cubicBezTo>
                  <a:cubicBezTo>
                    <a:pt x="13106" y="12024"/>
                    <a:pt x="13484" y="11337"/>
                    <a:pt x="13999" y="11148"/>
                  </a:cubicBezTo>
                  <a:lnTo>
                    <a:pt x="13999" y="11148"/>
                  </a:lnTo>
                  <a:cubicBezTo>
                    <a:pt x="14085" y="11148"/>
                    <a:pt x="14119" y="10976"/>
                    <a:pt x="14205" y="10976"/>
                  </a:cubicBezTo>
                  <a:cubicBezTo>
                    <a:pt x="14291" y="10976"/>
                    <a:pt x="14205" y="10873"/>
                    <a:pt x="14325" y="10856"/>
                  </a:cubicBezTo>
                  <a:cubicBezTo>
                    <a:pt x="14446" y="10838"/>
                    <a:pt x="15493" y="9808"/>
                    <a:pt x="15081" y="10409"/>
                  </a:cubicBezTo>
                  <a:cubicBezTo>
                    <a:pt x="15081" y="10409"/>
                    <a:pt x="15253" y="10409"/>
                    <a:pt x="15201" y="10409"/>
                  </a:cubicBezTo>
                  <a:lnTo>
                    <a:pt x="15201" y="10409"/>
                  </a:lnTo>
                  <a:cubicBezTo>
                    <a:pt x="15510" y="10409"/>
                    <a:pt x="15201" y="10409"/>
                    <a:pt x="15304" y="10564"/>
                  </a:cubicBezTo>
                  <a:cubicBezTo>
                    <a:pt x="15407" y="10718"/>
                    <a:pt x="15201" y="10649"/>
                    <a:pt x="15167" y="10701"/>
                  </a:cubicBezTo>
                  <a:lnTo>
                    <a:pt x="15167" y="10701"/>
                  </a:lnTo>
                  <a:cubicBezTo>
                    <a:pt x="15167" y="10701"/>
                    <a:pt x="15167" y="10804"/>
                    <a:pt x="15167" y="10856"/>
                  </a:cubicBezTo>
                  <a:lnTo>
                    <a:pt x="15167" y="10856"/>
                  </a:lnTo>
                  <a:cubicBezTo>
                    <a:pt x="15167" y="10856"/>
                    <a:pt x="15167" y="10941"/>
                    <a:pt x="15167" y="10941"/>
                  </a:cubicBezTo>
                  <a:lnTo>
                    <a:pt x="15167" y="10941"/>
                  </a:lnTo>
                  <a:cubicBezTo>
                    <a:pt x="15167" y="10941"/>
                    <a:pt x="15167" y="11027"/>
                    <a:pt x="15047" y="11079"/>
                  </a:cubicBez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cubicBezTo>
                    <a:pt x="15201" y="11079"/>
                    <a:pt x="15047" y="11165"/>
                    <a:pt x="15047" y="11216"/>
                  </a:cubicBezTo>
                  <a:cubicBezTo>
                    <a:pt x="15047" y="11268"/>
                    <a:pt x="15150" y="11113"/>
                    <a:pt x="15201" y="11130"/>
                  </a:cubicBezTo>
                  <a:cubicBezTo>
                    <a:pt x="15253" y="11148"/>
                    <a:pt x="14909" y="11337"/>
                    <a:pt x="14789" y="11508"/>
                  </a:cubicBezTo>
                  <a:lnTo>
                    <a:pt x="14789" y="11508"/>
                  </a:lnTo>
                  <a:cubicBezTo>
                    <a:pt x="14789" y="11508"/>
                    <a:pt x="14652" y="11629"/>
                    <a:pt x="14583" y="11508"/>
                  </a:cubicBezTo>
                  <a:cubicBezTo>
                    <a:pt x="14772" y="11680"/>
                    <a:pt x="14308" y="12041"/>
                    <a:pt x="14325" y="11989"/>
                  </a:cubicBezTo>
                  <a:cubicBezTo>
                    <a:pt x="14342" y="11938"/>
                    <a:pt x="14325" y="12144"/>
                    <a:pt x="14325" y="11989"/>
                  </a:cubicBezTo>
                  <a:cubicBezTo>
                    <a:pt x="14325" y="11835"/>
                    <a:pt x="14119" y="12264"/>
                    <a:pt x="14016" y="12367"/>
                  </a:cubicBezTo>
                  <a:cubicBezTo>
                    <a:pt x="14291" y="12178"/>
                    <a:pt x="14360" y="12144"/>
                    <a:pt x="14016" y="12367"/>
                  </a:cubicBezTo>
                  <a:cubicBezTo>
                    <a:pt x="14016" y="12367"/>
                    <a:pt x="14308" y="12127"/>
                    <a:pt x="14308" y="12230"/>
                  </a:cubicBezTo>
                  <a:cubicBezTo>
                    <a:pt x="14308" y="12333"/>
                    <a:pt x="14463" y="12109"/>
                    <a:pt x="14549" y="12075"/>
                  </a:cubicBezTo>
                  <a:cubicBezTo>
                    <a:pt x="14564" y="12131"/>
                    <a:pt x="14564" y="12191"/>
                    <a:pt x="14549" y="12247"/>
                  </a:cubicBezTo>
                  <a:cubicBezTo>
                    <a:pt x="14549" y="12161"/>
                    <a:pt x="14961" y="11800"/>
                    <a:pt x="14995" y="11921"/>
                  </a:cubicBezTo>
                  <a:cubicBezTo>
                    <a:pt x="15030" y="12041"/>
                    <a:pt x="14995" y="11921"/>
                    <a:pt x="14995" y="11921"/>
                  </a:cubicBezTo>
                  <a:cubicBezTo>
                    <a:pt x="14995" y="11921"/>
                    <a:pt x="14995" y="11817"/>
                    <a:pt x="15133" y="11817"/>
                  </a:cubicBezTo>
                  <a:lnTo>
                    <a:pt x="15133" y="11817"/>
                  </a:lnTo>
                  <a:cubicBezTo>
                    <a:pt x="15133" y="11732"/>
                    <a:pt x="15579" y="11457"/>
                    <a:pt x="15442" y="11577"/>
                  </a:cubicBezTo>
                  <a:lnTo>
                    <a:pt x="15442" y="11577"/>
                  </a:lnTo>
                  <a:cubicBezTo>
                    <a:pt x="15442" y="11577"/>
                    <a:pt x="15442" y="11697"/>
                    <a:pt x="15322" y="11697"/>
                  </a:cubicBezTo>
                  <a:cubicBezTo>
                    <a:pt x="15201" y="11697"/>
                    <a:pt x="15322" y="11697"/>
                    <a:pt x="15322" y="11783"/>
                  </a:cubicBezTo>
                  <a:lnTo>
                    <a:pt x="15322" y="11783"/>
                  </a:lnTo>
                  <a:cubicBezTo>
                    <a:pt x="15218" y="11783"/>
                    <a:pt x="15322" y="11955"/>
                    <a:pt x="15150" y="12006"/>
                  </a:cubicBezTo>
                  <a:cubicBezTo>
                    <a:pt x="14978" y="12058"/>
                    <a:pt x="15150" y="12127"/>
                    <a:pt x="15150" y="12006"/>
                  </a:cubicBezTo>
                  <a:cubicBezTo>
                    <a:pt x="15150" y="11886"/>
                    <a:pt x="14789" y="12161"/>
                    <a:pt x="15150" y="12144"/>
                  </a:cubicBezTo>
                  <a:cubicBezTo>
                    <a:pt x="15510" y="12127"/>
                    <a:pt x="14961" y="12298"/>
                    <a:pt x="15150" y="12247"/>
                  </a:cubicBezTo>
                  <a:cubicBezTo>
                    <a:pt x="15339" y="12195"/>
                    <a:pt x="14995" y="12419"/>
                    <a:pt x="14978" y="12247"/>
                  </a:cubicBezTo>
                  <a:cubicBezTo>
                    <a:pt x="14961" y="12075"/>
                    <a:pt x="14978" y="12333"/>
                    <a:pt x="14978" y="12350"/>
                  </a:cubicBezTo>
                  <a:cubicBezTo>
                    <a:pt x="14978" y="12367"/>
                    <a:pt x="15098" y="12350"/>
                    <a:pt x="15150" y="12350"/>
                  </a:cubicBezTo>
                  <a:cubicBezTo>
                    <a:pt x="15201" y="12350"/>
                    <a:pt x="14961" y="12350"/>
                    <a:pt x="14892" y="12505"/>
                  </a:cubicBezTo>
                  <a:cubicBezTo>
                    <a:pt x="15133" y="12505"/>
                    <a:pt x="15047" y="12505"/>
                    <a:pt x="14892" y="12608"/>
                  </a:cubicBezTo>
                  <a:cubicBezTo>
                    <a:pt x="14738" y="12711"/>
                    <a:pt x="14892" y="12608"/>
                    <a:pt x="14995" y="12608"/>
                  </a:cubicBezTo>
                  <a:cubicBezTo>
                    <a:pt x="15011" y="12682"/>
                    <a:pt x="14963" y="12755"/>
                    <a:pt x="14889" y="12770"/>
                  </a:cubicBezTo>
                  <a:cubicBezTo>
                    <a:pt x="14861" y="12776"/>
                    <a:pt x="14832" y="12773"/>
                    <a:pt x="14806" y="12762"/>
                  </a:cubicBezTo>
                  <a:cubicBezTo>
                    <a:pt x="14806" y="12762"/>
                    <a:pt x="14961" y="12848"/>
                    <a:pt x="14806" y="12917"/>
                  </a:cubicBezTo>
                  <a:cubicBezTo>
                    <a:pt x="14995" y="13020"/>
                    <a:pt x="14600" y="13157"/>
                    <a:pt x="14566" y="13089"/>
                  </a:cubicBezTo>
                  <a:cubicBezTo>
                    <a:pt x="14531" y="13020"/>
                    <a:pt x="14566" y="13363"/>
                    <a:pt x="14411" y="13312"/>
                  </a:cubicBezTo>
                  <a:cubicBezTo>
                    <a:pt x="14257" y="13260"/>
                    <a:pt x="14669" y="13312"/>
                    <a:pt x="14531" y="13415"/>
                  </a:cubicBezTo>
                  <a:cubicBezTo>
                    <a:pt x="14394" y="13518"/>
                    <a:pt x="14531" y="13415"/>
                    <a:pt x="14531" y="13501"/>
                  </a:cubicBezTo>
                  <a:cubicBezTo>
                    <a:pt x="14531" y="13587"/>
                    <a:pt x="14531" y="13501"/>
                    <a:pt x="14531" y="13621"/>
                  </a:cubicBezTo>
                  <a:lnTo>
                    <a:pt x="14634" y="13621"/>
                  </a:lnTo>
                  <a:cubicBezTo>
                    <a:pt x="14634" y="13707"/>
                    <a:pt x="14428" y="13879"/>
                    <a:pt x="14325" y="13844"/>
                  </a:cubicBezTo>
                  <a:cubicBezTo>
                    <a:pt x="14222" y="13810"/>
                    <a:pt x="14480" y="13844"/>
                    <a:pt x="14549" y="13844"/>
                  </a:cubicBezTo>
                  <a:cubicBezTo>
                    <a:pt x="14325" y="14050"/>
                    <a:pt x="14549" y="13844"/>
                    <a:pt x="14549" y="13844"/>
                  </a:cubicBezTo>
                  <a:cubicBezTo>
                    <a:pt x="14549" y="13844"/>
                    <a:pt x="14549" y="13844"/>
                    <a:pt x="14394" y="13999"/>
                  </a:cubicBezTo>
                  <a:cubicBezTo>
                    <a:pt x="14394" y="13999"/>
                    <a:pt x="14686" y="13810"/>
                    <a:pt x="14549" y="13999"/>
                  </a:cubicBezTo>
                  <a:lnTo>
                    <a:pt x="14549" y="13999"/>
                  </a:lnTo>
                  <a:cubicBezTo>
                    <a:pt x="14549" y="13999"/>
                    <a:pt x="14463" y="14102"/>
                    <a:pt x="14446" y="14153"/>
                  </a:cubicBezTo>
                  <a:cubicBezTo>
                    <a:pt x="14428" y="14205"/>
                    <a:pt x="14755" y="14153"/>
                    <a:pt x="14549" y="14153"/>
                  </a:cubicBezTo>
                  <a:cubicBezTo>
                    <a:pt x="14806" y="14342"/>
                    <a:pt x="14205" y="14239"/>
                    <a:pt x="14119" y="14360"/>
                  </a:cubicBezTo>
                  <a:cubicBezTo>
                    <a:pt x="14566" y="14360"/>
                    <a:pt x="13982" y="14360"/>
                    <a:pt x="13896" y="14497"/>
                  </a:cubicBezTo>
                  <a:cubicBezTo>
                    <a:pt x="13870" y="14437"/>
                    <a:pt x="13870" y="14368"/>
                    <a:pt x="13896" y="14308"/>
                  </a:cubicBezTo>
                  <a:cubicBezTo>
                    <a:pt x="13896" y="14445"/>
                    <a:pt x="13896" y="14531"/>
                    <a:pt x="13793" y="14634"/>
                  </a:cubicBezTo>
                  <a:cubicBezTo>
                    <a:pt x="13982" y="14634"/>
                    <a:pt x="14188" y="14342"/>
                    <a:pt x="14428" y="14411"/>
                  </a:cubicBezTo>
                  <a:cubicBezTo>
                    <a:pt x="14308" y="14257"/>
                    <a:pt x="14806" y="14411"/>
                    <a:pt x="14428" y="14617"/>
                  </a:cubicBezTo>
                  <a:cubicBezTo>
                    <a:pt x="14428" y="14617"/>
                    <a:pt x="14428" y="14617"/>
                    <a:pt x="14428" y="14617"/>
                  </a:cubicBezTo>
                  <a:cubicBezTo>
                    <a:pt x="14428" y="14617"/>
                    <a:pt x="14703" y="14463"/>
                    <a:pt x="14566" y="14617"/>
                  </a:cubicBezTo>
                  <a:cubicBezTo>
                    <a:pt x="14428" y="14772"/>
                    <a:pt x="14669" y="14617"/>
                    <a:pt x="14652" y="14617"/>
                  </a:cubicBezTo>
                  <a:cubicBezTo>
                    <a:pt x="14634" y="14617"/>
                    <a:pt x="14652" y="14789"/>
                    <a:pt x="14497" y="14772"/>
                  </a:cubicBezTo>
                  <a:cubicBezTo>
                    <a:pt x="14600" y="14772"/>
                    <a:pt x="14360" y="14995"/>
                    <a:pt x="14360" y="14875"/>
                  </a:cubicBezTo>
                  <a:cubicBezTo>
                    <a:pt x="14360" y="14755"/>
                    <a:pt x="14549" y="15047"/>
                    <a:pt x="14360" y="15012"/>
                  </a:cubicBezTo>
                  <a:cubicBezTo>
                    <a:pt x="14583" y="15115"/>
                    <a:pt x="13879" y="15407"/>
                    <a:pt x="13844" y="15287"/>
                  </a:cubicBezTo>
                  <a:cubicBezTo>
                    <a:pt x="13810" y="15167"/>
                    <a:pt x="13724" y="15287"/>
                    <a:pt x="13844" y="15287"/>
                  </a:cubicBezTo>
                  <a:cubicBezTo>
                    <a:pt x="13381" y="15682"/>
                    <a:pt x="13003" y="15734"/>
                    <a:pt x="12590" y="15407"/>
                  </a:cubicBezTo>
                  <a:cubicBezTo>
                    <a:pt x="12590" y="15407"/>
                    <a:pt x="12213" y="15407"/>
                    <a:pt x="12247" y="15253"/>
                  </a:cubicBezTo>
                  <a:cubicBezTo>
                    <a:pt x="11629" y="15631"/>
                    <a:pt x="11062" y="16026"/>
                    <a:pt x="10426" y="16369"/>
                  </a:cubicBezTo>
                  <a:cubicBezTo>
                    <a:pt x="10849" y="16193"/>
                    <a:pt x="11326" y="16193"/>
                    <a:pt x="11749" y="16369"/>
                  </a:cubicBezTo>
                  <a:cubicBezTo>
                    <a:pt x="11704" y="16429"/>
                    <a:pt x="11645" y="16477"/>
                    <a:pt x="11577" y="16507"/>
                  </a:cubicBezTo>
                  <a:cubicBezTo>
                    <a:pt x="11749" y="16507"/>
                    <a:pt x="11354" y="16885"/>
                    <a:pt x="11577" y="16936"/>
                  </a:cubicBezTo>
                  <a:cubicBezTo>
                    <a:pt x="11405" y="17022"/>
                    <a:pt x="11732" y="17262"/>
                    <a:pt x="11835" y="17125"/>
                  </a:cubicBezTo>
                  <a:cubicBezTo>
                    <a:pt x="11835" y="17125"/>
                    <a:pt x="11972" y="17262"/>
                    <a:pt x="11835" y="17245"/>
                  </a:cubicBezTo>
                  <a:cubicBezTo>
                    <a:pt x="12075" y="17245"/>
                    <a:pt x="11182" y="17520"/>
                    <a:pt x="11251" y="17365"/>
                  </a:cubicBezTo>
                  <a:cubicBezTo>
                    <a:pt x="11101" y="17505"/>
                    <a:pt x="10940" y="17631"/>
                    <a:pt x="10770" y="17743"/>
                  </a:cubicBezTo>
                  <a:lnTo>
                    <a:pt x="10770" y="17743"/>
                  </a:lnTo>
                  <a:cubicBezTo>
                    <a:pt x="10667" y="17743"/>
                    <a:pt x="10770" y="17589"/>
                    <a:pt x="10770" y="17640"/>
                  </a:cubicBezTo>
                  <a:cubicBezTo>
                    <a:pt x="10770" y="17417"/>
                    <a:pt x="11371" y="16988"/>
                    <a:pt x="11371" y="17280"/>
                  </a:cubicBezTo>
                  <a:cubicBezTo>
                    <a:pt x="11371" y="17177"/>
                    <a:pt x="11491" y="17280"/>
                    <a:pt x="11543" y="17194"/>
                  </a:cubicBezTo>
                  <a:cubicBezTo>
                    <a:pt x="11233" y="17073"/>
                    <a:pt x="11233" y="17194"/>
                    <a:pt x="11543" y="16970"/>
                  </a:cubicBezTo>
                  <a:lnTo>
                    <a:pt x="11543" y="16970"/>
                  </a:lnTo>
                  <a:lnTo>
                    <a:pt x="11543" y="16970"/>
                  </a:lnTo>
                  <a:cubicBezTo>
                    <a:pt x="11543" y="17073"/>
                    <a:pt x="11045" y="17245"/>
                    <a:pt x="11233" y="16970"/>
                  </a:cubicBezTo>
                  <a:cubicBezTo>
                    <a:pt x="11096" y="17125"/>
                    <a:pt x="11045" y="17073"/>
                    <a:pt x="10924" y="16970"/>
                  </a:cubicBezTo>
                  <a:cubicBezTo>
                    <a:pt x="10804" y="16867"/>
                    <a:pt x="10924" y="17091"/>
                    <a:pt x="10924" y="17159"/>
                  </a:cubicBezTo>
                  <a:cubicBezTo>
                    <a:pt x="10924" y="17228"/>
                    <a:pt x="10924" y="17331"/>
                    <a:pt x="10924" y="17159"/>
                  </a:cubicBezTo>
                  <a:cubicBezTo>
                    <a:pt x="10924" y="16988"/>
                    <a:pt x="10598" y="17314"/>
                    <a:pt x="10667" y="17159"/>
                  </a:cubicBezTo>
                  <a:cubicBezTo>
                    <a:pt x="10735" y="17005"/>
                    <a:pt x="10478" y="17245"/>
                    <a:pt x="10667" y="17159"/>
                  </a:cubicBezTo>
                  <a:cubicBezTo>
                    <a:pt x="10856" y="17073"/>
                    <a:pt x="10546" y="17297"/>
                    <a:pt x="10478" y="17331"/>
                  </a:cubicBezTo>
                  <a:lnTo>
                    <a:pt x="10478" y="17331"/>
                  </a:lnTo>
                  <a:cubicBezTo>
                    <a:pt x="10478" y="17331"/>
                    <a:pt x="10478" y="17417"/>
                    <a:pt x="10478" y="17331"/>
                  </a:cubicBezTo>
                  <a:cubicBezTo>
                    <a:pt x="10478" y="17245"/>
                    <a:pt x="10357" y="17469"/>
                    <a:pt x="10478" y="17331"/>
                  </a:cubicBezTo>
                  <a:cubicBezTo>
                    <a:pt x="10254" y="17331"/>
                    <a:pt x="9722" y="18345"/>
                    <a:pt x="10083" y="18001"/>
                  </a:cubicBezTo>
                  <a:cubicBezTo>
                    <a:pt x="10083" y="18138"/>
                    <a:pt x="9842" y="18327"/>
                    <a:pt x="9911" y="18087"/>
                  </a:cubicBezTo>
                  <a:cubicBezTo>
                    <a:pt x="9773" y="18259"/>
                    <a:pt x="9791" y="18241"/>
                    <a:pt x="9808" y="18087"/>
                  </a:cubicBezTo>
                  <a:cubicBezTo>
                    <a:pt x="9360" y="18252"/>
                    <a:pt x="8984" y="18568"/>
                    <a:pt x="8743" y="18980"/>
                  </a:cubicBezTo>
                  <a:lnTo>
                    <a:pt x="8743" y="18980"/>
                  </a:lnTo>
                  <a:lnTo>
                    <a:pt x="8743" y="18980"/>
                  </a:lnTo>
                  <a:cubicBezTo>
                    <a:pt x="8743" y="18980"/>
                    <a:pt x="8743" y="18825"/>
                    <a:pt x="8743" y="18740"/>
                  </a:cubicBezTo>
                  <a:cubicBezTo>
                    <a:pt x="8605" y="18980"/>
                    <a:pt x="8588" y="19289"/>
                    <a:pt x="8365" y="19495"/>
                  </a:cubicBezTo>
                  <a:lnTo>
                    <a:pt x="8365" y="19495"/>
                  </a:lnTo>
                  <a:lnTo>
                    <a:pt x="8262" y="19650"/>
                  </a:lnTo>
                  <a:cubicBezTo>
                    <a:pt x="8298" y="19536"/>
                    <a:pt x="8356" y="19431"/>
                    <a:pt x="8434" y="19341"/>
                  </a:cubicBezTo>
                  <a:cubicBezTo>
                    <a:pt x="8434" y="19341"/>
                    <a:pt x="8434" y="19255"/>
                    <a:pt x="8434" y="19221"/>
                  </a:cubicBezTo>
                  <a:lnTo>
                    <a:pt x="8434" y="19221"/>
                  </a:lnTo>
                  <a:cubicBezTo>
                    <a:pt x="8434" y="19014"/>
                    <a:pt x="8605" y="18860"/>
                    <a:pt x="8674" y="18671"/>
                  </a:cubicBezTo>
                  <a:cubicBezTo>
                    <a:pt x="8545" y="18838"/>
                    <a:pt x="8441" y="19023"/>
                    <a:pt x="8365" y="19221"/>
                  </a:cubicBezTo>
                  <a:cubicBezTo>
                    <a:pt x="8365" y="19117"/>
                    <a:pt x="8365" y="19032"/>
                    <a:pt x="8365" y="18929"/>
                  </a:cubicBezTo>
                  <a:cubicBezTo>
                    <a:pt x="8365" y="18825"/>
                    <a:pt x="8365" y="19581"/>
                    <a:pt x="8365" y="19324"/>
                  </a:cubicBezTo>
                  <a:cubicBezTo>
                    <a:pt x="8365" y="19324"/>
                    <a:pt x="8365" y="19598"/>
                    <a:pt x="8365" y="19530"/>
                  </a:cubicBezTo>
                  <a:cubicBezTo>
                    <a:pt x="8365" y="19461"/>
                    <a:pt x="8365" y="19616"/>
                    <a:pt x="8365" y="19650"/>
                  </a:cubicBezTo>
                  <a:cubicBezTo>
                    <a:pt x="8374" y="19605"/>
                    <a:pt x="8374" y="19558"/>
                    <a:pt x="8365" y="19513"/>
                  </a:cubicBezTo>
                  <a:cubicBezTo>
                    <a:pt x="8365" y="19650"/>
                    <a:pt x="8502" y="19719"/>
                    <a:pt x="8365" y="19856"/>
                  </a:cubicBezTo>
                  <a:lnTo>
                    <a:pt x="8365" y="19856"/>
                  </a:lnTo>
                  <a:cubicBezTo>
                    <a:pt x="8365" y="19993"/>
                    <a:pt x="8176" y="20148"/>
                    <a:pt x="8210" y="19976"/>
                  </a:cubicBezTo>
                  <a:cubicBezTo>
                    <a:pt x="8245" y="19805"/>
                    <a:pt x="8210" y="20079"/>
                    <a:pt x="8210" y="20097"/>
                  </a:cubicBezTo>
                  <a:cubicBezTo>
                    <a:pt x="8210" y="20114"/>
                    <a:pt x="8296" y="20097"/>
                    <a:pt x="8313" y="20234"/>
                  </a:cubicBezTo>
                  <a:cubicBezTo>
                    <a:pt x="8304" y="20200"/>
                    <a:pt x="8304" y="20165"/>
                    <a:pt x="8313" y="20131"/>
                  </a:cubicBezTo>
                  <a:cubicBezTo>
                    <a:pt x="8313" y="20234"/>
                    <a:pt x="8313" y="20285"/>
                    <a:pt x="8176" y="20354"/>
                  </a:cubicBezTo>
                  <a:cubicBezTo>
                    <a:pt x="8039" y="20423"/>
                    <a:pt x="8176" y="20354"/>
                    <a:pt x="8176" y="20251"/>
                  </a:cubicBezTo>
                  <a:cubicBezTo>
                    <a:pt x="8176" y="20148"/>
                    <a:pt x="8176" y="20251"/>
                    <a:pt x="8176" y="20251"/>
                  </a:cubicBezTo>
                  <a:cubicBezTo>
                    <a:pt x="8176" y="20251"/>
                    <a:pt x="8176" y="20474"/>
                    <a:pt x="8176" y="20389"/>
                  </a:cubicBezTo>
                  <a:lnTo>
                    <a:pt x="8176" y="20389"/>
                  </a:lnTo>
                  <a:lnTo>
                    <a:pt x="8176" y="20389"/>
                  </a:lnTo>
                  <a:lnTo>
                    <a:pt x="8176" y="20389"/>
                  </a:lnTo>
                  <a:cubicBezTo>
                    <a:pt x="6991" y="20389"/>
                    <a:pt x="6458" y="2499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lnTo>
                    <a:pt x="6579" y="22982"/>
                  </a:lnTo>
                  <a:cubicBezTo>
                    <a:pt x="6579" y="22879"/>
                    <a:pt x="6579" y="22707"/>
                    <a:pt x="6579" y="22604"/>
                  </a:cubicBezTo>
                  <a:cubicBezTo>
                    <a:pt x="6579" y="22501"/>
                    <a:pt x="6579" y="22604"/>
                    <a:pt x="6579" y="22707"/>
                  </a:cubicBezTo>
                  <a:cubicBezTo>
                    <a:pt x="6579" y="22810"/>
                    <a:pt x="6853" y="21780"/>
                    <a:pt x="6579" y="21745"/>
                  </a:cubicBezTo>
                  <a:cubicBezTo>
                    <a:pt x="6304" y="21711"/>
                    <a:pt x="6476" y="21849"/>
                    <a:pt x="6579" y="21745"/>
                  </a:cubicBezTo>
                  <a:lnTo>
                    <a:pt x="6579" y="21745"/>
                  </a:lnTo>
                  <a:lnTo>
                    <a:pt x="6579" y="21745"/>
                  </a:lnTo>
                  <a:cubicBezTo>
                    <a:pt x="6579" y="21745"/>
                    <a:pt x="6579" y="21574"/>
                    <a:pt x="6579" y="21642"/>
                  </a:cubicBezTo>
                  <a:cubicBezTo>
                    <a:pt x="6587" y="21603"/>
                    <a:pt x="6587" y="21562"/>
                    <a:pt x="6579" y="21522"/>
                  </a:cubicBezTo>
                  <a:lnTo>
                    <a:pt x="6579" y="21522"/>
                  </a:lnTo>
                  <a:cubicBezTo>
                    <a:pt x="6579" y="21522"/>
                    <a:pt x="6579" y="21436"/>
                    <a:pt x="6579" y="21385"/>
                  </a:cubicBezTo>
                  <a:lnTo>
                    <a:pt x="6579" y="21385"/>
                  </a:ln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282"/>
                    <a:pt x="6579" y="21230"/>
                  </a:cubicBezTo>
                  <a:lnTo>
                    <a:pt x="6579" y="21333"/>
                  </a:lnTo>
                  <a:cubicBezTo>
                    <a:pt x="6579" y="21230"/>
                    <a:pt x="6390" y="21333"/>
                    <a:pt x="6373" y="21453"/>
                  </a:cubicBezTo>
                  <a:lnTo>
                    <a:pt x="6373" y="21453"/>
                  </a:lnTo>
                  <a:cubicBezTo>
                    <a:pt x="6373" y="21642"/>
                    <a:pt x="6373" y="21763"/>
                    <a:pt x="6373" y="21849"/>
                  </a:cubicBezTo>
                  <a:cubicBezTo>
                    <a:pt x="6373" y="21934"/>
                    <a:pt x="6373" y="21471"/>
                    <a:pt x="6373" y="21763"/>
                  </a:cubicBezTo>
                  <a:lnTo>
                    <a:pt x="6373" y="21660"/>
                  </a:lnTo>
                  <a:cubicBezTo>
                    <a:pt x="6373" y="21539"/>
                    <a:pt x="6373" y="21471"/>
                    <a:pt x="6373" y="21350"/>
                  </a:cubicBezTo>
                  <a:cubicBezTo>
                    <a:pt x="6373" y="21230"/>
                    <a:pt x="6373" y="21350"/>
                    <a:pt x="6373" y="21350"/>
                  </a:cubicBezTo>
                  <a:cubicBezTo>
                    <a:pt x="6373" y="21591"/>
                    <a:pt x="6373" y="21076"/>
                    <a:pt x="6184" y="21350"/>
                  </a:cubicBezTo>
                  <a:cubicBezTo>
                    <a:pt x="6184" y="21350"/>
                    <a:pt x="6184" y="21196"/>
                    <a:pt x="6184" y="21127"/>
                  </a:cubicBezTo>
                  <a:cubicBezTo>
                    <a:pt x="6184" y="21058"/>
                    <a:pt x="6184" y="21247"/>
                    <a:pt x="6184" y="21127"/>
                  </a:cubicBezTo>
                  <a:cubicBezTo>
                    <a:pt x="6193" y="21213"/>
                    <a:pt x="6193" y="21299"/>
                    <a:pt x="6184" y="21385"/>
                  </a:cubicBezTo>
                  <a:lnTo>
                    <a:pt x="6184" y="21385"/>
                  </a:lnTo>
                  <a:lnTo>
                    <a:pt x="6184" y="21505"/>
                  </a:lnTo>
                  <a:lnTo>
                    <a:pt x="6184" y="21505"/>
                  </a:lnTo>
                  <a:cubicBezTo>
                    <a:pt x="6184" y="21591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608"/>
                    <a:pt x="6184" y="21608"/>
                  </a:cubicBezTo>
                  <a:lnTo>
                    <a:pt x="6184" y="21608"/>
                  </a:lnTo>
                  <a:cubicBezTo>
                    <a:pt x="6085" y="21918"/>
                    <a:pt x="6005" y="22233"/>
                    <a:pt x="5943" y="22553"/>
                  </a:cubicBezTo>
                  <a:cubicBezTo>
                    <a:pt x="5943" y="22553"/>
                    <a:pt x="5943" y="22433"/>
                    <a:pt x="5943" y="22398"/>
                  </a:cubicBezTo>
                  <a:cubicBezTo>
                    <a:pt x="5943" y="22364"/>
                    <a:pt x="5840" y="22862"/>
                    <a:pt x="5943" y="22621"/>
                  </a:cubicBezTo>
                  <a:cubicBezTo>
                    <a:pt x="5838" y="23115"/>
                    <a:pt x="5758" y="23614"/>
                    <a:pt x="5703" y="24116"/>
                  </a:cubicBezTo>
                  <a:cubicBezTo>
                    <a:pt x="5668" y="24579"/>
                    <a:pt x="5668" y="25044"/>
                    <a:pt x="5703" y="25507"/>
                  </a:cubicBezTo>
                  <a:cubicBezTo>
                    <a:pt x="5703" y="25507"/>
                    <a:pt x="5703" y="25507"/>
                    <a:pt x="5703" y="25507"/>
                  </a:cubicBezTo>
                  <a:cubicBezTo>
                    <a:pt x="5709" y="25479"/>
                    <a:pt x="5709" y="25449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421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559"/>
                    <a:pt x="5703" y="25627"/>
                  </a:cubicBezTo>
                  <a:lnTo>
                    <a:pt x="5703" y="25627"/>
                  </a:lnTo>
                  <a:lnTo>
                    <a:pt x="5703" y="25627"/>
                  </a:lnTo>
                  <a:cubicBezTo>
                    <a:pt x="5711" y="25553"/>
                    <a:pt x="5711" y="25478"/>
                    <a:pt x="5703" y="25404"/>
                  </a:cubicBezTo>
                  <a:lnTo>
                    <a:pt x="5703" y="25404"/>
                  </a:lnTo>
                  <a:cubicBezTo>
                    <a:pt x="5857" y="25249"/>
                    <a:pt x="5703" y="24511"/>
                    <a:pt x="5995" y="24665"/>
                  </a:cubicBezTo>
                  <a:cubicBezTo>
                    <a:pt x="5995" y="24665"/>
                    <a:pt x="5995" y="24562"/>
                    <a:pt x="5995" y="24665"/>
                  </a:cubicBezTo>
                  <a:cubicBezTo>
                    <a:pt x="5995" y="24769"/>
                    <a:pt x="5995" y="24665"/>
                    <a:pt x="5995" y="24665"/>
                  </a:cubicBezTo>
                  <a:cubicBezTo>
                    <a:pt x="5995" y="24665"/>
                    <a:pt x="5995" y="24820"/>
                    <a:pt x="5995" y="24665"/>
                  </a:cubicBezTo>
                  <a:cubicBezTo>
                    <a:pt x="6098" y="24957"/>
                    <a:pt x="5806" y="25284"/>
                    <a:pt x="5857" y="25593"/>
                  </a:cubicBezTo>
                  <a:cubicBezTo>
                    <a:pt x="5857" y="25593"/>
                    <a:pt x="5857" y="25868"/>
                    <a:pt x="5857" y="25919"/>
                  </a:cubicBezTo>
                  <a:cubicBezTo>
                    <a:pt x="5814" y="26294"/>
                    <a:pt x="5476" y="26563"/>
                    <a:pt x="5101" y="26521"/>
                  </a:cubicBezTo>
                  <a:cubicBezTo>
                    <a:pt x="4727" y="26478"/>
                    <a:pt x="4457" y="26140"/>
                    <a:pt x="4500" y="25765"/>
                  </a:cubicBezTo>
                  <a:cubicBezTo>
                    <a:pt x="4500" y="25954"/>
                    <a:pt x="4500" y="26349"/>
                    <a:pt x="4397" y="26658"/>
                  </a:cubicBezTo>
                  <a:lnTo>
                    <a:pt x="4397" y="26658"/>
                  </a:lnTo>
                  <a:cubicBezTo>
                    <a:pt x="4380" y="26726"/>
                    <a:pt x="4380" y="26796"/>
                    <a:pt x="4397" y="26864"/>
                  </a:cubicBezTo>
                  <a:lnTo>
                    <a:pt x="4397" y="26864"/>
                  </a:lnTo>
                  <a:cubicBezTo>
                    <a:pt x="4397" y="26864"/>
                    <a:pt x="4397" y="26864"/>
                    <a:pt x="4397" y="26950"/>
                  </a:cubicBezTo>
                  <a:cubicBezTo>
                    <a:pt x="4397" y="27036"/>
                    <a:pt x="4603" y="27139"/>
                    <a:pt x="4586" y="26950"/>
                  </a:cubicBezTo>
                  <a:cubicBezTo>
                    <a:pt x="4586" y="27053"/>
                    <a:pt x="4586" y="27105"/>
                    <a:pt x="4724" y="27190"/>
                  </a:cubicBezTo>
                  <a:lnTo>
                    <a:pt x="4724" y="27190"/>
                  </a:lnTo>
                  <a:cubicBezTo>
                    <a:pt x="4738" y="27241"/>
                    <a:pt x="4738" y="27295"/>
                    <a:pt x="4724" y="27345"/>
                  </a:cubicBezTo>
                  <a:cubicBezTo>
                    <a:pt x="4724" y="27208"/>
                    <a:pt x="4724" y="27345"/>
                    <a:pt x="4724" y="27448"/>
                  </a:cubicBezTo>
                  <a:lnTo>
                    <a:pt x="4724" y="27448"/>
                  </a:lnTo>
                  <a:cubicBezTo>
                    <a:pt x="4767" y="27681"/>
                    <a:pt x="4767" y="27920"/>
                    <a:pt x="4724" y="28152"/>
                  </a:cubicBezTo>
                  <a:lnTo>
                    <a:pt x="4724" y="28152"/>
                  </a:lnTo>
                  <a:cubicBezTo>
                    <a:pt x="4732" y="28307"/>
                    <a:pt x="4732" y="28462"/>
                    <a:pt x="4724" y="28616"/>
                  </a:cubicBezTo>
                  <a:cubicBezTo>
                    <a:pt x="4724" y="28616"/>
                    <a:pt x="4724" y="28513"/>
                    <a:pt x="4724" y="28444"/>
                  </a:cubicBezTo>
                  <a:cubicBezTo>
                    <a:pt x="4715" y="28564"/>
                    <a:pt x="4715" y="28685"/>
                    <a:pt x="4724" y="28805"/>
                  </a:cubicBezTo>
                  <a:cubicBezTo>
                    <a:pt x="4734" y="28777"/>
                    <a:pt x="4734" y="28747"/>
                    <a:pt x="4724" y="28719"/>
                  </a:cubicBezTo>
                  <a:cubicBezTo>
                    <a:pt x="4697" y="28861"/>
                    <a:pt x="4697" y="29007"/>
                    <a:pt x="4724" y="29149"/>
                  </a:cubicBezTo>
                  <a:cubicBezTo>
                    <a:pt x="4724" y="29063"/>
                    <a:pt x="4947" y="30042"/>
                    <a:pt x="4930" y="29733"/>
                  </a:cubicBezTo>
                  <a:cubicBezTo>
                    <a:pt x="5136" y="30265"/>
                    <a:pt x="5170" y="29131"/>
                    <a:pt x="5634" y="30471"/>
                  </a:cubicBezTo>
                  <a:cubicBezTo>
                    <a:pt x="5634" y="30368"/>
                    <a:pt x="5634" y="29337"/>
                    <a:pt x="5960" y="29595"/>
                  </a:cubicBezTo>
                  <a:cubicBezTo>
                    <a:pt x="5960" y="29818"/>
                    <a:pt x="5960" y="29595"/>
                    <a:pt x="5960" y="29475"/>
                  </a:cubicBezTo>
                  <a:cubicBezTo>
                    <a:pt x="5960" y="29355"/>
                    <a:pt x="6252" y="29303"/>
                    <a:pt x="6355" y="29234"/>
                  </a:cubicBezTo>
                  <a:cubicBezTo>
                    <a:pt x="6476" y="29458"/>
                    <a:pt x="6355" y="29836"/>
                    <a:pt x="6355" y="30145"/>
                  </a:cubicBezTo>
                  <a:cubicBezTo>
                    <a:pt x="6630" y="30901"/>
                    <a:pt x="6355" y="29681"/>
                    <a:pt x="6665" y="29664"/>
                  </a:cubicBezTo>
                  <a:cubicBezTo>
                    <a:pt x="6974" y="29647"/>
                    <a:pt x="6527" y="29544"/>
                    <a:pt x="6665" y="29441"/>
                  </a:cubicBezTo>
                  <a:cubicBezTo>
                    <a:pt x="6802" y="29337"/>
                    <a:pt x="6665" y="29664"/>
                    <a:pt x="6785" y="29733"/>
                  </a:cubicBezTo>
                  <a:cubicBezTo>
                    <a:pt x="6933" y="29741"/>
                    <a:pt x="7051" y="29859"/>
                    <a:pt x="7060" y="30007"/>
                  </a:cubicBezTo>
                  <a:cubicBezTo>
                    <a:pt x="6939" y="30213"/>
                    <a:pt x="7352" y="30145"/>
                    <a:pt x="7472" y="30196"/>
                  </a:cubicBezTo>
                  <a:cubicBezTo>
                    <a:pt x="7558" y="30660"/>
                    <a:pt x="8090" y="30042"/>
                    <a:pt x="8262" y="30402"/>
                  </a:cubicBezTo>
                  <a:cubicBezTo>
                    <a:pt x="8004" y="30402"/>
                    <a:pt x="8073" y="30402"/>
                    <a:pt x="8262" y="30643"/>
                  </a:cubicBezTo>
                  <a:cubicBezTo>
                    <a:pt x="8262" y="30471"/>
                    <a:pt x="8863" y="31107"/>
                    <a:pt x="8434" y="31107"/>
                  </a:cubicBezTo>
                  <a:cubicBezTo>
                    <a:pt x="8885" y="31152"/>
                    <a:pt x="9220" y="31547"/>
                    <a:pt x="9189" y="32000"/>
                  </a:cubicBezTo>
                  <a:cubicBezTo>
                    <a:pt x="9189" y="31673"/>
                    <a:pt x="9550" y="32154"/>
                    <a:pt x="9550" y="32309"/>
                  </a:cubicBezTo>
                  <a:cubicBezTo>
                    <a:pt x="9464" y="32103"/>
                    <a:pt x="10461" y="32309"/>
                    <a:pt x="10220" y="32532"/>
                  </a:cubicBezTo>
                  <a:cubicBezTo>
                    <a:pt x="10443" y="32361"/>
                    <a:pt x="10976" y="33030"/>
                    <a:pt x="10856" y="33151"/>
                  </a:cubicBezTo>
                  <a:cubicBezTo>
                    <a:pt x="11010" y="32893"/>
                    <a:pt x="11130" y="33735"/>
                    <a:pt x="11302" y="33924"/>
                  </a:cubicBezTo>
                  <a:cubicBezTo>
                    <a:pt x="11474" y="34113"/>
                    <a:pt x="10976" y="34559"/>
                    <a:pt x="11045" y="34868"/>
                  </a:cubicBezTo>
                  <a:cubicBezTo>
                    <a:pt x="11045" y="34611"/>
                    <a:pt x="11233" y="34628"/>
                    <a:pt x="11148" y="34868"/>
                  </a:cubicBezTo>
                  <a:cubicBezTo>
                    <a:pt x="11148" y="34868"/>
                    <a:pt x="11268" y="34559"/>
                    <a:pt x="11337" y="34731"/>
                  </a:cubicBezTo>
                  <a:cubicBezTo>
                    <a:pt x="11405" y="34903"/>
                    <a:pt x="11337" y="34731"/>
                    <a:pt x="11337" y="34731"/>
                  </a:cubicBezTo>
                  <a:cubicBezTo>
                    <a:pt x="11337" y="34216"/>
                    <a:pt x="12401" y="35143"/>
                    <a:pt x="11337" y="35092"/>
                  </a:cubicBezTo>
                  <a:cubicBezTo>
                    <a:pt x="11749" y="35092"/>
                    <a:pt x="11543" y="35315"/>
                    <a:pt x="11680" y="35624"/>
                  </a:cubicBezTo>
                  <a:cubicBezTo>
                    <a:pt x="11543" y="35074"/>
                    <a:pt x="12075" y="34576"/>
                    <a:pt x="12419" y="35074"/>
                  </a:cubicBezTo>
                  <a:cubicBezTo>
                    <a:pt x="12419" y="35074"/>
                    <a:pt x="12608" y="35177"/>
                    <a:pt x="12642" y="35263"/>
                  </a:cubicBezTo>
                  <a:cubicBezTo>
                    <a:pt x="12676" y="35349"/>
                    <a:pt x="12986" y="35366"/>
                    <a:pt x="12882" y="35469"/>
                  </a:cubicBezTo>
                  <a:cubicBezTo>
                    <a:pt x="12779" y="35573"/>
                    <a:pt x="12882" y="35727"/>
                    <a:pt x="12968" y="35830"/>
                  </a:cubicBezTo>
                  <a:cubicBezTo>
                    <a:pt x="13054" y="35933"/>
                    <a:pt x="12968" y="35487"/>
                    <a:pt x="12968" y="35710"/>
                  </a:cubicBezTo>
                  <a:cubicBezTo>
                    <a:pt x="12968" y="35555"/>
                    <a:pt x="13106" y="35607"/>
                    <a:pt x="12968" y="35504"/>
                  </a:cubicBezTo>
                  <a:cubicBezTo>
                    <a:pt x="12831" y="35401"/>
                    <a:pt x="13363" y="35761"/>
                    <a:pt x="13363" y="35641"/>
                  </a:cubicBezTo>
                  <a:cubicBezTo>
                    <a:pt x="13363" y="35521"/>
                    <a:pt x="13363" y="35641"/>
                    <a:pt x="13466" y="35744"/>
                  </a:cubicBezTo>
                  <a:cubicBezTo>
                    <a:pt x="13569" y="35847"/>
                    <a:pt x="13466" y="35744"/>
                    <a:pt x="13466" y="35744"/>
                  </a:cubicBezTo>
                  <a:lnTo>
                    <a:pt x="13466" y="35744"/>
                  </a:lnTo>
                  <a:lnTo>
                    <a:pt x="13466" y="35744"/>
                  </a:lnTo>
                  <a:cubicBezTo>
                    <a:pt x="14841" y="36157"/>
                    <a:pt x="16438" y="37462"/>
                    <a:pt x="14926" y="38922"/>
                  </a:cubicBezTo>
                  <a:cubicBezTo>
                    <a:pt x="14926" y="38836"/>
                    <a:pt x="14926" y="38682"/>
                    <a:pt x="14926" y="38819"/>
                  </a:cubicBezTo>
                  <a:cubicBezTo>
                    <a:pt x="14926" y="38956"/>
                    <a:pt x="14823" y="38819"/>
                    <a:pt x="14806" y="38819"/>
                  </a:cubicBezTo>
                  <a:lnTo>
                    <a:pt x="14806" y="38819"/>
                  </a:lnTo>
                  <a:cubicBezTo>
                    <a:pt x="15133" y="39386"/>
                    <a:pt x="15717" y="41619"/>
                    <a:pt x="14806" y="41447"/>
                  </a:cubicBezTo>
                  <a:cubicBezTo>
                    <a:pt x="14806" y="41447"/>
                    <a:pt x="14514" y="41447"/>
                    <a:pt x="14806" y="41447"/>
                  </a:cubicBezTo>
                  <a:cubicBezTo>
                    <a:pt x="15098" y="41447"/>
                    <a:pt x="14652" y="41447"/>
                    <a:pt x="14600" y="41447"/>
                  </a:cubicBezTo>
                  <a:cubicBezTo>
                    <a:pt x="14549" y="41447"/>
                    <a:pt x="14600" y="41533"/>
                    <a:pt x="14600" y="41687"/>
                  </a:cubicBezTo>
                  <a:cubicBezTo>
                    <a:pt x="14360" y="41498"/>
                    <a:pt x="14257" y="41997"/>
                    <a:pt x="14154" y="41962"/>
                  </a:cubicBezTo>
                  <a:cubicBezTo>
                    <a:pt x="14050" y="41928"/>
                    <a:pt x="14154" y="41962"/>
                    <a:pt x="14154" y="41962"/>
                  </a:cubicBezTo>
                  <a:cubicBezTo>
                    <a:pt x="14154" y="41962"/>
                    <a:pt x="14291" y="42048"/>
                    <a:pt x="14154" y="42048"/>
                  </a:cubicBezTo>
                  <a:cubicBezTo>
                    <a:pt x="14016" y="42048"/>
                    <a:pt x="14154" y="42048"/>
                    <a:pt x="14154" y="42048"/>
                  </a:cubicBezTo>
                  <a:cubicBezTo>
                    <a:pt x="14154" y="42048"/>
                    <a:pt x="14446" y="42426"/>
                    <a:pt x="14411" y="42529"/>
                  </a:cubicBezTo>
                  <a:cubicBezTo>
                    <a:pt x="14377" y="42632"/>
                    <a:pt x="14411" y="43697"/>
                    <a:pt x="14411" y="43336"/>
                  </a:cubicBezTo>
                  <a:cubicBezTo>
                    <a:pt x="14411" y="43336"/>
                    <a:pt x="14411" y="43336"/>
                    <a:pt x="14411" y="43250"/>
                  </a:cubicBezTo>
                  <a:cubicBezTo>
                    <a:pt x="14411" y="43165"/>
                    <a:pt x="14411" y="43113"/>
                    <a:pt x="14411" y="43113"/>
                  </a:cubicBezTo>
                  <a:cubicBezTo>
                    <a:pt x="14338" y="43042"/>
                    <a:pt x="14257" y="42979"/>
                    <a:pt x="14171" y="42924"/>
                  </a:cubicBezTo>
                  <a:cubicBezTo>
                    <a:pt x="14231" y="42979"/>
                    <a:pt x="14283" y="43043"/>
                    <a:pt x="14325" y="43113"/>
                  </a:cubicBezTo>
                  <a:cubicBezTo>
                    <a:pt x="14325" y="43113"/>
                    <a:pt x="14446" y="43354"/>
                    <a:pt x="14325" y="43250"/>
                  </a:cubicBezTo>
                  <a:cubicBezTo>
                    <a:pt x="14858" y="44041"/>
                    <a:pt x="14325" y="44264"/>
                    <a:pt x="13844" y="43817"/>
                  </a:cubicBezTo>
                  <a:lnTo>
                    <a:pt x="14549" y="44418"/>
                  </a:lnTo>
                  <a:lnTo>
                    <a:pt x="14549" y="44418"/>
                  </a:lnTo>
                  <a:cubicBezTo>
                    <a:pt x="14637" y="44494"/>
                    <a:pt x="14707" y="44587"/>
                    <a:pt x="14755" y="44693"/>
                  </a:cubicBezTo>
                  <a:lnTo>
                    <a:pt x="14755" y="44693"/>
                  </a:lnTo>
                  <a:cubicBezTo>
                    <a:pt x="14755" y="44693"/>
                    <a:pt x="14944" y="44951"/>
                    <a:pt x="14755" y="44882"/>
                  </a:cubicBezTo>
                  <a:cubicBezTo>
                    <a:pt x="14566" y="44814"/>
                    <a:pt x="14394" y="44882"/>
                    <a:pt x="14291" y="44882"/>
                  </a:cubicBezTo>
                  <a:cubicBezTo>
                    <a:pt x="14188" y="44882"/>
                    <a:pt x="14480" y="45037"/>
                    <a:pt x="14566" y="45123"/>
                  </a:cubicBezTo>
                  <a:lnTo>
                    <a:pt x="14566" y="45123"/>
                  </a:lnTo>
                  <a:cubicBezTo>
                    <a:pt x="14909" y="45466"/>
                    <a:pt x="14995" y="45569"/>
                    <a:pt x="14463" y="45294"/>
                  </a:cubicBezTo>
                  <a:cubicBezTo>
                    <a:pt x="14621" y="45462"/>
                    <a:pt x="14807" y="45602"/>
                    <a:pt x="15012" y="45707"/>
                  </a:cubicBezTo>
                  <a:cubicBezTo>
                    <a:pt x="15012" y="45707"/>
                    <a:pt x="15012" y="45707"/>
                    <a:pt x="15012" y="45707"/>
                  </a:cubicBezTo>
                  <a:lnTo>
                    <a:pt x="15012" y="45707"/>
                  </a:lnTo>
                  <a:cubicBezTo>
                    <a:pt x="15304" y="45930"/>
                    <a:pt x="15133" y="45947"/>
                    <a:pt x="15717" y="46359"/>
                  </a:cubicBezTo>
                  <a:lnTo>
                    <a:pt x="15717" y="46359"/>
                  </a:lnTo>
                  <a:lnTo>
                    <a:pt x="15717" y="46359"/>
                  </a:lnTo>
                  <a:lnTo>
                    <a:pt x="15717" y="46359"/>
                  </a:lnTo>
                  <a:cubicBezTo>
                    <a:pt x="15991" y="46669"/>
                    <a:pt x="16438" y="46737"/>
                    <a:pt x="16730" y="47012"/>
                  </a:cubicBezTo>
                  <a:lnTo>
                    <a:pt x="16730" y="47012"/>
                  </a:lnTo>
                  <a:lnTo>
                    <a:pt x="16730" y="47012"/>
                  </a:lnTo>
                  <a:lnTo>
                    <a:pt x="16730" y="47012"/>
                  </a:lnTo>
                  <a:lnTo>
                    <a:pt x="16885" y="47132"/>
                  </a:lnTo>
                  <a:lnTo>
                    <a:pt x="16885" y="47132"/>
                  </a:lnTo>
                  <a:lnTo>
                    <a:pt x="17091" y="47270"/>
                  </a:lnTo>
                  <a:cubicBezTo>
                    <a:pt x="17091" y="47270"/>
                    <a:pt x="17091" y="47270"/>
                    <a:pt x="16988" y="47270"/>
                  </a:cubicBezTo>
                  <a:cubicBezTo>
                    <a:pt x="17278" y="47454"/>
                    <a:pt x="17582" y="47614"/>
                    <a:pt x="17898" y="47751"/>
                  </a:cubicBezTo>
                  <a:lnTo>
                    <a:pt x="17898" y="47751"/>
                  </a:lnTo>
                  <a:cubicBezTo>
                    <a:pt x="17795" y="47751"/>
                    <a:pt x="17898" y="47751"/>
                    <a:pt x="17898" y="47751"/>
                  </a:cubicBezTo>
                  <a:lnTo>
                    <a:pt x="17898" y="47751"/>
                  </a:lnTo>
                  <a:cubicBezTo>
                    <a:pt x="18059" y="47847"/>
                    <a:pt x="18225" y="47933"/>
                    <a:pt x="18396" y="48008"/>
                  </a:cubicBezTo>
                  <a:lnTo>
                    <a:pt x="18173" y="48008"/>
                  </a:lnTo>
                  <a:close/>
                  <a:moveTo>
                    <a:pt x="20560" y="10117"/>
                  </a:moveTo>
                  <a:cubicBezTo>
                    <a:pt x="20286" y="10409"/>
                    <a:pt x="20560" y="10014"/>
                    <a:pt x="20560" y="9980"/>
                  </a:cubicBezTo>
                  <a:cubicBezTo>
                    <a:pt x="20560" y="9945"/>
                    <a:pt x="20423" y="10134"/>
                    <a:pt x="20286" y="10323"/>
                  </a:cubicBezTo>
                  <a:cubicBezTo>
                    <a:pt x="19822" y="10083"/>
                    <a:pt x="19581" y="10976"/>
                    <a:pt x="19289" y="10907"/>
                  </a:cubicBezTo>
                  <a:cubicBezTo>
                    <a:pt x="19530" y="11165"/>
                    <a:pt x="19100" y="10907"/>
                    <a:pt x="19152" y="11165"/>
                  </a:cubicBezTo>
                  <a:cubicBezTo>
                    <a:pt x="19014" y="10959"/>
                    <a:pt x="19152" y="11165"/>
                    <a:pt x="19152" y="11165"/>
                  </a:cubicBezTo>
                  <a:cubicBezTo>
                    <a:pt x="19152" y="10907"/>
                    <a:pt x="19152" y="11457"/>
                    <a:pt x="18997" y="11165"/>
                  </a:cubicBezTo>
                  <a:cubicBezTo>
                    <a:pt x="18688" y="11165"/>
                    <a:pt x="18997" y="11577"/>
                    <a:pt x="18585" y="11577"/>
                  </a:cubicBezTo>
                  <a:cubicBezTo>
                    <a:pt x="18585" y="11577"/>
                    <a:pt x="18327" y="12024"/>
                    <a:pt x="18259" y="11903"/>
                  </a:cubicBezTo>
                  <a:cubicBezTo>
                    <a:pt x="18190" y="11783"/>
                    <a:pt x="17846" y="12453"/>
                    <a:pt x="18001" y="12109"/>
                  </a:cubicBezTo>
                  <a:cubicBezTo>
                    <a:pt x="17537" y="12401"/>
                    <a:pt x="18104" y="11938"/>
                    <a:pt x="17743" y="12006"/>
                  </a:cubicBezTo>
                  <a:cubicBezTo>
                    <a:pt x="18173" y="11680"/>
                    <a:pt x="18070" y="11749"/>
                    <a:pt x="17503" y="11783"/>
                  </a:cubicBezTo>
                  <a:cubicBezTo>
                    <a:pt x="17588" y="11313"/>
                    <a:pt x="17763" y="10864"/>
                    <a:pt x="18018" y="10461"/>
                  </a:cubicBezTo>
                  <a:cubicBezTo>
                    <a:pt x="18018" y="10220"/>
                    <a:pt x="18224" y="10461"/>
                    <a:pt x="18448" y="10134"/>
                  </a:cubicBezTo>
                  <a:cubicBezTo>
                    <a:pt x="17984" y="10306"/>
                    <a:pt x="17984" y="10134"/>
                    <a:pt x="18448" y="9739"/>
                  </a:cubicBezTo>
                  <a:cubicBezTo>
                    <a:pt x="18345" y="9739"/>
                    <a:pt x="18207" y="9739"/>
                    <a:pt x="18345" y="9739"/>
                  </a:cubicBezTo>
                  <a:cubicBezTo>
                    <a:pt x="18482" y="9739"/>
                    <a:pt x="18345" y="9636"/>
                    <a:pt x="18963" y="9344"/>
                  </a:cubicBezTo>
                  <a:cubicBezTo>
                    <a:pt x="17709" y="9808"/>
                    <a:pt x="19392" y="8966"/>
                    <a:pt x="18774" y="9104"/>
                  </a:cubicBezTo>
                  <a:cubicBezTo>
                    <a:pt x="19272" y="8657"/>
                    <a:pt x="19152" y="9293"/>
                    <a:pt x="19324" y="9104"/>
                  </a:cubicBezTo>
                  <a:cubicBezTo>
                    <a:pt x="18997" y="9104"/>
                    <a:pt x="19667" y="8863"/>
                    <a:pt x="19324" y="8966"/>
                  </a:cubicBezTo>
                  <a:cubicBezTo>
                    <a:pt x="19444" y="8846"/>
                    <a:pt x="19169" y="8966"/>
                    <a:pt x="18946" y="8966"/>
                  </a:cubicBezTo>
                  <a:cubicBezTo>
                    <a:pt x="19427" y="8537"/>
                    <a:pt x="19238" y="9086"/>
                    <a:pt x="19598" y="8674"/>
                  </a:cubicBezTo>
                  <a:cubicBezTo>
                    <a:pt x="19289" y="8846"/>
                    <a:pt x="19341" y="8554"/>
                    <a:pt x="19598" y="8674"/>
                  </a:cubicBezTo>
                  <a:cubicBezTo>
                    <a:pt x="19808" y="8533"/>
                    <a:pt x="20004" y="8372"/>
                    <a:pt x="20182" y="8193"/>
                  </a:cubicBezTo>
                  <a:cubicBezTo>
                    <a:pt x="19994" y="8193"/>
                    <a:pt x="20182" y="7266"/>
                    <a:pt x="20354" y="7953"/>
                  </a:cubicBezTo>
                  <a:cubicBezTo>
                    <a:pt x="20354" y="7953"/>
                    <a:pt x="20509" y="7712"/>
                    <a:pt x="20560" y="7764"/>
                  </a:cubicBezTo>
                  <a:cubicBezTo>
                    <a:pt x="20612" y="7815"/>
                    <a:pt x="21144" y="6991"/>
                    <a:pt x="20681" y="7386"/>
                  </a:cubicBezTo>
                  <a:cubicBezTo>
                    <a:pt x="20217" y="7781"/>
                    <a:pt x="21162" y="6922"/>
                    <a:pt x="21746" y="6338"/>
                  </a:cubicBezTo>
                  <a:cubicBezTo>
                    <a:pt x="23154" y="5256"/>
                    <a:pt x="21746" y="5497"/>
                    <a:pt x="22914" y="4981"/>
                  </a:cubicBezTo>
                  <a:cubicBezTo>
                    <a:pt x="23085" y="4981"/>
                    <a:pt x="23206" y="5067"/>
                    <a:pt x="23326" y="4844"/>
                  </a:cubicBezTo>
                  <a:cubicBezTo>
                    <a:pt x="26332" y="3556"/>
                    <a:pt x="25576" y="4260"/>
                    <a:pt x="26761" y="3693"/>
                  </a:cubicBezTo>
                  <a:cubicBezTo>
                    <a:pt x="26418" y="3882"/>
                    <a:pt x="26761" y="3693"/>
                    <a:pt x="26881" y="3693"/>
                  </a:cubicBezTo>
                  <a:cubicBezTo>
                    <a:pt x="26503" y="3951"/>
                    <a:pt x="26710" y="3693"/>
                    <a:pt x="26607" y="3951"/>
                  </a:cubicBezTo>
                  <a:cubicBezTo>
                    <a:pt x="26761" y="4140"/>
                    <a:pt x="25765" y="4243"/>
                    <a:pt x="26211" y="4208"/>
                  </a:cubicBezTo>
                  <a:cubicBezTo>
                    <a:pt x="26658" y="4174"/>
                    <a:pt x="26057" y="4346"/>
                    <a:pt x="26211" y="4329"/>
                  </a:cubicBezTo>
                  <a:cubicBezTo>
                    <a:pt x="26555" y="4054"/>
                    <a:pt x="26211" y="4483"/>
                    <a:pt x="26074" y="4500"/>
                  </a:cubicBezTo>
                  <a:cubicBezTo>
                    <a:pt x="25284" y="5119"/>
                    <a:pt x="27036" y="3744"/>
                    <a:pt x="26383" y="4621"/>
                  </a:cubicBezTo>
                  <a:cubicBezTo>
                    <a:pt x="26108" y="4844"/>
                    <a:pt x="25816" y="4861"/>
                    <a:pt x="26057" y="4947"/>
                  </a:cubicBezTo>
                  <a:cubicBezTo>
                    <a:pt x="25672" y="5283"/>
                    <a:pt x="25406" y="5735"/>
                    <a:pt x="25301" y="6235"/>
                  </a:cubicBezTo>
                  <a:cubicBezTo>
                    <a:pt x="25198" y="5874"/>
                    <a:pt x="24751" y="6424"/>
                    <a:pt x="25112" y="6373"/>
                  </a:cubicBezTo>
                  <a:cubicBezTo>
                    <a:pt x="24837" y="6596"/>
                    <a:pt x="25112" y="6373"/>
                    <a:pt x="25009" y="6596"/>
                  </a:cubicBezTo>
                  <a:cubicBezTo>
                    <a:pt x="24906" y="6819"/>
                    <a:pt x="24837" y="6596"/>
                    <a:pt x="24751" y="6596"/>
                  </a:cubicBezTo>
                  <a:cubicBezTo>
                    <a:pt x="24666" y="6596"/>
                    <a:pt x="24751" y="6957"/>
                    <a:pt x="24751" y="6768"/>
                  </a:cubicBezTo>
                  <a:cubicBezTo>
                    <a:pt x="24751" y="6871"/>
                    <a:pt x="25061" y="7128"/>
                    <a:pt x="24751" y="7180"/>
                  </a:cubicBezTo>
                  <a:cubicBezTo>
                    <a:pt x="24271" y="6750"/>
                    <a:pt x="24751" y="7575"/>
                    <a:pt x="24442" y="7489"/>
                  </a:cubicBezTo>
                  <a:cubicBezTo>
                    <a:pt x="23961" y="7729"/>
                    <a:pt x="24442" y="7060"/>
                    <a:pt x="24133" y="7489"/>
                  </a:cubicBezTo>
                  <a:cubicBezTo>
                    <a:pt x="24133" y="7283"/>
                    <a:pt x="23807" y="7609"/>
                    <a:pt x="23738" y="7626"/>
                  </a:cubicBezTo>
                  <a:cubicBezTo>
                    <a:pt x="24150" y="7626"/>
                    <a:pt x="23738" y="7764"/>
                    <a:pt x="23738" y="7781"/>
                  </a:cubicBezTo>
                  <a:cubicBezTo>
                    <a:pt x="24236" y="7781"/>
                    <a:pt x="23738" y="7918"/>
                    <a:pt x="23824" y="7987"/>
                  </a:cubicBezTo>
                  <a:cubicBezTo>
                    <a:pt x="24442" y="8090"/>
                    <a:pt x="23515" y="9705"/>
                    <a:pt x="23583" y="8262"/>
                  </a:cubicBezTo>
                  <a:cubicBezTo>
                    <a:pt x="23034" y="7901"/>
                    <a:pt x="23978" y="8657"/>
                    <a:pt x="23137" y="8520"/>
                  </a:cubicBezTo>
                  <a:cubicBezTo>
                    <a:pt x="23291" y="8640"/>
                    <a:pt x="22673" y="8777"/>
                    <a:pt x="22931" y="8726"/>
                  </a:cubicBezTo>
                  <a:cubicBezTo>
                    <a:pt x="23188" y="8674"/>
                    <a:pt x="23326" y="8915"/>
                    <a:pt x="22931" y="8846"/>
                  </a:cubicBezTo>
                  <a:cubicBezTo>
                    <a:pt x="22536" y="8777"/>
                    <a:pt x="24082" y="8846"/>
                    <a:pt x="23446" y="9121"/>
                  </a:cubicBezTo>
                  <a:cubicBezTo>
                    <a:pt x="23446" y="9121"/>
                    <a:pt x="23171" y="9327"/>
                    <a:pt x="23137" y="9275"/>
                  </a:cubicBezTo>
                  <a:cubicBezTo>
                    <a:pt x="23103" y="9224"/>
                    <a:pt x="21866" y="9859"/>
                    <a:pt x="21952" y="9396"/>
                  </a:cubicBezTo>
                  <a:cubicBezTo>
                    <a:pt x="22038" y="8932"/>
                    <a:pt x="21952" y="9636"/>
                    <a:pt x="21831" y="9653"/>
                  </a:cubicBezTo>
                  <a:cubicBezTo>
                    <a:pt x="21385" y="9688"/>
                    <a:pt x="20612" y="10529"/>
                    <a:pt x="20560" y="10117"/>
                  </a:cubicBezTo>
                  <a:close/>
                  <a:moveTo>
                    <a:pt x="23669" y="11440"/>
                  </a:moveTo>
                  <a:cubicBezTo>
                    <a:pt x="23669" y="11577"/>
                    <a:pt x="23463" y="11543"/>
                    <a:pt x="23412" y="11440"/>
                  </a:cubicBezTo>
                  <a:cubicBezTo>
                    <a:pt x="23360" y="11337"/>
                    <a:pt x="23223" y="11440"/>
                    <a:pt x="23274" y="11319"/>
                  </a:cubicBezTo>
                  <a:cubicBezTo>
                    <a:pt x="23326" y="11199"/>
                    <a:pt x="23188" y="11319"/>
                    <a:pt x="23274" y="11319"/>
                  </a:cubicBezTo>
                  <a:cubicBezTo>
                    <a:pt x="23173" y="11345"/>
                    <a:pt x="23067" y="11345"/>
                    <a:pt x="22965" y="11319"/>
                  </a:cubicBezTo>
                  <a:cubicBezTo>
                    <a:pt x="22965" y="11319"/>
                    <a:pt x="22965" y="11319"/>
                    <a:pt x="22965" y="11319"/>
                  </a:cubicBezTo>
                  <a:cubicBezTo>
                    <a:pt x="22965" y="11319"/>
                    <a:pt x="22965" y="11319"/>
                    <a:pt x="22965" y="11233"/>
                  </a:cubicBezTo>
                  <a:cubicBezTo>
                    <a:pt x="22965" y="11148"/>
                    <a:pt x="22965" y="11233"/>
                    <a:pt x="22965" y="11233"/>
                  </a:cubicBezTo>
                  <a:cubicBezTo>
                    <a:pt x="22965" y="11233"/>
                    <a:pt x="23120" y="11096"/>
                    <a:pt x="23206" y="11148"/>
                  </a:cubicBezTo>
                  <a:cubicBezTo>
                    <a:pt x="23291" y="11199"/>
                    <a:pt x="22948" y="11251"/>
                    <a:pt x="23206" y="11027"/>
                  </a:cubicBezTo>
                  <a:cubicBezTo>
                    <a:pt x="23206" y="11113"/>
                    <a:pt x="23051" y="11027"/>
                    <a:pt x="23206" y="10941"/>
                  </a:cubicBezTo>
                  <a:cubicBezTo>
                    <a:pt x="23360" y="10856"/>
                    <a:pt x="22948" y="10941"/>
                    <a:pt x="22948" y="10821"/>
                  </a:cubicBezTo>
                  <a:cubicBezTo>
                    <a:pt x="22948" y="10701"/>
                    <a:pt x="23206" y="10735"/>
                    <a:pt x="23223" y="10821"/>
                  </a:cubicBezTo>
                  <a:cubicBezTo>
                    <a:pt x="23240" y="10907"/>
                    <a:pt x="23395" y="10821"/>
                    <a:pt x="23412" y="10718"/>
                  </a:cubicBezTo>
                  <a:cubicBezTo>
                    <a:pt x="23429" y="10615"/>
                    <a:pt x="23291" y="10718"/>
                    <a:pt x="23412" y="10718"/>
                  </a:cubicBezTo>
                  <a:cubicBezTo>
                    <a:pt x="23532" y="10718"/>
                    <a:pt x="23291" y="10718"/>
                    <a:pt x="23412" y="10632"/>
                  </a:cubicBezTo>
                  <a:cubicBezTo>
                    <a:pt x="23532" y="10546"/>
                    <a:pt x="23412" y="10632"/>
                    <a:pt x="23412" y="10632"/>
                  </a:cubicBezTo>
                  <a:cubicBezTo>
                    <a:pt x="23412" y="10632"/>
                    <a:pt x="23412" y="10718"/>
                    <a:pt x="23412" y="10632"/>
                  </a:cubicBezTo>
                  <a:cubicBezTo>
                    <a:pt x="23412" y="10546"/>
                    <a:pt x="23412" y="10632"/>
                    <a:pt x="23412" y="10632"/>
                  </a:cubicBezTo>
                  <a:cubicBezTo>
                    <a:pt x="23223" y="10873"/>
                    <a:pt x="23120" y="10478"/>
                    <a:pt x="23291" y="10632"/>
                  </a:cubicBezTo>
                  <a:cubicBezTo>
                    <a:pt x="23463" y="10787"/>
                    <a:pt x="23291" y="10478"/>
                    <a:pt x="23291" y="10632"/>
                  </a:cubicBezTo>
                  <a:cubicBezTo>
                    <a:pt x="23291" y="10787"/>
                    <a:pt x="23291" y="10632"/>
                    <a:pt x="23291" y="10632"/>
                  </a:cubicBezTo>
                  <a:cubicBezTo>
                    <a:pt x="23291" y="10632"/>
                    <a:pt x="23291" y="10529"/>
                    <a:pt x="23291" y="10632"/>
                  </a:cubicBezTo>
                  <a:cubicBezTo>
                    <a:pt x="23291" y="10735"/>
                    <a:pt x="23291" y="10478"/>
                    <a:pt x="23291" y="10632"/>
                  </a:cubicBezTo>
                  <a:cubicBezTo>
                    <a:pt x="23291" y="10787"/>
                    <a:pt x="23412" y="10632"/>
                    <a:pt x="23291" y="10632"/>
                  </a:cubicBezTo>
                  <a:cubicBezTo>
                    <a:pt x="23171" y="10632"/>
                    <a:pt x="23395" y="10632"/>
                    <a:pt x="23291" y="10632"/>
                  </a:cubicBezTo>
                  <a:cubicBezTo>
                    <a:pt x="23188" y="10632"/>
                    <a:pt x="23120" y="10478"/>
                    <a:pt x="23291" y="10478"/>
                  </a:cubicBezTo>
                  <a:cubicBezTo>
                    <a:pt x="22999" y="10375"/>
                    <a:pt x="23395" y="10375"/>
                    <a:pt x="23291" y="10581"/>
                  </a:cubicBezTo>
                  <a:cubicBezTo>
                    <a:pt x="23291" y="10581"/>
                    <a:pt x="23291" y="10581"/>
                    <a:pt x="23291" y="10581"/>
                  </a:cubicBezTo>
                  <a:cubicBezTo>
                    <a:pt x="23291" y="10581"/>
                    <a:pt x="23291" y="10701"/>
                    <a:pt x="23291" y="10581"/>
                  </a:cubicBezTo>
                  <a:cubicBezTo>
                    <a:pt x="23302" y="10608"/>
                    <a:pt x="23302" y="10639"/>
                    <a:pt x="23291" y="10667"/>
                  </a:cubicBezTo>
                  <a:cubicBezTo>
                    <a:pt x="23291" y="10667"/>
                    <a:pt x="23291" y="10753"/>
                    <a:pt x="23291" y="10787"/>
                  </a:cubicBezTo>
                  <a:cubicBezTo>
                    <a:pt x="23291" y="10821"/>
                    <a:pt x="23291" y="10787"/>
                    <a:pt x="23291" y="10873"/>
                  </a:cubicBezTo>
                  <a:cubicBezTo>
                    <a:pt x="23311" y="10799"/>
                    <a:pt x="23361" y="10737"/>
                    <a:pt x="23429" y="10701"/>
                  </a:cubicBezTo>
                  <a:cubicBezTo>
                    <a:pt x="23429" y="10907"/>
                    <a:pt x="23429" y="10478"/>
                    <a:pt x="23601" y="10461"/>
                  </a:cubicBezTo>
                  <a:cubicBezTo>
                    <a:pt x="23772" y="10443"/>
                    <a:pt x="23601" y="10581"/>
                    <a:pt x="23601" y="10598"/>
                  </a:cubicBezTo>
                  <a:cubicBezTo>
                    <a:pt x="23601" y="10615"/>
                    <a:pt x="23687" y="10461"/>
                    <a:pt x="23790" y="10478"/>
                  </a:cubicBezTo>
                  <a:cubicBezTo>
                    <a:pt x="23832" y="10576"/>
                    <a:pt x="23832" y="10688"/>
                    <a:pt x="23790" y="10787"/>
                  </a:cubicBezTo>
                  <a:cubicBezTo>
                    <a:pt x="23893" y="10701"/>
                    <a:pt x="23790" y="10461"/>
                    <a:pt x="23961" y="10512"/>
                  </a:cubicBezTo>
                  <a:cubicBezTo>
                    <a:pt x="24133" y="10564"/>
                    <a:pt x="24116" y="10375"/>
                    <a:pt x="24099" y="10512"/>
                  </a:cubicBezTo>
                  <a:cubicBezTo>
                    <a:pt x="24082" y="10649"/>
                    <a:pt x="24356" y="10220"/>
                    <a:pt x="24322" y="10512"/>
                  </a:cubicBezTo>
                  <a:cubicBezTo>
                    <a:pt x="24288" y="10804"/>
                    <a:pt x="24442" y="10357"/>
                    <a:pt x="24528" y="10512"/>
                  </a:cubicBezTo>
                  <a:cubicBezTo>
                    <a:pt x="24614" y="10667"/>
                    <a:pt x="24356" y="10667"/>
                    <a:pt x="24528" y="10632"/>
                  </a:cubicBezTo>
                  <a:cubicBezTo>
                    <a:pt x="24700" y="10598"/>
                    <a:pt x="24425" y="10632"/>
                    <a:pt x="24528" y="10804"/>
                  </a:cubicBezTo>
                  <a:cubicBezTo>
                    <a:pt x="24631" y="10976"/>
                    <a:pt x="24528" y="10804"/>
                    <a:pt x="24528" y="10804"/>
                  </a:cubicBezTo>
                  <a:cubicBezTo>
                    <a:pt x="24751" y="10804"/>
                    <a:pt x="24614" y="10804"/>
                    <a:pt x="24528" y="10924"/>
                  </a:cubicBezTo>
                  <a:cubicBezTo>
                    <a:pt x="24442" y="11045"/>
                    <a:pt x="24528" y="11079"/>
                    <a:pt x="24528" y="11148"/>
                  </a:cubicBezTo>
                  <a:cubicBezTo>
                    <a:pt x="24374" y="10924"/>
                    <a:pt x="24528" y="11440"/>
                    <a:pt x="24288" y="11148"/>
                  </a:cubicBezTo>
                  <a:cubicBezTo>
                    <a:pt x="24288" y="11268"/>
                    <a:pt x="24064" y="11268"/>
                    <a:pt x="23978" y="11388"/>
                  </a:cubicBezTo>
                  <a:lnTo>
                    <a:pt x="23978" y="11388"/>
                  </a:lnTo>
                  <a:cubicBezTo>
                    <a:pt x="23978" y="11388"/>
                    <a:pt x="23841" y="11388"/>
                    <a:pt x="23790" y="11388"/>
                  </a:cubicBezTo>
                  <a:cubicBezTo>
                    <a:pt x="23738" y="11388"/>
                    <a:pt x="23790" y="11388"/>
                    <a:pt x="23790" y="11388"/>
                  </a:cubicBezTo>
                  <a:cubicBezTo>
                    <a:pt x="23790" y="11388"/>
                    <a:pt x="23738" y="11594"/>
                    <a:pt x="23669" y="11440"/>
                  </a:cubicBezTo>
                  <a:close/>
                  <a:moveTo>
                    <a:pt x="38184" y="41533"/>
                  </a:moveTo>
                  <a:cubicBezTo>
                    <a:pt x="38063" y="41224"/>
                    <a:pt x="38579" y="40880"/>
                    <a:pt x="38802" y="40640"/>
                  </a:cubicBezTo>
                  <a:cubicBezTo>
                    <a:pt x="39025" y="40399"/>
                    <a:pt x="39025" y="39729"/>
                    <a:pt x="39540" y="39523"/>
                  </a:cubicBezTo>
                  <a:lnTo>
                    <a:pt x="39540" y="39523"/>
                  </a:lnTo>
                  <a:cubicBezTo>
                    <a:pt x="39540" y="39523"/>
                    <a:pt x="39540" y="39523"/>
                    <a:pt x="39540" y="39523"/>
                  </a:cubicBezTo>
                  <a:cubicBezTo>
                    <a:pt x="39540" y="39523"/>
                    <a:pt x="39644" y="39523"/>
                    <a:pt x="39781" y="39386"/>
                  </a:cubicBezTo>
                  <a:cubicBezTo>
                    <a:pt x="39661" y="39678"/>
                    <a:pt x="40073" y="39077"/>
                    <a:pt x="39953" y="39386"/>
                  </a:cubicBezTo>
                  <a:cubicBezTo>
                    <a:pt x="39832" y="39695"/>
                    <a:pt x="39953" y="39386"/>
                    <a:pt x="39953" y="39386"/>
                  </a:cubicBezTo>
                  <a:cubicBezTo>
                    <a:pt x="39953" y="39386"/>
                    <a:pt x="39953" y="39386"/>
                    <a:pt x="39953" y="39248"/>
                  </a:cubicBezTo>
                  <a:cubicBezTo>
                    <a:pt x="39953" y="39111"/>
                    <a:pt x="40073" y="39248"/>
                    <a:pt x="39953" y="39248"/>
                  </a:cubicBezTo>
                  <a:lnTo>
                    <a:pt x="39953" y="39248"/>
                  </a:lnTo>
                  <a:cubicBezTo>
                    <a:pt x="39953" y="39248"/>
                    <a:pt x="39953" y="39248"/>
                    <a:pt x="39953" y="39369"/>
                  </a:cubicBezTo>
                  <a:cubicBezTo>
                    <a:pt x="39953" y="39489"/>
                    <a:pt x="40090" y="39197"/>
                    <a:pt x="40107" y="39266"/>
                  </a:cubicBezTo>
                  <a:cubicBezTo>
                    <a:pt x="40124" y="39334"/>
                    <a:pt x="40107" y="39266"/>
                    <a:pt x="40107" y="39145"/>
                  </a:cubicBezTo>
                  <a:cubicBezTo>
                    <a:pt x="40107" y="39025"/>
                    <a:pt x="40262" y="39145"/>
                    <a:pt x="40107" y="39042"/>
                  </a:cubicBezTo>
                  <a:cubicBezTo>
                    <a:pt x="39953" y="38939"/>
                    <a:pt x="40107" y="39145"/>
                    <a:pt x="40262" y="38939"/>
                  </a:cubicBezTo>
                  <a:cubicBezTo>
                    <a:pt x="40416" y="38733"/>
                    <a:pt x="40537" y="38733"/>
                    <a:pt x="40485" y="38561"/>
                  </a:cubicBezTo>
                  <a:cubicBezTo>
                    <a:pt x="40434" y="38389"/>
                    <a:pt x="40588" y="38561"/>
                    <a:pt x="40674" y="38441"/>
                  </a:cubicBezTo>
                  <a:cubicBezTo>
                    <a:pt x="40760" y="38321"/>
                    <a:pt x="40674" y="38664"/>
                    <a:pt x="40674" y="38664"/>
                  </a:cubicBezTo>
                  <a:cubicBezTo>
                    <a:pt x="41344" y="38922"/>
                    <a:pt x="37514" y="43560"/>
                    <a:pt x="38184" y="41533"/>
                  </a:cubicBezTo>
                  <a:close/>
                  <a:moveTo>
                    <a:pt x="49159" y="26589"/>
                  </a:moveTo>
                  <a:cubicBezTo>
                    <a:pt x="49159" y="26589"/>
                    <a:pt x="49159" y="26589"/>
                    <a:pt x="49159" y="26589"/>
                  </a:cubicBezTo>
                  <a:cubicBezTo>
                    <a:pt x="48810" y="27921"/>
                    <a:pt x="48552" y="29276"/>
                    <a:pt x="48386" y="30643"/>
                  </a:cubicBezTo>
                  <a:cubicBezTo>
                    <a:pt x="48386" y="30540"/>
                    <a:pt x="48215" y="30780"/>
                    <a:pt x="48215" y="30849"/>
                  </a:cubicBezTo>
                  <a:cubicBezTo>
                    <a:pt x="48026" y="31570"/>
                    <a:pt x="47579" y="26864"/>
                    <a:pt x="47613" y="26452"/>
                  </a:cubicBezTo>
                  <a:cubicBezTo>
                    <a:pt x="47459" y="26452"/>
                    <a:pt x="47613" y="26263"/>
                    <a:pt x="47613" y="26160"/>
                  </a:cubicBezTo>
                  <a:cubicBezTo>
                    <a:pt x="47613" y="26057"/>
                    <a:pt x="47528" y="26160"/>
                    <a:pt x="47528" y="26160"/>
                  </a:cubicBezTo>
                  <a:cubicBezTo>
                    <a:pt x="47528" y="26555"/>
                    <a:pt x="47373" y="27362"/>
                    <a:pt x="47098" y="26606"/>
                  </a:cubicBezTo>
                  <a:cubicBezTo>
                    <a:pt x="47098" y="26606"/>
                    <a:pt x="46909" y="26332"/>
                    <a:pt x="46995" y="26383"/>
                  </a:cubicBezTo>
                  <a:lnTo>
                    <a:pt x="46995" y="26383"/>
                  </a:lnTo>
                  <a:cubicBezTo>
                    <a:pt x="46995" y="26538"/>
                    <a:pt x="46995" y="26383"/>
                    <a:pt x="46995" y="26383"/>
                  </a:cubicBezTo>
                  <a:cubicBezTo>
                    <a:pt x="46995" y="26383"/>
                    <a:pt x="47201" y="26074"/>
                    <a:pt x="47081" y="26040"/>
                  </a:cubicBezTo>
                  <a:cubicBezTo>
                    <a:pt x="47081" y="26383"/>
                    <a:pt x="46583" y="26040"/>
                    <a:pt x="46806" y="25833"/>
                  </a:cubicBezTo>
                  <a:cubicBezTo>
                    <a:pt x="46806" y="25833"/>
                    <a:pt x="46806" y="25937"/>
                    <a:pt x="46686" y="25971"/>
                  </a:cubicBezTo>
                  <a:cubicBezTo>
                    <a:pt x="46566" y="26005"/>
                    <a:pt x="46686" y="25885"/>
                    <a:pt x="46549" y="25971"/>
                  </a:cubicBezTo>
                  <a:cubicBezTo>
                    <a:pt x="46411" y="26057"/>
                    <a:pt x="46549" y="25696"/>
                    <a:pt x="46428" y="25559"/>
                  </a:cubicBezTo>
                  <a:cubicBezTo>
                    <a:pt x="46239" y="25730"/>
                    <a:pt x="46428" y="25318"/>
                    <a:pt x="46119" y="25438"/>
                  </a:cubicBezTo>
                  <a:cubicBezTo>
                    <a:pt x="46119" y="25438"/>
                    <a:pt x="45965" y="25524"/>
                    <a:pt x="45913" y="25610"/>
                  </a:cubicBezTo>
                  <a:cubicBezTo>
                    <a:pt x="45861" y="25696"/>
                    <a:pt x="45810" y="25610"/>
                    <a:pt x="45741" y="25610"/>
                  </a:cubicBezTo>
                  <a:cubicBezTo>
                    <a:pt x="45673" y="25610"/>
                    <a:pt x="45604" y="25610"/>
                    <a:pt x="45552" y="25765"/>
                  </a:cubicBezTo>
                  <a:cubicBezTo>
                    <a:pt x="45501" y="25919"/>
                    <a:pt x="45552" y="25765"/>
                    <a:pt x="45432" y="25765"/>
                  </a:cubicBezTo>
                  <a:cubicBezTo>
                    <a:pt x="45312" y="25765"/>
                    <a:pt x="45260" y="25885"/>
                    <a:pt x="45209" y="25679"/>
                  </a:cubicBezTo>
                  <a:cubicBezTo>
                    <a:pt x="45209" y="25782"/>
                    <a:pt x="44814" y="25679"/>
                    <a:pt x="44728" y="25679"/>
                  </a:cubicBezTo>
                  <a:cubicBezTo>
                    <a:pt x="44642" y="25679"/>
                    <a:pt x="44573" y="25679"/>
                    <a:pt x="44453" y="25679"/>
                  </a:cubicBezTo>
                  <a:cubicBezTo>
                    <a:pt x="44178" y="24683"/>
                    <a:pt x="44144" y="25541"/>
                    <a:pt x="43663" y="25404"/>
                  </a:cubicBezTo>
                  <a:cubicBezTo>
                    <a:pt x="43560" y="25404"/>
                    <a:pt x="43251" y="25284"/>
                    <a:pt x="43285" y="25146"/>
                  </a:cubicBezTo>
                  <a:cubicBezTo>
                    <a:pt x="43319" y="25009"/>
                    <a:pt x="42838" y="25146"/>
                    <a:pt x="42804" y="24803"/>
                  </a:cubicBezTo>
                  <a:cubicBezTo>
                    <a:pt x="42804" y="24803"/>
                    <a:pt x="42684" y="24803"/>
                    <a:pt x="42804" y="24803"/>
                  </a:cubicBezTo>
                  <a:cubicBezTo>
                    <a:pt x="42632" y="24803"/>
                    <a:pt x="42564" y="24185"/>
                    <a:pt x="42375" y="24425"/>
                  </a:cubicBezTo>
                  <a:cubicBezTo>
                    <a:pt x="42375" y="24339"/>
                    <a:pt x="42220" y="24425"/>
                    <a:pt x="42272" y="24270"/>
                  </a:cubicBezTo>
                  <a:cubicBezTo>
                    <a:pt x="42323" y="24116"/>
                    <a:pt x="42272" y="24270"/>
                    <a:pt x="42272" y="24270"/>
                  </a:cubicBezTo>
                  <a:cubicBezTo>
                    <a:pt x="42272" y="24270"/>
                    <a:pt x="42272" y="24494"/>
                    <a:pt x="42272" y="24270"/>
                  </a:cubicBezTo>
                  <a:cubicBezTo>
                    <a:pt x="42272" y="24047"/>
                    <a:pt x="42272" y="24580"/>
                    <a:pt x="42100" y="24597"/>
                  </a:cubicBezTo>
                  <a:lnTo>
                    <a:pt x="42220" y="24597"/>
                  </a:lnTo>
                  <a:lnTo>
                    <a:pt x="42220" y="24597"/>
                  </a:lnTo>
                  <a:cubicBezTo>
                    <a:pt x="42220" y="24597"/>
                    <a:pt x="42220" y="24700"/>
                    <a:pt x="42220" y="24734"/>
                  </a:cubicBezTo>
                  <a:cubicBezTo>
                    <a:pt x="42220" y="24769"/>
                    <a:pt x="42220" y="24837"/>
                    <a:pt x="42220" y="24734"/>
                  </a:cubicBezTo>
                  <a:cubicBezTo>
                    <a:pt x="42259" y="24896"/>
                    <a:pt x="42365" y="25033"/>
                    <a:pt x="42512" y="25112"/>
                  </a:cubicBezTo>
                  <a:cubicBezTo>
                    <a:pt x="42512" y="25112"/>
                    <a:pt x="42821" y="25438"/>
                    <a:pt x="42770" y="25610"/>
                  </a:cubicBezTo>
                  <a:lnTo>
                    <a:pt x="42770" y="25610"/>
                  </a:lnTo>
                  <a:cubicBezTo>
                    <a:pt x="42993" y="25851"/>
                    <a:pt x="43027" y="26314"/>
                    <a:pt x="43045" y="25782"/>
                  </a:cubicBezTo>
                  <a:cubicBezTo>
                    <a:pt x="43045" y="25645"/>
                    <a:pt x="43045" y="25438"/>
                    <a:pt x="43165" y="25627"/>
                  </a:cubicBezTo>
                  <a:cubicBezTo>
                    <a:pt x="43133" y="25786"/>
                    <a:pt x="43133" y="25950"/>
                    <a:pt x="43165" y="26108"/>
                  </a:cubicBezTo>
                  <a:cubicBezTo>
                    <a:pt x="43165" y="26108"/>
                    <a:pt x="43165" y="26297"/>
                    <a:pt x="43165" y="26211"/>
                  </a:cubicBezTo>
                  <a:lnTo>
                    <a:pt x="43165" y="26366"/>
                  </a:lnTo>
                  <a:cubicBezTo>
                    <a:pt x="43371" y="26177"/>
                    <a:pt x="43646" y="26366"/>
                    <a:pt x="43766" y="26091"/>
                  </a:cubicBezTo>
                  <a:lnTo>
                    <a:pt x="43766" y="26091"/>
                  </a:lnTo>
                  <a:cubicBezTo>
                    <a:pt x="43766" y="25833"/>
                    <a:pt x="44024" y="25593"/>
                    <a:pt x="44058" y="25318"/>
                  </a:cubicBezTo>
                  <a:lnTo>
                    <a:pt x="44058" y="25318"/>
                  </a:lnTo>
                  <a:cubicBezTo>
                    <a:pt x="44058" y="25318"/>
                    <a:pt x="44058" y="25146"/>
                    <a:pt x="44058" y="25215"/>
                  </a:cubicBezTo>
                  <a:cubicBezTo>
                    <a:pt x="44058" y="25284"/>
                    <a:pt x="44058" y="25559"/>
                    <a:pt x="44058" y="25507"/>
                  </a:cubicBezTo>
                  <a:cubicBezTo>
                    <a:pt x="44058" y="25851"/>
                    <a:pt x="44247" y="26280"/>
                    <a:pt x="44642" y="26091"/>
                  </a:cubicBezTo>
                  <a:cubicBezTo>
                    <a:pt x="44947" y="26440"/>
                    <a:pt x="44947" y="26961"/>
                    <a:pt x="44642" y="27311"/>
                  </a:cubicBezTo>
                  <a:cubicBezTo>
                    <a:pt x="44642" y="27105"/>
                    <a:pt x="44487" y="27757"/>
                    <a:pt x="44642" y="27877"/>
                  </a:cubicBezTo>
                  <a:cubicBezTo>
                    <a:pt x="44230" y="27877"/>
                    <a:pt x="44505" y="28290"/>
                    <a:pt x="44109" y="28376"/>
                  </a:cubicBezTo>
                  <a:cubicBezTo>
                    <a:pt x="44109" y="28496"/>
                    <a:pt x="44109" y="28599"/>
                    <a:pt x="44109" y="28719"/>
                  </a:cubicBezTo>
                  <a:cubicBezTo>
                    <a:pt x="43847" y="28757"/>
                    <a:pt x="43612" y="28900"/>
                    <a:pt x="43457" y="29114"/>
                  </a:cubicBezTo>
                  <a:cubicBezTo>
                    <a:pt x="43457" y="29475"/>
                    <a:pt x="42924" y="29595"/>
                    <a:pt x="42684" y="29767"/>
                  </a:cubicBezTo>
                  <a:cubicBezTo>
                    <a:pt x="42443" y="29939"/>
                    <a:pt x="42495" y="30042"/>
                    <a:pt x="42357" y="29990"/>
                  </a:cubicBezTo>
                  <a:cubicBezTo>
                    <a:pt x="42248" y="30193"/>
                    <a:pt x="42016" y="30299"/>
                    <a:pt x="41791" y="30248"/>
                  </a:cubicBezTo>
                  <a:cubicBezTo>
                    <a:pt x="41649" y="30457"/>
                    <a:pt x="41423" y="30595"/>
                    <a:pt x="41172" y="30626"/>
                  </a:cubicBezTo>
                  <a:cubicBezTo>
                    <a:pt x="41035" y="30317"/>
                    <a:pt x="41172" y="29904"/>
                    <a:pt x="40897" y="29629"/>
                  </a:cubicBezTo>
                  <a:cubicBezTo>
                    <a:pt x="41155" y="29011"/>
                    <a:pt x="40262" y="28204"/>
                    <a:pt x="39850" y="27706"/>
                  </a:cubicBezTo>
                  <a:cubicBezTo>
                    <a:pt x="39850" y="27293"/>
                    <a:pt x="39747" y="26589"/>
                    <a:pt x="39283" y="26606"/>
                  </a:cubicBezTo>
                  <a:cubicBezTo>
                    <a:pt x="39111" y="25799"/>
                    <a:pt x="38166" y="25370"/>
                    <a:pt x="38338" y="24751"/>
                  </a:cubicBezTo>
                  <a:cubicBezTo>
                    <a:pt x="38218" y="24975"/>
                    <a:pt x="38338" y="25249"/>
                    <a:pt x="38201" y="25438"/>
                  </a:cubicBezTo>
                  <a:cubicBezTo>
                    <a:pt x="37948" y="25233"/>
                    <a:pt x="37727" y="24989"/>
                    <a:pt x="37548" y="24717"/>
                  </a:cubicBezTo>
                  <a:cubicBezTo>
                    <a:pt x="37840" y="25370"/>
                    <a:pt x="38304" y="26022"/>
                    <a:pt x="38682" y="26692"/>
                  </a:cubicBezTo>
                  <a:lnTo>
                    <a:pt x="38682" y="26692"/>
                  </a:lnTo>
                  <a:cubicBezTo>
                    <a:pt x="38718" y="26746"/>
                    <a:pt x="38765" y="26793"/>
                    <a:pt x="38819" y="26830"/>
                  </a:cubicBezTo>
                  <a:cubicBezTo>
                    <a:pt x="38819" y="26830"/>
                    <a:pt x="38716" y="26830"/>
                    <a:pt x="38699" y="26830"/>
                  </a:cubicBezTo>
                  <a:cubicBezTo>
                    <a:pt x="38699" y="27328"/>
                    <a:pt x="39231" y="27311"/>
                    <a:pt x="39317" y="27826"/>
                  </a:cubicBezTo>
                  <a:cubicBezTo>
                    <a:pt x="39180" y="27826"/>
                    <a:pt x="39420" y="28187"/>
                    <a:pt x="39317" y="28376"/>
                  </a:cubicBezTo>
                  <a:cubicBezTo>
                    <a:pt x="39214" y="28565"/>
                    <a:pt x="39644" y="28719"/>
                    <a:pt x="39712" y="28891"/>
                  </a:cubicBezTo>
                  <a:cubicBezTo>
                    <a:pt x="39781" y="29063"/>
                    <a:pt x="39884" y="29561"/>
                    <a:pt x="40021" y="29715"/>
                  </a:cubicBezTo>
                  <a:cubicBezTo>
                    <a:pt x="40159" y="29870"/>
                    <a:pt x="40142" y="30007"/>
                    <a:pt x="40021" y="29801"/>
                  </a:cubicBezTo>
                  <a:cubicBezTo>
                    <a:pt x="39901" y="29595"/>
                    <a:pt x="40021" y="30042"/>
                    <a:pt x="40193" y="29939"/>
                  </a:cubicBezTo>
                  <a:cubicBezTo>
                    <a:pt x="40571" y="29939"/>
                    <a:pt x="40708" y="30591"/>
                    <a:pt x="40932" y="30626"/>
                  </a:cubicBezTo>
                  <a:cubicBezTo>
                    <a:pt x="41155" y="30660"/>
                    <a:pt x="40932" y="30746"/>
                    <a:pt x="41035" y="30746"/>
                  </a:cubicBezTo>
                  <a:cubicBezTo>
                    <a:pt x="41037" y="30889"/>
                    <a:pt x="40935" y="31013"/>
                    <a:pt x="40794" y="31038"/>
                  </a:cubicBezTo>
                  <a:cubicBezTo>
                    <a:pt x="41035" y="31038"/>
                    <a:pt x="41086" y="31364"/>
                    <a:pt x="41327" y="31450"/>
                  </a:cubicBezTo>
                  <a:cubicBezTo>
                    <a:pt x="41782" y="31205"/>
                    <a:pt x="42267" y="31020"/>
                    <a:pt x="42770" y="30901"/>
                  </a:cubicBezTo>
                  <a:cubicBezTo>
                    <a:pt x="42857" y="30834"/>
                    <a:pt x="42933" y="30752"/>
                    <a:pt x="42993" y="30660"/>
                  </a:cubicBezTo>
                  <a:cubicBezTo>
                    <a:pt x="43165" y="30660"/>
                    <a:pt x="42993" y="31021"/>
                    <a:pt x="42993" y="31210"/>
                  </a:cubicBezTo>
                  <a:cubicBezTo>
                    <a:pt x="42993" y="31399"/>
                    <a:pt x="42993" y="31210"/>
                    <a:pt x="42993" y="31210"/>
                  </a:cubicBezTo>
                  <a:cubicBezTo>
                    <a:pt x="42684" y="33580"/>
                    <a:pt x="39163" y="34989"/>
                    <a:pt x="38922" y="37033"/>
                  </a:cubicBezTo>
                  <a:cubicBezTo>
                    <a:pt x="38922" y="37033"/>
                    <a:pt x="38716" y="37204"/>
                    <a:pt x="38802" y="37307"/>
                  </a:cubicBezTo>
                  <a:cubicBezTo>
                    <a:pt x="38888" y="37410"/>
                    <a:pt x="38596" y="37874"/>
                    <a:pt x="38802" y="38012"/>
                  </a:cubicBezTo>
                  <a:cubicBezTo>
                    <a:pt x="38630" y="38407"/>
                    <a:pt x="38493" y="38991"/>
                    <a:pt x="38355" y="39248"/>
                  </a:cubicBezTo>
                  <a:cubicBezTo>
                    <a:pt x="38218" y="39506"/>
                    <a:pt x="38149" y="39369"/>
                    <a:pt x="38355" y="39351"/>
                  </a:cubicBezTo>
                  <a:cubicBezTo>
                    <a:pt x="38063" y="39781"/>
                    <a:pt x="37514" y="39901"/>
                    <a:pt x="37119" y="40193"/>
                  </a:cubicBezTo>
                  <a:lnTo>
                    <a:pt x="37119" y="40193"/>
                  </a:lnTo>
                  <a:cubicBezTo>
                    <a:pt x="36902" y="40432"/>
                    <a:pt x="36622" y="40604"/>
                    <a:pt x="36311" y="40691"/>
                  </a:cubicBezTo>
                  <a:cubicBezTo>
                    <a:pt x="36339" y="40751"/>
                    <a:pt x="36339" y="40820"/>
                    <a:pt x="36311" y="40880"/>
                  </a:cubicBezTo>
                  <a:cubicBezTo>
                    <a:pt x="36311" y="40880"/>
                    <a:pt x="36311" y="41000"/>
                    <a:pt x="36311" y="41035"/>
                  </a:cubicBezTo>
                  <a:cubicBezTo>
                    <a:pt x="36311" y="41069"/>
                    <a:pt x="36311" y="41292"/>
                    <a:pt x="36311" y="41395"/>
                  </a:cubicBezTo>
                  <a:cubicBezTo>
                    <a:pt x="36311" y="41498"/>
                    <a:pt x="36311" y="41310"/>
                    <a:pt x="36311" y="41292"/>
                  </a:cubicBezTo>
                  <a:lnTo>
                    <a:pt x="36311" y="41292"/>
                  </a:lnTo>
                  <a:lnTo>
                    <a:pt x="36311" y="41292"/>
                  </a:lnTo>
                  <a:cubicBezTo>
                    <a:pt x="36311" y="41447"/>
                    <a:pt x="36122" y="41567"/>
                    <a:pt x="36054" y="41705"/>
                  </a:cubicBezTo>
                  <a:lnTo>
                    <a:pt x="36054" y="41705"/>
                  </a:lnTo>
                  <a:cubicBezTo>
                    <a:pt x="35865" y="42117"/>
                    <a:pt x="35126" y="41997"/>
                    <a:pt x="35006" y="42392"/>
                  </a:cubicBezTo>
                  <a:lnTo>
                    <a:pt x="35126" y="42392"/>
                  </a:lnTo>
                  <a:cubicBezTo>
                    <a:pt x="35084" y="42471"/>
                    <a:pt x="35025" y="42542"/>
                    <a:pt x="34954" y="42598"/>
                  </a:cubicBezTo>
                  <a:lnTo>
                    <a:pt x="34954" y="42598"/>
                  </a:lnTo>
                  <a:cubicBezTo>
                    <a:pt x="34162" y="43425"/>
                    <a:pt x="33158" y="44019"/>
                    <a:pt x="32051" y="44315"/>
                  </a:cubicBezTo>
                  <a:cubicBezTo>
                    <a:pt x="31588" y="44161"/>
                    <a:pt x="31124" y="44453"/>
                    <a:pt x="30660" y="44418"/>
                  </a:cubicBezTo>
                  <a:cubicBezTo>
                    <a:pt x="30660" y="44333"/>
                    <a:pt x="30660" y="44418"/>
                    <a:pt x="30660" y="44418"/>
                  </a:cubicBezTo>
                  <a:cubicBezTo>
                    <a:pt x="30660" y="44418"/>
                    <a:pt x="30557" y="44333"/>
                    <a:pt x="30660" y="44418"/>
                  </a:cubicBezTo>
                  <a:cubicBezTo>
                    <a:pt x="30763" y="44504"/>
                    <a:pt x="30798" y="44230"/>
                    <a:pt x="30660" y="44092"/>
                  </a:cubicBezTo>
                  <a:cubicBezTo>
                    <a:pt x="30987" y="43938"/>
                    <a:pt x="30660" y="43508"/>
                    <a:pt x="30660" y="43199"/>
                  </a:cubicBezTo>
                  <a:cubicBezTo>
                    <a:pt x="30128" y="42392"/>
                    <a:pt x="30437" y="41189"/>
                    <a:pt x="29836" y="40296"/>
                  </a:cubicBezTo>
                  <a:cubicBezTo>
                    <a:pt x="29836" y="39369"/>
                    <a:pt x="31210" y="38956"/>
                    <a:pt x="30591" y="38046"/>
                  </a:cubicBezTo>
                  <a:cubicBezTo>
                    <a:pt x="30866" y="37840"/>
                    <a:pt x="30591" y="37428"/>
                    <a:pt x="30471" y="37204"/>
                  </a:cubicBezTo>
                  <a:lnTo>
                    <a:pt x="30574" y="37204"/>
                  </a:lnTo>
                  <a:cubicBezTo>
                    <a:pt x="30574" y="37204"/>
                    <a:pt x="30334" y="37204"/>
                    <a:pt x="30454" y="37050"/>
                  </a:cubicBezTo>
                  <a:cubicBezTo>
                    <a:pt x="30248" y="36449"/>
                    <a:pt x="29561" y="36242"/>
                    <a:pt x="29423" y="35607"/>
                  </a:cubicBezTo>
                  <a:cubicBezTo>
                    <a:pt x="29578" y="35607"/>
                    <a:pt x="29612" y="35487"/>
                    <a:pt x="29630" y="35298"/>
                  </a:cubicBezTo>
                  <a:cubicBezTo>
                    <a:pt x="29647" y="35109"/>
                    <a:pt x="29767" y="35298"/>
                    <a:pt x="29819" y="35298"/>
                  </a:cubicBezTo>
                  <a:cubicBezTo>
                    <a:pt x="29741" y="35301"/>
                    <a:pt x="29670" y="35252"/>
                    <a:pt x="29647" y="35177"/>
                  </a:cubicBezTo>
                  <a:cubicBezTo>
                    <a:pt x="29767" y="35177"/>
                    <a:pt x="29750" y="35057"/>
                    <a:pt x="29647" y="35040"/>
                  </a:cubicBezTo>
                  <a:cubicBezTo>
                    <a:pt x="29897" y="34793"/>
                    <a:pt x="29972" y="34419"/>
                    <a:pt x="29836" y="34095"/>
                  </a:cubicBezTo>
                  <a:cubicBezTo>
                    <a:pt x="29681" y="34198"/>
                    <a:pt x="29612" y="34095"/>
                    <a:pt x="29612" y="33906"/>
                  </a:cubicBezTo>
                  <a:cubicBezTo>
                    <a:pt x="29559" y="33957"/>
                    <a:pt x="29477" y="33957"/>
                    <a:pt x="29423" y="33906"/>
                  </a:cubicBezTo>
                  <a:cubicBezTo>
                    <a:pt x="29269" y="34095"/>
                    <a:pt x="28771" y="34078"/>
                    <a:pt x="28496" y="34044"/>
                  </a:cubicBezTo>
                  <a:cubicBezTo>
                    <a:pt x="28118" y="32807"/>
                    <a:pt x="26778" y="33529"/>
                    <a:pt x="25937" y="33821"/>
                  </a:cubicBezTo>
                  <a:cubicBezTo>
                    <a:pt x="24219" y="33305"/>
                    <a:pt x="23961" y="34490"/>
                    <a:pt x="22501" y="32687"/>
                  </a:cubicBezTo>
                  <a:cubicBezTo>
                    <a:pt x="22330" y="32687"/>
                    <a:pt x="22364" y="32429"/>
                    <a:pt x="22226" y="32361"/>
                  </a:cubicBezTo>
                  <a:cubicBezTo>
                    <a:pt x="22089" y="32292"/>
                    <a:pt x="22226" y="32240"/>
                    <a:pt x="22226" y="32137"/>
                  </a:cubicBezTo>
                  <a:cubicBezTo>
                    <a:pt x="22226" y="32034"/>
                    <a:pt x="21883" y="31897"/>
                    <a:pt x="21986" y="31828"/>
                  </a:cubicBezTo>
                  <a:cubicBezTo>
                    <a:pt x="21608" y="31828"/>
                    <a:pt x="21814" y="31485"/>
                    <a:pt x="21591" y="31536"/>
                  </a:cubicBezTo>
                  <a:cubicBezTo>
                    <a:pt x="21368" y="31588"/>
                    <a:pt x="21591" y="31450"/>
                    <a:pt x="21436" y="31450"/>
                  </a:cubicBezTo>
                  <a:lnTo>
                    <a:pt x="21436" y="31450"/>
                  </a:lnTo>
                  <a:lnTo>
                    <a:pt x="21436" y="31450"/>
                  </a:lnTo>
                  <a:cubicBezTo>
                    <a:pt x="21436" y="31450"/>
                    <a:pt x="21436" y="31450"/>
                    <a:pt x="21436" y="31347"/>
                  </a:cubicBezTo>
                  <a:cubicBezTo>
                    <a:pt x="21436" y="31244"/>
                    <a:pt x="21625" y="31347"/>
                    <a:pt x="21642" y="31347"/>
                  </a:cubicBezTo>
                  <a:cubicBezTo>
                    <a:pt x="21660" y="31347"/>
                    <a:pt x="21076" y="31347"/>
                    <a:pt x="21247" y="31158"/>
                  </a:cubicBezTo>
                  <a:cubicBezTo>
                    <a:pt x="21110" y="31158"/>
                    <a:pt x="21076" y="31158"/>
                    <a:pt x="21041" y="30986"/>
                  </a:cubicBezTo>
                  <a:cubicBezTo>
                    <a:pt x="21007" y="30815"/>
                    <a:pt x="21162" y="30986"/>
                    <a:pt x="21213" y="30986"/>
                  </a:cubicBezTo>
                  <a:cubicBezTo>
                    <a:pt x="21265" y="30986"/>
                    <a:pt x="21076" y="30986"/>
                    <a:pt x="21024" y="30986"/>
                  </a:cubicBezTo>
                  <a:cubicBezTo>
                    <a:pt x="20973" y="30986"/>
                    <a:pt x="21024" y="30849"/>
                    <a:pt x="21024" y="30780"/>
                  </a:cubicBezTo>
                  <a:cubicBezTo>
                    <a:pt x="21024" y="30712"/>
                    <a:pt x="21179" y="30935"/>
                    <a:pt x="21299" y="30780"/>
                  </a:cubicBezTo>
                  <a:cubicBezTo>
                    <a:pt x="21419" y="30626"/>
                    <a:pt x="21024" y="30694"/>
                    <a:pt x="21144" y="30626"/>
                  </a:cubicBezTo>
                  <a:lnTo>
                    <a:pt x="21144" y="30626"/>
                  </a:lnTo>
                  <a:cubicBezTo>
                    <a:pt x="21144" y="30626"/>
                    <a:pt x="20990" y="30368"/>
                    <a:pt x="20921" y="30299"/>
                  </a:cubicBezTo>
                  <a:cubicBezTo>
                    <a:pt x="21365" y="29847"/>
                    <a:pt x="21523" y="29187"/>
                    <a:pt x="21333" y="28582"/>
                  </a:cubicBezTo>
                  <a:cubicBezTo>
                    <a:pt x="21471" y="28582"/>
                    <a:pt x="21333" y="28393"/>
                    <a:pt x="21436" y="28358"/>
                  </a:cubicBezTo>
                  <a:cubicBezTo>
                    <a:pt x="21539" y="28324"/>
                    <a:pt x="21265" y="28255"/>
                    <a:pt x="21247" y="28135"/>
                  </a:cubicBezTo>
                  <a:lnTo>
                    <a:pt x="21247" y="28221"/>
                  </a:lnTo>
                  <a:cubicBezTo>
                    <a:pt x="21228" y="27927"/>
                    <a:pt x="21357" y="27644"/>
                    <a:pt x="21591" y="27465"/>
                  </a:cubicBezTo>
                  <a:cubicBezTo>
                    <a:pt x="21952" y="26297"/>
                    <a:pt x="23103" y="25833"/>
                    <a:pt x="23927" y="25043"/>
                  </a:cubicBezTo>
                  <a:cubicBezTo>
                    <a:pt x="23935" y="24883"/>
                    <a:pt x="23935" y="24723"/>
                    <a:pt x="23927" y="24562"/>
                  </a:cubicBezTo>
                  <a:cubicBezTo>
                    <a:pt x="23927" y="24373"/>
                    <a:pt x="24288" y="24288"/>
                    <a:pt x="24133" y="24081"/>
                  </a:cubicBezTo>
                  <a:cubicBezTo>
                    <a:pt x="24677" y="23812"/>
                    <a:pt x="25139" y="23403"/>
                    <a:pt x="25473" y="22896"/>
                  </a:cubicBezTo>
                  <a:cubicBezTo>
                    <a:pt x="25473" y="23240"/>
                    <a:pt x="26005" y="23223"/>
                    <a:pt x="26194" y="23102"/>
                  </a:cubicBezTo>
                  <a:cubicBezTo>
                    <a:pt x="26521" y="23497"/>
                    <a:pt x="27225" y="22828"/>
                    <a:pt x="27586" y="22725"/>
                  </a:cubicBezTo>
                  <a:cubicBezTo>
                    <a:pt x="27946" y="22621"/>
                    <a:pt x="28771" y="22725"/>
                    <a:pt x="29063" y="22587"/>
                  </a:cubicBezTo>
                  <a:cubicBezTo>
                    <a:pt x="29355" y="22450"/>
                    <a:pt x="29286" y="22828"/>
                    <a:pt x="29372" y="22587"/>
                  </a:cubicBezTo>
                  <a:cubicBezTo>
                    <a:pt x="29647" y="22828"/>
                    <a:pt x="29939" y="22450"/>
                    <a:pt x="30162" y="22587"/>
                  </a:cubicBezTo>
                  <a:cubicBezTo>
                    <a:pt x="30162" y="22398"/>
                    <a:pt x="30299" y="22725"/>
                    <a:pt x="30385" y="22776"/>
                  </a:cubicBezTo>
                  <a:cubicBezTo>
                    <a:pt x="30746" y="22415"/>
                    <a:pt x="30488" y="22862"/>
                    <a:pt x="30385" y="23017"/>
                  </a:cubicBezTo>
                  <a:cubicBezTo>
                    <a:pt x="31021" y="23446"/>
                    <a:pt x="29956" y="23618"/>
                    <a:pt x="30385" y="23910"/>
                  </a:cubicBezTo>
                  <a:cubicBezTo>
                    <a:pt x="30385" y="23910"/>
                    <a:pt x="30385" y="23910"/>
                    <a:pt x="30506" y="23910"/>
                  </a:cubicBezTo>
                  <a:cubicBezTo>
                    <a:pt x="30626" y="23910"/>
                    <a:pt x="30506" y="23824"/>
                    <a:pt x="30506" y="23910"/>
                  </a:cubicBezTo>
                  <a:cubicBezTo>
                    <a:pt x="30677" y="24322"/>
                    <a:pt x="31313" y="24013"/>
                    <a:pt x="31622" y="24236"/>
                  </a:cubicBezTo>
                  <a:cubicBezTo>
                    <a:pt x="34851" y="26469"/>
                    <a:pt x="32343" y="23566"/>
                    <a:pt x="34473" y="24236"/>
                  </a:cubicBezTo>
                  <a:cubicBezTo>
                    <a:pt x="34834" y="24580"/>
                    <a:pt x="35641" y="24477"/>
                    <a:pt x="36191" y="24700"/>
                  </a:cubicBezTo>
                  <a:cubicBezTo>
                    <a:pt x="36741" y="24923"/>
                    <a:pt x="36724" y="24597"/>
                    <a:pt x="37084" y="24494"/>
                  </a:cubicBezTo>
                  <a:cubicBezTo>
                    <a:pt x="36844" y="24580"/>
                    <a:pt x="37084" y="24494"/>
                    <a:pt x="37187" y="24494"/>
                  </a:cubicBezTo>
                  <a:cubicBezTo>
                    <a:pt x="37290" y="24494"/>
                    <a:pt x="37187" y="24494"/>
                    <a:pt x="37187" y="24494"/>
                  </a:cubicBezTo>
                  <a:cubicBezTo>
                    <a:pt x="37187" y="24494"/>
                    <a:pt x="37411" y="24494"/>
                    <a:pt x="37462" y="24494"/>
                  </a:cubicBezTo>
                  <a:cubicBezTo>
                    <a:pt x="37514" y="24494"/>
                    <a:pt x="37565" y="24614"/>
                    <a:pt x="37565" y="24665"/>
                  </a:cubicBezTo>
                  <a:cubicBezTo>
                    <a:pt x="37565" y="24717"/>
                    <a:pt x="37565" y="24562"/>
                    <a:pt x="37565" y="24494"/>
                  </a:cubicBezTo>
                  <a:cubicBezTo>
                    <a:pt x="38733" y="24889"/>
                    <a:pt x="38338" y="22776"/>
                    <a:pt x="38407" y="22381"/>
                  </a:cubicBezTo>
                  <a:cubicBezTo>
                    <a:pt x="38218" y="22536"/>
                    <a:pt x="37892" y="22381"/>
                    <a:pt x="37840" y="22656"/>
                  </a:cubicBezTo>
                  <a:cubicBezTo>
                    <a:pt x="37496" y="23051"/>
                    <a:pt x="36775" y="22106"/>
                    <a:pt x="36775" y="22656"/>
                  </a:cubicBezTo>
                  <a:cubicBezTo>
                    <a:pt x="36620" y="22656"/>
                    <a:pt x="36225" y="22828"/>
                    <a:pt x="36277" y="22536"/>
                  </a:cubicBezTo>
                  <a:cubicBezTo>
                    <a:pt x="36277" y="22536"/>
                    <a:pt x="36277" y="22536"/>
                    <a:pt x="36140" y="22536"/>
                  </a:cubicBezTo>
                  <a:cubicBezTo>
                    <a:pt x="36002" y="22536"/>
                    <a:pt x="35951" y="22690"/>
                    <a:pt x="35933" y="22536"/>
                  </a:cubicBezTo>
                  <a:lnTo>
                    <a:pt x="35727" y="22536"/>
                  </a:lnTo>
                  <a:cubicBezTo>
                    <a:pt x="35727" y="22450"/>
                    <a:pt x="35951" y="22536"/>
                    <a:pt x="35951" y="22398"/>
                  </a:cubicBezTo>
                  <a:cubicBezTo>
                    <a:pt x="35951" y="22261"/>
                    <a:pt x="35556" y="22501"/>
                    <a:pt x="35762" y="22398"/>
                  </a:cubicBezTo>
                  <a:cubicBezTo>
                    <a:pt x="35521" y="22244"/>
                    <a:pt x="35762" y="22106"/>
                    <a:pt x="35401" y="22020"/>
                  </a:cubicBezTo>
                  <a:cubicBezTo>
                    <a:pt x="35040" y="21934"/>
                    <a:pt x="35401" y="21883"/>
                    <a:pt x="35401" y="21831"/>
                  </a:cubicBezTo>
                  <a:cubicBezTo>
                    <a:pt x="35401" y="21780"/>
                    <a:pt x="35401" y="21952"/>
                    <a:pt x="35573" y="21831"/>
                  </a:cubicBezTo>
                  <a:lnTo>
                    <a:pt x="35573" y="21831"/>
                  </a:lnTo>
                  <a:cubicBezTo>
                    <a:pt x="35573" y="21831"/>
                    <a:pt x="35710" y="21831"/>
                    <a:pt x="35676" y="21694"/>
                  </a:cubicBezTo>
                  <a:cubicBezTo>
                    <a:pt x="35641" y="21557"/>
                    <a:pt x="35504" y="21522"/>
                    <a:pt x="35676" y="21488"/>
                  </a:cubicBezTo>
                  <a:cubicBezTo>
                    <a:pt x="35195" y="21660"/>
                    <a:pt x="35435" y="20938"/>
                    <a:pt x="35779" y="21179"/>
                  </a:cubicBezTo>
                  <a:cubicBezTo>
                    <a:pt x="35779" y="21041"/>
                    <a:pt x="36071" y="21179"/>
                    <a:pt x="36225" y="21179"/>
                  </a:cubicBezTo>
                  <a:cubicBezTo>
                    <a:pt x="35916" y="21058"/>
                    <a:pt x="36363" y="21076"/>
                    <a:pt x="36397" y="20990"/>
                  </a:cubicBezTo>
                  <a:cubicBezTo>
                    <a:pt x="35676" y="20766"/>
                    <a:pt x="36775" y="20869"/>
                    <a:pt x="36827" y="20784"/>
                  </a:cubicBezTo>
                  <a:cubicBezTo>
                    <a:pt x="36964" y="20406"/>
                    <a:pt x="37479" y="20457"/>
                    <a:pt x="37788" y="20371"/>
                  </a:cubicBezTo>
                  <a:cubicBezTo>
                    <a:pt x="37788" y="20543"/>
                    <a:pt x="37960" y="20560"/>
                    <a:pt x="38063" y="20371"/>
                  </a:cubicBezTo>
                  <a:cubicBezTo>
                    <a:pt x="38166" y="20182"/>
                    <a:pt x="38201" y="20663"/>
                    <a:pt x="38287" y="20526"/>
                  </a:cubicBezTo>
                  <a:cubicBezTo>
                    <a:pt x="40760" y="21024"/>
                    <a:pt x="38991" y="19324"/>
                    <a:pt x="37857" y="19049"/>
                  </a:cubicBezTo>
                  <a:cubicBezTo>
                    <a:pt x="37857" y="19049"/>
                    <a:pt x="37857" y="19049"/>
                    <a:pt x="37857" y="18911"/>
                  </a:cubicBezTo>
                  <a:cubicBezTo>
                    <a:pt x="37857" y="18774"/>
                    <a:pt x="38063" y="18911"/>
                    <a:pt x="37977" y="18791"/>
                  </a:cubicBezTo>
                  <a:cubicBezTo>
                    <a:pt x="37892" y="18671"/>
                    <a:pt x="38201" y="18637"/>
                    <a:pt x="37977" y="18551"/>
                  </a:cubicBezTo>
                  <a:cubicBezTo>
                    <a:pt x="37754" y="18465"/>
                    <a:pt x="37874" y="18551"/>
                    <a:pt x="37857" y="18448"/>
                  </a:cubicBezTo>
                  <a:cubicBezTo>
                    <a:pt x="37840" y="18345"/>
                    <a:pt x="38029" y="18448"/>
                    <a:pt x="38029" y="18448"/>
                  </a:cubicBezTo>
                  <a:cubicBezTo>
                    <a:pt x="38029" y="18448"/>
                    <a:pt x="38166" y="18310"/>
                    <a:pt x="38132" y="18224"/>
                  </a:cubicBezTo>
                  <a:cubicBezTo>
                    <a:pt x="38098" y="18138"/>
                    <a:pt x="37651" y="18224"/>
                    <a:pt x="37548" y="18499"/>
                  </a:cubicBezTo>
                  <a:cubicBezTo>
                    <a:pt x="37548" y="18499"/>
                    <a:pt x="37445" y="18585"/>
                    <a:pt x="37359" y="18499"/>
                  </a:cubicBezTo>
                  <a:cubicBezTo>
                    <a:pt x="37273" y="18413"/>
                    <a:pt x="37256" y="18499"/>
                    <a:pt x="37204" y="18499"/>
                  </a:cubicBezTo>
                  <a:cubicBezTo>
                    <a:pt x="37153" y="18499"/>
                    <a:pt x="37204" y="18774"/>
                    <a:pt x="37204" y="18705"/>
                  </a:cubicBezTo>
                  <a:cubicBezTo>
                    <a:pt x="37204" y="18637"/>
                    <a:pt x="37204" y="18585"/>
                    <a:pt x="37204" y="18568"/>
                  </a:cubicBezTo>
                  <a:cubicBezTo>
                    <a:pt x="37204" y="18551"/>
                    <a:pt x="36964" y="18722"/>
                    <a:pt x="36878" y="18791"/>
                  </a:cubicBezTo>
                  <a:cubicBezTo>
                    <a:pt x="36792" y="18860"/>
                    <a:pt x="37170" y="18791"/>
                    <a:pt x="37136" y="18946"/>
                  </a:cubicBezTo>
                  <a:cubicBezTo>
                    <a:pt x="37101" y="19100"/>
                    <a:pt x="37136" y="18946"/>
                    <a:pt x="37136" y="18946"/>
                  </a:cubicBezTo>
                  <a:cubicBezTo>
                    <a:pt x="37136" y="18946"/>
                    <a:pt x="37136" y="19066"/>
                    <a:pt x="37325" y="19049"/>
                  </a:cubicBezTo>
                  <a:cubicBezTo>
                    <a:pt x="37514" y="19032"/>
                    <a:pt x="37016" y="18825"/>
                    <a:pt x="37084" y="18705"/>
                  </a:cubicBezTo>
                  <a:cubicBezTo>
                    <a:pt x="37153" y="18585"/>
                    <a:pt x="37273" y="18980"/>
                    <a:pt x="37393" y="19014"/>
                  </a:cubicBezTo>
                  <a:cubicBezTo>
                    <a:pt x="37514" y="19049"/>
                    <a:pt x="37393" y="19014"/>
                    <a:pt x="37514" y="19014"/>
                  </a:cubicBezTo>
                  <a:cubicBezTo>
                    <a:pt x="37634" y="19014"/>
                    <a:pt x="37617" y="18929"/>
                    <a:pt x="37685" y="18929"/>
                  </a:cubicBezTo>
                  <a:cubicBezTo>
                    <a:pt x="37754" y="18929"/>
                    <a:pt x="37685" y="19152"/>
                    <a:pt x="37462" y="19100"/>
                  </a:cubicBezTo>
                  <a:cubicBezTo>
                    <a:pt x="37239" y="19049"/>
                    <a:pt x="36861" y="19650"/>
                    <a:pt x="36912" y="19100"/>
                  </a:cubicBezTo>
                  <a:cubicBezTo>
                    <a:pt x="36775" y="18980"/>
                    <a:pt x="36466" y="19100"/>
                    <a:pt x="36758" y="18860"/>
                  </a:cubicBezTo>
                  <a:cubicBezTo>
                    <a:pt x="37050" y="18619"/>
                    <a:pt x="36620" y="18602"/>
                    <a:pt x="36500" y="18740"/>
                  </a:cubicBezTo>
                  <a:cubicBezTo>
                    <a:pt x="36380" y="18877"/>
                    <a:pt x="36311" y="18740"/>
                    <a:pt x="36380" y="18619"/>
                  </a:cubicBezTo>
                  <a:cubicBezTo>
                    <a:pt x="36449" y="18499"/>
                    <a:pt x="36191" y="18619"/>
                    <a:pt x="36157" y="18619"/>
                  </a:cubicBezTo>
                  <a:cubicBezTo>
                    <a:pt x="36122" y="18619"/>
                    <a:pt x="36380" y="18619"/>
                    <a:pt x="36449" y="18619"/>
                  </a:cubicBezTo>
                  <a:cubicBezTo>
                    <a:pt x="36396" y="18670"/>
                    <a:pt x="36313" y="18670"/>
                    <a:pt x="36260" y="18619"/>
                  </a:cubicBezTo>
                  <a:cubicBezTo>
                    <a:pt x="36260" y="18791"/>
                    <a:pt x="36122" y="18619"/>
                    <a:pt x="36088" y="18740"/>
                  </a:cubicBezTo>
                  <a:cubicBezTo>
                    <a:pt x="36054" y="18860"/>
                    <a:pt x="36088" y="18929"/>
                    <a:pt x="35916" y="18946"/>
                  </a:cubicBezTo>
                  <a:cubicBezTo>
                    <a:pt x="35744" y="18963"/>
                    <a:pt x="35916" y="19221"/>
                    <a:pt x="35796" y="19083"/>
                  </a:cubicBezTo>
                  <a:cubicBezTo>
                    <a:pt x="35916" y="19392"/>
                    <a:pt x="35796" y="19409"/>
                    <a:pt x="35607" y="19598"/>
                  </a:cubicBezTo>
                  <a:cubicBezTo>
                    <a:pt x="35418" y="19787"/>
                    <a:pt x="35607" y="19856"/>
                    <a:pt x="35607" y="19993"/>
                  </a:cubicBezTo>
                  <a:cubicBezTo>
                    <a:pt x="35607" y="20131"/>
                    <a:pt x="35401" y="20097"/>
                    <a:pt x="35470" y="20251"/>
                  </a:cubicBezTo>
                  <a:cubicBezTo>
                    <a:pt x="35538" y="20406"/>
                    <a:pt x="35607" y="20440"/>
                    <a:pt x="35607" y="20698"/>
                  </a:cubicBezTo>
                  <a:cubicBezTo>
                    <a:pt x="35607" y="20955"/>
                    <a:pt x="36054" y="20835"/>
                    <a:pt x="35899" y="20990"/>
                  </a:cubicBezTo>
                  <a:cubicBezTo>
                    <a:pt x="35744" y="21144"/>
                    <a:pt x="35435" y="21144"/>
                    <a:pt x="35212" y="21333"/>
                  </a:cubicBezTo>
                  <a:cubicBezTo>
                    <a:pt x="35212" y="21230"/>
                    <a:pt x="35212" y="21179"/>
                    <a:pt x="35315" y="21144"/>
                  </a:cubicBezTo>
                  <a:cubicBezTo>
                    <a:pt x="35109" y="21144"/>
                    <a:pt x="34851" y="20887"/>
                    <a:pt x="34731" y="21144"/>
                  </a:cubicBezTo>
                  <a:cubicBezTo>
                    <a:pt x="34559" y="21144"/>
                    <a:pt x="34611" y="21144"/>
                    <a:pt x="34491" y="21230"/>
                  </a:cubicBezTo>
                  <a:cubicBezTo>
                    <a:pt x="34370" y="21316"/>
                    <a:pt x="34491" y="21333"/>
                    <a:pt x="34611" y="21385"/>
                  </a:cubicBezTo>
                  <a:cubicBezTo>
                    <a:pt x="34731" y="21436"/>
                    <a:pt x="34422" y="21299"/>
                    <a:pt x="34439" y="21385"/>
                  </a:cubicBezTo>
                  <a:cubicBezTo>
                    <a:pt x="34456" y="21471"/>
                    <a:pt x="34559" y="21385"/>
                    <a:pt x="34439" y="21471"/>
                  </a:cubicBezTo>
                  <a:cubicBezTo>
                    <a:pt x="34319" y="21557"/>
                    <a:pt x="34164" y="21350"/>
                    <a:pt x="34439" y="21471"/>
                  </a:cubicBezTo>
                  <a:cubicBezTo>
                    <a:pt x="34302" y="21471"/>
                    <a:pt x="34250" y="21333"/>
                    <a:pt x="34164" y="21282"/>
                  </a:cubicBezTo>
                  <a:cubicBezTo>
                    <a:pt x="34078" y="21230"/>
                    <a:pt x="33924" y="21402"/>
                    <a:pt x="34164" y="21522"/>
                  </a:cubicBezTo>
                  <a:cubicBezTo>
                    <a:pt x="34405" y="21642"/>
                    <a:pt x="34542" y="21986"/>
                    <a:pt x="34164" y="21728"/>
                  </a:cubicBezTo>
                  <a:cubicBezTo>
                    <a:pt x="34164" y="21728"/>
                    <a:pt x="34164" y="21728"/>
                    <a:pt x="34164" y="21728"/>
                  </a:cubicBezTo>
                  <a:cubicBezTo>
                    <a:pt x="34164" y="21728"/>
                    <a:pt x="34164" y="21849"/>
                    <a:pt x="34164" y="21831"/>
                  </a:cubicBezTo>
                  <a:cubicBezTo>
                    <a:pt x="34353" y="21969"/>
                    <a:pt x="34680" y="22020"/>
                    <a:pt x="34662" y="22295"/>
                  </a:cubicBezTo>
                  <a:cubicBezTo>
                    <a:pt x="34542" y="22295"/>
                    <a:pt x="34473" y="22175"/>
                    <a:pt x="34336" y="22295"/>
                  </a:cubicBezTo>
                  <a:cubicBezTo>
                    <a:pt x="34199" y="22415"/>
                    <a:pt x="34645" y="22536"/>
                    <a:pt x="34456" y="22467"/>
                  </a:cubicBezTo>
                  <a:cubicBezTo>
                    <a:pt x="34267" y="22398"/>
                    <a:pt x="34456" y="22467"/>
                    <a:pt x="34456" y="22467"/>
                  </a:cubicBezTo>
                  <a:cubicBezTo>
                    <a:pt x="34456" y="22467"/>
                    <a:pt x="34456" y="22707"/>
                    <a:pt x="34456" y="22776"/>
                  </a:cubicBezTo>
                  <a:cubicBezTo>
                    <a:pt x="34456" y="22845"/>
                    <a:pt x="34216" y="22587"/>
                    <a:pt x="34250" y="22776"/>
                  </a:cubicBezTo>
                  <a:cubicBezTo>
                    <a:pt x="34250" y="22621"/>
                    <a:pt x="34147" y="22639"/>
                    <a:pt x="34078" y="22518"/>
                  </a:cubicBezTo>
                  <a:cubicBezTo>
                    <a:pt x="34010" y="22398"/>
                    <a:pt x="34078" y="22604"/>
                    <a:pt x="34078" y="22656"/>
                  </a:cubicBezTo>
                  <a:cubicBezTo>
                    <a:pt x="33988" y="22604"/>
                    <a:pt x="33946" y="22498"/>
                    <a:pt x="33975" y="22398"/>
                  </a:cubicBezTo>
                  <a:cubicBezTo>
                    <a:pt x="33855" y="22295"/>
                    <a:pt x="33666" y="22226"/>
                    <a:pt x="33855" y="22089"/>
                  </a:cubicBezTo>
                  <a:cubicBezTo>
                    <a:pt x="34044" y="21952"/>
                    <a:pt x="34199" y="22261"/>
                    <a:pt x="34353" y="22089"/>
                  </a:cubicBezTo>
                  <a:cubicBezTo>
                    <a:pt x="34216" y="22089"/>
                    <a:pt x="34061" y="21917"/>
                    <a:pt x="33958" y="22089"/>
                  </a:cubicBezTo>
                  <a:cubicBezTo>
                    <a:pt x="33855" y="22261"/>
                    <a:pt x="33838" y="21969"/>
                    <a:pt x="33786" y="22089"/>
                  </a:cubicBezTo>
                  <a:cubicBezTo>
                    <a:pt x="33546" y="21849"/>
                    <a:pt x="33374" y="21471"/>
                    <a:pt x="33065" y="21316"/>
                  </a:cubicBezTo>
                  <a:cubicBezTo>
                    <a:pt x="33065" y="21127"/>
                    <a:pt x="33065" y="20921"/>
                    <a:pt x="33065" y="20732"/>
                  </a:cubicBezTo>
                  <a:cubicBezTo>
                    <a:pt x="32859" y="20732"/>
                    <a:pt x="32739" y="20457"/>
                    <a:pt x="32584" y="20320"/>
                  </a:cubicBezTo>
                  <a:cubicBezTo>
                    <a:pt x="32429" y="20182"/>
                    <a:pt x="32326" y="20320"/>
                    <a:pt x="32275" y="20320"/>
                  </a:cubicBezTo>
                  <a:cubicBezTo>
                    <a:pt x="32223" y="20320"/>
                    <a:pt x="32275" y="20320"/>
                    <a:pt x="32395" y="20320"/>
                  </a:cubicBezTo>
                  <a:cubicBezTo>
                    <a:pt x="32515" y="20320"/>
                    <a:pt x="32103" y="20062"/>
                    <a:pt x="31931" y="20131"/>
                  </a:cubicBezTo>
                  <a:cubicBezTo>
                    <a:pt x="31759" y="20200"/>
                    <a:pt x="31416" y="19839"/>
                    <a:pt x="31742" y="19856"/>
                  </a:cubicBezTo>
                  <a:cubicBezTo>
                    <a:pt x="31347" y="19616"/>
                    <a:pt x="31536" y="19135"/>
                    <a:pt x="31175" y="19633"/>
                  </a:cubicBezTo>
                  <a:cubicBezTo>
                    <a:pt x="31175" y="19530"/>
                    <a:pt x="31038" y="19409"/>
                    <a:pt x="31175" y="19306"/>
                  </a:cubicBezTo>
                  <a:cubicBezTo>
                    <a:pt x="31313" y="19203"/>
                    <a:pt x="30832" y="19306"/>
                    <a:pt x="30746" y="19427"/>
                  </a:cubicBezTo>
                  <a:cubicBezTo>
                    <a:pt x="30746" y="19942"/>
                    <a:pt x="31347" y="20268"/>
                    <a:pt x="31656" y="20681"/>
                  </a:cubicBezTo>
                  <a:cubicBezTo>
                    <a:pt x="31811" y="20681"/>
                    <a:pt x="32223" y="20681"/>
                    <a:pt x="31983" y="20887"/>
                  </a:cubicBezTo>
                  <a:cubicBezTo>
                    <a:pt x="32223" y="21024"/>
                    <a:pt x="32979" y="21161"/>
                    <a:pt x="32807" y="21539"/>
                  </a:cubicBezTo>
                  <a:cubicBezTo>
                    <a:pt x="32653" y="21539"/>
                    <a:pt x="32807" y="21282"/>
                    <a:pt x="32532" y="21333"/>
                  </a:cubicBezTo>
                  <a:cubicBezTo>
                    <a:pt x="32258" y="21385"/>
                    <a:pt x="32258" y="21539"/>
                    <a:pt x="32309" y="21625"/>
                  </a:cubicBezTo>
                  <a:cubicBezTo>
                    <a:pt x="32670" y="21728"/>
                    <a:pt x="32309" y="21934"/>
                    <a:pt x="32309" y="22141"/>
                  </a:cubicBezTo>
                  <a:cubicBezTo>
                    <a:pt x="32309" y="22347"/>
                    <a:pt x="31845" y="22415"/>
                    <a:pt x="32086" y="22141"/>
                  </a:cubicBezTo>
                  <a:cubicBezTo>
                    <a:pt x="32197" y="21856"/>
                    <a:pt x="32069" y="21534"/>
                    <a:pt x="31794" y="21402"/>
                  </a:cubicBezTo>
                  <a:cubicBezTo>
                    <a:pt x="31639" y="21402"/>
                    <a:pt x="31794" y="21282"/>
                    <a:pt x="31656" y="21230"/>
                  </a:cubicBezTo>
                  <a:cubicBezTo>
                    <a:pt x="31518" y="21226"/>
                    <a:pt x="31393" y="21147"/>
                    <a:pt x="31330" y="21024"/>
                  </a:cubicBezTo>
                  <a:cubicBezTo>
                    <a:pt x="30317" y="21024"/>
                    <a:pt x="30145" y="18980"/>
                    <a:pt x="29080" y="20217"/>
                  </a:cubicBezTo>
                  <a:cubicBezTo>
                    <a:pt x="29080" y="20423"/>
                    <a:pt x="28736" y="20217"/>
                    <a:pt x="28633" y="20114"/>
                  </a:cubicBezTo>
                  <a:cubicBezTo>
                    <a:pt x="27568" y="19993"/>
                    <a:pt x="28633" y="20921"/>
                    <a:pt x="27448" y="21093"/>
                  </a:cubicBezTo>
                  <a:cubicBezTo>
                    <a:pt x="27534" y="21093"/>
                    <a:pt x="27448" y="21265"/>
                    <a:pt x="27448" y="21213"/>
                  </a:cubicBezTo>
                  <a:cubicBezTo>
                    <a:pt x="26744" y="21763"/>
                    <a:pt x="27448" y="21728"/>
                    <a:pt x="27191" y="22003"/>
                  </a:cubicBezTo>
                  <a:cubicBezTo>
                    <a:pt x="26950" y="22003"/>
                    <a:pt x="27070" y="22450"/>
                    <a:pt x="26847" y="22398"/>
                  </a:cubicBezTo>
                  <a:cubicBezTo>
                    <a:pt x="26418" y="22862"/>
                    <a:pt x="25919" y="22398"/>
                    <a:pt x="25421" y="22896"/>
                  </a:cubicBezTo>
                  <a:cubicBezTo>
                    <a:pt x="25095" y="22896"/>
                    <a:pt x="25147" y="22192"/>
                    <a:pt x="24700" y="22501"/>
                  </a:cubicBezTo>
                  <a:cubicBezTo>
                    <a:pt x="24700" y="22501"/>
                    <a:pt x="24494" y="22364"/>
                    <a:pt x="24408" y="22501"/>
                  </a:cubicBezTo>
                  <a:cubicBezTo>
                    <a:pt x="24426" y="22310"/>
                    <a:pt x="24460" y="22120"/>
                    <a:pt x="24511" y="21934"/>
                  </a:cubicBezTo>
                  <a:cubicBezTo>
                    <a:pt x="24185" y="21934"/>
                    <a:pt x="24511" y="21934"/>
                    <a:pt x="24511" y="21763"/>
                  </a:cubicBezTo>
                  <a:cubicBezTo>
                    <a:pt x="24099" y="22020"/>
                    <a:pt x="24614" y="21299"/>
                    <a:pt x="24631" y="21144"/>
                  </a:cubicBezTo>
                  <a:cubicBezTo>
                    <a:pt x="24648" y="20990"/>
                    <a:pt x="24631" y="20595"/>
                    <a:pt x="24734" y="20457"/>
                  </a:cubicBezTo>
                  <a:lnTo>
                    <a:pt x="24734" y="20457"/>
                  </a:lnTo>
                  <a:cubicBezTo>
                    <a:pt x="24734" y="20457"/>
                    <a:pt x="24734" y="20457"/>
                    <a:pt x="24734" y="20337"/>
                  </a:cubicBezTo>
                  <a:cubicBezTo>
                    <a:pt x="24734" y="20217"/>
                    <a:pt x="24734" y="20337"/>
                    <a:pt x="24734" y="20234"/>
                  </a:cubicBezTo>
                  <a:cubicBezTo>
                    <a:pt x="24734" y="20131"/>
                    <a:pt x="24940" y="20097"/>
                    <a:pt x="25026" y="20045"/>
                  </a:cubicBezTo>
                  <a:cubicBezTo>
                    <a:pt x="25112" y="19993"/>
                    <a:pt x="25404" y="20045"/>
                    <a:pt x="25490" y="20045"/>
                  </a:cubicBezTo>
                  <a:cubicBezTo>
                    <a:pt x="25851" y="20045"/>
                    <a:pt x="26246" y="20217"/>
                    <a:pt x="26607" y="20131"/>
                  </a:cubicBezTo>
                  <a:cubicBezTo>
                    <a:pt x="27242" y="20629"/>
                    <a:pt x="26847" y="18911"/>
                    <a:pt x="27276" y="19564"/>
                  </a:cubicBezTo>
                  <a:cubicBezTo>
                    <a:pt x="27276" y="19461"/>
                    <a:pt x="27173" y="19306"/>
                    <a:pt x="27053" y="19289"/>
                  </a:cubicBezTo>
                  <a:cubicBezTo>
                    <a:pt x="27225" y="19066"/>
                    <a:pt x="26899" y="19014"/>
                    <a:pt x="26813" y="18860"/>
                  </a:cubicBezTo>
                  <a:cubicBezTo>
                    <a:pt x="26727" y="18705"/>
                    <a:pt x="26813" y="18619"/>
                    <a:pt x="26950" y="18722"/>
                  </a:cubicBezTo>
                  <a:cubicBezTo>
                    <a:pt x="26847" y="18568"/>
                    <a:pt x="26727" y="18825"/>
                    <a:pt x="26727" y="18551"/>
                  </a:cubicBezTo>
                  <a:cubicBezTo>
                    <a:pt x="26607" y="18551"/>
                    <a:pt x="26400" y="18345"/>
                    <a:pt x="26229" y="18465"/>
                  </a:cubicBezTo>
                  <a:cubicBezTo>
                    <a:pt x="26057" y="18585"/>
                    <a:pt x="26229" y="18465"/>
                    <a:pt x="26229" y="18345"/>
                  </a:cubicBezTo>
                  <a:cubicBezTo>
                    <a:pt x="26229" y="18224"/>
                    <a:pt x="26332" y="18190"/>
                    <a:pt x="26229" y="18345"/>
                  </a:cubicBezTo>
                  <a:cubicBezTo>
                    <a:pt x="26126" y="18499"/>
                    <a:pt x="26229" y="18345"/>
                    <a:pt x="26229" y="18345"/>
                  </a:cubicBezTo>
                  <a:cubicBezTo>
                    <a:pt x="25851" y="18224"/>
                    <a:pt x="26435" y="18207"/>
                    <a:pt x="26555" y="18121"/>
                  </a:cubicBezTo>
                  <a:cubicBezTo>
                    <a:pt x="26692" y="18293"/>
                    <a:pt x="26795" y="18121"/>
                    <a:pt x="27019" y="18241"/>
                  </a:cubicBezTo>
                  <a:cubicBezTo>
                    <a:pt x="26989" y="18096"/>
                    <a:pt x="26949" y="17952"/>
                    <a:pt x="26899" y="17812"/>
                  </a:cubicBezTo>
                  <a:cubicBezTo>
                    <a:pt x="26899" y="17812"/>
                    <a:pt x="27053" y="17812"/>
                    <a:pt x="27105" y="17812"/>
                  </a:cubicBezTo>
                  <a:cubicBezTo>
                    <a:pt x="27156" y="17812"/>
                    <a:pt x="27397" y="18001"/>
                    <a:pt x="27500" y="17812"/>
                  </a:cubicBezTo>
                  <a:cubicBezTo>
                    <a:pt x="27259" y="17623"/>
                    <a:pt x="27775" y="17709"/>
                    <a:pt x="27775" y="17606"/>
                  </a:cubicBezTo>
                  <a:cubicBezTo>
                    <a:pt x="27775" y="17503"/>
                    <a:pt x="27860" y="17383"/>
                    <a:pt x="27895" y="17280"/>
                  </a:cubicBezTo>
                  <a:cubicBezTo>
                    <a:pt x="27929" y="17177"/>
                    <a:pt x="28204" y="16988"/>
                    <a:pt x="28444" y="17125"/>
                  </a:cubicBezTo>
                  <a:cubicBezTo>
                    <a:pt x="28273" y="17125"/>
                    <a:pt x="28221" y="16919"/>
                    <a:pt x="28444" y="17125"/>
                  </a:cubicBezTo>
                  <a:cubicBezTo>
                    <a:pt x="28668" y="17331"/>
                    <a:pt x="28324" y="17005"/>
                    <a:pt x="28547" y="17022"/>
                  </a:cubicBezTo>
                  <a:cubicBezTo>
                    <a:pt x="28187" y="16764"/>
                    <a:pt x="28925" y="16112"/>
                    <a:pt x="29286" y="16438"/>
                  </a:cubicBezTo>
                  <a:cubicBezTo>
                    <a:pt x="29028" y="16249"/>
                    <a:pt x="29389" y="16112"/>
                    <a:pt x="29458" y="16438"/>
                  </a:cubicBezTo>
                  <a:cubicBezTo>
                    <a:pt x="29458" y="16197"/>
                    <a:pt x="29458" y="16438"/>
                    <a:pt x="29595" y="16438"/>
                  </a:cubicBezTo>
                  <a:cubicBezTo>
                    <a:pt x="29441" y="16026"/>
                    <a:pt x="29750" y="16232"/>
                    <a:pt x="29956" y="16301"/>
                  </a:cubicBezTo>
                  <a:cubicBezTo>
                    <a:pt x="29389" y="16043"/>
                    <a:pt x="29544" y="15493"/>
                    <a:pt x="29389" y="15115"/>
                  </a:cubicBezTo>
                  <a:cubicBezTo>
                    <a:pt x="29630" y="15115"/>
                    <a:pt x="29527" y="14961"/>
                    <a:pt x="29664" y="15115"/>
                  </a:cubicBezTo>
                  <a:cubicBezTo>
                    <a:pt x="29664" y="14634"/>
                    <a:pt x="29836" y="15115"/>
                    <a:pt x="30025" y="15115"/>
                  </a:cubicBezTo>
                  <a:cubicBezTo>
                    <a:pt x="30025" y="15373"/>
                    <a:pt x="29527" y="15528"/>
                    <a:pt x="29922" y="16009"/>
                  </a:cubicBezTo>
                  <a:cubicBezTo>
                    <a:pt x="29922" y="15888"/>
                    <a:pt x="30334" y="16009"/>
                    <a:pt x="30059" y="16094"/>
                  </a:cubicBezTo>
                  <a:cubicBezTo>
                    <a:pt x="30591" y="16094"/>
                    <a:pt x="30385" y="15768"/>
                    <a:pt x="30883" y="16094"/>
                  </a:cubicBezTo>
                  <a:cubicBezTo>
                    <a:pt x="31124" y="16472"/>
                    <a:pt x="31656" y="15356"/>
                    <a:pt x="32103" y="15768"/>
                  </a:cubicBezTo>
                  <a:cubicBezTo>
                    <a:pt x="31828" y="15768"/>
                    <a:pt x="32103" y="16043"/>
                    <a:pt x="32326" y="15768"/>
                  </a:cubicBezTo>
                  <a:cubicBezTo>
                    <a:pt x="32299" y="15829"/>
                    <a:pt x="32250" y="15878"/>
                    <a:pt x="32189" y="15905"/>
                  </a:cubicBezTo>
                  <a:cubicBezTo>
                    <a:pt x="34078" y="15820"/>
                    <a:pt x="31656" y="15270"/>
                    <a:pt x="32704" y="14497"/>
                  </a:cubicBezTo>
                  <a:cubicBezTo>
                    <a:pt x="33082" y="15081"/>
                    <a:pt x="33202" y="14686"/>
                    <a:pt x="33031" y="14222"/>
                  </a:cubicBezTo>
                  <a:cubicBezTo>
                    <a:pt x="33031" y="14428"/>
                    <a:pt x="32739" y="14222"/>
                    <a:pt x="32842" y="14068"/>
                  </a:cubicBezTo>
                  <a:cubicBezTo>
                    <a:pt x="32532" y="14068"/>
                    <a:pt x="32842" y="13758"/>
                    <a:pt x="32842" y="13690"/>
                  </a:cubicBezTo>
                  <a:cubicBezTo>
                    <a:pt x="32842" y="13621"/>
                    <a:pt x="33082" y="13690"/>
                    <a:pt x="32979" y="13690"/>
                  </a:cubicBezTo>
                  <a:lnTo>
                    <a:pt x="33615" y="13793"/>
                  </a:lnTo>
                  <a:cubicBezTo>
                    <a:pt x="33426" y="13501"/>
                    <a:pt x="33615" y="13690"/>
                    <a:pt x="33752" y="13466"/>
                  </a:cubicBezTo>
                  <a:cubicBezTo>
                    <a:pt x="33889" y="13243"/>
                    <a:pt x="33305" y="13363"/>
                    <a:pt x="33546" y="13192"/>
                  </a:cubicBezTo>
                  <a:cubicBezTo>
                    <a:pt x="33546" y="13192"/>
                    <a:pt x="33426" y="13295"/>
                    <a:pt x="33408" y="13192"/>
                  </a:cubicBezTo>
                  <a:cubicBezTo>
                    <a:pt x="33408" y="13346"/>
                    <a:pt x="33099" y="13363"/>
                    <a:pt x="33031" y="13312"/>
                  </a:cubicBezTo>
                  <a:cubicBezTo>
                    <a:pt x="32962" y="13260"/>
                    <a:pt x="33031" y="13312"/>
                    <a:pt x="33031" y="13312"/>
                  </a:cubicBezTo>
                  <a:cubicBezTo>
                    <a:pt x="33031" y="13312"/>
                    <a:pt x="33031" y="13552"/>
                    <a:pt x="33031" y="13312"/>
                  </a:cubicBezTo>
                  <a:cubicBezTo>
                    <a:pt x="33031" y="13449"/>
                    <a:pt x="32601" y="13466"/>
                    <a:pt x="32567" y="13621"/>
                  </a:cubicBezTo>
                  <a:cubicBezTo>
                    <a:pt x="32567" y="13312"/>
                    <a:pt x="32412" y="13415"/>
                    <a:pt x="32172" y="13260"/>
                  </a:cubicBezTo>
                  <a:cubicBezTo>
                    <a:pt x="31931" y="13106"/>
                    <a:pt x="31691" y="12144"/>
                    <a:pt x="31914" y="12058"/>
                  </a:cubicBezTo>
                  <a:cubicBezTo>
                    <a:pt x="32137" y="11972"/>
                    <a:pt x="31914" y="11972"/>
                    <a:pt x="32017" y="12058"/>
                  </a:cubicBezTo>
                  <a:cubicBezTo>
                    <a:pt x="32120" y="12144"/>
                    <a:pt x="32017" y="11921"/>
                    <a:pt x="32017" y="11817"/>
                  </a:cubicBezTo>
                  <a:cubicBezTo>
                    <a:pt x="32017" y="11714"/>
                    <a:pt x="32240" y="11354"/>
                    <a:pt x="32309" y="11457"/>
                  </a:cubicBezTo>
                  <a:cubicBezTo>
                    <a:pt x="32103" y="11010"/>
                    <a:pt x="31708" y="11148"/>
                    <a:pt x="31502" y="11182"/>
                  </a:cubicBezTo>
                  <a:cubicBezTo>
                    <a:pt x="31622" y="11354"/>
                    <a:pt x="31502" y="11577"/>
                    <a:pt x="31656" y="11714"/>
                  </a:cubicBezTo>
                  <a:cubicBezTo>
                    <a:pt x="31532" y="12056"/>
                    <a:pt x="31318" y="12359"/>
                    <a:pt x="31038" y="12590"/>
                  </a:cubicBezTo>
                  <a:cubicBezTo>
                    <a:pt x="31158" y="12676"/>
                    <a:pt x="31038" y="12848"/>
                    <a:pt x="31175" y="12968"/>
                  </a:cubicBezTo>
                  <a:cubicBezTo>
                    <a:pt x="30883" y="13123"/>
                    <a:pt x="32189" y="13999"/>
                    <a:pt x="31382" y="13793"/>
                  </a:cubicBezTo>
                  <a:cubicBezTo>
                    <a:pt x="31382" y="13793"/>
                    <a:pt x="30901" y="13793"/>
                    <a:pt x="31210" y="13913"/>
                  </a:cubicBezTo>
                  <a:cubicBezTo>
                    <a:pt x="31519" y="14033"/>
                    <a:pt x="31811" y="14119"/>
                    <a:pt x="31485" y="14050"/>
                  </a:cubicBezTo>
                  <a:cubicBezTo>
                    <a:pt x="31485" y="14050"/>
                    <a:pt x="31485" y="14257"/>
                    <a:pt x="31364" y="14188"/>
                  </a:cubicBezTo>
                  <a:cubicBezTo>
                    <a:pt x="31244" y="14119"/>
                    <a:pt x="31467" y="14325"/>
                    <a:pt x="31364" y="14342"/>
                  </a:cubicBezTo>
                  <a:cubicBezTo>
                    <a:pt x="31485" y="14342"/>
                    <a:pt x="31519" y="14600"/>
                    <a:pt x="31364" y="14514"/>
                  </a:cubicBezTo>
                  <a:cubicBezTo>
                    <a:pt x="31502" y="14789"/>
                    <a:pt x="31519" y="15510"/>
                    <a:pt x="31090" y="15236"/>
                  </a:cubicBezTo>
                  <a:cubicBezTo>
                    <a:pt x="30815" y="16301"/>
                    <a:pt x="30059" y="14153"/>
                    <a:pt x="30162" y="14050"/>
                  </a:cubicBezTo>
                  <a:cubicBezTo>
                    <a:pt x="29990" y="13947"/>
                    <a:pt x="29939" y="13844"/>
                    <a:pt x="29939" y="13810"/>
                  </a:cubicBezTo>
                  <a:cubicBezTo>
                    <a:pt x="29958" y="13906"/>
                    <a:pt x="29958" y="14006"/>
                    <a:pt x="29939" y="14102"/>
                  </a:cubicBezTo>
                  <a:cubicBezTo>
                    <a:pt x="29939" y="14102"/>
                    <a:pt x="29939" y="14102"/>
                    <a:pt x="29733" y="13965"/>
                  </a:cubicBezTo>
                  <a:cubicBezTo>
                    <a:pt x="29733" y="14119"/>
                    <a:pt x="29733" y="14360"/>
                    <a:pt x="29595" y="14291"/>
                  </a:cubicBezTo>
                  <a:cubicBezTo>
                    <a:pt x="29733" y="14463"/>
                    <a:pt x="29286" y="14583"/>
                    <a:pt x="29183" y="14428"/>
                  </a:cubicBezTo>
                  <a:cubicBezTo>
                    <a:pt x="29080" y="14549"/>
                    <a:pt x="28651" y="14050"/>
                    <a:pt x="29183" y="14102"/>
                  </a:cubicBezTo>
                  <a:cubicBezTo>
                    <a:pt x="28960" y="14102"/>
                    <a:pt x="29183" y="13999"/>
                    <a:pt x="29011" y="13879"/>
                  </a:cubicBezTo>
                  <a:cubicBezTo>
                    <a:pt x="29011" y="14188"/>
                    <a:pt x="28771" y="13690"/>
                    <a:pt x="29011" y="13879"/>
                  </a:cubicBezTo>
                  <a:cubicBezTo>
                    <a:pt x="29252" y="14068"/>
                    <a:pt x="29011" y="13879"/>
                    <a:pt x="29166" y="13776"/>
                  </a:cubicBezTo>
                  <a:cubicBezTo>
                    <a:pt x="28960" y="13776"/>
                    <a:pt x="29166" y="13449"/>
                    <a:pt x="29166" y="13655"/>
                  </a:cubicBezTo>
                  <a:cubicBezTo>
                    <a:pt x="29118" y="13609"/>
                    <a:pt x="29118" y="13533"/>
                    <a:pt x="29164" y="13485"/>
                  </a:cubicBezTo>
                  <a:cubicBezTo>
                    <a:pt x="29165" y="13485"/>
                    <a:pt x="29165" y="13484"/>
                    <a:pt x="29166" y="13484"/>
                  </a:cubicBezTo>
                  <a:cubicBezTo>
                    <a:pt x="28943" y="13569"/>
                    <a:pt x="28822" y="13724"/>
                    <a:pt x="28943" y="13484"/>
                  </a:cubicBezTo>
                  <a:cubicBezTo>
                    <a:pt x="28788" y="13484"/>
                    <a:pt x="28736" y="13569"/>
                    <a:pt x="28943" y="13381"/>
                  </a:cubicBezTo>
                  <a:cubicBezTo>
                    <a:pt x="28599" y="13243"/>
                    <a:pt x="29544" y="13484"/>
                    <a:pt x="29355" y="13157"/>
                  </a:cubicBezTo>
                  <a:cubicBezTo>
                    <a:pt x="29355" y="13329"/>
                    <a:pt x="28582" y="13295"/>
                    <a:pt x="28994" y="13157"/>
                  </a:cubicBezTo>
                  <a:cubicBezTo>
                    <a:pt x="28651" y="13157"/>
                    <a:pt x="28994" y="13037"/>
                    <a:pt x="29183" y="13020"/>
                  </a:cubicBezTo>
                  <a:cubicBezTo>
                    <a:pt x="28822" y="13020"/>
                    <a:pt x="28754" y="12831"/>
                    <a:pt x="29046" y="12917"/>
                  </a:cubicBezTo>
                  <a:cubicBezTo>
                    <a:pt x="28960" y="12917"/>
                    <a:pt x="29046" y="12779"/>
                    <a:pt x="29183" y="12917"/>
                  </a:cubicBezTo>
                  <a:lnTo>
                    <a:pt x="29183" y="12797"/>
                  </a:lnTo>
                  <a:cubicBezTo>
                    <a:pt x="29183" y="12797"/>
                    <a:pt x="29183" y="12797"/>
                    <a:pt x="29441" y="12797"/>
                  </a:cubicBezTo>
                  <a:cubicBezTo>
                    <a:pt x="29114" y="12797"/>
                    <a:pt x="29303" y="12590"/>
                    <a:pt x="29578" y="12797"/>
                  </a:cubicBezTo>
                  <a:cubicBezTo>
                    <a:pt x="29217" y="12505"/>
                    <a:pt x="29578" y="12797"/>
                    <a:pt x="29578" y="12676"/>
                  </a:cubicBezTo>
                  <a:cubicBezTo>
                    <a:pt x="29578" y="12556"/>
                    <a:pt x="29922" y="12213"/>
                    <a:pt x="29767" y="12676"/>
                  </a:cubicBezTo>
                  <a:cubicBezTo>
                    <a:pt x="30007" y="12539"/>
                    <a:pt x="29973" y="12539"/>
                    <a:pt x="30059" y="12298"/>
                  </a:cubicBezTo>
                  <a:cubicBezTo>
                    <a:pt x="30145" y="12058"/>
                    <a:pt x="29784" y="12814"/>
                    <a:pt x="29801" y="12419"/>
                  </a:cubicBezTo>
                  <a:cubicBezTo>
                    <a:pt x="29664" y="12522"/>
                    <a:pt x="29801" y="12161"/>
                    <a:pt x="29801" y="12195"/>
                  </a:cubicBezTo>
                  <a:cubicBezTo>
                    <a:pt x="29801" y="12230"/>
                    <a:pt x="29990" y="12006"/>
                    <a:pt x="30145" y="11766"/>
                  </a:cubicBezTo>
                  <a:cubicBezTo>
                    <a:pt x="29990" y="11886"/>
                    <a:pt x="30059" y="11525"/>
                    <a:pt x="30145" y="11611"/>
                  </a:cubicBezTo>
                  <a:cubicBezTo>
                    <a:pt x="30231" y="11697"/>
                    <a:pt x="30145" y="11440"/>
                    <a:pt x="30145" y="11525"/>
                  </a:cubicBezTo>
                  <a:cubicBezTo>
                    <a:pt x="30042" y="11319"/>
                    <a:pt x="30145" y="11440"/>
                    <a:pt x="30145" y="11337"/>
                  </a:cubicBezTo>
                  <a:cubicBezTo>
                    <a:pt x="29939" y="11337"/>
                    <a:pt x="30145" y="11233"/>
                    <a:pt x="30025" y="11148"/>
                  </a:cubicBezTo>
                  <a:cubicBezTo>
                    <a:pt x="29904" y="11062"/>
                    <a:pt x="30025" y="10821"/>
                    <a:pt x="30334" y="10976"/>
                  </a:cubicBezTo>
                  <a:cubicBezTo>
                    <a:pt x="30179" y="10890"/>
                    <a:pt x="30111" y="10735"/>
                    <a:pt x="30334" y="10838"/>
                  </a:cubicBezTo>
                  <a:cubicBezTo>
                    <a:pt x="30557" y="10941"/>
                    <a:pt x="30162" y="10701"/>
                    <a:pt x="30334" y="10684"/>
                  </a:cubicBezTo>
                  <a:cubicBezTo>
                    <a:pt x="30042" y="10684"/>
                    <a:pt x="30334" y="10684"/>
                    <a:pt x="30334" y="10478"/>
                  </a:cubicBezTo>
                  <a:cubicBezTo>
                    <a:pt x="30523" y="10478"/>
                    <a:pt x="30488" y="10478"/>
                    <a:pt x="30506" y="10478"/>
                  </a:cubicBezTo>
                  <a:cubicBezTo>
                    <a:pt x="30918" y="10564"/>
                    <a:pt x="30214" y="10323"/>
                    <a:pt x="30506" y="10323"/>
                  </a:cubicBezTo>
                  <a:cubicBezTo>
                    <a:pt x="30506" y="10323"/>
                    <a:pt x="30506" y="10220"/>
                    <a:pt x="30506" y="10220"/>
                  </a:cubicBezTo>
                  <a:cubicBezTo>
                    <a:pt x="30506" y="10220"/>
                    <a:pt x="30506" y="9911"/>
                    <a:pt x="30609" y="10117"/>
                  </a:cubicBezTo>
                  <a:cubicBezTo>
                    <a:pt x="30712" y="10323"/>
                    <a:pt x="30609" y="10117"/>
                    <a:pt x="30609" y="10117"/>
                  </a:cubicBezTo>
                  <a:cubicBezTo>
                    <a:pt x="30385" y="9980"/>
                    <a:pt x="30609" y="10014"/>
                    <a:pt x="30609" y="10117"/>
                  </a:cubicBezTo>
                  <a:cubicBezTo>
                    <a:pt x="30609" y="10220"/>
                    <a:pt x="30609" y="9773"/>
                    <a:pt x="30609" y="10117"/>
                  </a:cubicBezTo>
                  <a:cubicBezTo>
                    <a:pt x="30609" y="9670"/>
                    <a:pt x="30609" y="10237"/>
                    <a:pt x="30798" y="10117"/>
                  </a:cubicBezTo>
                  <a:cubicBezTo>
                    <a:pt x="30609" y="9773"/>
                    <a:pt x="31021" y="10117"/>
                    <a:pt x="30798" y="9739"/>
                  </a:cubicBezTo>
                  <a:cubicBezTo>
                    <a:pt x="30901" y="9739"/>
                    <a:pt x="31038" y="9911"/>
                    <a:pt x="31124" y="9894"/>
                  </a:cubicBezTo>
                  <a:cubicBezTo>
                    <a:pt x="31210" y="9877"/>
                    <a:pt x="31124" y="9602"/>
                    <a:pt x="31124" y="9619"/>
                  </a:cubicBezTo>
                  <a:cubicBezTo>
                    <a:pt x="31124" y="9636"/>
                    <a:pt x="30969" y="9464"/>
                    <a:pt x="31124" y="9619"/>
                  </a:cubicBezTo>
                  <a:cubicBezTo>
                    <a:pt x="31279" y="9773"/>
                    <a:pt x="31124" y="9499"/>
                    <a:pt x="31124" y="9619"/>
                  </a:cubicBezTo>
                  <a:cubicBezTo>
                    <a:pt x="31244" y="9447"/>
                    <a:pt x="31279" y="10426"/>
                    <a:pt x="31261" y="9619"/>
                  </a:cubicBezTo>
                  <a:cubicBezTo>
                    <a:pt x="31536" y="10134"/>
                    <a:pt x="31261" y="9516"/>
                    <a:pt x="31450" y="9499"/>
                  </a:cubicBezTo>
                  <a:cubicBezTo>
                    <a:pt x="31639" y="9481"/>
                    <a:pt x="31450" y="9653"/>
                    <a:pt x="31553" y="9842"/>
                  </a:cubicBezTo>
                  <a:cubicBezTo>
                    <a:pt x="31656" y="10031"/>
                    <a:pt x="31639" y="9842"/>
                    <a:pt x="31674" y="9842"/>
                  </a:cubicBezTo>
                  <a:cubicBezTo>
                    <a:pt x="31502" y="9499"/>
                    <a:pt x="31863" y="9688"/>
                    <a:pt x="31845" y="9842"/>
                  </a:cubicBezTo>
                  <a:cubicBezTo>
                    <a:pt x="32172" y="9842"/>
                    <a:pt x="32051" y="10134"/>
                    <a:pt x="31742" y="10031"/>
                  </a:cubicBezTo>
                  <a:cubicBezTo>
                    <a:pt x="31845" y="10031"/>
                    <a:pt x="31948" y="10031"/>
                    <a:pt x="32000" y="10220"/>
                  </a:cubicBezTo>
                  <a:cubicBezTo>
                    <a:pt x="32051" y="10409"/>
                    <a:pt x="32120" y="10083"/>
                    <a:pt x="32275" y="10220"/>
                  </a:cubicBezTo>
                  <a:cubicBezTo>
                    <a:pt x="32275" y="10100"/>
                    <a:pt x="32275" y="10117"/>
                    <a:pt x="32275" y="10048"/>
                  </a:cubicBezTo>
                  <a:cubicBezTo>
                    <a:pt x="32275" y="9980"/>
                    <a:pt x="32653" y="10306"/>
                    <a:pt x="32378" y="10048"/>
                  </a:cubicBezTo>
                  <a:cubicBezTo>
                    <a:pt x="32378" y="10237"/>
                    <a:pt x="32567" y="10048"/>
                    <a:pt x="32584" y="10220"/>
                  </a:cubicBezTo>
                  <a:cubicBezTo>
                    <a:pt x="32601" y="10392"/>
                    <a:pt x="33220" y="10220"/>
                    <a:pt x="33683" y="10529"/>
                  </a:cubicBezTo>
                  <a:cubicBezTo>
                    <a:pt x="33563" y="10392"/>
                    <a:pt x="34044" y="10735"/>
                    <a:pt x="33804" y="10529"/>
                  </a:cubicBezTo>
                  <a:cubicBezTo>
                    <a:pt x="34697" y="10838"/>
                    <a:pt x="34611" y="11852"/>
                    <a:pt x="33597" y="11354"/>
                  </a:cubicBezTo>
                  <a:cubicBezTo>
                    <a:pt x="33477" y="11354"/>
                    <a:pt x="33477" y="11354"/>
                    <a:pt x="33426" y="11354"/>
                  </a:cubicBezTo>
                  <a:cubicBezTo>
                    <a:pt x="33374" y="11354"/>
                    <a:pt x="32910" y="11096"/>
                    <a:pt x="33065" y="11354"/>
                  </a:cubicBezTo>
                  <a:cubicBezTo>
                    <a:pt x="33220" y="11611"/>
                    <a:pt x="33460" y="11491"/>
                    <a:pt x="33357" y="11663"/>
                  </a:cubicBezTo>
                  <a:cubicBezTo>
                    <a:pt x="33632" y="11663"/>
                    <a:pt x="34834" y="13277"/>
                    <a:pt x="34576" y="12333"/>
                  </a:cubicBezTo>
                  <a:cubicBezTo>
                    <a:pt x="34388" y="12505"/>
                    <a:pt x="34113" y="12058"/>
                    <a:pt x="34250" y="12006"/>
                  </a:cubicBezTo>
                  <a:cubicBezTo>
                    <a:pt x="35693" y="12917"/>
                    <a:pt x="33975" y="11148"/>
                    <a:pt x="34972" y="11474"/>
                  </a:cubicBezTo>
                  <a:cubicBezTo>
                    <a:pt x="34972" y="11337"/>
                    <a:pt x="35092" y="11474"/>
                    <a:pt x="35143" y="11474"/>
                  </a:cubicBezTo>
                  <a:cubicBezTo>
                    <a:pt x="34895" y="11040"/>
                    <a:pt x="34569" y="10656"/>
                    <a:pt x="34181" y="10340"/>
                  </a:cubicBezTo>
                  <a:cubicBezTo>
                    <a:pt x="34491" y="10340"/>
                    <a:pt x="34972" y="10443"/>
                    <a:pt x="34800" y="10753"/>
                  </a:cubicBezTo>
                  <a:cubicBezTo>
                    <a:pt x="35195" y="11354"/>
                    <a:pt x="35349" y="10753"/>
                    <a:pt x="35143" y="10529"/>
                  </a:cubicBezTo>
                  <a:cubicBezTo>
                    <a:pt x="35315" y="10529"/>
                    <a:pt x="35143" y="9945"/>
                    <a:pt x="35401" y="10289"/>
                  </a:cubicBezTo>
                  <a:cubicBezTo>
                    <a:pt x="35401" y="10186"/>
                    <a:pt x="35178" y="9980"/>
                    <a:pt x="35401" y="10151"/>
                  </a:cubicBezTo>
                  <a:cubicBezTo>
                    <a:pt x="35229" y="9705"/>
                    <a:pt x="35521" y="10151"/>
                    <a:pt x="35727" y="10306"/>
                  </a:cubicBezTo>
                  <a:cubicBezTo>
                    <a:pt x="35727" y="10203"/>
                    <a:pt x="35727" y="10169"/>
                    <a:pt x="35727" y="10306"/>
                  </a:cubicBezTo>
                  <a:cubicBezTo>
                    <a:pt x="35504" y="10048"/>
                    <a:pt x="35882" y="10134"/>
                    <a:pt x="35830" y="9842"/>
                  </a:cubicBezTo>
                  <a:cubicBezTo>
                    <a:pt x="35951" y="9997"/>
                    <a:pt x="36311" y="10272"/>
                    <a:pt x="36019" y="9945"/>
                  </a:cubicBezTo>
                  <a:cubicBezTo>
                    <a:pt x="36191" y="9945"/>
                    <a:pt x="35916" y="9791"/>
                    <a:pt x="36122" y="9945"/>
                  </a:cubicBezTo>
                  <a:cubicBezTo>
                    <a:pt x="36035" y="9882"/>
                    <a:pt x="35943" y="9824"/>
                    <a:pt x="35848" y="9773"/>
                  </a:cubicBezTo>
                  <a:lnTo>
                    <a:pt x="35848" y="9773"/>
                  </a:lnTo>
                  <a:cubicBezTo>
                    <a:pt x="35057" y="9155"/>
                    <a:pt x="36586" y="9619"/>
                    <a:pt x="36981" y="9894"/>
                  </a:cubicBezTo>
                  <a:cubicBezTo>
                    <a:pt x="36792" y="9619"/>
                    <a:pt x="36517" y="9567"/>
                    <a:pt x="36260" y="9361"/>
                  </a:cubicBezTo>
                  <a:lnTo>
                    <a:pt x="36260" y="9361"/>
                  </a:lnTo>
                  <a:cubicBezTo>
                    <a:pt x="36260" y="9361"/>
                    <a:pt x="36260" y="9361"/>
                    <a:pt x="36140" y="9361"/>
                  </a:cubicBezTo>
                  <a:lnTo>
                    <a:pt x="36140" y="9361"/>
                  </a:lnTo>
                  <a:lnTo>
                    <a:pt x="35882" y="9155"/>
                  </a:lnTo>
                  <a:cubicBezTo>
                    <a:pt x="36019" y="9155"/>
                    <a:pt x="35624" y="8983"/>
                    <a:pt x="35727" y="8983"/>
                  </a:cubicBezTo>
                  <a:cubicBezTo>
                    <a:pt x="35504" y="8880"/>
                    <a:pt x="34353" y="7918"/>
                    <a:pt x="34594" y="7884"/>
                  </a:cubicBezTo>
                  <a:cubicBezTo>
                    <a:pt x="35435" y="8193"/>
                    <a:pt x="36311" y="9086"/>
                    <a:pt x="37136" y="9602"/>
                  </a:cubicBezTo>
                  <a:lnTo>
                    <a:pt x="37136" y="9602"/>
                  </a:lnTo>
                  <a:cubicBezTo>
                    <a:pt x="37389" y="9800"/>
                    <a:pt x="37614" y="10031"/>
                    <a:pt x="37806" y="10289"/>
                  </a:cubicBezTo>
                  <a:lnTo>
                    <a:pt x="37806" y="10289"/>
                  </a:lnTo>
                  <a:cubicBezTo>
                    <a:pt x="37995" y="10409"/>
                    <a:pt x="37977" y="10581"/>
                    <a:pt x="37806" y="10289"/>
                  </a:cubicBezTo>
                  <a:cubicBezTo>
                    <a:pt x="37806" y="10289"/>
                    <a:pt x="37479" y="10289"/>
                    <a:pt x="37703" y="10426"/>
                  </a:cubicBezTo>
                  <a:cubicBezTo>
                    <a:pt x="38939" y="10701"/>
                    <a:pt x="37256" y="9619"/>
                    <a:pt x="37101" y="9275"/>
                  </a:cubicBezTo>
                  <a:cubicBezTo>
                    <a:pt x="37101" y="9275"/>
                    <a:pt x="37101" y="9275"/>
                    <a:pt x="37101" y="9275"/>
                  </a:cubicBezTo>
                  <a:cubicBezTo>
                    <a:pt x="36284" y="8916"/>
                    <a:pt x="35525" y="8435"/>
                    <a:pt x="34851" y="7850"/>
                  </a:cubicBezTo>
                  <a:cubicBezTo>
                    <a:pt x="35229" y="8021"/>
                    <a:pt x="35573" y="8399"/>
                    <a:pt x="35933" y="8451"/>
                  </a:cubicBezTo>
                  <a:cubicBezTo>
                    <a:pt x="35796" y="8262"/>
                    <a:pt x="36208" y="8571"/>
                    <a:pt x="36105" y="8451"/>
                  </a:cubicBezTo>
                  <a:cubicBezTo>
                    <a:pt x="35827" y="8436"/>
                    <a:pt x="35564" y="8320"/>
                    <a:pt x="35367" y="8125"/>
                  </a:cubicBezTo>
                  <a:cubicBezTo>
                    <a:pt x="35727" y="8279"/>
                    <a:pt x="35367" y="8125"/>
                    <a:pt x="35367" y="8039"/>
                  </a:cubicBezTo>
                  <a:lnTo>
                    <a:pt x="35367" y="8039"/>
                  </a:lnTo>
                  <a:cubicBezTo>
                    <a:pt x="34886" y="7455"/>
                    <a:pt x="37084" y="8880"/>
                    <a:pt x="36363" y="8331"/>
                  </a:cubicBezTo>
                  <a:cubicBezTo>
                    <a:pt x="36637" y="8531"/>
                    <a:pt x="36938" y="8693"/>
                    <a:pt x="37256" y="8812"/>
                  </a:cubicBezTo>
                  <a:cubicBezTo>
                    <a:pt x="36947" y="8605"/>
                    <a:pt x="37256" y="8691"/>
                    <a:pt x="37428" y="8812"/>
                  </a:cubicBezTo>
                  <a:cubicBezTo>
                    <a:pt x="37325" y="8709"/>
                    <a:pt x="37033" y="8588"/>
                    <a:pt x="37101" y="8709"/>
                  </a:cubicBezTo>
                  <a:cubicBezTo>
                    <a:pt x="36569" y="8468"/>
                    <a:pt x="36019" y="8056"/>
                    <a:pt x="35384" y="7798"/>
                  </a:cubicBezTo>
                  <a:cubicBezTo>
                    <a:pt x="35212" y="7798"/>
                    <a:pt x="34405" y="7403"/>
                    <a:pt x="34525" y="7231"/>
                  </a:cubicBezTo>
                  <a:cubicBezTo>
                    <a:pt x="34284" y="6922"/>
                    <a:pt x="34697" y="7334"/>
                    <a:pt x="34851" y="7317"/>
                  </a:cubicBezTo>
                  <a:cubicBezTo>
                    <a:pt x="34628" y="7317"/>
                    <a:pt x="34491" y="7042"/>
                    <a:pt x="34267" y="7008"/>
                  </a:cubicBezTo>
                  <a:cubicBezTo>
                    <a:pt x="34044" y="6974"/>
                    <a:pt x="34061" y="7008"/>
                    <a:pt x="34027" y="6922"/>
                  </a:cubicBezTo>
                  <a:cubicBezTo>
                    <a:pt x="33992" y="6836"/>
                    <a:pt x="34130" y="6922"/>
                    <a:pt x="34027" y="6922"/>
                  </a:cubicBezTo>
                  <a:cubicBezTo>
                    <a:pt x="33924" y="6922"/>
                    <a:pt x="33838" y="6836"/>
                    <a:pt x="33872" y="6922"/>
                  </a:cubicBezTo>
                  <a:cubicBezTo>
                    <a:pt x="33907" y="7008"/>
                    <a:pt x="33683" y="6802"/>
                    <a:pt x="33872" y="6922"/>
                  </a:cubicBezTo>
                  <a:lnTo>
                    <a:pt x="33615" y="6768"/>
                  </a:lnTo>
                  <a:cubicBezTo>
                    <a:pt x="33615" y="6768"/>
                    <a:pt x="33615" y="6768"/>
                    <a:pt x="33615" y="6768"/>
                  </a:cubicBezTo>
                  <a:lnTo>
                    <a:pt x="33168" y="6458"/>
                  </a:lnTo>
                  <a:lnTo>
                    <a:pt x="33168" y="6458"/>
                  </a:lnTo>
                  <a:cubicBezTo>
                    <a:pt x="33086" y="6395"/>
                    <a:pt x="33000" y="6338"/>
                    <a:pt x="32910" y="6287"/>
                  </a:cubicBezTo>
                  <a:lnTo>
                    <a:pt x="32910" y="6287"/>
                  </a:lnTo>
                  <a:lnTo>
                    <a:pt x="32910" y="6287"/>
                  </a:lnTo>
                  <a:lnTo>
                    <a:pt x="32910" y="6287"/>
                  </a:lnTo>
                  <a:lnTo>
                    <a:pt x="32687" y="6184"/>
                  </a:lnTo>
                  <a:lnTo>
                    <a:pt x="32687" y="6184"/>
                  </a:lnTo>
                  <a:cubicBezTo>
                    <a:pt x="32687" y="6184"/>
                    <a:pt x="32515" y="6184"/>
                    <a:pt x="32687" y="6184"/>
                  </a:cubicBezTo>
                  <a:lnTo>
                    <a:pt x="32687" y="6184"/>
                  </a:lnTo>
                  <a:lnTo>
                    <a:pt x="32687" y="6184"/>
                  </a:lnTo>
                  <a:lnTo>
                    <a:pt x="32962" y="6287"/>
                  </a:lnTo>
                  <a:lnTo>
                    <a:pt x="32739" y="6184"/>
                  </a:lnTo>
                  <a:lnTo>
                    <a:pt x="32893" y="6184"/>
                  </a:lnTo>
                  <a:lnTo>
                    <a:pt x="32807" y="6184"/>
                  </a:lnTo>
                  <a:cubicBezTo>
                    <a:pt x="32762" y="6174"/>
                    <a:pt x="32715" y="6174"/>
                    <a:pt x="32670" y="6184"/>
                  </a:cubicBezTo>
                  <a:lnTo>
                    <a:pt x="32670" y="6184"/>
                  </a:lnTo>
                  <a:cubicBezTo>
                    <a:pt x="32625" y="6193"/>
                    <a:pt x="32578" y="6193"/>
                    <a:pt x="32532" y="6184"/>
                  </a:cubicBezTo>
                  <a:lnTo>
                    <a:pt x="32876" y="6304"/>
                  </a:lnTo>
                  <a:cubicBezTo>
                    <a:pt x="32750" y="6242"/>
                    <a:pt x="32618" y="6196"/>
                    <a:pt x="32481" y="6166"/>
                  </a:cubicBezTo>
                  <a:lnTo>
                    <a:pt x="32481" y="6166"/>
                  </a:lnTo>
                  <a:cubicBezTo>
                    <a:pt x="32481" y="6166"/>
                    <a:pt x="32292" y="6166"/>
                    <a:pt x="32343" y="6166"/>
                  </a:cubicBezTo>
                  <a:cubicBezTo>
                    <a:pt x="32395" y="6166"/>
                    <a:pt x="32343" y="6166"/>
                    <a:pt x="32343" y="6166"/>
                  </a:cubicBezTo>
                  <a:lnTo>
                    <a:pt x="32343" y="6166"/>
                  </a:lnTo>
                  <a:lnTo>
                    <a:pt x="32206" y="6166"/>
                  </a:lnTo>
                  <a:lnTo>
                    <a:pt x="32206" y="6166"/>
                  </a:lnTo>
                  <a:lnTo>
                    <a:pt x="31742" y="6029"/>
                  </a:lnTo>
                  <a:lnTo>
                    <a:pt x="31742" y="6029"/>
                  </a:lnTo>
                  <a:cubicBezTo>
                    <a:pt x="31571" y="6029"/>
                    <a:pt x="30763" y="5720"/>
                    <a:pt x="30952" y="5754"/>
                  </a:cubicBezTo>
                  <a:lnTo>
                    <a:pt x="30952" y="5754"/>
                  </a:lnTo>
                  <a:lnTo>
                    <a:pt x="31055" y="5754"/>
                  </a:lnTo>
                  <a:lnTo>
                    <a:pt x="31055" y="5754"/>
                  </a:lnTo>
                  <a:cubicBezTo>
                    <a:pt x="31244" y="5754"/>
                    <a:pt x="31416" y="5857"/>
                    <a:pt x="31605" y="5909"/>
                  </a:cubicBezTo>
                  <a:lnTo>
                    <a:pt x="31416" y="5909"/>
                  </a:lnTo>
                  <a:lnTo>
                    <a:pt x="31588" y="5909"/>
                  </a:lnTo>
                  <a:lnTo>
                    <a:pt x="31485" y="5909"/>
                  </a:lnTo>
                  <a:cubicBezTo>
                    <a:pt x="31588" y="5909"/>
                    <a:pt x="31364" y="5909"/>
                    <a:pt x="31485" y="5909"/>
                  </a:cubicBezTo>
                  <a:lnTo>
                    <a:pt x="31485" y="5909"/>
                  </a:lnTo>
                  <a:cubicBezTo>
                    <a:pt x="31794" y="5995"/>
                    <a:pt x="32481" y="6201"/>
                    <a:pt x="31811" y="5909"/>
                  </a:cubicBezTo>
                  <a:lnTo>
                    <a:pt x="31811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2292" y="6046"/>
                  </a:lnTo>
                  <a:lnTo>
                    <a:pt x="32051" y="6046"/>
                  </a:lnTo>
                  <a:lnTo>
                    <a:pt x="32378" y="6046"/>
                  </a:lnTo>
                  <a:lnTo>
                    <a:pt x="32635" y="6046"/>
                  </a:lnTo>
                  <a:lnTo>
                    <a:pt x="32635" y="6046"/>
                  </a:lnTo>
                  <a:cubicBezTo>
                    <a:pt x="32412" y="6046"/>
                    <a:pt x="32635" y="6046"/>
                    <a:pt x="32773" y="6046"/>
                  </a:cubicBezTo>
                  <a:lnTo>
                    <a:pt x="32773" y="6046"/>
                  </a:lnTo>
                  <a:lnTo>
                    <a:pt x="32773" y="6046"/>
                  </a:lnTo>
                  <a:cubicBezTo>
                    <a:pt x="33198" y="6156"/>
                    <a:pt x="33612" y="6306"/>
                    <a:pt x="34010" y="6493"/>
                  </a:cubicBezTo>
                  <a:cubicBezTo>
                    <a:pt x="34010" y="6493"/>
                    <a:pt x="34010" y="6493"/>
                    <a:pt x="34010" y="6493"/>
                  </a:cubicBezTo>
                  <a:cubicBezTo>
                    <a:pt x="34010" y="6493"/>
                    <a:pt x="34456" y="6665"/>
                    <a:pt x="34645" y="6768"/>
                  </a:cubicBezTo>
                  <a:lnTo>
                    <a:pt x="34645" y="6768"/>
                  </a:lnTo>
                  <a:lnTo>
                    <a:pt x="35470" y="7163"/>
                  </a:lnTo>
                  <a:cubicBezTo>
                    <a:pt x="35212" y="7025"/>
                    <a:pt x="34954" y="6871"/>
                    <a:pt x="34662" y="6733"/>
                  </a:cubicBezTo>
                  <a:lnTo>
                    <a:pt x="34662" y="6733"/>
                  </a:lnTo>
                  <a:lnTo>
                    <a:pt x="34353" y="6596"/>
                  </a:lnTo>
                  <a:lnTo>
                    <a:pt x="34491" y="6596"/>
                  </a:lnTo>
                  <a:cubicBezTo>
                    <a:pt x="34491" y="6596"/>
                    <a:pt x="34044" y="6441"/>
                    <a:pt x="34250" y="6493"/>
                  </a:cubicBezTo>
                  <a:lnTo>
                    <a:pt x="34113" y="6493"/>
                  </a:lnTo>
                  <a:lnTo>
                    <a:pt x="34422" y="6596"/>
                  </a:lnTo>
                  <a:cubicBezTo>
                    <a:pt x="34327" y="6538"/>
                    <a:pt x="34222" y="6497"/>
                    <a:pt x="34113" y="6476"/>
                  </a:cubicBezTo>
                  <a:cubicBezTo>
                    <a:pt x="34287" y="6517"/>
                    <a:pt x="34459" y="6568"/>
                    <a:pt x="34628" y="6630"/>
                  </a:cubicBezTo>
                  <a:lnTo>
                    <a:pt x="34473" y="6630"/>
                  </a:lnTo>
                  <a:lnTo>
                    <a:pt x="34473" y="6630"/>
                  </a:lnTo>
                  <a:lnTo>
                    <a:pt x="33700" y="4827"/>
                  </a:lnTo>
                  <a:cubicBezTo>
                    <a:pt x="42679" y="7791"/>
                    <a:pt x="48892" y="15993"/>
                    <a:pt x="49314" y="25438"/>
                  </a:cubicBezTo>
                  <a:cubicBezTo>
                    <a:pt x="49301" y="25780"/>
                    <a:pt x="49255" y="26119"/>
                    <a:pt x="49177" y="26452"/>
                  </a:cubicBezTo>
                  <a:cubicBezTo>
                    <a:pt x="49245" y="26349"/>
                    <a:pt x="49159" y="26538"/>
                    <a:pt x="49159" y="265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69"/>
            <p:cNvSpPr/>
            <p:nvPr/>
          </p:nvSpPr>
          <p:spPr>
            <a:xfrm rot="-5400000">
              <a:off x="12026199" y="6563439"/>
              <a:ext cx="13277" cy="68070"/>
            </a:xfrm>
            <a:custGeom>
              <a:rect b="b" l="l" r="r" t="t"/>
              <a:pathLst>
                <a:path extrusionOk="0" h="68070" w="13277">
                  <a:moveTo>
                    <a:pt x="13277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7" y="0"/>
                  </a:lnTo>
                  <a:close/>
                  <a:moveTo>
                    <a:pt x="0" y="17984"/>
                  </a:moveTo>
                  <a:lnTo>
                    <a:pt x="13277" y="17984"/>
                  </a:lnTo>
                  <a:lnTo>
                    <a:pt x="13277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69"/>
            <p:cNvSpPr/>
            <p:nvPr/>
          </p:nvSpPr>
          <p:spPr>
            <a:xfrm rot="-5400000">
              <a:off x="12018640" y="6529825"/>
              <a:ext cx="45208" cy="51256"/>
            </a:xfrm>
            <a:custGeom>
              <a:rect b="b" l="l" r="r" t="t"/>
              <a:pathLst>
                <a:path extrusionOk="0" h="51256" w="45208">
                  <a:moveTo>
                    <a:pt x="40279" y="4038"/>
                  </a:moveTo>
                  <a:cubicBezTo>
                    <a:pt x="43565" y="6752"/>
                    <a:pt x="45209" y="11246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892" y="18712"/>
                    <a:pt x="31535" y="16642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09" y="10574"/>
                    <a:pt x="15832" y="12861"/>
                    <a:pt x="14360" y="16525"/>
                  </a:cubicBezTo>
                  <a:cubicBezTo>
                    <a:pt x="13437" y="18959"/>
                    <a:pt x="13005" y="21550"/>
                    <a:pt x="13089" y="24152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39" y="6498"/>
                    <a:pt x="15548" y="4617"/>
                    <a:pt x="17434" y="3042"/>
                  </a:cubicBezTo>
                  <a:cubicBezTo>
                    <a:pt x="20409" y="938"/>
                    <a:pt x="23996" y="-125"/>
                    <a:pt x="27637" y="19"/>
                  </a:cubicBezTo>
                  <a:cubicBezTo>
                    <a:pt x="32194" y="-181"/>
                    <a:pt x="36674" y="1243"/>
                    <a:pt x="40279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9"/>
            <p:cNvSpPr/>
            <p:nvPr/>
          </p:nvSpPr>
          <p:spPr>
            <a:xfrm rot="-5400000">
              <a:off x="12018195" y="6477145"/>
              <a:ext cx="28942" cy="68414"/>
            </a:xfrm>
            <a:custGeom>
              <a:rect b="b" l="l" r="r" t="t"/>
              <a:pathLst>
                <a:path extrusionOk="0" h="68414" w="28942">
                  <a:moveTo>
                    <a:pt x="25868" y="0"/>
                  </a:moveTo>
                  <a:lnTo>
                    <a:pt x="28616" y="206"/>
                  </a:lnTo>
                  <a:lnTo>
                    <a:pt x="28616" y="10941"/>
                  </a:lnTo>
                  <a:cubicBezTo>
                    <a:pt x="27390" y="10808"/>
                    <a:pt x="26157" y="10739"/>
                    <a:pt x="24923" y="10735"/>
                  </a:cubicBezTo>
                  <a:cubicBezTo>
                    <a:pt x="23616" y="10538"/>
                    <a:pt x="22290" y="10956"/>
                    <a:pt x="21333" y="11869"/>
                  </a:cubicBezTo>
                  <a:cubicBezTo>
                    <a:pt x="20704" y="12627"/>
                    <a:pt x="20358" y="13580"/>
                    <a:pt x="20354" y="14566"/>
                  </a:cubicBezTo>
                  <a:lnTo>
                    <a:pt x="20354" y="18791"/>
                  </a:lnTo>
                  <a:lnTo>
                    <a:pt x="28943" y="18791"/>
                  </a:lnTo>
                  <a:lnTo>
                    <a:pt x="28943" y="28032"/>
                  </a:lnTo>
                  <a:lnTo>
                    <a:pt x="20354" y="28032"/>
                  </a:lnTo>
                  <a:lnTo>
                    <a:pt x="20354" y="68414"/>
                  </a:lnTo>
                  <a:lnTo>
                    <a:pt x="7352" y="68414"/>
                  </a:lnTo>
                  <a:lnTo>
                    <a:pt x="7352" y="28032"/>
                  </a:lnTo>
                  <a:lnTo>
                    <a:pt x="0" y="28032"/>
                  </a:lnTo>
                  <a:lnTo>
                    <a:pt x="0" y="18791"/>
                  </a:lnTo>
                  <a:lnTo>
                    <a:pt x="7163" y="18791"/>
                  </a:lnTo>
                  <a:lnTo>
                    <a:pt x="7163" y="15579"/>
                  </a:lnTo>
                  <a:cubicBezTo>
                    <a:pt x="7163" y="10220"/>
                    <a:pt x="8067" y="6527"/>
                    <a:pt x="9877" y="4500"/>
                  </a:cubicBezTo>
                  <a:cubicBezTo>
                    <a:pt x="11783" y="1494"/>
                    <a:pt x="16352" y="0"/>
                    <a:pt x="23618" y="0"/>
                  </a:cubicBezTo>
                  <a:cubicBezTo>
                    <a:pt x="24442" y="0"/>
                    <a:pt x="25198" y="0"/>
                    <a:pt x="25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69"/>
            <p:cNvSpPr/>
            <p:nvPr/>
          </p:nvSpPr>
          <p:spPr>
            <a:xfrm rot="-5400000">
              <a:off x="12016830" y="6161182"/>
              <a:ext cx="49036" cy="51048"/>
            </a:xfrm>
            <a:custGeom>
              <a:rect b="b" l="l" r="r" t="t"/>
              <a:pathLst>
                <a:path extrusionOk="0" h="51048" w="49036">
                  <a:moveTo>
                    <a:pt x="42949" y="43542"/>
                  </a:moveTo>
                  <a:cubicBezTo>
                    <a:pt x="38907" y="48535"/>
                    <a:pt x="32763" y="51037"/>
                    <a:pt x="24519" y="51049"/>
                  </a:cubicBezTo>
                  <a:cubicBezTo>
                    <a:pt x="16274" y="51060"/>
                    <a:pt x="10125" y="48558"/>
                    <a:pt x="6071" y="43542"/>
                  </a:cubicBezTo>
                  <a:cubicBezTo>
                    <a:pt x="2000" y="38452"/>
                    <a:pt x="-145" y="32091"/>
                    <a:pt x="8" y="25576"/>
                  </a:cubicBezTo>
                  <a:cubicBezTo>
                    <a:pt x="-130" y="19058"/>
                    <a:pt x="2016" y="12697"/>
                    <a:pt x="6071" y="7592"/>
                  </a:cubicBezTo>
                  <a:cubicBezTo>
                    <a:pt x="10125" y="2519"/>
                    <a:pt x="16274" y="-11"/>
                    <a:pt x="24519" y="0"/>
                  </a:cubicBezTo>
                  <a:cubicBezTo>
                    <a:pt x="32763" y="12"/>
                    <a:pt x="38907" y="2542"/>
                    <a:pt x="42949" y="7592"/>
                  </a:cubicBezTo>
                  <a:cubicBezTo>
                    <a:pt x="47010" y="12695"/>
                    <a:pt x="49160" y="19056"/>
                    <a:pt x="49030" y="25576"/>
                  </a:cubicBezTo>
                  <a:cubicBezTo>
                    <a:pt x="49177" y="32093"/>
                    <a:pt x="47023" y="38454"/>
                    <a:pt x="42949" y="43542"/>
                  </a:cubicBezTo>
                  <a:close/>
                  <a:moveTo>
                    <a:pt x="32918" y="36672"/>
                  </a:moveTo>
                  <a:cubicBezTo>
                    <a:pt x="35077" y="33390"/>
                    <a:pt x="36115" y="29497"/>
                    <a:pt x="35872" y="25576"/>
                  </a:cubicBezTo>
                  <a:cubicBezTo>
                    <a:pt x="36123" y="21654"/>
                    <a:pt x="35086" y="17758"/>
                    <a:pt x="32918" y="14480"/>
                  </a:cubicBezTo>
                  <a:cubicBezTo>
                    <a:pt x="28893" y="9808"/>
                    <a:pt x="21844" y="9283"/>
                    <a:pt x="17172" y="13307"/>
                  </a:cubicBezTo>
                  <a:cubicBezTo>
                    <a:pt x="16753" y="13668"/>
                    <a:pt x="16360" y="14060"/>
                    <a:pt x="15999" y="14480"/>
                  </a:cubicBezTo>
                  <a:cubicBezTo>
                    <a:pt x="13826" y="17756"/>
                    <a:pt x="12782" y="21652"/>
                    <a:pt x="13027" y="25576"/>
                  </a:cubicBezTo>
                  <a:cubicBezTo>
                    <a:pt x="12782" y="29510"/>
                    <a:pt x="13824" y="33418"/>
                    <a:pt x="15999" y="36706"/>
                  </a:cubicBezTo>
                  <a:cubicBezTo>
                    <a:pt x="19994" y="41378"/>
                    <a:pt x="27020" y="41927"/>
                    <a:pt x="31692" y="37932"/>
                  </a:cubicBezTo>
                  <a:cubicBezTo>
                    <a:pt x="32131" y="37556"/>
                    <a:pt x="32542" y="37146"/>
                    <a:pt x="32918" y="367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69"/>
            <p:cNvSpPr/>
            <p:nvPr/>
          </p:nvSpPr>
          <p:spPr>
            <a:xfrm rot="-5400000">
              <a:off x="12005374" y="6370523"/>
              <a:ext cx="71791" cy="51205"/>
            </a:xfrm>
            <a:custGeom>
              <a:rect b="b" l="l" r="r" t="t"/>
              <a:pathLst>
                <a:path extrusionOk="0" h="51205" w="71791">
                  <a:moveTo>
                    <a:pt x="62643" y="1307"/>
                  </a:moveTo>
                  <a:cubicBezTo>
                    <a:pt x="64938" y="2282"/>
                    <a:pt x="66944" y="3832"/>
                    <a:pt x="68466" y="5808"/>
                  </a:cubicBezTo>
                  <a:cubicBezTo>
                    <a:pt x="69936" y="7685"/>
                    <a:pt x="70917" y="9898"/>
                    <a:pt x="71317" y="12249"/>
                  </a:cubicBezTo>
                  <a:cubicBezTo>
                    <a:pt x="71680" y="14693"/>
                    <a:pt x="71834" y="17164"/>
                    <a:pt x="71781" y="19635"/>
                  </a:cubicBezTo>
                  <a:lnTo>
                    <a:pt x="71781" y="51205"/>
                  </a:lnTo>
                  <a:lnTo>
                    <a:pt x="58349" y="51205"/>
                  </a:lnTo>
                  <a:lnTo>
                    <a:pt x="58349" y="19308"/>
                  </a:lnTo>
                  <a:cubicBezTo>
                    <a:pt x="58414" y="17701"/>
                    <a:pt x="58101" y="16101"/>
                    <a:pt x="57438" y="14636"/>
                  </a:cubicBezTo>
                  <a:cubicBezTo>
                    <a:pt x="56188" y="12289"/>
                    <a:pt x="53642" y="10931"/>
                    <a:pt x="50997" y="11201"/>
                  </a:cubicBezTo>
                  <a:cubicBezTo>
                    <a:pt x="47802" y="10957"/>
                    <a:pt x="44803" y="12763"/>
                    <a:pt x="43525" y="15701"/>
                  </a:cubicBezTo>
                  <a:cubicBezTo>
                    <a:pt x="42766" y="17522"/>
                    <a:pt x="42404" y="19483"/>
                    <a:pt x="42460" y="21455"/>
                  </a:cubicBezTo>
                  <a:lnTo>
                    <a:pt x="42460" y="51205"/>
                  </a:lnTo>
                  <a:lnTo>
                    <a:pt x="29269" y="51205"/>
                  </a:lnTo>
                  <a:lnTo>
                    <a:pt x="29269" y="21387"/>
                  </a:lnTo>
                  <a:cubicBezTo>
                    <a:pt x="29389" y="19189"/>
                    <a:pt x="29080" y="16990"/>
                    <a:pt x="28359" y="14911"/>
                  </a:cubicBezTo>
                  <a:cubicBezTo>
                    <a:pt x="27192" y="12446"/>
                    <a:pt x="24595" y="10986"/>
                    <a:pt x="21883" y="11270"/>
                  </a:cubicBezTo>
                  <a:cubicBezTo>
                    <a:pt x="18138" y="11270"/>
                    <a:pt x="15626" y="12484"/>
                    <a:pt x="14342" y="14911"/>
                  </a:cubicBezTo>
                  <a:cubicBezTo>
                    <a:pt x="13527" y="16854"/>
                    <a:pt x="13162" y="18956"/>
                    <a:pt x="13277" y="21060"/>
                  </a:cubicBezTo>
                  <a:lnTo>
                    <a:pt x="13277" y="51205"/>
                  </a:lnTo>
                  <a:lnTo>
                    <a:pt x="0" y="51205"/>
                  </a:lnTo>
                  <a:lnTo>
                    <a:pt x="0" y="1221"/>
                  </a:lnTo>
                  <a:lnTo>
                    <a:pt x="12728" y="1221"/>
                  </a:lnTo>
                  <a:lnTo>
                    <a:pt x="12728" y="8556"/>
                  </a:lnTo>
                  <a:cubicBezTo>
                    <a:pt x="13930" y="6449"/>
                    <a:pt x="15488" y="4567"/>
                    <a:pt x="17331" y="2991"/>
                  </a:cubicBezTo>
                  <a:cubicBezTo>
                    <a:pt x="23120" y="-769"/>
                    <a:pt x="30538" y="-929"/>
                    <a:pt x="36483" y="2578"/>
                  </a:cubicBezTo>
                  <a:cubicBezTo>
                    <a:pt x="38381" y="4179"/>
                    <a:pt x="39841" y="6236"/>
                    <a:pt x="40726" y="8556"/>
                  </a:cubicBezTo>
                  <a:cubicBezTo>
                    <a:pt x="42206" y="5843"/>
                    <a:pt x="44413" y="3595"/>
                    <a:pt x="47098" y="2063"/>
                  </a:cubicBezTo>
                  <a:cubicBezTo>
                    <a:pt x="49896" y="665"/>
                    <a:pt x="52988" y="-42"/>
                    <a:pt x="56116" y="2"/>
                  </a:cubicBezTo>
                  <a:cubicBezTo>
                    <a:pt x="58356" y="15"/>
                    <a:pt x="60571" y="458"/>
                    <a:pt x="62643" y="1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69"/>
            <p:cNvSpPr/>
            <p:nvPr/>
          </p:nvSpPr>
          <p:spPr>
            <a:xfrm rot="-5400000">
              <a:off x="12026199" y="6307354"/>
              <a:ext cx="13277" cy="68070"/>
            </a:xfrm>
            <a:custGeom>
              <a:rect b="b" l="l" r="r" t="t"/>
              <a:pathLst>
                <a:path extrusionOk="0" h="68070" w="13277">
                  <a:moveTo>
                    <a:pt x="13278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8" y="0"/>
                  </a:lnTo>
                  <a:close/>
                  <a:moveTo>
                    <a:pt x="0" y="17984"/>
                  </a:moveTo>
                  <a:lnTo>
                    <a:pt x="13278" y="17984"/>
                  </a:lnTo>
                  <a:lnTo>
                    <a:pt x="13278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69"/>
            <p:cNvSpPr/>
            <p:nvPr/>
          </p:nvSpPr>
          <p:spPr>
            <a:xfrm rot="-5400000">
              <a:off x="12018641" y="6273739"/>
              <a:ext cx="45208" cy="51255"/>
            </a:xfrm>
            <a:custGeom>
              <a:rect b="b" l="l" r="r" t="t"/>
              <a:pathLst>
                <a:path extrusionOk="0" h="51255" w="45208">
                  <a:moveTo>
                    <a:pt x="40296" y="4038"/>
                  </a:moveTo>
                  <a:cubicBezTo>
                    <a:pt x="43560" y="6752"/>
                    <a:pt x="45209" y="11252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900" y="18711"/>
                    <a:pt x="31543" y="16639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11" y="10565"/>
                    <a:pt x="15833" y="12857"/>
                    <a:pt x="14377" y="16525"/>
                  </a:cubicBezTo>
                  <a:cubicBezTo>
                    <a:pt x="13439" y="18955"/>
                    <a:pt x="13001" y="21549"/>
                    <a:pt x="13089" y="24151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46" y="6502"/>
                    <a:pt x="15553" y="4622"/>
                    <a:pt x="17434" y="3042"/>
                  </a:cubicBezTo>
                  <a:cubicBezTo>
                    <a:pt x="20409" y="938"/>
                    <a:pt x="23996" y="-125"/>
                    <a:pt x="27637" y="18"/>
                  </a:cubicBezTo>
                  <a:cubicBezTo>
                    <a:pt x="32199" y="-181"/>
                    <a:pt x="36684" y="1243"/>
                    <a:pt x="40296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69"/>
            <p:cNvSpPr/>
            <p:nvPr/>
          </p:nvSpPr>
          <p:spPr>
            <a:xfrm rot="-5400000">
              <a:off x="12017163" y="6218687"/>
              <a:ext cx="48082" cy="51510"/>
            </a:xfrm>
            <a:custGeom>
              <a:rect b="b" l="l" r="r" t="t"/>
              <a:pathLst>
                <a:path extrusionOk="0" h="51510" w="48082">
                  <a:moveTo>
                    <a:pt x="35384" y="2281"/>
                  </a:moveTo>
                  <a:cubicBezTo>
                    <a:pt x="38804" y="3821"/>
                    <a:pt x="41712" y="6306"/>
                    <a:pt x="43766" y="9444"/>
                  </a:cubicBezTo>
                  <a:cubicBezTo>
                    <a:pt x="45803" y="12448"/>
                    <a:pt x="47126" y="15880"/>
                    <a:pt x="47631" y="19475"/>
                  </a:cubicBezTo>
                  <a:cubicBezTo>
                    <a:pt x="48021" y="22665"/>
                    <a:pt x="48160" y="25881"/>
                    <a:pt x="48043" y="29094"/>
                  </a:cubicBezTo>
                  <a:lnTo>
                    <a:pt x="12711" y="29094"/>
                  </a:lnTo>
                  <a:cubicBezTo>
                    <a:pt x="12900" y="33955"/>
                    <a:pt x="14600" y="37373"/>
                    <a:pt x="17778" y="39400"/>
                  </a:cubicBezTo>
                  <a:cubicBezTo>
                    <a:pt x="19884" y="40669"/>
                    <a:pt x="22311" y="41306"/>
                    <a:pt x="24769" y="41237"/>
                  </a:cubicBezTo>
                  <a:cubicBezTo>
                    <a:pt x="27307" y="41354"/>
                    <a:pt x="29803" y="40563"/>
                    <a:pt x="31811" y="39004"/>
                  </a:cubicBezTo>
                  <a:cubicBezTo>
                    <a:pt x="32891" y="38080"/>
                    <a:pt x="33774" y="36947"/>
                    <a:pt x="34405" y="35672"/>
                  </a:cubicBezTo>
                  <a:lnTo>
                    <a:pt x="47407" y="35672"/>
                  </a:lnTo>
                  <a:cubicBezTo>
                    <a:pt x="46818" y="39021"/>
                    <a:pt x="45169" y="42092"/>
                    <a:pt x="42701" y="44432"/>
                  </a:cubicBezTo>
                  <a:cubicBezTo>
                    <a:pt x="38355" y="49156"/>
                    <a:pt x="32292" y="51509"/>
                    <a:pt x="24459" y="51509"/>
                  </a:cubicBezTo>
                  <a:cubicBezTo>
                    <a:pt x="18245" y="51584"/>
                    <a:pt x="12202" y="49474"/>
                    <a:pt x="7386" y="45549"/>
                  </a:cubicBezTo>
                  <a:cubicBezTo>
                    <a:pt x="2461" y="41564"/>
                    <a:pt x="0" y="35094"/>
                    <a:pt x="0" y="26139"/>
                  </a:cubicBezTo>
                  <a:cubicBezTo>
                    <a:pt x="0" y="17746"/>
                    <a:pt x="2228" y="11304"/>
                    <a:pt x="6682" y="6816"/>
                  </a:cubicBezTo>
                  <a:cubicBezTo>
                    <a:pt x="11252" y="2254"/>
                    <a:pt x="17508" y="-208"/>
                    <a:pt x="23961" y="14"/>
                  </a:cubicBezTo>
                  <a:cubicBezTo>
                    <a:pt x="27886" y="-52"/>
                    <a:pt x="31782" y="721"/>
                    <a:pt x="35384" y="2281"/>
                  </a:cubicBezTo>
                  <a:close/>
                  <a:moveTo>
                    <a:pt x="16490" y="13223"/>
                  </a:moveTo>
                  <a:cubicBezTo>
                    <a:pt x="14554" y="15309"/>
                    <a:pt x="13350" y="17967"/>
                    <a:pt x="13054" y="20797"/>
                  </a:cubicBezTo>
                  <a:lnTo>
                    <a:pt x="34886" y="20797"/>
                  </a:lnTo>
                  <a:cubicBezTo>
                    <a:pt x="34844" y="17880"/>
                    <a:pt x="33601" y="15108"/>
                    <a:pt x="31450" y="13137"/>
                  </a:cubicBezTo>
                  <a:cubicBezTo>
                    <a:pt x="29363" y="11367"/>
                    <a:pt x="26698" y="10426"/>
                    <a:pt x="23961" y="10491"/>
                  </a:cubicBezTo>
                  <a:cubicBezTo>
                    <a:pt x="21201" y="10337"/>
                    <a:pt x="18499" y="11325"/>
                    <a:pt x="16490" y="13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p69"/>
          <p:cNvSpPr txBox="1"/>
          <p:nvPr/>
        </p:nvSpPr>
        <p:spPr>
          <a:xfrm rot="-5400000">
            <a:off x="11250971" y="5290633"/>
            <a:ext cx="1567737" cy="1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Copyright © 2020.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9"/>
          <p:cNvSpPr txBox="1"/>
          <p:nvPr>
            <p:ph idx="12" type="sldNum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4" name="Google Shape;254;p69"/>
          <p:cNvCxnSpPr/>
          <p:nvPr/>
        </p:nvCxnSpPr>
        <p:spPr>
          <a:xfrm>
            <a:off x="992389" y="5712304"/>
            <a:ext cx="1542466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uides" showMasterSp="0">
  <p:cSld name="Guides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0"/>
          <p:cNvSpPr/>
          <p:nvPr/>
        </p:nvSpPr>
        <p:spPr>
          <a:xfrm>
            <a:off x="0" y="0"/>
            <a:ext cx="12193200" cy="6858000"/>
          </a:xfrm>
          <a:custGeom>
            <a:rect b="b" l="l" r="r" t="t"/>
            <a:pathLst>
              <a:path extrusionOk="0" h="6858000" w="12193200">
                <a:moveTo>
                  <a:pt x="566584" y="549276"/>
                </a:moveTo>
                <a:lnTo>
                  <a:pt x="566584" y="6308726"/>
                </a:lnTo>
                <a:lnTo>
                  <a:pt x="11641138" y="6308726"/>
                </a:lnTo>
                <a:lnTo>
                  <a:pt x="11641138" y="549276"/>
                </a:lnTo>
                <a:close/>
                <a:moveTo>
                  <a:pt x="0" y="0"/>
                </a:moveTo>
                <a:lnTo>
                  <a:pt x="12193200" y="0"/>
                </a:lnTo>
                <a:lnTo>
                  <a:pt x="12193200" y="622800"/>
                </a:lnTo>
                <a:lnTo>
                  <a:pt x="12192000" y="622800"/>
                </a:lnTo>
                <a:lnTo>
                  <a:pt x="12192000" y="6160597"/>
                </a:lnTo>
                <a:lnTo>
                  <a:pt x="12193200" y="6160597"/>
                </a:lnTo>
                <a:lnTo>
                  <a:pt x="12193200" y="6858000"/>
                </a:lnTo>
                <a:lnTo>
                  <a:pt x="12192000" y="6858000"/>
                </a:lnTo>
                <a:lnTo>
                  <a:pt x="11562000" y="6858000"/>
                </a:lnTo>
                <a:lnTo>
                  <a:pt x="630001" y="6858000"/>
                </a:lnTo>
                <a:lnTo>
                  <a:pt x="1" y="6858000"/>
                </a:lnTo>
                <a:lnTo>
                  <a:pt x="1" y="6160597"/>
                </a:lnTo>
                <a:lnTo>
                  <a:pt x="1" y="622800"/>
                </a:lnTo>
                <a:lnTo>
                  <a:pt x="0" y="622800"/>
                </a:lnTo>
                <a:close/>
              </a:path>
            </a:pathLst>
          </a:custGeom>
          <a:solidFill>
            <a:srgbClr val="FF0000">
              <a:alpha val="196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7" name="Google Shape;257;p70"/>
          <p:cNvGrpSpPr/>
          <p:nvPr/>
        </p:nvGrpSpPr>
        <p:grpSpPr>
          <a:xfrm>
            <a:off x="-600" y="549275"/>
            <a:ext cx="12193201" cy="5759450"/>
            <a:chOff x="-600" y="549275"/>
            <a:chExt cx="12193201" cy="5759450"/>
          </a:xfrm>
        </p:grpSpPr>
        <p:cxnSp>
          <p:nvCxnSpPr>
            <p:cNvPr id="258" name="Google Shape;258;p70"/>
            <p:cNvCxnSpPr/>
            <p:nvPr/>
          </p:nvCxnSpPr>
          <p:spPr>
            <a:xfrm>
              <a:off x="-600" y="549275"/>
              <a:ext cx="12193201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70"/>
            <p:cNvCxnSpPr/>
            <p:nvPr/>
          </p:nvCxnSpPr>
          <p:spPr>
            <a:xfrm>
              <a:off x="-600" y="1072861"/>
              <a:ext cx="12193201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70"/>
            <p:cNvCxnSpPr/>
            <p:nvPr/>
          </p:nvCxnSpPr>
          <p:spPr>
            <a:xfrm>
              <a:off x="-600" y="1334654"/>
              <a:ext cx="12193201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70"/>
            <p:cNvCxnSpPr/>
            <p:nvPr/>
          </p:nvCxnSpPr>
          <p:spPr>
            <a:xfrm>
              <a:off x="-600" y="1596447"/>
              <a:ext cx="12193201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70"/>
            <p:cNvCxnSpPr/>
            <p:nvPr/>
          </p:nvCxnSpPr>
          <p:spPr>
            <a:xfrm>
              <a:off x="-600" y="1858240"/>
              <a:ext cx="12193201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70"/>
            <p:cNvCxnSpPr/>
            <p:nvPr/>
          </p:nvCxnSpPr>
          <p:spPr>
            <a:xfrm>
              <a:off x="-600" y="2120033"/>
              <a:ext cx="12193201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70"/>
            <p:cNvCxnSpPr/>
            <p:nvPr/>
          </p:nvCxnSpPr>
          <p:spPr>
            <a:xfrm>
              <a:off x="-600" y="2381826"/>
              <a:ext cx="12193201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70"/>
            <p:cNvCxnSpPr/>
            <p:nvPr/>
          </p:nvCxnSpPr>
          <p:spPr>
            <a:xfrm>
              <a:off x="-600" y="2643619"/>
              <a:ext cx="12193201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70"/>
            <p:cNvCxnSpPr/>
            <p:nvPr/>
          </p:nvCxnSpPr>
          <p:spPr>
            <a:xfrm>
              <a:off x="-600" y="2905412"/>
              <a:ext cx="12193201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70"/>
            <p:cNvCxnSpPr/>
            <p:nvPr/>
          </p:nvCxnSpPr>
          <p:spPr>
            <a:xfrm>
              <a:off x="-600" y="3167205"/>
              <a:ext cx="12193201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70"/>
            <p:cNvCxnSpPr/>
            <p:nvPr/>
          </p:nvCxnSpPr>
          <p:spPr>
            <a:xfrm>
              <a:off x="-600" y="3428998"/>
              <a:ext cx="12193201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70"/>
            <p:cNvCxnSpPr/>
            <p:nvPr/>
          </p:nvCxnSpPr>
          <p:spPr>
            <a:xfrm>
              <a:off x="-600" y="3690791"/>
              <a:ext cx="12193201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70"/>
            <p:cNvCxnSpPr/>
            <p:nvPr/>
          </p:nvCxnSpPr>
          <p:spPr>
            <a:xfrm>
              <a:off x="-600" y="3952584"/>
              <a:ext cx="12193201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70"/>
            <p:cNvCxnSpPr/>
            <p:nvPr/>
          </p:nvCxnSpPr>
          <p:spPr>
            <a:xfrm>
              <a:off x="-600" y="4214377"/>
              <a:ext cx="12193201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70"/>
            <p:cNvCxnSpPr/>
            <p:nvPr/>
          </p:nvCxnSpPr>
          <p:spPr>
            <a:xfrm>
              <a:off x="-600" y="4476170"/>
              <a:ext cx="12193201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70"/>
            <p:cNvCxnSpPr/>
            <p:nvPr/>
          </p:nvCxnSpPr>
          <p:spPr>
            <a:xfrm>
              <a:off x="-600" y="4737963"/>
              <a:ext cx="12193201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70"/>
            <p:cNvCxnSpPr/>
            <p:nvPr/>
          </p:nvCxnSpPr>
          <p:spPr>
            <a:xfrm>
              <a:off x="-600" y="4999756"/>
              <a:ext cx="12193201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70"/>
            <p:cNvCxnSpPr/>
            <p:nvPr/>
          </p:nvCxnSpPr>
          <p:spPr>
            <a:xfrm>
              <a:off x="-600" y="5261549"/>
              <a:ext cx="12193201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70"/>
            <p:cNvCxnSpPr/>
            <p:nvPr/>
          </p:nvCxnSpPr>
          <p:spPr>
            <a:xfrm>
              <a:off x="-600" y="5523342"/>
              <a:ext cx="12193201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70"/>
            <p:cNvCxnSpPr/>
            <p:nvPr/>
          </p:nvCxnSpPr>
          <p:spPr>
            <a:xfrm>
              <a:off x="-600" y="5785135"/>
              <a:ext cx="12193201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70"/>
            <p:cNvCxnSpPr/>
            <p:nvPr/>
          </p:nvCxnSpPr>
          <p:spPr>
            <a:xfrm>
              <a:off x="-600" y="811068"/>
              <a:ext cx="12193201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70"/>
            <p:cNvCxnSpPr/>
            <p:nvPr/>
          </p:nvCxnSpPr>
          <p:spPr>
            <a:xfrm>
              <a:off x="-600" y="6308725"/>
              <a:ext cx="12193201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70"/>
            <p:cNvCxnSpPr/>
            <p:nvPr/>
          </p:nvCxnSpPr>
          <p:spPr>
            <a:xfrm>
              <a:off x="-600" y="6046928"/>
              <a:ext cx="12193201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1" name="Google Shape;281;p70"/>
          <p:cNvSpPr/>
          <p:nvPr/>
        </p:nvSpPr>
        <p:spPr>
          <a:xfrm>
            <a:off x="550263" y="6308721"/>
            <a:ext cx="11090873" cy="261799"/>
          </a:xfrm>
          <a:prstGeom prst="rect">
            <a:avLst/>
          </a:prstGeom>
          <a:solidFill>
            <a:srgbClr val="FF0000">
              <a:alpha val="7058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70"/>
          <p:cNvSpPr/>
          <p:nvPr/>
        </p:nvSpPr>
        <p:spPr>
          <a:xfrm>
            <a:off x="550864" y="1348221"/>
            <a:ext cx="11105556" cy="509202"/>
          </a:xfrm>
          <a:prstGeom prst="rect">
            <a:avLst/>
          </a:prstGeom>
          <a:solidFill>
            <a:srgbClr val="FF0000">
              <a:alpha val="196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70"/>
          <p:cNvSpPr/>
          <p:nvPr/>
        </p:nvSpPr>
        <p:spPr>
          <a:xfrm>
            <a:off x="550863" y="2120033"/>
            <a:ext cx="11090275" cy="4188692"/>
          </a:xfrm>
          <a:custGeom>
            <a:rect b="b" l="l" r="r" t="t"/>
            <a:pathLst>
              <a:path extrusionOk="0" h="5537797" w="10931999">
                <a:moveTo>
                  <a:pt x="0" y="0"/>
                </a:moveTo>
                <a:lnTo>
                  <a:pt x="10931999" y="0"/>
                </a:lnTo>
                <a:lnTo>
                  <a:pt x="10931999" y="5537797"/>
                </a:lnTo>
                <a:lnTo>
                  <a:pt x="0" y="5537797"/>
                </a:lnTo>
                <a:close/>
              </a:path>
            </a:pathLst>
          </a:custGeom>
          <a:noFill/>
          <a:ln cap="flat" cmpd="sng" w="9525">
            <a:solidFill>
              <a:schemeClr val="dk2">
                <a:alpha val="32156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" name="Google Shape;284;p70"/>
          <p:cNvGrpSpPr/>
          <p:nvPr/>
        </p:nvGrpSpPr>
        <p:grpSpPr>
          <a:xfrm>
            <a:off x="1215339" y="1857423"/>
            <a:ext cx="9763000" cy="4458091"/>
            <a:chOff x="1215339" y="549274"/>
            <a:chExt cx="9763000" cy="5759450"/>
          </a:xfrm>
        </p:grpSpPr>
        <p:sp>
          <p:nvSpPr>
            <p:cNvPr id="285" name="Google Shape;285;p70"/>
            <p:cNvSpPr/>
            <p:nvPr/>
          </p:nvSpPr>
          <p:spPr>
            <a:xfrm>
              <a:off x="6900339" y="549274"/>
              <a:ext cx="288000" cy="5759450"/>
            </a:xfrm>
            <a:prstGeom prst="rect">
              <a:avLst/>
            </a:prstGeom>
            <a:solidFill>
              <a:srgbClr val="9EB5FA">
                <a:alpha val="705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70"/>
            <p:cNvSpPr/>
            <p:nvPr/>
          </p:nvSpPr>
          <p:spPr>
            <a:xfrm>
              <a:off x="8795339" y="549274"/>
              <a:ext cx="288000" cy="5759450"/>
            </a:xfrm>
            <a:prstGeom prst="rect">
              <a:avLst/>
            </a:prstGeom>
            <a:solidFill>
              <a:srgbClr val="9EB5FA">
                <a:alpha val="705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0"/>
            <p:cNvSpPr/>
            <p:nvPr/>
          </p:nvSpPr>
          <p:spPr>
            <a:xfrm>
              <a:off x="7847839" y="549274"/>
              <a:ext cx="288000" cy="5759450"/>
            </a:xfrm>
            <a:prstGeom prst="rect">
              <a:avLst/>
            </a:prstGeom>
            <a:solidFill>
              <a:srgbClr val="9EB5FA">
                <a:alpha val="705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70"/>
            <p:cNvSpPr/>
            <p:nvPr/>
          </p:nvSpPr>
          <p:spPr>
            <a:xfrm>
              <a:off x="9742839" y="549274"/>
              <a:ext cx="288000" cy="5759450"/>
            </a:xfrm>
            <a:prstGeom prst="rect">
              <a:avLst/>
            </a:prstGeom>
            <a:solidFill>
              <a:srgbClr val="9EB5FA">
                <a:alpha val="705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0"/>
            <p:cNvSpPr/>
            <p:nvPr/>
          </p:nvSpPr>
          <p:spPr>
            <a:xfrm>
              <a:off x="10690339" y="549274"/>
              <a:ext cx="288000" cy="5759450"/>
            </a:xfrm>
            <a:prstGeom prst="rect">
              <a:avLst/>
            </a:prstGeom>
            <a:solidFill>
              <a:srgbClr val="9EB5FA">
                <a:alpha val="705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70"/>
            <p:cNvSpPr/>
            <p:nvPr/>
          </p:nvSpPr>
          <p:spPr>
            <a:xfrm>
              <a:off x="5952839" y="549274"/>
              <a:ext cx="288000" cy="5759450"/>
            </a:xfrm>
            <a:prstGeom prst="rect">
              <a:avLst/>
            </a:prstGeom>
            <a:solidFill>
              <a:srgbClr val="9EB5FA">
                <a:alpha val="2705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0"/>
            <p:cNvSpPr/>
            <p:nvPr/>
          </p:nvSpPr>
          <p:spPr>
            <a:xfrm>
              <a:off x="1215339" y="549274"/>
              <a:ext cx="288000" cy="5759450"/>
            </a:xfrm>
            <a:prstGeom prst="rect">
              <a:avLst/>
            </a:prstGeom>
            <a:solidFill>
              <a:srgbClr val="9EB5FA">
                <a:alpha val="705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0"/>
            <p:cNvSpPr/>
            <p:nvPr/>
          </p:nvSpPr>
          <p:spPr>
            <a:xfrm>
              <a:off x="2162839" y="549274"/>
              <a:ext cx="288000" cy="5759450"/>
            </a:xfrm>
            <a:prstGeom prst="rect">
              <a:avLst/>
            </a:prstGeom>
            <a:solidFill>
              <a:srgbClr val="9EB5FA">
                <a:alpha val="705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70"/>
            <p:cNvSpPr/>
            <p:nvPr/>
          </p:nvSpPr>
          <p:spPr>
            <a:xfrm>
              <a:off x="3110339" y="549274"/>
              <a:ext cx="288000" cy="5759450"/>
            </a:xfrm>
            <a:prstGeom prst="rect">
              <a:avLst/>
            </a:prstGeom>
            <a:solidFill>
              <a:srgbClr val="9EB5FA">
                <a:alpha val="705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0"/>
            <p:cNvSpPr/>
            <p:nvPr/>
          </p:nvSpPr>
          <p:spPr>
            <a:xfrm>
              <a:off x="4057839" y="549274"/>
              <a:ext cx="288000" cy="5759450"/>
            </a:xfrm>
            <a:prstGeom prst="rect">
              <a:avLst/>
            </a:prstGeom>
            <a:solidFill>
              <a:srgbClr val="9EB5FA">
                <a:alpha val="705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70"/>
            <p:cNvSpPr/>
            <p:nvPr/>
          </p:nvSpPr>
          <p:spPr>
            <a:xfrm>
              <a:off x="5005339" y="549274"/>
              <a:ext cx="288000" cy="5759450"/>
            </a:xfrm>
            <a:prstGeom prst="rect">
              <a:avLst/>
            </a:prstGeom>
            <a:solidFill>
              <a:srgbClr val="9EB5FA">
                <a:alpha val="705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70"/>
          <p:cNvSpPr txBox="1"/>
          <p:nvPr/>
        </p:nvSpPr>
        <p:spPr>
          <a:xfrm>
            <a:off x="550862" y="6309543"/>
            <a:ext cx="9030915" cy="2777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Footnotes/Notes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Source: Include a source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70"/>
          <p:cNvSpPr txBox="1"/>
          <p:nvPr>
            <p:ph idx="12" type="sldNum"/>
          </p:nvPr>
        </p:nvSpPr>
        <p:spPr>
          <a:xfrm>
            <a:off x="11490153" y="6450225"/>
            <a:ext cx="150682" cy="1538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70"/>
          <p:cNvSpPr txBox="1"/>
          <p:nvPr>
            <p:ph type="title"/>
          </p:nvPr>
        </p:nvSpPr>
        <p:spPr>
          <a:xfrm>
            <a:off x="539400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9" name="Google Shape;299;p70"/>
          <p:cNvGrpSpPr/>
          <p:nvPr/>
        </p:nvGrpSpPr>
        <p:grpSpPr>
          <a:xfrm>
            <a:off x="550864" y="6156603"/>
            <a:ext cx="11089971" cy="55199"/>
            <a:chOff x="550864" y="6156603"/>
            <a:chExt cx="11089971" cy="55199"/>
          </a:xfrm>
        </p:grpSpPr>
        <p:sp>
          <p:nvSpPr>
            <p:cNvPr id="300" name="Google Shape;300;p70"/>
            <p:cNvSpPr/>
            <p:nvPr/>
          </p:nvSpPr>
          <p:spPr>
            <a:xfrm>
              <a:off x="550864" y="6156603"/>
              <a:ext cx="1983600" cy="55199"/>
            </a:xfrm>
            <a:prstGeom prst="rect">
              <a:avLst/>
            </a:prstGeom>
            <a:solidFill>
              <a:srgbClr val="9EB5FA">
                <a:alpha val="2705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70"/>
            <p:cNvSpPr/>
            <p:nvPr/>
          </p:nvSpPr>
          <p:spPr>
            <a:xfrm>
              <a:off x="5104050" y="6156603"/>
              <a:ext cx="1983600" cy="55199"/>
            </a:xfrm>
            <a:prstGeom prst="rect">
              <a:avLst/>
            </a:prstGeom>
            <a:solidFill>
              <a:srgbClr val="9EB5FA">
                <a:alpha val="2705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70"/>
            <p:cNvSpPr/>
            <p:nvPr/>
          </p:nvSpPr>
          <p:spPr>
            <a:xfrm>
              <a:off x="7380643" y="6156603"/>
              <a:ext cx="1983600" cy="55199"/>
            </a:xfrm>
            <a:prstGeom prst="rect">
              <a:avLst/>
            </a:prstGeom>
            <a:solidFill>
              <a:srgbClr val="9EB5FA">
                <a:alpha val="2705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70"/>
            <p:cNvSpPr/>
            <p:nvPr/>
          </p:nvSpPr>
          <p:spPr>
            <a:xfrm>
              <a:off x="9657235" y="6156603"/>
              <a:ext cx="1983600" cy="55199"/>
            </a:xfrm>
            <a:prstGeom prst="rect">
              <a:avLst/>
            </a:prstGeom>
            <a:solidFill>
              <a:srgbClr val="9EB5FA">
                <a:alpha val="2705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70"/>
            <p:cNvSpPr/>
            <p:nvPr/>
          </p:nvSpPr>
          <p:spPr>
            <a:xfrm>
              <a:off x="2827457" y="6156603"/>
              <a:ext cx="1983600" cy="55199"/>
            </a:xfrm>
            <a:prstGeom prst="rect">
              <a:avLst/>
            </a:prstGeom>
            <a:solidFill>
              <a:srgbClr val="9EB5FA">
                <a:alpha val="2705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Full-width Page">
  <p:cSld name="5_Full-width Page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0"/>
            <a:ext cx="34924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71"/>
          <p:cNvSpPr/>
          <p:nvPr/>
        </p:nvSpPr>
        <p:spPr>
          <a:xfrm>
            <a:off x="0" y="-1"/>
            <a:ext cx="3492497" cy="6857999"/>
          </a:xfrm>
          <a:prstGeom prst="rect">
            <a:avLst/>
          </a:prstGeom>
          <a:gradFill>
            <a:gsLst>
              <a:gs pos="0">
                <a:schemeClr val="dk2"/>
              </a:gs>
              <a:gs pos="76000">
                <a:srgbClr val="4873F5">
                  <a:alpha val="81960"/>
                </a:srgbClr>
              </a:gs>
              <a:gs pos="100000">
                <a:srgbClr val="00B9FF">
                  <a:alpha val="80000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71"/>
          <p:cNvSpPr txBox="1"/>
          <p:nvPr>
            <p:ph type="title"/>
          </p:nvPr>
        </p:nvSpPr>
        <p:spPr>
          <a:xfrm>
            <a:off x="376385" y="410423"/>
            <a:ext cx="302359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Franklin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9" name="Google Shape;309;p71"/>
          <p:cNvCxnSpPr/>
          <p:nvPr/>
        </p:nvCxnSpPr>
        <p:spPr>
          <a:xfrm>
            <a:off x="362847" y="361101"/>
            <a:ext cx="5400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2 Blue on Right">
  <p:cSld name="1/2 Blue on Righ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8"/>
          <p:cNvSpPr/>
          <p:nvPr/>
        </p:nvSpPr>
        <p:spPr>
          <a:xfrm>
            <a:off x="6096000" y="-1"/>
            <a:ext cx="6098539" cy="6858001"/>
          </a:xfrm>
          <a:prstGeom prst="rect">
            <a:avLst/>
          </a:prstGeom>
          <a:gradFill>
            <a:gsLst>
              <a:gs pos="0">
                <a:srgbClr val="062379"/>
              </a:gs>
              <a:gs pos="16000">
                <a:srgbClr val="062379"/>
              </a:gs>
              <a:gs pos="45000">
                <a:srgbClr val="0934B6">
                  <a:alpha val="87058"/>
                </a:srgbClr>
              </a:gs>
              <a:gs pos="79000">
                <a:srgbClr val="036DFF">
                  <a:alpha val="80000"/>
                </a:srgbClr>
              </a:gs>
              <a:gs pos="100000">
                <a:srgbClr val="43E1D3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48"/>
          <p:cNvSpPr txBox="1"/>
          <p:nvPr>
            <p:ph type="title"/>
          </p:nvPr>
        </p:nvSpPr>
        <p:spPr>
          <a:xfrm>
            <a:off x="539400" y="562841"/>
            <a:ext cx="5205071" cy="837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12" type="sldNum"/>
          </p:nvPr>
        </p:nvSpPr>
        <p:spPr>
          <a:xfrm>
            <a:off x="11490453" y="6445294"/>
            <a:ext cx="150683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48"/>
          <p:cNvCxnSpPr/>
          <p:nvPr/>
        </p:nvCxnSpPr>
        <p:spPr>
          <a:xfrm>
            <a:off x="539400" y="484910"/>
            <a:ext cx="540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8" name="Google Shape;58;p48"/>
          <p:cNvGrpSpPr/>
          <p:nvPr/>
        </p:nvGrpSpPr>
        <p:grpSpPr>
          <a:xfrm>
            <a:off x="11998459" y="6162188"/>
            <a:ext cx="68500" cy="441925"/>
            <a:chOff x="11998459" y="6162188"/>
            <a:chExt cx="68500" cy="441925"/>
          </a:xfrm>
        </p:grpSpPr>
        <p:sp>
          <p:nvSpPr>
            <p:cNvPr id="59" name="Google Shape;59;p48"/>
            <p:cNvSpPr/>
            <p:nvPr/>
          </p:nvSpPr>
          <p:spPr>
            <a:xfrm rot="-5400000">
              <a:off x="12063068" y="6476346"/>
              <a:ext cx="17" cy="1717"/>
            </a:xfrm>
            <a:custGeom>
              <a:rect b="b" l="l" r="r" t="t"/>
              <a:pathLst>
                <a:path extrusionOk="0" h="1717" w="17">
                  <a:moveTo>
                    <a:pt x="0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8"/>
            <p:cNvSpPr/>
            <p:nvPr/>
          </p:nvSpPr>
          <p:spPr>
            <a:xfrm rot="-5400000">
              <a:off x="12023737" y="6455896"/>
              <a:ext cx="453" cy="271"/>
            </a:xfrm>
            <a:custGeom>
              <a:rect b="b" l="l" r="r" t="t"/>
              <a:pathLst>
                <a:path extrusionOk="0" h="271" w="453">
                  <a:moveTo>
                    <a:pt x="0" y="0"/>
                  </a:moveTo>
                  <a:cubicBezTo>
                    <a:pt x="258" y="172"/>
                    <a:pt x="498" y="344"/>
                    <a:pt x="447" y="2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8"/>
            <p:cNvSpPr/>
            <p:nvPr/>
          </p:nvSpPr>
          <p:spPr>
            <a:xfrm rot="-5400000">
              <a:off x="12023907" y="6477766"/>
              <a:ext cx="15" cy="76"/>
            </a:xfrm>
            <a:custGeom>
              <a:rect b="b" l="l" r="r" t="t"/>
              <a:pathLst>
                <a:path extrusionOk="0" h="76" w="15">
                  <a:moveTo>
                    <a:pt x="15" y="38"/>
                  </a:moveTo>
                  <a:cubicBezTo>
                    <a:pt x="15" y="38"/>
                    <a:pt x="15" y="-48"/>
                    <a:pt x="15" y="38"/>
                  </a:cubicBezTo>
                  <a:cubicBezTo>
                    <a:pt x="15" y="124"/>
                    <a:pt x="-19" y="38"/>
                    <a:pt x="15" y="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8"/>
            <p:cNvSpPr/>
            <p:nvPr/>
          </p:nvSpPr>
          <p:spPr>
            <a:xfrm rot="-5400000">
              <a:off x="12021636" y="6473651"/>
              <a:ext cx="261" cy="103"/>
            </a:xfrm>
            <a:custGeom>
              <a:rect b="b" l="l" r="r" t="t"/>
              <a:pathLst>
                <a:path extrusionOk="0" h="103" w="261">
                  <a:moveTo>
                    <a:pt x="262" y="0"/>
                  </a:moveTo>
                  <a:lnTo>
                    <a:pt x="56" y="103"/>
                  </a:lnTo>
                  <a:cubicBezTo>
                    <a:pt x="176" y="103"/>
                    <a:pt x="-116" y="103"/>
                    <a:pt x="56" y="1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8"/>
            <p:cNvSpPr/>
            <p:nvPr/>
          </p:nvSpPr>
          <p:spPr>
            <a:xfrm rot="-5400000">
              <a:off x="12015635" y="6442208"/>
              <a:ext cx="51323" cy="51323"/>
            </a:xfrm>
            <a:custGeom>
              <a:rect b="b" l="l" r="r" t="t"/>
              <a:pathLst>
                <a:path extrusionOk="0" h="51323" w="51323">
                  <a:moveTo>
                    <a:pt x="25662" y="0"/>
                  </a:moveTo>
                  <a:cubicBezTo>
                    <a:pt x="11489" y="0"/>
                    <a:pt x="0" y="11489"/>
                    <a:pt x="0" y="25662"/>
                  </a:cubicBezTo>
                  <a:cubicBezTo>
                    <a:pt x="0" y="39834"/>
                    <a:pt x="11489" y="51323"/>
                    <a:pt x="25662" y="51323"/>
                  </a:cubicBezTo>
                  <a:cubicBezTo>
                    <a:pt x="39835" y="51323"/>
                    <a:pt x="51324" y="39834"/>
                    <a:pt x="51324" y="25662"/>
                  </a:cubicBezTo>
                  <a:cubicBezTo>
                    <a:pt x="51324" y="25645"/>
                    <a:pt x="51324" y="25627"/>
                    <a:pt x="51324" y="25610"/>
                  </a:cubicBezTo>
                  <a:cubicBezTo>
                    <a:pt x="51314" y="11457"/>
                    <a:pt x="39833" y="-9"/>
                    <a:pt x="25679" y="0"/>
                  </a:cubicBezTo>
                  <a:cubicBezTo>
                    <a:pt x="25673" y="0"/>
                    <a:pt x="25667" y="0"/>
                    <a:pt x="25662" y="0"/>
                  </a:cubicBezTo>
                  <a:close/>
                  <a:moveTo>
                    <a:pt x="26967" y="15648"/>
                  </a:moveTo>
                  <a:cubicBezTo>
                    <a:pt x="26864" y="15648"/>
                    <a:pt x="26967" y="15785"/>
                    <a:pt x="26967" y="15837"/>
                  </a:cubicBezTo>
                  <a:cubicBezTo>
                    <a:pt x="26894" y="15820"/>
                    <a:pt x="26817" y="15820"/>
                    <a:pt x="26744" y="15837"/>
                  </a:cubicBezTo>
                  <a:cubicBezTo>
                    <a:pt x="26899" y="15837"/>
                    <a:pt x="27139" y="16043"/>
                    <a:pt x="26933" y="16163"/>
                  </a:cubicBezTo>
                  <a:cubicBezTo>
                    <a:pt x="26727" y="16283"/>
                    <a:pt x="27019" y="16163"/>
                    <a:pt x="27036" y="16163"/>
                  </a:cubicBezTo>
                  <a:cubicBezTo>
                    <a:pt x="27173" y="15854"/>
                    <a:pt x="27586" y="16283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294" y="16489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191" y="16489"/>
                    <a:pt x="27156" y="16489"/>
                  </a:cubicBezTo>
                  <a:cubicBezTo>
                    <a:pt x="27122" y="16489"/>
                    <a:pt x="27156" y="16489"/>
                    <a:pt x="27156" y="16593"/>
                  </a:cubicBezTo>
                  <a:cubicBezTo>
                    <a:pt x="27156" y="16696"/>
                    <a:pt x="27276" y="16593"/>
                    <a:pt x="27156" y="16593"/>
                  </a:cubicBezTo>
                  <a:cubicBezTo>
                    <a:pt x="27036" y="16593"/>
                    <a:pt x="27294" y="16593"/>
                    <a:pt x="27379" y="16593"/>
                  </a:cubicBezTo>
                  <a:cubicBezTo>
                    <a:pt x="27465" y="16593"/>
                    <a:pt x="27276" y="16713"/>
                    <a:pt x="27276" y="16799"/>
                  </a:cubicBezTo>
                  <a:cubicBezTo>
                    <a:pt x="27276" y="16885"/>
                    <a:pt x="26795" y="16936"/>
                    <a:pt x="26744" y="16799"/>
                  </a:cubicBezTo>
                  <a:cubicBezTo>
                    <a:pt x="26692" y="16661"/>
                    <a:pt x="26297" y="16799"/>
                    <a:pt x="26074" y="16902"/>
                  </a:cubicBezTo>
                  <a:cubicBezTo>
                    <a:pt x="25851" y="17005"/>
                    <a:pt x="26074" y="17125"/>
                    <a:pt x="25868" y="16988"/>
                  </a:cubicBezTo>
                  <a:cubicBezTo>
                    <a:pt x="25662" y="16850"/>
                    <a:pt x="25610" y="16988"/>
                    <a:pt x="25559" y="17142"/>
                  </a:cubicBezTo>
                  <a:cubicBezTo>
                    <a:pt x="25507" y="17297"/>
                    <a:pt x="25559" y="17142"/>
                    <a:pt x="25404" y="17142"/>
                  </a:cubicBezTo>
                  <a:cubicBezTo>
                    <a:pt x="25553" y="17029"/>
                    <a:pt x="25690" y="16902"/>
                    <a:pt x="25816" y="16764"/>
                  </a:cubicBezTo>
                  <a:cubicBezTo>
                    <a:pt x="25816" y="16593"/>
                    <a:pt x="26057" y="16764"/>
                    <a:pt x="26194" y="16764"/>
                  </a:cubicBezTo>
                  <a:cubicBezTo>
                    <a:pt x="26332" y="16764"/>
                    <a:pt x="26297" y="16610"/>
                    <a:pt x="26349" y="16541"/>
                  </a:cubicBezTo>
                  <a:cubicBezTo>
                    <a:pt x="26400" y="16472"/>
                    <a:pt x="26091" y="16764"/>
                    <a:pt x="26005" y="16627"/>
                  </a:cubicBezTo>
                  <a:cubicBezTo>
                    <a:pt x="25919" y="16489"/>
                    <a:pt x="25748" y="16627"/>
                    <a:pt x="25902" y="16627"/>
                  </a:cubicBezTo>
                  <a:cubicBezTo>
                    <a:pt x="26057" y="16627"/>
                    <a:pt x="25765" y="16627"/>
                    <a:pt x="25662" y="16627"/>
                  </a:cubicBezTo>
                  <a:lnTo>
                    <a:pt x="25662" y="16627"/>
                  </a:lnTo>
                  <a:cubicBezTo>
                    <a:pt x="25662" y="16627"/>
                    <a:pt x="25662" y="16627"/>
                    <a:pt x="25662" y="16627"/>
                  </a:cubicBezTo>
                  <a:cubicBezTo>
                    <a:pt x="25919" y="16541"/>
                    <a:pt x="26040" y="16472"/>
                    <a:pt x="26005" y="16215"/>
                  </a:cubicBezTo>
                  <a:lnTo>
                    <a:pt x="25834" y="16215"/>
                  </a:lnTo>
                  <a:cubicBezTo>
                    <a:pt x="25954" y="16094"/>
                    <a:pt x="26126" y="15940"/>
                    <a:pt x="26297" y="16060"/>
                  </a:cubicBezTo>
                  <a:cubicBezTo>
                    <a:pt x="26160" y="15888"/>
                    <a:pt x="26297" y="16060"/>
                    <a:pt x="26297" y="16060"/>
                  </a:cubicBezTo>
                  <a:cubicBezTo>
                    <a:pt x="26297" y="16060"/>
                    <a:pt x="26194" y="15837"/>
                    <a:pt x="26297" y="15785"/>
                  </a:cubicBezTo>
                  <a:cubicBezTo>
                    <a:pt x="26400" y="15734"/>
                    <a:pt x="26297" y="15648"/>
                    <a:pt x="26194" y="15785"/>
                  </a:cubicBezTo>
                  <a:lnTo>
                    <a:pt x="26194" y="15785"/>
                  </a:lnTo>
                  <a:cubicBezTo>
                    <a:pt x="26057" y="15785"/>
                    <a:pt x="26194" y="15476"/>
                    <a:pt x="26194" y="15493"/>
                  </a:cubicBezTo>
                  <a:cubicBezTo>
                    <a:pt x="26023" y="15493"/>
                    <a:pt x="25988" y="15613"/>
                    <a:pt x="25834" y="15493"/>
                  </a:cubicBezTo>
                  <a:cubicBezTo>
                    <a:pt x="25679" y="15373"/>
                    <a:pt x="25834" y="15493"/>
                    <a:pt x="25834" y="15596"/>
                  </a:cubicBezTo>
                  <a:cubicBezTo>
                    <a:pt x="25834" y="15699"/>
                    <a:pt x="25662" y="15459"/>
                    <a:pt x="25713" y="15596"/>
                  </a:cubicBezTo>
                  <a:cubicBezTo>
                    <a:pt x="25765" y="15734"/>
                    <a:pt x="25713" y="15493"/>
                    <a:pt x="25713" y="15459"/>
                  </a:cubicBezTo>
                  <a:lnTo>
                    <a:pt x="25713" y="15459"/>
                  </a:lnTo>
                  <a:cubicBezTo>
                    <a:pt x="25713" y="15459"/>
                    <a:pt x="25713" y="15287"/>
                    <a:pt x="25816" y="15236"/>
                  </a:cubicBezTo>
                  <a:cubicBezTo>
                    <a:pt x="25919" y="15184"/>
                    <a:pt x="25713" y="15029"/>
                    <a:pt x="25816" y="15064"/>
                  </a:cubicBezTo>
                  <a:cubicBezTo>
                    <a:pt x="25919" y="15098"/>
                    <a:pt x="25816" y="15064"/>
                    <a:pt x="25816" y="14961"/>
                  </a:cubicBezTo>
                  <a:cubicBezTo>
                    <a:pt x="25816" y="14858"/>
                    <a:pt x="25816" y="15047"/>
                    <a:pt x="25816" y="15081"/>
                  </a:cubicBezTo>
                  <a:lnTo>
                    <a:pt x="25816" y="15081"/>
                  </a:ln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2" y="15173"/>
                    <a:pt x="25812" y="15264"/>
                    <a:pt x="25816" y="15356"/>
                  </a:cubicBezTo>
                  <a:cubicBezTo>
                    <a:pt x="25713" y="15356"/>
                    <a:pt x="25816" y="15218"/>
                    <a:pt x="25816" y="15167"/>
                  </a:cubicBezTo>
                  <a:cubicBezTo>
                    <a:pt x="25816" y="15115"/>
                    <a:pt x="25816" y="14858"/>
                    <a:pt x="25919" y="14823"/>
                  </a:cubicBezTo>
                  <a:cubicBezTo>
                    <a:pt x="26023" y="14789"/>
                    <a:pt x="25919" y="14823"/>
                    <a:pt x="25919" y="14823"/>
                  </a:cubicBezTo>
                  <a:cubicBezTo>
                    <a:pt x="25919" y="14823"/>
                    <a:pt x="25799" y="14978"/>
                    <a:pt x="25731" y="14823"/>
                  </a:cubicBezTo>
                  <a:cubicBezTo>
                    <a:pt x="25662" y="14669"/>
                    <a:pt x="25731" y="14823"/>
                    <a:pt x="25731" y="14823"/>
                  </a:cubicBezTo>
                  <a:cubicBezTo>
                    <a:pt x="25731" y="14823"/>
                    <a:pt x="25731" y="14686"/>
                    <a:pt x="25868" y="14737"/>
                  </a:cubicBezTo>
                  <a:cubicBezTo>
                    <a:pt x="26005" y="14789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lnTo>
                    <a:pt x="25868" y="14737"/>
                  </a:lnTo>
                  <a:lnTo>
                    <a:pt x="25868" y="14652"/>
                  </a:lnTo>
                  <a:cubicBezTo>
                    <a:pt x="25868" y="14652"/>
                    <a:pt x="25868" y="14652"/>
                    <a:pt x="25868" y="14652"/>
                  </a:cubicBezTo>
                  <a:cubicBezTo>
                    <a:pt x="25868" y="14652"/>
                    <a:pt x="25868" y="14566"/>
                    <a:pt x="25868" y="14514"/>
                  </a:cubicBezTo>
                  <a:lnTo>
                    <a:pt x="25868" y="14514"/>
                  </a:lnTo>
                  <a:cubicBezTo>
                    <a:pt x="25868" y="14514"/>
                    <a:pt x="25868" y="14514"/>
                    <a:pt x="25868" y="14514"/>
                  </a:cubicBezTo>
                  <a:cubicBezTo>
                    <a:pt x="25868" y="14514"/>
                    <a:pt x="25868" y="14514"/>
                    <a:pt x="25971" y="14514"/>
                  </a:cubicBezTo>
                  <a:cubicBezTo>
                    <a:pt x="25976" y="14486"/>
                    <a:pt x="25976" y="14457"/>
                    <a:pt x="25971" y="14428"/>
                  </a:cubicBezTo>
                  <a:cubicBezTo>
                    <a:pt x="25971" y="14428"/>
                    <a:pt x="26091" y="14085"/>
                    <a:pt x="26126" y="14291"/>
                  </a:cubicBezTo>
                  <a:cubicBezTo>
                    <a:pt x="26160" y="14497"/>
                    <a:pt x="26126" y="14291"/>
                    <a:pt x="26126" y="14291"/>
                  </a:cubicBezTo>
                  <a:cubicBezTo>
                    <a:pt x="26538" y="14136"/>
                    <a:pt x="26435" y="14291"/>
                    <a:pt x="26126" y="14531"/>
                  </a:cubicBezTo>
                  <a:lnTo>
                    <a:pt x="26126" y="14531"/>
                  </a:lnTo>
                  <a:cubicBezTo>
                    <a:pt x="25902" y="14737"/>
                    <a:pt x="26366" y="14531"/>
                    <a:pt x="26486" y="14531"/>
                  </a:cubicBezTo>
                  <a:cubicBezTo>
                    <a:pt x="26607" y="14531"/>
                    <a:pt x="26486" y="15029"/>
                    <a:pt x="26263" y="14995"/>
                  </a:cubicBezTo>
                  <a:cubicBezTo>
                    <a:pt x="26040" y="14961"/>
                    <a:pt x="26263" y="14995"/>
                    <a:pt x="26263" y="14995"/>
                  </a:cubicBezTo>
                  <a:cubicBezTo>
                    <a:pt x="26263" y="14995"/>
                    <a:pt x="26108" y="15133"/>
                    <a:pt x="26005" y="14995"/>
                  </a:cubicBezTo>
                  <a:cubicBezTo>
                    <a:pt x="26064" y="15057"/>
                    <a:pt x="26162" y="15059"/>
                    <a:pt x="26224" y="15000"/>
                  </a:cubicBezTo>
                  <a:cubicBezTo>
                    <a:pt x="26226" y="14998"/>
                    <a:pt x="26227" y="14997"/>
                    <a:pt x="26229" y="14995"/>
                  </a:cubicBezTo>
                  <a:cubicBezTo>
                    <a:pt x="26486" y="15098"/>
                    <a:pt x="26503" y="15373"/>
                    <a:pt x="26589" y="15579"/>
                  </a:cubicBezTo>
                  <a:cubicBezTo>
                    <a:pt x="26675" y="15785"/>
                    <a:pt x="26830" y="15545"/>
                    <a:pt x="26967" y="15613"/>
                  </a:cubicBezTo>
                  <a:close/>
                  <a:moveTo>
                    <a:pt x="18138" y="47476"/>
                  </a:moveTo>
                  <a:lnTo>
                    <a:pt x="18138" y="47476"/>
                  </a:lnTo>
                  <a:lnTo>
                    <a:pt x="18138" y="47476"/>
                  </a:lnTo>
                  <a:lnTo>
                    <a:pt x="18138" y="47476"/>
                  </a:lnTo>
                  <a:lnTo>
                    <a:pt x="18224" y="47476"/>
                  </a:lnTo>
                  <a:lnTo>
                    <a:pt x="18224" y="47476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7795" y="47218"/>
                  </a:lnTo>
                  <a:lnTo>
                    <a:pt x="17795" y="47218"/>
                  </a:lnTo>
                  <a:cubicBezTo>
                    <a:pt x="17795" y="47218"/>
                    <a:pt x="17795" y="47218"/>
                    <a:pt x="17795" y="47218"/>
                  </a:cubicBezTo>
                  <a:cubicBezTo>
                    <a:pt x="17762" y="47203"/>
                    <a:pt x="17725" y="47203"/>
                    <a:pt x="17692" y="47218"/>
                  </a:cubicBezTo>
                  <a:lnTo>
                    <a:pt x="17692" y="47218"/>
                  </a:lnTo>
                  <a:lnTo>
                    <a:pt x="17692" y="47218"/>
                  </a:lnTo>
                  <a:lnTo>
                    <a:pt x="17692" y="47218"/>
                  </a:lnTo>
                  <a:lnTo>
                    <a:pt x="17864" y="47218"/>
                  </a:lnTo>
                  <a:lnTo>
                    <a:pt x="17658" y="47218"/>
                  </a:lnTo>
                  <a:lnTo>
                    <a:pt x="17658" y="47218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280" y="47115"/>
                  </a:lnTo>
                  <a:lnTo>
                    <a:pt x="17469" y="47218"/>
                  </a:lnTo>
                  <a:lnTo>
                    <a:pt x="17194" y="47081"/>
                  </a:lnTo>
                  <a:lnTo>
                    <a:pt x="17194" y="47081"/>
                  </a:lnTo>
                  <a:lnTo>
                    <a:pt x="17366" y="47081"/>
                  </a:lnTo>
                  <a:lnTo>
                    <a:pt x="17228" y="47081"/>
                  </a:lnTo>
                  <a:lnTo>
                    <a:pt x="17366" y="47081"/>
                  </a:lnTo>
                  <a:lnTo>
                    <a:pt x="17108" y="46961"/>
                  </a:lnTo>
                  <a:lnTo>
                    <a:pt x="17108" y="46961"/>
                  </a:lnTo>
                  <a:lnTo>
                    <a:pt x="17005" y="46961"/>
                  </a:lnTo>
                  <a:lnTo>
                    <a:pt x="17005" y="46961"/>
                  </a:lnTo>
                  <a:lnTo>
                    <a:pt x="16782" y="46858"/>
                  </a:lnTo>
                  <a:lnTo>
                    <a:pt x="16782" y="46858"/>
                  </a:lnTo>
                  <a:lnTo>
                    <a:pt x="16696" y="46858"/>
                  </a:lnTo>
                  <a:lnTo>
                    <a:pt x="16696" y="46858"/>
                  </a:lnTo>
                  <a:cubicBezTo>
                    <a:pt x="16557" y="46803"/>
                    <a:pt x="16425" y="46733"/>
                    <a:pt x="16301" y="46651"/>
                  </a:cubicBezTo>
                  <a:lnTo>
                    <a:pt x="16301" y="46651"/>
                  </a:lnTo>
                  <a:lnTo>
                    <a:pt x="16129" y="46548"/>
                  </a:lnTo>
                  <a:lnTo>
                    <a:pt x="16283" y="46651"/>
                  </a:lnTo>
                  <a:lnTo>
                    <a:pt x="15940" y="46462"/>
                  </a:lnTo>
                  <a:lnTo>
                    <a:pt x="15940" y="46462"/>
                  </a:lnTo>
                  <a:lnTo>
                    <a:pt x="15837" y="46462"/>
                  </a:lnTo>
                  <a:lnTo>
                    <a:pt x="15837" y="46462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510" y="46274"/>
                  </a:lnTo>
                  <a:lnTo>
                    <a:pt x="15510" y="46274"/>
                  </a:lnTo>
                  <a:lnTo>
                    <a:pt x="15339" y="46153"/>
                  </a:lnTo>
                  <a:lnTo>
                    <a:pt x="15339" y="46153"/>
                  </a:lnTo>
                  <a:lnTo>
                    <a:pt x="15201" y="46153"/>
                  </a:lnTo>
                  <a:lnTo>
                    <a:pt x="15201" y="46153"/>
                  </a:lnTo>
                  <a:cubicBezTo>
                    <a:pt x="15162" y="46164"/>
                    <a:pt x="15120" y="46164"/>
                    <a:pt x="15081" y="46153"/>
                  </a:cubicBezTo>
                  <a:lnTo>
                    <a:pt x="15081" y="46153"/>
                  </a:lnTo>
                  <a:lnTo>
                    <a:pt x="15218" y="46239"/>
                  </a:lnTo>
                  <a:lnTo>
                    <a:pt x="15081" y="46153"/>
                  </a:lnTo>
                  <a:lnTo>
                    <a:pt x="15081" y="46153"/>
                  </a:lnTo>
                  <a:lnTo>
                    <a:pt x="14961" y="46153"/>
                  </a:lnTo>
                  <a:lnTo>
                    <a:pt x="14961" y="46153"/>
                  </a:lnTo>
                  <a:lnTo>
                    <a:pt x="14823" y="46067"/>
                  </a:lnTo>
                  <a:cubicBezTo>
                    <a:pt x="14890" y="46095"/>
                    <a:pt x="14953" y="46130"/>
                    <a:pt x="15012" y="46170"/>
                  </a:cubicBezTo>
                  <a:cubicBezTo>
                    <a:pt x="15012" y="46170"/>
                    <a:pt x="15150" y="46274"/>
                    <a:pt x="15184" y="46274"/>
                  </a:cubicBezTo>
                  <a:lnTo>
                    <a:pt x="14720" y="45947"/>
                  </a:lnTo>
                  <a:lnTo>
                    <a:pt x="14720" y="45947"/>
                  </a:lnTo>
                  <a:cubicBezTo>
                    <a:pt x="14446" y="45724"/>
                    <a:pt x="14136" y="45535"/>
                    <a:pt x="13879" y="45312"/>
                  </a:cubicBezTo>
                  <a:lnTo>
                    <a:pt x="13982" y="45312"/>
                  </a:lnTo>
                  <a:lnTo>
                    <a:pt x="13827" y="45191"/>
                  </a:lnTo>
                  <a:lnTo>
                    <a:pt x="13827" y="45191"/>
                  </a:lnTo>
                  <a:cubicBezTo>
                    <a:pt x="13827" y="45191"/>
                    <a:pt x="13827" y="45191"/>
                    <a:pt x="13724" y="45191"/>
                  </a:cubicBezTo>
                  <a:lnTo>
                    <a:pt x="13724" y="45191"/>
                  </a:lnTo>
                  <a:lnTo>
                    <a:pt x="13724" y="45191"/>
                  </a:lnTo>
                  <a:lnTo>
                    <a:pt x="13724" y="45191"/>
                  </a:lnTo>
                  <a:cubicBezTo>
                    <a:pt x="13500" y="45056"/>
                    <a:pt x="13292" y="44895"/>
                    <a:pt x="13106" y="44710"/>
                  </a:cubicBezTo>
                  <a:lnTo>
                    <a:pt x="13106" y="44710"/>
                  </a:lnTo>
                  <a:cubicBezTo>
                    <a:pt x="12865" y="44453"/>
                    <a:pt x="12573" y="44264"/>
                    <a:pt x="12316" y="44023"/>
                  </a:cubicBezTo>
                  <a:cubicBezTo>
                    <a:pt x="12316" y="44023"/>
                    <a:pt x="12316" y="44023"/>
                    <a:pt x="12316" y="44023"/>
                  </a:cubicBezTo>
                  <a:cubicBezTo>
                    <a:pt x="11271" y="42931"/>
                    <a:pt x="10350" y="41727"/>
                    <a:pt x="9567" y="40434"/>
                  </a:cubicBezTo>
                  <a:lnTo>
                    <a:pt x="9567" y="40434"/>
                  </a:lnTo>
                  <a:cubicBezTo>
                    <a:pt x="9215" y="39466"/>
                    <a:pt x="8691" y="38570"/>
                    <a:pt x="8021" y="37788"/>
                  </a:cubicBezTo>
                  <a:lnTo>
                    <a:pt x="8021" y="37788"/>
                  </a:lnTo>
                  <a:cubicBezTo>
                    <a:pt x="6949" y="36560"/>
                    <a:pt x="6200" y="35084"/>
                    <a:pt x="5840" y="33494"/>
                  </a:cubicBezTo>
                  <a:cubicBezTo>
                    <a:pt x="5840" y="33494"/>
                    <a:pt x="5840" y="33494"/>
                    <a:pt x="5840" y="33580"/>
                  </a:cubicBezTo>
                  <a:cubicBezTo>
                    <a:pt x="5850" y="33546"/>
                    <a:pt x="5850" y="33511"/>
                    <a:pt x="5840" y="33477"/>
                  </a:cubicBezTo>
                  <a:cubicBezTo>
                    <a:pt x="5840" y="33477"/>
                    <a:pt x="5840" y="33580"/>
                    <a:pt x="5840" y="33614"/>
                  </a:cubicBezTo>
                  <a:cubicBezTo>
                    <a:pt x="5600" y="33202"/>
                    <a:pt x="5685" y="28461"/>
                    <a:pt x="5222" y="30299"/>
                  </a:cubicBezTo>
                  <a:cubicBezTo>
                    <a:pt x="5222" y="30299"/>
                    <a:pt x="5222" y="30093"/>
                    <a:pt x="5222" y="30042"/>
                  </a:cubicBezTo>
                  <a:cubicBezTo>
                    <a:pt x="5222" y="29990"/>
                    <a:pt x="5222" y="30042"/>
                    <a:pt x="5222" y="30128"/>
                  </a:cubicBezTo>
                  <a:cubicBezTo>
                    <a:pt x="5222" y="30213"/>
                    <a:pt x="5222" y="29887"/>
                    <a:pt x="5067" y="29784"/>
                  </a:cubicBezTo>
                  <a:cubicBezTo>
                    <a:pt x="4913" y="29681"/>
                    <a:pt x="5067" y="29784"/>
                    <a:pt x="5067" y="29784"/>
                  </a:cubicBezTo>
                  <a:lnTo>
                    <a:pt x="5067" y="29784"/>
                  </a:lnTo>
                  <a:cubicBezTo>
                    <a:pt x="5067" y="29784"/>
                    <a:pt x="5067" y="29612"/>
                    <a:pt x="5067" y="29544"/>
                  </a:cubicBezTo>
                  <a:cubicBezTo>
                    <a:pt x="5067" y="29475"/>
                    <a:pt x="5067" y="29664"/>
                    <a:pt x="5067" y="29715"/>
                  </a:cubicBezTo>
                  <a:cubicBezTo>
                    <a:pt x="5067" y="29458"/>
                    <a:pt x="4947" y="29166"/>
                    <a:pt x="4844" y="28908"/>
                  </a:cubicBezTo>
                  <a:cubicBezTo>
                    <a:pt x="4844" y="28994"/>
                    <a:pt x="4844" y="29080"/>
                    <a:pt x="4844" y="29183"/>
                  </a:cubicBezTo>
                  <a:cubicBezTo>
                    <a:pt x="4689" y="28753"/>
                    <a:pt x="4672" y="28290"/>
                    <a:pt x="4552" y="27843"/>
                  </a:cubicBezTo>
                  <a:cubicBezTo>
                    <a:pt x="4552" y="27929"/>
                    <a:pt x="4552" y="27843"/>
                    <a:pt x="4552" y="27740"/>
                  </a:cubicBezTo>
                  <a:cubicBezTo>
                    <a:pt x="4552" y="27637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343" y="27287"/>
                    <a:pt x="4226" y="26796"/>
                    <a:pt x="4208" y="26297"/>
                  </a:cubicBezTo>
                  <a:cubicBezTo>
                    <a:pt x="4218" y="26366"/>
                    <a:pt x="4218" y="26435"/>
                    <a:pt x="4208" y="26503"/>
                  </a:cubicBezTo>
                  <a:cubicBezTo>
                    <a:pt x="4218" y="26435"/>
                    <a:pt x="4218" y="26366"/>
                    <a:pt x="4208" y="26297"/>
                  </a:cubicBezTo>
                  <a:lnTo>
                    <a:pt x="4208" y="26297"/>
                  </a:lnTo>
                  <a:cubicBezTo>
                    <a:pt x="4208" y="26297"/>
                    <a:pt x="4208" y="26297"/>
                    <a:pt x="4208" y="26297"/>
                  </a:cubicBezTo>
                  <a:lnTo>
                    <a:pt x="4208" y="26297"/>
                  </a:lnTo>
                  <a:lnTo>
                    <a:pt x="4208" y="26297"/>
                  </a:lnTo>
                  <a:cubicBezTo>
                    <a:pt x="4208" y="26297"/>
                    <a:pt x="4208" y="26297"/>
                    <a:pt x="4208" y="26400"/>
                  </a:cubicBezTo>
                  <a:cubicBezTo>
                    <a:pt x="4208" y="26503"/>
                    <a:pt x="4208" y="26400"/>
                    <a:pt x="4208" y="26400"/>
                  </a:cubicBezTo>
                  <a:lnTo>
                    <a:pt x="4208" y="26400"/>
                  </a:lnTo>
                  <a:lnTo>
                    <a:pt x="4208" y="26400"/>
                  </a:lnTo>
                  <a:cubicBezTo>
                    <a:pt x="4208" y="26314"/>
                    <a:pt x="4208" y="26194"/>
                    <a:pt x="4208" y="26091"/>
                  </a:cubicBezTo>
                  <a:lnTo>
                    <a:pt x="4208" y="26091"/>
                  </a:lnTo>
                  <a:cubicBezTo>
                    <a:pt x="4200" y="26034"/>
                    <a:pt x="4200" y="25976"/>
                    <a:pt x="4208" y="25919"/>
                  </a:cubicBezTo>
                  <a:lnTo>
                    <a:pt x="4208" y="25919"/>
                  </a:lnTo>
                  <a:cubicBezTo>
                    <a:pt x="4191" y="25679"/>
                    <a:pt x="4191" y="25438"/>
                    <a:pt x="4208" y="25198"/>
                  </a:cubicBezTo>
                  <a:lnTo>
                    <a:pt x="4208" y="25198"/>
                  </a:lnTo>
                  <a:cubicBezTo>
                    <a:pt x="4208" y="25198"/>
                    <a:pt x="4208" y="25112"/>
                    <a:pt x="4208" y="25078"/>
                  </a:cubicBezTo>
                  <a:lnTo>
                    <a:pt x="4208" y="25078"/>
                  </a:lnTo>
                  <a:cubicBezTo>
                    <a:pt x="4764" y="15747"/>
                    <a:pt x="10928" y="7687"/>
                    <a:pt x="19787" y="4706"/>
                  </a:cubicBezTo>
                  <a:lnTo>
                    <a:pt x="19787" y="4706"/>
                  </a:lnTo>
                  <a:lnTo>
                    <a:pt x="19994" y="4706"/>
                  </a:lnTo>
                  <a:lnTo>
                    <a:pt x="19994" y="4706"/>
                  </a:lnTo>
                  <a:lnTo>
                    <a:pt x="20217" y="4706"/>
                  </a:lnTo>
                  <a:lnTo>
                    <a:pt x="20062" y="4706"/>
                  </a:lnTo>
                  <a:lnTo>
                    <a:pt x="20337" y="4706"/>
                  </a:lnTo>
                  <a:lnTo>
                    <a:pt x="20234" y="4706"/>
                  </a:lnTo>
                  <a:lnTo>
                    <a:pt x="20234" y="4706"/>
                  </a:lnTo>
                  <a:lnTo>
                    <a:pt x="20423" y="4706"/>
                  </a:lnTo>
                  <a:lnTo>
                    <a:pt x="20423" y="4706"/>
                  </a:lnTo>
                  <a:lnTo>
                    <a:pt x="21711" y="4414"/>
                  </a:lnTo>
                  <a:lnTo>
                    <a:pt x="21711" y="4414"/>
                  </a:lnTo>
                  <a:lnTo>
                    <a:pt x="22038" y="4414"/>
                  </a:lnTo>
                  <a:lnTo>
                    <a:pt x="21814" y="4414"/>
                  </a:lnTo>
                  <a:lnTo>
                    <a:pt x="21814" y="4414"/>
                  </a:lnTo>
                  <a:lnTo>
                    <a:pt x="22415" y="4414"/>
                  </a:lnTo>
                  <a:lnTo>
                    <a:pt x="22415" y="4414"/>
                  </a:lnTo>
                  <a:lnTo>
                    <a:pt x="22106" y="4414"/>
                  </a:lnTo>
                  <a:lnTo>
                    <a:pt x="22398" y="4414"/>
                  </a:lnTo>
                  <a:lnTo>
                    <a:pt x="22398" y="4414"/>
                  </a:lnTo>
                  <a:lnTo>
                    <a:pt x="22690" y="4414"/>
                  </a:lnTo>
                  <a:lnTo>
                    <a:pt x="22587" y="4414"/>
                  </a:lnTo>
                  <a:lnTo>
                    <a:pt x="22484" y="4414"/>
                  </a:lnTo>
                  <a:lnTo>
                    <a:pt x="22725" y="4414"/>
                  </a:lnTo>
                  <a:lnTo>
                    <a:pt x="22347" y="4414"/>
                  </a:lnTo>
                  <a:lnTo>
                    <a:pt x="22244" y="4414"/>
                  </a:lnTo>
                  <a:lnTo>
                    <a:pt x="22055" y="4414"/>
                  </a:lnTo>
                  <a:lnTo>
                    <a:pt x="22415" y="4414"/>
                  </a:lnTo>
                  <a:lnTo>
                    <a:pt x="22020" y="4414"/>
                  </a:lnTo>
                  <a:lnTo>
                    <a:pt x="22020" y="4414"/>
                  </a:lnTo>
                  <a:lnTo>
                    <a:pt x="21608" y="4414"/>
                  </a:lnTo>
                  <a:lnTo>
                    <a:pt x="21608" y="4414"/>
                  </a:lnTo>
                  <a:lnTo>
                    <a:pt x="21213" y="4500"/>
                  </a:lnTo>
                  <a:lnTo>
                    <a:pt x="21385" y="4500"/>
                  </a:lnTo>
                  <a:lnTo>
                    <a:pt x="21385" y="4500"/>
                  </a:lnTo>
                  <a:cubicBezTo>
                    <a:pt x="21251" y="4544"/>
                    <a:pt x="21113" y="4572"/>
                    <a:pt x="20973" y="4586"/>
                  </a:cubicBezTo>
                  <a:lnTo>
                    <a:pt x="21144" y="4586"/>
                  </a:lnTo>
                  <a:lnTo>
                    <a:pt x="20955" y="4586"/>
                  </a:lnTo>
                  <a:lnTo>
                    <a:pt x="20955" y="4586"/>
                  </a:lnTo>
                  <a:lnTo>
                    <a:pt x="20835" y="4586"/>
                  </a:lnTo>
                  <a:lnTo>
                    <a:pt x="20835" y="4586"/>
                  </a:lnTo>
                  <a:lnTo>
                    <a:pt x="20835" y="4586"/>
                  </a:lnTo>
                  <a:cubicBezTo>
                    <a:pt x="20835" y="4586"/>
                    <a:pt x="20835" y="4586"/>
                    <a:pt x="20835" y="4586"/>
                  </a:cubicBezTo>
                  <a:lnTo>
                    <a:pt x="20835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560" y="4586"/>
                  </a:lnTo>
                  <a:lnTo>
                    <a:pt x="20560" y="4586"/>
                  </a:lnTo>
                  <a:lnTo>
                    <a:pt x="20114" y="4706"/>
                  </a:lnTo>
                  <a:lnTo>
                    <a:pt x="20114" y="4706"/>
                  </a:lnTo>
                  <a:lnTo>
                    <a:pt x="19787" y="4827"/>
                  </a:lnTo>
                  <a:lnTo>
                    <a:pt x="19787" y="4827"/>
                  </a:lnTo>
                  <a:lnTo>
                    <a:pt x="19392" y="4947"/>
                  </a:lnTo>
                  <a:lnTo>
                    <a:pt x="19392" y="4947"/>
                  </a:lnTo>
                  <a:lnTo>
                    <a:pt x="19100" y="5153"/>
                  </a:lnTo>
                  <a:lnTo>
                    <a:pt x="19100" y="5153"/>
                  </a:lnTo>
                  <a:lnTo>
                    <a:pt x="18997" y="5153"/>
                  </a:lnTo>
                  <a:lnTo>
                    <a:pt x="18997" y="5153"/>
                  </a:lnTo>
                  <a:lnTo>
                    <a:pt x="18430" y="5359"/>
                  </a:lnTo>
                  <a:lnTo>
                    <a:pt x="18568" y="5359"/>
                  </a:lnTo>
                  <a:lnTo>
                    <a:pt x="18568" y="5359"/>
                  </a:lnTo>
                  <a:cubicBezTo>
                    <a:pt x="18763" y="5286"/>
                    <a:pt x="18964" y="5229"/>
                    <a:pt x="19169" y="5187"/>
                  </a:cubicBezTo>
                  <a:lnTo>
                    <a:pt x="19169" y="5187"/>
                  </a:lnTo>
                  <a:lnTo>
                    <a:pt x="19341" y="5187"/>
                  </a:lnTo>
                  <a:lnTo>
                    <a:pt x="19461" y="5187"/>
                  </a:lnTo>
                  <a:lnTo>
                    <a:pt x="19186" y="5187"/>
                  </a:lnTo>
                  <a:lnTo>
                    <a:pt x="19186" y="5187"/>
                  </a:lnTo>
                  <a:lnTo>
                    <a:pt x="19032" y="5187"/>
                  </a:lnTo>
                  <a:lnTo>
                    <a:pt x="19032" y="5187"/>
                  </a:lnTo>
                  <a:lnTo>
                    <a:pt x="18911" y="5187"/>
                  </a:lnTo>
                  <a:lnTo>
                    <a:pt x="18911" y="5187"/>
                  </a:lnTo>
                  <a:lnTo>
                    <a:pt x="18740" y="5187"/>
                  </a:lnTo>
                  <a:lnTo>
                    <a:pt x="18740" y="5187"/>
                  </a:lnTo>
                  <a:lnTo>
                    <a:pt x="18894" y="5187"/>
                  </a:lnTo>
                  <a:lnTo>
                    <a:pt x="18894" y="5187"/>
                  </a:lnTo>
                  <a:lnTo>
                    <a:pt x="19049" y="5187"/>
                  </a:lnTo>
                  <a:lnTo>
                    <a:pt x="19049" y="5187"/>
                  </a:lnTo>
                  <a:lnTo>
                    <a:pt x="18860" y="5187"/>
                  </a:lnTo>
                  <a:cubicBezTo>
                    <a:pt x="18997" y="5187"/>
                    <a:pt x="19392" y="5067"/>
                    <a:pt x="19032" y="5187"/>
                  </a:cubicBezTo>
                  <a:lnTo>
                    <a:pt x="19186" y="5187"/>
                  </a:lnTo>
                  <a:lnTo>
                    <a:pt x="19289" y="5187"/>
                  </a:lnTo>
                  <a:lnTo>
                    <a:pt x="19650" y="5084"/>
                  </a:lnTo>
                  <a:cubicBezTo>
                    <a:pt x="19252" y="5196"/>
                    <a:pt x="18862" y="5334"/>
                    <a:pt x="18482" y="5497"/>
                  </a:cubicBezTo>
                  <a:lnTo>
                    <a:pt x="18654" y="5497"/>
                  </a:lnTo>
                  <a:lnTo>
                    <a:pt x="18654" y="5497"/>
                  </a:lnTo>
                  <a:cubicBezTo>
                    <a:pt x="18654" y="5497"/>
                    <a:pt x="18860" y="5497"/>
                    <a:pt x="18740" y="5497"/>
                  </a:cubicBezTo>
                  <a:lnTo>
                    <a:pt x="18894" y="5497"/>
                  </a:lnTo>
                  <a:lnTo>
                    <a:pt x="18894" y="5497"/>
                  </a:lnTo>
                  <a:lnTo>
                    <a:pt x="19032" y="5497"/>
                  </a:lnTo>
                  <a:cubicBezTo>
                    <a:pt x="18929" y="5497"/>
                    <a:pt x="18808" y="5497"/>
                    <a:pt x="18722" y="5617"/>
                  </a:cubicBezTo>
                  <a:lnTo>
                    <a:pt x="18722" y="5617"/>
                  </a:lnTo>
                  <a:lnTo>
                    <a:pt x="18585" y="5617"/>
                  </a:lnTo>
                  <a:lnTo>
                    <a:pt x="18585" y="5617"/>
                  </a:lnTo>
                  <a:lnTo>
                    <a:pt x="18413" y="5617"/>
                  </a:lnTo>
                  <a:cubicBezTo>
                    <a:pt x="18505" y="5624"/>
                    <a:pt x="18597" y="5624"/>
                    <a:pt x="18688" y="5617"/>
                  </a:cubicBezTo>
                  <a:cubicBezTo>
                    <a:pt x="18396" y="5771"/>
                    <a:pt x="18035" y="5909"/>
                    <a:pt x="17743" y="6098"/>
                  </a:cubicBezTo>
                  <a:lnTo>
                    <a:pt x="17743" y="6098"/>
                  </a:lnTo>
                  <a:lnTo>
                    <a:pt x="17554" y="6201"/>
                  </a:lnTo>
                  <a:lnTo>
                    <a:pt x="17743" y="6201"/>
                  </a:lnTo>
                  <a:lnTo>
                    <a:pt x="17743" y="6201"/>
                  </a:lnTo>
                  <a:cubicBezTo>
                    <a:pt x="17743" y="6201"/>
                    <a:pt x="17743" y="6201"/>
                    <a:pt x="17743" y="6201"/>
                  </a:cubicBezTo>
                  <a:cubicBezTo>
                    <a:pt x="17557" y="6309"/>
                    <a:pt x="17362" y="6402"/>
                    <a:pt x="17159" y="6476"/>
                  </a:cubicBezTo>
                  <a:cubicBezTo>
                    <a:pt x="17159" y="6476"/>
                    <a:pt x="17159" y="6476"/>
                    <a:pt x="17159" y="6476"/>
                  </a:cubicBezTo>
                  <a:cubicBezTo>
                    <a:pt x="17159" y="6476"/>
                    <a:pt x="17056" y="6476"/>
                    <a:pt x="17039" y="6476"/>
                  </a:cubicBezTo>
                  <a:lnTo>
                    <a:pt x="17039" y="6476"/>
                  </a:lnTo>
                  <a:cubicBezTo>
                    <a:pt x="16976" y="6499"/>
                    <a:pt x="16918" y="6534"/>
                    <a:pt x="16867" y="6579"/>
                  </a:cubicBezTo>
                  <a:lnTo>
                    <a:pt x="16867" y="6579"/>
                  </a:lnTo>
                  <a:cubicBezTo>
                    <a:pt x="16867" y="6579"/>
                    <a:pt x="16627" y="6750"/>
                    <a:pt x="16730" y="6716"/>
                  </a:cubicBezTo>
                  <a:lnTo>
                    <a:pt x="16730" y="6716"/>
                  </a:lnTo>
                  <a:lnTo>
                    <a:pt x="16730" y="6716"/>
                  </a:lnTo>
                  <a:lnTo>
                    <a:pt x="16730" y="6716"/>
                  </a:lnTo>
                  <a:cubicBezTo>
                    <a:pt x="16730" y="6716"/>
                    <a:pt x="16730" y="6716"/>
                    <a:pt x="16730" y="6716"/>
                  </a:cubicBezTo>
                  <a:lnTo>
                    <a:pt x="16885" y="6716"/>
                  </a:lnTo>
                  <a:lnTo>
                    <a:pt x="16627" y="6853"/>
                  </a:lnTo>
                  <a:lnTo>
                    <a:pt x="16627" y="6853"/>
                  </a:lnTo>
                  <a:cubicBezTo>
                    <a:pt x="16627" y="6853"/>
                    <a:pt x="16455" y="6853"/>
                    <a:pt x="16386" y="6991"/>
                  </a:cubicBezTo>
                  <a:cubicBezTo>
                    <a:pt x="16318" y="7128"/>
                    <a:pt x="16507" y="6991"/>
                    <a:pt x="16558" y="6991"/>
                  </a:cubicBezTo>
                  <a:cubicBezTo>
                    <a:pt x="16389" y="7066"/>
                    <a:pt x="16228" y="7158"/>
                    <a:pt x="16077" y="7266"/>
                  </a:cubicBezTo>
                  <a:lnTo>
                    <a:pt x="16077" y="7266"/>
                  </a:lnTo>
                  <a:lnTo>
                    <a:pt x="16077" y="7266"/>
                  </a:lnTo>
                  <a:cubicBezTo>
                    <a:pt x="16317" y="7116"/>
                    <a:pt x="16570" y="6989"/>
                    <a:pt x="16833" y="6888"/>
                  </a:cubicBezTo>
                  <a:lnTo>
                    <a:pt x="16833" y="6888"/>
                  </a:lnTo>
                  <a:cubicBezTo>
                    <a:pt x="16833" y="6888"/>
                    <a:pt x="16833" y="6888"/>
                    <a:pt x="16833" y="6888"/>
                  </a:cubicBezTo>
                  <a:lnTo>
                    <a:pt x="16833" y="6888"/>
                  </a:lnTo>
                  <a:lnTo>
                    <a:pt x="16936" y="6888"/>
                  </a:lnTo>
                  <a:lnTo>
                    <a:pt x="16833" y="6888"/>
                  </a:lnTo>
                  <a:cubicBezTo>
                    <a:pt x="16833" y="6888"/>
                    <a:pt x="16988" y="6785"/>
                    <a:pt x="17056" y="6785"/>
                  </a:cubicBezTo>
                  <a:lnTo>
                    <a:pt x="17056" y="6785"/>
                  </a:lnTo>
                  <a:cubicBezTo>
                    <a:pt x="17056" y="6785"/>
                    <a:pt x="17314" y="6682"/>
                    <a:pt x="17159" y="6785"/>
                  </a:cubicBezTo>
                  <a:lnTo>
                    <a:pt x="17039" y="6785"/>
                  </a:lnTo>
                  <a:cubicBezTo>
                    <a:pt x="17073" y="6775"/>
                    <a:pt x="17109" y="6775"/>
                    <a:pt x="17142" y="6785"/>
                  </a:cubicBezTo>
                  <a:lnTo>
                    <a:pt x="17022" y="6785"/>
                  </a:lnTo>
                  <a:lnTo>
                    <a:pt x="17022" y="6785"/>
                  </a:lnTo>
                  <a:cubicBezTo>
                    <a:pt x="17022" y="6785"/>
                    <a:pt x="17022" y="6785"/>
                    <a:pt x="16885" y="6785"/>
                  </a:cubicBezTo>
                  <a:cubicBezTo>
                    <a:pt x="16747" y="6785"/>
                    <a:pt x="17074" y="6785"/>
                    <a:pt x="17005" y="6785"/>
                  </a:cubicBezTo>
                  <a:cubicBezTo>
                    <a:pt x="17104" y="6745"/>
                    <a:pt x="17215" y="6745"/>
                    <a:pt x="17314" y="6785"/>
                  </a:cubicBezTo>
                  <a:lnTo>
                    <a:pt x="17314" y="6785"/>
                  </a:lnTo>
                  <a:cubicBezTo>
                    <a:pt x="17125" y="6922"/>
                    <a:pt x="16902" y="702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696" y="7145"/>
                  </a:lnTo>
                  <a:cubicBezTo>
                    <a:pt x="16696" y="7145"/>
                    <a:pt x="16696" y="714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455" y="7300"/>
                  </a:lnTo>
                  <a:lnTo>
                    <a:pt x="16455" y="7300"/>
                  </a:lnTo>
                  <a:cubicBezTo>
                    <a:pt x="16455" y="7300"/>
                    <a:pt x="16455" y="7300"/>
                    <a:pt x="16455" y="7386"/>
                  </a:cubicBezTo>
                  <a:lnTo>
                    <a:pt x="16610" y="7386"/>
                  </a:lnTo>
                  <a:lnTo>
                    <a:pt x="16610" y="7386"/>
                  </a:lnTo>
                  <a:lnTo>
                    <a:pt x="16610" y="7489"/>
                  </a:lnTo>
                  <a:cubicBezTo>
                    <a:pt x="16610" y="7489"/>
                    <a:pt x="16610" y="7489"/>
                    <a:pt x="16610" y="7489"/>
                  </a:cubicBezTo>
                  <a:lnTo>
                    <a:pt x="16610" y="7489"/>
                  </a:lnTo>
                  <a:cubicBezTo>
                    <a:pt x="16953" y="7266"/>
                    <a:pt x="16713" y="7489"/>
                    <a:pt x="16610" y="7592"/>
                  </a:cubicBezTo>
                  <a:cubicBezTo>
                    <a:pt x="16730" y="7592"/>
                    <a:pt x="16833" y="7386"/>
                    <a:pt x="16970" y="7334"/>
                  </a:cubicBezTo>
                  <a:lnTo>
                    <a:pt x="16970" y="7334"/>
                  </a:lnTo>
                  <a:cubicBezTo>
                    <a:pt x="16970" y="7334"/>
                    <a:pt x="17280" y="7145"/>
                    <a:pt x="17108" y="7334"/>
                  </a:cubicBezTo>
                  <a:lnTo>
                    <a:pt x="17245" y="7334"/>
                  </a:lnTo>
                  <a:lnTo>
                    <a:pt x="17142" y="7334"/>
                  </a:lnTo>
                  <a:cubicBezTo>
                    <a:pt x="17142" y="7334"/>
                    <a:pt x="17142" y="7334"/>
                    <a:pt x="17142" y="7334"/>
                  </a:cubicBezTo>
                  <a:cubicBezTo>
                    <a:pt x="17142" y="7334"/>
                    <a:pt x="17022" y="7334"/>
                    <a:pt x="16988" y="7437"/>
                  </a:cubicBezTo>
                  <a:lnTo>
                    <a:pt x="16988" y="7437"/>
                  </a:lnTo>
                  <a:cubicBezTo>
                    <a:pt x="16988" y="7437"/>
                    <a:pt x="16885" y="7437"/>
                    <a:pt x="16867" y="7437"/>
                  </a:cubicBezTo>
                  <a:cubicBezTo>
                    <a:pt x="17211" y="7317"/>
                    <a:pt x="16747" y="7437"/>
                    <a:pt x="16610" y="7575"/>
                  </a:cubicBezTo>
                  <a:lnTo>
                    <a:pt x="16610" y="7575"/>
                  </a:lnTo>
                  <a:lnTo>
                    <a:pt x="16421" y="7678"/>
                  </a:lnTo>
                  <a:lnTo>
                    <a:pt x="16421" y="7678"/>
                  </a:lnTo>
                  <a:lnTo>
                    <a:pt x="16283" y="7678"/>
                  </a:lnTo>
                  <a:cubicBezTo>
                    <a:pt x="16438" y="7678"/>
                    <a:pt x="16283" y="7678"/>
                    <a:pt x="16283" y="7678"/>
                  </a:cubicBezTo>
                  <a:lnTo>
                    <a:pt x="16283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cubicBezTo>
                    <a:pt x="16026" y="7678"/>
                    <a:pt x="15923" y="7833"/>
                    <a:pt x="15820" y="7867"/>
                  </a:cubicBezTo>
                  <a:cubicBezTo>
                    <a:pt x="15717" y="7901"/>
                    <a:pt x="15974" y="7764"/>
                    <a:pt x="16043" y="7747"/>
                  </a:cubicBezTo>
                  <a:cubicBezTo>
                    <a:pt x="16112" y="7729"/>
                    <a:pt x="16043" y="7747"/>
                    <a:pt x="16043" y="7747"/>
                  </a:cubicBezTo>
                  <a:cubicBezTo>
                    <a:pt x="16131" y="7705"/>
                    <a:pt x="16223" y="7670"/>
                    <a:pt x="16318" y="7644"/>
                  </a:cubicBezTo>
                  <a:lnTo>
                    <a:pt x="16198" y="7644"/>
                  </a:lnTo>
                  <a:cubicBezTo>
                    <a:pt x="16386" y="7558"/>
                    <a:pt x="16558" y="7420"/>
                    <a:pt x="16747" y="7352"/>
                  </a:cubicBezTo>
                  <a:lnTo>
                    <a:pt x="16747" y="7352"/>
                  </a:lnTo>
                  <a:lnTo>
                    <a:pt x="16747" y="7352"/>
                  </a:lnTo>
                  <a:cubicBezTo>
                    <a:pt x="16976" y="7288"/>
                    <a:pt x="17195" y="7196"/>
                    <a:pt x="17400" y="7077"/>
                  </a:cubicBezTo>
                  <a:cubicBezTo>
                    <a:pt x="17400" y="7077"/>
                    <a:pt x="17400" y="7077"/>
                    <a:pt x="17262" y="7077"/>
                  </a:cubicBezTo>
                  <a:lnTo>
                    <a:pt x="17262" y="7077"/>
                  </a:lnTo>
                  <a:cubicBezTo>
                    <a:pt x="17366" y="7077"/>
                    <a:pt x="17761" y="6836"/>
                    <a:pt x="17520" y="6991"/>
                  </a:cubicBezTo>
                  <a:cubicBezTo>
                    <a:pt x="17692" y="6991"/>
                    <a:pt x="17692" y="6819"/>
                    <a:pt x="17846" y="6768"/>
                  </a:cubicBezTo>
                  <a:cubicBezTo>
                    <a:pt x="17692" y="6768"/>
                    <a:pt x="17846" y="6768"/>
                    <a:pt x="17846" y="6768"/>
                  </a:cubicBezTo>
                  <a:lnTo>
                    <a:pt x="17846" y="6768"/>
                  </a:lnTo>
                  <a:cubicBezTo>
                    <a:pt x="18036" y="6628"/>
                    <a:pt x="18252" y="6528"/>
                    <a:pt x="18482" y="6476"/>
                  </a:cubicBezTo>
                  <a:lnTo>
                    <a:pt x="18482" y="6476"/>
                  </a:lnTo>
                  <a:cubicBezTo>
                    <a:pt x="18662" y="6364"/>
                    <a:pt x="18859" y="6282"/>
                    <a:pt x="19066" y="6235"/>
                  </a:cubicBezTo>
                  <a:lnTo>
                    <a:pt x="18911" y="6321"/>
                  </a:lnTo>
                  <a:cubicBezTo>
                    <a:pt x="19100" y="6321"/>
                    <a:pt x="19238" y="6149"/>
                    <a:pt x="19427" y="6115"/>
                  </a:cubicBezTo>
                  <a:lnTo>
                    <a:pt x="19238" y="6252"/>
                  </a:lnTo>
                  <a:cubicBezTo>
                    <a:pt x="20286" y="5617"/>
                    <a:pt x="22038" y="4998"/>
                    <a:pt x="20303" y="5909"/>
                  </a:cubicBezTo>
                  <a:cubicBezTo>
                    <a:pt x="20578" y="5823"/>
                    <a:pt x="21230" y="5411"/>
                    <a:pt x="21024" y="5651"/>
                  </a:cubicBezTo>
                  <a:cubicBezTo>
                    <a:pt x="21780" y="5393"/>
                    <a:pt x="20629" y="6012"/>
                    <a:pt x="20303" y="6149"/>
                  </a:cubicBezTo>
                  <a:cubicBezTo>
                    <a:pt x="20698" y="6012"/>
                    <a:pt x="20303" y="6149"/>
                    <a:pt x="20303" y="6149"/>
                  </a:cubicBezTo>
                  <a:cubicBezTo>
                    <a:pt x="20303" y="6149"/>
                    <a:pt x="20560" y="5977"/>
                    <a:pt x="20406" y="6149"/>
                  </a:cubicBezTo>
                  <a:cubicBezTo>
                    <a:pt x="20663" y="5857"/>
                    <a:pt x="20921" y="6149"/>
                    <a:pt x="20492" y="6235"/>
                  </a:cubicBezTo>
                  <a:cubicBezTo>
                    <a:pt x="20448" y="6218"/>
                    <a:pt x="20398" y="6218"/>
                    <a:pt x="20354" y="6235"/>
                  </a:cubicBezTo>
                  <a:cubicBezTo>
                    <a:pt x="20612" y="6235"/>
                    <a:pt x="20251" y="6321"/>
                    <a:pt x="20165" y="6355"/>
                  </a:cubicBezTo>
                  <a:cubicBezTo>
                    <a:pt x="20818" y="6149"/>
                    <a:pt x="19616" y="6647"/>
                    <a:pt x="20337" y="6355"/>
                  </a:cubicBezTo>
                  <a:cubicBezTo>
                    <a:pt x="19427" y="6750"/>
                    <a:pt x="20749" y="6355"/>
                    <a:pt x="19856" y="6716"/>
                  </a:cubicBezTo>
                  <a:cubicBezTo>
                    <a:pt x="19856" y="6819"/>
                    <a:pt x="19856" y="6716"/>
                    <a:pt x="20097" y="6716"/>
                  </a:cubicBezTo>
                  <a:cubicBezTo>
                    <a:pt x="19967" y="6814"/>
                    <a:pt x="19822" y="6889"/>
                    <a:pt x="19667" y="6939"/>
                  </a:cubicBezTo>
                  <a:cubicBezTo>
                    <a:pt x="19564" y="6939"/>
                    <a:pt x="20423" y="6939"/>
                    <a:pt x="19495" y="7145"/>
                  </a:cubicBezTo>
                  <a:cubicBezTo>
                    <a:pt x="19392" y="7145"/>
                    <a:pt x="19959" y="7145"/>
                    <a:pt x="19358" y="7266"/>
                  </a:cubicBezTo>
                  <a:cubicBezTo>
                    <a:pt x="19856" y="7094"/>
                    <a:pt x="19925" y="7266"/>
                    <a:pt x="19358" y="7352"/>
                  </a:cubicBezTo>
                  <a:cubicBezTo>
                    <a:pt x="19581" y="7541"/>
                    <a:pt x="19255" y="7592"/>
                    <a:pt x="19358" y="7523"/>
                  </a:cubicBezTo>
                  <a:cubicBezTo>
                    <a:pt x="19083" y="7523"/>
                    <a:pt x="19358" y="7747"/>
                    <a:pt x="19049" y="7626"/>
                  </a:cubicBezTo>
                  <a:cubicBezTo>
                    <a:pt x="18860" y="7953"/>
                    <a:pt x="19186" y="7764"/>
                    <a:pt x="18860" y="7918"/>
                  </a:cubicBezTo>
                  <a:cubicBezTo>
                    <a:pt x="19118" y="7833"/>
                    <a:pt x="18654" y="8193"/>
                    <a:pt x="18860" y="8039"/>
                  </a:cubicBezTo>
                  <a:cubicBezTo>
                    <a:pt x="18534" y="8365"/>
                    <a:pt x="19152" y="7850"/>
                    <a:pt x="18705" y="8399"/>
                  </a:cubicBezTo>
                  <a:cubicBezTo>
                    <a:pt x="18482" y="8520"/>
                    <a:pt x="19066" y="8399"/>
                    <a:pt x="18551" y="8588"/>
                  </a:cubicBezTo>
                  <a:cubicBezTo>
                    <a:pt x="18929" y="8434"/>
                    <a:pt x="18637" y="8966"/>
                    <a:pt x="18396" y="8829"/>
                  </a:cubicBezTo>
                  <a:cubicBezTo>
                    <a:pt x="18396" y="8966"/>
                    <a:pt x="18242" y="9069"/>
                    <a:pt x="18190" y="8966"/>
                  </a:cubicBezTo>
                  <a:cubicBezTo>
                    <a:pt x="18138" y="8863"/>
                    <a:pt x="18018" y="9155"/>
                    <a:pt x="18190" y="8966"/>
                  </a:cubicBezTo>
                  <a:cubicBezTo>
                    <a:pt x="18362" y="8777"/>
                    <a:pt x="17692" y="9447"/>
                    <a:pt x="17846" y="9155"/>
                  </a:cubicBezTo>
                  <a:cubicBezTo>
                    <a:pt x="17709" y="8966"/>
                    <a:pt x="18173" y="8709"/>
                    <a:pt x="18224" y="8605"/>
                  </a:cubicBezTo>
                  <a:cubicBezTo>
                    <a:pt x="17915" y="8777"/>
                    <a:pt x="18104" y="8605"/>
                    <a:pt x="18224" y="8434"/>
                  </a:cubicBezTo>
                  <a:cubicBezTo>
                    <a:pt x="18345" y="8262"/>
                    <a:pt x="17967" y="8640"/>
                    <a:pt x="18053" y="8434"/>
                  </a:cubicBezTo>
                  <a:cubicBezTo>
                    <a:pt x="17761" y="8709"/>
                    <a:pt x="17589" y="8743"/>
                    <a:pt x="17486" y="9155"/>
                  </a:cubicBezTo>
                  <a:cubicBezTo>
                    <a:pt x="17383" y="9567"/>
                    <a:pt x="16816" y="10065"/>
                    <a:pt x="16747" y="9842"/>
                  </a:cubicBezTo>
                  <a:cubicBezTo>
                    <a:pt x="16678" y="9619"/>
                    <a:pt x="16867" y="9722"/>
                    <a:pt x="16747" y="9396"/>
                  </a:cubicBezTo>
                  <a:cubicBezTo>
                    <a:pt x="16524" y="9791"/>
                    <a:pt x="16524" y="10306"/>
                    <a:pt x="16524" y="10306"/>
                  </a:cubicBezTo>
                  <a:cubicBezTo>
                    <a:pt x="15820" y="10461"/>
                    <a:pt x="16644" y="9104"/>
                    <a:pt x="16799" y="9069"/>
                  </a:cubicBezTo>
                  <a:cubicBezTo>
                    <a:pt x="16524" y="9172"/>
                    <a:pt x="16799" y="9069"/>
                    <a:pt x="16558" y="9069"/>
                  </a:cubicBezTo>
                  <a:cubicBezTo>
                    <a:pt x="16678" y="8897"/>
                    <a:pt x="16386" y="9155"/>
                    <a:pt x="16301" y="9069"/>
                  </a:cubicBezTo>
                  <a:cubicBezTo>
                    <a:pt x="16215" y="8983"/>
                    <a:pt x="17005" y="8382"/>
                    <a:pt x="16850" y="8794"/>
                  </a:cubicBezTo>
                  <a:cubicBezTo>
                    <a:pt x="18310" y="8485"/>
                    <a:pt x="19203" y="7077"/>
                    <a:pt x="19530" y="6733"/>
                  </a:cubicBezTo>
                  <a:cubicBezTo>
                    <a:pt x="19032" y="7145"/>
                    <a:pt x="19169" y="6733"/>
                    <a:pt x="18980" y="6733"/>
                  </a:cubicBezTo>
                  <a:cubicBezTo>
                    <a:pt x="18791" y="6733"/>
                    <a:pt x="19238" y="6579"/>
                    <a:pt x="18980" y="6561"/>
                  </a:cubicBezTo>
                  <a:cubicBezTo>
                    <a:pt x="19203" y="6321"/>
                    <a:pt x="18980" y="6561"/>
                    <a:pt x="18980" y="6373"/>
                  </a:cubicBezTo>
                  <a:lnTo>
                    <a:pt x="19083" y="6373"/>
                  </a:lnTo>
                  <a:lnTo>
                    <a:pt x="18929" y="6458"/>
                  </a:lnTo>
                  <a:cubicBezTo>
                    <a:pt x="18671" y="6579"/>
                    <a:pt x="18430" y="6733"/>
                    <a:pt x="18173" y="6871"/>
                  </a:cubicBezTo>
                  <a:lnTo>
                    <a:pt x="18173" y="6871"/>
                  </a:lnTo>
                  <a:lnTo>
                    <a:pt x="18293" y="6871"/>
                  </a:lnTo>
                  <a:lnTo>
                    <a:pt x="18242" y="6871"/>
                  </a:lnTo>
                  <a:lnTo>
                    <a:pt x="18242" y="6871"/>
                  </a:lnTo>
                  <a:cubicBezTo>
                    <a:pt x="18242" y="6957"/>
                    <a:pt x="17984" y="6871"/>
                    <a:pt x="17898" y="7025"/>
                  </a:cubicBezTo>
                  <a:lnTo>
                    <a:pt x="17898" y="7025"/>
                  </a:lnTo>
                  <a:lnTo>
                    <a:pt x="17898" y="7025"/>
                  </a:lnTo>
                  <a:lnTo>
                    <a:pt x="18001" y="7025"/>
                  </a:lnTo>
                  <a:cubicBezTo>
                    <a:pt x="18001" y="7025"/>
                    <a:pt x="18001" y="7025"/>
                    <a:pt x="18001" y="7025"/>
                  </a:cubicBezTo>
                  <a:lnTo>
                    <a:pt x="18001" y="7025"/>
                  </a:lnTo>
                  <a:cubicBezTo>
                    <a:pt x="18001" y="7025"/>
                    <a:pt x="17881" y="7025"/>
                    <a:pt x="17829" y="7025"/>
                  </a:cubicBezTo>
                  <a:lnTo>
                    <a:pt x="17829" y="7025"/>
                  </a:lnTo>
                  <a:lnTo>
                    <a:pt x="17829" y="7025"/>
                  </a:lnTo>
                  <a:cubicBezTo>
                    <a:pt x="17623" y="7180"/>
                    <a:pt x="17400" y="7300"/>
                    <a:pt x="17177" y="7437"/>
                  </a:cubicBezTo>
                  <a:lnTo>
                    <a:pt x="17434" y="7334"/>
                  </a:lnTo>
                  <a:lnTo>
                    <a:pt x="17434" y="7334"/>
                  </a:lnTo>
                  <a:lnTo>
                    <a:pt x="17864" y="7111"/>
                  </a:lnTo>
                  <a:cubicBezTo>
                    <a:pt x="17702" y="7258"/>
                    <a:pt x="17523" y="7385"/>
                    <a:pt x="17331" y="7489"/>
                  </a:cubicBezTo>
                  <a:lnTo>
                    <a:pt x="17331" y="7489"/>
                  </a:lnTo>
                  <a:cubicBezTo>
                    <a:pt x="17075" y="7607"/>
                    <a:pt x="16843" y="7770"/>
                    <a:pt x="16644" y="7970"/>
                  </a:cubicBezTo>
                  <a:cubicBezTo>
                    <a:pt x="16644" y="7970"/>
                    <a:pt x="16747" y="7884"/>
                    <a:pt x="16799" y="7884"/>
                  </a:cubicBezTo>
                  <a:lnTo>
                    <a:pt x="16799" y="7884"/>
                  </a:lnTo>
                  <a:lnTo>
                    <a:pt x="17675" y="7437"/>
                  </a:lnTo>
                  <a:lnTo>
                    <a:pt x="17675" y="7437"/>
                  </a:lnTo>
                  <a:lnTo>
                    <a:pt x="17675" y="7437"/>
                  </a:lnTo>
                  <a:cubicBezTo>
                    <a:pt x="17675" y="7437"/>
                    <a:pt x="17675" y="7334"/>
                    <a:pt x="17812" y="7352"/>
                  </a:cubicBezTo>
                  <a:lnTo>
                    <a:pt x="17812" y="7352"/>
                  </a:lnTo>
                  <a:cubicBezTo>
                    <a:pt x="17812" y="7352"/>
                    <a:pt x="17812" y="7352"/>
                    <a:pt x="17932" y="7352"/>
                  </a:cubicBezTo>
                  <a:lnTo>
                    <a:pt x="17932" y="7352"/>
                  </a:lnTo>
                  <a:lnTo>
                    <a:pt x="18362" y="7111"/>
                  </a:lnTo>
                  <a:cubicBezTo>
                    <a:pt x="18362" y="7111"/>
                    <a:pt x="18362" y="7111"/>
                    <a:pt x="18362" y="7266"/>
                  </a:cubicBezTo>
                  <a:lnTo>
                    <a:pt x="18362" y="7266"/>
                  </a:lnTo>
                  <a:cubicBezTo>
                    <a:pt x="18341" y="7321"/>
                    <a:pt x="18297" y="7365"/>
                    <a:pt x="18242" y="7386"/>
                  </a:cubicBezTo>
                  <a:cubicBezTo>
                    <a:pt x="18242" y="7300"/>
                    <a:pt x="18242" y="7472"/>
                    <a:pt x="18104" y="7489"/>
                  </a:cubicBezTo>
                  <a:cubicBezTo>
                    <a:pt x="17967" y="7506"/>
                    <a:pt x="17967" y="7626"/>
                    <a:pt x="17898" y="7626"/>
                  </a:cubicBezTo>
                  <a:cubicBezTo>
                    <a:pt x="17829" y="7626"/>
                    <a:pt x="17898" y="7626"/>
                    <a:pt x="17898" y="7626"/>
                  </a:cubicBezTo>
                  <a:lnTo>
                    <a:pt x="17898" y="7626"/>
                  </a:lnTo>
                  <a:cubicBezTo>
                    <a:pt x="17898" y="7626"/>
                    <a:pt x="17606" y="7764"/>
                    <a:pt x="17692" y="7626"/>
                  </a:cubicBezTo>
                  <a:lnTo>
                    <a:pt x="17692" y="7626"/>
                  </a:lnTo>
                  <a:cubicBezTo>
                    <a:pt x="17692" y="7626"/>
                    <a:pt x="17692" y="7712"/>
                    <a:pt x="17537" y="7729"/>
                  </a:cubicBezTo>
                  <a:lnTo>
                    <a:pt x="17537" y="7729"/>
                  </a:lnTo>
                  <a:cubicBezTo>
                    <a:pt x="17537" y="7729"/>
                    <a:pt x="17417" y="7729"/>
                    <a:pt x="17537" y="7729"/>
                  </a:cubicBezTo>
                  <a:cubicBezTo>
                    <a:pt x="17222" y="8004"/>
                    <a:pt x="16845" y="8199"/>
                    <a:pt x="16438" y="8296"/>
                  </a:cubicBezTo>
                  <a:cubicBezTo>
                    <a:pt x="16466" y="8278"/>
                    <a:pt x="16495" y="8261"/>
                    <a:pt x="16524" y="8245"/>
                  </a:cubicBezTo>
                  <a:lnTo>
                    <a:pt x="16524" y="8245"/>
                  </a:lnTo>
                  <a:lnTo>
                    <a:pt x="16661" y="8125"/>
                  </a:lnTo>
                  <a:lnTo>
                    <a:pt x="16661" y="8125"/>
                  </a:lnTo>
                  <a:cubicBezTo>
                    <a:pt x="16661" y="8125"/>
                    <a:pt x="16490" y="8210"/>
                    <a:pt x="16661" y="8125"/>
                  </a:cubicBezTo>
                  <a:cubicBezTo>
                    <a:pt x="16557" y="8250"/>
                    <a:pt x="16436" y="8360"/>
                    <a:pt x="16301" y="8451"/>
                  </a:cubicBezTo>
                  <a:lnTo>
                    <a:pt x="16404" y="8296"/>
                  </a:lnTo>
                  <a:cubicBezTo>
                    <a:pt x="16404" y="8296"/>
                    <a:pt x="16404" y="8382"/>
                    <a:pt x="16283" y="8399"/>
                  </a:cubicBezTo>
                  <a:cubicBezTo>
                    <a:pt x="16163" y="8417"/>
                    <a:pt x="16283" y="8399"/>
                    <a:pt x="16283" y="8399"/>
                  </a:cubicBezTo>
                  <a:lnTo>
                    <a:pt x="16283" y="8399"/>
                  </a:lnTo>
                  <a:lnTo>
                    <a:pt x="16438" y="8279"/>
                  </a:lnTo>
                  <a:cubicBezTo>
                    <a:pt x="16438" y="8279"/>
                    <a:pt x="16335" y="8279"/>
                    <a:pt x="16438" y="8279"/>
                  </a:cubicBezTo>
                  <a:lnTo>
                    <a:pt x="16438" y="8279"/>
                  </a:lnTo>
                  <a:lnTo>
                    <a:pt x="16438" y="8279"/>
                  </a:lnTo>
                  <a:cubicBezTo>
                    <a:pt x="16260" y="8438"/>
                    <a:pt x="16057" y="8566"/>
                    <a:pt x="15837" y="8657"/>
                  </a:cubicBezTo>
                  <a:lnTo>
                    <a:pt x="15837" y="8657"/>
                  </a:lnTo>
                  <a:cubicBezTo>
                    <a:pt x="15510" y="8846"/>
                    <a:pt x="15837" y="8520"/>
                    <a:pt x="15837" y="8365"/>
                  </a:cubicBezTo>
                  <a:cubicBezTo>
                    <a:pt x="15545" y="8537"/>
                    <a:pt x="15614" y="8846"/>
                    <a:pt x="15287" y="8932"/>
                  </a:cubicBezTo>
                  <a:lnTo>
                    <a:pt x="15287" y="8932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841" y="9138"/>
                  </a:cubicBezTo>
                  <a:lnTo>
                    <a:pt x="14841" y="9138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961" y="9035"/>
                  </a:cubicBezTo>
                  <a:cubicBezTo>
                    <a:pt x="15081" y="8932"/>
                    <a:pt x="14841" y="9035"/>
                    <a:pt x="14806" y="9121"/>
                  </a:cubicBezTo>
                  <a:cubicBezTo>
                    <a:pt x="14849" y="9096"/>
                    <a:pt x="14884" y="9060"/>
                    <a:pt x="14909" y="9018"/>
                  </a:cubicBezTo>
                  <a:cubicBezTo>
                    <a:pt x="14909" y="9018"/>
                    <a:pt x="14514" y="9344"/>
                    <a:pt x="14686" y="9138"/>
                  </a:cubicBezTo>
                  <a:lnTo>
                    <a:pt x="14531" y="9258"/>
                  </a:lnTo>
                  <a:cubicBezTo>
                    <a:pt x="14601" y="9111"/>
                    <a:pt x="14687" y="8973"/>
                    <a:pt x="14789" y="8846"/>
                  </a:cubicBezTo>
                  <a:lnTo>
                    <a:pt x="14789" y="8846"/>
                  </a:lnTo>
                  <a:lnTo>
                    <a:pt x="14789" y="8846"/>
                  </a:lnTo>
                  <a:lnTo>
                    <a:pt x="14703" y="8949"/>
                  </a:lnTo>
                  <a:cubicBezTo>
                    <a:pt x="14909" y="8794"/>
                    <a:pt x="14600" y="9138"/>
                    <a:pt x="14549" y="9121"/>
                  </a:cubicBezTo>
                  <a:lnTo>
                    <a:pt x="14686" y="9121"/>
                  </a:lnTo>
                  <a:cubicBezTo>
                    <a:pt x="14549" y="9361"/>
                    <a:pt x="13999" y="9653"/>
                    <a:pt x="14411" y="9121"/>
                  </a:cubicBezTo>
                  <a:cubicBezTo>
                    <a:pt x="14274" y="9207"/>
                    <a:pt x="14205" y="9361"/>
                    <a:pt x="14085" y="9447"/>
                  </a:cubicBezTo>
                  <a:lnTo>
                    <a:pt x="14085" y="9447"/>
                  </a:lnTo>
                  <a:lnTo>
                    <a:pt x="14085" y="9447"/>
                  </a:lnTo>
                  <a:lnTo>
                    <a:pt x="14085" y="9447"/>
                  </a:lnTo>
                  <a:lnTo>
                    <a:pt x="13930" y="9585"/>
                  </a:lnTo>
                  <a:cubicBezTo>
                    <a:pt x="13930" y="9585"/>
                    <a:pt x="13930" y="9585"/>
                    <a:pt x="13930" y="9585"/>
                  </a:cubicBezTo>
                  <a:cubicBezTo>
                    <a:pt x="13930" y="9585"/>
                    <a:pt x="13810" y="9585"/>
                    <a:pt x="13776" y="9585"/>
                  </a:cubicBezTo>
                  <a:cubicBezTo>
                    <a:pt x="13741" y="9585"/>
                    <a:pt x="13260" y="9911"/>
                    <a:pt x="13123" y="9945"/>
                  </a:cubicBezTo>
                  <a:lnTo>
                    <a:pt x="13123" y="9945"/>
                  </a:lnTo>
                  <a:cubicBezTo>
                    <a:pt x="12737" y="10291"/>
                    <a:pt x="12330" y="10612"/>
                    <a:pt x="11903" y="10907"/>
                  </a:cubicBezTo>
                  <a:cubicBezTo>
                    <a:pt x="12900" y="10254"/>
                    <a:pt x="11749" y="11405"/>
                    <a:pt x="11525" y="11405"/>
                  </a:cubicBezTo>
                  <a:cubicBezTo>
                    <a:pt x="11972" y="11405"/>
                    <a:pt x="11732" y="11783"/>
                    <a:pt x="11525" y="12092"/>
                  </a:cubicBezTo>
                  <a:lnTo>
                    <a:pt x="11525" y="12092"/>
                  </a:lnTo>
                  <a:cubicBezTo>
                    <a:pt x="11512" y="12253"/>
                    <a:pt x="11471" y="12409"/>
                    <a:pt x="11405" y="12556"/>
                  </a:cubicBezTo>
                  <a:cubicBezTo>
                    <a:pt x="11525" y="12556"/>
                    <a:pt x="11508" y="12693"/>
                    <a:pt x="11629" y="12693"/>
                  </a:cubicBezTo>
                  <a:lnTo>
                    <a:pt x="11629" y="12693"/>
                  </a:lnTo>
                  <a:cubicBezTo>
                    <a:pt x="11143" y="13178"/>
                    <a:pt x="10727" y="13727"/>
                    <a:pt x="10392" y="14325"/>
                  </a:cubicBezTo>
                  <a:cubicBezTo>
                    <a:pt x="10598" y="14325"/>
                    <a:pt x="10546" y="14325"/>
                    <a:pt x="10753" y="14188"/>
                  </a:cubicBezTo>
                  <a:cubicBezTo>
                    <a:pt x="10753" y="14274"/>
                    <a:pt x="10546" y="14445"/>
                    <a:pt x="10649" y="14514"/>
                  </a:cubicBezTo>
                  <a:cubicBezTo>
                    <a:pt x="11067" y="13670"/>
                    <a:pt x="11757" y="12992"/>
                    <a:pt x="12608" y="12590"/>
                  </a:cubicBezTo>
                  <a:cubicBezTo>
                    <a:pt x="13106" y="12024"/>
                    <a:pt x="13484" y="11337"/>
                    <a:pt x="13999" y="11148"/>
                  </a:cubicBezTo>
                  <a:lnTo>
                    <a:pt x="13999" y="11148"/>
                  </a:lnTo>
                  <a:cubicBezTo>
                    <a:pt x="14085" y="11148"/>
                    <a:pt x="14119" y="10976"/>
                    <a:pt x="14205" y="10976"/>
                  </a:cubicBezTo>
                  <a:cubicBezTo>
                    <a:pt x="14291" y="10976"/>
                    <a:pt x="14205" y="10873"/>
                    <a:pt x="14325" y="10856"/>
                  </a:cubicBezTo>
                  <a:cubicBezTo>
                    <a:pt x="14446" y="10838"/>
                    <a:pt x="15493" y="9808"/>
                    <a:pt x="15081" y="10409"/>
                  </a:cubicBezTo>
                  <a:cubicBezTo>
                    <a:pt x="15081" y="10409"/>
                    <a:pt x="15253" y="10409"/>
                    <a:pt x="15201" y="10409"/>
                  </a:cubicBezTo>
                  <a:lnTo>
                    <a:pt x="15201" y="10409"/>
                  </a:lnTo>
                  <a:cubicBezTo>
                    <a:pt x="15510" y="10409"/>
                    <a:pt x="15201" y="10409"/>
                    <a:pt x="15304" y="10564"/>
                  </a:cubicBezTo>
                  <a:cubicBezTo>
                    <a:pt x="15407" y="10718"/>
                    <a:pt x="15201" y="10649"/>
                    <a:pt x="15167" y="10701"/>
                  </a:cubicBezTo>
                  <a:lnTo>
                    <a:pt x="15167" y="10701"/>
                  </a:lnTo>
                  <a:cubicBezTo>
                    <a:pt x="15167" y="10701"/>
                    <a:pt x="15167" y="10804"/>
                    <a:pt x="15167" y="10856"/>
                  </a:cubicBezTo>
                  <a:lnTo>
                    <a:pt x="15167" y="10856"/>
                  </a:lnTo>
                  <a:cubicBezTo>
                    <a:pt x="15167" y="10856"/>
                    <a:pt x="15167" y="10941"/>
                    <a:pt x="15167" y="10941"/>
                  </a:cubicBezTo>
                  <a:lnTo>
                    <a:pt x="15167" y="10941"/>
                  </a:lnTo>
                  <a:cubicBezTo>
                    <a:pt x="15167" y="10941"/>
                    <a:pt x="15167" y="11027"/>
                    <a:pt x="15047" y="11079"/>
                  </a:cubicBez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cubicBezTo>
                    <a:pt x="15201" y="11079"/>
                    <a:pt x="15047" y="11165"/>
                    <a:pt x="15047" y="11216"/>
                  </a:cubicBezTo>
                  <a:cubicBezTo>
                    <a:pt x="15047" y="11268"/>
                    <a:pt x="15150" y="11113"/>
                    <a:pt x="15201" y="11130"/>
                  </a:cubicBezTo>
                  <a:cubicBezTo>
                    <a:pt x="15253" y="11148"/>
                    <a:pt x="14909" y="11337"/>
                    <a:pt x="14789" y="11508"/>
                  </a:cubicBezTo>
                  <a:lnTo>
                    <a:pt x="14789" y="11508"/>
                  </a:lnTo>
                  <a:cubicBezTo>
                    <a:pt x="14789" y="11508"/>
                    <a:pt x="14652" y="11629"/>
                    <a:pt x="14583" y="11508"/>
                  </a:cubicBezTo>
                  <a:cubicBezTo>
                    <a:pt x="14772" y="11680"/>
                    <a:pt x="14308" y="12041"/>
                    <a:pt x="14325" y="11989"/>
                  </a:cubicBezTo>
                  <a:cubicBezTo>
                    <a:pt x="14342" y="11938"/>
                    <a:pt x="14325" y="12144"/>
                    <a:pt x="14325" y="11989"/>
                  </a:cubicBezTo>
                  <a:cubicBezTo>
                    <a:pt x="14325" y="11835"/>
                    <a:pt x="14119" y="12264"/>
                    <a:pt x="14016" y="12367"/>
                  </a:cubicBezTo>
                  <a:cubicBezTo>
                    <a:pt x="14291" y="12178"/>
                    <a:pt x="14360" y="12144"/>
                    <a:pt x="14016" y="12367"/>
                  </a:cubicBezTo>
                  <a:cubicBezTo>
                    <a:pt x="14016" y="12367"/>
                    <a:pt x="14308" y="12127"/>
                    <a:pt x="14308" y="12230"/>
                  </a:cubicBezTo>
                  <a:cubicBezTo>
                    <a:pt x="14308" y="12333"/>
                    <a:pt x="14463" y="12109"/>
                    <a:pt x="14549" y="12075"/>
                  </a:cubicBezTo>
                  <a:cubicBezTo>
                    <a:pt x="14564" y="12131"/>
                    <a:pt x="14564" y="12191"/>
                    <a:pt x="14549" y="12247"/>
                  </a:cubicBezTo>
                  <a:cubicBezTo>
                    <a:pt x="14549" y="12161"/>
                    <a:pt x="14961" y="11800"/>
                    <a:pt x="14995" y="11921"/>
                  </a:cubicBezTo>
                  <a:cubicBezTo>
                    <a:pt x="15030" y="12041"/>
                    <a:pt x="14995" y="11921"/>
                    <a:pt x="14995" y="11921"/>
                  </a:cubicBezTo>
                  <a:cubicBezTo>
                    <a:pt x="14995" y="11921"/>
                    <a:pt x="14995" y="11817"/>
                    <a:pt x="15133" y="11817"/>
                  </a:cubicBezTo>
                  <a:lnTo>
                    <a:pt x="15133" y="11817"/>
                  </a:lnTo>
                  <a:cubicBezTo>
                    <a:pt x="15133" y="11732"/>
                    <a:pt x="15579" y="11457"/>
                    <a:pt x="15442" y="11577"/>
                  </a:cubicBezTo>
                  <a:lnTo>
                    <a:pt x="15442" y="11577"/>
                  </a:lnTo>
                  <a:cubicBezTo>
                    <a:pt x="15442" y="11577"/>
                    <a:pt x="15442" y="11697"/>
                    <a:pt x="15322" y="11697"/>
                  </a:cubicBezTo>
                  <a:cubicBezTo>
                    <a:pt x="15201" y="11697"/>
                    <a:pt x="15322" y="11697"/>
                    <a:pt x="15322" y="11783"/>
                  </a:cubicBezTo>
                  <a:lnTo>
                    <a:pt x="15322" y="11783"/>
                  </a:lnTo>
                  <a:cubicBezTo>
                    <a:pt x="15218" y="11783"/>
                    <a:pt x="15322" y="11955"/>
                    <a:pt x="15150" y="12006"/>
                  </a:cubicBezTo>
                  <a:cubicBezTo>
                    <a:pt x="14978" y="12058"/>
                    <a:pt x="15150" y="12127"/>
                    <a:pt x="15150" y="12006"/>
                  </a:cubicBezTo>
                  <a:cubicBezTo>
                    <a:pt x="15150" y="11886"/>
                    <a:pt x="14789" y="12161"/>
                    <a:pt x="15150" y="12144"/>
                  </a:cubicBezTo>
                  <a:cubicBezTo>
                    <a:pt x="15510" y="12127"/>
                    <a:pt x="14961" y="12298"/>
                    <a:pt x="15150" y="12247"/>
                  </a:cubicBezTo>
                  <a:cubicBezTo>
                    <a:pt x="15339" y="12195"/>
                    <a:pt x="14995" y="12419"/>
                    <a:pt x="14978" y="12247"/>
                  </a:cubicBezTo>
                  <a:cubicBezTo>
                    <a:pt x="14961" y="12075"/>
                    <a:pt x="14978" y="12333"/>
                    <a:pt x="14978" y="12350"/>
                  </a:cubicBezTo>
                  <a:cubicBezTo>
                    <a:pt x="14978" y="12367"/>
                    <a:pt x="15098" y="12350"/>
                    <a:pt x="15150" y="12350"/>
                  </a:cubicBezTo>
                  <a:cubicBezTo>
                    <a:pt x="15201" y="12350"/>
                    <a:pt x="14961" y="12350"/>
                    <a:pt x="14892" y="12505"/>
                  </a:cubicBezTo>
                  <a:cubicBezTo>
                    <a:pt x="15133" y="12505"/>
                    <a:pt x="15047" y="12505"/>
                    <a:pt x="14892" y="12608"/>
                  </a:cubicBezTo>
                  <a:cubicBezTo>
                    <a:pt x="14738" y="12711"/>
                    <a:pt x="14892" y="12608"/>
                    <a:pt x="14995" y="12608"/>
                  </a:cubicBezTo>
                  <a:cubicBezTo>
                    <a:pt x="15011" y="12682"/>
                    <a:pt x="14963" y="12755"/>
                    <a:pt x="14889" y="12770"/>
                  </a:cubicBezTo>
                  <a:cubicBezTo>
                    <a:pt x="14861" y="12776"/>
                    <a:pt x="14832" y="12773"/>
                    <a:pt x="14806" y="12762"/>
                  </a:cubicBezTo>
                  <a:cubicBezTo>
                    <a:pt x="14806" y="12762"/>
                    <a:pt x="14961" y="12848"/>
                    <a:pt x="14806" y="12917"/>
                  </a:cubicBezTo>
                  <a:cubicBezTo>
                    <a:pt x="14995" y="13020"/>
                    <a:pt x="14600" y="13157"/>
                    <a:pt x="14566" y="13089"/>
                  </a:cubicBezTo>
                  <a:cubicBezTo>
                    <a:pt x="14531" y="13020"/>
                    <a:pt x="14566" y="13363"/>
                    <a:pt x="14411" y="13312"/>
                  </a:cubicBezTo>
                  <a:cubicBezTo>
                    <a:pt x="14257" y="13260"/>
                    <a:pt x="14669" y="13312"/>
                    <a:pt x="14531" y="13415"/>
                  </a:cubicBezTo>
                  <a:cubicBezTo>
                    <a:pt x="14394" y="13518"/>
                    <a:pt x="14531" y="13415"/>
                    <a:pt x="14531" y="13501"/>
                  </a:cubicBezTo>
                  <a:cubicBezTo>
                    <a:pt x="14531" y="13587"/>
                    <a:pt x="14531" y="13501"/>
                    <a:pt x="14531" y="13621"/>
                  </a:cubicBezTo>
                  <a:lnTo>
                    <a:pt x="14634" y="13621"/>
                  </a:lnTo>
                  <a:cubicBezTo>
                    <a:pt x="14634" y="13707"/>
                    <a:pt x="14428" y="13879"/>
                    <a:pt x="14325" y="13844"/>
                  </a:cubicBezTo>
                  <a:cubicBezTo>
                    <a:pt x="14222" y="13810"/>
                    <a:pt x="14480" y="13844"/>
                    <a:pt x="14549" y="13844"/>
                  </a:cubicBezTo>
                  <a:cubicBezTo>
                    <a:pt x="14325" y="14050"/>
                    <a:pt x="14549" y="13844"/>
                    <a:pt x="14549" y="13844"/>
                  </a:cubicBezTo>
                  <a:cubicBezTo>
                    <a:pt x="14549" y="13844"/>
                    <a:pt x="14549" y="13844"/>
                    <a:pt x="14394" y="13999"/>
                  </a:cubicBezTo>
                  <a:cubicBezTo>
                    <a:pt x="14394" y="13999"/>
                    <a:pt x="14686" y="13810"/>
                    <a:pt x="14549" y="13999"/>
                  </a:cubicBezTo>
                  <a:lnTo>
                    <a:pt x="14549" y="13999"/>
                  </a:lnTo>
                  <a:cubicBezTo>
                    <a:pt x="14549" y="13999"/>
                    <a:pt x="14463" y="14102"/>
                    <a:pt x="14446" y="14153"/>
                  </a:cubicBezTo>
                  <a:cubicBezTo>
                    <a:pt x="14428" y="14205"/>
                    <a:pt x="14755" y="14153"/>
                    <a:pt x="14549" y="14153"/>
                  </a:cubicBezTo>
                  <a:cubicBezTo>
                    <a:pt x="14806" y="14342"/>
                    <a:pt x="14205" y="14239"/>
                    <a:pt x="14119" y="14360"/>
                  </a:cubicBezTo>
                  <a:cubicBezTo>
                    <a:pt x="14566" y="14360"/>
                    <a:pt x="13982" y="14360"/>
                    <a:pt x="13896" y="14497"/>
                  </a:cubicBezTo>
                  <a:cubicBezTo>
                    <a:pt x="13870" y="14437"/>
                    <a:pt x="13870" y="14368"/>
                    <a:pt x="13896" y="14308"/>
                  </a:cubicBezTo>
                  <a:cubicBezTo>
                    <a:pt x="13896" y="14445"/>
                    <a:pt x="13896" y="14531"/>
                    <a:pt x="13793" y="14634"/>
                  </a:cubicBezTo>
                  <a:cubicBezTo>
                    <a:pt x="13982" y="14634"/>
                    <a:pt x="14188" y="14342"/>
                    <a:pt x="14428" y="14411"/>
                  </a:cubicBezTo>
                  <a:cubicBezTo>
                    <a:pt x="14308" y="14257"/>
                    <a:pt x="14806" y="14411"/>
                    <a:pt x="14428" y="14617"/>
                  </a:cubicBezTo>
                  <a:cubicBezTo>
                    <a:pt x="14428" y="14617"/>
                    <a:pt x="14428" y="14617"/>
                    <a:pt x="14428" y="14617"/>
                  </a:cubicBezTo>
                  <a:cubicBezTo>
                    <a:pt x="14428" y="14617"/>
                    <a:pt x="14703" y="14463"/>
                    <a:pt x="14566" y="14617"/>
                  </a:cubicBezTo>
                  <a:cubicBezTo>
                    <a:pt x="14428" y="14772"/>
                    <a:pt x="14669" y="14617"/>
                    <a:pt x="14652" y="14617"/>
                  </a:cubicBezTo>
                  <a:cubicBezTo>
                    <a:pt x="14634" y="14617"/>
                    <a:pt x="14652" y="14789"/>
                    <a:pt x="14497" y="14772"/>
                  </a:cubicBezTo>
                  <a:cubicBezTo>
                    <a:pt x="14600" y="14772"/>
                    <a:pt x="14360" y="14995"/>
                    <a:pt x="14360" y="14875"/>
                  </a:cubicBezTo>
                  <a:cubicBezTo>
                    <a:pt x="14360" y="14755"/>
                    <a:pt x="14549" y="15047"/>
                    <a:pt x="14360" y="15012"/>
                  </a:cubicBezTo>
                  <a:cubicBezTo>
                    <a:pt x="14583" y="15115"/>
                    <a:pt x="13879" y="15407"/>
                    <a:pt x="13844" y="15287"/>
                  </a:cubicBezTo>
                  <a:cubicBezTo>
                    <a:pt x="13810" y="15167"/>
                    <a:pt x="13724" y="15287"/>
                    <a:pt x="13844" y="15287"/>
                  </a:cubicBezTo>
                  <a:cubicBezTo>
                    <a:pt x="13381" y="15682"/>
                    <a:pt x="13003" y="15734"/>
                    <a:pt x="12590" y="15407"/>
                  </a:cubicBezTo>
                  <a:cubicBezTo>
                    <a:pt x="12590" y="15407"/>
                    <a:pt x="12213" y="15407"/>
                    <a:pt x="12247" y="15253"/>
                  </a:cubicBezTo>
                  <a:cubicBezTo>
                    <a:pt x="11629" y="15631"/>
                    <a:pt x="11062" y="16026"/>
                    <a:pt x="10426" y="16369"/>
                  </a:cubicBezTo>
                  <a:cubicBezTo>
                    <a:pt x="10849" y="16193"/>
                    <a:pt x="11326" y="16193"/>
                    <a:pt x="11749" y="16369"/>
                  </a:cubicBezTo>
                  <a:cubicBezTo>
                    <a:pt x="11704" y="16429"/>
                    <a:pt x="11645" y="16477"/>
                    <a:pt x="11577" y="16507"/>
                  </a:cubicBezTo>
                  <a:cubicBezTo>
                    <a:pt x="11749" y="16507"/>
                    <a:pt x="11354" y="16885"/>
                    <a:pt x="11577" y="16936"/>
                  </a:cubicBezTo>
                  <a:cubicBezTo>
                    <a:pt x="11405" y="17022"/>
                    <a:pt x="11732" y="17262"/>
                    <a:pt x="11835" y="17125"/>
                  </a:cubicBezTo>
                  <a:cubicBezTo>
                    <a:pt x="11835" y="17125"/>
                    <a:pt x="11972" y="17262"/>
                    <a:pt x="11835" y="17245"/>
                  </a:cubicBezTo>
                  <a:cubicBezTo>
                    <a:pt x="12075" y="17245"/>
                    <a:pt x="11182" y="17520"/>
                    <a:pt x="11251" y="17365"/>
                  </a:cubicBezTo>
                  <a:cubicBezTo>
                    <a:pt x="11101" y="17505"/>
                    <a:pt x="10940" y="17631"/>
                    <a:pt x="10770" y="17743"/>
                  </a:cubicBezTo>
                  <a:lnTo>
                    <a:pt x="10770" y="17743"/>
                  </a:lnTo>
                  <a:cubicBezTo>
                    <a:pt x="10667" y="17743"/>
                    <a:pt x="10770" y="17589"/>
                    <a:pt x="10770" y="17640"/>
                  </a:cubicBezTo>
                  <a:cubicBezTo>
                    <a:pt x="10770" y="17417"/>
                    <a:pt x="11371" y="16988"/>
                    <a:pt x="11371" y="17280"/>
                  </a:cubicBezTo>
                  <a:cubicBezTo>
                    <a:pt x="11371" y="17177"/>
                    <a:pt x="11491" y="17280"/>
                    <a:pt x="11543" y="17194"/>
                  </a:cubicBezTo>
                  <a:cubicBezTo>
                    <a:pt x="11233" y="17073"/>
                    <a:pt x="11233" y="17194"/>
                    <a:pt x="11543" y="16970"/>
                  </a:cubicBezTo>
                  <a:lnTo>
                    <a:pt x="11543" y="16970"/>
                  </a:lnTo>
                  <a:lnTo>
                    <a:pt x="11543" y="16970"/>
                  </a:lnTo>
                  <a:cubicBezTo>
                    <a:pt x="11543" y="17073"/>
                    <a:pt x="11045" y="17245"/>
                    <a:pt x="11233" y="16970"/>
                  </a:cubicBezTo>
                  <a:cubicBezTo>
                    <a:pt x="11096" y="17125"/>
                    <a:pt x="11045" y="17073"/>
                    <a:pt x="10924" y="16970"/>
                  </a:cubicBezTo>
                  <a:cubicBezTo>
                    <a:pt x="10804" y="16867"/>
                    <a:pt x="10924" y="17091"/>
                    <a:pt x="10924" y="17159"/>
                  </a:cubicBezTo>
                  <a:cubicBezTo>
                    <a:pt x="10924" y="17228"/>
                    <a:pt x="10924" y="17331"/>
                    <a:pt x="10924" y="17159"/>
                  </a:cubicBezTo>
                  <a:cubicBezTo>
                    <a:pt x="10924" y="16988"/>
                    <a:pt x="10598" y="17314"/>
                    <a:pt x="10667" y="17159"/>
                  </a:cubicBezTo>
                  <a:cubicBezTo>
                    <a:pt x="10735" y="17005"/>
                    <a:pt x="10478" y="17245"/>
                    <a:pt x="10667" y="17159"/>
                  </a:cubicBezTo>
                  <a:cubicBezTo>
                    <a:pt x="10856" y="17073"/>
                    <a:pt x="10546" y="17297"/>
                    <a:pt x="10478" y="17331"/>
                  </a:cubicBezTo>
                  <a:lnTo>
                    <a:pt x="10478" y="17331"/>
                  </a:lnTo>
                  <a:cubicBezTo>
                    <a:pt x="10478" y="17331"/>
                    <a:pt x="10478" y="17417"/>
                    <a:pt x="10478" y="17331"/>
                  </a:cubicBezTo>
                  <a:cubicBezTo>
                    <a:pt x="10478" y="17245"/>
                    <a:pt x="10357" y="17469"/>
                    <a:pt x="10478" y="17331"/>
                  </a:cubicBezTo>
                  <a:cubicBezTo>
                    <a:pt x="10254" y="17331"/>
                    <a:pt x="9722" y="18345"/>
                    <a:pt x="10083" y="18001"/>
                  </a:cubicBezTo>
                  <a:cubicBezTo>
                    <a:pt x="10083" y="18138"/>
                    <a:pt x="9842" y="18327"/>
                    <a:pt x="9911" y="18087"/>
                  </a:cubicBezTo>
                  <a:cubicBezTo>
                    <a:pt x="9773" y="18259"/>
                    <a:pt x="9791" y="18241"/>
                    <a:pt x="9808" y="18087"/>
                  </a:cubicBezTo>
                  <a:cubicBezTo>
                    <a:pt x="9360" y="18252"/>
                    <a:pt x="8984" y="18568"/>
                    <a:pt x="8743" y="18980"/>
                  </a:cubicBezTo>
                  <a:lnTo>
                    <a:pt x="8743" y="18980"/>
                  </a:lnTo>
                  <a:lnTo>
                    <a:pt x="8743" y="18980"/>
                  </a:lnTo>
                  <a:cubicBezTo>
                    <a:pt x="8743" y="18980"/>
                    <a:pt x="8743" y="18825"/>
                    <a:pt x="8743" y="18740"/>
                  </a:cubicBezTo>
                  <a:cubicBezTo>
                    <a:pt x="8605" y="18980"/>
                    <a:pt x="8588" y="19289"/>
                    <a:pt x="8365" y="19495"/>
                  </a:cubicBezTo>
                  <a:lnTo>
                    <a:pt x="8365" y="19495"/>
                  </a:lnTo>
                  <a:lnTo>
                    <a:pt x="8262" y="19650"/>
                  </a:lnTo>
                  <a:cubicBezTo>
                    <a:pt x="8298" y="19536"/>
                    <a:pt x="8356" y="19431"/>
                    <a:pt x="8434" y="19341"/>
                  </a:cubicBezTo>
                  <a:cubicBezTo>
                    <a:pt x="8434" y="19341"/>
                    <a:pt x="8434" y="19255"/>
                    <a:pt x="8434" y="19221"/>
                  </a:cubicBezTo>
                  <a:lnTo>
                    <a:pt x="8434" y="19221"/>
                  </a:lnTo>
                  <a:cubicBezTo>
                    <a:pt x="8434" y="19014"/>
                    <a:pt x="8605" y="18860"/>
                    <a:pt x="8674" y="18671"/>
                  </a:cubicBezTo>
                  <a:cubicBezTo>
                    <a:pt x="8545" y="18838"/>
                    <a:pt x="8441" y="19023"/>
                    <a:pt x="8365" y="19221"/>
                  </a:cubicBezTo>
                  <a:cubicBezTo>
                    <a:pt x="8365" y="19117"/>
                    <a:pt x="8365" y="19032"/>
                    <a:pt x="8365" y="18929"/>
                  </a:cubicBezTo>
                  <a:cubicBezTo>
                    <a:pt x="8365" y="18825"/>
                    <a:pt x="8365" y="19581"/>
                    <a:pt x="8365" y="19324"/>
                  </a:cubicBezTo>
                  <a:cubicBezTo>
                    <a:pt x="8365" y="19324"/>
                    <a:pt x="8365" y="19598"/>
                    <a:pt x="8365" y="19530"/>
                  </a:cubicBezTo>
                  <a:cubicBezTo>
                    <a:pt x="8365" y="19461"/>
                    <a:pt x="8365" y="19616"/>
                    <a:pt x="8365" y="19650"/>
                  </a:cubicBezTo>
                  <a:cubicBezTo>
                    <a:pt x="8374" y="19605"/>
                    <a:pt x="8374" y="19558"/>
                    <a:pt x="8365" y="19513"/>
                  </a:cubicBezTo>
                  <a:cubicBezTo>
                    <a:pt x="8365" y="19650"/>
                    <a:pt x="8502" y="19719"/>
                    <a:pt x="8365" y="19856"/>
                  </a:cubicBezTo>
                  <a:lnTo>
                    <a:pt x="8365" y="19856"/>
                  </a:lnTo>
                  <a:cubicBezTo>
                    <a:pt x="8365" y="19993"/>
                    <a:pt x="8176" y="20148"/>
                    <a:pt x="8210" y="19976"/>
                  </a:cubicBezTo>
                  <a:cubicBezTo>
                    <a:pt x="8245" y="19805"/>
                    <a:pt x="8210" y="20079"/>
                    <a:pt x="8210" y="20097"/>
                  </a:cubicBezTo>
                  <a:cubicBezTo>
                    <a:pt x="8210" y="20114"/>
                    <a:pt x="8296" y="20097"/>
                    <a:pt x="8313" y="20234"/>
                  </a:cubicBezTo>
                  <a:cubicBezTo>
                    <a:pt x="8304" y="20200"/>
                    <a:pt x="8304" y="20165"/>
                    <a:pt x="8313" y="20131"/>
                  </a:cubicBezTo>
                  <a:cubicBezTo>
                    <a:pt x="8313" y="20234"/>
                    <a:pt x="8313" y="20285"/>
                    <a:pt x="8176" y="20354"/>
                  </a:cubicBezTo>
                  <a:cubicBezTo>
                    <a:pt x="8039" y="20423"/>
                    <a:pt x="8176" y="20354"/>
                    <a:pt x="8176" y="20251"/>
                  </a:cubicBezTo>
                  <a:cubicBezTo>
                    <a:pt x="8176" y="20148"/>
                    <a:pt x="8176" y="20251"/>
                    <a:pt x="8176" y="20251"/>
                  </a:cubicBezTo>
                  <a:cubicBezTo>
                    <a:pt x="8176" y="20251"/>
                    <a:pt x="8176" y="20474"/>
                    <a:pt x="8176" y="20389"/>
                  </a:cubicBezTo>
                  <a:lnTo>
                    <a:pt x="8176" y="20389"/>
                  </a:lnTo>
                  <a:lnTo>
                    <a:pt x="8176" y="20389"/>
                  </a:lnTo>
                  <a:lnTo>
                    <a:pt x="8176" y="20389"/>
                  </a:lnTo>
                  <a:cubicBezTo>
                    <a:pt x="6991" y="20389"/>
                    <a:pt x="6458" y="2499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lnTo>
                    <a:pt x="6579" y="22982"/>
                  </a:lnTo>
                  <a:cubicBezTo>
                    <a:pt x="6579" y="22879"/>
                    <a:pt x="6579" y="22707"/>
                    <a:pt x="6579" y="22604"/>
                  </a:cubicBezTo>
                  <a:cubicBezTo>
                    <a:pt x="6579" y="22501"/>
                    <a:pt x="6579" y="22604"/>
                    <a:pt x="6579" y="22707"/>
                  </a:cubicBezTo>
                  <a:cubicBezTo>
                    <a:pt x="6579" y="22810"/>
                    <a:pt x="6853" y="21780"/>
                    <a:pt x="6579" y="21745"/>
                  </a:cubicBezTo>
                  <a:cubicBezTo>
                    <a:pt x="6304" y="21711"/>
                    <a:pt x="6476" y="21849"/>
                    <a:pt x="6579" y="21745"/>
                  </a:cubicBezTo>
                  <a:lnTo>
                    <a:pt x="6579" y="21745"/>
                  </a:lnTo>
                  <a:lnTo>
                    <a:pt x="6579" y="21745"/>
                  </a:lnTo>
                  <a:cubicBezTo>
                    <a:pt x="6579" y="21745"/>
                    <a:pt x="6579" y="21574"/>
                    <a:pt x="6579" y="21642"/>
                  </a:cubicBezTo>
                  <a:cubicBezTo>
                    <a:pt x="6587" y="21603"/>
                    <a:pt x="6587" y="21562"/>
                    <a:pt x="6579" y="21522"/>
                  </a:cubicBezTo>
                  <a:lnTo>
                    <a:pt x="6579" y="21522"/>
                  </a:lnTo>
                  <a:cubicBezTo>
                    <a:pt x="6579" y="21522"/>
                    <a:pt x="6579" y="21436"/>
                    <a:pt x="6579" y="21385"/>
                  </a:cubicBezTo>
                  <a:lnTo>
                    <a:pt x="6579" y="21385"/>
                  </a:ln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282"/>
                    <a:pt x="6579" y="21230"/>
                  </a:cubicBezTo>
                  <a:lnTo>
                    <a:pt x="6579" y="21333"/>
                  </a:lnTo>
                  <a:cubicBezTo>
                    <a:pt x="6579" y="21230"/>
                    <a:pt x="6390" y="21333"/>
                    <a:pt x="6373" y="21453"/>
                  </a:cubicBezTo>
                  <a:lnTo>
                    <a:pt x="6373" y="21453"/>
                  </a:lnTo>
                  <a:cubicBezTo>
                    <a:pt x="6373" y="21642"/>
                    <a:pt x="6373" y="21763"/>
                    <a:pt x="6373" y="21849"/>
                  </a:cubicBezTo>
                  <a:cubicBezTo>
                    <a:pt x="6373" y="21934"/>
                    <a:pt x="6373" y="21471"/>
                    <a:pt x="6373" y="21763"/>
                  </a:cubicBezTo>
                  <a:lnTo>
                    <a:pt x="6373" y="21660"/>
                  </a:lnTo>
                  <a:cubicBezTo>
                    <a:pt x="6373" y="21539"/>
                    <a:pt x="6373" y="21471"/>
                    <a:pt x="6373" y="21350"/>
                  </a:cubicBezTo>
                  <a:cubicBezTo>
                    <a:pt x="6373" y="21230"/>
                    <a:pt x="6373" y="21350"/>
                    <a:pt x="6373" y="21350"/>
                  </a:cubicBezTo>
                  <a:cubicBezTo>
                    <a:pt x="6373" y="21591"/>
                    <a:pt x="6373" y="21076"/>
                    <a:pt x="6184" y="21350"/>
                  </a:cubicBezTo>
                  <a:cubicBezTo>
                    <a:pt x="6184" y="21350"/>
                    <a:pt x="6184" y="21196"/>
                    <a:pt x="6184" y="21127"/>
                  </a:cubicBezTo>
                  <a:cubicBezTo>
                    <a:pt x="6184" y="21058"/>
                    <a:pt x="6184" y="21247"/>
                    <a:pt x="6184" y="21127"/>
                  </a:cubicBezTo>
                  <a:cubicBezTo>
                    <a:pt x="6193" y="21213"/>
                    <a:pt x="6193" y="21299"/>
                    <a:pt x="6184" y="21385"/>
                  </a:cubicBezTo>
                  <a:lnTo>
                    <a:pt x="6184" y="21385"/>
                  </a:lnTo>
                  <a:lnTo>
                    <a:pt x="6184" y="21505"/>
                  </a:lnTo>
                  <a:lnTo>
                    <a:pt x="6184" y="21505"/>
                  </a:lnTo>
                  <a:cubicBezTo>
                    <a:pt x="6184" y="21591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608"/>
                    <a:pt x="6184" y="21608"/>
                  </a:cubicBezTo>
                  <a:lnTo>
                    <a:pt x="6184" y="21608"/>
                  </a:lnTo>
                  <a:cubicBezTo>
                    <a:pt x="6085" y="21918"/>
                    <a:pt x="6005" y="22233"/>
                    <a:pt x="5943" y="22553"/>
                  </a:cubicBezTo>
                  <a:cubicBezTo>
                    <a:pt x="5943" y="22553"/>
                    <a:pt x="5943" y="22433"/>
                    <a:pt x="5943" y="22398"/>
                  </a:cubicBezTo>
                  <a:cubicBezTo>
                    <a:pt x="5943" y="22364"/>
                    <a:pt x="5840" y="22862"/>
                    <a:pt x="5943" y="22621"/>
                  </a:cubicBezTo>
                  <a:cubicBezTo>
                    <a:pt x="5838" y="23115"/>
                    <a:pt x="5758" y="23614"/>
                    <a:pt x="5703" y="24116"/>
                  </a:cubicBezTo>
                  <a:cubicBezTo>
                    <a:pt x="5668" y="24579"/>
                    <a:pt x="5668" y="25044"/>
                    <a:pt x="5703" y="25507"/>
                  </a:cubicBezTo>
                  <a:cubicBezTo>
                    <a:pt x="5703" y="25507"/>
                    <a:pt x="5703" y="25507"/>
                    <a:pt x="5703" y="25507"/>
                  </a:cubicBezTo>
                  <a:cubicBezTo>
                    <a:pt x="5709" y="25479"/>
                    <a:pt x="5709" y="25449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421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559"/>
                    <a:pt x="5703" y="25627"/>
                  </a:cubicBezTo>
                  <a:lnTo>
                    <a:pt x="5703" y="25627"/>
                  </a:lnTo>
                  <a:lnTo>
                    <a:pt x="5703" y="25627"/>
                  </a:lnTo>
                  <a:cubicBezTo>
                    <a:pt x="5711" y="25553"/>
                    <a:pt x="5711" y="25478"/>
                    <a:pt x="5703" y="25404"/>
                  </a:cubicBezTo>
                  <a:lnTo>
                    <a:pt x="5703" y="25404"/>
                  </a:lnTo>
                  <a:cubicBezTo>
                    <a:pt x="5857" y="25249"/>
                    <a:pt x="5703" y="24511"/>
                    <a:pt x="5995" y="24665"/>
                  </a:cubicBezTo>
                  <a:cubicBezTo>
                    <a:pt x="5995" y="24665"/>
                    <a:pt x="5995" y="24562"/>
                    <a:pt x="5995" y="24665"/>
                  </a:cubicBezTo>
                  <a:cubicBezTo>
                    <a:pt x="5995" y="24769"/>
                    <a:pt x="5995" y="24665"/>
                    <a:pt x="5995" y="24665"/>
                  </a:cubicBezTo>
                  <a:cubicBezTo>
                    <a:pt x="5995" y="24665"/>
                    <a:pt x="5995" y="24820"/>
                    <a:pt x="5995" y="24665"/>
                  </a:cubicBezTo>
                  <a:cubicBezTo>
                    <a:pt x="6098" y="24957"/>
                    <a:pt x="5806" y="25284"/>
                    <a:pt x="5857" y="25593"/>
                  </a:cubicBezTo>
                  <a:cubicBezTo>
                    <a:pt x="5857" y="25593"/>
                    <a:pt x="5857" y="25868"/>
                    <a:pt x="5857" y="25919"/>
                  </a:cubicBezTo>
                  <a:cubicBezTo>
                    <a:pt x="5814" y="26294"/>
                    <a:pt x="5476" y="26563"/>
                    <a:pt x="5101" y="26521"/>
                  </a:cubicBezTo>
                  <a:cubicBezTo>
                    <a:pt x="4727" y="26478"/>
                    <a:pt x="4457" y="26140"/>
                    <a:pt x="4500" y="25765"/>
                  </a:cubicBezTo>
                  <a:cubicBezTo>
                    <a:pt x="4500" y="25954"/>
                    <a:pt x="4500" y="26349"/>
                    <a:pt x="4397" y="26658"/>
                  </a:cubicBezTo>
                  <a:lnTo>
                    <a:pt x="4397" y="26658"/>
                  </a:lnTo>
                  <a:cubicBezTo>
                    <a:pt x="4380" y="26726"/>
                    <a:pt x="4380" y="26796"/>
                    <a:pt x="4397" y="26864"/>
                  </a:cubicBezTo>
                  <a:lnTo>
                    <a:pt x="4397" y="26864"/>
                  </a:lnTo>
                  <a:cubicBezTo>
                    <a:pt x="4397" y="26864"/>
                    <a:pt x="4397" y="26864"/>
                    <a:pt x="4397" y="26950"/>
                  </a:cubicBezTo>
                  <a:cubicBezTo>
                    <a:pt x="4397" y="27036"/>
                    <a:pt x="4603" y="27139"/>
                    <a:pt x="4586" y="26950"/>
                  </a:cubicBezTo>
                  <a:cubicBezTo>
                    <a:pt x="4586" y="27053"/>
                    <a:pt x="4586" y="27105"/>
                    <a:pt x="4724" y="27190"/>
                  </a:cubicBezTo>
                  <a:lnTo>
                    <a:pt x="4724" y="27190"/>
                  </a:lnTo>
                  <a:cubicBezTo>
                    <a:pt x="4738" y="27241"/>
                    <a:pt x="4738" y="27295"/>
                    <a:pt x="4724" y="27345"/>
                  </a:cubicBezTo>
                  <a:cubicBezTo>
                    <a:pt x="4724" y="27208"/>
                    <a:pt x="4724" y="27345"/>
                    <a:pt x="4724" y="27448"/>
                  </a:cubicBezTo>
                  <a:lnTo>
                    <a:pt x="4724" y="27448"/>
                  </a:lnTo>
                  <a:cubicBezTo>
                    <a:pt x="4767" y="27681"/>
                    <a:pt x="4767" y="27920"/>
                    <a:pt x="4724" y="28152"/>
                  </a:cubicBezTo>
                  <a:lnTo>
                    <a:pt x="4724" y="28152"/>
                  </a:lnTo>
                  <a:cubicBezTo>
                    <a:pt x="4732" y="28307"/>
                    <a:pt x="4732" y="28462"/>
                    <a:pt x="4724" y="28616"/>
                  </a:cubicBezTo>
                  <a:cubicBezTo>
                    <a:pt x="4724" y="28616"/>
                    <a:pt x="4724" y="28513"/>
                    <a:pt x="4724" y="28444"/>
                  </a:cubicBezTo>
                  <a:cubicBezTo>
                    <a:pt x="4715" y="28564"/>
                    <a:pt x="4715" y="28685"/>
                    <a:pt x="4724" y="28805"/>
                  </a:cubicBezTo>
                  <a:cubicBezTo>
                    <a:pt x="4734" y="28777"/>
                    <a:pt x="4734" y="28747"/>
                    <a:pt x="4724" y="28719"/>
                  </a:cubicBezTo>
                  <a:cubicBezTo>
                    <a:pt x="4697" y="28861"/>
                    <a:pt x="4697" y="29007"/>
                    <a:pt x="4724" y="29149"/>
                  </a:cubicBezTo>
                  <a:cubicBezTo>
                    <a:pt x="4724" y="29063"/>
                    <a:pt x="4947" y="30042"/>
                    <a:pt x="4930" y="29733"/>
                  </a:cubicBezTo>
                  <a:cubicBezTo>
                    <a:pt x="5136" y="30265"/>
                    <a:pt x="5170" y="29131"/>
                    <a:pt x="5634" y="30471"/>
                  </a:cubicBezTo>
                  <a:cubicBezTo>
                    <a:pt x="5634" y="30368"/>
                    <a:pt x="5634" y="29337"/>
                    <a:pt x="5960" y="29595"/>
                  </a:cubicBezTo>
                  <a:cubicBezTo>
                    <a:pt x="5960" y="29818"/>
                    <a:pt x="5960" y="29595"/>
                    <a:pt x="5960" y="29475"/>
                  </a:cubicBezTo>
                  <a:cubicBezTo>
                    <a:pt x="5960" y="29355"/>
                    <a:pt x="6252" y="29303"/>
                    <a:pt x="6355" y="29234"/>
                  </a:cubicBezTo>
                  <a:cubicBezTo>
                    <a:pt x="6476" y="29458"/>
                    <a:pt x="6355" y="29836"/>
                    <a:pt x="6355" y="30145"/>
                  </a:cubicBezTo>
                  <a:cubicBezTo>
                    <a:pt x="6630" y="30901"/>
                    <a:pt x="6355" y="29681"/>
                    <a:pt x="6665" y="29664"/>
                  </a:cubicBezTo>
                  <a:cubicBezTo>
                    <a:pt x="6974" y="29647"/>
                    <a:pt x="6527" y="29544"/>
                    <a:pt x="6665" y="29441"/>
                  </a:cubicBezTo>
                  <a:cubicBezTo>
                    <a:pt x="6802" y="29337"/>
                    <a:pt x="6665" y="29664"/>
                    <a:pt x="6785" y="29733"/>
                  </a:cubicBezTo>
                  <a:cubicBezTo>
                    <a:pt x="6933" y="29741"/>
                    <a:pt x="7051" y="29859"/>
                    <a:pt x="7060" y="30007"/>
                  </a:cubicBezTo>
                  <a:cubicBezTo>
                    <a:pt x="6939" y="30213"/>
                    <a:pt x="7352" y="30145"/>
                    <a:pt x="7472" y="30196"/>
                  </a:cubicBezTo>
                  <a:cubicBezTo>
                    <a:pt x="7558" y="30660"/>
                    <a:pt x="8090" y="30042"/>
                    <a:pt x="8262" y="30402"/>
                  </a:cubicBezTo>
                  <a:cubicBezTo>
                    <a:pt x="8004" y="30402"/>
                    <a:pt x="8073" y="30402"/>
                    <a:pt x="8262" y="30643"/>
                  </a:cubicBezTo>
                  <a:cubicBezTo>
                    <a:pt x="8262" y="30471"/>
                    <a:pt x="8863" y="31107"/>
                    <a:pt x="8434" y="31107"/>
                  </a:cubicBezTo>
                  <a:cubicBezTo>
                    <a:pt x="8885" y="31152"/>
                    <a:pt x="9220" y="31547"/>
                    <a:pt x="9189" y="32000"/>
                  </a:cubicBezTo>
                  <a:cubicBezTo>
                    <a:pt x="9189" y="31673"/>
                    <a:pt x="9550" y="32154"/>
                    <a:pt x="9550" y="32309"/>
                  </a:cubicBezTo>
                  <a:cubicBezTo>
                    <a:pt x="9464" y="32103"/>
                    <a:pt x="10461" y="32309"/>
                    <a:pt x="10220" y="32532"/>
                  </a:cubicBezTo>
                  <a:cubicBezTo>
                    <a:pt x="10443" y="32361"/>
                    <a:pt x="10976" y="33030"/>
                    <a:pt x="10856" y="33151"/>
                  </a:cubicBezTo>
                  <a:cubicBezTo>
                    <a:pt x="11010" y="32893"/>
                    <a:pt x="11130" y="33735"/>
                    <a:pt x="11302" y="33924"/>
                  </a:cubicBezTo>
                  <a:cubicBezTo>
                    <a:pt x="11474" y="34113"/>
                    <a:pt x="10976" y="34559"/>
                    <a:pt x="11045" y="34868"/>
                  </a:cubicBezTo>
                  <a:cubicBezTo>
                    <a:pt x="11045" y="34611"/>
                    <a:pt x="11233" y="34628"/>
                    <a:pt x="11148" y="34868"/>
                  </a:cubicBezTo>
                  <a:cubicBezTo>
                    <a:pt x="11148" y="34868"/>
                    <a:pt x="11268" y="34559"/>
                    <a:pt x="11337" y="34731"/>
                  </a:cubicBezTo>
                  <a:cubicBezTo>
                    <a:pt x="11405" y="34903"/>
                    <a:pt x="11337" y="34731"/>
                    <a:pt x="11337" y="34731"/>
                  </a:cubicBezTo>
                  <a:cubicBezTo>
                    <a:pt x="11337" y="34216"/>
                    <a:pt x="12401" y="35143"/>
                    <a:pt x="11337" y="35092"/>
                  </a:cubicBezTo>
                  <a:cubicBezTo>
                    <a:pt x="11749" y="35092"/>
                    <a:pt x="11543" y="35315"/>
                    <a:pt x="11680" y="35624"/>
                  </a:cubicBezTo>
                  <a:cubicBezTo>
                    <a:pt x="11543" y="35074"/>
                    <a:pt x="12075" y="34576"/>
                    <a:pt x="12419" y="35074"/>
                  </a:cubicBezTo>
                  <a:cubicBezTo>
                    <a:pt x="12419" y="35074"/>
                    <a:pt x="12608" y="35177"/>
                    <a:pt x="12642" y="35263"/>
                  </a:cubicBezTo>
                  <a:cubicBezTo>
                    <a:pt x="12676" y="35349"/>
                    <a:pt x="12986" y="35366"/>
                    <a:pt x="12882" y="35469"/>
                  </a:cubicBezTo>
                  <a:cubicBezTo>
                    <a:pt x="12779" y="35573"/>
                    <a:pt x="12882" y="35727"/>
                    <a:pt x="12968" y="35830"/>
                  </a:cubicBezTo>
                  <a:cubicBezTo>
                    <a:pt x="13054" y="35933"/>
                    <a:pt x="12968" y="35487"/>
                    <a:pt x="12968" y="35710"/>
                  </a:cubicBezTo>
                  <a:cubicBezTo>
                    <a:pt x="12968" y="35555"/>
                    <a:pt x="13106" y="35607"/>
                    <a:pt x="12968" y="35504"/>
                  </a:cubicBezTo>
                  <a:cubicBezTo>
                    <a:pt x="12831" y="35401"/>
                    <a:pt x="13363" y="35761"/>
                    <a:pt x="13363" y="35641"/>
                  </a:cubicBezTo>
                  <a:cubicBezTo>
                    <a:pt x="13363" y="35521"/>
                    <a:pt x="13363" y="35641"/>
                    <a:pt x="13466" y="35744"/>
                  </a:cubicBezTo>
                  <a:cubicBezTo>
                    <a:pt x="13569" y="35847"/>
                    <a:pt x="13466" y="35744"/>
                    <a:pt x="13466" y="35744"/>
                  </a:cubicBezTo>
                  <a:lnTo>
                    <a:pt x="13466" y="35744"/>
                  </a:lnTo>
                  <a:lnTo>
                    <a:pt x="13466" y="35744"/>
                  </a:lnTo>
                  <a:cubicBezTo>
                    <a:pt x="14841" y="36157"/>
                    <a:pt x="16438" y="37462"/>
                    <a:pt x="14926" y="38922"/>
                  </a:cubicBezTo>
                  <a:cubicBezTo>
                    <a:pt x="14926" y="38836"/>
                    <a:pt x="14926" y="38682"/>
                    <a:pt x="14926" y="38819"/>
                  </a:cubicBezTo>
                  <a:cubicBezTo>
                    <a:pt x="14926" y="38956"/>
                    <a:pt x="14823" y="38819"/>
                    <a:pt x="14806" y="38819"/>
                  </a:cubicBezTo>
                  <a:lnTo>
                    <a:pt x="14806" y="38819"/>
                  </a:lnTo>
                  <a:cubicBezTo>
                    <a:pt x="15133" y="39386"/>
                    <a:pt x="15717" y="41619"/>
                    <a:pt x="14806" y="41447"/>
                  </a:cubicBezTo>
                  <a:cubicBezTo>
                    <a:pt x="14806" y="41447"/>
                    <a:pt x="14514" y="41447"/>
                    <a:pt x="14806" y="41447"/>
                  </a:cubicBezTo>
                  <a:cubicBezTo>
                    <a:pt x="15098" y="41447"/>
                    <a:pt x="14652" y="41447"/>
                    <a:pt x="14600" y="41447"/>
                  </a:cubicBezTo>
                  <a:cubicBezTo>
                    <a:pt x="14549" y="41447"/>
                    <a:pt x="14600" y="41533"/>
                    <a:pt x="14600" y="41687"/>
                  </a:cubicBezTo>
                  <a:cubicBezTo>
                    <a:pt x="14360" y="41498"/>
                    <a:pt x="14257" y="41997"/>
                    <a:pt x="14154" y="41962"/>
                  </a:cubicBezTo>
                  <a:cubicBezTo>
                    <a:pt x="14050" y="41928"/>
                    <a:pt x="14154" y="41962"/>
                    <a:pt x="14154" y="41962"/>
                  </a:cubicBezTo>
                  <a:cubicBezTo>
                    <a:pt x="14154" y="41962"/>
                    <a:pt x="14291" y="42048"/>
                    <a:pt x="14154" y="42048"/>
                  </a:cubicBezTo>
                  <a:cubicBezTo>
                    <a:pt x="14016" y="42048"/>
                    <a:pt x="14154" y="42048"/>
                    <a:pt x="14154" y="42048"/>
                  </a:cubicBezTo>
                  <a:cubicBezTo>
                    <a:pt x="14154" y="42048"/>
                    <a:pt x="14446" y="42426"/>
                    <a:pt x="14411" y="42529"/>
                  </a:cubicBezTo>
                  <a:cubicBezTo>
                    <a:pt x="14377" y="42632"/>
                    <a:pt x="14411" y="43697"/>
                    <a:pt x="14411" y="43336"/>
                  </a:cubicBezTo>
                  <a:cubicBezTo>
                    <a:pt x="14411" y="43336"/>
                    <a:pt x="14411" y="43336"/>
                    <a:pt x="14411" y="43250"/>
                  </a:cubicBezTo>
                  <a:cubicBezTo>
                    <a:pt x="14411" y="43165"/>
                    <a:pt x="14411" y="43113"/>
                    <a:pt x="14411" y="43113"/>
                  </a:cubicBezTo>
                  <a:cubicBezTo>
                    <a:pt x="14338" y="43042"/>
                    <a:pt x="14257" y="42979"/>
                    <a:pt x="14171" y="42924"/>
                  </a:cubicBezTo>
                  <a:cubicBezTo>
                    <a:pt x="14231" y="42979"/>
                    <a:pt x="14283" y="43043"/>
                    <a:pt x="14325" y="43113"/>
                  </a:cubicBezTo>
                  <a:cubicBezTo>
                    <a:pt x="14325" y="43113"/>
                    <a:pt x="14446" y="43354"/>
                    <a:pt x="14325" y="43250"/>
                  </a:cubicBezTo>
                  <a:cubicBezTo>
                    <a:pt x="14858" y="44041"/>
                    <a:pt x="14325" y="44264"/>
                    <a:pt x="13844" y="43817"/>
                  </a:cubicBezTo>
                  <a:lnTo>
                    <a:pt x="14549" y="44418"/>
                  </a:lnTo>
                  <a:lnTo>
                    <a:pt x="14549" y="44418"/>
                  </a:lnTo>
                  <a:cubicBezTo>
                    <a:pt x="14637" y="44494"/>
                    <a:pt x="14707" y="44587"/>
                    <a:pt x="14755" y="44693"/>
                  </a:cubicBezTo>
                  <a:lnTo>
                    <a:pt x="14755" y="44693"/>
                  </a:lnTo>
                  <a:cubicBezTo>
                    <a:pt x="14755" y="44693"/>
                    <a:pt x="14944" y="44951"/>
                    <a:pt x="14755" y="44882"/>
                  </a:cubicBezTo>
                  <a:cubicBezTo>
                    <a:pt x="14566" y="44814"/>
                    <a:pt x="14394" y="44882"/>
                    <a:pt x="14291" y="44882"/>
                  </a:cubicBezTo>
                  <a:cubicBezTo>
                    <a:pt x="14188" y="44882"/>
                    <a:pt x="14480" y="45037"/>
                    <a:pt x="14566" y="45123"/>
                  </a:cubicBezTo>
                  <a:lnTo>
                    <a:pt x="14566" y="45123"/>
                  </a:lnTo>
                  <a:cubicBezTo>
                    <a:pt x="14909" y="45466"/>
                    <a:pt x="14995" y="45569"/>
                    <a:pt x="14463" y="45294"/>
                  </a:cubicBezTo>
                  <a:cubicBezTo>
                    <a:pt x="14621" y="45462"/>
                    <a:pt x="14807" y="45602"/>
                    <a:pt x="15012" y="45707"/>
                  </a:cubicBezTo>
                  <a:cubicBezTo>
                    <a:pt x="15012" y="45707"/>
                    <a:pt x="15012" y="45707"/>
                    <a:pt x="15012" y="45707"/>
                  </a:cubicBezTo>
                  <a:lnTo>
                    <a:pt x="15012" y="45707"/>
                  </a:lnTo>
                  <a:cubicBezTo>
                    <a:pt x="15304" y="45930"/>
                    <a:pt x="15133" y="45947"/>
                    <a:pt x="15717" y="46359"/>
                  </a:cubicBezTo>
                  <a:lnTo>
                    <a:pt x="15717" y="46359"/>
                  </a:lnTo>
                  <a:lnTo>
                    <a:pt x="15717" y="46359"/>
                  </a:lnTo>
                  <a:lnTo>
                    <a:pt x="15717" y="46359"/>
                  </a:lnTo>
                  <a:cubicBezTo>
                    <a:pt x="15991" y="46669"/>
                    <a:pt x="16438" y="46737"/>
                    <a:pt x="16730" y="47012"/>
                  </a:cubicBezTo>
                  <a:lnTo>
                    <a:pt x="16730" y="47012"/>
                  </a:lnTo>
                  <a:lnTo>
                    <a:pt x="16730" y="47012"/>
                  </a:lnTo>
                  <a:lnTo>
                    <a:pt x="16730" y="47012"/>
                  </a:lnTo>
                  <a:lnTo>
                    <a:pt x="16885" y="47132"/>
                  </a:lnTo>
                  <a:lnTo>
                    <a:pt x="16885" y="47132"/>
                  </a:lnTo>
                  <a:lnTo>
                    <a:pt x="17091" y="47270"/>
                  </a:lnTo>
                  <a:cubicBezTo>
                    <a:pt x="17091" y="47270"/>
                    <a:pt x="17091" y="47270"/>
                    <a:pt x="16988" y="47270"/>
                  </a:cubicBezTo>
                  <a:cubicBezTo>
                    <a:pt x="17278" y="47454"/>
                    <a:pt x="17582" y="47614"/>
                    <a:pt x="17898" y="47751"/>
                  </a:cubicBezTo>
                  <a:lnTo>
                    <a:pt x="17898" y="47751"/>
                  </a:lnTo>
                  <a:cubicBezTo>
                    <a:pt x="17795" y="47751"/>
                    <a:pt x="17898" y="47751"/>
                    <a:pt x="17898" y="47751"/>
                  </a:cubicBezTo>
                  <a:lnTo>
                    <a:pt x="17898" y="47751"/>
                  </a:lnTo>
                  <a:cubicBezTo>
                    <a:pt x="18059" y="47847"/>
                    <a:pt x="18225" y="47933"/>
                    <a:pt x="18396" y="48008"/>
                  </a:cubicBezTo>
                  <a:lnTo>
                    <a:pt x="18173" y="48008"/>
                  </a:lnTo>
                  <a:close/>
                  <a:moveTo>
                    <a:pt x="20560" y="10117"/>
                  </a:moveTo>
                  <a:cubicBezTo>
                    <a:pt x="20286" y="10409"/>
                    <a:pt x="20560" y="10014"/>
                    <a:pt x="20560" y="9980"/>
                  </a:cubicBezTo>
                  <a:cubicBezTo>
                    <a:pt x="20560" y="9945"/>
                    <a:pt x="20423" y="10134"/>
                    <a:pt x="20286" y="10323"/>
                  </a:cubicBezTo>
                  <a:cubicBezTo>
                    <a:pt x="19822" y="10083"/>
                    <a:pt x="19581" y="10976"/>
                    <a:pt x="19289" y="10907"/>
                  </a:cubicBezTo>
                  <a:cubicBezTo>
                    <a:pt x="19530" y="11165"/>
                    <a:pt x="19100" y="10907"/>
                    <a:pt x="19152" y="11165"/>
                  </a:cubicBezTo>
                  <a:cubicBezTo>
                    <a:pt x="19014" y="10959"/>
                    <a:pt x="19152" y="11165"/>
                    <a:pt x="19152" y="11165"/>
                  </a:cubicBezTo>
                  <a:cubicBezTo>
                    <a:pt x="19152" y="10907"/>
                    <a:pt x="19152" y="11457"/>
                    <a:pt x="18997" y="11165"/>
                  </a:cubicBezTo>
                  <a:cubicBezTo>
                    <a:pt x="18688" y="11165"/>
                    <a:pt x="18997" y="11577"/>
                    <a:pt x="18585" y="11577"/>
                  </a:cubicBezTo>
                  <a:cubicBezTo>
                    <a:pt x="18585" y="11577"/>
                    <a:pt x="18327" y="12024"/>
                    <a:pt x="18259" y="11903"/>
                  </a:cubicBezTo>
                  <a:cubicBezTo>
                    <a:pt x="18190" y="11783"/>
                    <a:pt x="17846" y="12453"/>
                    <a:pt x="18001" y="12109"/>
                  </a:cubicBezTo>
                  <a:cubicBezTo>
                    <a:pt x="17537" y="12401"/>
                    <a:pt x="18104" y="11938"/>
                    <a:pt x="17743" y="12006"/>
                  </a:cubicBezTo>
                  <a:cubicBezTo>
                    <a:pt x="18173" y="11680"/>
                    <a:pt x="18070" y="11749"/>
                    <a:pt x="17503" y="11783"/>
                  </a:cubicBezTo>
                  <a:cubicBezTo>
                    <a:pt x="17588" y="11313"/>
                    <a:pt x="17763" y="10864"/>
                    <a:pt x="18018" y="10461"/>
                  </a:cubicBezTo>
                  <a:cubicBezTo>
                    <a:pt x="18018" y="10220"/>
                    <a:pt x="18224" y="10461"/>
                    <a:pt x="18448" y="10134"/>
                  </a:cubicBezTo>
                  <a:cubicBezTo>
                    <a:pt x="17984" y="10306"/>
                    <a:pt x="17984" y="10134"/>
                    <a:pt x="18448" y="9739"/>
                  </a:cubicBezTo>
                  <a:cubicBezTo>
                    <a:pt x="18345" y="9739"/>
                    <a:pt x="18207" y="9739"/>
                    <a:pt x="18345" y="9739"/>
                  </a:cubicBezTo>
                  <a:cubicBezTo>
                    <a:pt x="18482" y="9739"/>
                    <a:pt x="18345" y="9636"/>
                    <a:pt x="18963" y="9344"/>
                  </a:cubicBezTo>
                  <a:cubicBezTo>
                    <a:pt x="17709" y="9808"/>
                    <a:pt x="19392" y="8966"/>
                    <a:pt x="18774" y="9104"/>
                  </a:cubicBezTo>
                  <a:cubicBezTo>
                    <a:pt x="19272" y="8657"/>
                    <a:pt x="19152" y="9293"/>
                    <a:pt x="19324" y="9104"/>
                  </a:cubicBezTo>
                  <a:cubicBezTo>
                    <a:pt x="18997" y="9104"/>
                    <a:pt x="19667" y="8863"/>
                    <a:pt x="19324" y="8966"/>
                  </a:cubicBezTo>
                  <a:cubicBezTo>
                    <a:pt x="19444" y="8846"/>
                    <a:pt x="19169" y="8966"/>
                    <a:pt x="18946" y="8966"/>
                  </a:cubicBezTo>
                  <a:cubicBezTo>
                    <a:pt x="19427" y="8537"/>
                    <a:pt x="19238" y="9086"/>
                    <a:pt x="19598" y="8674"/>
                  </a:cubicBezTo>
                  <a:cubicBezTo>
                    <a:pt x="19289" y="8846"/>
                    <a:pt x="19341" y="8554"/>
                    <a:pt x="19598" y="8674"/>
                  </a:cubicBezTo>
                  <a:cubicBezTo>
                    <a:pt x="19808" y="8533"/>
                    <a:pt x="20004" y="8372"/>
                    <a:pt x="20182" y="8193"/>
                  </a:cubicBezTo>
                  <a:cubicBezTo>
                    <a:pt x="19994" y="8193"/>
                    <a:pt x="20182" y="7266"/>
                    <a:pt x="20354" y="7953"/>
                  </a:cubicBezTo>
                  <a:cubicBezTo>
                    <a:pt x="20354" y="7953"/>
                    <a:pt x="20509" y="7712"/>
                    <a:pt x="20560" y="7764"/>
                  </a:cubicBezTo>
                  <a:cubicBezTo>
                    <a:pt x="20612" y="7815"/>
                    <a:pt x="21144" y="6991"/>
                    <a:pt x="20681" y="7386"/>
                  </a:cubicBezTo>
                  <a:cubicBezTo>
                    <a:pt x="20217" y="7781"/>
                    <a:pt x="21162" y="6922"/>
                    <a:pt x="21746" y="6338"/>
                  </a:cubicBezTo>
                  <a:cubicBezTo>
                    <a:pt x="23154" y="5256"/>
                    <a:pt x="21746" y="5497"/>
                    <a:pt x="22914" y="4981"/>
                  </a:cubicBezTo>
                  <a:cubicBezTo>
                    <a:pt x="23085" y="4981"/>
                    <a:pt x="23206" y="5067"/>
                    <a:pt x="23326" y="4844"/>
                  </a:cubicBezTo>
                  <a:cubicBezTo>
                    <a:pt x="26332" y="3556"/>
                    <a:pt x="25576" y="4260"/>
                    <a:pt x="26761" y="3693"/>
                  </a:cubicBezTo>
                  <a:cubicBezTo>
                    <a:pt x="26418" y="3882"/>
                    <a:pt x="26761" y="3693"/>
                    <a:pt x="26881" y="3693"/>
                  </a:cubicBezTo>
                  <a:cubicBezTo>
                    <a:pt x="26503" y="3951"/>
                    <a:pt x="26710" y="3693"/>
                    <a:pt x="26607" y="3951"/>
                  </a:cubicBezTo>
                  <a:cubicBezTo>
                    <a:pt x="26761" y="4140"/>
                    <a:pt x="25765" y="4243"/>
                    <a:pt x="26211" y="4208"/>
                  </a:cubicBezTo>
                  <a:cubicBezTo>
                    <a:pt x="26658" y="4174"/>
                    <a:pt x="26057" y="4346"/>
                    <a:pt x="26211" y="4329"/>
                  </a:cubicBezTo>
                  <a:cubicBezTo>
                    <a:pt x="26555" y="4054"/>
                    <a:pt x="26211" y="4483"/>
                    <a:pt x="26074" y="4500"/>
                  </a:cubicBezTo>
                  <a:cubicBezTo>
                    <a:pt x="25284" y="5119"/>
                    <a:pt x="27036" y="3744"/>
                    <a:pt x="26383" y="4621"/>
                  </a:cubicBezTo>
                  <a:cubicBezTo>
                    <a:pt x="26108" y="4844"/>
                    <a:pt x="25816" y="4861"/>
                    <a:pt x="26057" y="4947"/>
                  </a:cubicBezTo>
                  <a:cubicBezTo>
                    <a:pt x="25672" y="5283"/>
                    <a:pt x="25406" y="5735"/>
                    <a:pt x="25301" y="6235"/>
                  </a:cubicBezTo>
                  <a:cubicBezTo>
                    <a:pt x="25198" y="5874"/>
                    <a:pt x="24751" y="6424"/>
                    <a:pt x="25112" y="6373"/>
                  </a:cubicBezTo>
                  <a:cubicBezTo>
                    <a:pt x="24837" y="6596"/>
                    <a:pt x="25112" y="6373"/>
                    <a:pt x="25009" y="6596"/>
                  </a:cubicBezTo>
                  <a:cubicBezTo>
                    <a:pt x="24906" y="6819"/>
                    <a:pt x="24837" y="6596"/>
                    <a:pt x="24751" y="6596"/>
                  </a:cubicBezTo>
                  <a:cubicBezTo>
                    <a:pt x="24666" y="6596"/>
                    <a:pt x="24751" y="6957"/>
                    <a:pt x="24751" y="6768"/>
                  </a:cubicBezTo>
                  <a:cubicBezTo>
                    <a:pt x="24751" y="6871"/>
                    <a:pt x="25061" y="7128"/>
                    <a:pt x="24751" y="7180"/>
                  </a:cubicBezTo>
                  <a:cubicBezTo>
                    <a:pt x="24271" y="6750"/>
                    <a:pt x="24751" y="7575"/>
                    <a:pt x="24442" y="7489"/>
                  </a:cubicBezTo>
                  <a:cubicBezTo>
                    <a:pt x="23961" y="7729"/>
                    <a:pt x="24442" y="7060"/>
                    <a:pt x="24133" y="7489"/>
                  </a:cubicBezTo>
                  <a:cubicBezTo>
                    <a:pt x="24133" y="7283"/>
                    <a:pt x="23807" y="7609"/>
                    <a:pt x="23738" y="7626"/>
                  </a:cubicBezTo>
                  <a:cubicBezTo>
                    <a:pt x="24150" y="7626"/>
                    <a:pt x="23738" y="7764"/>
                    <a:pt x="23738" y="7781"/>
                  </a:cubicBezTo>
                  <a:cubicBezTo>
                    <a:pt x="24236" y="7781"/>
                    <a:pt x="23738" y="7918"/>
                    <a:pt x="23824" y="7987"/>
                  </a:cubicBezTo>
                  <a:cubicBezTo>
                    <a:pt x="24442" y="8090"/>
                    <a:pt x="23515" y="9705"/>
                    <a:pt x="23583" y="8262"/>
                  </a:cubicBezTo>
                  <a:cubicBezTo>
                    <a:pt x="23034" y="7901"/>
                    <a:pt x="23978" y="8657"/>
                    <a:pt x="23137" y="8520"/>
                  </a:cubicBezTo>
                  <a:cubicBezTo>
                    <a:pt x="23291" y="8640"/>
                    <a:pt x="22673" y="8777"/>
                    <a:pt x="22931" y="8726"/>
                  </a:cubicBezTo>
                  <a:cubicBezTo>
                    <a:pt x="23188" y="8674"/>
                    <a:pt x="23326" y="8915"/>
                    <a:pt x="22931" y="8846"/>
                  </a:cubicBezTo>
                  <a:cubicBezTo>
                    <a:pt x="22536" y="8777"/>
                    <a:pt x="24082" y="8846"/>
                    <a:pt x="23446" y="9121"/>
                  </a:cubicBezTo>
                  <a:cubicBezTo>
                    <a:pt x="23446" y="9121"/>
                    <a:pt x="23171" y="9327"/>
                    <a:pt x="23137" y="9275"/>
                  </a:cubicBezTo>
                  <a:cubicBezTo>
                    <a:pt x="23103" y="9224"/>
                    <a:pt x="21866" y="9859"/>
                    <a:pt x="21952" y="9396"/>
                  </a:cubicBezTo>
                  <a:cubicBezTo>
                    <a:pt x="22038" y="8932"/>
                    <a:pt x="21952" y="9636"/>
                    <a:pt x="21831" y="9653"/>
                  </a:cubicBezTo>
                  <a:cubicBezTo>
                    <a:pt x="21385" y="9688"/>
                    <a:pt x="20612" y="10529"/>
                    <a:pt x="20560" y="10117"/>
                  </a:cubicBezTo>
                  <a:close/>
                  <a:moveTo>
                    <a:pt x="23669" y="11440"/>
                  </a:moveTo>
                  <a:cubicBezTo>
                    <a:pt x="23669" y="11577"/>
                    <a:pt x="23463" y="11543"/>
                    <a:pt x="23412" y="11440"/>
                  </a:cubicBezTo>
                  <a:cubicBezTo>
                    <a:pt x="23360" y="11337"/>
                    <a:pt x="23223" y="11440"/>
                    <a:pt x="23274" y="11319"/>
                  </a:cubicBezTo>
                  <a:cubicBezTo>
                    <a:pt x="23326" y="11199"/>
                    <a:pt x="23188" y="11319"/>
                    <a:pt x="23274" y="11319"/>
                  </a:cubicBezTo>
                  <a:cubicBezTo>
                    <a:pt x="23173" y="11345"/>
                    <a:pt x="23067" y="11345"/>
                    <a:pt x="22965" y="11319"/>
                  </a:cubicBezTo>
                  <a:cubicBezTo>
                    <a:pt x="22965" y="11319"/>
                    <a:pt x="22965" y="11319"/>
                    <a:pt x="22965" y="11319"/>
                  </a:cubicBezTo>
                  <a:cubicBezTo>
                    <a:pt x="22965" y="11319"/>
                    <a:pt x="22965" y="11319"/>
                    <a:pt x="22965" y="11233"/>
                  </a:cubicBezTo>
                  <a:cubicBezTo>
                    <a:pt x="22965" y="11148"/>
                    <a:pt x="22965" y="11233"/>
                    <a:pt x="22965" y="11233"/>
                  </a:cubicBezTo>
                  <a:cubicBezTo>
                    <a:pt x="22965" y="11233"/>
                    <a:pt x="23120" y="11096"/>
                    <a:pt x="23206" y="11148"/>
                  </a:cubicBezTo>
                  <a:cubicBezTo>
                    <a:pt x="23291" y="11199"/>
                    <a:pt x="22948" y="11251"/>
                    <a:pt x="23206" y="11027"/>
                  </a:cubicBezTo>
                  <a:cubicBezTo>
                    <a:pt x="23206" y="11113"/>
                    <a:pt x="23051" y="11027"/>
                    <a:pt x="23206" y="10941"/>
                  </a:cubicBezTo>
                  <a:cubicBezTo>
                    <a:pt x="23360" y="10856"/>
                    <a:pt x="22948" y="10941"/>
                    <a:pt x="22948" y="10821"/>
                  </a:cubicBezTo>
                  <a:cubicBezTo>
                    <a:pt x="22948" y="10701"/>
                    <a:pt x="23206" y="10735"/>
                    <a:pt x="23223" y="10821"/>
                  </a:cubicBezTo>
                  <a:cubicBezTo>
                    <a:pt x="23240" y="10907"/>
                    <a:pt x="23395" y="10821"/>
                    <a:pt x="23412" y="10718"/>
                  </a:cubicBezTo>
                  <a:cubicBezTo>
                    <a:pt x="23429" y="10615"/>
                    <a:pt x="23291" y="10718"/>
                    <a:pt x="23412" y="10718"/>
                  </a:cubicBezTo>
                  <a:cubicBezTo>
                    <a:pt x="23532" y="10718"/>
                    <a:pt x="23291" y="10718"/>
                    <a:pt x="23412" y="10632"/>
                  </a:cubicBezTo>
                  <a:cubicBezTo>
                    <a:pt x="23532" y="10546"/>
                    <a:pt x="23412" y="10632"/>
                    <a:pt x="23412" y="10632"/>
                  </a:cubicBezTo>
                  <a:cubicBezTo>
                    <a:pt x="23412" y="10632"/>
                    <a:pt x="23412" y="10718"/>
                    <a:pt x="23412" y="10632"/>
                  </a:cubicBezTo>
                  <a:cubicBezTo>
                    <a:pt x="23412" y="10546"/>
                    <a:pt x="23412" y="10632"/>
                    <a:pt x="23412" y="10632"/>
                  </a:cubicBezTo>
                  <a:cubicBezTo>
                    <a:pt x="23223" y="10873"/>
                    <a:pt x="23120" y="10478"/>
                    <a:pt x="23291" y="10632"/>
                  </a:cubicBezTo>
                  <a:cubicBezTo>
                    <a:pt x="23463" y="10787"/>
                    <a:pt x="23291" y="10478"/>
                    <a:pt x="23291" y="10632"/>
                  </a:cubicBezTo>
                  <a:cubicBezTo>
                    <a:pt x="23291" y="10787"/>
                    <a:pt x="23291" y="10632"/>
                    <a:pt x="23291" y="10632"/>
                  </a:cubicBezTo>
                  <a:cubicBezTo>
                    <a:pt x="23291" y="10632"/>
                    <a:pt x="23291" y="10529"/>
                    <a:pt x="23291" y="10632"/>
                  </a:cubicBezTo>
                  <a:cubicBezTo>
                    <a:pt x="23291" y="10735"/>
                    <a:pt x="23291" y="10478"/>
                    <a:pt x="23291" y="10632"/>
                  </a:cubicBezTo>
                  <a:cubicBezTo>
                    <a:pt x="23291" y="10787"/>
                    <a:pt x="23412" y="10632"/>
                    <a:pt x="23291" y="10632"/>
                  </a:cubicBezTo>
                  <a:cubicBezTo>
                    <a:pt x="23171" y="10632"/>
                    <a:pt x="23395" y="10632"/>
                    <a:pt x="23291" y="10632"/>
                  </a:cubicBezTo>
                  <a:cubicBezTo>
                    <a:pt x="23188" y="10632"/>
                    <a:pt x="23120" y="10478"/>
                    <a:pt x="23291" y="10478"/>
                  </a:cubicBezTo>
                  <a:cubicBezTo>
                    <a:pt x="22999" y="10375"/>
                    <a:pt x="23395" y="10375"/>
                    <a:pt x="23291" y="10581"/>
                  </a:cubicBezTo>
                  <a:cubicBezTo>
                    <a:pt x="23291" y="10581"/>
                    <a:pt x="23291" y="10581"/>
                    <a:pt x="23291" y="10581"/>
                  </a:cubicBezTo>
                  <a:cubicBezTo>
                    <a:pt x="23291" y="10581"/>
                    <a:pt x="23291" y="10701"/>
                    <a:pt x="23291" y="10581"/>
                  </a:cubicBezTo>
                  <a:cubicBezTo>
                    <a:pt x="23302" y="10608"/>
                    <a:pt x="23302" y="10639"/>
                    <a:pt x="23291" y="10667"/>
                  </a:cubicBezTo>
                  <a:cubicBezTo>
                    <a:pt x="23291" y="10667"/>
                    <a:pt x="23291" y="10753"/>
                    <a:pt x="23291" y="10787"/>
                  </a:cubicBezTo>
                  <a:cubicBezTo>
                    <a:pt x="23291" y="10821"/>
                    <a:pt x="23291" y="10787"/>
                    <a:pt x="23291" y="10873"/>
                  </a:cubicBezTo>
                  <a:cubicBezTo>
                    <a:pt x="23311" y="10799"/>
                    <a:pt x="23361" y="10737"/>
                    <a:pt x="23429" y="10701"/>
                  </a:cubicBezTo>
                  <a:cubicBezTo>
                    <a:pt x="23429" y="10907"/>
                    <a:pt x="23429" y="10478"/>
                    <a:pt x="23601" y="10461"/>
                  </a:cubicBezTo>
                  <a:cubicBezTo>
                    <a:pt x="23772" y="10443"/>
                    <a:pt x="23601" y="10581"/>
                    <a:pt x="23601" y="10598"/>
                  </a:cubicBezTo>
                  <a:cubicBezTo>
                    <a:pt x="23601" y="10615"/>
                    <a:pt x="23687" y="10461"/>
                    <a:pt x="23790" y="10478"/>
                  </a:cubicBezTo>
                  <a:cubicBezTo>
                    <a:pt x="23832" y="10576"/>
                    <a:pt x="23832" y="10688"/>
                    <a:pt x="23790" y="10787"/>
                  </a:cubicBezTo>
                  <a:cubicBezTo>
                    <a:pt x="23893" y="10701"/>
                    <a:pt x="23790" y="10461"/>
                    <a:pt x="23961" y="10512"/>
                  </a:cubicBezTo>
                  <a:cubicBezTo>
                    <a:pt x="24133" y="10564"/>
                    <a:pt x="24116" y="10375"/>
                    <a:pt x="24099" y="10512"/>
                  </a:cubicBezTo>
                  <a:cubicBezTo>
                    <a:pt x="24082" y="10649"/>
                    <a:pt x="24356" y="10220"/>
                    <a:pt x="24322" y="10512"/>
                  </a:cubicBezTo>
                  <a:cubicBezTo>
                    <a:pt x="24288" y="10804"/>
                    <a:pt x="24442" y="10357"/>
                    <a:pt x="24528" y="10512"/>
                  </a:cubicBezTo>
                  <a:cubicBezTo>
                    <a:pt x="24614" y="10667"/>
                    <a:pt x="24356" y="10667"/>
                    <a:pt x="24528" y="10632"/>
                  </a:cubicBezTo>
                  <a:cubicBezTo>
                    <a:pt x="24700" y="10598"/>
                    <a:pt x="24425" y="10632"/>
                    <a:pt x="24528" y="10804"/>
                  </a:cubicBezTo>
                  <a:cubicBezTo>
                    <a:pt x="24631" y="10976"/>
                    <a:pt x="24528" y="10804"/>
                    <a:pt x="24528" y="10804"/>
                  </a:cubicBezTo>
                  <a:cubicBezTo>
                    <a:pt x="24751" y="10804"/>
                    <a:pt x="24614" y="10804"/>
                    <a:pt x="24528" y="10924"/>
                  </a:cubicBezTo>
                  <a:cubicBezTo>
                    <a:pt x="24442" y="11045"/>
                    <a:pt x="24528" y="11079"/>
                    <a:pt x="24528" y="11148"/>
                  </a:cubicBezTo>
                  <a:cubicBezTo>
                    <a:pt x="24374" y="10924"/>
                    <a:pt x="24528" y="11440"/>
                    <a:pt x="24288" y="11148"/>
                  </a:cubicBezTo>
                  <a:cubicBezTo>
                    <a:pt x="24288" y="11268"/>
                    <a:pt x="24064" y="11268"/>
                    <a:pt x="23978" y="11388"/>
                  </a:cubicBezTo>
                  <a:lnTo>
                    <a:pt x="23978" y="11388"/>
                  </a:lnTo>
                  <a:cubicBezTo>
                    <a:pt x="23978" y="11388"/>
                    <a:pt x="23841" y="11388"/>
                    <a:pt x="23790" y="11388"/>
                  </a:cubicBezTo>
                  <a:cubicBezTo>
                    <a:pt x="23738" y="11388"/>
                    <a:pt x="23790" y="11388"/>
                    <a:pt x="23790" y="11388"/>
                  </a:cubicBezTo>
                  <a:cubicBezTo>
                    <a:pt x="23790" y="11388"/>
                    <a:pt x="23738" y="11594"/>
                    <a:pt x="23669" y="11440"/>
                  </a:cubicBezTo>
                  <a:close/>
                  <a:moveTo>
                    <a:pt x="38184" y="41533"/>
                  </a:moveTo>
                  <a:cubicBezTo>
                    <a:pt x="38063" y="41224"/>
                    <a:pt x="38579" y="40880"/>
                    <a:pt x="38802" y="40640"/>
                  </a:cubicBezTo>
                  <a:cubicBezTo>
                    <a:pt x="39025" y="40399"/>
                    <a:pt x="39025" y="39729"/>
                    <a:pt x="39540" y="39523"/>
                  </a:cubicBezTo>
                  <a:lnTo>
                    <a:pt x="39540" y="39523"/>
                  </a:lnTo>
                  <a:cubicBezTo>
                    <a:pt x="39540" y="39523"/>
                    <a:pt x="39540" y="39523"/>
                    <a:pt x="39540" y="39523"/>
                  </a:cubicBezTo>
                  <a:cubicBezTo>
                    <a:pt x="39540" y="39523"/>
                    <a:pt x="39644" y="39523"/>
                    <a:pt x="39781" y="39386"/>
                  </a:cubicBezTo>
                  <a:cubicBezTo>
                    <a:pt x="39661" y="39678"/>
                    <a:pt x="40073" y="39077"/>
                    <a:pt x="39953" y="39386"/>
                  </a:cubicBezTo>
                  <a:cubicBezTo>
                    <a:pt x="39832" y="39695"/>
                    <a:pt x="39953" y="39386"/>
                    <a:pt x="39953" y="39386"/>
                  </a:cubicBezTo>
                  <a:cubicBezTo>
                    <a:pt x="39953" y="39386"/>
                    <a:pt x="39953" y="39386"/>
                    <a:pt x="39953" y="39248"/>
                  </a:cubicBezTo>
                  <a:cubicBezTo>
                    <a:pt x="39953" y="39111"/>
                    <a:pt x="40073" y="39248"/>
                    <a:pt x="39953" y="39248"/>
                  </a:cubicBezTo>
                  <a:lnTo>
                    <a:pt x="39953" y="39248"/>
                  </a:lnTo>
                  <a:cubicBezTo>
                    <a:pt x="39953" y="39248"/>
                    <a:pt x="39953" y="39248"/>
                    <a:pt x="39953" y="39369"/>
                  </a:cubicBezTo>
                  <a:cubicBezTo>
                    <a:pt x="39953" y="39489"/>
                    <a:pt x="40090" y="39197"/>
                    <a:pt x="40107" y="39266"/>
                  </a:cubicBezTo>
                  <a:cubicBezTo>
                    <a:pt x="40124" y="39334"/>
                    <a:pt x="40107" y="39266"/>
                    <a:pt x="40107" y="39145"/>
                  </a:cubicBezTo>
                  <a:cubicBezTo>
                    <a:pt x="40107" y="39025"/>
                    <a:pt x="40262" y="39145"/>
                    <a:pt x="40107" y="39042"/>
                  </a:cubicBezTo>
                  <a:cubicBezTo>
                    <a:pt x="39953" y="38939"/>
                    <a:pt x="40107" y="39145"/>
                    <a:pt x="40262" y="38939"/>
                  </a:cubicBezTo>
                  <a:cubicBezTo>
                    <a:pt x="40416" y="38733"/>
                    <a:pt x="40537" y="38733"/>
                    <a:pt x="40485" y="38561"/>
                  </a:cubicBezTo>
                  <a:cubicBezTo>
                    <a:pt x="40434" y="38389"/>
                    <a:pt x="40588" y="38561"/>
                    <a:pt x="40674" y="38441"/>
                  </a:cubicBezTo>
                  <a:cubicBezTo>
                    <a:pt x="40760" y="38321"/>
                    <a:pt x="40674" y="38664"/>
                    <a:pt x="40674" y="38664"/>
                  </a:cubicBezTo>
                  <a:cubicBezTo>
                    <a:pt x="41344" y="38922"/>
                    <a:pt x="37514" y="43560"/>
                    <a:pt x="38184" y="41533"/>
                  </a:cubicBezTo>
                  <a:close/>
                  <a:moveTo>
                    <a:pt x="49159" y="26589"/>
                  </a:moveTo>
                  <a:cubicBezTo>
                    <a:pt x="49159" y="26589"/>
                    <a:pt x="49159" y="26589"/>
                    <a:pt x="49159" y="26589"/>
                  </a:cubicBezTo>
                  <a:cubicBezTo>
                    <a:pt x="48810" y="27921"/>
                    <a:pt x="48552" y="29276"/>
                    <a:pt x="48386" y="30643"/>
                  </a:cubicBezTo>
                  <a:cubicBezTo>
                    <a:pt x="48386" y="30540"/>
                    <a:pt x="48215" y="30780"/>
                    <a:pt x="48215" y="30849"/>
                  </a:cubicBezTo>
                  <a:cubicBezTo>
                    <a:pt x="48026" y="31570"/>
                    <a:pt x="47579" y="26864"/>
                    <a:pt x="47613" y="26452"/>
                  </a:cubicBezTo>
                  <a:cubicBezTo>
                    <a:pt x="47459" y="26452"/>
                    <a:pt x="47613" y="26263"/>
                    <a:pt x="47613" y="26160"/>
                  </a:cubicBezTo>
                  <a:cubicBezTo>
                    <a:pt x="47613" y="26057"/>
                    <a:pt x="47528" y="26160"/>
                    <a:pt x="47528" y="26160"/>
                  </a:cubicBezTo>
                  <a:cubicBezTo>
                    <a:pt x="47528" y="26555"/>
                    <a:pt x="47373" y="27362"/>
                    <a:pt x="47098" y="26606"/>
                  </a:cubicBezTo>
                  <a:cubicBezTo>
                    <a:pt x="47098" y="26606"/>
                    <a:pt x="46909" y="26332"/>
                    <a:pt x="46995" y="26383"/>
                  </a:cubicBezTo>
                  <a:lnTo>
                    <a:pt x="46995" y="26383"/>
                  </a:lnTo>
                  <a:cubicBezTo>
                    <a:pt x="46995" y="26538"/>
                    <a:pt x="46995" y="26383"/>
                    <a:pt x="46995" y="26383"/>
                  </a:cubicBezTo>
                  <a:cubicBezTo>
                    <a:pt x="46995" y="26383"/>
                    <a:pt x="47201" y="26074"/>
                    <a:pt x="47081" y="26040"/>
                  </a:cubicBezTo>
                  <a:cubicBezTo>
                    <a:pt x="47081" y="26383"/>
                    <a:pt x="46583" y="26040"/>
                    <a:pt x="46806" y="25833"/>
                  </a:cubicBezTo>
                  <a:cubicBezTo>
                    <a:pt x="46806" y="25833"/>
                    <a:pt x="46806" y="25937"/>
                    <a:pt x="46686" y="25971"/>
                  </a:cubicBezTo>
                  <a:cubicBezTo>
                    <a:pt x="46566" y="26005"/>
                    <a:pt x="46686" y="25885"/>
                    <a:pt x="46549" y="25971"/>
                  </a:cubicBezTo>
                  <a:cubicBezTo>
                    <a:pt x="46411" y="26057"/>
                    <a:pt x="46549" y="25696"/>
                    <a:pt x="46428" y="25559"/>
                  </a:cubicBezTo>
                  <a:cubicBezTo>
                    <a:pt x="46239" y="25730"/>
                    <a:pt x="46428" y="25318"/>
                    <a:pt x="46119" y="25438"/>
                  </a:cubicBezTo>
                  <a:cubicBezTo>
                    <a:pt x="46119" y="25438"/>
                    <a:pt x="45965" y="25524"/>
                    <a:pt x="45913" y="25610"/>
                  </a:cubicBezTo>
                  <a:cubicBezTo>
                    <a:pt x="45861" y="25696"/>
                    <a:pt x="45810" y="25610"/>
                    <a:pt x="45741" y="25610"/>
                  </a:cubicBezTo>
                  <a:cubicBezTo>
                    <a:pt x="45673" y="25610"/>
                    <a:pt x="45604" y="25610"/>
                    <a:pt x="45552" y="25765"/>
                  </a:cubicBezTo>
                  <a:cubicBezTo>
                    <a:pt x="45501" y="25919"/>
                    <a:pt x="45552" y="25765"/>
                    <a:pt x="45432" y="25765"/>
                  </a:cubicBezTo>
                  <a:cubicBezTo>
                    <a:pt x="45312" y="25765"/>
                    <a:pt x="45260" y="25885"/>
                    <a:pt x="45209" y="25679"/>
                  </a:cubicBezTo>
                  <a:cubicBezTo>
                    <a:pt x="45209" y="25782"/>
                    <a:pt x="44814" y="25679"/>
                    <a:pt x="44728" y="25679"/>
                  </a:cubicBezTo>
                  <a:cubicBezTo>
                    <a:pt x="44642" y="25679"/>
                    <a:pt x="44573" y="25679"/>
                    <a:pt x="44453" y="25679"/>
                  </a:cubicBezTo>
                  <a:cubicBezTo>
                    <a:pt x="44178" y="24683"/>
                    <a:pt x="44144" y="25541"/>
                    <a:pt x="43663" y="25404"/>
                  </a:cubicBezTo>
                  <a:cubicBezTo>
                    <a:pt x="43560" y="25404"/>
                    <a:pt x="43251" y="25284"/>
                    <a:pt x="43285" y="25146"/>
                  </a:cubicBezTo>
                  <a:cubicBezTo>
                    <a:pt x="43319" y="25009"/>
                    <a:pt x="42838" y="25146"/>
                    <a:pt x="42804" y="24803"/>
                  </a:cubicBezTo>
                  <a:cubicBezTo>
                    <a:pt x="42804" y="24803"/>
                    <a:pt x="42684" y="24803"/>
                    <a:pt x="42804" y="24803"/>
                  </a:cubicBezTo>
                  <a:cubicBezTo>
                    <a:pt x="42632" y="24803"/>
                    <a:pt x="42564" y="24185"/>
                    <a:pt x="42375" y="24425"/>
                  </a:cubicBezTo>
                  <a:cubicBezTo>
                    <a:pt x="42375" y="24339"/>
                    <a:pt x="42220" y="24425"/>
                    <a:pt x="42272" y="24270"/>
                  </a:cubicBezTo>
                  <a:cubicBezTo>
                    <a:pt x="42323" y="24116"/>
                    <a:pt x="42272" y="24270"/>
                    <a:pt x="42272" y="24270"/>
                  </a:cubicBezTo>
                  <a:cubicBezTo>
                    <a:pt x="42272" y="24270"/>
                    <a:pt x="42272" y="24494"/>
                    <a:pt x="42272" y="24270"/>
                  </a:cubicBezTo>
                  <a:cubicBezTo>
                    <a:pt x="42272" y="24047"/>
                    <a:pt x="42272" y="24580"/>
                    <a:pt x="42100" y="24597"/>
                  </a:cubicBezTo>
                  <a:lnTo>
                    <a:pt x="42220" y="24597"/>
                  </a:lnTo>
                  <a:lnTo>
                    <a:pt x="42220" y="24597"/>
                  </a:lnTo>
                  <a:cubicBezTo>
                    <a:pt x="42220" y="24597"/>
                    <a:pt x="42220" y="24700"/>
                    <a:pt x="42220" y="24734"/>
                  </a:cubicBezTo>
                  <a:cubicBezTo>
                    <a:pt x="42220" y="24769"/>
                    <a:pt x="42220" y="24837"/>
                    <a:pt x="42220" y="24734"/>
                  </a:cubicBezTo>
                  <a:cubicBezTo>
                    <a:pt x="42259" y="24896"/>
                    <a:pt x="42365" y="25033"/>
                    <a:pt x="42512" y="25112"/>
                  </a:cubicBezTo>
                  <a:cubicBezTo>
                    <a:pt x="42512" y="25112"/>
                    <a:pt x="42821" y="25438"/>
                    <a:pt x="42770" y="25610"/>
                  </a:cubicBezTo>
                  <a:lnTo>
                    <a:pt x="42770" y="25610"/>
                  </a:lnTo>
                  <a:cubicBezTo>
                    <a:pt x="42993" y="25851"/>
                    <a:pt x="43027" y="26314"/>
                    <a:pt x="43045" y="25782"/>
                  </a:cubicBezTo>
                  <a:cubicBezTo>
                    <a:pt x="43045" y="25645"/>
                    <a:pt x="43045" y="25438"/>
                    <a:pt x="43165" y="25627"/>
                  </a:cubicBezTo>
                  <a:cubicBezTo>
                    <a:pt x="43133" y="25786"/>
                    <a:pt x="43133" y="25950"/>
                    <a:pt x="43165" y="26108"/>
                  </a:cubicBezTo>
                  <a:cubicBezTo>
                    <a:pt x="43165" y="26108"/>
                    <a:pt x="43165" y="26297"/>
                    <a:pt x="43165" y="26211"/>
                  </a:cubicBezTo>
                  <a:lnTo>
                    <a:pt x="43165" y="26366"/>
                  </a:lnTo>
                  <a:cubicBezTo>
                    <a:pt x="43371" y="26177"/>
                    <a:pt x="43646" y="26366"/>
                    <a:pt x="43766" y="26091"/>
                  </a:cubicBezTo>
                  <a:lnTo>
                    <a:pt x="43766" y="26091"/>
                  </a:lnTo>
                  <a:cubicBezTo>
                    <a:pt x="43766" y="25833"/>
                    <a:pt x="44024" y="25593"/>
                    <a:pt x="44058" y="25318"/>
                  </a:cubicBezTo>
                  <a:lnTo>
                    <a:pt x="44058" y="25318"/>
                  </a:lnTo>
                  <a:cubicBezTo>
                    <a:pt x="44058" y="25318"/>
                    <a:pt x="44058" y="25146"/>
                    <a:pt x="44058" y="25215"/>
                  </a:cubicBezTo>
                  <a:cubicBezTo>
                    <a:pt x="44058" y="25284"/>
                    <a:pt x="44058" y="25559"/>
                    <a:pt x="44058" y="25507"/>
                  </a:cubicBezTo>
                  <a:cubicBezTo>
                    <a:pt x="44058" y="25851"/>
                    <a:pt x="44247" y="26280"/>
                    <a:pt x="44642" y="26091"/>
                  </a:cubicBezTo>
                  <a:cubicBezTo>
                    <a:pt x="44947" y="26440"/>
                    <a:pt x="44947" y="26961"/>
                    <a:pt x="44642" y="27311"/>
                  </a:cubicBezTo>
                  <a:cubicBezTo>
                    <a:pt x="44642" y="27105"/>
                    <a:pt x="44487" y="27757"/>
                    <a:pt x="44642" y="27877"/>
                  </a:cubicBezTo>
                  <a:cubicBezTo>
                    <a:pt x="44230" y="27877"/>
                    <a:pt x="44505" y="28290"/>
                    <a:pt x="44109" y="28376"/>
                  </a:cubicBezTo>
                  <a:cubicBezTo>
                    <a:pt x="44109" y="28496"/>
                    <a:pt x="44109" y="28599"/>
                    <a:pt x="44109" y="28719"/>
                  </a:cubicBezTo>
                  <a:cubicBezTo>
                    <a:pt x="43847" y="28757"/>
                    <a:pt x="43612" y="28900"/>
                    <a:pt x="43457" y="29114"/>
                  </a:cubicBezTo>
                  <a:cubicBezTo>
                    <a:pt x="43457" y="29475"/>
                    <a:pt x="42924" y="29595"/>
                    <a:pt x="42684" y="29767"/>
                  </a:cubicBezTo>
                  <a:cubicBezTo>
                    <a:pt x="42443" y="29939"/>
                    <a:pt x="42495" y="30042"/>
                    <a:pt x="42357" y="29990"/>
                  </a:cubicBezTo>
                  <a:cubicBezTo>
                    <a:pt x="42248" y="30193"/>
                    <a:pt x="42016" y="30299"/>
                    <a:pt x="41791" y="30248"/>
                  </a:cubicBezTo>
                  <a:cubicBezTo>
                    <a:pt x="41649" y="30457"/>
                    <a:pt x="41423" y="30595"/>
                    <a:pt x="41172" y="30626"/>
                  </a:cubicBezTo>
                  <a:cubicBezTo>
                    <a:pt x="41035" y="30317"/>
                    <a:pt x="41172" y="29904"/>
                    <a:pt x="40897" y="29629"/>
                  </a:cubicBezTo>
                  <a:cubicBezTo>
                    <a:pt x="41155" y="29011"/>
                    <a:pt x="40262" y="28204"/>
                    <a:pt x="39850" y="27706"/>
                  </a:cubicBezTo>
                  <a:cubicBezTo>
                    <a:pt x="39850" y="27293"/>
                    <a:pt x="39747" y="26589"/>
                    <a:pt x="39283" y="26606"/>
                  </a:cubicBezTo>
                  <a:cubicBezTo>
                    <a:pt x="39111" y="25799"/>
                    <a:pt x="38166" y="25370"/>
                    <a:pt x="38338" y="24751"/>
                  </a:cubicBezTo>
                  <a:cubicBezTo>
                    <a:pt x="38218" y="24975"/>
                    <a:pt x="38338" y="25249"/>
                    <a:pt x="38201" y="25438"/>
                  </a:cubicBezTo>
                  <a:cubicBezTo>
                    <a:pt x="37948" y="25233"/>
                    <a:pt x="37727" y="24989"/>
                    <a:pt x="37548" y="24717"/>
                  </a:cubicBezTo>
                  <a:cubicBezTo>
                    <a:pt x="37840" y="25370"/>
                    <a:pt x="38304" y="26022"/>
                    <a:pt x="38682" y="26692"/>
                  </a:cubicBezTo>
                  <a:lnTo>
                    <a:pt x="38682" y="26692"/>
                  </a:lnTo>
                  <a:cubicBezTo>
                    <a:pt x="38718" y="26746"/>
                    <a:pt x="38765" y="26793"/>
                    <a:pt x="38819" y="26830"/>
                  </a:cubicBezTo>
                  <a:cubicBezTo>
                    <a:pt x="38819" y="26830"/>
                    <a:pt x="38716" y="26830"/>
                    <a:pt x="38699" y="26830"/>
                  </a:cubicBezTo>
                  <a:cubicBezTo>
                    <a:pt x="38699" y="27328"/>
                    <a:pt x="39231" y="27311"/>
                    <a:pt x="39317" y="27826"/>
                  </a:cubicBezTo>
                  <a:cubicBezTo>
                    <a:pt x="39180" y="27826"/>
                    <a:pt x="39420" y="28187"/>
                    <a:pt x="39317" y="28376"/>
                  </a:cubicBezTo>
                  <a:cubicBezTo>
                    <a:pt x="39214" y="28565"/>
                    <a:pt x="39644" y="28719"/>
                    <a:pt x="39712" y="28891"/>
                  </a:cubicBezTo>
                  <a:cubicBezTo>
                    <a:pt x="39781" y="29063"/>
                    <a:pt x="39884" y="29561"/>
                    <a:pt x="40021" y="29715"/>
                  </a:cubicBezTo>
                  <a:cubicBezTo>
                    <a:pt x="40159" y="29870"/>
                    <a:pt x="40142" y="30007"/>
                    <a:pt x="40021" y="29801"/>
                  </a:cubicBezTo>
                  <a:cubicBezTo>
                    <a:pt x="39901" y="29595"/>
                    <a:pt x="40021" y="30042"/>
                    <a:pt x="40193" y="29939"/>
                  </a:cubicBezTo>
                  <a:cubicBezTo>
                    <a:pt x="40571" y="29939"/>
                    <a:pt x="40708" y="30591"/>
                    <a:pt x="40932" y="30626"/>
                  </a:cubicBezTo>
                  <a:cubicBezTo>
                    <a:pt x="41155" y="30660"/>
                    <a:pt x="40932" y="30746"/>
                    <a:pt x="41035" y="30746"/>
                  </a:cubicBezTo>
                  <a:cubicBezTo>
                    <a:pt x="41037" y="30889"/>
                    <a:pt x="40935" y="31013"/>
                    <a:pt x="40794" y="31038"/>
                  </a:cubicBezTo>
                  <a:cubicBezTo>
                    <a:pt x="41035" y="31038"/>
                    <a:pt x="41086" y="31364"/>
                    <a:pt x="41327" y="31450"/>
                  </a:cubicBezTo>
                  <a:cubicBezTo>
                    <a:pt x="41782" y="31205"/>
                    <a:pt x="42267" y="31020"/>
                    <a:pt x="42770" y="30901"/>
                  </a:cubicBezTo>
                  <a:cubicBezTo>
                    <a:pt x="42857" y="30834"/>
                    <a:pt x="42933" y="30752"/>
                    <a:pt x="42993" y="30660"/>
                  </a:cubicBezTo>
                  <a:cubicBezTo>
                    <a:pt x="43165" y="30660"/>
                    <a:pt x="42993" y="31021"/>
                    <a:pt x="42993" y="31210"/>
                  </a:cubicBezTo>
                  <a:cubicBezTo>
                    <a:pt x="42993" y="31399"/>
                    <a:pt x="42993" y="31210"/>
                    <a:pt x="42993" y="31210"/>
                  </a:cubicBezTo>
                  <a:cubicBezTo>
                    <a:pt x="42684" y="33580"/>
                    <a:pt x="39163" y="34989"/>
                    <a:pt x="38922" y="37033"/>
                  </a:cubicBezTo>
                  <a:cubicBezTo>
                    <a:pt x="38922" y="37033"/>
                    <a:pt x="38716" y="37204"/>
                    <a:pt x="38802" y="37307"/>
                  </a:cubicBezTo>
                  <a:cubicBezTo>
                    <a:pt x="38888" y="37410"/>
                    <a:pt x="38596" y="37874"/>
                    <a:pt x="38802" y="38012"/>
                  </a:cubicBezTo>
                  <a:cubicBezTo>
                    <a:pt x="38630" y="38407"/>
                    <a:pt x="38493" y="38991"/>
                    <a:pt x="38355" y="39248"/>
                  </a:cubicBezTo>
                  <a:cubicBezTo>
                    <a:pt x="38218" y="39506"/>
                    <a:pt x="38149" y="39369"/>
                    <a:pt x="38355" y="39351"/>
                  </a:cubicBezTo>
                  <a:cubicBezTo>
                    <a:pt x="38063" y="39781"/>
                    <a:pt x="37514" y="39901"/>
                    <a:pt x="37119" y="40193"/>
                  </a:cubicBezTo>
                  <a:lnTo>
                    <a:pt x="37119" y="40193"/>
                  </a:lnTo>
                  <a:cubicBezTo>
                    <a:pt x="36902" y="40432"/>
                    <a:pt x="36622" y="40604"/>
                    <a:pt x="36311" y="40691"/>
                  </a:cubicBezTo>
                  <a:cubicBezTo>
                    <a:pt x="36339" y="40751"/>
                    <a:pt x="36339" y="40820"/>
                    <a:pt x="36311" y="40880"/>
                  </a:cubicBezTo>
                  <a:cubicBezTo>
                    <a:pt x="36311" y="40880"/>
                    <a:pt x="36311" y="41000"/>
                    <a:pt x="36311" y="41035"/>
                  </a:cubicBezTo>
                  <a:cubicBezTo>
                    <a:pt x="36311" y="41069"/>
                    <a:pt x="36311" y="41292"/>
                    <a:pt x="36311" y="41395"/>
                  </a:cubicBezTo>
                  <a:cubicBezTo>
                    <a:pt x="36311" y="41498"/>
                    <a:pt x="36311" y="41310"/>
                    <a:pt x="36311" y="41292"/>
                  </a:cubicBezTo>
                  <a:lnTo>
                    <a:pt x="36311" y="41292"/>
                  </a:lnTo>
                  <a:lnTo>
                    <a:pt x="36311" y="41292"/>
                  </a:lnTo>
                  <a:cubicBezTo>
                    <a:pt x="36311" y="41447"/>
                    <a:pt x="36122" y="41567"/>
                    <a:pt x="36054" y="41705"/>
                  </a:cubicBezTo>
                  <a:lnTo>
                    <a:pt x="36054" y="41705"/>
                  </a:lnTo>
                  <a:cubicBezTo>
                    <a:pt x="35865" y="42117"/>
                    <a:pt x="35126" y="41997"/>
                    <a:pt x="35006" y="42392"/>
                  </a:cubicBezTo>
                  <a:lnTo>
                    <a:pt x="35126" y="42392"/>
                  </a:lnTo>
                  <a:cubicBezTo>
                    <a:pt x="35084" y="42471"/>
                    <a:pt x="35025" y="42542"/>
                    <a:pt x="34954" y="42598"/>
                  </a:cubicBezTo>
                  <a:lnTo>
                    <a:pt x="34954" y="42598"/>
                  </a:lnTo>
                  <a:cubicBezTo>
                    <a:pt x="34162" y="43425"/>
                    <a:pt x="33158" y="44019"/>
                    <a:pt x="32051" y="44315"/>
                  </a:cubicBezTo>
                  <a:cubicBezTo>
                    <a:pt x="31588" y="44161"/>
                    <a:pt x="31124" y="44453"/>
                    <a:pt x="30660" y="44418"/>
                  </a:cubicBezTo>
                  <a:cubicBezTo>
                    <a:pt x="30660" y="44333"/>
                    <a:pt x="30660" y="44418"/>
                    <a:pt x="30660" y="44418"/>
                  </a:cubicBezTo>
                  <a:cubicBezTo>
                    <a:pt x="30660" y="44418"/>
                    <a:pt x="30557" y="44333"/>
                    <a:pt x="30660" y="44418"/>
                  </a:cubicBezTo>
                  <a:cubicBezTo>
                    <a:pt x="30763" y="44504"/>
                    <a:pt x="30798" y="44230"/>
                    <a:pt x="30660" y="44092"/>
                  </a:cubicBezTo>
                  <a:cubicBezTo>
                    <a:pt x="30987" y="43938"/>
                    <a:pt x="30660" y="43508"/>
                    <a:pt x="30660" y="43199"/>
                  </a:cubicBezTo>
                  <a:cubicBezTo>
                    <a:pt x="30128" y="42392"/>
                    <a:pt x="30437" y="41189"/>
                    <a:pt x="29836" y="40296"/>
                  </a:cubicBezTo>
                  <a:cubicBezTo>
                    <a:pt x="29836" y="39369"/>
                    <a:pt x="31210" y="38956"/>
                    <a:pt x="30591" y="38046"/>
                  </a:cubicBezTo>
                  <a:cubicBezTo>
                    <a:pt x="30866" y="37840"/>
                    <a:pt x="30591" y="37428"/>
                    <a:pt x="30471" y="37204"/>
                  </a:cubicBezTo>
                  <a:lnTo>
                    <a:pt x="30574" y="37204"/>
                  </a:lnTo>
                  <a:cubicBezTo>
                    <a:pt x="30574" y="37204"/>
                    <a:pt x="30334" y="37204"/>
                    <a:pt x="30454" y="37050"/>
                  </a:cubicBezTo>
                  <a:cubicBezTo>
                    <a:pt x="30248" y="36449"/>
                    <a:pt x="29561" y="36242"/>
                    <a:pt x="29423" y="35607"/>
                  </a:cubicBezTo>
                  <a:cubicBezTo>
                    <a:pt x="29578" y="35607"/>
                    <a:pt x="29612" y="35487"/>
                    <a:pt x="29630" y="35298"/>
                  </a:cubicBezTo>
                  <a:cubicBezTo>
                    <a:pt x="29647" y="35109"/>
                    <a:pt x="29767" y="35298"/>
                    <a:pt x="29819" y="35298"/>
                  </a:cubicBezTo>
                  <a:cubicBezTo>
                    <a:pt x="29741" y="35301"/>
                    <a:pt x="29670" y="35252"/>
                    <a:pt x="29647" y="35177"/>
                  </a:cubicBezTo>
                  <a:cubicBezTo>
                    <a:pt x="29767" y="35177"/>
                    <a:pt x="29750" y="35057"/>
                    <a:pt x="29647" y="35040"/>
                  </a:cubicBezTo>
                  <a:cubicBezTo>
                    <a:pt x="29897" y="34793"/>
                    <a:pt x="29972" y="34419"/>
                    <a:pt x="29836" y="34095"/>
                  </a:cubicBezTo>
                  <a:cubicBezTo>
                    <a:pt x="29681" y="34198"/>
                    <a:pt x="29612" y="34095"/>
                    <a:pt x="29612" y="33906"/>
                  </a:cubicBezTo>
                  <a:cubicBezTo>
                    <a:pt x="29559" y="33957"/>
                    <a:pt x="29477" y="33957"/>
                    <a:pt x="29423" y="33906"/>
                  </a:cubicBezTo>
                  <a:cubicBezTo>
                    <a:pt x="29269" y="34095"/>
                    <a:pt x="28771" y="34078"/>
                    <a:pt x="28496" y="34044"/>
                  </a:cubicBezTo>
                  <a:cubicBezTo>
                    <a:pt x="28118" y="32807"/>
                    <a:pt x="26778" y="33529"/>
                    <a:pt x="25937" y="33821"/>
                  </a:cubicBezTo>
                  <a:cubicBezTo>
                    <a:pt x="24219" y="33305"/>
                    <a:pt x="23961" y="34490"/>
                    <a:pt x="22501" y="32687"/>
                  </a:cubicBezTo>
                  <a:cubicBezTo>
                    <a:pt x="22330" y="32687"/>
                    <a:pt x="22364" y="32429"/>
                    <a:pt x="22226" y="32361"/>
                  </a:cubicBezTo>
                  <a:cubicBezTo>
                    <a:pt x="22089" y="32292"/>
                    <a:pt x="22226" y="32240"/>
                    <a:pt x="22226" y="32137"/>
                  </a:cubicBezTo>
                  <a:cubicBezTo>
                    <a:pt x="22226" y="32034"/>
                    <a:pt x="21883" y="31897"/>
                    <a:pt x="21986" y="31828"/>
                  </a:cubicBezTo>
                  <a:cubicBezTo>
                    <a:pt x="21608" y="31828"/>
                    <a:pt x="21814" y="31485"/>
                    <a:pt x="21591" y="31536"/>
                  </a:cubicBezTo>
                  <a:cubicBezTo>
                    <a:pt x="21368" y="31588"/>
                    <a:pt x="21591" y="31450"/>
                    <a:pt x="21436" y="31450"/>
                  </a:cubicBezTo>
                  <a:lnTo>
                    <a:pt x="21436" y="31450"/>
                  </a:lnTo>
                  <a:lnTo>
                    <a:pt x="21436" y="31450"/>
                  </a:lnTo>
                  <a:cubicBezTo>
                    <a:pt x="21436" y="31450"/>
                    <a:pt x="21436" y="31450"/>
                    <a:pt x="21436" y="31347"/>
                  </a:cubicBezTo>
                  <a:cubicBezTo>
                    <a:pt x="21436" y="31244"/>
                    <a:pt x="21625" y="31347"/>
                    <a:pt x="21642" y="31347"/>
                  </a:cubicBezTo>
                  <a:cubicBezTo>
                    <a:pt x="21660" y="31347"/>
                    <a:pt x="21076" y="31347"/>
                    <a:pt x="21247" y="31158"/>
                  </a:cubicBezTo>
                  <a:cubicBezTo>
                    <a:pt x="21110" y="31158"/>
                    <a:pt x="21076" y="31158"/>
                    <a:pt x="21041" y="30986"/>
                  </a:cubicBezTo>
                  <a:cubicBezTo>
                    <a:pt x="21007" y="30815"/>
                    <a:pt x="21162" y="30986"/>
                    <a:pt x="21213" y="30986"/>
                  </a:cubicBezTo>
                  <a:cubicBezTo>
                    <a:pt x="21265" y="30986"/>
                    <a:pt x="21076" y="30986"/>
                    <a:pt x="21024" y="30986"/>
                  </a:cubicBezTo>
                  <a:cubicBezTo>
                    <a:pt x="20973" y="30986"/>
                    <a:pt x="21024" y="30849"/>
                    <a:pt x="21024" y="30780"/>
                  </a:cubicBezTo>
                  <a:cubicBezTo>
                    <a:pt x="21024" y="30712"/>
                    <a:pt x="21179" y="30935"/>
                    <a:pt x="21299" y="30780"/>
                  </a:cubicBezTo>
                  <a:cubicBezTo>
                    <a:pt x="21419" y="30626"/>
                    <a:pt x="21024" y="30694"/>
                    <a:pt x="21144" y="30626"/>
                  </a:cubicBezTo>
                  <a:lnTo>
                    <a:pt x="21144" y="30626"/>
                  </a:lnTo>
                  <a:cubicBezTo>
                    <a:pt x="21144" y="30626"/>
                    <a:pt x="20990" y="30368"/>
                    <a:pt x="20921" y="30299"/>
                  </a:cubicBezTo>
                  <a:cubicBezTo>
                    <a:pt x="21365" y="29847"/>
                    <a:pt x="21523" y="29187"/>
                    <a:pt x="21333" y="28582"/>
                  </a:cubicBezTo>
                  <a:cubicBezTo>
                    <a:pt x="21471" y="28582"/>
                    <a:pt x="21333" y="28393"/>
                    <a:pt x="21436" y="28358"/>
                  </a:cubicBezTo>
                  <a:cubicBezTo>
                    <a:pt x="21539" y="28324"/>
                    <a:pt x="21265" y="28255"/>
                    <a:pt x="21247" y="28135"/>
                  </a:cubicBezTo>
                  <a:lnTo>
                    <a:pt x="21247" y="28221"/>
                  </a:lnTo>
                  <a:cubicBezTo>
                    <a:pt x="21228" y="27927"/>
                    <a:pt x="21357" y="27644"/>
                    <a:pt x="21591" y="27465"/>
                  </a:cubicBezTo>
                  <a:cubicBezTo>
                    <a:pt x="21952" y="26297"/>
                    <a:pt x="23103" y="25833"/>
                    <a:pt x="23927" y="25043"/>
                  </a:cubicBezTo>
                  <a:cubicBezTo>
                    <a:pt x="23935" y="24883"/>
                    <a:pt x="23935" y="24723"/>
                    <a:pt x="23927" y="24562"/>
                  </a:cubicBezTo>
                  <a:cubicBezTo>
                    <a:pt x="23927" y="24373"/>
                    <a:pt x="24288" y="24288"/>
                    <a:pt x="24133" y="24081"/>
                  </a:cubicBezTo>
                  <a:cubicBezTo>
                    <a:pt x="24677" y="23812"/>
                    <a:pt x="25139" y="23403"/>
                    <a:pt x="25473" y="22896"/>
                  </a:cubicBezTo>
                  <a:cubicBezTo>
                    <a:pt x="25473" y="23240"/>
                    <a:pt x="26005" y="23223"/>
                    <a:pt x="26194" y="23102"/>
                  </a:cubicBezTo>
                  <a:cubicBezTo>
                    <a:pt x="26521" y="23497"/>
                    <a:pt x="27225" y="22828"/>
                    <a:pt x="27586" y="22725"/>
                  </a:cubicBezTo>
                  <a:cubicBezTo>
                    <a:pt x="27946" y="22621"/>
                    <a:pt x="28771" y="22725"/>
                    <a:pt x="29063" y="22587"/>
                  </a:cubicBezTo>
                  <a:cubicBezTo>
                    <a:pt x="29355" y="22450"/>
                    <a:pt x="29286" y="22828"/>
                    <a:pt x="29372" y="22587"/>
                  </a:cubicBezTo>
                  <a:cubicBezTo>
                    <a:pt x="29647" y="22828"/>
                    <a:pt x="29939" y="22450"/>
                    <a:pt x="30162" y="22587"/>
                  </a:cubicBezTo>
                  <a:cubicBezTo>
                    <a:pt x="30162" y="22398"/>
                    <a:pt x="30299" y="22725"/>
                    <a:pt x="30385" y="22776"/>
                  </a:cubicBezTo>
                  <a:cubicBezTo>
                    <a:pt x="30746" y="22415"/>
                    <a:pt x="30488" y="22862"/>
                    <a:pt x="30385" y="23017"/>
                  </a:cubicBezTo>
                  <a:cubicBezTo>
                    <a:pt x="31021" y="23446"/>
                    <a:pt x="29956" y="23618"/>
                    <a:pt x="30385" y="23910"/>
                  </a:cubicBezTo>
                  <a:cubicBezTo>
                    <a:pt x="30385" y="23910"/>
                    <a:pt x="30385" y="23910"/>
                    <a:pt x="30506" y="23910"/>
                  </a:cubicBezTo>
                  <a:cubicBezTo>
                    <a:pt x="30626" y="23910"/>
                    <a:pt x="30506" y="23824"/>
                    <a:pt x="30506" y="23910"/>
                  </a:cubicBezTo>
                  <a:cubicBezTo>
                    <a:pt x="30677" y="24322"/>
                    <a:pt x="31313" y="24013"/>
                    <a:pt x="31622" y="24236"/>
                  </a:cubicBezTo>
                  <a:cubicBezTo>
                    <a:pt x="34851" y="26469"/>
                    <a:pt x="32343" y="23566"/>
                    <a:pt x="34473" y="24236"/>
                  </a:cubicBezTo>
                  <a:cubicBezTo>
                    <a:pt x="34834" y="24580"/>
                    <a:pt x="35641" y="24477"/>
                    <a:pt x="36191" y="24700"/>
                  </a:cubicBezTo>
                  <a:cubicBezTo>
                    <a:pt x="36741" y="24923"/>
                    <a:pt x="36724" y="24597"/>
                    <a:pt x="37084" y="24494"/>
                  </a:cubicBezTo>
                  <a:cubicBezTo>
                    <a:pt x="36844" y="24580"/>
                    <a:pt x="37084" y="24494"/>
                    <a:pt x="37187" y="24494"/>
                  </a:cubicBezTo>
                  <a:cubicBezTo>
                    <a:pt x="37290" y="24494"/>
                    <a:pt x="37187" y="24494"/>
                    <a:pt x="37187" y="24494"/>
                  </a:cubicBezTo>
                  <a:cubicBezTo>
                    <a:pt x="37187" y="24494"/>
                    <a:pt x="37411" y="24494"/>
                    <a:pt x="37462" y="24494"/>
                  </a:cubicBezTo>
                  <a:cubicBezTo>
                    <a:pt x="37514" y="24494"/>
                    <a:pt x="37565" y="24614"/>
                    <a:pt x="37565" y="24665"/>
                  </a:cubicBezTo>
                  <a:cubicBezTo>
                    <a:pt x="37565" y="24717"/>
                    <a:pt x="37565" y="24562"/>
                    <a:pt x="37565" y="24494"/>
                  </a:cubicBezTo>
                  <a:cubicBezTo>
                    <a:pt x="38733" y="24889"/>
                    <a:pt x="38338" y="22776"/>
                    <a:pt x="38407" y="22381"/>
                  </a:cubicBezTo>
                  <a:cubicBezTo>
                    <a:pt x="38218" y="22536"/>
                    <a:pt x="37892" y="22381"/>
                    <a:pt x="37840" y="22656"/>
                  </a:cubicBezTo>
                  <a:cubicBezTo>
                    <a:pt x="37496" y="23051"/>
                    <a:pt x="36775" y="22106"/>
                    <a:pt x="36775" y="22656"/>
                  </a:cubicBezTo>
                  <a:cubicBezTo>
                    <a:pt x="36620" y="22656"/>
                    <a:pt x="36225" y="22828"/>
                    <a:pt x="36277" y="22536"/>
                  </a:cubicBezTo>
                  <a:cubicBezTo>
                    <a:pt x="36277" y="22536"/>
                    <a:pt x="36277" y="22536"/>
                    <a:pt x="36140" y="22536"/>
                  </a:cubicBezTo>
                  <a:cubicBezTo>
                    <a:pt x="36002" y="22536"/>
                    <a:pt x="35951" y="22690"/>
                    <a:pt x="35933" y="22536"/>
                  </a:cubicBezTo>
                  <a:lnTo>
                    <a:pt x="35727" y="22536"/>
                  </a:lnTo>
                  <a:cubicBezTo>
                    <a:pt x="35727" y="22450"/>
                    <a:pt x="35951" y="22536"/>
                    <a:pt x="35951" y="22398"/>
                  </a:cubicBezTo>
                  <a:cubicBezTo>
                    <a:pt x="35951" y="22261"/>
                    <a:pt x="35556" y="22501"/>
                    <a:pt x="35762" y="22398"/>
                  </a:cubicBezTo>
                  <a:cubicBezTo>
                    <a:pt x="35521" y="22244"/>
                    <a:pt x="35762" y="22106"/>
                    <a:pt x="35401" y="22020"/>
                  </a:cubicBezTo>
                  <a:cubicBezTo>
                    <a:pt x="35040" y="21934"/>
                    <a:pt x="35401" y="21883"/>
                    <a:pt x="35401" y="21831"/>
                  </a:cubicBezTo>
                  <a:cubicBezTo>
                    <a:pt x="35401" y="21780"/>
                    <a:pt x="35401" y="21952"/>
                    <a:pt x="35573" y="21831"/>
                  </a:cubicBezTo>
                  <a:lnTo>
                    <a:pt x="35573" y="21831"/>
                  </a:lnTo>
                  <a:cubicBezTo>
                    <a:pt x="35573" y="21831"/>
                    <a:pt x="35710" y="21831"/>
                    <a:pt x="35676" y="21694"/>
                  </a:cubicBezTo>
                  <a:cubicBezTo>
                    <a:pt x="35641" y="21557"/>
                    <a:pt x="35504" y="21522"/>
                    <a:pt x="35676" y="21488"/>
                  </a:cubicBezTo>
                  <a:cubicBezTo>
                    <a:pt x="35195" y="21660"/>
                    <a:pt x="35435" y="20938"/>
                    <a:pt x="35779" y="21179"/>
                  </a:cubicBezTo>
                  <a:cubicBezTo>
                    <a:pt x="35779" y="21041"/>
                    <a:pt x="36071" y="21179"/>
                    <a:pt x="36225" y="21179"/>
                  </a:cubicBezTo>
                  <a:cubicBezTo>
                    <a:pt x="35916" y="21058"/>
                    <a:pt x="36363" y="21076"/>
                    <a:pt x="36397" y="20990"/>
                  </a:cubicBezTo>
                  <a:cubicBezTo>
                    <a:pt x="35676" y="20766"/>
                    <a:pt x="36775" y="20869"/>
                    <a:pt x="36827" y="20784"/>
                  </a:cubicBezTo>
                  <a:cubicBezTo>
                    <a:pt x="36964" y="20406"/>
                    <a:pt x="37479" y="20457"/>
                    <a:pt x="37788" y="20371"/>
                  </a:cubicBezTo>
                  <a:cubicBezTo>
                    <a:pt x="37788" y="20543"/>
                    <a:pt x="37960" y="20560"/>
                    <a:pt x="38063" y="20371"/>
                  </a:cubicBezTo>
                  <a:cubicBezTo>
                    <a:pt x="38166" y="20182"/>
                    <a:pt x="38201" y="20663"/>
                    <a:pt x="38287" y="20526"/>
                  </a:cubicBezTo>
                  <a:cubicBezTo>
                    <a:pt x="40760" y="21024"/>
                    <a:pt x="38991" y="19324"/>
                    <a:pt x="37857" y="19049"/>
                  </a:cubicBezTo>
                  <a:cubicBezTo>
                    <a:pt x="37857" y="19049"/>
                    <a:pt x="37857" y="19049"/>
                    <a:pt x="37857" y="18911"/>
                  </a:cubicBezTo>
                  <a:cubicBezTo>
                    <a:pt x="37857" y="18774"/>
                    <a:pt x="38063" y="18911"/>
                    <a:pt x="37977" y="18791"/>
                  </a:cubicBezTo>
                  <a:cubicBezTo>
                    <a:pt x="37892" y="18671"/>
                    <a:pt x="38201" y="18637"/>
                    <a:pt x="37977" y="18551"/>
                  </a:cubicBezTo>
                  <a:cubicBezTo>
                    <a:pt x="37754" y="18465"/>
                    <a:pt x="37874" y="18551"/>
                    <a:pt x="37857" y="18448"/>
                  </a:cubicBezTo>
                  <a:cubicBezTo>
                    <a:pt x="37840" y="18345"/>
                    <a:pt x="38029" y="18448"/>
                    <a:pt x="38029" y="18448"/>
                  </a:cubicBezTo>
                  <a:cubicBezTo>
                    <a:pt x="38029" y="18448"/>
                    <a:pt x="38166" y="18310"/>
                    <a:pt x="38132" y="18224"/>
                  </a:cubicBezTo>
                  <a:cubicBezTo>
                    <a:pt x="38098" y="18138"/>
                    <a:pt x="37651" y="18224"/>
                    <a:pt x="37548" y="18499"/>
                  </a:cubicBezTo>
                  <a:cubicBezTo>
                    <a:pt x="37548" y="18499"/>
                    <a:pt x="37445" y="18585"/>
                    <a:pt x="37359" y="18499"/>
                  </a:cubicBezTo>
                  <a:cubicBezTo>
                    <a:pt x="37273" y="18413"/>
                    <a:pt x="37256" y="18499"/>
                    <a:pt x="37204" y="18499"/>
                  </a:cubicBezTo>
                  <a:cubicBezTo>
                    <a:pt x="37153" y="18499"/>
                    <a:pt x="37204" y="18774"/>
                    <a:pt x="37204" y="18705"/>
                  </a:cubicBezTo>
                  <a:cubicBezTo>
                    <a:pt x="37204" y="18637"/>
                    <a:pt x="37204" y="18585"/>
                    <a:pt x="37204" y="18568"/>
                  </a:cubicBezTo>
                  <a:cubicBezTo>
                    <a:pt x="37204" y="18551"/>
                    <a:pt x="36964" y="18722"/>
                    <a:pt x="36878" y="18791"/>
                  </a:cubicBezTo>
                  <a:cubicBezTo>
                    <a:pt x="36792" y="18860"/>
                    <a:pt x="37170" y="18791"/>
                    <a:pt x="37136" y="18946"/>
                  </a:cubicBezTo>
                  <a:cubicBezTo>
                    <a:pt x="37101" y="19100"/>
                    <a:pt x="37136" y="18946"/>
                    <a:pt x="37136" y="18946"/>
                  </a:cubicBezTo>
                  <a:cubicBezTo>
                    <a:pt x="37136" y="18946"/>
                    <a:pt x="37136" y="19066"/>
                    <a:pt x="37325" y="19049"/>
                  </a:cubicBezTo>
                  <a:cubicBezTo>
                    <a:pt x="37514" y="19032"/>
                    <a:pt x="37016" y="18825"/>
                    <a:pt x="37084" y="18705"/>
                  </a:cubicBezTo>
                  <a:cubicBezTo>
                    <a:pt x="37153" y="18585"/>
                    <a:pt x="37273" y="18980"/>
                    <a:pt x="37393" y="19014"/>
                  </a:cubicBezTo>
                  <a:cubicBezTo>
                    <a:pt x="37514" y="19049"/>
                    <a:pt x="37393" y="19014"/>
                    <a:pt x="37514" y="19014"/>
                  </a:cubicBezTo>
                  <a:cubicBezTo>
                    <a:pt x="37634" y="19014"/>
                    <a:pt x="37617" y="18929"/>
                    <a:pt x="37685" y="18929"/>
                  </a:cubicBezTo>
                  <a:cubicBezTo>
                    <a:pt x="37754" y="18929"/>
                    <a:pt x="37685" y="19152"/>
                    <a:pt x="37462" y="19100"/>
                  </a:cubicBezTo>
                  <a:cubicBezTo>
                    <a:pt x="37239" y="19049"/>
                    <a:pt x="36861" y="19650"/>
                    <a:pt x="36912" y="19100"/>
                  </a:cubicBezTo>
                  <a:cubicBezTo>
                    <a:pt x="36775" y="18980"/>
                    <a:pt x="36466" y="19100"/>
                    <a:pt x="36758" y="18860"/>
                  </a:cubicBezTo>
                  <a:cubicBezTo>
                    <a:pt x="37050" y="18619"/>
                    <a:pt x="36620" y="18602"/>
                    <a:pt x="36500" y="18740"/>
                  </a:cubicBezTo>
                  <a:cubicBezTo>
                    <a:pt x="36380" y="18877"/>
                    <a:pt x="36311" y="18740"/>
                    <a:pt x="36380" y="18619"/>
                  </a:cubicBezTo>
                  <a:cubicBezTo>
                    <a:pt x="36449" y="18499"/>
                    <a:pt x="36191" y="18619"/>
                    <a:pt x="36157" y="18619"/>
                  </a:cubicBezTo>
                  <a:cubicBezTo>
                    <a:pt x="36122" y="18619"/>
                    <a:pt x="36380" y="18619"/>
                    <a:pt x="36449" y="18619"/>
                  </a:cubicBezTo>
                  <a:cubicBezTo>
                    <a:pt x="36396" y="18670"/>
                    <a:pt x="36313" y="18670"/>
                    <a:pt x="36260" y="18619"/>
                  </a:cubicBezTo>
                  <a:cubicBezTo>
                    <a:pt x="36260" y="18791"/>
                    <a:pt x="36122" y="18619"/>
                    <a:pt x="36088" y="18740"/>
                  </a:cubicBezTo>
                  <a:cubicBezTo>
                    <a:pt x="36054" y="18860"/>
                    <a:pt x="36088" y="18929"/>
                    <a:pt x="35916" y="18946"/>
                  </a:cubicBezTo>
                  <a:cubicBezTo>
                    <a:pt x="35744" y="18963"/>
                    <a:pt x="35916" y="19221"/>
                    <a:pt x="35796" y="19083"/>
                  </a:cubicBezTo>
                  <a:cubicBezTo>
                    <a:pt x="35916" y="19392"/>
                    <a:pt x="35796" y="19409"/>
                    <a:pt x="35607" y="19598"/>
                  </a:cubicBezTo>
                  <a:cubicBezTo>
                    <a:pt x="35418" y="19787"/>
                    <a:pt x="35607" y="19856"/>
                    <a:pt x="35607" y="19993"/>
                  </a:cubicBezTo>
                  <a:cubicBezTo>
                    <a:pt x="35607" y="20131"/>
                    <a:pt x="35401" y="20097"/>
                    <a:pt x="35470" y="20251"/>
                  </a:cubicBezTo>
                  <a:cubicBezTo>
                    <a:pt x="35538" y="20406"/>
                    <a:pt x="35607" y="20440"/>
                    <a:pt x="35607" y="20698"/>
                  </a:cubicBezTo>
                  <a:cubicBezTo>
                    <a:pt x="35607" y="20955"/>
                    <a:pt x="36054" y="20835"/>
                    <a:pt x="35899" y="20990"/>
                  </a:cubicBezTo>
                  <a:cubicBezTo>
                    <a:pt x="35744" y="21144"/>
                    <a:pt x="35435" y="21144"/>
                    <a:pt x="35212" y="21333"/>
                  </a:cubicBezTo>
                  <a:cubicBezTo>
                    <a:pt x="35212" y="21230"/>
                    <a:pt x="35212" y="21179"/>
                    <a:pt x="35315" y="21144"/>
                  </a:cubicBezTo>
                  <a:cubicBezTo>
                    <a:pt x="35109" y="21144"/>
                    <a:pt x="34851" y="20887"/>
                    <a:pt x="34731" y="21144"/>
                  </a:cubicBezTo>
                  <a:cubicBezTo>
                    <a:pt x="34559" y="21144"/>
                    <a:pt x="34611" y="21144"/>
                    <a:pt x="34491" y="21230"/>
                  </a:cubicBezTo>
                  <a:cubicBezTo>
                    <a:pt x="34370" y="21316"/>
                    <a:pt x="34491" y="21333"/>
                    <a:pt x="34611" y="21385"/>
                  </a:cubicBezTo>
                  <a:cubicBezTo>
                    <a:pt x="34731" y="21436"/>
                    <a:pt x="34422" y="21299"/>
                    <a:pt x="34439" y="21385"/>
                  </a:cubicBezTo>
                  <a:cubicBezTo>
                    <a:pt x="34456" y="21471"/>
                    <a:pt x="34559" y="21385"/>
                    <a:pt x="34439" y="21471"/>
                  </a:cubicBezTo>
                  <a:cubicBezTo>
                    <a:pt x="34319" y="21557"/>
                    <a:pt x="34164" y="21350"/>
                    <a:pt x="34439" y="21471"/>
                  </a:cubicBezTo>
                  <a:cubicBezTo>
                    <a:pt x="34302" y="21471"/>
                    <a:pt x="34250" y="21333"/>
                    <a:pt x="34164" y="21282"/>
                  </a:cubicBezTo>
                  <a:cubicBezTo>
                    <a:pt x="34078" y="21230"/>
                    <a:pt x="33924" y="21402"/>
                    <a:pt x="34164" y="21522"/>
                  </a:cubicBezTo>
                  <a:cubicBezTo>
                    <a:pt x="34405" y="21642"/>
                    <a:pt x="34542" y="21986"/>
                    <a:pt x="34164" y="21728"/>
                  </a:cubicBezTo>
                  <a:cubicBezTo>
                    <a:pt x="34164" y="21728"/>
                    <a:pt x="34164" y="21728"/>
                    <a:pt x="34164" y="21728"/>
                  </a:cubicBezTo>
                  <a:cubicBezTo>
                    <a:pt x="34164" y="21728"/>
                    <a:pt x="34164" y="21849"/>
                    <a:pt x="34164" y="21831"/>
                  </a:cubicBezTo>
                  <a:cubicBezTo>
                    <a:pt x="34353" y="21969"/>
                    <a:pt x="34680" y="22020"/>
                    <a:pt x="34662" y="22295"/>
                  </a:cubicBezTo>
                  <a:cubicBezTo>
                    <a:pt x="34542" y="22295"/>
                    <a:pt x="34473" y="22175"/>
                    <a:pt x="34336" y="22295"/>
                  </a:cubicBezTo>
                  <a:cubicBezTo>
                    <a:pt x="34199" y="22415"/>
                    <a:pt x="34645" y="22536"/>
                    <a:pt x="34456" y="22467"/>
                  </a:cubicBezTo>
                  <a:cubicBezTo>
                    <a:pt x="34267" y="22398"/>
                    <a:pt x="34456" y="22467"/>
                    <a:pt x="34456" y="22467"/>
                  </a:cubicBezTo>
                  <a:cubicBezTo>
                    <a:pt x="34456" y="22467"/>
                    <a:pt x="34456" y="22707"/>
                    <a:pt x="34456" y="22776"/>
                  </a:cubicBezTo>
                  <a:cubicBezTo>
                    <a:pt x="34456" y="22845"/>
                    <a:pt x="34216" y="22587"/>
                    <a:pt x="34250" y="22776"/>
                  </a:cubicBezTo>
                  <a:cubicBezTo>
                    <a:pt x="34250" y="22621"/>
                    <a:pt x="34147" y="22639"/>
                    <a:pt x="34078" y="22518"/>
                  </a:cubicBezTo>
                  <a:cubicBezTo>
                    <a:pt x="34010" y="22398"/>
                    <a:pt x="34078" y="22604"/>
                    <a:pt x="34078" y="22656"/>
                  </a:cubicBezTo>
                  <a:cubicBezTo>
                    <a:pt x="33988" y="22604"/>
                    <a:pt x="33946" y="22498"/>
                    <a:pt x="33975" y="22398"/>
                  </a:cubicBezTo>
                  <a:cubicBezTo>
                    <a:pt x="33855" y="22295"/>
                    <a:pt x="33666" y="22226"/>
                    <a:pt x="33855" y="22089"/>
                  </a:cubicBezTo>
                  <a:cubicBezTo>
                    <a:pt x="34044" y="21952"/>
                    <a:pt x="34199" y="22261"/>
                    <a:pt x="34353" y="22089"/>
                  </a:cubicBezTo>
                  <a:cubicBezTo>
                    <a:pt x="34216" y="22089"/>
                    <a:pt x="34061" y="21917"/>
                    <a:pt x="33958" y="22089"/>
                  </a:cubicBezTo>
                  <a:cubicBezTo>
                    <a:pt x="33855" y="22261"/>
                    <a:pt x="33838" y="21969"/>
                    <a:pt x="33786" y="22089"/>
                  </a:cubicBezTo>
                  <a:cubicBezTo>
                    <a:pt x="33546" y="21849"/>
                    <a:pt x="33374" y="21471"/>
                    <a:pt x="33065" y="21316"/>
                  </a:cubicBezTo>
                  <a:cubicBezTo>
                    <a:pt x="33065" y="21127"/>
                    <a:pt x="33065" y="20921"/>
                    <a:pt x="33065" y="20732"/>
                  </a:cubicBezTo>
                  <a:cubicBezTo>
                    <a:pt x="32859" y="20732"/>
                    <a:pt x="32739" y="20457"/>
                    <a:pt x="32584" y="20320"/>
                  </a:cubicBezTo>
                  <a:cubicBezTo>
                    <a:pt x="32429" y="20182"/>
                    <a:pt x="32326" y="20320"/>
                    <a:pt x="32275" y="20320"/>
                  </a:cubicBezTo>
                  <a:cubicBezTo>
                    <a:pt x="32223" y="20320"/>
                    <a:pt x="32275" y="20320"/>
                    <a:pt x="32395" y="20320"/>
                  </a:cubicBezTo>
                  <a:cubicBezTo>
                    <a:pt x="32515" y="20320"/>
                    <a:pt x="32103" y="20062"/>
                    <a:pt x="31931" y="20131"/>
                  </a:cubicBezTo>
                  <a:cubicBezTo>
                    <a:pt x="31759" y="20200"/>
                    <a:pt x="31416" y="19839"/>
                    <a:pt x="31742" y="19856"/>
                  </a:cubicBezTo>
                  <a:cubicBezTo>
                    <a:pt x="31347" y="19616"/>
                    <a:pt x="31536" y="19135"/>
                    <a:pt x="31175" y="19633"/>
                  </a:cubicBezTo>
                  <a:cubicBezTo>
                    <a:pt x="31175" y="19530"/>
                    <a:pt x="31038" y="19409"/>
                    <a:pt x="31175" y="19306"/>
                  </a:cubicBezTo>
                  <a:cubicBezTo>
                    <a:pt x="31313" y="19203"/>
                    <a:pt x="30832" y="19306"/>
                    <a:pt x="30746" y="19427"/>
                  </a:cubicBezTo>
                  <a:cubicBezTo>
                    <a:pt x="30746" y="19942"/>
                    <a:pt x="31347" y="20268"/>
                    <a:pt x="31656" y="20681"/>
                  </a:cubicBezTo>
                  <a:cubicBezTo>
                    <a:pt x="31811" y="20681"/>
                    <a:pt x="32223" y="20681"/>
                    <a:pt x="31983" y="20887"/>
                  </a:cubicBezTo>
                  <a:cubicBezTo>
                    <a:pt x="32223" y="21024"/>
                    <a:pt x="32979" y="21161"/>
                    <a:pt x="32807" y="21539"/>
                  </a:cubicBezTo>
                  <a:cubicBezTo>
                    <a:pt x="32653" y="21539"/>
                    <a:pt x="32807" y="21282"/>
                    <a:pt x="32532" y="21333"/>
                  </a:cubicBezTo>
                  <a:cubicBezTo>
                    <a:pt x="32258" y="21385"/>
                    <a:pt x="32258" y="21539"/>
                    <a:pt x="32309" y="21625"/>
                  </a:cubicBezTo>
                  <a:cubicBezTo>
                    <a:pt x="32670" y="21728"/>
                    <a:pt x="32309" y="21934"/>
                    <a:pt x="32309" y="22141"/>
                  </a:cubicBezTo>
                  <a:cubicBezTo>
                    <a:pt x="32309" y="22347"/>
                    <a:pt x="31845" y="22415"/>
                    <a:pt x="32086" y="22141"/>
                  </a:cubicBezTo>
                  <a:cubicBezTo>
                    <a:pt x="32197" y="21856"/>
                    <a:pt x="32069" y="21534"/>
                    <a:pt x="31794" y="21402"/>
                  </a:cubicBezTo>
                  <a:cubicBezTo>
                    <a:pt x="31639" y="21402"/>
                    <a:pt x="31794" y="21282"/>
                    <a:pt x="31656" y="21230"/>
                  </a:cubicBezTo>
                  <a:cubicBezTo>
                    <a:pt x="31518" y="21226"/>
                    <a:pt x="31393" y="21147"/>
                    <a:pt x="31330" y="21024"/>
                  </a:cubicBezTo>
                  <a:cubicBezTo>
                    <a:pt x="30317" y="21024"/>
                    <a:pt x="30145" y="18980"/>
                    <a:pt x="29080" y="20217"/>
                  </a:cubicBezTo>
                  <a:cubicBezTo>
                    <a:pt x="29080" y="20423"/>
                    <a:pt x="28736" y="20217"/>
                    <a:pt x="28633" y="20114"/>
                  </a:cubicBezTo>
                  <a:cubicBezTo>
                    <a:pt x="27568" y="19993"/>
                    <a:pt x="28633" y="20921"/>
                    <a:pt x="27448" y="21093"/>
                  </a:cubicBezTo>
                  <a:cubicBezTo>
                    <a:pt x="27534" y="21093"/>
                    <a:pt x="27448" y="21265"/>
                    <a:pt x="27448" y="21213"/>
                  </a:cubicBezTo>
                  <a:cubicBezTo>
                    <a:pt x="26744" y="21763"/>
                    <a:pt x="27448" y="21728"/>
                    <a:pt x="27191" y="22003"/>
                  </a:cubicBezTo>
                  <a:cubicBezTo>
                    <a:pt x="26950" y="22003"/>
                    <a:pt x="27070" y="22450"/>
                    <a:pt x="26847" y="22398"/>
                  </a:cubicBezTo>
                  <a:cubicBezTo>
                    <a:pt x="26418" y="22862"/>
                    <a:pt x="25919" y="22398"/>
                    <a:pt x="25421" y="22896"/>
                  </a:cubicBezTo>
                  <a:cubicBezTo>
                    <a:pt x="25095" y="22896"/>
                    <a:pt x="25147" y="22192"/>
                    <a:pt x="24700" y="22501"/>
                  </a:cubicBezTo>
                  <a:cubicBezTo>
                    <a:pt x="24700" y="22501"/>
                    <a:pt x="24494" y="22364"/>
                    <a:pt x="24408" y="22501"/>
                  </a:cubicBezTo>
                  <a:cubicBezTo>
                    <a:pt x="24426" y="22310"/>
                    <a:pt x="24460" y="22120"/>
                    <a:pt x="24511" y="21934"/>
                  </a:cubicBezTo>
                  <a:cubicBezTo>
                    <a:pt x="24185" y="21934"/>
                    <a:pt x="24511" y="21934"/>
                    <a:pt x="24511" y="21763"/>
                  </a:cubicBezTo>
                  <a:cubicBezTo>
                    <a:pt x="24099" y="22020"/>
                    <a:pt x="24614" y="21299"/>
                    <a:pt x="24631" y="21144"/>
                  </a:cubicBezTo>
                  <a:cubicBezTo>
                    <a:pt x="24648" y="20990"/>
                    <a:pt x="24631" y="20595"/>
                    <a:pt x="24734" y="20457"/>
                  </a:cubicBezTo>
                  <a:lnTo>
                    <a:pt x="24734" y="20457"/>
                  </a:lnTo>
                  <a:cubicBezTo>
                    <a:pt x="24734" y="20457"/>
                    <a:pt x="24734" y="20457"/>
                    <a:pt x="24734" y="20337"/>
                  </a:cubicBezTo>
                  <a:cubicBezTo>
                    <a:pt x="24734" y="20217"/>
                    <a:pt x="24734" y="20337"/>
                    <a:pt x="24734" y="20234"/>
                  </a:cubicBezTo>
                  <a:cubicBezTo>
                    <a:pt x="24734" y="20131"/>
                    <a:pt x="24940" y="20097"/>
                    <a:pt x="25026" y="20045"/>
                  </a:cubicBezTo>
                  <a:cubicBezTo>
                    <a:pt x="25112" y="19993"/>
                    <a:pt x="25404" y="20045"/>
                    <a:pt x="25490" y="20045"/>
                  </a:cubicBezTo>
                  <a:cubicBezTo>
                    <a:pt x="25851" y="20045"/>
                    <a:pt x="26246" y="20217"/>
                    <a:pt x="26607" y="20131"/>
                  </a:cubicBezTo>
                  <a:cubicBezTo>
                    <a:pt x="27242" y="20629"/>
                    <a:pt x="26847" y="18911"/>
                    <a:pt x="27276" y="19564"/>
                  </a:cubicBezTo>
                  <a:cubicBezTo>
                    <a:pt x="27276" y="19461"/>
                    <a:pt x="27173" y="19306"/>
                    <a:pt x="27053" y="19289"/>
                  </a:cubicBezTo>
                  <a:cubicBezTo>
                    <a:pt x="27225" y="19066"/>
                    <a:pt x="26899" y="19014"/>
                    <a:pt x="26813" y="18860"/>
                  </a:cubicBezTo>
                  <a:cubicBezTo>
                    <a:pt x="26727" y="18705"/>
                    <a:pt x="26813" y="18619"/>
                    <a:pt x="26950" y="18722"/>
                  </a:cubicBezTo>
                  <a:cubicBezTo>
                    <a:pt x="26847" y="18568"/>
                    <a:pt x="26727" y="18825"/>
                    <a:pt x="26727" y="18551"/>
                  </a:cubicBezTo>
                  <a:cubicBezTo>
                    <a:pt x="26607" y="18551"/>
                    <a:pt x="26400" y="18345"/>
                    <a:pt x="26229" y="18465"/>
                  </a:cubicBezTo>
                  <a:cubicBezTo>
                    <a:pt x="26057" y="18585"/>
                    <a:pt x="26229" y="18465"/>
                    <a:pt x="26229" y="18345"/>
                  </a:cubicBezTo>
                  <a:cubicBezTo>
                    <a:pt x="26229" y="18224"/>
                    <a:pt x="26332" y="18190"/>
                    <a:pt x="26229" y="18345"/>
                  </a:cubicBezTo>
                  <a:cubicBezTo>
                    <a:pt x="26126" y="18499"/>
                    <a:pt x="26229" y="18345"/>
                    <a:pt x="26229" y="18345"/>
                  </a:cubicBezTo>
                  <a:cubicBezTo>
                    <a:pt x="25851" y="18224"/>
                    <a:pt x="26435" y="18207"/>
                    <a:pt x="26555" y="18121"/>
                  </a:cubicBezTo>
                  <a:cubicBezTo>
                    <a:pt x="26692" y="18293"/>
                    <a:pt x="26795" y="18121"/>
                    <a:pt x="27019" y="18241"/>
                  </a:cubicBezTo>
                  <a:cubicBezTo>
                    <a:pt x="26989" y="18096"/>
                    <a:pt x="26949" y="17952"/>
                    <a:pt x="26899" y="17812"/>
                  </a:cubicBezTo>
                  <a:cubicBezTo>
                    <a:pt x="26899" y="17812"/>
                    <a:pt x="27053" y="17812"/>
                    <a:pt x="27105" y="17812"/>
                  </a:cubicBezTo>
                  <a:cubicBezTo>
                    <a:pt x="27156" y="17812"/>
                    <a:pt x="27397" y="18001"/>
                    <a:pt x="27500" y="17812"/>
                  </a:cubicBezTo>
                  <a:cubicBezTo>
                    <a:pt x="27259" y="17623"/>
                    <a:pt x="27775" y="17709"/>
                    <a:pt x="27775" y="17606"/>
                  </a:cubicBezTo>
                  <a:cubicBezTo>
                    <a:pt x="27775" y="17503"/>
                    <a:pt x="27860" y="17383"/>
                    <a:pt x="27895" y="17280"/>
                  </a:cubicBezTo>
                  <a:cubicBezTo>
                    <a:pt x="27929" y="17177"/>
                    <a:pt x="28204" y="16988"/>
                    <a:pt x="28444" y="17125"/>
                  </a:cubicBezTo>
                  <a:cubicBezTo>
                    <a:pt x="28273" y="17125"/>
                    <a:pt x="28221" y="16919"/>
                    <a:pt x="28444" y="17125"/>
                  </a:cubicBezTo>
                  <a:cubicBezTo>
                    <a:pt x="28668" y="17331"/>
                    <a:pt x="28324" y="17005"/>
                    <a:pt x="28547" y="17022"/>
                  </a:cubicBezTo>
                  <a:cubicBezTo>
                    <a:pt x="28187" y="16764"/>
                    <a:pt x="28925" y="16112"/>
                    <a:pt x="29286" y="16438"/>
                  </a:cubicBezTo>
                  <a:cubicBezTo>
                    <a:pt x="29028" y="16249"/>
                    <a:pt x="29389" y="16112"/>
                    <a:pt x="29458" y="16438"/>
                  </a:cubicBezTo>
                  <a:cubicBezTo>
                    <a:pt x="29458" y="16197"/>
                    <a:pt x="29458" y="16438"/>
                    <a:pt x="29595" y="16438"/>
                  </a:cubicBezTo>
                  <a:cubicBezTo>
                    <a:pt x="29441" y="16026"/>
                    <a:pt x="29750" y="16232"/>
                    <a:pt x="29956" y="16301"/>
                  </a:cubicBezTo>
                  <a:cubicBezTo>
                    <a:pt x="29389" y="16043"/>
                    <a:pt x="29544" y="15493"/>
                    <a:pt x="29389" y="15115"/>
                  </a:cubicBezTo>
                  <a:cubicBezTo>
                    <a:pt x="29630" y="15115"/>
                    <a:pt x="29527" y="14961"/>
                    <a:pt x="29664" y="15115"/>
                  </a:cubicBezTo>
                  <a:cubicBezTo>
                    <a:pt x="29664" y="14634"/>
                    <a:pt x="29836" y="15115"/>
                    <a:pt x="30025" y="15115"/>
                  </a:cubicBezTo>
                  <a:cubicBezTo>
                    <a:pt x="30025" y="15373"/>
                    <a:pt x="29527" y="15528"/>
                    <a:pt x="29922" y="16009"/>
                  </a:cubicBezTo>
                  <a:cubicBezTo>
                    <a:pt x="29922" y="15888"/>
                    <a:pt x="30334" y="16009"/>
                    <a:pt x="30059" y="16094"/>
                  </a:cubicBezTo>
                  <a:cubicBezTo>
                    <a:pt x="30591" y="16094"/>
                    <a:pt x="30385" y="15768"/>
                    <a:pt x="30883" y="16094"/>
                  </a:cubicBezTo>
                  <a:cubicBezTo>
                    <a:pt x="31124" y="16472"/>
                    <a:pt x="31656" y="15356"/>
                    <a:pt x="32103" y="15768"/>
                  </a:cubicBezTo>
                  <a:cubicBezTo>
                    <a:pt x="31828" y="15768"/>
                    <a:pt x="32103" y="16043"/>
                    <a:pt x="32326" y="15768"/>
                  </a:cubicBezTo>
                  <a:cubicBezTo>
                    <a:pt x="32299" y="15829"/>
                    <a:pt x="32250" y="15878"/>
                    <a:pt x="32189" y="15905"/>
                  </a:cubicBezTo>
                  <a:cubicBezTo>
                    <a:pt x="34078" y="15820"/>
                    <a:pt x="31656" y="15270"/>
                    <a:pt x="32704" y="14497"/>
                  </a:cubicBezTo>
                  <a:cubicBezTo>
                    <a:pt x="33082" y="15081"/>
                    <a:pt x="33202" y="14686"/>
                    <a:pt x="33031" y="14222"/>
                  </a:cubicBezTo>
                  <a:cubicBezTo>
                    <a:pt x="33031" y="14428"/>
                    <a:pt x="32739" y="14222"/>
                    <a:pt x="32842" y="14068"/>
                  </a:cubicBezTo>
                  <a:cubicBezTo>
                    <a:pt x="32532" y="14068"/>
                    <a:pt x="32842" y="13758"/>
                    <a:pt x="32842" y="13690"/>
                  </a:cubicBezTo>
                  <a:cubicBezTo>
                    <a:pt x="32842" y="13621"/>
                    <a:pt x="33082" y="13690"/>
                    <a:pt x="32979" y="13690"/>
                  </a:cubicBezTo>
                  <a:lnTo>
                    <a:pt x="33615" y="13793"/>
                  </a:lnTo>
                  <a:cubicBezTo>
                    <a:pt x="33426" y="13501"/>
                    <a:pt x="33615" y="13690"/>
                    <a:pt x="33752" y="13466"/>
                  </a:cubicBezTo>
                  <a:cubicBezTo>
                    <a:pt x="33889" y="13243"/>
                    <a:pt x="33305" y="13363"/>
                    <a:pt x="33546" y="13192"/>
                  </a:cubicBezTo>
                  <a:cubicBezTo>
                    <a:pt x="33546" y="13192"/>
                    <a:pt x="33426" y="13295"/>
                    <a:pt x="33408" y="13192"/>
                  </a:cubicBezTo>
                  <a:cubicBezTo>
                    <a:pt x="33408" y="13346"/>
                    <a:pt x="33099" y="13363"/>
                    <a:pt x="33031" y="13312"/>
                  </a:cubicBezTo>
                  <a:cubicBezTo>
                    <a:pt x="32962" y="13260"/>
                    <a:pt x="33031" y="13312"/>
                    <a:pt x="33031" y="13312"/>
                  </a:cubicBezTo>
                  <a:cubicBezTo>
                    <a:pt x="33031" y="13312"/>
                    <a:pt x="33031" y="13552"/>
                    <a:pt x="33031" y="13312"/>
                  </a:cubicBezTo>
                  <a:cubicBezTo>
                    <a:pt x="33031" y="13449"/>
                    <a:pt x="32601" y="13466"/>
                    <a:pt x="32567" y="13621"/>
                  </a:cubicBezTo>
                  <a:cubicBezTo>
                    <a:pt x="32567" y="13312"/>
                    <a:pt x="32412" y="13415"/>
                    <a:pt x="32172" y="13260"/>
                  </a:cubicBezTo>
                  <a:cubicBezTo>
                    <a:pt x="31931" y="13106"/>
                    <a:pt x="31691" y="12144"/>
                    <a:pt x="31914" y="12058"/>
                  </a:cubicBezTo>
                  <a:cubicBezTo>
                    <a:pt x="32137" y="11972"/>
                    <a:pt x="31914" y="11972"/>
                    <a:pt x="32017" y="12058"/>
                  </a:cubicBezTo>
                  <a:cubicBezTo>
                    <a:pt x="32120" y="12144"/>
                    <a:pt x="32017" y="11921"/>
                    <a:pt x="32017" y="11817"/>
                  </a:cubicBezTo>
                  <a:cubicBezTo>
                    <a:pt x="32017" y="11714"/>
                    <a:pt x="32240" y="11354"/>
                    <a:pt x="32309" y="11457"/>
                  </a:cubicBezTo>
                  <a:cubicBezTo>
                    <a:pt x="32103" y="11010"/>
                    <a:pt x="31708" y="11148"/>
                    <a:pt x="31502" y="11182"/>
                  </a:cubicBezTo>
                  <a:cubicBezTo>
                    <a:pt x="31622" y="11354"/>
                    <a:pt x="31502" y="11577"/>
                    <a:pt x="31656" y="11714"/>
                  </a:cubicBezTo>
                  <a:cubicBezTo>
                    <a:pt x="31532" y="12056"/>
                    <a:pt x="31318" y="12359"/>
                    <a:pt x="31038" y="12590"/>
                  </a:cubicBezTo>
                  <a:cubicBezTo>
                    <a:pt x="31158" y="12676"/>
                    <a:pt x="31038" y="12848"/>
                    <a:pt x="31175" y="12968"/>
                  </a:cubicBezTo>
                  <a:cubicBezTo>
                    <a:pt x="30883" y="13123"/>
                    <a:pt x="32189" y="13999"/>
                    <a:pt x="31382" y="13793"/>
                  </a:cubicBezTo>
                  <a:cubicBezTo>
                    <a:pt x="31382" y="13793"/>
                    <a:pt x="30901" y="13793"/>
                    <a:pt x="31210" y="13913"/>
                  </a:cubicBezTo>
                  <a:cubicBezTo>
                    <a:pt x="31519" y="14033"/>
                    <a:pt x="31811" y="14119"/>
                    <a:pt x="31485" y="14050"/>
                  </a:cubicBezTo>
                  <a:cubicBezTo>
                    <a:pt x="31485" y="14050"/>
                    <a:pt x="31485" y="14257"/>
                    <a:pt x="31364" y="14188"/>
                  </a:cubicBezTo>
                  <a:cubicBezTo>
                    <a:pt x="31244" y="14119"/>
                    <a:pt x="31467" y="14325"/>
                    <a:pt x="31364" y="14342"/>
                  </a:cubicBezTo>
                  <a:cubicBezTo>
                    <a:pt x="31485" y="14342"/>
                    <a:pt x="31519" y="14600"/>
                    <a:pt x="31364" y="14514"/>
                  </a:cubicBezTo>
                  <a:cubicBezTo>
                    <a:pt x="31502" y="14789"/>
                    <a:pt x="31519" y="15510"/>
                    <a:pt x="31090" y="15236"/>
                  </a:cubicBezTo>
                  <a:cubicBezTo>
                    <a:pt x="30815" y="16301"/>
                    <a:pt x="30059" y="14153"/>
                    <a:pt x="30162" y="14050"/>
                  </a:cubicBezTo>
                  <a:cubicBezTo>
                    <a:pt x="29990" y="13947"/>
                    <a:pt x="29939" y="13844"/>
                    <a:pt x="29939" y="13810"/>
                  </a:cubicBezTo>
                  <a:cubicBezTo>
                    <a:pt x="29958" y="13906"/>
                    <a:pt x="29958" y="14006"/>
                    <a:pt x="29939" y="14102"/>
                  </a:cubicBezTo>
                  <a:cubicBezTo>
                    <a:pt x="29939" y="14102"/>
                    <a:pt x="29939" y="14102"/>
                    <a:pt x="29733" y="13965"/>
                  </a:cubicBezTo>
                  <a:cubicBezTo>
                    <a:pt x="29733" y="14119"/>
                    <a:pt x="29733" y="14360"/>
                    <a:pt x="29595" y="14291"/>
                  </a:cubicBezTo>
                  <a:cubicBezTo>
                    <a:pt x="29733" y="14463"/>
                    <a:pt x="29286" y="14583"/>
                    <a:pt x="29183" y="14428"/>
                  </a:cubicBezTo>
                  <a:cubicBezTo>
                    <a:pt x="29080" y="14549"/>
                    <a:pt x="28651" y="14050"/>
                    <a:pt x="29183" y="14102"/>
                  </a:cubicBezTo>
                  <a:cubicBezTo>
                    <a:pt x="28960" y="14102"/>
                    <a:pt x="29183" y="13999"/>
                    <a:pt x="29011" y="13879"/>
                  </a:cubicBezTo>
                  <a:cubicBezTo>
                    <a:pt x="29011" y="14188"/>
                    <a:pt x="28771" y="13690"/>
                    <a:pt x="29011" y="13879"/>
                  </a:cubicBezTo>
                  <a:cubicBezTo>
                    <a:pt x="29252" y="14068"/>
                    <a:pt x="29011" y="13879"/>
                    <a:pt x="29166" y="13776"/>
                  </a:cubicBezTo>
                  <a:cubicBezTo>
                    <a:pt x="28960" y="13776"/>
                    <a:pt x="29166" y="13449"/>
                    <a:pt x="29166" y="13655"/>
                  </a:cubicBezTo>
                  <a:cubicBezTo>
                    <a:pt x="29118" y="13609"/>
                    <a:pt x="29118" y="13533"/>
                    <a:pt x="29164" y="13485"/>
                  </a:cubicBezTo>
                  <a:cubicBezTo>
                    <a:pt x="29165" y="13485"/>
                    <a:pt x="29165" y="13484"/>
                    <a:pt x="29166" y="13484"/>
                  </a:cubicBezTo>
                  <a:cubicBezTo>
                    <a:pt x="28943" y="13569"/>
                    <a:pt x="28822" y="13724"/>
                    <a:pt x="28943" y="13484"/>
                  </a:cubicBezTo>
                  <a:cubicBezTo>
                    <a:pt x="28788" y="13484"/>
                    <a:pt x="28736" y="13569"/>
                    <a:pt x="28943" y="13381"/>
                  </a:cubicBezTo>
                  <a:cubicBezTo>
                    <a:pt x="28599" y="13243"/>
                    <a:pt x="29544" y="13484"/>
                    <a:pt x="29355" y="13157"/>
                  </a:cubicBezTo>
                  <a:cubicBezTo>
                    <a:pt x="29355" y="13329"/>
                    <a:pt x="28582" y="13295"/>
                    <a:pt x="28994" y="13157"/>
                  </a:cubicBezTo>
                  <a:cubicBezTo>
                    <a:pt x="28651" y="13157"/>
                    <a:pt x="28994" y="13037"/>
                    <a:pt x="29183" y="13020"/>
                  </a:cubicBezTo>
                  <a:cubicBezTo>
                    <a:pt x="28822" y="13020"/>
                    <a:pt x="28754" y="12831"/>
                    <a:pt x="29046" y="12917"/>
                  </a:cubicBezTo>
                  <a:cubicBezTo>
                    <a:pt x="28960" y="12917"/>
                    <a:pt x="29046" y="12779"/>
                    <a:pt x="29183" y="12917"/>
                  </a:cubicBezTo>
                  <a:lnTo>
                    <a:pt x="29183" y="12797"/>
                  </a:lnTo>
                  <a:cubicBezTo>
                    <a:pt x="29183" y="12797"/>
                    <a:pt x="29183" y="12797"/>
                    <a:pt x="29441" y="12797"/>
                  </a:cubicBezTo>
                  <a:cubicBezTo>
                    <a:pt x="29114" y="12797"/>
                    <a:pt x="29303" y="12590"/>
                    <a:pt x="29578" y="12797"/>
                  </a:cubicBezTo>
                  <a:cubicBezTo>
                    <a:pt x="29217" y="12505"/>
                    <a:pt x="29578" y="12797"/>
                    <a:pt x="29578" y="12676"/>
                  </a:cubicBezTo>
                  <a:cubicBezTo>
                    <a:pt x="29578" y="12556"/>
                    <a:pt x="29922" y="12213"/>
                    <a:pt x="29767" y="12676"/>
                  </a:cubicBezTo>
                  <a:cubicBezTo>
                    <a:pt x="30007" y="12539"/>
                    <a:pt x="29973" y="12539"/>
                    <a:pt x="30059" y="12298"/>
                  </a:cubicBezTo>
                  <a:cubicBezTo>
                    <a:pt x="30145" y="12058"/>
                    <a:pt x="29784" y="12814"/>
                    <a:pt x="29801" y="12419"/>
                  </a:cubicBezTo>
                  <a:cubicBezTo>
                    <a:pt x="29664" y="12522"/>
                    <a:pt x="29801" y="12161"/>
                    <a:pt x="29801" y="12195"/>
                  </a:cubicBezTo>
                  <a:cubicBezTo>
                    <a:pt x="29801" y="12230"/>
                    <a:pt x="29990" y="12006"/>
                    <a:pt x="30145" y="11766"/>
                  </a:cubicBezTo>
                  <a:cubicBezTo>
                    <a:pt x="29990" y="11886"/>
                    <a:pt x="30059" y="11525"/>
                    <a:pt x="30145" y="11611"/>
                  </a:cubicBezTo>
                  <a:cubicBezTo>
                    <a:pt x="30231" y="11697"/>
                    <a:pt x="30145" y="11440"/>
                    <a:pt x="30145" y="11525"/>
                  </a:cubicBezTo>
                  <a:cubicBezTo>
                    <a:pt x="30042" y="11319"/>
                    <a:pt x="30145" y="11440"/>
                    <a:pt x="30145" y="11337"/>
                  </a:cubicBezTo>
                  <a:cubicBezTo>
                    <a:pt x="29939" y="11337"/>
                    <a:pt x="30145" y="11233"/>
                    <a:pt x="30025" y="11148"/>
                  </a:cubicBezTo>
                  <a:cubicBezTo>
                    <a:pt x="29904" y="11062"/>
                    <a:pt x="30025" y="10821"/>
                    <a:pt x="30334" y="10976"/>
                  </a:cubicBezTo>
                  <a:cubicBezTo>
                    <a:pt x="30179" y="10890"/>
                    <a:pt x="30111" y="10735"/>
                    <a:pt x="30334" y="10838"/>
                  </a:cubicBezTo>
                  <a:cubicBezTo>
                    <a:pt x="30557" y="10941"/>
                    <a:pt x="30162" y="10701"/>
                    <a:pt x="30334" y="10684"/>
                  </a:cubicBezTo>
                  <a:cubicBezTo>
                    <a:pt x="30042" y="10684"/>
                    <a:pt x="30334" y="10684"/>
                    <a:pt x="30334" y="10478"/>
                  </a:cubicBezTo>
                  <a:cubicBezTo>
                    <a:pt x="30523" y="10478"/>
                    <a:pt x="30488" y="10478"/>
                    <a:pt x="30506" y="10478"/>
                  </a:cubicBezTo>
                  <a:cubicBezTo>
                    <a:pt x="30918" y="10564"/>
                    <a:pt x="30214" y="10323"/>
                    <a:pt x="30506" y="10323"/>
                  </a:cubicBezTo>
                  <a:cubicBezTo>
                    <a:pt x="30506" y="10323"/>
                    <a:pt x="30506" y="10220"/>
                    <a:pt x="30506" y="10220"/>
                  </a:cubicBezTo>
                  <a:cubicBezTo>
                    <a:pt x="30506" y="10220"/>
                    <a:pt x="30506" y="9911"/>
                    <a:pt x="30609" y="10117"/>
                  </a:cubicBezTo>
                  <a:cubicBezTo>
                    <a:pt x="30712" y="10323"/>
                    <a:pt x="30609" y="10117"/>
                    <a:pt x="30609" y="10117"/>
                  </a:cubicBezTo>
                  <a:cubicBezTo>
                    <a:pt x="30385" y="9980"/>
                    <a:pt x="30609" y="10014"/>
                    <a:pt x="30609" y="10117"/>
                  </a:cubicBezTo>
                  <a:cubicBezTo>
                    <a:pt x="30609" y="10220"/>
                    <a:pt x="30609" y="9773"/>
                    <a:pt x="30609" y="10117"/>
                  </a:cubicBezTo>
                  <a:cubicBezTo>
                    <a:pt x="30609" y="9670"/>
                    <a:pt x="30609" y="10237"/>
                    <a:pt x="30798" y="10117"/>
                  </a:cubicBezTo>
                  <a:cubicBezTo>
                    <a:pt x="30609" y="9773"/>
                    <a:pt x="31021" y="10117"/>
                    <a:pt x="30798" y="9739"/>
                  </a:cubicBezTo>
                  <a:cubicBezTo>
                    <a:pt x="30901" y="9739"/>
                    <a:pt x="31038" y="9911"/>
                    <a:pt x="31124" y="9894"/>
                  </a:cubicBezTo>
                  <a:cubicBezTo>
                    <a:pt x="31210" y="9877"/>
                    <a:pt x="31124" y="9602"/>
                    <a:pt x="31124" y="9619"/>
                  </a:cubicBezTo>
                  <a:cubicBezTo>
                    <a:pt x="31124" y="9636"/>
                    <a:pt x="30969" y="9464"/>
                    <a:pt x="31124" y="9619"/>
                  </a:cubicBezTo>
                  <a:cubicBezTo>
                    <a:pt x="31279" y="9773"/>
                    <a:pt x="31124" y="9499"/>
                    <a:pt x="31124" y="9619"/>
                  </a:cubicBezTo>
                  <a:cubicBezTo>
                    <a:pt x="31244" y="9447"/>
                    <a:pt x="31279" y="10426"/>
                    <a:pt x="31261" y="9619"/>
                  </a:cubicBezTo>
                  <a:cubicBezTo>
                    <a:pt x="31536" y="10134"/>
                    <a:pt x="31261" y="9516"/>
                    <a:pt x="31450" y="9499"/>
                  </a:cubicBezTo>
                  <a:cubicBezTo>
                    <a:pt x="31639" y="9481"/>
                    <a:pt x="31450" y="9653"/>
                    <a:pt x="31553" y="9842"/>
                  </a:cubicBezTo>
                  <a:cubicBezTo>
                    <a:pt x="31656" y="10031"/>
                    <a:pt x="31639" y="9842"/>
                    <a:pt x="31674" y="9842"/>
                  </a:cubicBezTo>
                  <a:cubicBezTo>
                    <a:pt x="31502" y="9499"/>
                    <a:pt x="31863" y="9688"/>
                    <a:pt x="31845" y="9842"/>
                  </a:cubicBezTo>
                  <a:cubicBezTo>
                    <a:pt x="32172" y="9842"/>
                    <a:pt x="32051" y="10134"/>
                    <a:pt x="31742" y="10031"/>
                  </a:cubicBezTo>
                  <a:cubicBezTo>
                    <a:pt x="31845" y="10031"/>
                    <a:pt x="31948" y="10031"/>
                    <a:pt x="32000" y="10220"/>
                  </a:cubicBezTo>
                  <a:cubicBezTo>
                    <a:pt x="32051" y="10409"/>
                    <a:pt x="32120" y="10083"/>
                    <a:pt x="32275" y="10220"/>
                  </a:cubicBezTo>
                  <a:cubicBezTo>
                    <a:pt x="32275" y="10100"/>
                    <a:pt x="32275" y="10117"/>
                    <a:pt x="32275" y="10048"/>
                  </a:cubicBezTo>
                  <a:cubicBezTo>
                    <a:pt x="32275" y="9980"/>
                    <a:pt x="32653" y="10306"/>
                    <a:pt x="32378" y="10048"/>
                  </a:cubicBezTo>
                  <a:cubicBezTo>
                    <a:pt x="32378" y="10237"/>
                    <a:pt x="32567" y="10048"/>
                    <a:pt x="32584" y="10220"/>
                  </a:cubicBezTo>
                  <a:cubicBezTo>
                    <a:pt x="32601" y="10392"/>
                    <a:pt x="33220" y="10220"/>
                    <a:pt x="33683" y="10529"/>
                  </a:cubicBezTo>
                  <a:cubicBezTo>
                    <a:pt x="33563" y="10392"/>
                    <a:pt x="34044" y="10735"/>
                    <a:pt x="33804" y="10529"/>
                  </a:cubicBezTo>
                  <a:cubicBezTo>
                    <a:pt x="34697" y="10838"/>
                    <a:pt x="34611" y="11852"/>
                    <a:pt x="33597" y="11354"/>
                  </a:cubicBezTo>
                  <a:cubicBezTo>
                    <a:pt x="33477" y="11354"/>
                    <a:pt x="33477" y="11354"/>
                    <a:pt x="33426" y="11354"/>
                  </a:cubicBezTo>
                  <a:cubicBezTo>
                    <a:pt x="33374" y="11354"/>
                    <a:pt x="32910" y="11096"/>
                    <a:pt x="33065" y="11354"/>
                  </a:cubicBezTo>
                  <a:cubicBezTo>
                    <a:pt x="33220" y="11611"/>
                    <a:pt x="33460" y="11491"/>
                    <a:pt x="33357" y="11663"/>
                  </a:cubicBezTo>
                  <a:cubicBezTo>
                    <a:pt x="33632" y="11663"/>
                    <a:pt x="34834" y="13277"/>
                    <a:pt x="34576" y="12333"/>
                  </a:cubicBezTo>
                  <a:cubicBezTo>
                    <a:pt x="34388" y="12505"/>
                    <a:pt x="34113" y="12058"/>
                    <a:pt x="34250" y="12006"/>
                  </a:cubicBezTo>
                  <a:cubicBezTo>
                    <a:pt x="35693" y="12917"/>
                    <a:pt x="33975" y="11148"/>
                    <a:pt x="34972" y="11474"/>
                  </a:cubicBezTo>
                  <a:cubicBezTo>
                    <a:pt x="34972" y="11337"/>
                    <a:pt x="35092" y="11474"/>
                    <a:pt x="35143" y="11474"/>
                  </a:cubicBezTo>
                  <a:cubicBezTo>
                    <a:pt x="34895" y="11040"/>
                    <a:pt x="34569" y="10656"/>
                    <a:pt x="34181" y="10340"/>
                  </a:cubicBezTo>
                  <a:cubicBezTo>
                    <a:pt x="34491" y="10340"/>
                    <a:pt x="34972" y="10443"/>
                    <a:pt x="34800" y="10753"/>
                  </a:cubicBezTo>
                  <a:cubicBezTo>
                    <a:pt x="35195" y="11354"/>
                    <a:pt x="35349" y="10753"/>
                    <a:pt x="35143" y="10529"/>
                  </a:cubicBezTo>
                  <a:cubicBezTo>
                    <a:pt x="35315" y="10529"/>
                    <a:pt x="35143" y="9945"/>
                    <a:pt x="35401" y="10289"/>
                  </a:cubicBezTo>
                  <a:cubicBezTo>
                    <a:pt x="35401" y="10186"/>
                    <a:pt x="35178" y="9980"/>
                    <a:pt x="35401" y="10151"/>
                  </a:cubicBezTo>
                  <a:cubicBezTo>
                    <a:pt x="35229" y="9705"/>
                    <a:pt x="35521" y="10151"/>
                    <a:pt x="35727" y="10306"/>
                  </a:cubicBezTo>
                  <a:cubicBezTo>
                    <a:pt x="35727" y="10203"/>
                    <a:pt x="35727" y="10169"/>
                    <a:pt x="35727" y="10306"/>
                  </a:cubicBezTo>
                  <a:cubicBezTo>
                    <a:pt x="35504" y="10048"/>
                    <a:pt x="35882" y="10134"/>
                    <a:pt x="35830" y="9842"/>
                  </a:cubicBezTo>
                  <a:cubicBezTo>
                    <a:pt x="35951" y="9997"/>
                    <a:pt x="36311" y="10272"/>
                    <a:pt x="36019" y="9945"/>
                  </a:cubicBezTo>
                  <a:cubicBezTo>
                    <a:pt x="36191" y="9945"/>
                    <a:pt x="35916" y="9791"/>
                    <a:pt x="36122" y="9945"/>
                  </a:cubicBezTo>
                  <a:cubicBezTo>
                    <a:pt x="36035" y="9882"/>
                    <a:pt x="35943" y="9824"/>
                    <a:pt x="35848" y="9773"/>
                  </a:cubicBezTo>
                  <a:lnTo>
                    <a:pt x="35848" y="9773"/>
                  </a:lnTo>
                  <a:cubicBezTo>
                    <a:pt x="35057" y="9155"/>
                    <a:pt x="36586" y="9619"/>
                    <a:pt x="36981" y="9894"/>
                  </a:cubicBezTo>
                  <a:cubicBezTo>
                    <a:pt x="36792" y="9619"/>
                    <a:pt x="36517" y="9567"/>
                    <a:pt x="36260" y="9361"/>
                  </a:cubicBezTo>
                  <a:lnTo>
                    <a:pt x="36260" y="9361"/>
                  </a:lnTo>
                  <a:cubicBezTo>
                    <a:pt x="36260" y="9361"/>
                    <a:pt x="36260" y="9361"/>
                    <a:pt x="36140" y="9361"/>
                  </a:cubicBezTo>
                  <a:lnTo>
                    <a:pt x="36140" y="9361"/>
                  </a:lnTo>
                  <a:lnTo>
                    <a:pt x="35882" y="9155"/>
                  </a:lnTo>
                  <a:cubicBezTo>
                    <a:pt x="36019" y="9155"/>
                    <a:pt x="35624" y="8983"/>
                    <a:pt x="35727" y="8983"/>
                  </a:cubicBezTo>
                  <a:cubicBezTo>
                    <a:pt x="35504" y="8880"/>
                    <a:pt x="34353" y="7918"/>
                    <a:pt x="34594" y="7884"/>
                  </a:cubicBezTo>
                  <a:cubicBezTo>
                    <a:pt x="35435" y="8193"/>
                    <a:pt x="36311" y="9086"/>
                    <a:pt x="37136" y="9602"/>
                  </a:cubicBezTo>
                  <a:lnTo>
                    <a:pt x="37136" y="9602"/>
                  </a:lnTo>
                  <a:cubicBezTo>
                    <a:pt x="37389" y="9800"/>
                    <a:pt x="37614" y="10031"/>
                    <a:pt x="37806" y="10289"/>
                  </a:cubicBezTo>
                  <a:lnTo>
                    <a:pt x="37806" y="10289"/>
                  </a:lnTo>
                  <a:cubicBezTo>
                    <a:pt x="37995" y="10409"/>
                    <a:pt x="37977" y="10581"/>
                    <a:pt x="37806" y="10289"/>
                  </a:cubicBezTo>
                  <a:cubicBezTo>
                    <a:pt x="37806" y="10289"/>
                    <a:pt x="37479" y="10289"/>
                    <a:pt x="37703" y="10426"/>
                  </a:cubicBezTo>
                  <a:cubicBezTo>
                    <a:pt x="38939" y="10701"/>
                    <a:pt x="37256" y="9619"/>
                    <a:pt x="37101" y="9275"/>
                  </a:cubicBezTo>
                  <a:cubicBezTo>
                    <a:pt x="37101" y="9275"/>
                    <a:pt x="37101" y="9275"/>
                    <a:pt x="37101" y="9275"/>
                  </a:cubicBezTo>
                  <a:cubicBezTo>
                    <a:pt x="36284" y="8916"/>
                    <a:pt x="35525" y="8435"/>
                    <a:pt x="34851" y="7850"/>
                  </a:cubicBezTo>
                  <a:cubicBezTo>
                    <a:pt x="35229" y="8021"/>
                    <a:pt x="35573" y="8399"/>
                    <a:pt x="35933" y="8451"/>
                  </a:cubicBezTo>
                  <a:cubicBezTo>
                    <a:pt x="35796" y="8262"/>
                    <a:pt x="36208" y="8571"/>
                    <a:pt x="36105" y="8451"/>
                  </a:cubicBezTo>
                  <a:cubicBezTo>
                    <a:pt x="35827" y="8436"/>
                    <a:pt x="35564" y="8320"/>
                    <a:pt x="35367" y="8125"/>
                  </a:cubicBezTo>
                  <a:cubicBezTo>
                    <a:pt x="35727" y="8279"/>
                    <a:pt x="35367" y="8125"/>
                    <a:pt x="35367" y="8039"/>
                  </a:cubicBezTo>
                  <a:lnTo>
                    <a:pt x="35367" y="8039"/>
                  </a:lnTo>
                  <a:cubicBezTo>
                    <a:pt x="34886" y="7455"/>
                    <a:pt x="37084" y="8880"/>
                    <a:pt x="36363" y="8331"/>
                  </a:cubicBezTo>
                  <a:cubicBezTo>
                    <a:pt x="36637" y="8531"/>
                    <a:pt x="36938" y="8693"/>
                    <a:pt x="37256" y="8812"/>
                  </a:cubicBezTo>
                  <a:cubicBezTo>
                    <a:pt x="36947" y="8605"/>
                    <a:pt x="37256" y="8691"/>
                    <a:pt x="37428" y="8812"/>
                  </a:cubicBezTo>
                  <a:cubicBezTo>
                    <a:pt x="37325" y="8709"/>
                    <a:pt x="37033" y="8588"/>
                    <a:pt x="37101" y="8709"/>
                  </a:cubicBezTo>
                  <a:cubicBezTo>
                    <a:pt x="36569" y="8468"/>
                    <a:pt x="36019" y="8056"/>
                    <a:pt x="35384" y="7798"/>
                  </a:cubicBezTo>
                  <a:cubicBezTo>
                    <a:pt x="35212" y="7798"/>
                    <a:pt x="34405" y="7403"/>
                    <a:pt x="34525" y="7231"/>
                  </a:cubicBezTo>
                  <a:cubicBezTo>
                    <a:pt x="34284" y="6922"/>
                    <a:pt x="34697" y="7334"/>
                    <a:pt x="34851" y="7317"/>
                  </a:cubicBezTo>
                  <a:cubicBezTo>
                    <a:pt x="34628" y="7317"/>
                    <a:pt x="34491" y="7042"/>
                    <a:pt x="34267" y="7008"/>
                  </a:cubicBezTo>
                  <a:cubicBezTo>
                    <a:pt x="34044" y="6974"/>
                    <a:pt x="34061" y="7008"/>
                    <a:pt x="34027" y="6922"/>
                  </a:cubicBezTo>
                  <a:cubicBezTo>
                    <a:pt x="33992" y="6836"/>
                    <a:pt x="34130" y="6922"/>
                    <a:pt x="34027" y="6922"/>
                  </a:cubicBezTo>
                  <a:cubicBezTo>
                    <a:pt x="33924" y="6922"/>
                    <a:pt x="33838" y="6836"/>
                    <a:pt x="33872" y="6922"/>
                  </a:cubicBezTo>
                  <a:cubicBezTo>
                    <a:pt x="33907" y="7008"/>
                    <a:pt x="33683" y="6802"/>
                    <a:pt x="33872" y="6922"/>
                  </a:cubicBezTo>
                  <a:lnTo>
                    <a:pt x="33615" y="6768"/>
                  </a:lnTo>
                  <a:cubicBezTo>
                    <a:pt x="33615" y="6768"/>
                    <a:pt x="33615" y="6768"/>
                    <a:pt x="33615" y="6768"/>
                  </a:cubicBezTo>
                  <a:lnTo>
                    <a:pt x="33168" y="6458"/>
                  </a:lnTo>
                  <a:lnTo>
                    <a:pt x="33168" y="6458"/>
                  </a:lnTo>
                  <a:cubicBezTo>
                    <a:pt x="33086" y="6395"/>
                    <a:pt x="33000" y="6338"/>
                    <a:pt x="32910" y="6287"/>
                  </a:cubicBezTo>
                  <a:lnTo>
                    <a:pt x="32910" y="6287"/>
                  </a:lnTo>
                  <a:lnTo>
                    <a:pt x="32910" y="6287"/>
                  </a:lnTo>
                  <a:lnTo>
                    <a:pt x="32910" y="6287"/>
                  </a:lnTo>
                  <a:lnTo>
                    <a:pt x="32687" y="6184"/>
                  </a:lnTo>
                  <a:lnTo>
                    <a:pt x="32687" y="6184"/>
                  </a:lnTo>
                  <a:cubicBezTo>
                    <a:pt x="32687" y="6184"/>
                    <a:pt x="32515" y="6184"/>
                    <a:pt x="32687" y="6184"/>
                  </a:cubicBezTo>
                  <a:lnTo>
                    <a:pt x="32687" y="6184"/>
                  </a:lnTo>
                  <a:lnTo>
                    <a:pt x="32687" y="6184"/>
                  </a:lnTo>
                  <a:lnTo>
                    <a:pt x="32962" y="6287"/>
                  </a:lnTo>
                  <a:lnTo>
                    <a:pt x="32739" y="6184"/>
                  </a:lnTo>
                  <a:lnTo>
                    <a:pt x="32893" y="6184"/>
                  </a:lnTo>
                  <a:lnTo>
                    <a:pt x="32807" y="6184"/>
                  </a:lnTo>
                  <a:cubicBezTo>
                    <a:pt x="32762" y="6174"/>
                    <a:pt x="32715" y="6174"/>
                    <a:pt x="32670" y="6184"/>
                  </a:cubicBezTo>
                  <a:lnTo>
                    <a:pt x="32670" y="6184"/>
                  </a:lnTo>
                  <a:cubicBezTo>
                    <a:pt x="32625" y="6193"/>
                    <a:pt x="32578" y="6193"/>
                    <a:pt x="32532" y="6184"/>
                  </a:cubicBezTo>
                  <a:lnTo>
                    <a:pt x="32876" y="6304"/>
                  </a:lnTo>
                  <a:cubicBezTo>
                    <a:pt x="32750" y="6242"/>
                    <a:pt x="32618" y="6196"/>
                    <a:pt x="32481" y="6166"/>
                  </a:cubicBezTo>
                  <a:lnTo>
                    <a:pt x="32481" y="6166"/>
                  </a:lnTo>
                  <a:cubicBezTo>
                    <a:pt x="32481" y="6166"/>
                    <a:pt x="32292" y="6166"/>
                    <a:pt x="32343" y="6166"/>
                  </a:cubicBezTo>
                  <a:cubicBezTo>
                    <a:pt x="32395" y="6166"/>
                    <a:pt x="32343" y="6166"/>
                    <a:pt x="32343" y="6166"/>
                  </a:cubicBezTo>
                  <a:lnTo>
                    <a:pt x="32343" y="6166"/>
                  </a:lnTo>
                  <a:lnTo>
                    <a:pt x="32206" y="6166"/>
                  </a:lnTo>
                  <a:lnTo>
                    <a:pt x="32206" y="6166"/>
                  </a:lnTo>
                  <a:lnTo>
                    <a:pt x="31742" y="6029"/>
                  </a:lnTo>
                  <a:lnTo>
                    <a:pt x="31742" y="6029"/>
                  </a:lnTo>
                  <a:cubicBezTo>
                    <a:pt x="31571" y="6029"/>
                    <a:pt x="30763" y="5720"/>
                    <a:pt x="30952" y="5754"/>
                  </a:cubicBezTo>
                  <a:lnTo>
                    <a:pt x="30952" y="5754"/>
                  </a:lnTo>
                  <a:lnTo>
                    <a:pt x="31055" y="5754"/>
                  </a:lnTo>
                  <a:lnTo>
                    <a:pt x="31055" y="5754"/>
                  </a:lnTo>
                  <a:cubicBezTo>
                    <a:pt x="31244" y="5754"/>
                    <a:pt x="31416" y="5857"/>
                    <a:pt x="31605" y="5909"/>
                  </a:cubicBezTo>
                  <a:lnTo>
                    <a:pt x="31416" y="5909"/>
                  </a:lnTo>
                  <a:lnTo>
                    <a:pt x="31588" y="5909"/>
                  </a:lnTo>
                  <a:lnTo>
                    <a:pt x="31485" y="5909"/>
                  </a:lnTo>
                  <a:cubicBezTo>
                    <a:pt x="31588" y="5909"/>
                    <a:pt x="31364" y="5909"/>
                    <a:pt x="31485" y="5909"/>
                  </a:cubicBezTo>
                  <a:lnTo>
                    <a:pt x="31485" y="5909"/>
                  </a:lnTo>
                  <a:cubicBezTo>
                    <a:pt x="31794" y="5995"/>
                    <a:pt x="32481" y="6201"/>
                    <a:pt x="31811" y="5909"/>
                  </a:cubicBezTo>
                  <a:lnTo>
                    <a:pt x="31811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2292" y="6046"/>
                  </a:lnTo>
                  <a:lnTo>
                    <a:pt x="32051" y="6046"/>
                  </a:lnTo>
                  <a:lnTo>
                    <a:pt x="32378" y="6046"/>
                  </a:lnTo>
                  <a:lnTo>
                    <a:pt x="32635" y="6046"/>
                  </a:lnTo>
                  <a:lnTo>
                    <a:pt x="32635" y="6046"/>
                  </a:lnTo>
                  <a:cubicBezTo>
                    <a:pt x="32412" y="6046"/>
                    <a:pt x="32635" y="6046"/>
                    <a:pt x="32773" y="6046"/>
                  </a:cubicBezTo>
                  <a:lnTo>
                    <a:pt x="32773" y="6046"/>
                  </a:lnTo>
                  <a:lnTo>
                    <a:pt x="32773" y="6046"/>
                  </a:lnTo>
                  <a:cubicBezTo>
                    <a:pt x="33198" y="6156"/>
                    <a:pt x="33612" y="6306"/>
                    <a:pt x="34010" y="6493"/>
                  </a:cubicBezTo>
                  <a:cubicBezTo>
                    <a:pt x="34010" y="6493"/>
                    <a:pt x="34010" y="6493"/>
                    <a:pt x="34010" y="6493"/>
                  </a:cubicBezTo>
                  <a:cubicBezTo>
                    <a:pt x="34010" y="6493"/>
                    <a:pt x="34456" y="6665"/>
                    <a:pt x="34645" y="6768"/>
                  </a:cubicBezTo>
                  <a:lnTo>
                    <a:pt x="34645" y="6768"/>
                  </a:lnTo>
                  <a:lnTo>
                    <a:pt x="35470" y="7163"/>
                  </a:lnTo>
                  <a:cubicBezTo>
                    <a:pt x="35212" y="7025"/>
                    <a:pt x="34954" y="6871"/>
                    <a:pt x="34662" y="6733"/>
                  </a:cubicBezTo>
                  <a:lnTo>
                    <a:pt x="34662" y="6733"/>
                  </a:lnTo>
                  <a:lnTo>
                    <a:pt x="34353" y="6596"/>
                  </a:lnTo>
                  <a:lnTo>
                    <a:pt x="34491" y="6596"/>
                  </a:lnTo>
                  <a:cubicBezTo>
                    <a:pt x="34491" y="6596"/>
                    <a:pt x="34044" y="6441"/>
                    <a:pt x="34250" y="6493"/>
                  </a:cubicBezTo>
                  <a:lnTo>
                    <a:pt x="34113" y="6493"/>
                  </a:lnTo>
                  <a:lnTo>
                    <a:pt x="34422" y="6596"/>
                  </a:lnTo>
                  <a:cubicBezTo>
                    <a:pt x="34327" y="6538"/>
                    <a:pt x="34222" y="6497"/>
                    <a:pt x="34113" y="6476"/>
                  </a:cubicBezTo>
                  <a:cubicBezTo>
                    <a:pt x="34287" y="6517"/>
                    <a:pt x="34459" y="6568"/>
                    <a:pt x="34628" y="6630"/>
                  </a:cubicBezTo>
                  <a:lnTo>
                    <a:pt x="34473" y="6630"/>
                  </a:lnTo>
                  <a:lnTo>
                    <a:pt x="34473" y="6630"/>
                  </a:lnTo>
                  <a:lnTo>
                    <a:pt x="33700" y="4827"/>
                  </a:lnTo>
                  <a:cubicBezTo>
                    <a:pt x="42679" y="7791"/>
                    <a:pt x="48892" y="15993"/>
                    <a:pt x="49314" y="25438"/>
                  </a:cubicBezTo>
                  <a:cubicBezTo>
                    <a:pt x="49301" y="25780"/>
                    <a:pt x="49255" y="26119"/>
                    <a:pt x="49177" y="26452"/>
                  </a:cubicBezTo>
                  <a:cubicBezTo>
                    <a:pt x="49245" y="26349"/>
                    <a:pt x="49159" y="26538"/>
                    <a:pt x="49159" y="265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8"/>
            <p:cNvSpPr/>
            <p:nvPr/>
          </p:nvSpPr>
          <p:spPr>
            <a:xfrm rot="-5400000">
              <a:off x="12026199" y="6563439"/>
              <a:ext cx="13277" cy="68070"/>
            </a:xfrm>
            <a:custGeom>
              <a:rect b="b" l="l" r="r" t="t"/>
              <a:pathLst>
                <a:path extrusionOk="0" h="68070" w="13277">
                  <a:moveTo>
                    <a:pt x="13277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7" y="0"/>
                  </a:lnTo>
                  <a:close/>
                  <a:moveTo>
                    <a:pt x="0" y="17984"/>
                  </a:moveTo>
                  <a:lnTo>
                    <a:pt x="13277" y="17984"/>
                  </a:lnTo>
                  <a:lnTo>
                    <a:pt x="13277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8"/>
            <p:cNvSpPr/>
            <p:nvPr/>
          </p:nvSpPr>
          <p:spPr>
            <a:xfrm rot="-5400000">
              <a:off x="12018640" y="6529825"/>
              <a:ext cx="45208" cy="51256"/>
            </a:xfrm>
            <a:custGeom>
              <a:rect b="b" l="l" r="r" t="t"/>
              <a:pathLst>
                <a:path extrusionOk="0" h="51256" w="45208">
                  <a:moveTo>
                    <a:pt x="40279" y="4038"/>
                  </a:moveTo>
                  <a:cubicBezTo>
                    <a:pt x="43565" y="6752"/>
                    <a:pt x="45209" y="11246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892" y="18712"/>
                    <a:pt x="31535" y="16642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09" y="10574"/>
                    <a:pt x="15832" y="12861"/>
                    <a:pt x="14360" y="16525"/>
                  </a:cubicBezTo>
                  <a:cubicBezTo>
                    <a:pt x="13437" y="18959"/>
                    <a:pt x="13005" y="21550"/>
                    <a:pt x="13089" y="24152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39" y="6498"/>
                    <a:pt x="15548" y="4617"/>
                    <a:pt x="17434" y="3042"/>
                  </a:cubicBezTo>
                  <a:cubicBezTo>
                    <a:pt x="20409" y="938"/>
                    <a:pt x="23996" y="-125"/>
                    <a:pt x="27637" y="19"/>
                  </a:cubicBezTo>
                  <a:cubicBezTo>
                    <a:pt x="32194" y="-181"/>
                    <a:pt x="36674" y="1243"/>
                    <a:pt x="40279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8"/>
            <p:cNvSpPr/>
            <p:nvPr/>
          </p:nvSpPr>
          <p:spPr>
            <a:xfrm rot="-5400000">
              <a:off x="12018195" y="6477145"/>
              <a:ext cx="28942" cy="68414"/>
            </a:xfrm>
            <a:custGeom>
              <a:rect b="b" l="l" r="r" t="t"/>
              <a:pathLst>
                <a:path extrusionOk="0" h="68414" w="28942">
                  <a:moveTo>
                    <a:pt x="25868" y="0"/>
                  </a:moveTo>
                  <a:lnTo>
                    <a:pt x="28616" y="206"/>
                  </a:lnTo>
                  <a:lnTo>
                    <a:pt x="28616" y="10941"/>
                  </a:lnTo>
                  <a:cubicBezTo>
                    <a:pt x="27390" y="10808"/>
                    <a:pt x="26157" y="10739"/>
                    <a:pt x="24923" y="10735"/>
                  </a:cubicBezTo>
                  <a:cubicBezTo>
                    <a:pt x="23616" y="10538"/>
                    <a:pt x="22290" y="10956"/>
                    <a:pt x="21333" y="11869"/>
                  </a:cubicBezTo>
                  <a:cubicBezTo>
                    <a:pt x="20704" y="12627"/>
                    <a:pt x="20358" y="13580"/>
                    <a:pt x="20354" y="14566"/>
                  </a:cubicBezTo>
                  <a:lnTo>
                    <a:pt x="20354" y="18791"/>
                  </a:lnTo>
                  <a:lnTo>
                    <a:pt x="28943" y="18791"/>
                  </a:lnTo>
                  <a:lnTo>
                    <a:pt x="28943" y="28032"/>
                  </a:lnTo>
                  <a:lnTo>
                    <a:pt x="20354" y="28032"/>
                  </a:lnTo>
                  <a:lnTo>
                    <a:pt x="20354" y="68414"/>
                  </a:lnTo>
                  <a:lnTo>
                    <a:pt x="7352" y="68414"/>
                  </a:lnTo>
                  <a:lnTo>
                    <a:pt x="7352" y="28032"/>
                  </a:lnTo>
                  <a:lnTo>
                    <a:pt x="0" y="28032"/>
                  </a:lnTo>
                  <a:lnTo>
                    <a:pt x="0" y="18791"/>
                  </a:lnTo>
                  <a:lnTo>
                    <a:pt x="7163" y="18791"/>
                  </a:lnTo>
                  <a:lnTo>
                    <a:pt x="7163" y="15579"/>
                  </a:lnTo>
                  <a:cubicBezTo>
                    <a:pt x="7163" y="10220"/>
                    <a:pt x="8067" y="6527"/>
                    <a:pt x="9877" y="4500"/>
                  </a:cubicBezTo>
                  <a:cubicBezTo>
                    <a:pt x="11783" y="1494"/>
                    <a:pt x="16352" y="0"/>
                    <a:pt x="23618" y="0"/>
                  </a:cubicBezTo>
                  <a:cubicBezTo>
                    <a:pt x="24442" y="0"/>
                    <a:pt x="25198" y="0"/>
                    <a:pt x="25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8"/>
            <p:cNvSpPr/>
            <p:nvPr/>
          </p:nvSpPr>
          <p:spPr>
            <a:xfrm rot="-5400000">
              <a:off x="12016830" y="6161182"/>
              <a:ext cx="49036" cy="51048"/>
            </a:xfrm>
            <a:custGeom>
              <a:rect b="b" l="l" r="r" t="t"/>
              <a:pathLst>
                <a:path extrusionOk="0" h="51048" w="49036">
                  <a:moveTo>
                    <a:pt x="42949" y="43542"/>
                  </a:moveTo>
                  <a:cubicBezTo>
                    <a:pt x="38907" y="48535"/>
                    <a:pt x="32763" y="51037"/>
                    <a:pt x="24519" y="51049"/>
                  </a:cubicBezTo>
                  <a:cubicBezTo>
                    <a:pt x="16274" y="51060"/>
                    <a:pt x="10125" y="48558"/>
                    <a:pt x="6071" y="43542"/>
                  </a:cubicBezTo>
                  <a:cubicBezTo>
                    <a:pt x="2000" y="38452"/>
                    <a:pt x="-145" y="32091"/>
                    <a:pt x="8" y="25576"/>
                  </a:cubicBezTo>
                  <a:cubicBezTo>
                    <a:pt x="-130" y="19058"/>
                    <a:pt x="2016" y="12697"/>
                    <a:pt x="6071" y="7592"/>
                  </a:cubicBezTo>
                  <a:cubicBezTo>
                    <a:pt x="10125" y="2519"/>
                    <a:pt x="16274" y="-11"/>
                    <a:pt x="24519" y="0"/>
                  </a:cubicBezTo>
                  <a:cubicBezTo>
                    <a:pt x="32763" y="12"/>
                    <a:pt x="38907" y="2542"/>
                    <a:pt x="42949" y="7592"/>
                  </a:cubicBezTo>
                  <a:cubicBezTo>
                    <a:pt x="47010" y="12695"/>
                    <a:pt x="49160" y="19056"/>
                    <a:pt x="49030" y="25576"/>
                  </a:cubicBezTo>
                  <a:cubicBezTo>
                    <a:pt x="49177" y="32093"/>
                    <a:pt x="47023" y="38454"/>
                    <a:pt x="42949" y="43542"/>
                  </a:cubicBezTo>
                  <a:close/>
                  <a:moveTo>
                    <a:pt x="32918" y="36672"/>
                  </a:moveTo>
                  <a:cubicBezTo>
                    <a:pt x="35077" y="33390"/>
                    <a:pt x="36115" y="29497"/>
                    <a:pt x="35872" y="25576"/>
                  </a:cubicBezTo>
                  <a:cubicBezTo>
                    <a:pt x="36123" y="21654"/>
                    <a:pt x="35086" y="17758"/>
                    <a:pt x="32918" y="14480"/>
                  </a:cubicBezTo>
                  <a:cubicBezTo>
                    <a:pt x="28893" y="9808"/>
                    <a:pt x="21844" y="9283"/>
                    <a:pt x="17172" y="13307"/>
                  </a:cubicBezTo>
                  <a:cubicBezTo>
                    <a:pt x="16753" y="13668"/>
                    <a:pt x="16360" y="14060"/>
                    <a:pt x="15999" y="14480"/>
                  </a:cubicBezTo>
                  <a:cubicBezTo>
                    <a:pt x="13826" y="17756"/>
                    <a:pt x="12782" y="21652"/>
                    <a:pt x="13027" y="25576"/>
                  </a:cubicBezTo>
                  <a:cubicBezTo>
                    <a:pt x="12782" y="29510"/>
                    <a:pt x="13824" y="33418"/>
                    <a:pt x="15999" y="36706"/>
                  </a:cubicBezTo>
                  <a:cubicBezTo>
                    <a:pt x="19994" y="41378"/>
                    <a:pt x="27020" y="41927"/>
                    <a:pt x="31692" y="37932"/>
                  </a:cubicBezTo>
                  <a:cubicBezTo>
                    <a:pt x="32131" y="37556"/>
                    <a:pt x="32542" y="37146"/>
                    <a:pt x="32918" y="367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8"/>
            <p:cNvSpPr/>
            <p:nvPr/>
          </p:nvSpPr>
          <p:spPr>
            <a:xfrm rot="-5400000">
              <a:off x="12005374" y="6370523"/>
              <a:ext cx="71791" cy="51205"/>
            </a:xfrm>
            <a:custGeom>
              <a:rect b="b" l="l" r="r" t="t"/>
              <a:pathLst>
                <a:path extrusionOk="0" h="51205" w="71791">
                  <a:moveTo>
                    <a:pt x="62643" y="1307"/>
                  </a:moveTo>
                  <a:cubicBezTo>
                    <a:pt x="64938" y="2282"/>
                    <a:pt x="66944" y="3832"/>
                    <a:pt x="68466" y="5808"/>
                  </a:cubicBezTo>
                  <a:cubicBezTo>
                    <a:pt x="69936" y="7685"/>
                    <a:pt x="70917" y="9898"/>
                    <a:pt x="71317" y="12249"/>
                  </a:cubicBezTo>
                  <a:cubicBezTo>
                    <a:pt x="71680" y="14693"/>
                    <a:pt x="71834" y="17164"/>
                    <a:pt x="71781" y="19635"/>
                  </a:cubicBezTo>
                  <a:lnTo>
                    <a:pt x="71781" y="51205"/>
                  </a:lnTo>
                  <a:lnTo>
                    <a:pt x="58349" y="51205"/>
                  </a:lnTo>
                  <a:lnTo>
                    <a:pt x="58349" y="19308"/>
                  </a:lnTo>
                  <a:cubicBezTo>
                    <a:pt x="58414" y="17701"/>
                    <a:pt x="58101" y="16101"/>
                    <a:pt x="57438" y="14636"/>
                  </a:cubicBezTo>
                  <a:cubicBezTo>
                    <a:pt x="56188" y="12289"/>
                    <a:pt x="53642" y="10931"/>
                    <a:pt x="50997" y="11201"/>
                  </a:cubicBezTo>
                  <a:cubicBezTo>
                    <a:pt x="47802" y="10957"/>
                    <a:pt x="44803" y="12763"/>
                    <a:pt x="43525" y="15701"/>
                  </a:cubicBezTo>
                  <a:cubicBezTo>
                    <a:pt x="42766" y="17522"/>
                    <a:pt x="42404" y="19483"/>
                    <a:pt x="42460" y="21455"/>
                  </a:cubicBezTo>
                  <a:lnTo>
                    <a:pt x="42460" y="51205"/>
                  </a:lnTo>
                  <a:lnTo>
                    <a:pt x="29269" y="51205"/>
                  </a:lnTo>
                  <a:lnTo>
                    <a:pt x="29269" y="21387"/>
                  </a:lnTo>
                  <a:cubicBezTo>
                    <a:pt x="29389" y="19189"/>
                    <a:pt x="29080" y="16990"/>
                    <a:pt x="28359" y="14911"/>
                  </a:cubicBezTo>
                  <a:cubicBezTo>
                    <a:pt x="27192" y="12446"/>
                    <a:pt x="24595" y="10986"/>
                    <a:pt x="21883" y="11270"/>
                  </a:cubicBezTo>
                  <a:cubicBezTo>
                    <a:pt x="18138" y="11270"/>
                    <a:pt x="15626" y="12484"/>
                    <a:pt x="14342" y="14911"/>
                  </a:cubicBezTo>
                  <a:cubicBezTo>
                    <a:pt x="13527" y="16854"/>
                    <a:pt x="13162" y="18956"/>
                    <a:pt x="13277" y="21060"/>
                  </a:cubicBezTo>
                  <a:lnTo>
                    <a:pt x="13277" y="51205"/>
                  </a:lnTo>
                  <a:lnTo>
                    <a:pt x="0" y="51205"/>
                  </a:lnTo>
                  <a:lnTo>
                    <a:pt x="0" y="1221"/>
                  </a:lnTo>
                  <a:lnTo>
                    <a:pt x="12728" y="1221"/>
                  </a:lnTo>
                  <a:lnTo>
                    <a:pt x="12728" y="8556"/>
                  </a:lnTo>
                  <a:cubicBezTo>
                    <a:pt x="13930" y="6449"/>
                    <a:pt x="15488" y="4567"/>
                    <a:pt x="17331" y="2991"/>
                  </a:cubicBezTo>
                  <a:cubicBezTo>
                    <a:pt x="23120" y="-769"/>
                    <a:pt x="30538" y="-929"/>
                    <a:pt x="36483" y="2578"/>
                  </a:cubicBezTo>
                  <a:cubicBezTo>
                    <a:pt x="38381" y="4179"/>
                    <a:pt x="39841" y="6236"/>
                    <a:pt x="40726" y="8556"/>
                  </a:cubicBezTo>
                  <a:cubicBezTo>
                    <a:pt x="42206" y="5843"/>
                    <a:pt x="44413" y="3595"/>
                    <a:pt x="47098" y="2063"/>
                  </a:cubicBezTo>
                  <a:cubicBezTo>
                    <a:pt x="49896" y="665"/>
                    <a:pt x="52988" y="-42"/>
                    <a:pt x="56116" y="2"/>
                  </a:cubicBezTo>
                  <a:cubicBezTo>
                    <a:pt x="58356" y="15"/>
                    <a:pt x="60571" y="458"/>
                    <a:pt x="62643" y="1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8"/>
            <p:cNvSpPr/>
            <p:nvPr/>
          </p:nvSpPr>
          <p:spPr>
            <a:xfrm rot="-5400000">
              <a:off x="12026199" y="6307354"/>
              <a:ext cx="13277" cy="68070"/>
            </a:xfrm>
            <a:custGeom>
              <a:rect b="b" l="l" r="r" t="t"/>
              <a:pathLst>
                <a:path extrusionOk="0" h="68070" w="13277">
                  <a:moveTo>
                    <a:pt x="13278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8" y="0"/>
                  </a:lnTo>
                  <a:close/>
                  <a:moveTo>
                    <a:pt x="0" y="17984"/>
                  </a:moveTo>
                  <a:lnTo>
                    <a:pt x="13278" y="17984"/>
                  </a:lnTo>
                  <a:lnTo>
                    <a:pt x="13278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8"/>
            <p:cNvSpPr/>
            <p:nvPr/>
          </p:nvSpPr>
          <p:spPr>
            <a:xfrm rot="-5400000">
              <a:off x="12018641" y="6273739"/>
              <a:ext cx="45208" cy="51255"/>
            </a:xfrm>
            <a:custGeom>
              <a:rect b="b" l="l" r="r" t="t"/>
              <a:pathLst>
                <a:path extrusionOk="0" h="51255" w="45208">
                  <a:moveTo>
                    <a:pt x="40296" y="4038"/>
                  </a:moveTo>
                  <a:cubicBezTo>
                    <a:pt x="43560" y="6752"/>
                    <a:pt x="45209" y="11252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900" y="18711"/>
                    <a:pt x="31543" y="16639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11" y="10565"/>
                    <a:pt x="15833" y="12857"/>
                    <a:pt x="14377" y="16525"/>
                  </a:cubicBezTo>
                  <a:cubicBezTo>
                    <a:pt x="13439" y="18955"/>
                    <a:pt x="13001" y="21549"/>
                    <a:pt x="13089" y="24151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46" y="6502"/>
                    <a:pt x="15553" y="4622"/>
                    <a:pt x="17434" y="3042"/>
                  </a:cubicBezTo>
                  <a:cubicBezTo>
                    <a:pt x="20409" y="938"/>
                    <a:pt x="23996" y="-125"/>
                    <a:pt x="27637" y="18"/>
                  </a:cubicBezTo>
                  <a:cubicBezTo>
                    <a:pt x="32199" y="-181"/>
                    <a:pt x="36684" y="1243"/>
                    <a:pt x="40296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8"/>
            <p:cNvSpPr/>
            <p:nvPr/>
          </p:nvSpPr>
          <p:spPr>
            <a:xfrm rot="-5400000">
              <a:off x="12017163" y="6218687"/>
              <a:ext cx="48082" cy="51510"/>
            </a:xfrm>
            <a:custGeom>
              <a:rect b="b" l="l" r="r" t="t"/>
              <a:pathLst>
                <a:path extrusionOk="0" h="51510" w="48082">
                  <a:moveTo>
                    <a:pt x="35384" y="2281"/>
                  </a:moveTo>
                  <a:cubicBezTo>
                    <a:pt x="38804" y="3821"/>
                    <a:pt x="41712" y="6306"/>
                    <a:pt x="43766" y="9444"/>
                  </a:cubicBezTo>
                  <a:cubicBezTo>
                    <a:pt x="45803" y="12448"/>
                    <a:pt x="47126" y="15880"/>
                    <a:pt x="47631" y="19475"/>
                  </a:cubicBezTo>
                  <a:cubicBezTo>
                    <a:pt x="48021" y="22665"/>
                    <a:pt x="48160" y="25881"/>
                    <a:pt x="48043" y="29094"/>
                  </a:cubicBezTo>
                  <a:lnTo>
                    <a:pt x="12711" y="29094"/>
                  </a:lnTo>
                  <a:cubicBezTo>
                    <a:pt x="12900" y="33955"/>
                    <a:pt x="14600" y="37373"/>
                    <a:pt x="17778" y="39400"/>
                  </a:cubicBezTo>
                  <a:cubicBezTo>
                    <a:pt x="19884" y="40669"/>
                    <a:pt x="22311" y="41306"/>
                    <a:pt x="24769" y="41237"/>
                  </a:cubicBezTo>
                  <a:cubicBezTo>
                    <a:pt x="27307" y="41354"/>
                    <a:pt x="29803" y="40563"/>
                    <a:pt x="31811" y="39004"/>
                  </a:cubicBezTo>
                  <a:cubicBezTo>
                    <a:pt x="32891" y="38080"/>
                    <a:pt x="33774" y="36947"/>
                    <a:pt x="34405" y="35672"/>
                  </a:cubicBezTo>
                  <a:lnTo>
                    <a:pt x="47407" y="35672"/>
                  </a:lnTo>
                  <a:cubicBezTo>
                    <a:pt x="46818" y="39021"/>
                    <a:pt x="45169" y="42092"/>
                    <a:pt x="42701" y="44432"/>
                  </a:cubicBezTo>
                  <a:cubicBezTo>
                    <a:pt x="38355" y="49156"/>
                    <a:pt x="32292" y="51509"/>
                    <a:pt x="24459" y="51509"/>
                  </a:cubicBezTo>
                  <a:cubicBezTo>
                    <a:pt x="18245" y="51584"/>
                    <a:pt x="12202" y="49474"/>
                    <a:pt x="7386" y="45549"/>
                  </a:cubicBezTo>
                  <a:cubicBezTo>
                    <a:pt x="2461" y="41564"/>
                    <a:pt x="0" y="35094"/>
                    <a:pt x="0" y="26139"/>
                  </a:cubicBezTo>
                  <a:cubicBezTo>
                    <a:pt x="0" y="17746"/>
                    <a:pt x="2228" y="11304"/>
                    <a:pt x="6682" y="6816"/>
                  </a:cubicBezTo>
                  <a:cubicBezTo>
                    <a:pt x="11252" y="2254"/>
                    <a:pt x="17508" y="-208"/>
                    <a:pt x="23961" y="14"/>
                  </a:cubicBezTo>
                  <a:cubicBezTo>
                    <a:pt x="27886" y="-52"/>
                    <a:pt x="31782" y="721"/>
                    <a:pt x="35384" y="2281"/>
                  </a:cubicBezTo>
                  <a:close/>
                  <a:moveTo>
                    <a:pt x="16490" y="13223"/>
                  </a:moveTo>
                  <a:cubicBezTo>
                    <a:pt x="14554" y="15309"/>
                    <a:pt x="13350" y="17967"/>
                    <a:pt x="13054" y="20797"/>
                  </a:cubicBezTo>
                  <a:lnTo>
                    <a:pt x="34886" y="20797"/>
                  </a:lnTo>
                  <a:cubicBezTo>
                    <a:pt x="34844" y="17880"/>
                    <a:pt x="33601" y="15108"/>
                    <a:pt x="31450" y="13137"/>
                  </a:cubicBezTo>
                  <a:cubicBezTo>
                    <a:pt x="29363" y="11367"/>
                    <a:pt x="26698" y="10426"/>
                    <a:pt x="23961" y="10491"/>
                  </a:cubicBezTo>
                  <a:cubicBezTo>
                    <a:pt x="21201" y="10337"/>
                    <a:pt x="18499" y="11325"/>
                    <a:pt x="16490" y="13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" name="Google Shape;72;p48"/>
          <p:cNvSpPr txBox="1"/>
          <p:nvPr/>
        </p:nvSpPr>
        <p:spPr>
          <a:xfrm rot="-5400000">
            <a:off x="11250971" y="5290633"/>
            <a:ext cx="1567737" cy="1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Copyright © 2020.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8"/>
          <p:cNvSpPr txBox="1"/>
          <p:nvPr>
            <p:ph idx="11" type="ftr"/>
          </p:nvPr>
        </p:nvSpPr>
        <p:spPr>
          <a:xfrm>
            <a:off x="550863" y="6465614"/>
            <a:ext cx="52203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/>
          <p:nvPr>
            <p:ph type="title"/>
          </p:nvPr>
        </p:nvSpPr>
        <p:spPr>
          <a:xfrm>
            <a:off x="539400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2" type="sldNum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47"/>
          <p:cNvSpPr txBox="1"/>
          <p:nvPr>
            <p:ph idx="11" type="ftr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6"/>
          <p:cNvSpPr txBox="1"/>
          <p:nvPr>
            <p:ph type="title"/>
          </p:nvPr>
        </p:nvSpPr>
        <p:spPr>
          <a:xfrm>
            <a:off x="539400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6"/>
          <p:cNvSpPr txBox="1"/>
          <p:nvPr>
            <p:ph idx="11" type="ftr"/>
          </p:nvPr>
        </p:nvSpPr>
        <p:spPr>
          <a:xfrm>
            <a:off x="550863" y="6465614"/>
            <a:ext cx="488916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 (with background)" showMasterSp="0">
  <p:cSld name="2_Title only (with background)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2"/>
          <p:cNvSpPr txBox="1"/>
          <p:nvPr>
            <p:ph idx="11" type="ftr"/>
          </p:nvPr>
        </p:nvSpPr>
        <p:spPr>
          <a:xfrm>
            <a:off x="550863" y="6465614"/>
            <a:ext cx="488916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2"/>
          <p:cNvSpPr txBox="1"/>
          <p:nvPr>
            <p:ph idx="12" type="sldNum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4" name="Google Shape;84;p142"/>
          <p:cNvGrpSpPr/>
          <p:nvPr/>
        </p:nvGrpSpPr>
        <p:grpSpPr>
          <a:xfrm>
            <a:off x="11979441" y="4535495"/>
            <a:ext cx="110800" cy="2041948"/>
            <a:chOff x="11979441" y="4535495"/>
            <a:chExt cx="110800" cy="2041948"/>
          </a:xfrm>
        </p:grpSpPr>
        <p:grpSp>
          <p:nvGrpSpPr>
            <p:cNvPr id="85" name="Google Shape;85;p142"/>
            <p:cNvGrpSpPr/>
            <p:nvPr/>
          </p:nvGrpSpPr>
          <p:grpSpPr>
            <a:xfrm>
              <a:off x="11998460" y="6135518"/>
              <a:ext cx="68500" cy="441925"/>
              <a:chOff x="11998459" y="6162188"/>
              <a:chExt cx="68500" cy="441925"/>
            </a:xfrm>
          </p:grpSpPr>
          <p:sp>
            <p:nvSpPr>
              <p:cNvPr id="86" name="Google Shape;86;p142"/>
              <p:cNvSpPr/>
              <p:nvPr/>
            </p:nvSpPr>
            <p:spPr>
              <a:xfrm rot="-5400000">
                <a:off x="12063068" y="6476346"/>
                <a:ext cx="17" cy="1717"/>
              </a:xfrm>
              <a:custGeom>
                <a:rect b="b" l="l" r="r" t="t"/>
                <a:pathLst>
                  <a:path extrusionOk="0" h="1717" w="17">
                    <a:moveTo>
                      <a:pt x="0" y="0"/>
                    </a:moveTo>
                    <a:lnTo>
                      <a:pt x="17" y="0"/>
                    </a:lnTo>
                    <a:lnTo>
                      <a:pt x="1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B4B4B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42"/>
              <p:cNvSpPr/>
              <p:nvPr/>
            </p:nvSpPr>
            <p:spPr>
              <a:xfrm rot="-5400000">
                <a:off x="12023737" y="6455896"/>
                <a:ext cx="453" cy="271"/>
              </a:xfrm>
              <a:custGeom>
                <a:rect b="b" l="l" r="r" t="t"/>
                <a:pathLst>
                  <a:path extrusionOk="0" h="271" w="453">
                    <a:moveTo>
                      <a:pt x="0" y="0"/>
                    </a:moveTo>
                    <a:cubicBezTo>
                      <a:pt x="258" y="172"/>
                      <a:pt x="498" y="344"/>
                      <a:pt x="447" y="24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B4B4B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42"/>
              <p:cNvSpPr/>
              <p:nvPr/>
            </p:nvSpPr>
            <p:spPr>
              <a:xfrm rot="-5400000">
                <a:off x="12023907" y="6477766"/>
                <a:ext cx="15" cy="76"/>
              </a:xfrm>
              <a:custGeom>
                <a:rect b="b" l="l" r="r" t="t"/>
                <a:pathLst>
                  <a:path extrusionOk="0" h="76" w="15">
                    <a:moveTo>
                      <a:pt x="15" y="38"/>
                    </a:moveTo>
                    <a:cubicBezTo>
                      <a:pt x="15" y="38"/>
                      <a:pt x="15" y="-48"/>
                      <a:pt x="15" y="38"/>
                    </a:cubicBezTo>
                    <a:cubicBezTo>
                      <a:pt x="15" y="124"/>
                      <a:pt x="-19" y="38"/>
                      <a:pt x="15" y="38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B4B4B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42"/>
              <p:cNvSpPr/>
              <p:nvPr/>
            </p:nvSpPr>
            <p:spPr>
              <a:xfrm rot="-5400000">
                <a:off x="12021636" y="6473651"/>
                <a:ext cx="261" cy="103"/>
              </a:xfrm>
              <a:custGeom>
                <a:rect b="b" l="l" r="r" t="t"/>
                <a:pathLst>
                  <a:path extrusionOk="0" h="103" w="261">
                    <a:moveTo>
                      <a:pt x="262" y="0"/>
                    </a:moveTo>
                    <a:lnTo>
                      <a:pt x="56" y="103"/>
                    </a:lnTo>
                    <a:cubicBezTo>
                      <a:pt x="176" y="103"/>
                      <a:pt x="-116" y="103"/>
                      <a:pt x="56" y="103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B4B4B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42"/>
              <p:cNvSpPr/>
              <p:nvPr/>
            </p:nvSpPr>
            <p:spPr>
              <a:xfrm rot="-5400000">
                <a:off x="12015635" y="6442208"/>
                <a:ext cx="51323" cy="51323"/>
              </a:xfrm>
              <a:custGeom>
                <a:rect b="b" l="l" r="r" t="t"/>
                <a:pathLst>
                  <a:path extrusionOk="0" h="51323" w="51323">
                    <a:moveTo>
                      <a:pt x="25662" y="0"/>
                    </a:moveTo>
                    <a:cubicBezTo>
                      <a:pt x="11489" y="0"/>
                      <a:pt x="0" y="11489"/>
                      <a:pt x="0" y="25662"/>
                    </a:cubicBezTo>
                    <a:cubicBezTo>
                      <a:pt x="0" y="39834"/>
                      <a:pt x="11489" y="51323"/>
                      <a:pt x="25662" y="51323"/>
                    </a:cubicBezTo>
                    <a:cubicBezTo>
                      <a:pt x="39835" y="51323"/>
                      <a:pt x="51324" y="39834"/>
                      <a:pt x="51324" y="25662"/>
                    </a:cubicBezTo>
                    <a:cubicBezTo>
                      <a:pt x="51324" y="25645"/>
                      <a:pt x="51324" y="25627"/>
                      <a:pt x="51324" y="25610"/>
                    </a:cubicBezTo>
                    <a:cubicBezTo>
                      <a:pt x="51314" y="11457"/>
                      <a:pt x="39833" y="-9"/>
                      <a:pt x="25679" y="0"/>
                    </a:cubicBezTo>
                    <a:cubicBezTo>
                      <a:pt x="25673" y="0"/>
                      <a:pt x="25667" y="0"/>
                      <a:pt x="25662" y="0"/>
                    </a:cubicBezTo>
                    <a:close/>
                    <a:moveTo>
                      <a:pt x="26967" y="15648"/>
                    </a:moveTo>
                    <a:cubicBezTo>
                      <a:pt x="26864" y="15648"/>
                      <a:pt x="26967" y="15785"/>
                      <a:pt x="26967" y="15837"/>
                    </a:cubicBezTo>
                    <a:cubicBezTo>
                      <a:pt x="26894" y="15820"/>
                      <a:pt x="26817" y="15820"/>
                      <a:pt x="26744" y="15837"/>
                    </a:cubicBezTo>
                    <a:cubicBezTo>
                      <a:pt x="26899" y="15837"/>
                      <a:pt x="27139" y="16043"/>
                      <a:pt x="26933" y="16163"/>
                    </a:cubicBezTo>
                    <a:cubicBezTo>
                      <a:pt x="26727" y="16283"/>
                      <a:pt x="27019" y="16163"/>
                      <a:pt x="27036" y="16163"/>
                    </a:cubicBezTo>
                    <a:cubicBezTo>
                      <a:pt x="27173" y="15854"/>
                      <a:pt x="27586" y="16283"/>
                      <a:pt x="27294" y="16489"/>
                    </a:cubicBezTo>
                    <a:lnTo>
                      <a:pt x="27294" y="16489"/>
                    </a:lnTo>
                    <a:cubicBezTo>
                      <a:pt x="27294" y="16489"/>
                      <a:pt x="27294" y="16489"/>
                      <a:pt x="27294" y="16489"/>
                    </a:cubicBezTo>
                    <a:lnTo>
                      <a:pt x="27294" y="16489"/>
                    </a:lnTo>
                    <a:cubicBezTo>
                      <a:pt x="27294" y="16489"/>
                      <a:pt x="27191" y="16489"/>
                      <a:pt x="27156" y="16489"/>
                    </a:cubicBezTo>
                    <a:cubicBezTo>
                      <a:pt x="27122" y="16489"/>
                      <a:pt x="27156" y="16489"/>
                      <a:pt x="27156" y="16593"/>
                    </a:cubicBezTo>
                    <a:cubicBezTo>
                      <a:pt x="27156" y="16696"/>
                      <a:pt x="27276" y="16593"/>
                      <a:pt x="27156" y="16593"/>
                    </a:cubicBezTo>
                    <a:cubicBezTo>
                      <a:pt x="27036" y="16593"/>
                      <a:pt x="27294" y="16593"/>
                      <a:pt x="27379" y="16593"/>
                    </a:cubicBezTo>
                    <a:cubicBezTo>
                      <a:pt x="27465" y="16593"/>
                      <a:pt x="27276" y="16713"/>
                      <a:pt x="27276" y="16799"/>
                    </a:cubicBezTo>
                    <a:cubicBezTo>
                      <a:pt x="27276" y="16885"/>
                      <a:pt x="26795" y="16936"/>
                      <a:pt x="26744" y="16799"/>
                    </a:cubicBezTo>
                    <a:cubicBezTo>
                      <a:pt x="26692" y="16661"/>
                      <a:pt x="26297" y="16799"/>
                      <a:pt x="26074" y="16902"/>
                    </a:cubicBezTo>
                    <a:cubicBezTo>
                      <a:pt x="25851" y="17005"/>
                      <a:pt x="26074" y="17125"/>
                      <a:pt x="25868" y="16988"/>
                    </a:cubicBezTo>
                    <a:cubicBezTo>
                      <a:pt x="25662" y="16850"/>
                      <a:pt x="25610" y="16988"/>
                      <a:pt x="25559" y="17142"/>
                    </a:cubicBezTo>
                    <a:cubicBezTo>
                      <a:pt x="25507" y="17297"/>
                      <a:pt x="25559" y="17142"/>
                      <a:pt x="25404" y="17142"/>
                    </a:cubicBezTo>
                    <a:cubicBezTo>
                      <a:pt x="25553" y="17029"/>
                      <a:pt x="25690" y="16902"/>
                      <a:pt x="25816" y="16764"/>
                    </a:cubicBezTo>
                    <a:cubicBezTo>
                      <a:pt x="25816" y="16593"/>
                      <a:pt x="26057" y="16764"/>
                      <a:pt x="26194" y="16764"/>
                    </a:cubicBezTo>
                    <a:cubicBezTo>
                      <a:pt x="26332" y="16764"/>
                      <a:pt x="26297" y="16610"/>
                      <a:pt x="26349" y="16541"/>
                    </a:cubicBezTo>
                    <a:cubicBezTo>
                      <a:pt x="26400" y="16472"/>
                      <a:pt x="26091" y="16764"/>
                      <a:pt x="26005" y="16627"/>
                    </a:cubicBezTo>
                    <a:cubicBezTo>
                      <a:pt x="25919" y="16489"/>
                      <a:pt x="25748" y="16627"/>
                      <a:pt x="25902" y="16627"/>
                    </a:cubicBezTo>
                    <a:cubicBezTo>
                      <a:pt x="26057" y="16627"/>
                      <a:pt x="25765" y="16627"/>
                      <a:pt x="25662" y="16627"/>
                    </a:cubicBezTo>
                    <a:lnTo>
                      <a:pt x="25662" y="16627"/>
                    </a:lnTo>
                    <a:cubicBezTo>
                      <a:pt x="25662" y="16627"/>
                      <a:pt x="25662" y="16627"/>
                      <a:pt x="25662" y="16627"/>
                    </a:cubicBezTo>
                    <a:cubicBezTo>
                      <a:pt x="25919" y="16541"/>
                      <a:pt x="26040" y="16472"/>
                      <a:pt x="26005" y="16215"/>
                    </a:cubicBezTo>
                    <a:lnTo>
                      <a:pt x="25834" y="16215"/>
                    </a:lnTo>
                    <a:cubicBezTo>
                      <a:pt x="25954" y="16094"/>
                      <a:pt x="26126" y="15940"/>
                      <a:pt x="26297" y="16060"/>
                    </a:cubicBezTo>
                    <a:cubicBezTo>
                      <a:pt x="26160" y="15888"/>
                      <a:pt x="26297" y="16060"/>
                      <a:pt x="26297" y="16060"/>
                    </a:cubicBezTo>
                    <a:cubicBezTo>
                      <a:pt x="26297" y="16060"/>
                      <a:pt x="26194" y="15837"/>
                      <a:pt x="26297" y="15785"/>
                    </a:cubicBezTo>
                    <a:cubicBezTo>
                      <a:pt x="26400" y="15734"/>
                      <a:pt x="26297" y="15648"/>
                      <a:pt x="26194" y="15785"/>
                    </a:cubicBezTo>
                    <a:lnTo>
                      <a:pt x="26194" y="15785"/>
                    </a:lnTo>
                    <a:cubicBezTo>
                      <a:pt x="26057" y="15785"/>
                      <a:pt x="26194" y="15476"/>
                      <a:pt x="26194" y="15493"/>
                    </a:cubicBezTo>
                    <a:cubicBezTo>
                      <a:pt x="26023" y="15493"/>
                      <a:pt x="25988" y="15613"/>
                      <a:pt x="25834" y="15493"/>
                    </a:cubicBezTo>
                    <a:cubicBezTo>
                      <a:pt x="25679" y="15373"/>
                      <a:pt x="25834" y="15493"/>
                      <a:pt x="25834" y="15596"/>
                    </a:cubicBezTo>
                    <a:cubicBezTo>
                      <a:pt x="25834" y="15699"/>
                      <a:pt x="25662" y="15459"/>
                      <a:pt x="25713" y="15596"/>
                    </a:cubicBezTo>
                    <a:cubicBezTo>
                      <a:pt x="25765" y="15734"/>
                      <a:pt x="25713" y="15493"/>
                      <a:pt x="25713" y="15459"/>
                    </a:cubicBezTo>
                    <a:lnTo>
                      <a:pt x="25713" y="15459"/>
                    </a:lnTo>
                    <a:cubicBezTo>
                      <a:pt x="25713" y="15459"/>
                      <a:pt x="25713" y="15287"/>
                      <a:pt x="25816" y="15236"/>
                    </a:cubicBezTo>
                    <a:cubicBezTo>
                      <a:pt x="25919" y="15184"/>
                      <a:pt x="25713" y="15029"/>
                      <a:pt x="25816" y="15064"/>
                    </a:cubicBezTo>
                    <a:cubicBezTo>
                      <a:pt x="25919" y="15098"/>
                      <a:pt x="25816" y="15064"/>
                      <a:pt x="25816" y="14961"/>
                    </a:cubicBezTo>
                    <a:cubicBezTo>
                      <a:pt x="25816" y="14858"/>
                      <a:pt x="25816" y="15047"/>
                      <a:pt x="25816" y="15081"/>
                    </a:cubicBezTo>
                    <a:lnTo>
                      <a:pt x="25816" y="15081"/>
                    </a:lnTo>
                    <a:cubicBezTo>
                      <a:pt x="25816" y="15081"/>
                      <a:pt x="25816" y="15081"/>
                      <a:pt x="25816" y="15081"/>
                    </a:cubicBezTo>
                    <a:cubicBezTo>
                      <a:pt x="25816" y="15081"/>
                      <a:pt x="25816" y="15081"/>
                      <a:pt x="25816" y="15081"/>
                    </a:cubicBezTo>
                    <a:cubicBezTo>
                      <a:pt x="25812" y="15173"/>
                      <a:pt x="25812" y="15264"/>
                      <a:pt x="25816" y="15356"/>
                    </a:cubicBezTo>
                    <a:cubicBezTo>
                      <a:pt x="25713" y="15356"/>
                      <a:pt x="25816" y="15218"/>
                      <a:pt x="25816" y="15167"/>
                    </a:cubicBezTo>
                    <a:cubicBezTo>
                      <a:pt x="25816" y="15115"/>
                      <a:pt x="25816" y="14858"/>
                      <a:pt x="25919" y="14823"/>
                    </a:cubicBezTo>
                    <a:cubicBezTo>
                      <a:pt x="26023" y="14789"/>
                      <a:pt x="25919" y="14823"/>
                      <a:pt x="25919" y="14823"/>
                    </a:cubicBezTo>
                    <a:cubicBezTo>
                      <a:pt x="25919" y="14823"/>
                      <a:pt x="25799" y="14978"/>
                      <a:pt x="25731" y="14823"/>
                    </a:cubicBezTo>
                    <a:cubicBezTo>
                      <a:pt x="25662" y="14669"/>
                      <a:pt x="25731" y="14823"/>
                      <a:pt x="25731" y="14823"/>
                    </a:cubicBezTo>
                    <a:cubicBezTo>
                      <a:pt x="25731" y="14823"/>
                      <a:pt x="25731" y="14686"/>
                      <a:pt x="25868" y="14737"/>
                    </a:cubicBezTo>
                    <a:cubicBezTo>
                      <a:pt x="26005" y="14789"/>
                      <a:pt x="25868" y="14737"/>
                      <a:pt x="25868" y="14737"/>
                    </a:cubicBezTo>
                    <a:cubicBezTo>
                      <a:pt x="25868" y="14737"/>
                      <a:pt x="25868" y="14737"/>
                      <a:pt x="25868" y="14737"/>
                    </a:cubicBezTo>
                    <a:cubicBezTo>
                      <a:pt x="25868" y="14737"/>
                      <a:pt x="25868" y="14737"/>
                      <a:pt x="25868" y="14737"/>
                    </a:cubicBezTo>
                    <a:cubicBezTo>
                      <a:pt x="25868" y="14737"/>
                      <a:pt x="25868" y="14737"/>
                      <a:pt x="25868" y="14737"/>
                    </a:cubicBezTo>
                    <a:lnTo>
                      <a:pt x="25868" y="14737"/>
                    </a:lnTo>
                    <a:lnTo>
                      <a:pt x="25868" y="14652"/>
                    </a:lnTo>
                    <a:cubicBezTo>
                      <a:pt x="25868" y="14652"/>
                      <a:pt x="25868" y="14652"/>
                      <a:pt x="25868" y="14652"/>
                    </a:cubicBezTo>
                    <a:cubicBezTo>
                      <a:pt x="25868" y="14652"/>
                      <a:pt x="25868" y="14566"/>
                      <a:pt x="25868" y="14514"/>
                    </a:cubicBezTo>
                    <a:lnTo>
                      <a:pt x="25868" y="14514"/>
                    </a:lnTo>
                    <a:cubicBezTo>
                      <a:pt x="25868" y="14514"/>
                      <a:pt x="25868" y="14514"/>
                      <a:pt x="25868" y="14514"/>
                    </a:cubicBezTo>
                    <a:cubicBezTo>
                      <a:pt x="25868" y="14514"/>
                      <a:pt x="25868" y="14514"/>
                      <a:pt x="25971" y="14514"/>
                    </a:cubicBezTo>
                    <a:cubicBezTo>
                      <a:pt x="25976" y="14486"/>
                      <a:pt x="25976" y="14457"/>
                      <a:pt x="25971" y="14428"/>
                    </a:cubicBezTo>
                    <a:cubicBezTo>
                      <a:pt x="25971" y="14428"/>
                      <a:pt x="26091" y="14085"/>
                      <a:pt x="26126" y="14291"/>
                    </a:cubicBezTo>
                    <a:cubicBezTo>
                      <a:pt x="26160" y="14497"/>
                      <a:pt x="26126" y="14291"/>
                      <a:pt x="26126" y="14291"/>
                    </a:cubicBezTo>
                    <a:cubicBezTo>
                      <a:pt x="26538" y="14136"/>
                      <a:pt x="26435" y="14291"/>
                      <a:pt x="26126" y="14531"/>
                    </a:cubicBezTo>
                    <a:lnTo>
                      <a:pt x="26126" y="14531"/>
                    </a:lnTo>
                    <a:cubicBezTo>
                      <a:pt x="25902" y="14737"/>
                      <a:pt x="26366" y="14531"/>
                      <a:pt x="26486" y="14531"/>
                    </a:cubicBezTo>
                    <a:cubicBezTo>
                      <a:pt x="26607" y="14531"/>
                      <a:pt x="26486" y="15029"/>
                      <a:pt x="26263" y="14995"/>
                    </a:cubicBezTo>
                    <a:cubicBezTo>
                      <a:pt x="26040" y="14961"/>
                      <a:pt x="26263" y="14995"/>
                      <a:pt x="26263" y="14995"/>
                    </a:cubicBezTo>
                    <a:cubicBezTo>
                      <a:pt x="26263" y="14995"/>
                      <a:pt x="26108" y="15133"/>
                      <a:pt x="26005" y="14995"/>
                    </a:cubicBezTo>
                    <a:cubicBezTo>
                      <a:pt x="26064" y="15057"/>
                      <a:pt x="26162" y="15059"/>
                      <a:pt x="26224" y="15000"/>
                    </a:cubicBezTo>
                    <a:cubicBezTo>
                      <a:pt x="26226" y="14998"/>
                      <a:pt x="26227" y="14997"/>
                      <a:pt x="26229" y="14995"/>
                    </a:cubicBezTo>
                    <a:cubicBezTo>
                      <a:pt x="26486" y="15098"/>
                      <a:pt x="26503" y="15373"/>
                      <a:pt x="26589" y="15579"/>
                    </a:cubicBezTo>
                    <a:cubicBezTo>
                      <a:pt x="26675" y="15785"/>
                      <a:pt x="26830" y="15545"/>
                      <a:pt x="26967" y="15613"/>
                    </a:cubicBezTo>
                    <a:close/>
                    <a:moveTo>
                      <a:pt x="18138" y="47476"/>
                    </a:moveTo>
                    <a:lnTo>
                      <a:pt x="18138" y="47476"/>
                    </a:lnTo>
                    <a:lnTo>
                      <a:pt x="18138" y="47476"/>
                    </a:lnTo>
                    <a:lnTo>
                      <a:pt x="18138" y="47476"/>
                    </a:lnTo>
                    <a:lnTo>
                      <a:pt x="18224" y="47476"/>
                    </a:lnTo>
                    <a:lnTo>
                      <a:pt x="18224" y="47476"/>
                    </a:lnTo>
                    <a:lnTo>
                      <a:pt x="17984" y="47338"/>
                    </a:lnTo>
                    <a:lnTo>
                      <a:pt x="17984" y="47338"/>
                    </a:lnTo>
                    <a:lnTo>
                      <a:pt x="17984" y="47338"/>
                    </a:lnTo>
                    <a:lnTo>
                      <a:pt x="18070" y="47338"/>
                    </a:lnTo>
                    <a:lnTo>
                      <a:pt x="18070" y="47338"/>
                    </a:lnTo>
                    <a:lnTo>
                      <a:pt x="18070" y="47338"/>
                    </a:lnTo>
                    <a:lnTo>
                      <a:pt x="17795" y="47218"/>
                    </a:lnTo>
                    <a:lnTo>
                      <a:pt x="17795" y="47218"/>
                    </a:lnTo>
                    <a:cubicBezTo>
                      <a:pt x="17795" y="47218"/>
                      <a:pt x="17795" y="47218"/>
                      <a:pt x="17795" y="47218"/>
                    </a:cubicBezTo>
                    <a:cubicBezTo>
                      <a:pt x="17762" y="47203"/>
                      <a:pt x="17725" y="47203"/>
                      <a:pt x="17692" y="47218"/>
                    </a:cubicBezTo>
                    <a:lnTo>
                      <a:pt x="17692" y="47218"/>
                    </a:lnTo>
                    <a:lnTo>
                      <a:pt x="17692" y="47218"/>
                    </a:lnTo>
                    <a:lnTo>
                      <a:pt x="17692" y="47218"/>
                    </a:lnTo>
                    <a:lnTo>
                      <a:pt x="17864" y="47218"/>
                    </a:lnTo>
                    <a:lnTo>
                      <a:pt x="17658" y="47218"/>
                    </a:lnTo>
                    <a:lnTo>
                      <a:pt x="17658" y="47218"/>
                    </a:lnTo>
                    <a:lnTo>
                      <a:pt x="17417" y="47115"/>
                    </a:lnTo>
                    <a:lnTo>
                      <a:pt x="17417" y="47115"/>
                    </a:lnTo>
                    <a:lnTo>
                      <a:pt x="17417" y="47115"/>
                    </a:lnTo>
                    <a:lnTo>
                      <a:pt x="17280" y="47115"/>
                    </a:lnTo>
                    <a:lnTo>
                      <a:pt x="17469" y="47218"/>
                    </a:lnTo>
                    <a:lnTo>
                      <a:pt x="17194" y="47081"/>
                    </a:lnTo>
                    <a:lnTo>
                      <a:pt x="17194" y="47081"/>
                    </a:lnTo>
                    <a:lnTo>
                      <a:pt x="17366" y="47081"/>
                    </a:lnTo>
                    <a:lnTo>
                      <a:pt x="17228" y="47081"/>
                    </a:lnTo>
                    <a:lnTo>
                      <a:pt x="17366" y="47081"/>
                    </a:lnTo>
                    <a:lnTo>
                      <a:pt x="17108" y="46961"/>
                    </a:lnTo>
                    <a:lnTo>
                      <a:pt x="17108" y="46961"/>
                    </a:lnTo>
                    <a:lnTo>
                      <a:pt x="17005" y="46961"/>
                    </a:lnTo>
                    <a:lnTo>
                      <a:pt x="17005" y="46961"/>
                    </a:lnTo>
                    <a:lnTo>
                      <a:pt x="16782" y="46858"/>
                    </a:lnTo>
                    <a:lnTo>
                      <a:pt x="16782" y="46858"/>
                    </a:lnTo>
                    <a:lnTo>
                      <a:pt x="16696" y="46858"/>
                    </a:lnTo>
                    <a:lnTo>
                      <a:pt x="16696" y="46858"/>
                    </a:lnTo>
                    <a:cubicBezTo>
                      <a:pt x="16557" y="46803"/>
                      <a:pt x="16425" y="46733"/>
                      <a:pt x="16301" y="46651"/>
                    </a:cubicBezTo>
                    <a:lnTo>
                      <a:pt x="16301" y="46651"/>
                    </a:lnTo>
                    <a:lnTo>
                      <a:pt x="16129" y="46548"/>
                    </a:lnTo>
                    <a:lnTo>
                      <a:pt x="16283" y="46651"/>
                    </a:lnTo>
                    <a:lnTo>
                      <a:pt x="15940" y="46462"/>
                    </a:lnTo>
                    <a:lnTo>
                      <a:pt x="15940" y="46462"/>
                    </a:lnTo>
                    <a:lnTo>
                      <a:pt x="15837" y="46462"/>
                    </a:lnTo>
                    <a:lnTo>
                      <a:pt x="15837" y="46462"/>
                    </a:lnTo>
                    <a:lnTo>
                      <a:pt x="15665" y="46359"/>
                    </a:lnTo>
                    <a:lnTo>
                      <a:pt x="15665" y="46359"/>
                    </a:lnTo>
                    <a:lnTo>
                      <a:pt x="15665" y="46359"/>
                    </a:lnTo>
                    <a:lnTo>
                      <a:pt x="15665" y="46359"/>
                    </a:lnTo>
                    <a:lnTo>
                      <a:pt x="15510" y="46274"/>
                    </a:lnTo>
                    <a:lnTo>
                      <a:pt x="15510" y="46274"/>
                    </a:lnTo>
                    <a:lnTo>
                      <a:pt x="15339" y="46153"/>
                    </a:lnTo>
                    <a:lnTo>
                      <a:pt x="15339" y="46153"/>
                    </a:lnTo>
                    <a:lnTo>
                      <a:pt x="15201" y="46153"/>
                    </a:lnTo>
                    <a:lnTo>
                      <a:pt x="15201" y="46153"/>
                    </a:lnTo>
                    <a:cubicBezTo>
                      <a:pt x="15162" y="46164"/>
                      <a:pt x="15120" y="46164"/>
                      <a:pt x="15081" y="46153"/>
                    </a:cubicBezTo>
                    <a:lnTo>
                      <a:pt x="15081" y="46153"/>
                    </a:lnTo>
                    <a:lnTo>
                      <a:pt x="15218" y="46239"/>
                    </a:lnTo>
                    <a:lnTo>
                      <a:pt x="15081" y="46153"/>
                    </a:lnTo>
                    <a:lnTo>
                      <a:pt x="15081" y="46153"/>
                    </a:lnTo>
                    <a:lnTo>
                      <a:pt x="14961" y="46153"/>
                    </a:lnTo>
                    <a:lnTo>
                      <a:pt x="14961" y="46153"/>
                    </a:lnTo>
                    <a:lnTo>
                      <a:pt x="14823" y="46067"/>
                    </a:lnTo>
                    <a:cubicBezTo>
                      <a:pt x="14890" y="46095"/>
                      <a:pt x="14953" y="46130"/>
                      <a:pt x="15012" y="46170"/>
                    </a:cubicBezTo>
                    <a:cubicBezTo>
                      <a:pt x="15012" y="46170"/>
                      <a:pt x="15150" y="46274"/>
                      <a:pt x="15184" y="46274"/>
                    </a:cubicBezTo>
                    <a:lnTo>
                      <a:pt x="14720" y="45947"/>
                    </a:lnTo>
                    <a:lnTo>
                      <a:pt x="14720" y="45947"/>
                    </a:lnTo>
                    <a:cubicBezTo>
                      <a:pt x="14446" y="45724"/>
                      <a:pt x="14136" y="45535"/>
                      <a:pt x="13879" y="45312"/>
                    </a:cubicBezTo>
                    <a:lnTo>
                      <a:pt x="13982" y="45312"/>
                    </a:lnTo>
                    <a:lnTo>
                      <a:pt x="13827" y="45191"/>
                    </a:lnTo>
                    <a:lnTo>
                      <a:pt x="13827" y="45191"/>
                    </a:lnTo>
                    <a:cubicBezTo>
                      <a:pt x="13827" y="45191"/>
                      <a:pt x="13827" y="45191"/>
                      <a:pt x="13724" y="45191"/>
                    </a:cubicBezTo>
                    <a:lnTo>
                      <a:pt x="13724" y="45191"/>
                    </a:lnTo>
                    <a:lnTo>
                      <a:pt x="13724" y="45191"/>
                    </a:lnTo>
                    <a:lnTo>
                      <a:pt x="13724" y="45191"/>
                    </a:lnTo>
                    <a:cubicBezTo>
                      <a:pt x="13500" y="45056"/>
                      <a:pt x="13292" y="44895"/>
                      <a:pt x="13106" y="44710"/>
                    </a:cubicBezTo>
                    <a:lnTo>
                      <a:pt x="13106" y="44710"/>
                    </a:lnTo>
                    <a:cubicBezTo>
                      <a:pt x="12865" y="44453"/>
                      <a:pt x="12573" y="44264"/>
                      <a:pt x="12316" y="44023"/>
                    </a:cubicBezTo>
                    <a:cubicBezTo>
                      <a:pt x="12316" y="44023"/>
                      <a:pt x="12316" y="44023"/>
                      <a:pt x="12316" y="44023"/>
                    </a:cubicBezTo>
                    <a:cubicBezTo>
                      <a:pt x="11271" y="42931"/>
                      <a:pt x="10350" y="41727"/>
                      <a:pt x="9567" y="40434"/>
                    </a:cubicBezTo>
                    <a:lnTo>
                      <a:pt x="9567" y="40434"/>
                    </a:lnTo>
                    <a:cubicBezTo>
                      <a:pt x="9215" y="39466"/>
                      <a:pt x="8691" y="38570"/>
                      <a:pt x="8021" y="37788"/>
                    </a:cubicBezTo>
                    <a:lnTo>
                      <a:pt x="8021" y="37788"/>
                    </a:lnTo>
                    <a:cubicBezTo>
                      <a:pt x="6949" y="36560"/>
                      <a:pt x="6200" y="35084"/>
                      <a:pt x="5840" y="33494"/>
                    </a:cubicBezTo>
                    <a:cubicBezTo>
                      <a:pt x="5840" y="33494"/>
                      <a:pt x="5840" y="33494"/>
                      <a:pt x="5840" y="33580"/>
                    </a:cubicBezTo>
                    <a:cubicBezTo>
                      <a:pt x="5850" y="33546"/>
                      <a:pt x="5850" y="33511"/>
                      <a:pt x="5840" y="33477"/>
                    </a:cubicBezTo>
                    <a:cubicBezTo>
                      <a:pt x="5840" y="33477"/>
                      <a:pt x="5840" y="33580"/>
                      <a:pt x="5840" y="33614"/>
                    </a:cubicBezTo>
                    <a:cubicBezTo>
                      <a:pt x="5600" y="33202"/>
                      <a:pt x="5685" y="28461"/>
                      <a:pt x="5222" y="30299"/>
                    </a:cubicBezTo>
                    <a:cubicBezTo>
                      <a:pt x="5222" y="30299"/>
                      <a:pt x="5222" y="30093"/>
                      <a:pt x="5222" y="30042"/>
                    </a:cubicBezTo>
                    <a:cubicBezTo>
                      <a:pt x="5222" y="29990"/>
                      <a:pt x="5222" y="30042"/>
                      <a:pt x="5222" y="30128"/>
                    </a:cubicBezTo>
                    <a:cubicBezTo>
                      <a:pt x="5222" y="30213"/>
                      <a:pt x="5222" y="29887"/>
                      <a:pt x="5067" y="29784"/>
                    </a:cubicBezTo>
                    <a:cubicBezTo>
                      <a:pt x="4913" y="29681"/>
                      <a:pt x="5067" y="29784"/>
                      <a:pt x="5067" y="29784"/>
                    </a:cubicBezTo>
                    <a:lnTo>
                      <a:pt x="5067" y="29784"/>
                    </a:lnTo>
                    <a:cubicBezTo>
                      <a:pt x="5067" y="29784"/>
                      <a:pt x="5067" y="29612"/>
                      <a:pt x="5067" y="29544"/>
                    </a:cubicBezTo>
                    <a:cubicBezTo>
                      <a:pt x="5067" y="29475"/>
                      <a:pt x="5067" y="29664"/>
                      <a:pt x="5067" y="29715"/>
                    </a:cubicBezTo>
                    <a:cubicBezTo>
                      <a:pt x="5067" y="29458"/>
                      <a:pt x="4947" y="29166"/>
                      <a:pt x="4844" y="28908"/>
                    </a:cubicBezTo>
                    <a:cubicBezTo>
                      <a:pt x="4844" y="28994"/>
                      <a:pt x="4844" y="29080"/>
                      <a:pt x="4844" y="29183"/>
                    </a:cubicBezTo>
                    <a:cubicBezTo>
                      <a:pt x="4689" y="28753"/>
                      <a:pt x="4672" y="28290"/>
                      <a:pt x="4552" y="27843"/>
                    </a:cubicBezTo>
                    <a:cubicBezTo>
                      <a:pt x="4552" y="27929"/>
                      <a:pt x="4552" y="27843"/>
                      <a:pt x="4552" y="27740"/>
                    </a:cubicBezTo>
                    <a:cubicBezTo>
                      <a:pt x="4552" y="27637"/>
                      <a:pt x="4552" y="27740"/>
                      <a:pt x="4552" y="27740"/>
                    </a:cubicBezTo>
                    <a:cubicBezTo>
                      <a:pt x="4552" y="27740"/>
                      <a:pt x="4552" y="27740"/>
                      <a:pt x="4552" y="27740"/>
                    </a:cubicBezTo>
                    <a:cubicBezTo>
                      <a:pt x="4552" y="27740"/>
                      <a:pt x="4552" y="27740"/>
                      <a:pt x="4552" y="27740"/>
                    </a:cubicBezTo>
                    <a:cubicBezTo>
                      <a:pt x="4343" y="27287"/>
                      <a:pt x="4226" y="26796"/>
                      <a:pt x="4208" y="26297"/>
                    </a:cubicBezTo>
                    <a:cubicBezTo>
                      <a:pt x="4218" y="26366"/>
                      <a:pt x="4218" y="26435"/>
                      <a:pt x="4208" y="26503"/>
                    </a:cubicBezTo>
                    <a:cubicBezTo>
                      <a:pt x="4218" y="26435"/>
                      <a:pt x="4218" y="26366"/>
                      <a:pt x="4208" y="26297"/>
                    </a:cubicBezTo>
                    <a:lnTo>
                      <a:pt x="4208" y="26297"/>
                    </a:lnTo>
                    <a:cubicBezTo>
                      <a:pt x="4208" y="26297"/>
                      <a:pt x="4208" y="26297"/>
                      <a:pt x="4208" y="26297"/>
                    </a:cubicBezTo>
                    <a:lnTo>
                      <a:pt x="4208" y="26297"/>
                    </a:lnTo>
                    <a:lnTo>
                      <a:pt x="4208" y="26297"/>
                    </a:lnTo>
                    <a:cubicBezTo>
                      <a:pt x="4208" y="26297"/>
                      <a:pt x="4208" y="26297"/>
                      <a:pt x="4208" y="26400"/>
                    </a:cubicBezTo>
                    <a:cubicBezTo>
                      <a:pt x="4208" y="26503"/>
                      <a:pt x="4208" y="26400"/>
                      <a:pt x="4208" y="26400"/>
                    </a:cubicBezTo>
                    <a:lnTo>
                      <a:pt x="4208" y="26400"/>
                    </a:lnTo>
                    <a:lnTo>
                      <a:pt x="4208" y="26400"/>
                    </a:lnTo>
                    <a:cubicBezTo>
                      <a:pt x="4208" y="26314"/>
                      <a:pt x="4208" y="26194"/>
                      <a:pt x="4208" y="26091"/>
                    </a:cubicBezTo>
                    <a:lnTo>
                      <a:pt x="4208" y="26091"/>
                    </a:lnTo>
                    <a:cubicBezTo>
                      <a:pt x="4200" y="26034"/>
                      <a:pt x="4200" y="25976"/>
                      <a:pt x="4208" y="25919"/>
                    </a:cubicBezTo>
                    <a:lnTo>
                      <a:pt x="4208" y="25919"/>
                    </a:lnTo>
                    <a:cubicBezTo>
                      <a:pt x="4191" y="25679"/>
                      <a:pt x="4191" y="25438"/>
                      <a:pt x="4208" y="25198"/>
                    </a:cubicBezTo>
                    <a:lnTo>
                      <a:pt x="4208" y="25198"/>
                    </a:lnTo>
                    <a:cubicBezTo>
                      <a:pt x="4208" y="25198"/>
                      <a:pt x="4208" y="25112"/>
                      <a:pt x="4208" y="25078"/>
                    </a:cubicBezTo>
                    <a:lnTo>
                      <a:pt x="4208" y="25078"/>
                    </a:lnTo>
                    <a:cubicBezTo>
                      <a:pt x="4764" y="15747"/>
                      <a:pt x="10928" y="7687"/>
                      <a:pt x="19787" y="4706"/>
                    </a:cubicBezTo>
                    <a:lnTo>
                      <a:pt x="19787" y="4706"/>
                    </a:lnTo>
                    <a:lnTo>
                      <a:pt x="19994" y="4706"/>
                    </a:lnTo>
                    <a:lnTo>
                      <a:pt x="19994" y="4706"/>
                    </a:lnTo>
                    <a:lnTo>
                      <a:pt x="20217" y="4706"/>
                    </a:lnTo>
                    <a:lnTo>
                      <a:pt x="20062" y="4706"/>
                    </a:lnTo>
                    <a:lnTo>
                      <a:pt x="20337" y="4706"/>
                    </a:lnTo>
                    <a:lnTo>
                      <a:pt x="20234" y="4706"/>
                    </a:lnTo>
                    <a:lnTo>
                      <a:pt x="20234" y="4706"/>
                    </a:lnTo>
                    <a:lnTo>
                      <a:pt x="20423" y="4706"/>
                    </a:lnTo>
                    <a:lnTo>
                      <a:pt x="20423" y="4706"/>
                    </a:lnTo>
                    <a:lnTo>
                      <a:pt x="21711" y="4414"/>
                    </a:lnTo>
                    <a:lnTo>
                      <a:pt x="21711" y="4414"/>
                    </a:lnTo>
                    <a:lnTo>
                      <a:pt x="22038" y="4414"/>
                    </a:lnTo>
                    <a:lnTo>
                      <a:pt x="21814" y="4414"/>
                    </a:lnTo>
                    <a:lnTo>
                      <a:pt x="21814" y="4414"/>
                    </a:lnTo>
                    <a:lnTo>
                      <a:pt x="22415" y="4414"/>
                    </a:lnTo>
                    <a:lnTo>
                      <a:pt x="22415" y="4414"/>
                    </a:lnTo>
                    <a:lnTo>
                      <a:pt x="22106" y="4414"/>
                    </a:lnTo>
                    <a:lnTo>
                      <a:pt x="22398" y="4414"/>
                    </a:lnTo>
                    <a:lnTo>
                      <a:pt x="22398" y="4414"/>
                    </a:lnTo>
                    <a:lnTo>
                      <a:pt x="22690" y="4414"/>
                    </a:lnTo>
                    <a:lnTo>
                      <a:pt x="22587" y="4414"/>
                    </a:lnTo>
                    <a:lnTo>
                      <a:pt x="22484" y="4414"/>
                    </a:lnTo>
                    <a:lnTo>
                      <a:pt x="22725" y="4414"/>
                    </a:lnTo>
                    <a:lnTo>
                      <a:pt x="22347" y="4414"/>
                    </a:lnTo>
                    <a:lnTo>
                      <a:pt x="22244" y="4414"/>
                    </a:lnTo>
                    <a:lnTo>
                      <a:pt x="22055" y="4414"/>
                    </a:lnTo>
                    <a:lnTo>
                      <a:pt x="22415" y="4414"/>
                    </a:lnTo>
                    <a:lnTo>
                      <a:pt x="22020" y="4414"/>
                    </a:lnTo>
                    <a:lnTo>
                      <a:pt x="22020" y="4414"/>
                    </a:lnTo>
                    <a:lnTo>
                      <a:pt x="21608" y="4414"/>
                    </a:lnTo>
                    <a:lnTo>
                      <a:pt x="21608" y="4414"/>
                    </a:lnTo>
                    <a:lnTo>
                      <a:pt x="21213" y="4500"/>
                    </a:lnTo>
                    <a:lnTo>
                      <a:pt x="21385" y="4500"/>
                    </a:lnTo>
                    <a:lnTo>
                      <a:pt x="21385" y="4500"/>
                    </a:lnTo>
                    <a:cubicBezTo>
                      <a:pt x="21251" y="4544"/>
                      <a:pt x="21113" y="4572"/>
                      <a:pt x="20973" y="4586"/>
                    </a:cubicBezTo>
                    <a:lnTo>
                      <a:pt x="21144" y="4586"/>
                    </a:lnTo>
                    <a:lnTo>
                      <a:pt x="20955" y="4586"/>
                    </a:lnTo>
                    <a:lnTo>
                      <a:pt x="20955" y="4586"/>
                    </a:lnTo>
                    <a:lnTo>
                      <a:pt x="20835" y="4586"/>
                    </a:lnTo>
                    <a:lnTo>
                      <a:pt x="20835" y="4586"/>
                    </a:lnTo>
                    <a:lnTo>
                      <a:pt x="20835" y="4586"/>
                    </a:lnTo>
                    <a:cubicBezTo>
                      <a:pt x="20835" y="4586"/>
                      <a:pt x="20835" y="4586"/>
                      <a:pt x="20835" y="4586"/>
                    </a:cubicBezTo>
                    <a:lnTo>
                      <a:pt x="20835" y="4586"/>
                    </a:lnTo>
                    <a:lnTo>
                      <a:pt x="20663" y="4586"/>
                    </a:lnTo>
                    <a:lnTo>
                      <a:pt x="20663" y="4586"/>
                    </a:lnTo>
                    <a:lnTo>
                      <a:pt x="20663" y="4586"/>
                    </a:lnTo>
                    <a:lnTo>
                      <a:pt x="20663" y="4586"/>
                    </a:lnTo>
                    <a:lnTo>
                      <a:pt x="20560" y="4586"/>
                    </a:lnTo>
                    <a:lnTo>
                      <a:pt x="20560" y="4586"/>
                    </a:lnTo>
                    <a:lnTo>
                      <a:pt x="20114" y="4706"/>
                    </a:lnTo>
                    <a:lnTo>
                      <a:pt x="20114" y="4706"/>
                    </a:lnTo>
                    <a:lnTo>
                      <a:pt x="19787" y="4827"/>
                    </a:lnTo>
                    <a:lnTo>
                      <a:pt x="19787" y="4827"/>
                    </a:lnTo>
                    <a:lnTo>
                      <a:pt x="19392" y="4947"/>
                    </a:lnTo>
                    <a:lnTo>
                      <a:pt x="19392" y="4947"/>
                    </a:lnTo>
                    <a:lnTo>
                      <a:pt x="19100" y="5153"/>
                    </a:lnTo>
                    <a:lnTo>
                      <a:pt x="19100" y="5153"/>
                    </a:lnTo>
                    <a:lnTo>
                      <a:pt x="18997" y="5153"/>
                    </a:lnTo>
                    <a:lnTo>
                      <a:pt x="18997" y="5153"/>
                    </a:lnTo>
                    <a:lnTo>
                      <a:pt x="18430" y="5359"/>
                    </a:lnTo>
                    <a:lnTo>
                      <a:pt x="18568" y="5359"/>
                    </a:lnTo>
                    <a:lnTo>
                      <a:pt x="18568" y="5359"/>
                    </a:lnTo>
                    <a:cubicBezTo>
                      <a:pt x="18763" y="5286"/>
                      <a:pt x="18964" y="5229"/>
                      <a:pt x="19169" y="5187"/>
                    </a:cubicBezTo>
                    <a:lnTo>
                      <a:pt x="19169" y="5187"/>
                    </a:lnTo>
                    <a:lnTo>
                      <a:pt x="19341" y="5187"/>
                    </a:lnTo>
                    <a:lnTo>
                      <a:pt x="19461" y="5187"/>
                    </a:lnTo>
                    <a:lnTo>
                      <a:pt x="19186" y="5187"/>
                    </a:lnTo>
                    <a:lnTo>
                      <a:pt x="19186" y="5187"/>
                    </a:lnTo>
                    <a:lnTo>
                      <a:pt x="19032" y="5187"/>
                    </a:lnTo>
                    <a:lnTo>
                      <a:pt x="19032" y="5187"/>
                    </a:lnTo>
                    <a:lnTo>
                      <a:pt x="18911" y="5187"/>
                    </a:lnTo>
                    <a:lnTo>
                      <a:pt x="18911" y="5187"/>
                    </a:lnTo>
                    <a:lnTo>
                      <a:pt x="18740" y="5187"/>
                    </a:lnTo>
                    <a:lnTo>
                      <a:pt x="18740" y="5187"/>
                    </a:lnTo>
                    <a:lnTo>
                      <a:pt x="18894" y="5187"/>
                    </a:lnTo>
                    <a:lnTo>
                      <a:pt x="18894" y="5187"/>
                    </a:lnTo>
                    <a:lnTo>
                      <a:pt x="19049" y="5187"/>
                    </a:lnTo>
                    <a:lnTo>
                      <a:pt x="19049" y="5187"/>
                    </a:lnTo>
                    <a:lnTo>
                      <a:pt x="18860" y="5187"/>
                    </a:lnTo>
                    <a:cubicBezTo>
                      <a:pt x="18997" y="5187"/>
                      <a:pt x="19392" y="5067"/>
                      <a:pt x="19032" y="5187"/>
                    </a:cubicBezTo>
                    <a:lnTo>
                      <a:pt x="19186" y="5187"/>
                    </a:lnTo>
                    <a:lnTo>
                      <a:pt x="19289" y="5187"/>
                    </a:lnTo>
                    <a:lnTo>
                      <a:pt x="19650" y="5084"/>
                    </a:lnTo>
                    <a:cubicBezTo>
                      <a:pt x="19252" y="5196"/>
                      <a:pt x="18862" y="5334"/>
                      <a:pt x="18482" y="5497"/>
                    </a:cubicBezTo>
                    <a:lnTo>
                      <a:pt x="18654" y="5497"/>
                    </a:lnTo>
                    <a:lnTo>
                      <a:pt x="18654" y="5497"/>
                    </a:lnTo>
                    <a:cubicBezTo>
                      <a:pt x="18654" y="5497"/>
                      <a:pt x="18860" y="5497"/>
                      <a:pt x="18740" y="5497"/>
                    </a:cubicBezTo>
                    <a:lnTo>
                      <a:pt x="18894" y="5497"/>
                    </a:lnTo>
                    <a:lnTo>
                      <a:pt x="18894" y="5497"/>
                    </a:lnTo>
                    <a:lnTo>
                      <a:pt x="19032" y="5497"/>
                    </a:lnTo>
                    <a:cubicBezTo>
                      <a:pt x="18929" y="5497"/>
                      <a:pt x="18808" y="5497"/>
                      <a:pt x="18722" y="5617"/>
                    </a:cubicBezTo>
                    <a:lnTo>
                      <a:pt x="18722" y="5617"/>
                    </a:lnTo>
                    <a:lnTo>
                      <a:pt x="18585" y="5617"/>
                    </a:lnTo>
                    <a:lnTo>
                      <a:pt x="18585" y="5617"/>
                    </a:lnTo>
                    <a:lnTo>
                      <a:pt x="18413" y="5617"/>
                    </a:lnTo>
                    <a:cubicBezTo>
                      <a:pt x="18505" y="5624"/>
                      <a:pt x="18597" y="5624"/>
                      <a:pt x="18688" y="5617"/>
                    </a:cubicBezTo>
                    <a:cubicBezTo>
                      <a:pt x="18396" y="5771"/>
                      <a:pt x="18035" y="5909"/>
                      <a:pt x="17743" y="6098"/>
                    </a:cubicBezTo>
                    <a:lnTo>
                      <a:pt x="17743" y="6098"/>
                    </a:lnTo>
                    <a:lnTo>
                      <a:pt x="17554" y="6201"/>
                    </a:lnTo>
                    <a:lnTo>
                      <a:pt x="17743" y="6201"/>
                    </a:lnTo>
                    <a:lnTo>
                      <a:pt x="17743" y="6201"/>
                    </a:lnTo>
                    <a:cubicBezTo>
                      <a:pt x="17743" y="6201"/>
                      <a:pt x="17743" y="6201"/>
                      <a:pt x="17743" y="6201"/>
                    </a:cubicBezTo>
                    <a:cubicBezTo>
                      <a:pt x="17557" y="6309"/>
                      <a:pt x="17362" y="6402"/>
                      <a:pt x="17159" y="6476"/>
                    </a:cubicBezTo>
                    <a:cubicBezTo>
                      <a:pt x="17159" y="6476"/>
                      <a:pt x="17159" y="6476"/>
                      <a:pt x="17159" y="6476"/>
                    </a:cubicBezTo>
                    <a:cubicBezTo>
                      <a:pt x="17159" y="6476"/>
                      <a:pt x="17056" y="6476"/>
                      <a:pt x="17039" y="6476"/>
                    </a:cubicBezTo>
                    <a:lnTo>
                      <a:pt x="17039" y="6476"/>
                    </a:lnTo>
                    <a:cubicBezTo>
                      <a:pt x="16976" y="6499"/>
                      <a:pt x="16918" y="6534"/>
                      <a:pt x="16867" y="6579"/>
                    </a:cubicBezTo>
                    <a:lnTo>
                      <a:pt x="16867" y="6579"/>
                    </a:lnTo>
                    <a:cubicBezTo>
                      <a:pt x="16867" y="6579"/>
                      <a:pt x="16627" y="6750"/>
                      <a:pt x="16730" y="6716"/>
                    </a:cubicBezTo>
                    <a:lnTo>
                      <a:pt x="16730" y="6716"/>
                    </a:lnTo>
                    <a:lnTo>
                      <a:pt x="16730" y="6716"/>
                    </a:lnTo>
                    <a:lnTo>
                      <a:pt x="16730" y="6716"/>
                    </a:lnTo>
                    <a:cubicBezTo>
                      <a:pt x="16730" y="6716"/>
                      <a:pt x="16730" y="6716"/>
                      <a:pt x="16730" y="6716"/>
                    </a:cubicBezTo>
                    <a:lnTo>
                      <a:pt x="16885" y="6716"/>
                    </a:lnTo>
                    <a:lnTo>
                      <a:pt x="16627" y="6853"/>
                    </a:lnTo>
                    <a:lnTo>
                      <a:pt x="16627" y="6853"/>
                    </a:lnTo>
                    <a:cubicBezTo>
                      <a:pt x="16627" y="6853"/>
                      <a:pt x="16455" y="6853"/>
                      <a:pt x="16386" y="6991"/>
                    </a:cubicBezTo>
                    <a:cubicBezTo>
                      <a:pt x="16318" y="7128"/>
                      <a:pt x="16507" y="6991"/>
                      <a:pt x="16558" y="6991"/>
                    </a:cubicBezTo>
                    <a:cubicBezTo>
                      <a:pt x="16389" y="7066"/>
                      <a:pt x="16228" y="7158"/>
                      <a:pt x="16077" y="7266"/>
                    </a:cubicBezTo>
                    <a:lnTo>
                      <a:pt x="16077" y="7266"/>
                    </a:lnTo>
                    <a:lnTo>
                      <a:pt x="16077" y="7266"/>
                    </a:lnTo>
                    <a:cubicBezTo>
                      <a:pt x="16317" y="7116"/>
                      <a:pt x="16570" y="6989"/>
                      <a:pt x="16833" y="6888"/>
                    </a:cubicBezTo>
                    <a:lnTo>
                      <a:pt x="16833" y="6888"/>
                    </a:lnTo>
                    <a:cubicBezTo>
                      <a:pt x="16833" y="6888"/>
                      <a:pt x="16833" y="6888"/>
                      <a:pt x="16833" y="6888"/>
                    </a:cubicBezTo>
                    <a:lnTo>
                      <a:pt x="16833" y="6888"/>
                    </a:lnTo>
                    <a:lnTo>
                      <a:pt x="16936" y="6888"/>
                    </a:lnTo>
                    <a:lnTo>
                      <a:pt x="16833" y="6888"/>
                    </a:lnTo>
                    <a:cubicBezTo>
                      <a:pt x="16833" y="6888"/>
                      <a:pt x="16988" y="6785"/>
                      <a:pt x="17056" y="6785"/>
                    </a:cubicBezTo>
                    <a:lnTo>
                      <a:pt x="17056" y="6785"/>
                    </a:lnTo>
                    <a:cubicBezTo>
                      <a:pt x="17056" y="6785"/>
                      <a:pt x="17314" y="6682"/>
                      <a:pt x="17159" y="6785"/>
                    </a:cubicBezTo>
                    <a:lnTo>
                      <a:pt x="17039" y="6785"/>
                    </a:lnTo>
                    <a:cubicBezTo>
                      <a:pt x="17073" y="6775"/>
                      <a:pt x="17109" y="6775"/>
                      <a:pt x="17142" y="6785"/>
                    </a:cubicBezTo>
                    <a:lnTo>
                      <a:pt x="17022" y="6785"/>
                    </a:lnTo>
                    <a:lnTo>
                      <a:pt x="17022" y="6785"/>
                    </a:lnTo>
                    <a:cubicBezTo>
                      <a:pt x="17022" y="6785"/>
                      <a:pt x="17022" y="6785"/>
                      <a:pt x="16885" y="6785"/>
                    </a:cubicBezTo>
                    <a:cubicBezTo>
                      <a:pt x="16747" y="6785"/>
                      <a:pt x="17074" y="6785"/>
                      <a:pt x="17005" y="6785"/>
                    </a:cubicBezTo>
                    <a:cubicBezTo>
                      <a:pt x="17104" y="6745"/>
                      <a:pt x="17215" y="6745"/>
                      <a:pt x="17314" y="6785"/>
                    </a:cubicBezTo>
                    <a:lnTo>
                      <a:pt x="17314" y="6785"/>
                    </a:lnTo>
                    <a:cubicBezTo>
                      <a:pt x="17125" y="6922"/>
                      <a:pt x="16902" y="7025"/>
                      <a:pt x="16696" y="7145"/>
                    </a:cubicBezTo>
                    <a:lnTo>
                      <a:pt x="16696" y="7145"/>
                    </a:lnTo>
                    <a:lnTo>
                      <a:pt x="16696" y="7145"/>
                    </a:lnTo>
                    <a:lnTo>
                      <a:pt x="16696" y="7145"/>
                    </a:lnTo>
                    <a:cubicBezTo>
                      <a:pt x="16696" y="7145"/>
                      <a:pt x="16696" y="7145"/>
                      <a:pt x="16696" y="7145"/>
                    </a:cubicBezTo>
                    <a:lnTo>
                      <a:pt x="16696" y="7145"/>
                    </a:lnTo>
                    <a:lnTo>
                      <a:pt x="16696" y="7145"/>
                    </a:lnTo>
                    <a:lnTo>
                      <a:pt x="16455" y="7300"/>
                    </a:lnTo>
                    <a:lnTo>
                      <a:pt x="16455" y="7300"/>
                    </a:lnTo>
                    <a:cubicBezTo>
                      <a:pt x="16455" y="7300"/>
                      <a:pt x="16455" y="7300"/>
                      <a:pt x="16455" y="7386"/>
                    </a:cubicBezTo>
                    <a:lnTo>
                      <a:pt x="16610" y="7386"/>
                    </a:lnTo>
                    <a:lnTo>
                      <a:pt x="16610" y="7386"/>
                    </a:lnTo>
                    <a:lnTo>
                      <a:pt x="16610" y="7489"/>
                    </a:lnTo>
                    <a:cubicBezTo>
                      <a:pt x="16610" y="7489"/>
                      <a:pt x="16610" y="7489"/>
                      <a:pt x="16610" y="7489"/>
                    </a:cubicBezTo>
                    <a:lnTo>
                      <a:pt x="16610" y="7489"/>
                    </a:lnTo>
                    <a:cubicBezTo>
                      <a:pt x="16953" y="7266"/>
                      <a:pt x="16713" y="7489"/>
                      <a:pt x="16610" y="7592"/>
                    </a:cubicBezTo>
                    <a:cubicBezTo>
                      <a:pt x="16730" y="7592"/>
                      <a:pt x="16833" y="7386"/>
                      <a:pt x="16970" y="7334"/>
                    </a:cubicBezTo>
                    <a:lnTo>
                      <a:pt x="16970" y="7334"/>
                    </a:lnTo>
                    <a:cubicBezTo>
                      <a:pt x="16970" y="7334"/>
                      <a:pt x="17280" y="7145"/>
                      <a:pt x="17108" y="7334"/>
                    </a:cubicBezTo>
                    <a:lnTo>
                      <a:pt x="17245" y="7334"/>
                    </a:lnTo>
                    <a:lnTo>
                      <a:pt x="17142" y="7334"/>
                    </a:lnTo>
                    <a:cubicBezTo>
                      <a:pt x="17142" y="7334"/>
                      <a:pt x="17142" y="7334"/>
                      <a:pt x="17142" y="7334"/>
                    </a:cubicBezTo>
                    <a:cubicBezTo>
                      <a:pt x="17142" y="7334"/>
                      <a:pt x="17022" y="7334"/>
                      <a:pt x="16988" y="7437"/>
                    </a:cubicBezTo>
                    <a:lnTo>
                      <a:pt x="16988" y="7437"/>
                    </a:lnTo>
                    <a:cubicBezTo>
                      <a:pt x="16988" y="7437"/>
                      <a:pt x="16885" y="7437"/>
                      <a:pt x="16867" y="7437"/>
                    </a:cubicBezTo>
                    <a:cubicBezTo>
                      <a:pt x="17211" y="7317"/>
                      <a:pt x="16747" y="7437"/>
                      <a:pt x="16610" y="7575"/>
                    </a:cubicBezTo>
                    <a:lnTo>
                      <a:pt x="16610" y="7575"/>
                    </a:lnTo>
                    <a:lnTo>
                      <a:pt x="16421" y="7678"/>
                    </a:lnTo>
                    <a:lnTo>
                      <a:pt x="16421" y="7678"/>
                    </a:lnTo>
                    <a:lnTo>
                      <a:pt x="16283" y="7678"/>
                    </a:lnTo>
                    <a:cubicBezTo>
                      <a:pt x="16438" y="7678"/>
                      <a:pt x="16283" y="7678"/>
                      <a:pt x="16283" y="7678"/>
                    </a:cubicBezTo>
                    <a:lnTo>
                      <a:pt x="16283" y="7678"/>
                    </a:lnTo>
                    <a:lnTo>
                      <a:pt x="16129" y="7678"/>
                    </a:lnTo>
                    <a:lnTo>
                      <a:pt x="16129" y="7678"/>
                    </a:lnTo>
                    <a:lnTo>
                      <a:pt x="16129" y="7678"/>
                    </a:lnTo>
                    <a:lnTo>
                      <a:pt x="16129" y="7678"/>
                    </a:lnTo>
                    <a:cubicBezTo>
                      <a:pt x="16026" y="7678"/>
                      <a:pt x="15923" y="7833"/>
                      <a:pt x="15820" y="7867"/>
                    </a:cubicBezTo>
                    <a:cubicBezTo>
                      <a:pt x="15717" y="7901"/>
                      <a:pt x="15974" y="7764"/>
                      <a:pt x="16043" y="7747"/>
                    </a:cubicBezTo>
                    <a:cubicBezTo>
                      <a:pt x="16112" y="7729"/>
                      <a:pt x="16043" y="7747"/>
                      <a:pt x="16043" y="7747"/>
                    </a:cubicBezTo>
                    <a:cubicBezTo>
                      <a:pt x="16131" y="7705"/>
                      <a:pt x="16223" y="7670"/>
                      <a:pt x="16318" y="7644"/>
                    </a:cubicBezTo>
                    <a:lnTo>
                      <a:pt x="16198" y="7644"/>
                    </a:lnTo>
                    <a:cubicBezTo>
                      <a:pt x="16386" y="7558"/>
                      <a:pt x="16558" y="7420"/>
                      <a:pt x="16747" y="7352"/>
                    </a:cubicBezTo>
                    <a:lnTo>
                      <a:pt x="16747" y="7352"/>
                    </a:lnTo>
                    <a:lnTo>
                      <a:pt x="16747" y="7352"/>
                    </a:lnTo>
                    <a:cubicBezTo>
                      <a:pt x="16976" y="7288"/>
                      <a:pt x="17195" y="7196"/>
                      <a:pt x="17400" y="7077"/>
                    </a:cubicBezTo>
                    <a:cubicBezTo>
                      <a:pt x="17400" y="7077"/>
                      <a:pt x="17400" y="7077"/>
                      <a:pt x="17262" y="7077"/>
                    </a:cubicBezTo>
                    <a:lnTo>
                      <a:pt x="17262" y="7077"/>
                    </a:lnTo>
                    <a:cubicBezTo>
                      <a:pt x="17366" y="7077"/>
                      <a:pt x="17761" y="6836"/>
                      <a:pt x="17520" y="6991"/>
                    </a:cubicBezTo>
                    <a:cubicBezTo>
                      <a:pt x="17692" y="6991"/>
                      <a:pt x="17692" y="6819"/>
                      <a:pt x="17846" y="6768"/>
                    </a:cubicBezTo>
                    <a:cubicBezTo>
                      <a:pt x="17692" y="6768"/>
                      <a:pt x="17846" y="6768"/>
                      <a:pt x="17846" y="6768"/>
                    </a:cubicBezTo>
                    <a:lnTo>
                      <a:pt x="17846" y="6768"/>
                    </a:lnTo>
                    <a:cubicBezTo>
                      <a:pt x="18036" y="6628"/>
                      <a:pt x="18252" y="6528"/>
                      <a:pt x="18482" y="6476"/>
                    </a:cubicBezTo>
                    <a:lnTo>
                      <a:pt x="18482" y="6476"/>
                    </a:lnTo>
                    <a:cubicBezTo>
                      <a:pt x="18662" y="6364"/>
                      <a:pt x="18859" y="6282"/>
                      <a:pt x="19066" y="6235"/>
                    </a:cubicBezTo>
                    <a:lnTo>
                      <a:pt x="18911" y="6321"/>
                    </a:lnTo>
                    <a:cubicBezTo>
                      <a:pt x="19100" y="6321"/>
                      <a:pt x="19238" y="6149"/>
                      <a:pt x="19427" y="6115"/>
                    </a:cubicBezTo>
                    <a:lnTo>
                      <a:pt x="19238" y="6252"/>
                    </a:lnTo>
                    <a:cubicBezTo>
                      <a:pt x="20286" y="5617"/>
                      <a:pt x="22038" y="4998"/>
                      <a:pt x="20303" y="5909"/>
                    </a:cubicBezTo>
                    <a:cubicBezTo>
                      <a:pt x="20578" y="5823"/>
                      <a:pt x="21230" y="5411"/>
                      <a:pt x="21024" y="5651"/>
                    </a:cubicBezTo>
                    <a:cubicBezTo>
                      <a:pt x="21780" y="5393"/>
                      <a:pt x="20629" y="6012"/>
                      <a:pt x="20303" y="6149"/>
                    </a:cubicBezTo>
                    <a:cubicBezTo>
                      <a:pt x="20698" y="6012"/>
                      <a:pt x="20303" y="6149"/>
                      <a:pt x="20303" y="6149"/>
                    </a:cubicBezTo>
                    <a:cubicBezTo>
                      <a:pt x="20303" y="6149"/>
                      <a:pt x="20560" y="5977"/>
                      <a:pt x="20406" y="6149"/>
                    </a:cubicBezTo>
                    <a:cubicBezTo>
                      <a:pt x="20663" y="5857"/>
                      <a:pt x="20921" y="6149"/>
                      <a:pt x="20492" y="6235"/>
                    </a:cubicBezTo>
                    <a:cubicBezTo>
                      <a:pt x="20448" y="6218"/>
                      <a:pt x="20398" y="6218"/>
                      <a:pt x="20354" y="6235"/>
                    </a:cubicBezTo>
                    <a:cubicBezTo>
                      <a:pt x="20612" y="6235"/>
                      <a:pt x="20251" y="6321"/>
                      <a:pt x="20165" y="6355"/>
                    </a:cubicBezTo>
                    <a:cubicBezTo>
                      <a:pt x="20818" y="6149"/>
                      <a:pt x="19616" y="6647"/>
                      <a:pt x="20337" y="6355"/>
                    </a:cubicBezTo>
                    <a:cubicBezTo>
                      <a:pt x="19427" y="6750"/>
                      <a:pt x="20749" y="6355"/>
                      <a:pt x="19856" y="6716"/>
                    </a:cubicBezTo>
                    <a:cubicBezTo>
                      <a:pt x="19856" y="6819"/>
                      <a:pt x="19856" y="6716"/>
                      <a:pt x="20097" y="6716"/>
                    </a:cubicBezTo>
                    <a:cubicBezTo>
                      <a:pt x="19967" y="6814"/>
                      <a:pt x="19822" y="6889"/>
                      <a:pt x="19667" y="6939"/>
                    </a:cubicBezTo>
                    <a:cubicBezTo>
                      <a:pt x="19564" y="6939"/>
                      <a:pt x="20423" y="6939"/>
                      <a:pt x="19495" y="7145"/>
                    </a:cubicBezTo>
                    <a:cubicBezTo>
                      <a:pt x="19392" y="7145"/>
                      <a:pt x="19959" y="7145"/>
                      <a:pt x="19358" y="7266"/>
                    </a:cubicBezTo>
                    <a:cubicBezTo>
                      <a:pt x="19856" y="7094"/>
                      <a:pt x="19925" y="7266"/>
                      <a:pt x="19358" y="7352"/>
                    </a:cubicBezTo>
                    <a:cubicBezTo>
                      <a:pt x="19581" y="7541"/>
                      <a:pt x="19255" y="7592"/>
                      <a:pt x="19358" y="7523"/>
                    </a:cubicBezTo>
                    <a:cubicBezTo>
                      <a:pt x="19083" y="7523"/>
                      <a:pt x="19358" y="7747"/>
                      <a:pt x="19049" y="7626"/>
                    </a:cubicBezTo>
                    <a:cubicBezTo>
                      <a:pt x="18860" y="7953"/>
                      <a:pt x="19186" y="7764"/>
                      <a:pt x="18860" y="7918"/>
                    </a:cubicBezTo>
                    <a:cubicBezTo>
                      <a:pt x="19118" y="7833"/>
                      <a:pt x="18654" y="8193"/>
                      <a:pt x="18860" y="8039"/>
                    </a:cubicBezTo>
                    <a:cubicBezTo>
                      <a:pt x="18534" y="8365"/>
                      <a:pt x="19152" y="7850"/>
                      <a:pt x="18705" y="8399"/>
                    </a:cubicBezTo>
                    <a:cubicBezTo>
                      <a:pt x="18482" y="8520"/>
                      <a:pt x="19066" y="8399"/>
                      <a:pt x="18551" y="8588"/>
                    </a:cubicBezTo>
                    <a:cubicBezTo>
                      <a:pt x="18929" y="8434"/>
                      <a:pt x="18637" y="8966"/>
                      <a:pt x="18396" y="8829"/>
                    </a:cubicBezTo>
                    <a:cubicBezTo>
                      <a:pt x="18396" y="8966"/>
                      <a:pt x="18242" y="9069"/>
                      <a:pt x="18190" y="8966"/>
                    </a:cubicBezTo>
                    <a:cubicBezTo>
                      <a:pt x="18138" y="8863"/>
                      <a:pt x="18018" y="9155"/>
                      <a:pt x="18190" y="8966"/>
                    </a:cubicBezTo>
                    <a:cubicBezTo>
                      <a:pt x="18362" y="8777"/>
                      <a:pt x="17692" y="9447"/>
                      <a:pt x="17846" y="9155"/>
                    </a:cubicBezTo>
                    <a:cubicBezTo>
                      <a:pt x="17709" y="8966"/>
                      <a:pt x="18173" y="8709"/>
                      <a:pt x="18224" y="8605"/>
                    </a:cubicBezTo>
                    <a:cubicBezTo>
                      <a:pt x="17915" y="8777"/>
                      <a:pt x="18104" y="8605"/>
                      <a:pt x="18224" y="8434"/>
                    </a:cubicBezTo>
                    <a:cubicBezTo>
                      <a:pt x="18345" y="8262"/>
                      <a:pt x="17967" y="8640"/>
                      <a:pt x="18053" y="8434"/>
                    </a:cubicBezTo>
                    <a:cubicBezTo>
                      <a:pt x="17761" y="8709"/>
                      <a:pt x="17589" y="8743"/>
                      <a:pt x="17486" y="9155"/>
                    </a:cubicBezTo>
                    <a:cubicBezTo>
                      <a:pt x="17383" y="9567"/>
                      <a:pt x="16816" y="10065"/>
                      <a:pt x="16747" y="9842"/>
                    </a:cubicBezTo>
                    <a:cubicBezTo>
                      <a:pt x="16678" y="9619"/>
                      <a:pt x="16867" y="9722"/>
                      <a:pt x="16747" y="9396"/>
                    </a:cubicBezTo>
                    <a:cubicBezTo>
                      <a:pt x="16524" y="9791"/>
                      <a:pt x="16524" y="10306"/>
                      <a:pt x="16524" y="10306"/>
                    </a:cubicBezTo>
                    <a:cubicBezTo>
                      <a:pt x="15820" y="10461"/>
                      <a:pt x="16644" y="9104"/>
                      <a:pt x="16799" y="9069"/>
                    </a:cubicBezTo>
                    <a:cubicBezTo>
                      <a:pt x="16524" y="9172"/>
                      <a:pt x="16799" y="9069"/>
                      <a:pt x="16558" y="9069"/>
                    </a:cubicBezTo>
                    <a:cubicBezTo>
                      <a:pt x="16678" y="8897"/>
                      <a:pt x="16386" y="9155"/>
                      <a:pt x="16301" y="9069"/>
                    </a:cubicBezTo>
                    <a:cubicBezTo>
                      <a:pt x="16215" y="8983"/>
                      <a:pt x="17005" y="8382"/>
                      <a:pt x="16850" y="8794"/>
                    </a:cubicBezTo>
                    <a:cubicBezTo>
                      <a:pt x="18310" y="8485"/>
                      <a:pt x="19203" y="7077"/>
                      <a:pt x="19530" y="6733"/>
                    </a:cubicBezTo>
                    <a:cubicBezTo>
                      <a:pt x="19032" y="7145"/>
                      <a:pt x="19169" y="6733"/>
                      <a:pt x="18980" y="6733"/>
                    </a:cubicBezTo>
                    <a:cubicBezTo>
                      <a:pt x="18791" y="6733"/>
                      <a:pt x="19238" y="6579"/>
                      <a:pt x="18980" y="6561"/>
                    </a:cubicBezTo>
                    <a:cubicBezTo>
                      <a:pt x="19203" y="6321"/>
                      <a:pt x="18980" y="6561"/>
                      <a:pt x="18980" y="6373"/>
                    </a:cubicBezTo>
                    <a:lnTo>
                      <a:pt x="19083" y="6373"/>
                    </a:lnTo>
                    <a:lnTo>
                      <a:pt x="18929" y="6458"/>
                    </a:lnTo>
                    <a:cubicBezTo>
                      <a:pt x="18671" y="6579"/>
                      <a:pt x="18430" y="6733"/>
                      <a:pt x="18173" y="6871"/>
                    </a:cubicBezTo>
                    <a:lnTo>
                      <a:pt x="18173" y="6871"/>
                    </a:lnTo>
                    <a:lnTo>
                      <a:pt x="18293" y="6871"/>
                    </a:lnTo>
                    <a:lnTo>
                      <a:pt x="18242" y="6871"/>
                    </a:lnTo>
                    <a:lnTo>
                      <a:pt x="18242" y="6871"/>
                    </a:lnTo>
                    <a:cubicBezTo>
                      <a:pt x="18242" y="6957"/>
                      <a:pt x="17984" y="6871"/>
                      <a:pt x="17898" y="7025"/>
                    </a:cubicBezTo>
                    <a:lnTo>
                      <a:pt x="17898" y="7025"/>
                    </a:lnTo>
                    <a:lnTo>
                      <a:pt x="17898" y="7025"/>
                    </a:lnTo>
                    <a:lnTo>
                      <a:pt x="18001" y="7025"/>
                    </a:lnTo>
                    <a:cubicBezTo>
                      <a:pt x="18001" y="7025"/>
                      <a:pt x="18001" y="7025"/>
                      <a:pt x="18001" y="7025"/>
                    </a:cubicBezTo>
                    <a:lnTo>
                      <a:pt x="18001" y="7025"/>
                    </a:lnTo>
                    <a:cubicBezTo>
                      <a:pt x="18001" y="7025"/>
                      <a:pt x="17881" y="7025"/>
                      <a:pt x="17829" y="7025"/>
                    </a:cubicBezTo>
                    <a:lnTo>
                      <a:pt x="17829" y="7025"/>
                    </a:lnTo>
                    <a:lnTo>
                      <a:pt x="17829" y="7025"/>
                    </a:lnTo>
                    <a:cubicBezTo>
                      <a:pt x="17623" y="7180"/>
                      <a:pt x="17400" y="7300"/>
                      <a:pt x="17177" y="7437"/>
                    </a:cubicBezTo>
                    <a:lnTo>
                      <a:pt x="17434" y="7334"/>
                    </a:lnTo>
                    <a:lnTo>
                      <a:pt x="17434" y="7334"/>
                    </a:lnTo>
                    <a:lnTo>
                      <a:pt x="17864" y="7111"/>
                    </a:lnTo>
                    <a:cubicBezTo>
                      <a:pt x="17702" y="7258"/>
                      <a:pt x="17523" y="7385"/>
                      <a:pt x="17331" y="7489"/>
                    </a:cubicBezTo>
                    <a:lnTo>
                      <a:pt x="17331" y="7489"/>
                    </a:lnTo>
                    <a:cubicBezTo>
                      <a:pt x="17075" y="7607"/>
                      <a:pt x="16843" y="7770"/>
                      <a:pt x="16644" y="7970"/>
                    </a:cubicBezTo>
                    <a:cubicBezTo>
                      <a:pt x="16644" y="7970"/>
                      <a:pt x="16747" y="7884"/>
                      <a:pt x="16799" y="7884"/>
                    </a:cubicBezTo>
                    <a:lnTo>
                      <a:pt x="16799" y="7884"/>
                    </a:lnTo>
                    <a:lnTo>
                      <a:pt x="17675" y="7437"/>
                    </a:lnTo>
                    <a:lnTo>
                      <a:pt x="17675" y="7437"/>
                    </a:lnTo>
                    <a:lnTo>
                      <a:pt x="17675" y="7437"/>
                    </a:lnTo>
                    <a:cubicBezTo>
                      <a:pt x="17675" y="7437"/>
                      <a:pt x="17675" y="7334"/>
                      <a:pt x="17812" y="7352"/>
                    </a:cubicBezTo>
                    <a:lnTo>
                      <a:pt x="17812" y="7352"/>
                    </a:lnTo>
                    <a:cubicBezTo>
                      <a:pt x="17812" y="7352"/>
                      <a:pt x="17812" y="7352"/>
                      <a:pt x="17932" y="7352"/>
                    </a:cubicBezTo>
                    <a:lnTo>
                      <a:pt x="17932" y="7352"/>
                    </a:lnTo>
                    <a:lnTo>
                      <a:pt x="18362" y="7111"/>
                    </a:lnTo>
                    <a:cubicBezTo>
                      <a:pt x="18362" y="7111"/>
                      <a:pt x="18362" y="7111"/>
                      <a:pt x="18362" y="7266"/>
                    </a:cubicBezTo>
                    <a:lnTo>
                      <a:pt x="18362" y="7266"/>
                    </a:lnTo>
                    <a:cubicBezTo>
                      <a:pt x="18341" y="7321"/>
                      <a:pt x="18297" y="7365"/>
                      <a:pt x="18242" y="7386"/>
                    </a:cubicBezTo>
                    <a:cubicBezTo>
                      <a:pt x="18242" y="7300"/>
                      <a:pt x="18242" y="7472"/>
                      <a:pt x="18104" y="7489"/>
                    </a:cubicBezTo>
                    <a:cubicBezTo>
                      <a:pt x="17967" y="7506"/>
                      <a:pt x="17967" y="7626"/>
                      <a:pt x="17898" y="7626"/>
                    </a:cubicBezTo>
                    <a:cubicBezTo>
                      <a:pt x="17829" y="7626"/>
                      <a:pt x="17898" y="7626"/>
                      <a:pt x="17898" y="7626"/>
                    </a:cubicBezTo>
                    <a:lnTo>
                      <a:pt x="17898" y="7626"/>
                    </a:lnTo>
                    <a:cubicBezTo>
                      <a:pt x="17898" y="7626"/>
                      <a:pt x="17606" y="7764"/>
                      <a:pt x="17692" y="7626"/>
                    </a:cubicBezTo>
                    <a:lnTo>
                      <a:pt x="17692" y="7626"/>
                    </a:lnTo>
                    <a:cubicBezTo>
                      <a:pt x="17692" y="7626"/>
                      <a:pt x="17692" y="7712"/>
                      <a:pt x="17537" y="7729"/>
                    </a:cubicBezTo>
                    <a:lnTo>
                      <a:pt x="17537" y="7729"/>
                    </a:lnTo>
                    <a:cubicBezTo>
                      <a:pt x="17537" y="7729"/>
                      <a:pt x="17417" y="7729"/>
                      <a:pt x="17537" y="7729"/>
                    </a:cubicBezTo>
                    <a:cubicBezTo>
                      <a:pt x="17222" y="8004"/>
                      <a:pt x="16845" y="8199"/>
                      <a:pt x="16438" y="8296"/>
                    </a:cubicBezTo>
                    <a:cubicBezTo>
                      <a:pt x="16466" y="8278"/>
                      <a:pt x="16495" y="8261"/>
                      <a:pt x="16524" y="8245"/>
                    </a:cubicBezTo>
                    <a:lnTo>
                      <a:pt x="16524" y="8245"/>
                    </a:lnTo>
                    <a:lnTo>
                      <a:pt x="16661" y="8125"/>
                    </a:lnTo>
                    <a:lnTo>
                      <a:pt x="16661" y="8125"/>
                    </a:lnTo>
                    <a:cubicBezTo>
                      <a:pt x="16661" y="8125"/>
                      <a:pt x="16490" y="8210"/>
                      <a:pt x="16661" y="8125"/>
                    </a:cubicBezTo>
                    <a:cubicBezTo>
                      <a:pt x="16557" y="8250"/>
                      <a:pt x="16436" y="8360"/>
                      <a:pt x="16301" y="8451"/>
                    </a:cubicBezTo>
                    <a:lnTo>
                      <a:pt x="16404" y="8296"/>
                    </a:lnTo>
                    <a:cubicBezTo>
                      <a:pt x="16404" y="8296"/>
                      <a:pt x="16404" y="8382"/>
                      <a:pt x="16283" y="8399"/>
                    </a:cubicBezTo>
                    <a:cubicBezTo>
                      <a:pt x="16163" y="8417"/>
                      <a:pt x="16283" y="8399"/>
                      <a:pt x="16283" y="8399"/>
                    </a:cubicBezTo>
                    <a:lnTo>
                      <a:pt x="16283" y="8399"/>
                    </a:lnTo>
                    <a:lnTo>
                      <a:pt x="16438" y="8279"/>
                    </a:lnTo>
                    <a:cubicBezTo>
                      <a:pt x="16438" y="8279"/>
                      <a:pt x="16335" y="8279"/>
                      <a:pt x="16438" y="8279"/>
                    </a:cubicBezTo>
                    <a:lnTo>
                      <a:pt x="16438" y="8279"/>
                    </a:lnTo>
                    <a:lnTo>
                      <a:pt x="16438" y="8279"/>
                    </a:lnTo>
                    <a:cubicBezTo>
                      <a:pt x="16260" y="8438"/>
                      <a:pt x="16057" y="8566"/>
                      <a:pt x="15837" y="8657"/>
                    </a:cubicBezTo>
                    <a:lnTo>
                      <a:pt x="15837" y="8657"/>
                    </a:lnTo>
                    <a:cubicBezTo>
                      <a:pt x="15510" y="8846"/>
                      <a:pt x="15837" y="8520"/>
                      <a:pt x="15837" y="8365"/>
                    </a:cubicBezTo>
                    <a:cubicBezTo>
                      <a:pt x="15545" y="8537"/>
                      <a:pt x="15614" y="8846"/>
                      <a:pt x="15287" y="8932"/>
                    </a:cubicBezTo>
                    <a:lnTo>
                      <a:pt x="15287" y="8932"/>
                    </a:lnTo>
                    <a:lnTo>
                      <a:pt x="14841" y="9138"/>
                    </a:lnTo>
                    <a:cubicBezTo>
                      <a:pt x="14841" y="9138"/>
                      <a:pt x="14841" y="9138"/>
                      <a:pt x="14841" y="9138"/>
                    </a:cubicBezTo>
                    <a:lnTo>
                      <a:pt x="14841" y="9138"/>
                    </a:lnTo>
                    <a:lnTo>
                      <a:pt x="14841" y="9138"/>
                    </a:lnTo>
                    <a:cubicBezTo>
                      <a:pt x="14841" y="9138"/>
                      <a:pt x="14841" y="9138"/>
                      <a:pt x="14961" y="9035"/>
                    </a:cubicBezTo>
                    <a:cubicBezTo>
                      <a:pt x="15081" y="8932"/>
                      <a:pt x="14841" y="9035"/>
                      <a:pt x="14806" y="9121"/>
                    </a:cubicBezTo>
                    <a:cubicBezTo>
                      <a:pt x="14849" y="9096"/>
                      <a:pt x="14884" y="9060"/>
                      <a:pt x="14909" y="9018"/>
                    </a:cubicBezTo>
                    <a:cubicBezTo>
                      <a:pt x="14909" y="9018"/>
                      <a:pt x="14514" y="9344"/>
                      <a:pt x="14686" y="9138"/>
                    </a:cubicBezTo>
                    <a:lnTo>
                      <a:pt x="14531" y="9258"/>
                    </a:lnTo>
                    <a:cubicBezTo>
                      <a:pt x="14601" y="9111"/>
                      <a:pt x="14687" y="8973"/>
                      <a:pt x="14789" y="8846"/>
                    </a:cubicBezTo>
                    <a:lnTo>
                      <a:pt x="14789" y="8846"/>
                    </a:lnTo>
                    <a:lnTo>
                      <a:pt x="14789" y="8846"/>
                    </a:lnTo>
                    <a:lnTo>
                      <a:pt x="14703" y="8949"/>
                    </a:lnTo>
                    <a:cubicBezTo>
                      <a:pt x="14909" y="8794"/>
                      <a:pt x="14600" y="9138"/>
                      <a:pt x="14549" y="9121"/>
                    </a:cubicBezTo>
                    <a:lnTo>
                      <a:pt x="14686" y="9121"/>
                    </a:lnTo>
                    <a:cubicBezTo>
                      <a:pt x="14549" y="9361"/>
                      <a:pt x="13999" y="9653"/>
                      <a:pt x="14411" y="9121"/>
                    </a:cubicBezTo>
                    <a:cubicBezTo>
                      <a:pt x="14274" y="9207"/>
                      <a:pt x="14205" y="9361"/>
                      <a:pt x="14085" y="9447"/>
                    </a:cubicBezTo>
                    <a:lnTo>
                      <a:pt x="14085" y="9447"/>
                    </a:lnTo>
                    <a:lnTo>
                      <a:pt x="14085" y="9447"/>
                    </a:lnTo>
                    <a:lnTo>
                      <a:pt x="14085" y="9447"/>
                    </a:lnTo>
                    <a:lnTo>
                      <a:pt x="13930" y="9585"/>
                    </a:lnTo>
                    <a:cubicBezTo>
                      <a:pt x="13930" y="9585"/>
                      <a:pt x="13930" y="9585"/>
                      <a:pt x="13930" y="9585"/>
                    </a:cubicBezTo>
                    <a:cubicBezTo>
                      <a:pt x="13930" y="9585"/>
                      <a:pt x="13810" y="9585"/>
                      <a:pt x="13776" y="9585"/>
                    </a:cubicBezTo>
                    <a:cubicBezTo>
                      <a:pt x="13741" y="9585"/>
                      <a:pt x="13260" y="9911"/>
                      <a:pt x="13123" y="9945"/>
                    </a:cubicBezTo>
                    <a:lnTo>
                      <a:pt x="13123" y="9945"/>
                    </a:lnTo>
                    <a:cubicBezTo>
                      <a:pt x="12737" y="10291"/>
                      <a:pt x="12330" y="10612"/>
                      <a:pt x="11903" y="10907"/>
                    </a:cubicBezTo>
                    <a:cubicBezTo>
                      <a:pt x="12900" y="10254"/>
                      <a:pt x="11749" y="11405"/>
                      <a:pt x="11525" y="11405"/>
                    </a:cubicBezTo>
                    <a:cubicBezTo>
                      <a:pt x="11972" y="11405"/>
                      <a:pt x="11732" y="11783"/>
                      <a:pt x="11525" y="12092"/>
                    </a:cubicBezTo>
                    <a:lnTo>
                      <a:pt x="11525" y="12092"/>
                    </a:lnTo>
                    <a:cubicBezTo>
                      <a:pt x="11512" y="12253"/>
                      <a:pt x="11471" y="12409"/>
                      <a:pt x="11405" y="12556"/>
                    </a:cubicBezTo>
                    <a:cubicBezTo>
                      <a:pt x="11525" y="12556"/>
                      <a:pt x="11508" y="12693"/>
                      <a:pt x="11629" y="12693"/>
                    </a:cubicBezTo>
                    <a:lnTo>
                      <a:pt x="11629" y="12693"/>
                    </a:lnTo>
                    <a:cubicBezTo>
                      <a:pt x="11143" y="13178"/>
                      <a:pt x="10727" y="13727"/>
                      <a:pt x="10392" y="14325"/>
                    </a:cubicBezTo>
                    <a:cubicBezTo>
                      <a:pt x="10598" y="14325"/>
                      <a:pt x="10546" y="14325"/>
                      <a:pt x="10753" y="14188"/>
                    </a:cubicBezTo>
                    <a:cubicBezTo>
                      <a:pt x="10753" y="14274"/>
                      <a:pt x="10546" y="14445"/>
                      <a:pt x="10649" y="14514"/>
                    </a:cubicBezTo>
                    <a:cubicBezTo>
                      <a:pt x="11067" y="13670"/>
                      <a:pt x="11757" y="12992"/>
                      <a:pt x="12608" y="12590"/>
                    </a:cubicBezTo>
                    <a:cubicBezTo>
                      <a:pt x="13106" y="12024"/>
                      <a:pt x="13484" y="11337"/>
                      <a:pt x="13999" y="11148"/>
                    </a:cubicBezTo>
                    <a:lnTo>
                      <a:pt x="13999" y="11148"/>
                    </a:lnTo>
                    <a:cubicBezTo>
                      <a:pt x="14085" y="11148"/>
                      <a:pt x="14119" y="10976"/>
                      <a:pt x="14205" y="10976"/>
                    </a:cubicBezTo>
                    <a:cubicBezTo>
                      <a:pt x="14291" y="10976"/>
                      <a:pt x="14205" y="10873"/>
                      <a:pt x="14325" y="10856"/>
                    </a:cubicBezTo>
                    <a:cubicBezTo>
                      <a:pt x="14446" y="10838"/>
                      <a:pt x="15493" y="9808"/>
                      <a:pt x="15081" y="10409"/>
                    </a:cubicBezTo>
                    <a:cubicBezTo>
                      <a:pt x="15081" y="10409"/>
                      <a:pt x="15253" y="10409"/>
                      <a:pt x="15201" y="10409"/>
                    </a:cubicBezTo>
                    <a:lnTo>
                      <a:pt x="15201" y="10409"/>
                    </a:lnTo>
                    <a:cubicBezTo>
                      <a:pt x="15510" y="10409"/>
                      <a:pt x="15201" y="10409"/>
                      <a:pt x="15304" y="10564"/>
                    </a:cubicBezTo>
                    <a:cubicBezTo>
                      <a:pt x="15407" y="10718"/>
                      <a:pt x="15201" y="10649"/>
                      <a:pt x="15167" y="10701"/>
                    </a:cubicBezTo>
                    <a:lnTo>
                      <a:pt x="15167" y="10701"/>
                    </a:lnTo>
                    <a:cubicBezTo>
                      <a:pt x="15167" y="10701"/>
                      <a:pt x="15167" y="10804"/>
                      <a:pt x="15167" y="10856"/>
                    </a:cubicBezTo>
                    <a:lnTo>
                      <a:pt x="15167" y="10856"/>
                    </a:lnTo>
                    <a:cubicBezTo>
                      <a:pt x="15167" y="10856"/>
                      <a:pt x="15167" y="10941"/>
                      <a:pt x="15167" y="10941"/>
                    </a:cubicBezTo>
                    <a:lnTo>
                      <a:pt x="15167" y="10941"/>
                    </a:lnTo>
                    <a:cubicBezTo>
                      <a:pt x="15167" y="10941"/>
                      <a:pt x="15167" y="11027"/>
                      <a:pt x="15047" y="11079"/>
                    </a:cubicBezTo>
                    <a:lnTo>
                      <a:pt x="15047" y="11079"/>
                    </a:lnTo>
                    <a:lnTo>
                      <a:pt x="15047" y="11079"/>
                    </a:lnTo>
                    <a:lnTo>
                      <a:pt x="15047" y="11079"/>
                    </a:lnTo>
                    <a:lnTo>
                      <a:pt x="15047" y="11079"/>
                    </a:lnTo>
                    <a:lnTo>
                      <a:pt x="15047" y="11079"/>
                    </a:lnTo>
                    <a:cubicBezTo>
                      <a:pt x="15201" y="11079"/>
                      <a:pt x="15047" y="11165"/>
                      <a:pt x="15047" y="11216"/>
                    </a:cubicBezTo>
                    <a:cubicBezTo>
                      <a:pt x="15047" y="11268"/>
                      <a:pt x="15150" y="11113"/>
                      <a:pt x="15201" y="11130"/>
                    </a:cubicBezTo>
                    <a:cubicBezTo>
                      <a:pt x="15253" y="11148"/>
                      <a:pt x="14909" y="11337"/>
                      <a:pt x="14789" y="11508"/>
                    </a:cubicBezTo>
                    <a:lnTo>
                      <a:pt x="14789" y="11508"/>
                    </a:lnTo>
                    <a:cubicBezTo>
                      <a:pt x="14789" y="11508"/>
                      <a:pt x="14652" y="11629"/>
                      <a:pt x="14583" y="11508"/>
                    </a:cubicBezTo>
                    <a:cubicBezTo>
                      <a:pt x="14772" y="11680"/>
                      <a:pt x="14308" y="12041"/>
                      <a:pt x="14325" y="11989"/>
                    </a:cubicBezTo>
                    <a:cubicBezTo>
                      <a:pt x="14342" y="11938"/>
                      <a:pt x="14325" y="12144"/>
                      <a:pt x="14325" y="11989"/>
                    </a:cubicBezTo>
                    <a:cubicBezTo>
                      <a:pt x="14325" y="11835"/>
                      <a:pt x="14119" y="12264"/>
                      <a:pt x="14016" y="12367"/>
                    </a:cubicBezTo>
                    <a:cubicBezTo>
                      <a:pt x="14291" y="12178"/>
                      <a:pt x="14360" y="12144"/>
                      <a:pt x="14016" y="12367"/>
                    </a:cubicBezTo>
                    <a:cubicBezTo>
                      <a:pt x="14016" y="12367"/>
                      <a:pt x="14308" y="12127"/>
                      <a:pt x="14308" y="12230"/>
                    </a:cubicBezTo>
                    <a:cubicBezTo>
                      <a:pt x="14308" y="12333"/>
                      <a:pt x="14463" y="12109"/>
                      <a:pt x="14549" y="12075"/>
                    </a:cubicBezTo>
                    <a:cubicBezTo>
                      <a:pt x="14564" y="12131"/>
                      <a:pt x="14564" y="12191"/>
                      <a:pt x="14549" y="12247"/>
                    </a:cubicBezTo>
                    <a:cubicBezTo>
                      <a:pt x="14549" y="12161"/>
                      <a:pt x="14961" y="11800"/>
                      <a:pt x="14995" y="11921"/>
                    </a:cubicBezTo>
                    <a:cubicBezTo>
                      <a:pt x="15030" y="12041"/>
                      <a:pt x="14995" y="11921"/>
                      <a:pt x="14995" y="11921"/>
                    </a:cubicBezTo>
                    <a:cubicBezTo>
                      <a:pt x="14995" y="11921"/>
                      <a:pt x="14995" y="11817"/>
                      <a:pt x="15133" y="11817"/>
                    </a:cubicBezTo>
                    <a:lnTo>
                      <a:pt x="15133" y="11817"/>
                    </a:lnTo>
                    <a:cubicBezTo>
                      <a:pt x="15133" y="11732"/>
                      <a:pt x="15579" y="11457"/>
                      <a:pt x="15442" y="11577"/>
                    </a:cubicBezTo>
                    <a:lnTo>
                      <a:pt x="15442" y="11577"/>
                    </a:lnTo>
                    <a:cubicBezTo>
                      <a:pt x="15442" y="11577"/>
                      <a:pt x="15442" y="11697"/>
                      <a:pt x="15322" y="11697"/>
                    </a:cubicBezTo>
                    <a:cubicBezTo>
                      <a:pt x="15201" y="11697"/>
                      <a:pt x="15322" y="11697"/>
                      <a:pt x="15322" y="11783"/>
                    </a:cubicBezTo>
                    <a:lnTo>
                      <a:pt x="15322" y="11783"/>
                    </a:lnTo>
                    <a:cubicBezTo>
                      <a:pt x="15218" y="11783"/>
                      <a:pt x="15322" y="11955"/>
                      <a:pt x="15150" y="12006"/>
                    </a:cubicBezTo>
                    <a:cubicBezTo>
                      <a:pt x="14978" y="12058"/>
                      <a:pt x="15150" y="12127"/>
                      <a:pt x="15150" y="12006"/>
                    </a:cubicBezTo>
                    <a:cubicBezTo>
                      <a:pt x="15150" y="11886"/>
                      <a:pt x="14789" y="12161"/>
                      <a:pt x="15150" y="12144"/>
                    </a:cubicBezTo>
                    <a:cubicBezTo>
                      <a:pt x="15510" y="12127"/>
                      <a:pt x="14961" y="12298"/>
                      <a:pt x="15150" y="12247"/>
                    </a:cubicBezTo>
                    <a:cubicBezTo>
                      <a:pt x="15339" y="12195"/>
                      <a:pt x="14995" y="12419"/>
                      <a:pt x="14978" y="12247"/>
                    </a:cubicBezTo>
                    <a:cubicBezTo>
                      <a:pt x="14961" y="12075"/>
                      <a:pt x="14978" y="12333"/>
                      <a:pt x="14978" y="12350"/>
                    </a:cubicBezTo>
                    <a:cubicBezTo>
                      <a:pt x="14978" y="12367"/>
                      <a:pt x="15098" y="12350"/>
                      <a:pt x="15150" y="12350"/>
                    </a:cubicBezTo>
                    <a:cubicBezTo>
                      <a:pt x="15201" y="12350"/>
                      <a:pt x="14961" y="12350"/>
                      <a:pt x="14892" y="12505"/>
                    </a:cubicBezTo>
                    <a:cubicBezTo>
                      <a:pt x="15133" y="12505"/>
                      <a:pt x="15047" y="12505"/>
                      <a:pt x="14892" y="12608"/>
                    </a:cubicBezTo>
                    <a:cubicBezTo>
                      <a:pt x="14738" y="12711"/>
                      <a:pt x="14892" y="12608"/>
                      <a:pt x="14995" y="12608"/>
                    </a:cubicBezTo>
                    <a:cubicBezTo>
                      <a:pt x="15011" y="12682"/>
                      <a:pt x="14963" y="12755"/>
                      <a:pt x="14889" y="12770"/>
                    </a:cubicBezTo>
                    <a:cubicBezTo>
                      <a:pt x="14861" y="12776"/>
                      <a:pt x="14832" y="12773"/>
                      <a:pt x="14806" y="12762"/>
                    </a:cubicBezTo>
                    <a:cubicBezTo>
                      <a:pt x="14806" y="12762"/>
                      <a:pt x="14961" y="12848"/>
                      <a:pt x="14806" y="12917"/>
                    </a:cubicBezTo>
                    <a:cubicBezTo>
                      <a:pt x="14995" y="13020"/>
                      <a:pt x="14600" y="13157"/>
                      <a:pt x="14566" y="13089"/>
                    </a:cubicBezTo>
                    <a:cubicBezTo>
                      <a:pt x="14531" y="13020"/>
                      <a:pt x="14566" y="13363"/>
                      <a:pt x="14411" y="13312"/>
                    </a:cubicBezTo>
                    <a:cubicBezTo>
                      <a:pt x="14257" y="13260"/>
                      <a:pt x="14669" y="13312"/>
                      <a:pt x="14531" y="13415"/>
                    </a:cubicBezTo>
                    <a:cubicBezTo>
                      <a:pt x="14394" y="13518"/>
                      <a:pt x="14531" y="13415"/>
                      <a:pt x="14531" y="13501"/>
                    </a:cubicBezTo>
                    <a:cubicBezTo>
                      <a:pt x="14531" y="13587"/>
                      <a:pt x="14531" y="13501"/>
                      <a:pt x="14531" y="13621"/>
                    </a:cubicBezTo>
                    <a:lnTo>
                      <a:pt x="14634" y="13621"/>
                    </a:lnTo>
                    <a:cubicBezTo>
                      <a:pt x="14634" y="13707"/>
                      <a:pt x="14428" y="13879"/>
                      <a:pt x="14325" y="13844"/>
                    </a:cubicBezTo>
                    <a:cubicBezTo>
                      <a:pt x="14222" y="13810"/>
                      <a:pt x="14480" y="13844"/>
                      <a:pt x="14549" y="13844"/>
                    </a:cubicBezTo>
                    <a:cubicBezTo>
                      <a:pt x="14325" y="14050"/>
                      <a:pt x="14549" y="13844"/>
                      <a:pt x="14549" y="13844"/>
                    </a:cubicBezTo>
                    <a:cubicBezTo>
                      <a:pt x="14549" y="13844"/>
                      <a:pt x="14549" y="13844"/>
                      <a:pt x="14394" y="13999"/>
                    </a:cubicBezTo>
                    <a:cubicBezTo>
                      <a:pt x="14394" y="13999"/>
                      <a:pt x="14686" y="13810"/>
                      <a:pt x="14549" y="13999"/>
                    </a:cubicBezTo>
                    <a:lnTo>
                      <a:pt x="14549" y="13999"/>
                    </a:lnTo>
                    <a:cubicBezTo>
                      <a:pt x="14549" y="13999"/>
                      <a:pt x="14463" y="14102"/>
                      <a:pt x="14446" y="14153"/>
                    </a:cubicBezTo>
                    <a:cubicBezTo>
                      <a:pt x="14428" y="14205"/>
                      <a:pt x="14755" y="14153"/>
                      <a:pt x="14549" y="14153"/>
                    </a:cubicBezTo>
                    <a:cubicBezTo>
                      <a:pt x="14806" y="14342"/>
                      <a:pt x="14205" y="14239"/>
                      <a:pt x="14119" y="14360"/>
                    </a:cubicBezTo>
                    <a:cubicBezTo>
                      <a:pt x="14566" y="14360"/>
                      <a:pt x="13982" y="14360"/>
                      <a:pt x="13896" y="14497"/>
                    </a:cubicBezTo>
                    <a:cubicBezTo>
                      <a:pt x="13870" y="14437"/>
                      <a:pt x="13870" y="14368"/>
                      <a:pt x="13896" y="14308"/>
                    </a:cubicBezTo>
                    <a:cubicBezTo>
                      <a:pt x="13896" y="14445"/>
                      <a:pt x="13896" y="14531"/>
                      <a:pt x="13793" y="14634"/>
                    </a:cubicBezTo>
                    <a:cubicBezTo>
                      <a:pt x="13982" y="14634"/>
                      <a:pt x="14188" y="14342"/>
                      <a:pt x="14428" y="14411"/>
                    </a:cubicBezTo>
                    <a:cubicBezTo>
                      <a:pt x="14308" y="14257"/>
                      <a:pt x="14806" y="14411"/>
                      <a:pt x="14428" y="14617"/>
                    </a:cubicBezTo>
                    <a:cubicBezTo>
                      <a:pt x="14428" y="14617"/>
                      <a:pt x="14428" y="14617"/>
                      <a:pt x="14428" y="14617"/>
                    </a:cubicBezTo>
                    <a:cubicBezTo>
                      <a:pt x="14428" y="14617"/>
                      <a:pt x="14703" y="14463"/>
                      <a:pt x="14566" y="14617"/>
                    </a:cubicBezTo>
                    <a:cubicBezTo>
                      <a:pt x="14428" y="14772"/>
                      <a:pt x="14669" y="14617"/>
                      <a:pt x="14652" y="14617"/>
                    </a:cubicBezTo>
                    <a:cubicBezTo>
                      <a:pt x="14634" y="14617"/>
                      <a:pt x="14652" y="14789"/>
                      <a:pt x="14497" y="14772"/>
                    </a:cubicBezTo>
                    <a:cubicBezTo>
                      <a:pt x="14600" y="14772"/>
                      <a:pt x="14360" y="14995"/>
                      <a:pt x="14360" y="14875"/>
                    </a:cubicBezTo>
                    <a:cubicBezTo>
                      <a:pt x="14360" y="14755"/>
                      <a:pt x="14549" y="15047"/>
                      <a:pt x="14360" y="15012"/>
                    </a:cubicBezTo>
                    <a:cubicBezTo>
                      <a:pt x="14583" y="15115"/>
                      <a:pt x="13879" y="15407"/>
                      <a:pt x="13844" y="15287"/>
                    </a:cubicBezTo>
                    <a:cubicBezTo>
                      <a:pt x="13810" y="15167"/>
                      <a:pt x="13724" y="15287"/>
                      <a:pt x="13844" y="15287"/>
                    </a:cubicBezTo>
                    <a:cubicBezTo>
                      <a:pt x="13381" y="15682"/>
                      <a:pt x="13003" y="15734"/>
                      <a:pt x="12590" y="15407"/>
                    </a:cubicBezTo>
                    <a:cubicBezTo>
                      <a:pt x="12590" y="15407"/>
                      <a:pt x="12213" y="15407"/>
                      <a:pt x="12247" y="15253"/>
                    </a:cubicBezTo>
                    <a:cubicBezTo>
                      <a:pt x="11629" y="15631"/>
                      <a:pt x="11062" y="16026"/>
                      <a:pt x="10426" y="16369"/>
                    </a:cubicBezTo>
                    <a:cubicBezTo>
                      <a:pt x="10849" y="16193"/>
                      <a:pt x="11326" y="16193"/>
                      <a:pt x="11749" y="16369"/>
                    </a:cubicBezTo>
                    <a:cubicBezTo>
                      <a:pt x="11704" y="16429"/>
                      <a:pt x="11645" y="16477"/>
                      <a:pt x="11577" y="16507"/>
                    </a:cubicBezTo>
                    <a:cubicBezTo>
                      <a:pt x="11749" y="16507"/>
                      <a:pt x="11354" y="16885"/>
                      <a:pt x="11577" y="16936"/>
                    </a:cubicBezTo>
                    <a:cubicBezTo>
                      <a:pt x="11405" y="17022"/>
                      <a:pt x="11732" y="17262"/>
                      <a:pt x="11835" y="17125"/>
                    </a:cubicBezTo>
                    <a:cubicBezTo>
                      <a:pt x="11835" y="17125"/>
                      <a:pt x="11972" y="17262"/>
                      <a:pt x="11835" y="17245"/>
                    </a:cubicBezTo>
                    <a:cubicBezTo>
                      <a:pt x="12075" y="17245"/>
                      <a:pt x="11182" y="17520"/>
                      <a:pt x="11251" y="17365"/>
                    </a:cubicBezTo>
                    <a:cubicBezTo>
                      <a:pt x="11101" y="17505"/>
                      <a:pt x="10940" y="17631"/>
                      <a:pt x="10770" y="17743"/>
                    </a:cubicBezTo>
                    <a:lnTo>
                      <a:pt x="10770" y="17743"/>
                    </a:lnTo>
                    <a:cubicBezTo>
                      <a:pt x="10667" y="17743"/>
                      <a:pt x="10770" y="17589"/>
                      <a:pt x="10770" y="17640"/>
                    </a:cubicBezTo>
                    <a:cubicBezTo>
                      <a:pt x="10770" y="17417"/>
                      <a:pt x="11371" y="16988"/>
                      <a:pt x="11371" y="17280"/>
                    </a:cubicBezTo>
                    <a:cubicBezTo>
                      <a:pt x="11371" y="17177"/>
                      <a:pt x="11491" y="17280"/>
                      <a:pt x="11543" y="17194"/>
                    </a:cubicBezTo>
                    <a:cubicBezTo>
                      <a:pt x="11233" y="17073"/>
                      <a:pt x="11233" y="17194"/>
                      <a:pt x="11543" y="16970"/>
                    </a:cubicBezTo>
                    <a:lnTo>
                      <a:pt x="11543" y="16970"/>
                    </a:lnTo>
                    <a:lnTo>
                      <a:pt x="11543" y="16970"/>
                    </a:lnTo>
                    <a:cubicBezTo>
                      <a:pt x="11543" y="17073"/>
                      <a:pt x="11045" y="17245"/>
                      <a:pt x="11233" y="16970"/>
                    </a:cubicBezTo>
                    <a:cubicBezTo>
                      <a:pt x="11096" y="17125"/>
                      <a:pt x="11045" y="17073"/>
                      <a:pt x="10924" y="16970"/>
                    </a:cubicBezTo>
                    <a:cubicBezTo>
                      <a:pt x="10804" y="16867"/>
                      <a:pt x="10924" y="17091"/>
                      <a:pt x="10924" y="17159"/>
                    </a:cubicBezTo>
                    <a:cubicBezTo>
                      <a:pt x="10924" y="17228"/>
                      <a:pt x="10924" y="17331"/>
                      <a:pt x="10924" y="17159"/>
                    </a:cubicBezTo>
                    <a:cubicBezTo>
                      <a:pt x="10924" y="16988"/>
                      <a:pt x="10598" y="17314"/>
                      <a:pt x="10667" y="17159"/>
                    </a:cubicBezTo>
                    <a:cubicBezTo>
                      <a:pt x="10735" y="17005"/>
                      <a:pt x="10478" y="17245"/>
                      <a:pt x="10667" y="17159"/>
                    </a:cubicBezTo>
                    <a:cubicBezTo>
                      <a:pt x="10856" y="17073"/>
                      <a:pt x="10546" y="17297"/>
                      <a:pt x="10478" y="17331"/>
                    </a:cubicBezTo>
                    <a:lnTo>
                      <a:pt x="10478" y="17331"/>
                    </a:lnTo>
                    <a:cubicBezTo>
                      <a:pt x="10478" y="17331"/>
                      <a:pt x="10478" y="17417"/>
                      <a:pt x="10478" y="17331"/>
                    </a:cubicBezTo>
                    <a:cubicBezTo>
                      <a:pt x="10478" y="17245"/>
                      <a:pt x="10357" y="17469"/>
                      <a:pt x="10478" y="17331"/>
                    </a:cubicBezTo>
                    <a:cubicBezTo>
                      <a:pt x="10254" y="17331"/>
                      <a:pt x="9722" y="18345"/>
                      <a:pt x="10083" y="18001"/>
                    </a:cubicBezTo>
                    <a:cubicBezTo>
                      <a:pt x="10083" y="18138"/>
                      <a:pt x="9842" y="18327"/>
                      <a:pt x="9911" y="18087"/>
                    </a:cubicBezTo>
                    <a:cubicBezTo>
                      <a:pt x="9773" y="18259"/>
                      <a:pt x="9791" y="18241"/>
                      <a:pt x="9808" y="18087"/>
                    </a:cubicBezTo>
                    <a:cubicBezTo>
                      <a:pt x="9360" y="18252"/>
                      <a:pt x="8984" y="18568"/>
                      <a:pt x="8743" y="18980"/>
                    </a:cubicBezTo>
                    <a:lnTo>
                      <a:pt x="8743" y="18980"/>
                    </a:lnTo>
                    <a:lnTo>
                      <a:pt x="8743" y="18980"/>
                    </a:lnTo>
                    <a:cubicBezTo>
                      <a:pt x="8743" y="18980"/>
                      <a:pt x="8743" y="18825"/>
                      <a:pt x="8743" y="18740"/>
                    </a:cubicBezTo>
                    <a:cubicBezTo>
                      <a:pt x="8605" y="18980"/>
                      <a:pt x="8588" y="19289"/>
                      <a:pt x="8365" y="19495"/>
                    </a:cubicBezTo>
                    <a:lnTo>
                      <a:pt x="8365" y="19495"/>
                    </a:lnTo>
                    <a:lnTo>
                      <a:pt x="8262" y="19650"/>
                    </a:lnTo>
                    <a:cubicBezTo>
                      <a:pt x="8298" y="19536"/>
                      <a:pt x="8356" y="19431"/>
                      <a:pt x="8434" y="19341"/>
                    </a:cubicBezTo>
                    <a:cubicBezTo>
                      <a:pt x="8434" y="19341"/>
                      <a:pt x="8434" y="19255"/>
                      <a:pt x="8434" y="19221"/>
                    </a:cubicBezTo>
                    <a:lnTo>
                      <a:pt x="8434" y="19221"/>
                    </a:lnTo>
                    <a:cubicBezTo>
                      <a:pt x="8434" y="19014"/>
                      <a:pt x="8605" y="18860"/>
                      <a:pt x="8674" y="18671"/>
                    </a:cubicBezTo>
                    <a:cubicBezTo>
                      <a:pt x="8545" y="18838"/>
                      <a:pt x="8441" y="19023"/>
                      <a:pt x="8365" y="19221"/>
                    </a:cubicBezTo>
                    <a:cubicBezTo>
                      <a:pt x="8365" y="19117"/>
                      <a:pt x="8365" y="19032"/>
                      <a:pt x="8365" y="18929"/>
                    </a:cubicBezTo>
                    <a:cubicBezTo>
                      <a:pt x="8365" y="18825"/>
                      <a:pt x="8365" y="19581"/>
                      <a:pt x="8365" y="19324"/>
                    </a:cubicBezTo>
                    <a:cubicBezTo>
                      <a:pt x="8365" y="19324"/>
                      <a:pt x="8365" y="19598"/>
                      <a:pt x="8365" y="19530"/>
                    </a:cubicBezTo>
                    <a:cubicBezTo>
                      <a:pt x="8365" y="19461"/>
                      <a:pt x="8365" y="19616"/>
                      <a:pt x="8365" y="19650"/>
                    </a:cubicBezTo>
                    <a:cubicBezTo>
                      <a:pt x="8374" y="19605"/>
                      <a:pt x="8374" y="19558"/>
                      <a:pt x="8365" y="19513"/>
                    </a:cubicBezTo>
                    <a:cubicBezTo>
                      <a:pt x="8365" y="19650"/>
                      <a:pt x="8502" y="19719"/>
                      <a:pt x="8365" y="19856"/>
                    </a:cubicBezTo>
                    <a:lnTo>
                      <a:pt x="8365" y="19856"/>
                    </a:lnTo>
                    <a:cubicBezTo>
                      <a:pt x="8365" y="19993"/>
                      <a:pt x="8176" y="20148"/>
                      <a:pt x="8210" y="19976"/>
                    </a:cubicBezTo>
                    <a:cubicBezTo>
                      <a:pt x="8245" y="19805"/>
                      <a:pt x="8210" y="20079"/>
                      <a:pt x="8210" y="20097"/>
                    </a:cubicBezTo>
                    <a:cubicBezTo>
                      <a:pt x="8210" y="20114"/>
                      <a:pt x="8296" y="20097"/>
                      <a:pt x="8313" y="20234"/>
                    </a:cubicBezTo>
                    <a:cubicBezTo>
                      <a:pt x="8304" y="20200"/>
                      <a:pt x="8304" y="20165"/>
                      <a:pt x="8313" y="20131"/>
                    </a:cubicBezTo>
                    <a:cubicBezTo>
                      <a:pt x="8313" y="20234"/>
                      <a:pt x="8313" y="20285"/>
                      <a:pt x="8176" y="20354"/>
                    </a:cubicBezTo>
                    <a:cubicBezTo>
                      <a:pt x="8039" y="20423"/>
                      <a:pt x="8176" y="20354"/>
                      <a:pt x="8176" y="20251"/>
                    </a:cubicBezTo>
                    <a:cubicBezTo>
                      <a:pt x="8176" y="20148"/>
                      <a:pt x="8176" y="20251"/>
                      <a:pt x="8176" y="20251"/>
                    </a:cubicBezTo>
                    <a:cubicBezTo>
                      <a:pt x="8176" y="20251"/>
                      <a:pt x="8176" y="20474"/>
                      <a:pt x="8176" y="20389"/>
                    </a:cubicBezTo>
                    <a:lnTo>
                      <a:pt x="8176" y="20389"/>
                    </a:lnTo>
                    <a:lnTo>
                      <a:pt x="8176" y="20389"/>
                    </a:lnTo>
                    <a:lnTo>
                      <a:pt x="8176" y="20389"/>
                    </a:lnTo>
                    <a:cubicBezTo>
                      <a:pt x="6991" y="20389"/>
                      <a:pt x="6458" y="24992"/>
                      <a:pt x="6579" y="22982"/>
                    </a:cubicBezTo>
                    <a:cubicBezTo>
                      <a:pt x="6579" y="22982"/>
                      <a:pt x="6579" y="22982"/>
                      <a:pt x="6579" y="22982"/>
                    </a:cubicBezTo>
                    <a:cubicBezTo>
                      <a:pt x="6579" y="22982"/>
                      <a:pt x="6579" y="22982"/>
                      <a:pt x="6579" y="22982"/>
                    </a:cubicBezTo>
                    <a:lnTo>
                      <a:pt x="6579" y="22982"/>
                    </a:lnTo>
                    <a:cubicBezTo>
                      <a:pt x="6579" y="22879"/>
                      <a:pt x="6579" y="22707"/>
                      <a:pt x="6579" y="22604"/>
                    </a:cubicBezTo>
                    <a:cubicBezTo>
                      <a:pt x="6579" y="22501"/>
                      <a:pt x="6579" y="22604"/>
                      <a:pt x="6579" y="22707"/>
                    </a:cubicBezTo>
                    <a:cubicBezTo>
                      <a:pt x="6579" y="22810"/>
                      <a:pt x="6853" y="21780"/>
                      <a:pt x="6579" y="21745"/>
                    </a:cubicBezTo>
                    <a:cubicBezTo>
                      <a:pt x="6304" y="21711"/>
                      <a:pt x="6476" y="21849"/>
                      <a:pt x="6579" y="21745"/>
                    </a:cubicBezTo>
                    <a:lnTo>
                      <a:pt x="6579" y="21745"/>
                    </a:lnTo>
                    <a:lnTo>
                      <a:pt x="6579" y="21745"/>
                    </a:lnTo>
                    <a:cubicBezTo>
                      <a:pt x="6579" y="21745"/>
                      <a:pt x="6579" y="21574"/>
                      <a:pt x="6579" y="21642"/>
                    </a:cubicBezTo>
                    <a:cubicBezTo>
                      <a:pt x="6587" y="21603"/>
                      <a:pt x="6587" y="21562"/>
                      <a:pt x="6579" y="21522"/>
                    </a:cubicBezTo>
                    <a:lnTo>
                      <a:pt x="6579" y="21522"/>
                    </a:lnTo>
                    <a:cubicBezTo>
                      <a:pt x="6579" y="21522"/>
                      <a:pt x="6579" y="21436"/>
                      <a:pt x="6579" y="21385"/>
                    </a:cubicBezTo>
                    <a:lnTo>
                      <a:pt x="6579" y="21385"/>
                    </a:lnTo>
                    <a:cubicBezTo>
                      <a:pt x="6579" y="21385"/>
                      <a:pt x="6579" y="21385"/>
                      <a:pt x="6579" y="21385"/>
                    </a:cubicBezTo>
                    <a:cubicBezTo>
                      <a:pt x="6579" y="21385"/>
                      <a:pt x="6579" y="21385"/>
                      <a:pt x="6579" y="21385"/>
                    </a:cubicBezTo>
                    <a:cubicBezTo>
                      <a:pt x="6579" y="21385"/>
                      <a:pt x="6579" y="21282"/>
                      <a:pt x="6579" y="21230"/>
                    </a:cubicBezTo>
                    <a:lnTo>
                      <a:pt x="6579" y="21333"/>
                    </a:lnTo>
                    <a:cubicBezTo>
                      <a:pt x="6579" y="21230"/>
                      <a:pt x="6390" y="21333"/>
                      <a:pt x="6373" y="21453"/>
                    </a:cubicBezTo>
                    <a:lnTo>
                      <a:pt x="6373" y="21453"/>
                    </a:lnTo>
                    <a:cubicBezTo>
                      <a:pt x="6373" y="21642"/>
                      <a:pt x="6373" y="21763"/>
                      <a:pt x="6373" y="21849"/>
                    </a:cubicBezTo>
                    <a:cubicBezTo>
                      <a:pt x="6373" y="21934"/>
                      <a:pt x="6373" y="21471"/>
                      <a:pt x="6373" y="21763"/>
                    </a:cubicBezTo>
                    <a:lnTo>
                      <a:pt x="6373" y="21660"/>
                    </a:lnTo>
                    <a:cubicBezTo>
                      <a:pt x="6373" y="21539"/>
                      <a:pt x="6373" y="21471"/>
                      <a:pt x="6373" y="21350"/>
                    </a:cubicBezTo>
                    <a:cubicBezTo>
                      <a:pt x="6373" y="21230"/>
                      <a:pt x="6373" y="21350"/>
                      <a:pt x="6373" y="21350"/>
                    </a:cubicBezTo>
                    <a:cubicBezTo>
                      <a:pt x="6373" y="21591"/>
                      <a:pt x="6373" y="21076"/>
                      <a:pt x="6184" y="21350"/>
                    </a:cubicBezTo>
                    <a:cubicBezTo>
                      <a:pt x="6184" y="21350"/>
                      <a:pt x="6184" y="21196"/>
                      <a:pt x="6184" y="21127"/>
                    </a:cubicBezTo>
                    <a:cubicBezTo>
                      <a:pt x="6184" y="21058"/>
                      <a:pt x="6184" y="21247"/>
                      <a:pt x="6184" y="21127"/>
                    </a:cubicBezTo>
                    <a:cubicBezTo>
                      <a:pt x="6193" y="21213"/>
                      <a:pt x="6193" y="21299"/>
                      <a:pt x="6184" y="21385"/>
                    </a:cubicBezTo>
                    <a:lnTo>
                      <a:pt x="6184" y="21385"/>
                    </a:lnTo>
                    <a:lnTo>
                      <a:pt x="6184" y="21505"/>
                    </a:lnTo>
                    <a:lnTo>
                      <a:pt x="6184" y="21505"/>
                    </a:lnTo>
                    <a:cubicBezTo>
                      <a:pt x="6184" y="21591"/>
                      <a:pt x="6184" y="21505"/>
                      <a:pt x="6184" y="21505"/>
                    </a:cubicBezTo>
                    <a:lnTo>
                      <a:pt x="6184" y="21505"/>
                    </a:lnTo>
                    <a:cubicBezTo>
                      <a:pt x="6184" y="21505"/>
                      <a:pt x="6184" y="21505"/>
                      <a:pt x="6184" y="21505"/>
                    </a:cubicBezTo>
                    <a:lnTo>
                      <a:pt x="6184" y="21505"/>
                    </a:lnTo>
                    <a:cubicBezTo>
                      <a:pt x="6184" y="21505"/>
                      <a:pt x="6184" y="21608"/>
                      <a:pt x="6184" y="21608"/>
                    </a:cubicBezTo>
                    <a:lnTo>
                      <a:pt x="6184" y="21608"/>
                    </a:lnTo>
                    <a:cubicBezTo>
                      <a:pt x="6085" y="21918"/>
                      <a:pt x="6005" y="22233"/>
                      <a:pt x="5943" y="22553"/>
                    </a:cubicBezTo>
                    <a:cubicBezTo>
                      <a:pt x="5943" y="22553"/>
                      <a:pt x="5943" y="22433"/>
                      <a:pt x="5943" y="22398"/>
                    </a:cubicBezTo>
                    <a:cubicBezTo>
                      <a:pt x="5943" y="22364"/>
                      <a:pt x="5840" y="22862"/>
                      <a:pt x="5943" y="22621"/>
                    </a:cubicBezTo>
                    <a:cubicBezTo>
                      <a:pt x="5838" y="23115"/>
                      <a:pt x="5758" y="23614"/>
                      <a:pt x="5703" y="24116"/>
                    </a:cubicBezTo>
                    <a:cubicBezTo>
                      <a:pt x="5668" y="24579"/>
                      <a:pt x="5668" y="25044"/>
                      <a:pt x="5703" y="25507"/>
                    </a:cubicBezTo>
                    <a:cubicBezTo>
                      <a:pt x="5703" y="25507"/>
                      <a:pt x="5703" y="25507"/>
                      <a:pt x="5703" y="25507"/>
                    </a:cubicBezTo>
                    <a:cubicBezTo>
                      <a:pt x="5709" y="25479"/>
                      <a:pt x="5709" y="25449"/>
                      <a:pt x="5703" y="25421"/>
                    </a:cubicBezTo>
                    <a:lnTo>
                      <a:pt x="5703" y="25421"/>
                    </a:lnTo>
                    <a:cubicBezTo>
                      <a:pt x="5703" y="25421"/>
                      <a:pt x="5703" y="25421"/>
                      <a:pt x="5703" y="25421"/>
                    </a:cubicBezTo>
                    <a:lnTo>
                      <a:pt x="5703" y="25421"/>
                    </a:lnTo>
                    <a:cubicBezTo>
                      <a:pt x="5703" y="25421"/>
                      <a:pt x="5703" y="25559"/>
                      <a:pt x="5703" y="25627"/>
                    </a:cubicBezTo>
                    <a:lnTo>
                      <a:pt x="5703" y="25627"/>
                    </a:lnTo>
                    <a:lnTo>
                      <a:pt x="5703" y="25627"/>
                    </a:lnTo>
                    <a:cubicBezTo>
                      <a:pt x="5711" y="25553"/>
                      <a:pt x="5711" y="25478"/>
                      <a:pt x="5703" y="25404"/>
                    </a:cubicBezTo>
                    <a:lnTo>
                      <a:pt x="5703" y="25404"/>
                    </a:lnTo>
                    <a:cubicBezTo>
                      <a:pt x="5857" y="25249"/>
                      <a:pt x="5703" y="24511"/>
                      <a:pt x="5995" y="24665"/>
                    </a:cubicBezTo>
                    <a:cubicBezTo>
                      <a:pt x="5995" y="24665"/>
                      <a:pt x="5995" y="24562"/>
                      <a:pt x="5995" y="24665"/>
                    </a:cubicBezTo>
                    <a:cubicBezTo>
                      <a:pt x="5995" y="24769"/>
                      <a:pt x="5995" y="24665"/>
                      <a:pt x="5995" y="24665"/>
                    </a:cubicBezTo>
                    <a:cubicBezTo>
                      <a:pt x="5995" y="24665"/>
                      <a:pt x="5995" y="24820"/>
                      <a:pt x="5995" y="24665"/>
                    </a:cubicBezTo>
                    <a:cubicBezTo>
                      <a:pt x="6098" y="24957"/>
                      <a:pt x="5806" y="25284"/>
                      <a:pt x="5857" y="25593"/>
                    </a:cubicBezTo>
                    <a:cubicBezTo>
                      <a:pt x="5857" y="25593"/>
                      <a:pt x="5857" y="25868"/>
                      <a:pt x="5857" y="25919"/>
                    </a:cubicBezTo>
                    <a:cubicBezTo>
                      <a:pt x="5814" y="26294"/>
                      <a:pt x="5476" y="26563"/>
                      <a:pt x="5101" y="26521"/>
                    </a:cubicBezTo>
                    <a:cubicBezTo>
                      <a:pt x="4727" y="26478"/>
                      <a:pt x="4457" y="26140"/>
                      <a:pt x="4500" y="25765"/>
                    </a:cubicBezTo>
                    <a:cubicBezTo>
                      <a:pt x="4500" y="25954"/>
                      <a:pt x="4500" y="26349"/>
                      <a:pt x="4397" y="26658"/>
                    </a:cubicBezTo>
                    <a:lnTo>
                      <a:pt x="4397" y="26658"/>
                    </a:lnTo>
                    <a:cubicBezTo>
                      <a:pt x="4380" y="26726"/>
                      <a:pt x="4380" y="26796"/>
                      <a:pt x="4397" y="26864"/>
                    </a:cubicBezTo>
                    <a:lnTo>
                      <a:pt x="4397" y="26864"/>
                    </a:lnTo>
                    <a:cubicBezTo>
                      <a:pt x="4397" y="26864"/>
                      <a:pt x="4397" y="26864"/>
                      <a:pt x="4397" y="26950"/>
                    </a:cubicBezTo>
                    <a:cubicBezTo>
                      <a:pt x="4397" y="27036"/>
                      <a:pt x="4603" y="27139"/>
                      <a:pt x="4586" y="26950"/>
                    </a:cubicBezTo>
                    <a:cubicBezTo>
                      <a:pt x="4586" y="27053"/>
                      <a:pt x="4586" y="27105"/>
                      <a:pt x="4724" y="27190"/>
                    </a:cubicBezTo>
                    <a:lnTo>
                      <a:pt x="4724" y="27190"/>
                    </a:lnTo>
                    <a:cubicBezTo>
                      <a:pt x="4738" y="27241"/>
                      <a:pt x="4738" y="27295"/>
                      <a:pt x="4724" y="27345"/>
                    </a:cubicBezTo>
                    <a:cubicBezTo>
                      <a:pt x="4724" y="27208"/>
                      <a:pt x="4724" y="27345"/>
                      <a:pt x="4724" y="27448"/>
                    </a:cubicBezTo>
                    <a:lnTo>
                      <a:pt x="4724" y="27448"/>
                    </a:lnTo>
                    <a:cubicBezTo>
                      <a:pt x="4767" y="27681"/>
                      <a:pt x="4767" y="27920"/>
                      <a:pt x="4724" y="28152"/>
                    </a:cubicBezTo>
                    <a:lnTo>
                      <a:pt x="4724" y="28152"/>
                    </a:lnTo>
                    <a:cubicBezTo>
                      <a:pt x="4732" y="28307"/>
                      <a:pt x="4732" y="28462"/>
                      <a:pt x="4724" y="28616"/>
                    </a:cubicBezTo>
                    <a:cubicBezTo>
                      <a:pt x="4724" y="28616"/>
                      <a:pt x="4724" y="28513"/>
                      <a:pt x="4724" y="28444"/>
                    </a:cubicBezTo>
                    <a:cubicBezTo>
                      <a:pt x="4715" y="28564"/>
                      <a:pt x="4715" y="28685"/>
                      <a:pt x="4724" y="28805"/>
                    </a:cubicBezTo>
                    <a:cubicBezTo>
                      <a:pt x="4734" y="28777"/>
                      <a:pt x="4734" y="28747"/>
                      <a:pt x="4724" y="28719"/>
                    </a:cubicBezTo>
                    <a:cubicBezTo>
                      <a:pt x="4697" y="28861"/>
                      <a:pt x="4697" y="29007"/>
                      <a:pt x="4724" y="29149"/>
                    </a:cubicBezTo>
                    <a:cubicBezTo>
                      <a:pt x="4724" y="29063"/>
                      <a:pt x="4947" y="30042"/>
                      <a:pt x="4930" y="29733"/>
                    </a:cubicBezTo>
                    <a:cubicBezTo>
                      <a:pt x="5136" y="30265"/>
                      <a:pt x="5170" y="29131"/>
                      <a:pt x="5634" y="30471"/>
                    </a:cubicBezTo>
                    <a:cubicBezTo>
                      <a:pt x="5634" y="30368"/>
                      <a:pt x="5634" y="29337"/>
                      <a:pt x="5960" y="29595"/>
                    </a:cubicBezTo>
                    <a:cubicBezTo>
                      <a:pt x="5960" y="29818"/>
                      <a:pt x="5960" y="29595"/>
                      <a:pt x="5960" y="29475"/>
                    </a:cubicBezTo>
                    <a:cubicBezTo>
                      <a:pt x="5960" y="29355"/>
                      <a:pt x="6252" y="29303"/>
                      <a:pt x="6355" y="29234"/>
                    </a:cubicBezTo>
                    <a:cubicBezTo>
                      <a:pt x="6476" y="29458"/>
                      <a:pt x="6355" y="29836"/>
                      <a:pt x="6355" y="30145"/>
                    </a:cubicBezTo>
                    <a:cubicBezTo>
                      <a:pt x="6630" y="30901"/>
                      <a:pt x="6355" y="29681"/>
                      <a:pt x="6665" y="29664"/>
                    </a:cubicBezTo>
                    <a:cubicBezTo>
                      <a:pt x="6974" y="29647"/>
                      <a:pt x="6527" y="29544"/>
                      <a:pt x="6665" y="29441"/>
                    </a:cubicBezTo>
                    <a:cubicBezTo>
                      <a:pt x="6802" y="29337"/>
                      <a:pt x="6665" y="29664"/>
                      <a:pt x="6785" y="29733"/>
                    </a:cubicBezTo>
                    <a:cubicBezTo>
                      <a:pt x="6933" y="29741"/>
                      <a:pt x="7051" y="29859"/>
                      <a:pt x="7060" y="30007"/>
                    </a:cubicBezTo>
                    <a:cubicBezTo>
                      <a:pt x="6939" y="30213"/>
                      <a:pt x="7352" y="30145"/>
                      <a:pt x="7472" y="30196"/>
                    </a:cubicBezTo>
                    <a:cubicBezTo>
                      <a:pt x="7558" y="30660"/>
                      <a:pt x="8090" y="30042"/>
                      <a:pt x="8262" y="30402"/>
                    </a:cubicBezTo>
                    <a:cubicBezTo>
                      <a:pt x="8004" y="30402"/>
                      <a:pt x="8073" y="30402"/>
                      <a:pt x="8262" y="30643"/>
                    </a:cubicBezTo>
                    <a:cubicBezTo>
                      <a:pt x="8262" y="30471"/>
                      <a:pt x="8863" y="31107"/>
                      <a:pt x="8434" y="31107"/>
                    </a:cubicBezTo>
                    <a:cubicBezTo>
                      <a:pt x="8885" y="31152"/>
                      <a:pt x="9220" y="31547"/>
                      <a:pt x="9189" y="32000"/>
                    </a:cubicBezTo>
                    <a:cubicBezTo>
                      <a:pt x="9189" y="31673"/>
                      <a:pt x="9550" y="32154"/>
                      <a:pt x="9550" y="32309"/>
                    </a:cubicBezTo>
                    <a:cubicBezTo>
                      <a:pt x="9464" y="32103"/>
                      <a:pt x="10461" y="32309"/>
                      <a:pt x="10220" y="32532"/>
                    </a:cubicBezTo>
                    <a:cubicBezTo>
                      <a:pt x="10443" y="32361"/>
                      <a:pt x="10976" y="33030"/>
                      <a:pt x="10856" y="33151"/>
                    </a:cubicBezTo>
                    <a:cubicBezTo>
                      <a:pt x="11010" y="32893"/>
                      <a:pt x="11130" y="33735"/>
                      <a:pt x="11302" y="33924"/>
                    </a:cubicBezTo>
                    <a:cubicBezTo>
                      <a:pt x="11474" y="34113"/>
                      <a:pt x="10976" y="34559"/>
                      <a:pt x="11045" y="34868"/>
                    </a:cubicBezTo>
                    <a:cubicBezTo>
                      <a:pt x="11045" y="34611"/>
                      <a:pt x="11233" y="34628"/>
                      <a:pt x="11148" y="34868"/>
                    </a:cubicBezTo>
                    <a:cubicBezTo>
                      <a:pt x="11148" y="34868"/>
                      <a:pt x="11268" y="34559"/>
                      <a:pt x="11337" y="34731"/>
                    </a:cubicBezTo>
                    <a:cubicBezTo>
                      <a:pt x="11405" y="34903"/>
                      <a:pt x="11337" y="34731"/>
                      <a:pt x="11337" y="34731"/>
                    </a:cubicBezTo>
                    <a:cubicBezTo>
                      <a:pt x="11337" y="34216"/>
                      <a:pt x="12401" y="35143"/>
                      <a:pt x="11337" y="35092"/>
                    </a:cubicBezTo>
                    <a:cubicBezTo>
                      <a:pt x="11749" y="35092"/>
                      <a:pt x="11543" y="35315"/>
                      <a:pt x="11680" y="35624"/>
                    </a:cubicBezTo>
                    <a:cubicBezTo>
                      <a:pt x="11543" y="35074"/>
                      <a:pt x="12075" y="34576"/>
                      <a:pt x="12419" y="35074"/>
                    </a:cubicBezTo>
                    <a:cubicBezTo>
                      <a:pt x="12419" y="35074"/>
                      <a:pt x="12608" y="35177"/>
                      <a:pt x="12642" y="35263"/>
                    </a:cubicBezTo>
                    <a:cubicBezTo>
                      <a:pt x="12676" y="35349"/>
                      <a:pt x="12986" y="35366"/>
                      <a:pt x="12882" y="35469"/>
                    </a:cubicBezTo>
                    <a:cubicBezTo>
                      <a:pt x="12779" y="35573"/>
                      <a:pt x="12882" y="35727"/>
                      <a:pt x="12968" y="35830"/>
                    </a:cubicBezTo>
                    <a:cubicBezTo>
                      <a:pt x="13054" y="35933"/>
                      <a:pt x="12968" y="35487"/>
                      <a:pt x="12968" y="35710"/>
                    </a:cubicBezTo>
                    <a:cubicBezTo>
                      <a:pt x="12968" y="35555"/>
                      <a:pt x="13106" y="35607"/>
                      <a:pt x="12968" y="35504"/>
                    </a:cubicBezTo>
                    <a:cubicBezTo>
                      <a:pt x="12831" y="35401"/>
                      <a:pt x="13363" y="35761"/>
                      <a:pt x="13363" y="35641"/>
                    </a:cubicBezTo>
                    <a:cubicBezTo>
                      <a:pt x="13363" y="35521"/>
                      <a:pt x="13363" y="35641"/>
                      <a:pt x="13466" y="35744"/>
                    </a:cubicBezTo>
                    <a:cubicBezTo>
                      <a:pt x="13569" y="35847"/>
                      <a:pt x="13466" y="35744"/>
                      <a:pt x="13466" y="35744"/>
                    </a:cubicBezTo>
                    <a:lnTo>
                      <a:pt x="13466" y="35744"/>
                    </a:lnTo>
                    <a:lnTo>
                      <a:pt x="13466" y="35744"/>
                    </a:lnTo>
                    <a:cubicBezTo>
                      <a:pt x="14841" y="36157"/>
                      <a:pt x="16438" y="37462"/>
                      <a:pt x="14926" y="38922"/>
                    </a:cubicBezTo>
                    <a:cubicBezTo>
                      <a:pt x="14926" y="38836"/>
                      <a:pt x="14926" y="38682"/>
                      <a:pt x="14926" y="38819"/>
                    </a:cubicBezTo>
                    <a:cubicBezTo>
                      <a:pt x="14926" y="38956"/>
                      <a:pt x="14823" y="38819"/>
                      <a:pt x="14806" y="38819"/>
                    </a:cubicBezTo>
                    <a:lnTo>
                      <a:pt x="14806" y="38819"/>
                    </a:lnTo>
                    <a:cubicBezTo>
                      <a:pt x="15133" y="39386"/>
                      <a:pt x="15717" y="41619"/>
                      <a:pt x="14806" y="41447"/>
                    </a:cubicBezTo>
                    <a:cubicBezTo>
                      <a:pt x="14806" y="41447"/>
                      <a:pt x="14514" y="41447"/>
                      <a:pt x="14806" y="41447"/>
                    </a:cubicBezTo>
                    <a:cubicBezTo>
                      <a:pt x="15098" y="41447"/>
                      <a:pt x="14652" y="41447"/>
                      <a:pt x="14600" y="41447"/>
                    </a:cubicBezTo>
                    <a:cubicBezTo>
                      <a:pt x="14549" y="41447"/>
                      <a:pt x="14600" y="41533"/>
                      <a:pt x="14600" y="41687"/>
                    </a:cubicBezTo>
                    <a:cubicBezTo>
                      <a:pt x="14360" y="41498"/>
                      <a:pt x="14257" y="41997"/>
                      <a:pt x="14154" y="41962"/>
                    </a:cubicBezTo>
                    <a:cubicBezTo>
                      <a:pt x="14050" y="41928"/>
                      <a:pt x="14154" y="41962"/>
                      <a:pt x="14154" y="41962"/>
                    </a:cubicBezTo>
                    <a:cubicBezTo>
                      <a:pt x="14154" y="41962"/>
                      <a:pt x="14291" y="42048"/>
                      <a:pt x="14154" y="42048"/>
                    </a:cubicBezTo>
                    <a:cubicBezTo>
                      <a:pt x="14016" y="42048"/>
                      <a:pt x="14154" y="42048"/>
                      <a:pt x="14154" y="42048"/>
                    </a:cubicBezTo>
                    <a:cubicBezTo>
                      <a:pt x="14154" y="42048"/>
                      <a:pt x="14446" y="42426"/>
                      <a:pt x="14411" y="42529"/>
                    </a:cubicBezTo>
                    <a:cubicBezTo>
                      <a:pt x="14377" y="42632"/>
                      <a:pt x="14411" y="43697"/>
                      <a:pt x="14411" y="43336"/>
                    </a:cubicBezTo>
                    <a:cubicBezTo>
                      <a:pt x="14411" y="43336"/>
                      <a:pt x="14411" y="43336"/>
                      <a:pt x="14411" y="43250"/>
                    </a:cubicBezTo>
                    <a:cubicBezTo>
                      <a:pt x="14411" y="43165"/>
                      <a:pt x="14411" y="43113"/>
                      <a:pt x="14411" y="43113"/>
                    </a:cubicBezTo>
                    <a:cubicBezTo>
                      <a:pt x="14338" y="43042"/>
                      <a:pt x="14257" y="42979"/>
                      <a:pt x="14171" y="42924"/>
                    </a:cubicBezTo>
                    <a:cubicBezTo>
                      <a:pt x="14231" y="42979"/>
                      <a:pt x="14283" y="43043"/>
                      <a:pt x="14325" y="43113"/>
                    </a:cubicBezTo>
                    <a:cubicBezTo>
                      <a:pt x="14325" y="43113"/>
                      <a:pt x="14446" y="43354"/>
                      <a:pt x="14325" y="43250"/>
                    </a:cubicBezTo>
                    <a:cubicBezTo>
                      <a:pt x="14858" y="44041"/>
                      <a:pt x="14325" y="44264"/>
                      <a:pt x="13844" y="43817"/>
                    </a:cubicBezTo>
                    <a:lnTo>
                      <a:pt x="14549" y="44418"/>
                    </a:lnTo>
                    <a:lnTo>
                      <a:pt x="14549" y="44418"/>
                    </a:lnTo>
                    <a:cubicBezTo>
                      <a:pt x="14637" y="44494"/>
                      <a:pt x="14707" y="44587"/>
                      <a:pt x="14755" y="44693"/>
                    </a:cubicBezTo>
                    <a:lnTo>
                      <a:pt x="14755" y="44693"/>
                    </a:lnTo>
                    <a:cubicBezTo>
                      <a:pt x="14755" y="44693"/>
                      <a:pt x="14944" y="44951"/>
                      <a:pt x="14755" y="44882"/>
                    </a:cubicBezTo>
                    <a:cubicBezTo>
                      <a:pt x="14566" y="44814"/>
                      <a:pt x="14394" y="44882"/>
                      <a:pt x="14291" y="44882"/>
                    </a:cubicBezTo>
                    <a:cubicBezTo>
                      <a:pt x="14188" y="44882"/>
                      <a:pt x="14480" y="45037"/>
                      <a:pt x="14566" y="45123"/>
                    </a:cubicBezTo>
                    <a:lnTo>
                      <a:pt x="14566" y="45123"/>
                    </a:lnTo>
                    <a:cubicBezTo>
                      <a:pt x="14909" y="45466"/>
                      <a:pt x="14995" y="45569"/>
                      <a:pt x="14463" y="45294"/>
                    </a:cubicBezTo>
                    <a:cubicBezTo>
                      <a:pt x="14621" y="45462"/>
                      <a:pt x="14807" y="45602"/>
                      <a:pt x="15012" y="45707"/>
                    </a:cubicBezTo>
                    <a:cubicBezTo>
                      <a:pt x="15012" y="45707"/>
                      <a:pt x="15012" y="45707"/>
                      <a:pt x="15012" y="45707"/>
                    </a:cubicBezTo>
                    <a:lnTo>
                      <a:pt x="15012" y="45707"/>
                    </a:lnTo>
                    <a:cubicBezTo>
                      <a:pt x="15304" y="45930"/>
                      <a:pt x="15133" y="45947"/>
                      <a:pt x="15717" y="46359"/>
                    </a:cubicBezTo>
                    <a:lnTo>
                      <a:pt x="15717" y="46359"/>
                    </a:lnTo>
                    <a:lnTo>
                      <a:pt x="15717" y="46359"/>
                    </a:lnTo>
                    <a:lnTo>
                      <a:pt x="15717" y="46359"/>
                    </a:lnTo>
                    <a:cubicBezTo>
                      <a:pt x="15991" y="46669"/>
                      <a:pt x="16438" y="46737"/>
                      <a:pt x="16730" y="47012"/>
                    </a:cubicBezTo>
                    <a:lnTo>
                      <a:pt x="16730" y="47012"/>
                    </a:lnTo>
                    <a:lnTo>
                      <a:pt x="16730" y="47012"/>
                    </a:lnTo>
                    <a:lnTo>
                      <a:pt x="16730" y="47012"/>
                    </a:lnTo>
                    <a:lnTo>
                      <a:pt x="16885" y="47132"/>
                    </a:lnTo>
                    <a:lnTo>
                      <a:pt x="16885" y="47132"/>
                    </a:lnTo>
                    <a:lnTo>
                      <a:pt x="17091" y="47270"/>
                    </a:lnTo>
                    <a:cubicBezTo>
                      <a:pt x="17091" y="47270"/>
                      <a:pt x="17091" y="47270"/>
                      <a:pt x="16988" y="47270"/>
                    </a:cubicBezTo>
                    <a:cubicBezTo>
                      <a:pt x="17278" y="47454"/>
                      <a:pt x="17582" y="47614"/>
                      <a:pt x="17898" y="47751"/>
                    </a:cubicBezTo>
                    <a:lnTo>
                      <a:pt x="17898" y="47751"/>
                    </a:lnTo>
                    <a:cubicBezTo>
                      <a:pt x="17795" y="47751"/>
                      <a:pt x="17898" y="47751"/>
                      <a:pt x="17898" y="47751"/>
                    </a:cubicBezTo>
                    <a:lnTo>
                      <a:pt x="17898" y="47751"/>
                    </a:lnTo>
                    <a:cubicBezTo>
                      <a:pt x="18059" y="47847"/>
                      <a:pt x="18225" y="47933"/>
                      <a:pt x="18396" y="48008"/>
                    </a:cubicBezTo>
                    <a:lnTo>
                      <a:pt x="18173" y="48008"/>
                    </a:lnTo>
                    <a:close/>
                    <a:moveTo>
                      <a:pt x="20560" y="10117"/>
                    </a:moveTo>
                    <a:cubicBezTo>
                      <a:pt x="20286" y="10409"/>
                      <a:pt x="20560" y="10014"/>
                      <a:pt x="20560" y="9980"/>
                    </a:cubicBezTo>
                    <a:cubicBezTo>
                      <a:pt x="20560" y="9945"/>
                      <a:pt x="20423" y="10134"/>
                      <a:pt x="20286" y="10323"/>
                    </a:cubicBezTo>
                    <a:cubicBezTo>
                      <a:pt x="19822" y="10083"/>
                      <a:pt x="19581" y="10976"/>
                      <a:pt x="19289" y="10907"/>
                    </a:cubicBezTo>
                    <a:cubicBezTo>
                      <a:pt x="19530" y="11165"/>
                      <a:pt x="19100" y="10907"/>
                      <a:pt x="19152" y="11165"/>
                    </a:cubicBezTo>
                    <a:cubicBezTo>
                      <a:pt x="19014" y="10959"/>
                      <a:pt x="19152" y="11165"/>
                      <a:pt x="19152" y="11165"/>
                    </a:cubicBezTo>
                    <a:cubicBezTo>
                      <a:pt x="19152" y="10907"/>
                      <a:pt x="19152" y="11457"/>
                      <a:pt x="18997" y="11165"/>
                    </a:cubicBezTo>
                    <a:cubicBezTo>
                      <a:pt x="18688" y="11165"/>
                      <a:pt x="18997" y="11577"/>
                      <a:pt x="18585" y="11577"/>
                    </a:cubicBezTo>
                    <a:cubicBezTo>
                      <a:pt x="18585" y="11577"/>
                      <a:pt x="18327" y="12024"/>
                      <a:pt x="18259" y="11903"/>
                    </a:cubicBezTo>
                    <a:cubicBezTo>
                      <a:pt x="18190" y="11783"/>
                      <a:pt x="17846" y="12453"/>
                      <a:pt x="18001" y="12109"/>
                    </a:cubicBezTo>
                    <a:cubicBezTo>
                      <a:pt x="17537" y="12401"/>
                      <a:pt x="18104" y="11938"/>
                      <a:pt x="17743" y="12006"/>
                    </a:cubicBezTo>
                    <a:cubicBezTo>
                      <a:pt x="18173" y="11680"/>
                      <a:pt x="18070" y="11749"/>
                      <a:pt x="17503" y="11783"/>
                    </a:cubicBezTo>
                    <a:cubicBezTo>
                      <a:pt x="17588" y="11313"/>
                      <a:pt x="17763" y="10864"/>
                      <a:pt x="18018" y="10461"/>
                    </a:cubicBezTo>
                    <a:cubicBezTo>
                      <a:pt x="18018" y="10220"/>
                      <a:pt x="18224" y="10461"/>
                      <a:pt x="18448" y="10134"/>
                    </a:cubicBezTo>
                    <a:cubicBezTo>
                      <a:pt x="17984" y="10306"/>
                      <a:pt x="17984" y="10134"/>
                      <a:pt x="18448" y="9739"/>
                    </a:cubicBezTo>
                    <a:cubicBezTo>
                      <a:pt x="18345" y="9739"/>
                      <a:pt x="18207" y="9739"/>
                      <a:pt x="18345" y="9739"/>
                    </a:cubicBezTo>
                    <a:cubicBezTo>
                      <a:pt x="18482" y="9739"/>
                      <a:pt x="18345" y="9636"/>
                      <a:pt x="18963" y="9344"/>
                    </a:cubicBezTo>
                    <a:cubicBezTo>
                      <a:pt x="17709" y="9808"/>
                      <a:pt x="19392" y="8966"/>
                      <a:pt x="18774" y="9104"/>
                    </a:cubicBezTo>
                    <a:cubicBezTo>
                      <a:pt x="19272" y="8657"/>
                      <a:pt x="19152" y="9293"/>
                      <a:pt x="19324" y="9104"/>
                    </a:cubicBezTo>
                    <a:cubicBezTo>
                      <a:pt x="18997" y="9104"/>
                      <a:pt x="19667" y="8863"/>
                      <a:pt x="19324" y="8966"/>
                    </a:cubicBezTo>
                    <a:cubicBezTo>
                      <a:pt x="19444" y="8846"/>
                      <a:pt x="19169" y="8966"/>
                      <a:pt x="18946" y="8966"/>
                    </a:cubicBezTo>
                    <a:cubicBezTo>
                      <a:pt x="19427" y="8537"/>
                      <a:pt x="19238" y="9086"/>
                      <a:pt x="19598" y="8674"/>
                    </a:cubicBezTo>
                    <a:cubicBezTo>
                      <a:pt x="19289" y="8846"/>
                      <a:pt x="19341" y="8554"/>
                      <a:pt x="19598" y="8674"/>
                    </a:cubicBezTo>
                    <a:cubicBezTo>
                      <a:pt x="19808" y="8533"/>
                      <a:pt x="20004" y="8372"/>
                      <a:pt x="20182" y="8193"/>
                    </a:cubicBezTo>
                    <a:cubicBezTo>
                      <a:pt x="19994" y="8193"/>
                      <a:pt x="20182" y="7266"/>
                      <a:pt x="20354" y="7953"/>
                    </a:cubicBezTo>
                    <a:cubicBezTo>
                      <a:pt x="20354" y="7953"/>
                      <a:pt x="20509" y="7712"/>
                      <a:pt x="20560" y="7764"/>
                    </a:cubicBezTo>
                    <a:cubicBezTo>
                      <a:pt x="20612" y="7815"/>
                      <a:pt x="21144" y="6991"/>
                      <a:pt x="20681" y="7386"/>
                    </a:cubicBezTo>
                    <a:cubicBezTo>
                      <a:pt x="20217" y="7781"/>
                      <a:pt x="21162" y="6922"/>
                      <a:pt x="21746" y="6338"/>
                    </a:cubicBezTo>
                    <a:cubicBezTo>
                      <a:pt x="23154" y="5256"/>
                      <a:pt x="21746" y="5497"/>
                      <a:pt x="22914" y="4981"/>
                    </a:cubicBezTo>
                    <a:cubicBezTo>
                      <a:pt x="23085" y="4981"/>
                      <a:pt x="23206" y="5067"/>
                      <a:pt x="23326" y="4844"/>
                    </a:cubicBezTo>
                    <a:cubicBezTo>
                      <a:pt x="26332" y="3556"/>
                      <a:pt x="25576" y="4260"/>
                      <a:pt x="26761" y="3693"/>
                    </a:cubicBezTo>
                    <a:cubicBezTo>
                      <a:pt x="26418" y="3882"/>
                      <a:pt x="26761" y="3693"/>
                      <a:pt x="26881" y="3693"/>
                    </a:cubicBezTo>
                    <a:cubicBezTo>
                      <a:pt x="26503" y="3951"/>
                      <a:pt x="26710" y="3693"/>
                      <a:pt x="26607" y="3951"/>
                    </a:cubicBezTo>
                    <a:cubicBezTo>
                      <a:pt x="26761" y="4140"/>
                      <a:pt x="25765" y="4243"/>
                      <a:pt x="26211" y="4208"/>
                    </a:cubicBezTo>
                    <a:cubicBezTo>
                      <a:pt x="26658" y="4174"/>
                      <a:pt x="26057" y="4346"/>
                      <a:pt x="26211" y="4329"/>
                    </a:cubicBezTo>
                    <a:cubicBezTo>
                      <a:pt x="26555" y="4054"/>
                      <a:pt x="26211" y="4483"/>
                      <a:pt x="26074" y="4500"/>
                    </a:cubicBezTo>
                    <a:cubicBezTo>
                      <a:pt x="25284" y="5119"/>
                      <a:pt x="27036" y="3744"/>
                      <a:pt x="26383" y="4621"/>
                    </a:cubicBezTo>
                    <a:cubicBezTo>
                      <a:pt x="26108" y="4844"/>
                      <a:pt x="25816" y="4861"/>
                      <a:pt x="26057" y="4947"/>
                    </a:cubicBezTo>
                    <a:cubicBezTo>
                      <a:pt x="25672" y="5283"/>
                      <a:pt x="25406" y="5735"/>
                      <a:pt x="25301" y="6235"/>
                    </a:cubicBezTo>
                    <a:cubicBezTo>
                      <a:pt x="25198" y="5874"/>
                      <a:pt x="24751" y="6424"/>
                      <a:pt x="25112" y="6373"/>
                    </a:cubicBezTo>
                    <a:cubicBezTo>
                      <a:pt x="24837" y="6596"/>
                      <a:pt x="25112" y="6373"/>
                      <a:pt x="25009" y="6596"/>
                    </a:cubicBezTo>
                    <a:cubicBezTo>
                      <a:pt x="24906" y="6819"/>
                      <a:pt x="24837" y="6596"/>
                      <a:pt x="24751" y="6596"/>
                    </a:cubicBezTo>
                    <a:cubicBezTo>
                      <a:pt x="24666" y="6596"/>
                      <a:pt x="24751" y="6957"/>
                      <a:pt x="24751" y="6768"/>
                    </a:cubicBezTo>
                    <a:cubicBezTo>
                      <a:pt x="24751" y="6871"/>
                      <a:pt x="25061" y="7128"/>
                      <a:pt x="24751" y="7180"/>
                    </a:cubicBezTo>
                    <a:cubicBezTo>
                      <a:pt x="24271" y="6750"/>
                      <a:pt x="24751" y="7575"/>
                      <a:pt x="24442" y="7489"/>
                    </a:cubicBezTo>
                    <a:cubicBezTo>
                      <a:pt x="23961" y="7729"/>
                      <a:pt x="24442" y="7060"/>
                      <a:pt x="24133" y="7489"/>
                    </a:cubicBezTo>
                    <a:cubicBezTo>
                      <a:pt x="24133" y="7283"/>
                      <a:pt x="23807" y="7609"/>
                      <a:pt x="23738" y="7626"/>
                    </a:cubicBezTo>
                    <a:cubicBezTo>
                      <a:pt x="24150" y="7626"/>
                      <a:pt x="23738" y="7764"/>
                      <a:pt x="23738" y="7781"/>
                    </a:cubicBezTo>
                    <a:cubicBezTo>
                      <a:pt x="24236" y="7781"/>
                      <a:pt x="23738" y="7918"/>
                      <a:pt x="23824" y="7987"/>
                    </a:cubicBezTo>
                    <a:cubicBezTo>
                      <a:pt x="24442" y="8090"/>
                      <a:pt x="23515" y="9705"/>
                      <a:pt x="23583" y="8262"/>
                    </a:cubicBezTo>
                    <a:cubicBezTo>
                      <a:pt x="23034" y="7901"/>
                      <a:pt x="23978" y="8657"/>
                      <a:pt x="23137" y="8520"/>
                    </a:cubicBezTo>
                    <a:cubicBezTo>
                      <a:pt x="23291" y="8640"/>
                      <a:pt x="22673" y="8777"/>
                      <a:pt x="22931" y="8726"/>
                    </a:cubicBezTo>
                    <a:cubicBezTo>
                      <a:pt x="23188" y="8674"/>
                      <a:pt x="23326" y="8915"/>
                      <a:pt x="22931" y="8846"/>
                    </a:cubicBezTo>
                    <a:cubicBezTo>
                      <a:pt x="22536" y="8777"/>
                      <a:pt x="24082" y="8846"/>
                      <a:pt x="23446" y="9121"/>
                    </a:cubicBezTo>
                    <a:cubicBezTo>
                      <a:pt x="23446" y="9121"/>
                      <a:pt x="23171" y="9327"/>
                      <a:pt x="23137" y="9275"/>
                    </a:cubicBezTo>
                    <a:cubicBezTo>
                      <a:pt x="23103" y="9224"/>
                      <a:pt x="21866" y="9859"/>
                      <a:pt x="21952" y="9396"/>
                    </a:cubicBezTo>
                    <a:cubicBezTo>
                      <a:pt x="22038" y="8932"/>
                      <a:pt x="21952" y="9636"/>
                      <a:pt x="21831" y="9653"/>
                    </a:cubicBezTo>
                    <a:cubicBezTo>
                      <a:pt x="21385" y="9688"/>
                      <a:pt x="20612" y="10529"/>
                      <a:pt x="20560" y="10117"/>
                    </a:cubicBezTo>
                    <a:close/>
                    <a:moveTo>
                      <a:pt x="23669" y="11440"/>
                    </a:moveTo>
                    <a:cubicBezTo>
                      <a:pt x="23669" y="11577"/>
                      <a:pt x="23463" y="11543"/>
                      <a:pt x="23412" y="11440"/>
                    </a:cubicBezTo>
                    <a:cubicBezTo>
                      <a:pt x="23360" y="11337"/>
                      <a:pt x="23223" y="11440"/>
                      <a:pt x="23274" y="11319"/>
                    </a:cubicBezTo>
                    <a:cubicBezTo>
                      <a:pt x="23326" y="11199"/>
                      <a:pt x="23188" y="11319"/>
                      <a:pt x="23274" y="11319"/>
                    </a:cubicBezTo>
                    <a:cubicBezTo>
                      <a:pt x="23173" y="11345"/>
                      <a:pt x="23067" y="11345"/>
                      <a:pt x="22965" y="11319"/>
                    </a:cubicBezTo>
                    <a:cubicBezTo>
                      <a:pt x="22965" y="11319"/>
                      <a:pt x="22965" y="11319"/>
                      <a:pt x="22965" y="11319"/>
                    </a:cubicBezTo>
                    <a:cubicBezTo>
                      <a:pt x="22965" y="11319"/>
                      <a:pt x="22965" y="11319"/>
                      <a:pt x="22965" y="11233"/>
                    </a:cubicBezTo>
                    <a:cubicBezTo>
                      <a:pt x="22965" y="11148"/>
                      <a:pt x="22965" y="11233"/>
                      <a:pt x="22965" y="11233"/>
                    </a:cubicBezTo>
                    <a:cubicBezTo>
                      <a:pt x="22965" y="11233"/>
                      <a:pt x="23120" y="11096"/>
                      <a:pt x="23206" y="11148"/>
                    </a:cubicBezTo>
                    <a:cubicBezTo>
                      <a:pt x="23291" y="11199"/>
                      <a:pt x="22948" y="11251"/>
                      <a:pt x="23206" y="11027"/>
                    </a:cubicBezTo>
                    <a:cubicBezTo>
                      <a:pt x="23206" y="11113"/>
                      <a:pt x="23051" y="11027"/>
                      <a:pt x="23206" y="10941"/>
                    </a:cubicBezTo>
                    <a:cubicBezTo>
                      <a:pt x="23360" y="10856"/>
                      <a:pt x="22948" y="10941"/>
                      <a:pt x="22948" y="10821"/>
                    </a:cubicBezTo>
                    <a:cubicBezTo>
                      <a:pt x="22948" y="10701"/>
                      <a:pt x="23206" y="10735"/>
                      <a:pt x="23223" y="10821"/>
                    </a:cubicBezTo>
                    <a:cubicBezTo>
                      <a:pt x="23240" y="10907"/>
                      <a:pt x="23395" y="10821"/>
                      <a:pt x="23412" y="10718"/>
                    </a:cubicBezTo>
                    <a:cubicBezTo>
                      <a:pt x="23429" y="10615"/>
                      <a:pt x="23291" y="10718"/>
                      <a:pt x="23412" y="10718"/>
                    </a:cubicBezTo>
                    <a:cubicBezTo>
                      <a:pt x="23532" y="10718"/>
                      <a:pt x="23291" y="10718"/>
                      <a:pt x="23412" y="10632"/>
                    </a:cubicBezTo>
                    <a:cubicBezTo>
                      <a:pt x="23532" y="10546"/>
                      <a:pt x="23412" y="10632"/>
                      <a:pt x="23412" y="10632"/>
                    </a:cubicBezTo>
                    <a:cubicBezTo>
                      <a:pt x="23412" y="10632"/>
                      <a:pt x="23412" y="10718"/>
                      <a:pt x="23412" y="10632"/>
                    </a:cubicBezTo>
                    <a:cubicBezTo>
                      <a:pt x="23412" y="10546"/>
                      <a:pt x="23412" y="10632"/>
                      <a:pt x="23412" y="10632"/>
                    </a:cubicBezTo>
                    <a:cubicBezTo>
                      <a:pt x="23223" y="10873"/>
                      <a:pt x="23120" y="10478"/>
                      <a:pt x="23291" y="10632"/>
                    </a:cubicBezTo>
                    <a:cubicBezTo>
                      <a:pt x="23463" y="10787"/>
                      <a:pt x="23291" y="10478"/>
                      <a:pt x="23291" y="10632"/>
                    </a:cubicBezTo>
                    <a:cubicBezTo>
                      <a:pt x="23291" y="10787"/>
                      <a:pt x="23291" y="10632"/>
                      <a:pt x="23291" y="10632"/>
                    </a:cubicBezTo>
                    <a:cubicBezTo>
                      <a:pt x="23291" y="10632"/>
                      <a:pt x="23291" y="10529"/>
                      <a:pt x="23291" y="10632"/>
                    </a:cubicBezTo>
                    <a:cubicBezTo>
                      <a:pt x="23291" y="10735"/>
                      <a:pt x="23291" y="10478"/>
                      <a:pt x="23291" y="10632"/>
                    </a:cubicBezTo>
                    <a:cubicBezTo>
                      <a:pt x="23291" y="10787"/>
                      <a:pt x="23412" y="10632"/>
                      <a:pt x="23291" y="10632"/>
                    </a:cubicBezTo>
                    <a:cubicBezTo>
                      <a:pt x="23171" y="10632"/>
                      <a:pt x="23395" y="10632"/>
                      <a:pt x="23291" y="10632"/>
                    </a:cubicBezTo>
                    <a:cubicBezTo>
                      <a:pt x="23188" y="10632"/>
                      <a:pt x="23120" y="10478"/>
                      <a:pt x="23291" y="10478"/>
                    </a:cubicBezTo>
                    <a:cubicBezTo>
                      <a:pt x="22999" y="10375"/>
                      <a:pt x="23395" y="10375"/>
                      <a:pt x="23291" y="10581"/>
                    </a:cubicBezTo>
                    <a:cubicBezTo>
                      <a:pt x="23291" y="10581"/>
                      <a:pt x="23291" y="10581"/>
                      <a:pt x="23291" y="10581"/>
                    </a:cubicBezTo>
                    <a:cubicBezTo>
                      <a:pt x="23291" y="10581"/>
                      <a:pt x="23291" y="10701"/>
                      <a:pt x="23291" y="10581"/>
                    </a:cubicBezTo>
                    <a:cubicBezTo>
                      <a:pt x="23302" y="10608"/>
                      <a:pt x="23302" y="10639"/>
                      <a:pt x="23291" y="10667"/>
                    </a:cubicBezTo>
                    <a:cubicBezTo>
                      <a:pt x="23291" y="10667"/>
                      <a:pt x="23291" y="10753"/>
                      <a:pt x="23291" y="10787"/>
                    </a:cubicBezTo>
                    <a:cubicBezTo>
                      <a:pt x="23291" y="10821"/>
                      <a:pt x="23291" y="10787"/>
                      <a:pt x="23291" y="10873"/>
                    </a:cubicBezTo>
                    <a:cubicBezTo>
                      <a:pt x="23311" y="10799"/>
                      <a:pt x="23361" y="10737"/>
                      <a:pt x="23429" y="10701"/>
                    </a:cubicBezTo>
                    <a:cubicBezTo>
                      <a:pt x="23429" y="10907"/>
                      <a:pt x="23429" y="10478"/>
                      <a:pt x="23601" y="10461"/>
                    </a:cubicBezTo>
                    <a:cubicBezTo>
                      <a:pt x="23772" y="10443"/>
                      <a:pt x="23601" y="10581"/>
                      <a:pt x="23601" y="10598"/>
                    </a:cubicBezTo>
                    <a:cubicBezTo>
                      <a:pt x="23601" y="10615"/>
                      <a:pt x="23687" y="10461"/>
                      <a:pt x="23790" y="10478"/>
                    </a:cubicBezTo>
                    <a:cubicBezTo>
                      <a:pt x="23832" y="10576"/>
                      <a:pt x="23832" y="10688"/>
                      <a:pt x="23790" y="10787"/>
                    </a:cubicBezTo>
                    <a:cubicBezTo>
                      <a:pt x="23893" y="10701"/>
                      <a:pt x="23790" y="10461"/>
                      <a:pt x="23961" y="10512"/>
                    </a:cubicBezTo>
                    <a:cubicBezTo>
                      <a:pt x="24133" y="10564"/>
                      <a:pt x="24116" y="10375"/>
                      <a:pt x="24099" y="10512"/>
                    </a:cubicBezTo>
                    <a:cubicBezTo>
                      <a:pt x="24082" y="10649"/>
                      <a:pt x="24356" y="10220"/>
                      <a:pt x="24322" y="10512"/>
                    </a:cubicBezTo>
                    <a:cubicBezTo>
                      <a:pt x="24288" y="10804"/>
                      <a:pt x="24442" y="10357"/>
                      <a:pt x="24528" y="10512"/>
                    </a:cubicBezTo>
                    <a:cubicBezTo>
                      <a:pt x="24614" y="10667"/>
                      <a:pt x="24356" y="10667"/>
                      <a:pt x="24528" y="10632"/>
                    </a:cubicBezTo>
                    <a:cubicBezTo>
                      <a:pt x="24700" y="10598"/>
                      <a:pt x="24425" y="10632"/>
                      <a:pt x="24528" y="10804"/>
                    </a:cubicBezTo>
                    <a:cubicBezTo>
                      <a:pt x="24631" y="10976"/>
                      <a:pt x="24528" y="10804"/>
                      <a:pt x="24528" y="10804"/>
                    </a:cubicBezTo>
                    <a:cubicBezTo>
                      <a:pt x="24751" y="10804"/>
                      <a:pt x="24614" y="10804"/>
                      <a:pt x="24528" y="10924"/>
                    </a:cubicBezTo>
                    <a:cubicBezTo>
                      <a:pt x="24442" y="11045"/>
                      <a:pt x="24528" y="11079"/>
                      <a:pt x="24528" y="11148"/>
                    </a:cubicBezTo>
                    <a:cubicBezTo>
                      <a:pt x="24374" y="10924"/>
                      <a:pt x="24528" y="11440"/>
                      <a:pt x="24288" y="11148"/>
                    </a:cubicBezTo>
                    <a:cubicBezTo>
                      <a:pt x="24288" y="11268"/>
                      <a:pt x="24064" y="11268"/>
                      <a:pt x="23978" y="11388"/>
                    </a:cubicBezTo>
                    <a:lnTo>
                      <a:pt x="23978" y="11388"/>
                    </a:lnTo>
                    <a:cubicBezTo>
                      <a:pt x="23978" y="11388"/>
                      <a:pt x="23841" y="11388"/>
                      <a:pt x="23790" y="11388"/>
                    </a:cubicBezTo>
                    <a:cubicBezTo>
                      <a:pt x="23738" y="11388"/>
                      <a:pt x="23790" y="11388"/>
                      <a:pt x="23790" y="11388"/>
                    </a:cubicBezTo>
                    <a:cubicBezTo>
                      <a:pt x="23790" y="11388"/>
                      <a:pt x="23738" y="11594"/>
                      <a:pt x="23669" y="11440"/>
                    </a:cubicBezTo>
                    <a:close/>
                    <a:moveTo>
                      <a:pt x="38184" y="41533"/>
                    </a:moveTo>
                    <a:cubicBezTo>
                      <a:pt x="38063" y="41224"/>
                      <a:pt x="38579" y="40880"/>
                      <a:pt x="38802" y="40640"/>
                    </a:cubicBezTo>
                    <a:cubicBezTo>
                      <a:pt x="39025" y="40399"/>
                      <a:pt x="39025" y="39729"/>
                      <a:pt x="39540" y="39523"/>
                    </a:cubicBezTo>
                    <a:lnTo>
                      <a:pt x="39540" y="39523"/>
                    </a:lnTo>
                    <a:cubicBezTo>
                      <a:pt x="39540" y="39523"/>
                      <a:pt x="39540" y="39523"/>
                      <a:pt x="39540" y="39523"/>
                    </a:cubicBezTo>
                    <a:cubicBezTo>
                      <a:pt x="39540" y="39523"/>
                      <a:pt x="39644" y="39523"/>
                      <a:pt x="39781" y="39386"/>
                    </a:cubicBezTo>
                    <a:cubicBezTo>
                      <a:pt x="39661" y="39678"/>
                      <a:pt x="40073" y="39077"/>
                      <a:pt x="39953" y="39386"/>
                    </a:cubicBezTo>
                    <a:cubicBezTo>
                      <a:pt x="39832" y="39695"/>
                      <a:pt x="39953" y="39386"/>
                      <a:pt x="39953" y="39386"/>
                    </a:cubicBezTo>
                    <a:cubicBezTo>
                      <a:pt x="39953" y="39386"/>
                      <a:pt x="39953" y="39386"/>
                      <a:pt x="39953" y="39248"/>
                    </a:cubicBezTo>
                    <a:cubicBezTo>
                      <a:pt x="39953" y="39111"/>
                      <a:pt x="40073" y="39248"/>
                      <a:pt x="39953" y="39248"/>
                    </a:cubicBezTo>
                    <a:lnTo>
                      <a:pt x="39953" y="39248"/>
                    </a:lnTo>
                    <a:cubicBezTo>
                      <a:pt x="39953" y="39248"/>
                      <a:pt x="39953" y="39248"/>
                      <a:pt x="39953" y="39369"/>
                    </a:cubicBezTo>
                    <a:cubicBezTo>
                      <a:pt x="39953" y="39489"/>
                      <a:pt x="40090" y="39197"/>
                      <a:pt x="40107" y="39266"/>
                    </a:cubicBezTo>
                    <a:cubicBezTo>
                      <a:pt x="40124" y="39334"/>
                      <a:pt x="40107" y="39266"/>
                      <a:pt x="40107" y="39145"/>
                    </a:cubicBezTo>
                    <a:cubicBezTo>
                      <a:pt x="40107" y="39025"/>
                      <a:pt x="40262" y="39145"/>
                      <a:pt x="40107" y="39042"/>
                    </a:cubicBezTo>
                    <a:cubicBezTo>
                      <a:pt x="39953" y="38939"/>
                      <a:pt x="40107" y="39145"/>
                      <a:pt x="40262" y="38939"/>
                    </a:cubicBezTo>
                    <a:cubicBezTo>
                      <a:pt x="40416" y="38733"/>
                      <a:pt x="40537" y="38733"/>
                      <a:pt x="40485" y="38561"/>
                    </a:cubicBezTo>
                    <a:cubicBezTo>
                      <a:pt x="40434" y="38389"/>
                      <a:pt x="40588" y="38561"/>
                      <a:pt x="40674" y="38441"/>
                    </a:cubicBezTo>
                    <a:cubicBezTo>
                      <a:pt x="40760" y="38321"/>
                      <a:pt x="40674" y="38664"/>
                      <a:pt x="40674" y="38664"/>
                    </a:cubicBezTo>
                    <a:cubicBezTo>
                      <a:pt x="41344" y="38922"/>
                      <a:pt x="37514" y="43560"/>
                      <a:pt x="38184" y="41533"/>
                    </a:cubicBezTo>
                    <a:close/>
                    <a:moveTo>
                      <a:pt x="49159" y="26589"/>
                    </a:moveTo>
                    <a:cubicBezTo>
                      <a:pt x="49159" y="26589"/>
                      <a:pt x="49159" y="26589"/>
                      <a:pt x="49159" y="26589"/>
                    </a:cubicBezTo>
                    <a:cubicBezTo>
                      <a:pt x="48810" y="27921"/>
                      <a:pt x="48552" y="29276"/>
                      <a:pt x="48386" y="30643"/>
                    </a:cubicBezTo>
                    <a:cubicBezTo>
                      <a:pt x="48386" y="30540"/>
                      <a:pt x="48215" y="30780"/>
                      <a:pt x="48215" y="30849"/>
                    </a:cubicBezTo>
                    <a:cubicBezTo>
                      <a:pt x="48026" y="31570"/>
                      <a:pt x="47579" y="26864"/>
                      <a:pt x="47613" y="26452"/>
                    </a:cubicBezTo>
                    <a:cubicBezTo>
                      <a:pt x="47459" y="26452"/>
                      <a:pt x="47613" y="26263"/>
                      <a:pt x="47613" y="26160"/>
                    </a:cubicBezTo>
                    <a:cubicBezTo>
                      <a:pt x="47613" y="26057"/>
                      <a:pt x="47528" y="26160"/>
                      <a:pt x="47528" y="26160"/>
                    </a:cubicBezTo>
                    <a:cubicBezTo>
                      <a:pt x="47528" y="26555"/>
                      <a:pt x="47373" y="27362"/>
                      <a:pt x="47098" y="26606"/>
                    </a:cubicBezTo>
                    <a:cubicBezTo>
                      <a:pt x="47098" y="26606"/>
                      <a:pt x="46909" y="26332"/>
                      <a:pt x="46995" y="26383"/>
                    </a:cubicBezTo>
                    <a:lnTo>
                      <a:pt x="46995" y="26383"/>
                    </a:lnTo>
                    <a:cubicBezTo>
                      <a:pt x="46995" y="26538"/>
                      <a:pt x="46995" y="26383"/>
                      <a:pt x="46995" y="26383"/>
                    </a:cubicBezTo>
                    <a:cubicBezTo>
                      <a:pt x="46995" y="26383"/>
                      <a:pt x="47201" y="26074"/>
                      <a:pt x="47081" y="26040"/>
                    </a:cubicBezTo>
                    <a:cubicBezTo>
                      <a:pt x="47081" y="26383"/>
                      <a:pt x="46583" y="26040"/>
                      <a:pt x="46806" y="25833"/>
                    </a:cubicBezTo>
                    <a:cubicBezTo>
                      <a:pt x="46806" y="25833"/>
                      <a:pt x="46806" y="25937"/>
                      <a:pt x="46686" y="25971"/>
                    </a:cubicBezTo>
                    <a:cubicBezTo>
                      <a:pt x="46566" y="26005"/>
                      <a:pt x="46686" y="25885"/>
                      <a:pt x="46549" y="25971"/>
                    </a:cubicBezTo>
                    <a:cubicBezTo>
                      <a:pt x="46411" y="26057"/>
                      <a:pt x="46549" y="25696"/>
                      <a:pt x="46428" y="25559"/>
                    </a:cubicBezTo>
                    <a:cubicBezTo>
                      <a:pt x="46239" y="25730"/>
                      <a:pt x="46428" y="25318"/>
                      <a:pt x="46119" y="25438"/>
                    </a:cubicBezTo>
                    <a:cubicBezTo>
                      <a:pt x="46119" y="25438"/>
                      <a:pt x="45965" y="25524"/>
                      <a:pt x="45913" y="25610"/>
                    </a:cubicBezTo>
                    <a:cubicBezTo>
                      <a:pt x="45861" y="25696"/>
                      <a:pt x="45810" y="25610"/>
                      <a:pt x="45741" y="25610"/>
                    </a:cubicBezTo>
                    <a:cubicBezTo>
                      <a:pt x="45673" y="25610"/>
                      <a:pt x="45604" y="25610"/>
                      <a:pt x="45552" y="25765"/>
                    </a:cubicBezTo>
                    <a:cubicBezTo>
                      <a:pt x="45501" y="25919"/>
                      <a:pt x="45552" y="25765"/>
                      <a:pt x="45432" y="25765"/>
                    </a:cubicBezTo>
                    <a:cubicBezTo>
                      <a:pt x="45312" y="25765"/>
                      <a:pt x="45260" y="25885"/>
                      <a:pt x="45209" y="25679"/>
                    </a:cubicBezTo>
                    <a:cubicBezTo>
                      <a:pt x="45209" y="25782"/>
                      <a:pt x="44814" y="25679"/>
                      <a:pt x="44728" y="25679"/>
                    </a:cubicBezTo>
                    <a:cubicBezTo>
                      <a:pt x="44642" y="25679"/>
                      <a:pt x="44573" y="25679"/>
                      <a:pt x="44453" y="25679"/>
                    </a:cubicBezTo>
                    <a:cubicBezTo>
                      <a:pt x="44178" y="24683"/>
                      <a:pt x="44144" y="25541"/>
                      <a:pt x="43663" y="25404"/>
                    </a:cubicBezTo>
                    <a:cubicBezTo>
                      <a:pt x="43560" y="25404"/>
                      <a:pt x="43251" y="25284"/>
                      <a:pt x="43285" y="25146"/>
                    </a:cubicBezTo>
                    <a:cubicBezTo>
                      <a:pt x="43319" y="25009"/>
                      <a:pt x="42838" y="25146"/>
                      <a:pt x="42804" y="24803"/>
                    </a:cubicBezTo>
                    <a:cubicBezTo>
                      <a:pt x="42804" y="24803"/>
                      <a:pt x="42684" y="24803"/>
                      <a:pt x="42804" y="24803"/>
                    </a:cubicBezTo>
                    <a:cubicBezTo>
                      <a:pt x="42632" y="24803"/>
                      <a:pt x="42564" y="24185"/>
                      <a:pt x="42375" y="24425"/>
                    </a:cubicBezTo>
                    <a:cubicBezTo>
                      <a:pt x="42375" y="24339"/>
                      <a:pt x="42220" y="24425"/>
                      <a:pt x="42272" y="24270"/>
                    </a:cubicBezTo>
                    <a:cubicBezTo>
                      <a:pt x="42323" y="24116"/>
                      <a:pt x="42272" y="24270"/>
                      <a:pt x="42272" y="24270"/>
                    </a:cubicBezTo>
                    <a:cubicBezTo>
                      <a:pt x="42272" y="24270"/>
                      <a:pt x="42272" y="24494"/>
                      <a:pt x="42272" y="24270"/>
                    </a:cubicBezTo>
                    <a:cubicBezTo>
                      <a:pt x="42272" y="24047"/>
                      <a:pt x="42272" y="24580"/>
                      <a:pt x="42100" y="24597"/>
                    </a:cubicBezTo>
                    <a:lnTo>
                      <a:pt x="42220" y="24597"/>
                    </a:lnTo>
                    <a:lnTo>
                      <a:pt x="42220" y="24597"/>
                    </a:lnTo>
                    <a:cubicBezTo>
                      <a:pt x="42220" y="24597"/>
                      <a:pt x="42220" y="24700"/>
                      <a:pt x="42220" y="24734"/>
                    </a:cubicBezTo>
                    <a:cubicBezTo>
                      <a:pt x="42220" y="24769"/>
                      <a:pt x="42220" y="24837"/>
                      <a:pt x="42220" y="24734"/>
                    </a:cubicBezTo>
                    <a:cubicBezTo>
                      <a:pt x="42259" y="24896"/>
                      <a:pt x="42365" y="25033"/>
                      <a:pt x="42512" y="25112"/>
                    </a:cubicBezTo>
                    <a:cubicBezTo>
                      <a:pt x="42512" y="25112"/>
                      <a:pt x="42821" y="25438"/>
                      <a:pt x="42770" y="25610"/>
                    </a:cubicBezTo>
                    <a:lnTo>
                      <a:pt x="42770" y="25610"/>
                    </a:lnTo>
                    <a:cubicBezTo>
                      <a:pt x="42993" y="25851"/>
                      <a:pt x="43027" y="26314"/>
                      <a:pt x="43045" y="25782"/>
                    </a:cubicBezTo>
                    <a:cubicBezTo>
                      <a:pt x="43045" y="25645"/>
                      <a:pt x="43045" y="25438"/>
                      <a:pt x="43165" y="25627"/>
                    </a:cubicBezTo>
                    <a:cubicBezTo>
                      <a:pt x="43133" y="25786"/>
                      <a:pt x="43133" y="25950"/>
                      <a:pt x="43165" y="26108"/>
                    </a:cubicBezTo>
                    <a:cubicBezTo>
                      <a:pt x="43165" y="26108"/>
                      <a:pt x="43165" y="26297"/>
                      <a:pt x="43165" y="26211"/>
                    </a:cubicBezTo>
                    <a:lnTo>
                      <a:pt x="43165" y="26366"/>
                    </a:lnTo>
                    <a:cubicBezTo>
                      <a:pt x="43371" y="26177"/>
                      <a:pt x="43646" y="26366"/>
                      <a:pt x="43766" y="26091"/>
                    </a:cubicBezTo>
                    <a:lnTo>
                      <a:pt x="43766" y="26091"/>
                    </a:lnTo>
                    <a:cubicBezTo>
                      <a:pt x="43766" y="25833"/>
                      <a:pt x="44024" y="25593"/>
                      <a:pt x="44058" y="25318"/>
                    </a:cubicBezTo>
                    <a:lnTo>
                      <a:pt x="44058" y="25318"/>
                    </a:lnTo>
                    <a:cubicBezTo>
                      <a:pt x="44058" y="25318"/>
                      <a:pt x="44058" y="25146"/>
                      <a:pt x="44058" y="25215"/>
                    </a:cubicBezTo>
                    <a:cubicBezTo>
                      <a:pt x="44058" y="25284"/>
                      <a:pt x="44058" y="25559"/>
                      <a:pt x="44058" y="25507"/>
                    </a:cubicBezTo>
                    <a:cubicBezTo>
                      <a:pt x="44058" y="25851"/>
                      <a:pt x="44247" y="26280"/>
                      <a:pt x="44642" y="26091"/>
                    </a:cubicBezTo>
                    <a:cubicBezTo>
                      <a:pt x="44947" y="26440"/>
                      <a:pt x="44947" y="26961"/>
                      <a:pt x="44642" y="27311"/>
                    </a:cubicBezTo>
                    <a:cubicBezTo>
                      <a:pt x="44642" y="27105"/>
                      <a:pt x="44487" y="27757"/>
                      <a:pt x="44642" y="27877"/>
                    </a:cubicBezTo>
                    <a:cubicBezTo>
                      <a:pt x="44230" y="27877"/>
                      <a:pt x="44505" y="28290"/>
                      <a:pt x="44109" y="28376"/>
                    </a:cubicBezTo>
                    <a:cubicBezTo>
                      <a:pt x="44109" y="28496"/>
                      <a:pt x="44109" y="28599"/>
                      <a:pt x="44109" y="28719"/>
                    </a:cubicBezTo>
                    <a:cubicBezTo>
                      <a:pt x="43847" y="28757"/>
                      <a:pt x="43612" y="28900"/>
                      <a:pt x="43457" y="29114"/>
                    </a:cubicBezTo>
                    <a:cubicBezTo>
                      <a:pt x="43457" y="29475"/>
                      <a:pt x="42924" y="29595"/>
                      <a:pt x="42684" y="29767"/>
                    </a:cubicBezTo>
                    <a:cubicBezTo>
                      <a:pt x="42443" y="29939"/>
                      <a:pt x="42495" y="30042"/>
                      <a:pt x="42357" y="29990"/>
                    </a:cubicBezTo>
                    <a:cubicBezTo>
                      <a:pt x="42248" y="30193"/>
                      <a:pt x="42016" y="30299"/>
                      <a:pt x="41791" y="30248"/>
                    </a:cubicBezTo>
                    <a:cubicBezTo>
                      <a:pt x="41649" y="30457"/>
                      <a:pt x="41423" y="30595"/>
                      <a:pt x="41172" y="30626"/>
                    </a:cubicBezTo>
                    <a:cubicBezTo>
                      <a:pt x="41035" y="30317"/>
                      <a:pt x="41172" y="29904"/>
                      <a:pt x="40897" y="29629"/>
                    </a:cubicBezTo>
                    <a:cubicBezTo>
                      <a:pt x="41155" y="29011"/>
                      <a:pt x="40262" y="28204"/>
                      <a:pt x="39850" y="27706"/>
                    </a:cubicBezTo>
                    <a:cubicBezTo>
                      <a:pt x="39850" y="27293"/>
                      <a:pt x="39747" y="26589"/>
                      <a:pt x="39283" y="26606"/>
                    </a:cubicBezTo>
                    <a:cubicBezTo>
                      <a:pt x="39111" y="25799"/>
                      <a:pt x="38166" y="25370"/>
                      <a:pt x="38338" y="24751"/>
                    </a:cubicBezTo>
                    <a:cubicBezTo>
                      <a:pt x="38218" y="24975"/>
                      <a:pt x="38338" y="25249"/>
                      <a:pt x="38201" y="25438"/>
                    </a:cubicBezTo>
                    <a:cubicBezTo>
                      <a:pt x="37948" y="25233"/>
                      <a:pt x="37727" y="24989"/>
                      <a:pt x="37548" y="24717"/>
                    </a:cubicBezTo>
                    <a:cubicBezTo>
                      <a:pt x="37840" y="25370"/>
                      <a:pt x="38304" y="26022"/>
                      <a:pt x="38682" y="26692"/>
                    </a:cubicBezTo>
                    <a:lnTo>
                      <a:pt x="38682" y="26692"/>
                    </a:lnTo>
                    <a:cubicBezTo>
                      <a:pt x="38718" y="26746"/>
                      <a:pt x="38765" y="26793"/>
                      <a:pt x="38819" y="26830"/>
                    </a:cubicBezTo>
                    <a:cubicBezTo>
                      <a:pt x="38819" y="26830"/>
                      <a:pt x="38716" y="26830"/>
                      <a:pt x="38699" y="26830"/>
                    </a:cubicBezTo>
                    <a:cubicBezTo>
                      <a:pt x="38699" y="27328"/>
                      <a:pt x="39231" y="27311"/>
                      <a:pt x="39317" y="27826"/>
                    </a:cubicBezTo>
                    <a:cubicBezTo>
                      <a:pt x="39180" y="27826"/>
                      <a:pt x="39420" y="28187"/>
                      <a:pt x="39317" y="28376"/>
                    </a:cubicBezTo>
                    <a:cubicBezTo>
                      <a:pt x="39214" y="28565"/>
                      <a:pt x="39644" y="28719"/>
                      <a:pt x="39712" y="28891"/>
                    </a:cubicBezTo>
                    <a:cubicBezTo>
                      <a:pt x="39781" y="29063"/>
                      <a:pt x="39884" y="29561"/>
                      <a:pt x="40021" y="29715"/>
                    </a:cubicBezTo>
                    <a:cubicBezTo>
                      <a:pt x="40159" y="29870"/>
                      <a:pt x="40142" y="30007"/>
                      <a:pt x="40021" y="29801"/>
                    </a:cubicBezTo>
                    <a:cubicBezTo>
                      <a:pt x="39901" y="29595"/>
                      <a:pt x="40021" y="30042"/>
                      <a:pt x="40193" y="29939"/>
                    </a:cubicBezTo>
                    <a:cubicBezTo>
                      <a:pt x="40571" y="29939"/>
                      <a:pt x="40708" y="30591"/>
                      <a:pt x="40932" y="30626"/>
                    </a:cubicBezTo>
                    <a:cubicBezTo>
                      <a:pt x="41155" y="30660"/>
                      <a:pt x="40932" y="30746"/>
                      <a:pt x="41035" y="30746"/>
                    </a:cubicBezTo>
                    <a:cubicBezTo>
                      <a:pt x="41037" y="30889"/>
                      <a:pt x="40935" y="31013"/>
                      <a:pt x="40794" y="31038"/>
                    </a:cubicBezTo>
                    <a:cubicBezTo>
                      <a:pt x="41035" y="31038"/>
                      <a:pt x="41086" y="31364"/>
                      <a:pt x="41327" y="31450"/>
                    </a:cubicBezTo>
                    <a:cubicBezTo>
                      <a:pt x="41782" y="31205"/>
                      <a:pt x="42267" y="31020"/>
                      <a:pt x="42770" y="30901"/>
                    </a:cubicBezTo>
                    <a:cubicBezTo>
                      <a:pt x="42857" y="30834"/>
                      <a:pt x="42933" y="30752"/>
                      <a:pt x="42993" y="30660"/>
                    </a:cubicBezTo>
                    <a:cubicBezTo>
                      <a:pt x="43165" y="30660"/>
                      <a:pt x="42993" y="31021"/>
                      <a:pt x="42993" y="31210"/>
                    </a:cubicBezTo>
                    <a:cubicBezTo>
                      <a:pt x="42993" y="31399"/>
                      <a:pt x="42993" y="31210"/>
                      <a:pt x="42993" y="31210"/>
                    </a:cubicBezTo>
                    <a:cubicBezTo>
                      <a:pt x="42684" y="33580"/>
                      <a:pt x="39163" y="34989"/>
                      <a:pt x="38922" y="37033"/>
                    </a:cubicBezTo>
                    <a:cubicBezTo>
                      <a:pt x="38922" y="37033"/>
                      <a:pt x="38716" y="37204"/>
                      <a:pt x="38802" y="37307"/>
                    </a:cubicBezTo>
                    <a:cubicBezTo>
                      <a:pt x="38888" y="37410"/>
                      <a:pt x="38596" y="37874"/>
                      <a:pt x="38802" y="38012"/>
                    </a:cubicBezTo>
                    <a:cubicBezTo>
                      <a:pt x="38630" y="38407"/>
                      <a:pt x="38493" y="38991"/>
                      <a:pt x="38355" y="39248"/>
                    </a:cubicBezTo>
                    <a:cubicBezTo>
                      <a:pt x="38218" y="39506"/>
                      <a:pt x="38149" y="39369"/>
                      <a:pt x="38355" y="39351"/>
                    </a:cubicBezTo>
                    <a:cubicBezTo>
                      <a:pt x="38063" y="39781"/>
                      <a:pt x="37514" y="39901"/>
                      <a:pt x="37119" y="40193"/>
                    </a:cubicBezTo>
                    <a:lnTo>
                      <a:pt x="37119" y="40193"/>
                    </a:lnTo>
                    <a:cubicBezTo>
                      <a:pt x="36902" y="40432"/>
                      <a:pt x="36622" y="40604"/>
                      <a:pt x="36311" y="40691"/>
                    </a:cubicBezTo>
                    <a:cubicBezTo>
                      <a:pt x="36339" y="40751"/>
                      <a:pt x="36339" y="40820"/>
                      <a:pt x="36311" y="40880"/>
                    </a:cubicBezTo>
                    <a:cubicBezTo>
                      <a:pt x="36311" y="40880"/>
                      <a:pt x="36311" y="41000"/>
                      <a:pt x="36311" y="41035"/>
                    </a:cubicBezTo>
                    <a:cubicBezTo>
                      <a:pt x="36311" y="41069"/>
                      <a:pt x="36311" y="41292"/>
                      <a:pt x="36311" y="41395"/>
                    </a:cubicBezTo>
                    <a:cubicBezTo>
                      <a:pt x="36311" y="41498"/>
                      <a:pt x="36311" y="41310"/>
                      <a:pt x="36311" y="41292"/>
                    </a:cubicBezTo>
                    <a:lnTo>
                      <a:pt x="36311" y="41292"/>
                    </a:lnTo>
                    <a:lnTo>
                      <a:pt x="36311" y="41292"/>
                    </a:lnTo>
                    <a:cubicBezTo>
                      <a:pt x="36311" y="41447"/>
                      <a:pt x="36122" y="41567"/>
                      <a:pt x="36054" y="41705"/>
                    </a:cubicBezTo>
                    <a:lnTo>
                      <a:pt x="36054" y="41705"/>
                    </a:lnTo>
                    <a:cubicBezTo>
                      <a:pt x="35865" y="42117"/>
                      <a:pt x="35126" y="41997"/>
                      <a:pt x="35006" y="42392"/>
                    </a:cubicBezTo>
                    <a:lnTo>
                      <a:pt x="35126" y="42392"/>
                    </a:lnTo>
                    <a:cubicBezTo>
                      <a:pt x="35084" y="42471"/>
                      <a:pt x="35025" y="42542"/>
                      <a:pt x="34954" y="42598"/>
                    </a:cubicBezTo>
                    <a:lnTo>
                      <a:pt x="34954" y="42598"/>
                    </a:lnTo>
                    <a:cubicBezTo>
                      <a:pt x="34162" y="43425"/>
                      <a:pt x="33158" y="44019"/>
                      <a:pt x="32051" y="44315"/>
                    </a:cubicBezTo>
                    <a:cubicBezTo>
                      <a:pt x="31588" y="44161"/>
                      <a:pt x="31124" y="44453"/>
                      <a:pt x="30660" y="44418"/>
                    </a:cubicBezTo>
                    <a:cubicBezTo>
                      <a:pt x="30660" y="44333"/>
                      <a:pt x="30660" y="44418"/>
                      <a:pt x="30660" y="44418"/>
                    </a:cubicBezTo>
                    <a:cubicBezTo>
                      <a:pt x="30660" y="44418"/>
                      <a:pt x="30557" y="44333"/>
                      <a:pt x="30660" y="44418"/>
                    </a:cubicBezTo>
                    <a:cubicBezTo>
                      <a:pt x="30763" y="44504"/>
                      <a:pt x="30798" y="44230"/>
                      <a:pt x="30660" y="44092"/>
                    </a:cubicBezTo>
                    <a:cubicBezTo>
                      <a:pt x="30987" y="43938"/>
                      <a:pt x="30660" y="43508"/>
                      <a:pt x="30660" y="43199"/>
                    </a:cubicBezTo>
                    <a:cubicBezTo>
                      <a:pt x="30128" y="42392"/>
                      <a:pt x="30437" y="41189"/>
                      <a:pt x="29836" y="40296"/>
                    </a:cubicBezTo>
                    <a:cubicBezTo>
                      <a:pt x="29836" y="39369"/>
                      <a:pt x="31210" y="38956"/>
                      <a:pt x="30591" y="38046"/>
                    </a:cubicBezTo>
                    <a:cubicBezTo>
                      <a:pt x="30866" y="37840"/>
                      <a:pt x="30591" y="37428"/>
                      <a:pt x="30471" y="37204"/>
                    </a:cubicBezTo>
                    <a:lnTo>
                      <a:pt x="30574" y="37204"/>
                    </a:lnTo>
                    <a:cubicBezTo>
                      <a:pt x="30574" y="37204"/>
                      <a:pt x="30334" y="37204"/>
                      <a:pt x="30454" y="37050"/>
                    </a:cubicBezTo>
                    <a:cubicBezTo>
                      <a:pt x="30248" y="36449"/>
                      <a:pt x="29561" y="36242"/>
                      <a:pt x="29423" y="35607"/>
                    </a:cubicBezTo>
                    <a:cubicBezTo>
                      <a:pt x="29578" y="35607"/>
                      <a:pt x="29612" y="35487"/>
                      <a:pt x="29630" y="35298"/>
                    </a:cubicBezTo>
                    <a:cubicBezTo>
                      <a:pt x="29647" y="35109"/>
                      <a:pt x="29767" y="35298"/>
                      <a:pt x="29819" y="35298"/>
                    </a:cubicBezTo>
                    <a:cubicBezTo>
                      <a:pt x="29741" y="35301"/>
                      <a:pt x="29670" y="35252"/>
                      <a:pt x="29647" y="35177"/>
                    </a:cubicBezTo>
                    <a:cubicBezTo>
                      <a:pt x="29767" y="35177"/>
                      <a:pt x="29750" y="35057"/>
                      <a:pt x="29647" y="35040"/>
                    </a:cubicBezTo>
                    <a:cubicBezTo>
                      <a:pt x="29897" y="34793"/>
                      <a:pt x="29972" y="34419"/>
                      <a:pt x="29836" y="34095"/>
                    </a:cubicBezTo>
                    <a:cubicBezTo>
                      <a:pt x="29681" y="34198"/>
                      <a:pt x="29612" y="34095"/>
                      <a:pt x="29612" y="33906"/>
                    </a:cubicBezTo>
                    <a:cubicBezTo>
                      <a:pt x="29559" y="33957"/>
                      <a:pt x="29477" y="33957"/>
                      <a:pt x="29423" y="33906"/>
                    </a:cubicBezTo>
                    <a:cubicBezTo>
                      <a:pt x="29269" y="34095"/>
                      <a:pt x="28771" y="34078"/>
                      <a:pt x="28496" y="34044"/>
                    </a:cubicBezTo>
                    <a:cubicBezTo>
                      <a:pt x="28118" y="32807"/>
                      <a:pt x="26778" y="33529"/>
                      <a:pt x="25937" y="33821"/>
                    </a:cubicBezTo>
                    <a:cubicBezTo>
                      <a:pt x="24219" y="33305"/>
                      <a:pt x="23961" y="34490"/>
                      <a:pt x="22501" y="32687"/>
                    </a:cubicBezTo>
                    <a:cubicBezTo>
                      <a:pt x="22330" y="32687"/>
                      <a:pt x="22364" y="32429"/>
                      <a:pt x="22226" y="32361"/>
                    </a:cubicBezTo>
                    <a:cubicBezTo>
                      <a:pt x="22089" y="32292"/>
                      <a:pt x="22226" y="32240"/>
                      <a:pt x="22226" y="32137"/>
                    </a:cubicBezTo>
                    <a:cubicBezTo>
                      <a:pt x="22226" y="32034"/>
                      <a:pt x="21883" y="31897"/>
                      <a:pt x="21986" y="31828"/>
                    </a:cubicBezTo>
                    <a:cubicBezTo>
                      <a:pt x="21608" y="31828"/>
                      <a:pt x="21814" y="31485"/>
                      <a:pt x="21591" y="31536"/>
                    </a:cubicBezTo>
                    <a:cubicBezTo>
                      <a:pt x="21368" y="31588"/>
                      <a:pt x="21591" y="31450"/>
                      <a:pt x="21436" y="31450"/>
                    </a:cubicBezTo>
                    <a:lnTo>
                      <a:pt x="21436" y="31450"/>
                    </a:lnTo>
                    <a:lnTo>
                      <a:pt x="21436" y="31450"/>
                    </a:lnTo>
                    <a:cubicBezTo>
                      <a:pt x="21436" y="31450"/>
                      <a:pt x="21436" y="31450"/>
                      <a:pt x="21436" y="31347"/>
                    </a:cubicBezTo>
                    <a:cubicBezTo>
                      <a:pt x="21436" y="31244"/>
                      <a:pt x="21625" y="31347"/>
                      <a:pt x="21642" y="31347"/>
                    </a:cubicBezTo>
                    <a:cubicBezTo>
                      <a:pt x="21660" y="31347"/>
                      <a:pt x="21076" y="31347"/>
                      <a:pt x="21247" y="31158"/>
                    </a:cubicBezTo>
                    <a:cubicBezTo>
                      <a:pt x="21110" y="31158"/>
                      <a:pt x="21076" y="31158"/>
                      <a:pt x="21041" y="30986"/>
                    </a:cubicBezTo>
                    <a:cubicBezTo>
                      <a:pt x="21007" y="30815"/>
                      <a:pt x="21162" y="30986"/>
                      <a:pt x="21213" y="30986"/>
                    </a:cubicBezTo>
                    <a:cubicBezTo>
                      <a:pt x="21265" y="30986"/>
                      <a:pt x="21076" y="30986"/>
                      <a:pt x="21024" y="30986"/>
                    </a:cubicBezTo>
                    <a:cubicBezTo>
                      <a:pt x="20973" y="30986"/>
                      <a:pt x="21024" y="30849"/>
                      <a:pt x="21024" y="30780"/>
                    </a:cubicBezTo>
                    <a:cubicBezTo>
                      <a:pt x="21024" y="30712"/>
                      <a:pt x="21179" y="30935"/>
                      <a:pt x="21299" y="30780"/>
                    </a:cubicBezTo>
                    <a:cubicBezTo>
                      <a:pt x="21419" y="30626"/>
                      <a:pt x="21024" y="30694"/>
                      <a:pt x="21144" y="30626"/>
                    </a:cubicBezTo>
                    <a:lnTo>
                      <a:pt x="21144" y="30626"/>
                    </a:lnTo>
                    <a:cubicBezTo>
                      <a:pt x="21144" y="30626"/>
                      <a:pt x="20990" y="30368"/>
                      <a:pt x="20921" y="30299"/>
                    </a:cubicBezTo>
                    <a:cubicBezTo>
                      <a:pt x="21365" y="29847"/>
                      <a:pt x="21523" y="29187"/>
                      <a:pt x="21333" y="28582"/>
                    </a:cubicBezTo>
                    <a:cubicBezTo>
                      <a:pt x="21471" y="28582"/>
                      <a:pt x="21333" y="28393"/>
                      <a:pt x="21436" y="28358"/>
                    </a:cubicBezTo>
                    <a:cubicBezTo>
                      <a:pt x="21539" y="28324"/>
                      <a:pt x="21265" y="28255"/>
                      <a:pt x="21247" y="28135"/>
                    </a:cubicBezTo>
                    <a:lnTo>
                      <a:pt x="21247" y="28221"/>
                    </a:lnTo>
                    <a:cubicBezTo>
                      <a:pt x="21228" y="27927"/>
                      <a:pt x="21357" y="27644"/>
                      <a:pt x="21591" y="27465"/>
                    </a:cubicBezTo>
                    <a:cubicBezTo>
                      <a:pt x="21952" y="26297"/>
                      <a:pt x="23103" y="25833"/>
                      <a:pt x="23927" y="25043"/>
                    </a:cubicBezTo>
                    <a:cubicBezTo>
                      <a:pt x="23935" y="24883"/>
                      <a:pt x="23935" y="24723"/>
                      <a:pt x="23927" y="24562"/>
                    </a:cubicBezTo>
                    <a:cubicBezTo>
                      <a:pt x="23927" y="24373"/>
                      <a:pt x="24288" y="24288"/>
                      <a:pt x="24133" y="24081"/>
                    </a:cubicBezTo>
                    <a:cubicBezTo>
                      <a:pt x="24677" y="23812"/>
                      <a:pt x="25139" y="23403"/>
                      <a:pt x="25473" y="22896"/>
                    </a:cubicBezTo>
                    <a:cubicBezTo>
                      <a:pt x="25473" y="23240"/>
                      <a:pt x="26005" y="23223"/>
                      <a:pt x="26194" y="23102"/>
                    </a:cubicBezTo>
                    <a:cubicBezTo>
                      <a:pt x="26521" y="23497"/>
                      <a:pt x="27225" y="22828"/>
                      <a:pt x="27586" y="22725"/>
                    </a:cubicBezTo>
                    <a:cubicBezTo>
                      <a:pt x="27946" y="22621"/>
                      <a:pt x="28771" y="22725"/>
                      <a:pt x="29063" y="22587"/>
                    </a:cubicBezTo>
                    <a:cubicBezTo>
                      <a:pt x="29355" y="22450"/>
                      <a:pt x="29286" y="22828"/>
                      <a:pt x="29372" y="22587"/>
                    </a:cubicBezTo>
                    <a:cubicBezTo>
                      <a:pt x="29647" y="22828"/>
                      <a:pt x="29939" y="22450"/>
                      <a:pt x="30162" y="22587"/>
                    </a:cubicBezTo>
                    <a:cubicBezTo>
                      <a:pt x="30162" y="22398"/>
                      <a:pt x="30299" y="22725"/>
                      <a:pt x="30385" y="22776"/>
                    </a:cubicBezTo>
                    <a:cubicBezTo>
                      <a:pt x="30746" y="22415"/>
                      <a:pt x="30488" y="22862"/>
                      <a:pt x="30385" y="23017"/>
                    </a:cubicBezTo>
                    <a:cubicBezTo>
                      <a:pt x="31021" y="23446"/>
                      <a:pt x="29956" y="23618"/>
                      <a:pt x="30385" y="23910"/>
                    </a:cubicBezTo>
                    <a:cubicBezTo>
                      <a:pt x="30385" y="23910"/>
                      <a:pt x="30385" y="23910"/>
                      <a:pt x="30506" y="23910"/>
                    </a:cubicBezTo>
                    <a:cubicBezTo>
                      <a:pt x="30626" y="23910"/>
                      <a:pt x="30506" y="23824"/>
                      <a:pt x="30506" y="23910"/>
                    </a:cubicBezTo>
                    <a:cubicBezTo>
                      <a:pt x="30677" y="24322"/>
                      <a:pt x="31313" y="24013"/>
                      <a:pt x="31622" y="24236"/>
                    </a:cubicBezTo>
                    <a:cubicBezTo>
                      <a:pt x="34851" y="26469"/>
                      <a:pt x="32343" y="23566"/>
                      <a:pt x="34473" y="24236"/>
                    </a:cubicBezTo>
                    <a:cubicBezTo>
                      <a:pt x="34834" y="24580"/>
                      <a:pt x="35641" y="24477"/>
                      <a:pt x="36191" y="24700"/>
                    </a:cubicBezTo>
                    <a:cubicBezTo>
                      <a:pt x="36741" y="24923"/>
                      <a:pt x="36724" y="24597"/>
                      <a:pt x="37084" y="24494"/>
                    </a:cubicBezTo>
                    <a:cubicBezTo>
                      <a:pt x="36844" y="24580"/>
                      <a:pt x="37084" y="24494"/>
                      <a:pt x="37187" y="24494"/>
                    </a:cubicBezTo>
                    <a:cubicBezTo>
                      <a:pt x="37290" y="24494"/>
                      <a:pt x="37187" y="24494"/>
                      <a:pt x="37187" y="24494"/>
                    </a:cubicBezTo>
                    <a:cubicBezTo>
                      <a:pt x="37187" y="24494"/>
                      <a:pt x="37411" y="24494"/>
                      <a:pt x="37462" y="24494"/>
                    </a:cubicBezTo>
                    <a:cubicBezTo>
                      <a:pt x="37514" y="24494"/>
                      <a:pt x="37565" y="24614"/>
                      <a:pt x="37565" y="24665"/>
                    </a:cubicBezTo>
                    <a:cubicBezTo>
                      <a:pt x="37565" y="24717"/>
                      <a:pt x="37565" y="24562"/>
                      <a:pt x="37565" y="24494"/>
                    </a:cubicBezTo>
                    <a:cubicBezTo>
                      <a:pt x="38733" y="24889"/>
                      <a:pt x="38338" y="22776"/>
                      <a:pt x="38407" y="22381"/>
                    </a:cubicBezTo>
                    <a:cubicBezTo>
                      <a:pt x="38218" y="22536"/>
                      <a:pt x="37892" y="22381"/>
                      <a:pt x="37840" y="22656"/>
                    </a:cubicBezTo>
                    <a:cubicBezTo>
                      <a:pt x="37496" y="23051"/>
                      <a:pt x="36775" y="22106"/>
                      <a:pt x="36775" y="22656"/>
                    </a:cubicBezTo>
                    <a:cubicBezTo>
                      <a:pt x="36620" y="22656"/>
                      <a:pt x="36225" y="22828"/>
                      <a:pt x="36277" y="22536"/>
                    </a:cubicBezTo>
                    <a:cubicBezTo>
                      <a:pt x="36277" y="22536"/>
                      <a:pt x="36277" y="22536"/>
                      <a:pt x="36140" y="22536"/>
                    </a:cubicBezTo>
                    <a:cubicBezTo>
                      <a:pt x="36002" y="22536"/>
                      <a:pt x="35951" y="22690"/>
                      <a:pt x="35933" y="22536"/>
                    </a:cubicBezTo>
                    <a:lnTo>
                      <a:pt x="35727" y="22536"/>
                    </a:lnTo>
                    <a:cubicBezTo>
                      <a:pt x="35727" y="22450"/>
                      <a:pt x="35951" y="22536"/>
                      <a:pt x="35951" y="22398"/>
                    </a:cubicBezTo>
                    <a:cubicBezTo>
                      <a:pt x="35951" y="22261"/>
                      <a:pt x="35556" y="22501"/>
                      <a:pt x="35762" y="22398"/>
                    </a:cubicBezTo>
                    <a:cubicBezTo>
                      <a:pt x="35521" y="22244"/>
                      <a:pt x="35762" y="22106"/>
                      <a:pt x="35401" y="22020"/>
                    </a:cubicBezTo>
                    <a:cubicBezTo>
                      <a:pt x="35040" y="21934"/>
                      <a:pt x="35401" y="21883"/>
                      <a:pt x="35401" y="21831"/>
                    </a:cubicBezTo>
                    <a:cubicBezTo>
                      <a:pt x="35401" y="21780"/>
                      <a:pt x="35401" y="21952"/>
                      <a:pt x="35573" y="21831"/>
                    </a:cubicBezTo>
                    <a:lnTo>
                      <a:pt x="35573" y="21831"/>
                    </a:lnTo>
                    <a:cubicBezTo>
                      <a:pt x="35573" y="21831"/>
                      <a:pt x="35710" y="21831"/>
                      <a:pt x="35676" y="21694"/>
                    </a:cubicBezTo>
                    <a:cubicBezTo>
                      <a:pt x="35641" y="21557"/>
                      <a:pt x="35504" y="21522"/>
                      <a:pt x="35676" y="21488"/>
                    </a:cubicBezTo>
                    <a:cubicBezTo>
                      <a:pt x="35195" y="21660"/>
                      <a:pt x="35435" y="20938"/>
                      <a:pt x="35779" y="21179"/>
                    </a:cubicBezTo>
                    <a:cubicBezTo>
                      <a:pt x="35779" y="21041"/>
                      <a:pt x="36071" y="21179"/>
                      <a:pt x="36225" y="21179"/>
                    </a:cubicBezTo>
                    <a:cubicBezTo>
                      <a:pt x="35916" y="21058"/>
                      <a:pt x="36363" y="21076"/>
                      <a:pt x="36397" y="20990"/>
                    </a:cubicBezTo>
                    <a:cubicBezTo>
                      <a:pt x="35676" y="20766"/>
                      <a:pt x="36775" y="20869"/>
                      <a:pt x="36827" y="20784"/>
                    </a:cubicBezTo>
                    <a:cubicBezTo>
                      <a:pt x="36964" y="20406"/>
                      <a:pt x="37479" y="20457"/>
                      <a:pt x="37788" y="20371"/>
                    </a:cubicBezTo>
                    <a:cubicBezTo>
                      <a:pt x="37788" y="20543"/>
                      <a:pt x="37960" y="20560"/>
                      <a:pt x="38063" y="20371"/>
                    </a:cubicBezTo>
                    <a:cubicBezTo>
                      <a:pt x="38166" y="20182"/>
                      <a:pt x="38201" y="20663"/>
                      <a:pt x="38287" y="20526"/>
                    </a:cubicBezTo>
                    <a:cubicBezTo>
                      <a:pt x="40760" y="21024"/>
                      <a:pt x="38991" y="19324"/>
                      <a:pt x="37857" y="19049"/>
                    </a:cubicBezTo>
                    <a:cubicBezTo>
                      <a:pt x="37857" y="19049"/>
                      <a:pt x="37857" y="19049"/>
                      <a:pt x="37857" y="18911"/>
                    </a:cubicBezTo>
                    <a:cubicBezTo>
                      <a:pt x="37857" y="18774"/>
                      <a:pt x="38063" y="18911"/>
                      <a:pt x="37977" y="18791"/>
                    </a:cubicBezTo>
                    <a:cubicBezTo>
                      <a:pt x="37892" y="18671"/>
                      <a:pt x="38201" y="18637"/>
                      <a:pt x="37977" y="18551"/>
                    </a:cubicBezTo>
                    <a:cubicBezTo>
                      <a:pt x="37754" y="18465"/>
                      <a:pt x="37874" y="18551"/>
                      <a:pt x="37857" y="18448"/>
                    </a:cubicBezTo>
                    <a:cubicBezTo>
                      <a:pt x="37840" y="18345"/>
                      <a:pt x="38029" y="18448"/>
                      <a:pt x="38029" y="18448"/>
                    </a:cubicBezTo>
                    <a:cubicBezTo>
                      <a:pt x="38029" y="18448"/>
                      <a:pt x="38166" y="18310"/>
                      <a:pt x="38132" y="18224"/>
                    </a:cubicBezTo>
                    <a:cubicBezTo>
                      <a:pt x="38098" y="18138"/>
                      <a:pt x="37651" y="18224"/>
                      <a:pt x="37548" y="18499"/>
                    </a:cubicBezTo>
                    <a:cubicBezTo>
                      <a:pt x="37548" y="18499"/>
                      <a:pt x="37445" y="18585"/>
                      <a:pt x="37359" y="18499"/>
                    </a:cubicBezTo>
                    <a:cubicBezTo>
                      <a:pt x="37273" y="18413"/>
                      <a:pt x="37256" y="18499"/>
                      <a:pt x="37204" y="18499"/>
                    </a:cubicBezTo>
                    <a:cubicBezTo>
                      <a:pt x="37153" y="18499"/>
                      <a:pt x="37204" y="18774"/>
                      <a:pt x="37204" y="18705"/>
                    </a:cubicBezTo>
                    <a:cubicBezTo>
                      <a:pt x="37204" y="18637"/>
                      <a:pt x="37204" y="18585"/>
                      <a:pt x="37204" y="18568"/>
                    </a:cubicBezTo>
                    <a:cubicBezTo>
                      <a:pt x="37204" y="18551"/>
                      <a:pt x="36964" y="18722"/>
                      <a:pt x="36878" y="18791"/>
                    </a:cubicBezTo>
                    <a:cubicBezTo>
                      <a:pt x="36792" y="18860"/>
                      <a:pt x="37170" y="18791"/>
                      <a:pt x="37136" y="18946"/>
                    </a:cubicBezTo>
                    <a:cubicBezTo>
                      <a:pt x="37101" y="19100"/>
                      <a:pt x="37136" y="18946"/>
                      <a:pt x="37136" y="18946"/>
                    </a:cubicBezTo>
                    <a:cubicBezTo>
                      <a:pt x="37136" y="18946"/>
                      <a:pt x="37136" y="19066"/>
                      <a:pt x="37325" y="19049"/>
                    </a:cubicBezTo>
                    <a:cubicBezTo>
                      <a:pt x="37514" y="19032"/>
                      <a:pt x="37016" y="18825"/>
                      <a:pt x="37084" y="18705"/>
                    </a:cubicBezTo>
                    <a:cubicBezTo>
                      <a:pt x="37153" y="18585"/>
                      <a:pt x="37273" y="18980"/>
                      <a:pt x="37393" y="19014"/>
                    </a:cubicBezTo>
                    <a:cubicBezTo>
                      <a:pt x="37514" y="19049"/>
                      <a:pt x="37393" y="19014"/>
                      <a:pt x="37514" y="19014"/>
                    </a:cubicBezTo>
                    <a:cubicBezTo>
                      <a:pt x="37634" y="19014"/>
                      <a:pt x="37617" y="18929"/>
                      <a:pt x="37685" y="18929"/>
                    </a:cubicBezTo>
                    <a:cubicBezTo>
                      <a:pt x="37754" y="18929"/>
                      <a:pt x="37685" y="19152"/>
                      <a:pt x="37462" y="19100"/>
                    </a:cubicBezTo>
                    <a:cubicBezTo>
                      <a:pt x="37239" y="19049"/>
                      <a:pt x="36861" y="19650"/>
                      <a:pt x="36912" y="19100"/>
                    </a:cubicBezTo>
                    <a:cubicBezTo>
                      <a:pt x="36775" y="18980"/>
                      <a:pt x="36466" y="19100"/>
                      <a:pt x="36758" y="18860"/>
                    </a:cubicBezTo>
                    <a:cubicBezTo>
                      <a:pt x="37050" y="18619"/>
                      <a:pt x="36620" y="18602"/>
                      <a:pt x="36500" y="18740"/>
                    </a:cubicBezTo>
                    <a:cubicBezTo>
                      <a:pt x="36380" y="18877"/>
                      <a:pt x="36311" y="18740"/>
                      <a:pt x="36380" y="18619"/>
                    </a:cubicBezTo>
                    <a:cubicBezTo>
                      <a:pt x="36449" y="18499"/>
                      <a:pt x="36191" y="18619"/>
                      <a:pt x="36157" y="18619"/>
                    </a:cubicBezTo>
                    <a:cubicBezTo>
                      <a:pt x="36122" y="18619"/>
                      <a:pt x="36380" y="18619"/>
                      <a:pt x="36449" y="18619"/>
                    </a:cubicBezTo>
                    <a:cubicBezTo>
                      <a:pt x="36396" y="18670"/>
                      <a:pt x="36313" y="18670"/>
                      <a:pt x="36260" y="18619"/>
                    </a:cubicBezTo>
                    <a:cubicBezTo>
                      <a:pt x="36260" y="18791"/>
                      <a:pt x="36122" y="18619"/>
                      <a:pt x="36088" y="18740"/>
                    </a:cubicBezTo>
                    <a:cubicBezTo>
                      <a:pt x="36054" y="18860"/>
                      <a:pt x="36088" y="18929"/>
                      <a:pt x="35916" y="18946"/>
                    </a:cubicBezTo>
                    <a:cubicBezTo>
                      <a:pt x="35744" y="18963"/>
                      <a:pt x="35916" y="19221"/>
                      <a:pt x="35796" y="19083"/>
                    </a:cubicBezTo>
                    <a:cubicBezTo>
                      <a:pt x="35916" y="19392"/>
                      <a:pt x="35796" y="19409"/>
                      <a:pt x="35607" y="19598"/>
                    </a:cubicBezTo>
                    <a:cubicBezTo>
                      <a:pt x="35418" y="19787"/>
                      <a:pt x="35607" y="19856"/>
                      <a:pt x="35607" y="19993"/>
                    </a:cubicBezTo>
                    <a:cubicBezTo>
                      <a:pt x="35607" y="20131"/>
                      <a:pt x="35401" y="20097"/>
                      <a:pt x="35470" y="20251"/>
                    </a:cubicBezTo>
                    <a:cubicBezTo>
                      <a:pt x="35538" y="20406"/>
                      <a:pt x="35607" y="20440"/>
                      <a:pt x="35607" y="20698"/>
                    </a:cubicBezTo>
                    <a:cubicBezTo>
                      <a:pt x="35607" y="20955"/>
                      <a:pt x="36054" y="20835"/>
                      <a:pt x="35899" y="20990"/>
                    </a:cubicBezTo>
                    <a:cubicBezTo>
                      <a:pt x="35744" y="21144"/>
                      <a:pt x="35435" y="21144"/>
                      <a:pt x="35212" y="21333"/>
                    </a:cubicBezTo>
                    <a:cubicBezTo>
                      <a:pt x="35212" y="21230"/>
                      <a:pt x="35212" y="21179"/>
                      <a:pt x="35315" y="21144"/>
                    </a:cubicBezTo>
                    <a:cubicBezTo>
                      <a:pt x="35109" y="21144"/>
                      <a:pt x="34851" y="20887"/>
                      <a:pt x="34731" y="21144"/>
                    </a:cubicBezTo>
                    <a:cubicBezTo>
                      <a:pt x="34559" y="21144"/>
                      <a:pt x="34611" y="21144"/>
                      <a:pt x="34491" y="21230"/>
                    </a:cubicBezTo>
                    <a:cubicBezTo>
                      <a:pt x="34370" y="21316"/>
                      <a:pt x="34491" y="21333"/>
                      <a:pt x="34611" y="21385"/>
                    </a:cubicBezTo>
                    <a:cubicBezTo>
                      <a:pt x="34731" y="21436"/>
                      <a:pt x="34422" y="21299"/>
                      <a:pt x="34439" y="21385"/>
                    </a:cubicBezTo>
                    <a:cubicBezTo>
                      <a:pt x="34456" y="21471"/>
                      <a:pt x="34559" y="21385"/>
                      <a:pt x="34439" y="21471"/>
                    </a:cubicBezTo>
                    <a:cubicBezTo>
                      <a:pt x="34319" y="21557"/>
                      <a:pt x="34164" y="21350"/>
                      <a:pt x="34439" y="21471"/>
                    </a:cubicBezTo>
                    <a:cubicBezTo>
                      <a:pt x="34302" y="21471"/>
                      <a:pt x="34250" y="21333"/>
                      <a:pt x="34164" y="21282"/>
                    </a:cubicBezTo>
                    <a:cubicBezTo>
                      <a:pt x="34078" y="21230"/>
                      <a:pt x="33924" y="21402"/>
                      <a:pt x="34164" y="21522"/>
                    </a:cubicBezTo>
                    <a:cubicBezTo>
                      <a:pt x="34405" y="21642"/>
                      <a:pt x="34542" y="21986"/>
                      <a:pt x="34164" y="21728"/>
                    </a:cubicBezTo>
                    <a:cubicBezTo>
                      <a:pt x="34164" y="21728"/>
                      <a:pt x="34164" y="21728"/>
                      <a:pt x="34164" y="21728"/>
                    </a:cubicBezTo>
                    <a:cubicBezTo>
                      <a:pt x="34164" y="21728"/>
                      <a:pt x="34164" y="21849"/>
                      <a:pt x="34164" y="21831"/>
                    </a:cubicBezTo>
                    <a:cubicBezTo>
                      <a:pt x="34353" y="21969"/>
                      <a:pt x="34680" y="22020"/>
                      <a:pt x="34662" y="22295"/>
                    </a:cubicBezTo>
                    <a:cubicBezTo>
                      <a:pt x="34542" y="22295"/>
                      <a:pt x="34473" y="22175"/>
                      <a:pt x="34336" y="22295"/>
                    </a:cubicBezTo>
                    <a:cubicBezTo>
                      <a:pt x="34199" y="22415"/>
                      <a:pt x="34645" y="22536"/>
                      <a:pt x="34456" y="22467"/>
                    </a:cubicBezTo>
                    <a:cubicBezTo>
                      <a:pt x="34267" y="22398"/>
                      <a:pt x="34456" y="22467"/>
                      <a:pt x="34456" y="22467"/>
                    </a:cubicBezTo>
                    <a:cubicBezTo>
                      <a:pt x="34456" y="22467"/>
                      <a:pt x="34456" y="22707"/>
                      <a:pt x="34456" y="22776"/>
                    </a:cubicBezTo>
                    <a:cubicBezTo>
                      <a:pt x="34456" y="22845"/>
                      <a:pt x="34216" y="22587"/>
                      <a:pt x="34250" y="22776"/>
                    </a:cubicBezTo>
                    <a:cubicBezTo>
                      <a:pt x="34250" y="22621"/>
                      <a:pt x="34147" y="22639"/>
                      <a:pt x="34078" y="22518"/>
                    </a:cubicBezTo>
                    <a:cubicBezTo>
                      <a:pt x="34010" y="22398"/>
                      <a:pt x="34078" y="22604"/>
                      <a:pt x="34078" y="22656"/>
                    </a:cubicBezTo>
                    <a:cubicBezTo>
                      <a:pt x="33988" y="22604"/>
                      <a:pt x="33946" y="22498"/>
                      <a:pt x="33975" y="22398"/>
                    </a:cubicBezTo>
                    <a:cubicBezTo>
                      <a:pt x="33855" y="22295"/>
                      <a:pt x="33666" y="22226"/>
                      <a:pt x="33855" y="22089"/>
                    </a:cubicBezTo>
                    <a:cubicBezTo>
                      <a:pt x="34044" y="21952"/>
                      <a:pt x="34199" y="22261"/>
                      <a:pt x="34353" y="22089"/>
                    </a:cubicBezTo>
                    <a:cubicBezTo>
                      <a:pt x="34216" y="22089"/>
                      <a:pt x="34061" y="21917"/>
                      <a:pt x="33958" y="22089"/>
                    </a:cubicBezTo>
                    <a:cubicBezTo>
                      <a:pt x="33855" y="22261"/>
                      <a:pt x="33838" y="21969"/>
                      <a:pt x="33786" y="22089"/>
                    </a:cubicBezTo>
                    <a:cubicBezTo>
                      <a:pt x="33546" y="21849"/>
                      <a:pt x="33374" y="21471"/>
                      <a:pt x="33065" y="21316"/>
                    </a:cubicBezTo>
                    <a:cubicBezTo>
                      <a:pt x="33065" y="21127"/>
                      <a:pt x="33065" y="20921"/>
                      <a:pt x="33065" y="20732"/>
                    </a:cubicBezTo>
                    <a:cubicBezTo>
                      <a:pt x="32859" y="20732"/>
                      <a:pt x="32739" y="20457"/>
                      <a:pt x="32584" y="20320"/>
                    </a:cubicBezTo>
                    <a:cubicBezTo>
                      <a:pt x="32429" y="20182"/>
                      <a:pt x="32326" y="20320"/>
                      <a:pt x="32275" y="20320"/>
                    </a:cubicBezTo>
                    <a:cubicBezTo>
                      <a:pt x="32223" y="20320"/>
                      <a:pt x="32275" y="20320"/>
                      <a:pt x="32395" y="20320"/>
                    </a:cubicBezTo>
                    <a:cubicBezTo>
                      <a:pt x="32515" y="20320"/>
                      <a:pt x="32103" y="20062"/>
                      <a:pt x="31931" y="20131"/>
                    </a:cubicBezTo>
                    <a:cubicBezTo>
                      <a:pt x="31759" y="20200"/>
                      <a:pt x="31416" y="19839"/>
                      <a:pt x="31742" y="19856"/>
                    </a:cubicBezTo>
                    <a:cubicBezTo>
                      <a:pt x="31347" y="19616"/>
                      <a:pt x="31536" y="19135"/>
                      <a:pt x="31175" y="19633"/>
                    </a:cubicBezTo>
                    <a:cubicBezTo>
                      <a:pt x="31175" y="19530"/>
                      <a:pt x="31038" y="19409"/>
                      <a:pt x="31175" y="19306"/>
                    </a:cubicBezTo>
                    <a:cubicBezTo>
                      <a:pt x="31313" y="19203"/>
                      <a:pt x="30832" y="19306"/>
                      <a:pt x="30746" y="19427"/>
                    </a:cubicBezTo>
                    <a:cubicBezTo>
                      <a:pt x="30746" y="19942"/>
                      <a:pt x="31347" y="20268"/>
                      <a:pt x="31656" y="20681"/>
                    </a:cubicBezTo>
                    <a:cubicBezTo>
                      <a:pt x="31811" y="20681"/>
                      <a:pt x="32223" y="20681"/>
                      <a:pt x="31983" y="20887"/>
                    </a:cubicBezTo>
                    <a:cubicBezTo>
                      <a:pt x="32223" y="21024"/>
                      <a:pt x="32979" y="21161"/>
                      <a:pt x="32807" y="21539"/>
                    </a:cubicBezTo>
                    <a:cubicBezTo>
                      <a:pt x="32653" y="21539"/>
                      <a:pt x="32807" y="21282"/>
                      <a:pt x="32532" y="21333"/>
                    </a:cubicBezTo>
                    <a:cubicBezTo>
                      <a:pt x="32258" y="21385"/>
                      <a:pt x="32258" y="21539"/>
                      <a:pt x="32309" y="21625"/>
                    </a:cubicBezTo>
                    <a:cubicBezTo>
                      <a:pt x="32670" y="21728"/>
                      <a:pt x="32309" y="21934"/>
                      <a:pt x="32309" y="22141"/>
                    </a:cubicBezTo>
                    <a:cubicBezTo>
                      <a:pt x="32309" y="22347"/>
                      <a:pt x="31845" y="22415"/>
                      <a:pt x="32086" y="22141"/>
                    </a:cubicBezTo>
                    <a:cubicBezTo>
                      <a:pt x="32197" y="21856"/>
                      <a:pt x="32069" y="21534"/>
                      <a:pt x="31794" y="21402"/>
                    </a:cubicBezTo>
                    <a:cubicBezTo>
                      <a:pt x="31639" y="21402"/>
                      <a:pt x="31794" y="21282"/>
                      <a:pt x="31656" y="21230"/>
                    </a:cubicBezTo>
                    <a:cubicBezTo>
                      <a:pt x="31518" y="21226"/>
                      <a:pt x="31393" y="21147"/>
                      <a:pt x="31330" y="21024"/>
                    </a:cubicBezTo>
                    <a:cubicBezTo>
                      <a:pt x="30317" y="21024"/>
                      <a:pt x="30145" y="18980"/>
                      <a:pt x="29080" y="20217"/>
                    </a:cubicBezTo>
                    <a:cubicBezTo>
                      <a:pt x="29080" y="20423"/>
                      <a:pt x="28736" y="20217"/>
                      <a:pt x="28633" y="20114"/>
                    </a:cubicBezTo>
                    <a:cubicBezTo>
                      <a:pt x="27568" y="19993"/>
                      <a:pt x="28633" y="20921"/>
                      <a:pt x="27448" y="21093"/>
                    </a:cubicBezTo>
                    <a:cubicBezTo>
                      <a:pt x="27534" y="21093"/>
                      <a:pt x="27448" y="21265"/>
                      <a:pt x="27448" y="21213"/>
                    </a:cubicBezTo>
                    <a:cubicBezTo>
                      <a:pt x="26744" y="21763"/>
                      <a:pt x="27448" y="21728"/>
                      <a:pt x="27191" y="22003"/>
                    </a:cubicBezTo>
                    <a:cubicBezTo>
                      <a:pt x="26950" y="22003"/>
                      <a:pt x="27070" y="22450"/>
                      <a:pt x="26847" y="22398"/>
                    </a:cubicBezTo>
                    <a:cubicBezTo>
                      <a:pt x="26418" y="22862"/>
                      <a:pt x="25919" y="22398"/>
                      <a:pt x="25421" y="22896"/>
                    </a:cubicBezTo>
                    <a:cubicBezTo>
                      <a:pt x="25095" y="22896"/>
                      <a:pt x="25147" y="22192"/>
                      <a:pt x="24700" y="22501"/>
                    </a:cubicBezTo>
                    <a:cubicBezTo>
                      <a:pt x="24700" y="22501"/>
                      <a:pt x="24494" y="22364"/>
                      <a:pt x="24408" y="22501"/>
                    </a:cubicBezTo>
                    <a:cubicBezTo>
                      <a:pt x="24426" y="22310"/>
                      <a:pt x="24460" y="22120"/>
                      <a:pt x="24511" y="21934"/>
                    </a:cubicBezTo>
                    <a:cubicBezTo>
                      <a:pt x="24185" y="21934"/>
                      <a:pt x="24511" y="21934"/>
                      <a:pt x="24511" y="21763"/>
                    </a:cubicBezTo>
                    <a:cubicBezTo>
                      <a:pt x="24099" y="22020"/>
                      <a:pt x="24614" y="21299"/>
                      <a:pt x="24631" y="21144"/>
                    </a:cubicBezTo>
                    <a:cubicBezTo>
                      <a:pt x="24648" y="20990"/>
                      <a:pt x="24631" y="20595"/>
                      <a:pt x="24734" y="20457"/>
                    </a:cubicBezTo>
                    <a:lnTo>
                      <a:pt x="24734" y="20457"/>
                    </a:lnTo>
                    <a:cubicBezTo>
                      <a:pt x="24734" y="20457"/>
                      <a:pt x="24734" y="20457"/>
                      <a:pt x="24734" y="20337"/>
                    </a:cubicBezTo>
                    <a:cubicBezTo>
                      <a:pt x="24734" y="20217"/>
                      <a:pt x="24734" y="20337"/>
                      <a:pt x="24734" y="20234"/>
                    </a:cubicBezTo>
                    <a:cubicBezTo>
                      <a:pt x="24734" y="20131"/>
                      <a:pt x="24940" y="20097"/>
                      <a:pt x="25026" y="20045"/>
                    </a:cubicBezTo>
                    <a:cubicBezTo>
                      <a:pt x="25112" y="19993"/>
                      <a:pt x="25404" y="20045"/>
                      <a:pt x="25490" y="20045"/>
                    </a:cubicBezTo>
                    <a:cubicBezTo>
                      <a:pt x="25851" y="20045"/>
                      <a:pt x="26246" y="20217"/>
                      <a:pt x="26607" y="20131"/>
                    </a:cubicBezTo>
                    <a:cubicBezTo>
                      <a:pt x="27242" y="20629"/>
                      <a:pt x="26847" y="18911"/>
                      <a:pt x="27276" y="19564"/>
                    </a:cubicBezTo>
                    <a:cubicBezTo>
                      <a:pt x="27276" y="19461"/>
                      <a:pt x="27173" y="19306"/>
                      <a:pt x="27053" y="19289"/>
                    </a:cubicBezTo>
                    <a:cubicBezTo>
                      <a:pt x="27225" y="19066"/>
                      <a:pt x="26899" y="19014"/>
                      <a:pt x="26813" y="18860"/>
                    </a:cubicBezTo>
                    <a:cubicBezTo>
                      <a:pt x="26727" y="18705"/>
                      <a:pt x="26813" y="18619"/>
                      <a:pt x="26950" y="18722"/>
                    </a:cubicBezTo>
                    <a:cubicBezTo>
                      <a:pt x="26847" y="18568"/>
                      <a:pt x="26727" y="18825"/>
                      <a:pt x="26727" y="18551"/>
                    </a:cubicBezTo>
                    <a:cubicBezTo>
                      <a:pt x="26607" y="18551"/>
                      <a:pt x="26400" y="18345"/>
                      <a:pt x="26229" y="18465"/>
                    </a:cubicBezTo>
                    <a:cubicBezTo>
                      <a:pt x="26057" y="18585"/>
                      <a:pt x="26229" y="18465"/>
                      <a:pt x="26229" y="18345"/>
                    </a:cubicBezTo>
                    <a:cubicBezTo>
                      <a:pt x="26229" y="18224"/>
                      <a:pt x="26332" y="18190"/>
                      <a:pt x="26229" y="18345"/>
                    </a:cubicBezTo>
                    <a:cubicBezTo>
                      <a:pt x="26126" y="18499"/>
                      <a:pt x="26229" y="18345"/>
                      <a:pt x="26229" y="18345"/>
                    </a:cubicBezTo>
                    <a:cubicBezTo>
                      <a:pt x="25851" y="18224"/>
                      <a:pt x="26435" y="18207"/>
                      <a:pt x="26555" y="18121"/>
                    </a:cubicBezTo>
                    <a:cubicBezTo>
                      <a:pt x="26692" y="18293"/>
                      <a:pt x="26795" y="18121"/>
                      <a:pt x="27019" y="18241"/>
                    </a:cubicBezTo>
                    <a:cubicBezTo>
                      <a:pt x="26989" y="18096"/>
                      <a:pt x="26949" y="17952"/>
                      <a:pt x="26899" y="17812"/>
                    </a:cubicBezTo>
                    <a:cubicBezTo>
                      <a:pt x="26899" y="17812"/>
                      <a:pt x="27053" y="17812"/>
                      <a:pt x="27105" y="17812"/>
                    </a:cubicBezTo>
                    <a:cubicBezTo>
                      <a:pt x="27156" y="17812"/>
                      <a:pt x="27397" y="18001"/>
                      <a:pt x="27500" y="17812"/>
                    </a:cubicBezTo>
                    <a:cubicBezTo>
                      <a:pt x="27259" y="17623"/>
                      <a:pt x="27775" y="17709"/>
                      <a:pt x="27775" y="17606"/>
                    </a:cubicBezTo>
                    <a:cubicBezTo>
                      <a:pt x="27775" y="17503"/>
                      <a:pt x="27860" y="17383"/>
                      <a:pt x="27895" y="17280"/>
                    </a:cubicBezTo>
                    <a:cubicBezTo>
                      <a:pt x="27929" y="17177"/>
                      <a:pt x="28204" y="16988"/>
                      <a:pt x="28444" y="17125"/>
                    </a:cubicBezTo>
                    <a:cubicBezTo>
                      <a:pt x="28273" y="17125"/>
                      <a:pt x="28221" y="16919"/>
                      <a:pt x="28444" y="17125"/>
                    </a:cubicBezTo>
                    <a:cubicBezTo>
                      <a:pt x="28668" y="17331"/>
                      <a:pt x="28324" y="17005"/>
                      <a:pt x="28547" y="17022"/>
                    </a:cubicBezTo>
                    <a:cubicBezTo>
                      <a:pt x="28187" y="16764"/>
                      <a:pt x="28925" y="16112"/>
                      <a:pt x="29286" y="16438"/>
                    </a:cubicBezTo>
                    <a:cubicBezTo>
                      <a:pt x="29028" y="16249"/>
                      <a:pt x="29389" y="16112"/>
                      <a:pt x="29458" y="16438"/>
                    </a:cubicBezTo>
                    <a:cubicBezTo>
                      <a:pt x="29458" y="16197"/>
                      <a:pt x="29458" y="16438"/>
                      <a:pt x="29595" y="16438"/>
                    </a:cubicBezTo>
                    <a:cubicBezTo>
                      <a:pt x="29441" y="16026"/>
                      <a:pt x="29750" y="16232"/>
                      <a:pt x="29956" y="16301"/>
                    </a:cubicBezTo>
                    <a:cubicBezTo>
                      <a:pt x="29389" y="16043"/>
                      <a:pt x="29544" y="15493"/>
                      <a:pt x="29389" y="15115"/>
                    </a:cubicBezTo>
                    <a:cubicBezTo>
                      <a:pt x="29630" y="15115"/>
                      <a:pt x="29527" y="14961"/>
                      <a:pt x="29664" y="15115"/>
                    </a:cubicBezTo>
                    <a:cubicBezTo>
                      <a:pt x="29664" y="14634"/>
                      <a:pt x="29836" y="15115"/>
                      <a:pt x="30025" y="15115"/>
                    </a:cubicBezTo>
                    <a:cubicBezTo>
                      <a:pt x="30025" y="15373"/>
                      <a:pt x="29527" y="15528"/>
                      <a:pt x="29922" y="16009"/>
                    </a:cubicBezTo>
                    <a:cubicBezTo>
                      <a:pt x="29922" y="15888"/>
                      <a:pt x="30334" y="16009"/>
                      <a:pt x="30059" y="16094"/>
                    </a:cubicBezTo>
                    <a:cubicBezTo>
                      <a:pt x="30591" y="16094"/>
                      <a:pt x="30385" y="15768"/>
                      <a:pt x="30883" y="16094"/>
                    </a:cubicBezTo>
                    <a:cubicBezTo>
                      <a:pt x="31124" y="16472"/>
                      <a:pt x="31656" y="15356"/>
                      <a:pt x="32103" y="15768"/>
                    </a:cubicBezTo>
                    <a:cubicBezTo>
                      <a:pt x="31828" y="15768"/>
                      <a:pt x="32103" y="16043"/>
                      <a:pt x="32326" y="15768"/>
                    </a:cubicBezTo>
                    <a:cubicBezTo>
                      <a:pt x="32299" y="15829"/>
                      <a:pt x="32250" y="15878"/>
                      <a:pt x="32189" y="15905"/>
                    </a:cubicBezTo>
                    <a:cubicBezTo>
                      <a:pt x="34078" y="15820"/>
                      <a:pt x="31656" y="15270"/>
                      <a:pt x="32704" y="14497"/>
                    </a:cubicBezTo>
                    <a:cubicBezTo>
                      <a:pt x="33082" y="15081"/>
                      <a:pt x="33202" y="14686"/>
                      <a:pt x="33031" y="14222"/>
                    </a:cubicBezTo>
                    <a:cubicBezTo>
                      <a:pt x="33031" y="14428"/>
                      <a:pt x="32739" y="14222"/>
                      <a:pt x="32842" y="14068"/>
                    </a:cubicBezTo>
                    <a:cubicBezTo>
                      <a:pt x="32532" y="14068"/>
                      <a:pt x="32842" y="13758"/>
                      <a:pt x="32842" y="13690"/>
                    </a:cubicBezTo>
                    <a:cubicBezTo>
                      <a:pt x="32842" y="13621"/>
                      <a:pt x="33082" y="13690"/>
                      <a:pt x="32979" y="13690"/>
                    </a:cubicBezTo>
                    <a:lnTo>
                      <a:pt x="33615" y="13793"/>
                    </a:lnTo>
                    <a:cubicBezTo>
                      <a:pt x="33426" y="13501"/>
                      <a:pt x="33615" y="13690"/>
                      <a:pt x="33752" y="13466"/>
                    </a:cubicBezTo>
                    <a:cubicBezTo>
                      <a:pt x="33889" y="13243"/>
                      <a:pt x="33305" y="13363"/>
                      <a:pt x="33546" y="13192"/>
                    </a:cubicBezTo>
                    <a:cubicBezTo>
                      <a:pt x="33546" y="13192"/>
                      <a:pt x="33426" y="13295"/>
                      <a:pt x="33408" y="13192"/>
                    </a:cubicBezTo>
                    <a:cubicBezTo>
                      <a:pt x="33408" y="13346"/>
                      <a:pt x="33099" y="13363"/>
                      <a:pt x="33031" y="13312"/>
                    </a:cubicBezTo>
                    <a:cubicBezTo>
                      <a:pt x="32962" y="13260"/>
                      <a:pt x="33031" y="13312"/>
                      <a:pt x="33031" y="13312"/>
                    </a:cubicBezTo>
                    <a:cubicBezTo>
                      <a:pt x="33031" y="13312"/>
                      <a:pt x="33031" y="13552"/>
                      <a:pt x="33031" y="13312"/>
                    </a:cubicBezTo>
                    <a:cubicBezTo>
                      <a:pt x="33031" y="13449"/>
                      <a:pt x="32601" y="13466"/>
                      <a:pt x="32567" y="13621"/>
                    </a:cubicBezTo>
                    <a:cubicBezTo>
                      <a:pt x="32567" y="13312"/>
                      <a:pt x="32412" y="13415"/>
                      <a:pt x="32172" y="13260"/>
                    </a:cubicBezTo>
                    <a:cubicBezTo>
                      <a:pt x="31931" y="13106"/>
                      <a:pt x="31691" y="12144"/>
                      <a:pt x="31914" y="12058"/>
                    </a:cubicBezTo>
                    <a:cubicBezTo>
                      <a:pt x="32137" y="11972"/>
                      <a:pt x="31914" y="11972"/>
                      <a:pt x="32017" y="12058"/>
                    </a:cubicBezTo>
                    <a:cubicBezTo>
                      <a:pt x="32120" y="12144"/>
                      <a:pt x="32017" y="11921"/>
                      <a:pt x="32017" y="11817"/>
                    </a:cubicBezTo>
                    <a:cubicBezTo>
                      <a:pt x="32017" y="11714"/>
                      <a:pt x="32240" y="11354"/>
                      <a:pt x="32309" y="11457"/>
                    </a:cubicBezTo>
                    <a:cubicBezTo>
                      <a:pt x="32103" y="11010"/>
                      <a:pt x="31708" y="11148"/>
                      <a:pt x="31502" y="11182"/>
                    </a:cubicBezTo>
                    <a:cubicBezTo>
                      <a:pt x="31622" y="11354"/>
                      <a:pt x="31502" y="11577"/>
                      <a:pt x="31656" y="11714"/>
                    </a:cubicBezTo>
                    <a:cubicBezTo>
                      <a:pt x="31532" y="12056"/>
                      <a:pt x="31318" y="12359"/>
                      <a:pt x="31038" y="12590"/>
                    </a:cubicBezTo>
                    <a:cubicBezTo>
                      <a:pt x="31158" y="12676"/>
                      <a:pt x="31038" y="12848"/>
                      <a:pt x="31175" y="12968"/>
                    </a:cubicBezTo>
                    <a:cubicBezTo>
                      <a:pt x="30883" y="13123"/>
                      <a:pt x="32189" y="13999"/>
                      <a:pt x="31382" y="13793"/>
                    </a:cubicBezTo>
                    <a:cubicBezTo>
                      <a:pt x="31382" y="13793"/>
                      <a:pt x="30901" y="13793"/>
                      <a:pt x="31210" y="13913"/>
                    </a:cubicBezTo>
                    <a:cubicBezTo>
                      <a:pt x="31519" y="14033"/>
                      <a:pt x="31811" y="14119"/>
                      <a:pt x="31485" y="14050"/>
                    </a:cubicBezTo>
                    <a:cubicBezTo>
                      <a:pt x="31485" y="14050"/>
                      <a:pt x="31485" y="14257"/>
                      <a:pt x="31364" y="14188"/>
                    </a:cubicBezTo>
                    <a:cubicBezTo>
                      <a:pt x="31244" y="14119"/>
                      <a:pt x="31467" y="14325"/>
                      <a:pt x="31364" y="14342"/>
                    </a:cubicBezTo>
                    <a:cubicBezTo>
                      <a:pt x="31485" y="14342"/>
                      <a:pt x="31519" y="14600"/>
                      <a:pt x="31364" y="14514"/>
                    </a:cubicBezTo>
                    <a:cubicBezTo>
                      <a:pt x="31502" y="14789"/>
                      <a:pt x="31519" y="15510"/>
                      <a:pt x="31090" y="15236"/>
                    </a:cubicBezTo>
                    <a:cubicBezTo>
                      <a:pt x="30815" y="16301"/>
                      <a:pt x="30059" y="14153"/>
                      <a:pt x="30162" y="14050"/>
                    </a:cubicBezTo>
                    <a:cubicBezTo>
                      <a:pt x="29990" y="13947"/>
                      <a:pt x="29939" y="13844"/>
                      <a:pt x="29939" y="13810"/>
                    </a:cubicBezTo>
                    <a:cubicBezTo>
                      <a:pt x="29958" y="13906"/>
                      <a:pt x="29958" y="14006"/>
                      <a:pt x="29939" y="14102"/>
                    </a:cubicBezTo>
                    <a:cubicBezTo>
                      <a:pt x="29939" y="14102"/>
                      <a:pt x="29939" y="14102"/>
                      <a:pt x="29733" y="13965"/>
                    </a:cubicBezTo>
                    <a:cubicBezTo>
                      <a:pt x="29733" y="14119"/>
                      <a:pt x="29733" y="14360"/>
                      <a:pt x="29595" y="14291"/>
                    </a:cubicBezTo>
                    <a:cubicBezTo>
                      <a:pt x="29733" y="14463"/>
                      <a:pt x="29286" y="14583"/>
                      <a:pt x="29183" y="14428"/>
                    </a:cubicBezTo>
                    <a:cubicBezTo>
                      <a:pt x="29080" y="14549"/>
                      <a:pt x="28651" y="14050"/>
                      <a:pt x="29183" y="14102"/>
                    </a:cubicBezTo>
                    <a:cubicBezTo>
                      <a:pt x="28960" y="14102"/>
                      <a:pt x="29183" y="13999"/>
                      <a:pt x="29011" y="13879"/>
                    </a:cubicBezTo>
                    <a:cubicBezTo>
                      <a:pt x="29011" y="14188"/>
                      <a:pt x="28771" y="13690"/>
                      <a:pt x="29011" y="13879"/>
                    </a:cubicBezTo>
                    <a:cubicBezTo>
                      <a:pt x="29252" y="14068"/>
                      <a:pt x="29011" y="13879"/>
                      <a:pt x="29166" y="13776"/>
                    </a:cubicBezTo>
                    <a:cubicBezTo>
                      <a:pt x="28960" y="13776"/>
                      <a:pt x="29166" y="13449"/>
                      <a:pt x="29166" y="13655"/>
                    </a:cubicBezTo>
                    <a:cubicBezTo>
                      <a:pt x="29118" y="13609"/>
                      <a:pt x="29118" y="13533"/>
                      <a:pt x="29164" y="13485"/>
                    </a:cubicBezTo>
                    <a:cubicBezTo>
                      <a:pt x="29165" y="13485"/>
                      <a:pt x="29165" y="13484"/>
                      <a:pt x="29166" y="13484"/>
                    </a:cubicBezTo>
                    <a:cubicBezTo>
                      <a:pt x="28943" y="13569"/>
                      <a:pt x="28822" y="13724"/>
                      <a:pt x="28943" y="13484"/>
                    </a:cubicBezTo>
                    <a:cubicBezTo>
                      <a:pt x="28788" y="13484"/>
                      <a:pt x="28736" y="13569"/>
                      <a:pt x="28943" y="13381"/>
                    </a:cubicBezTo>
                    <a:cubicBezTo>
                      <a:pt x="28599" y="13243"/>
                      <a:pt x="29544" y="13484"/>
                      <a:pt x="29355" y="13157"/>
                    </a:cubicBezTo>
                    <a:cubicBezTo>
                      <a:pt x="29355" y="13329"/>
                      <a:pt x="28582" y="13295"/>
                      <a:pt x="28994" y="13157"/>
                    </a:cubicBezTo>
                    <a:cubicBezTo>
                      <a:pt x="28651" y="13157"/>
                      <a:pt x="28994" y="13037"/>
                      <a:pt x="29183" y="13020"/>
                    </a:cubicBezTo>
                    <a:cubicBezTo>
                      <a:pt x="28822" y="13020"/>
                      <a:pt x="28754" y="12831"/>
                      <a:pt x="29046" y="12917"/>
                    </a:cubicBezTo>
                    <a:cubicBezTo>
                      <a:pt x="28960" y="12917"/>
                      <a:pt x="29046" y="12779"/>
                      <a:pt x="29183" y="12917"/>
                    </a:cubicBezTo>
                    <a:lnTo>
                      <a:pt x="29183" y="12797"/>
                    </a:lnTo>
                    <a:cubicBezTo>
                      <a:pt x="29183" y="12797"/>
                      <a:pt x="29183" y="12797"/>
                      <a:pt x="29441" y="12797"/>
                    </a:cubicBezTo>
                    <a:cubicBezTo>
                      <a:pt x="29114" y="12797"/>
                      <a:pt x="29303" y="12590"/>
                      <a:pt x="29578" y="12797"/>
                    </a:cubicBezTo>
                    <a:cubicBezTo>
                      <a:pt x="29217" y="12505"/>
                      <a:pt x="29578" y="12797"/>
                      <a:pt x="29578" y="12676"/>
                    </a:cubicBezTo>
                    <a:cubicBezTo>
                      <a:pt x="29578" y="12556"/>
                      <a:pt x="29922" y="12213"/>
                      <a:pt x="29767" y="12676"/>
                    </a:cubicBezTo>
                    <a:cubicBezTo>
                      <a:pt x="30007" y="12539"/>
                      <a:pt x="29973" y="12539"/>
                      <a:pt x="30059" y="12298"/>
                    </a:cubicBezTo>
                    <a:cubicBezTo>
                      <a:pt x="30145" y="12058"/>
                      <a:pt x="29784" y="12814"/>
                      <a:pt x="29801" y="12419"/>
                    </a:cubicBezTo>
                    <a:cubicBezTo>
                      <a:pt x="29664" y="12522"/>
                      <a:pt x="29801" y="12161"/>
                      <a:pt x="29801" y="12195"/>
                    </a:cubicBezTo>
                    <a:cubicBezTo>
                      <a:pt x="29801" y="12230"/>
                      <a:pt x="29990" y="12006"/>
                      <a:pt x="30145" y="11766"/>
                    </a:cubicBezTo>
                    <a:cubicBezTo>
                      <a:pt x="29990" y="11886"/>
                      <a:pt x="30059" y="11525"/>
                      <a:pt x="30145" y="11611"/>
                    </a:cubicBezTo>
                    <a:cubicBezTo>
                      <a:pt x="30231" y="11697"/>
                      <a:pt x="30145" y="11440"/>
                      <a:pt x="30145" y="11525"/>
                    </a:cubicBezTo>
                    <a:cubicBezTo>
                      <a:pt x="30042" y="11319"/>
                      <a:pt x="30145" y="11440"/>
                      <a:pt x="30145" y="11337"/>
                    </a:cubicBezTo>
                    <a:cubicBezTo>
                      <a:pt x="29939" y="11337"/>
                      <a:pt x="30145" y="11233"/>
                      <a:pt x="30025" y="11148"/>
                    </a:cubicBezTo>
                    <a:cubicBezTo>
                      <a:pt x="29904" y="11062"/>
                      <a:pt x="30025" y="10821"/>
                      <a:pt x="30334" y="10976"/>
                    </a:cubicBezTo>
                    <a:cubicBezTo>
                      <a:pt x="30179" y="10890"/>
                      <a:pt x="30111" y="10735"/>
                      <a:pt x="30334" y="10838"/>
                    </a:cubicBezTo>
                    <a:cubicBezTo>
                      <a:pt x="30557" y="10941"/>
                      <a:pt x="30162" y="10701"/>
                      <a:pt x="30334" y="10684"/>
                    </a:cubicBezTo>
                    <a:cubicBezTo>
                      <a:pt x="30042" y="10684"/>
                      <a:pt x="30334" y="10684"/>
                      <a:pt x="30334" y="10478"/>
                    </a:cubicBezTo>
                    <a:cubicBezTo>
                      <a:pt x="30523" y="10478"/>
                      <a:pt x="30488" y="10478"/>
                      <a:pt x="30506" y="10478"/>
                    </a:cubicBezTo>
                    <a:cubicBezTo>
                      <a:pt x="30918" y="10564"/>
                      <a:pt x="30214" y="10323"/>
                      <a:pt x="30506" y="10323"/>
                    </a:cubicBezTo>
                    <a:cubicBezTo>
                      <a:pt x="30506" y="10323"/>
                      <a:pt x="30506" y="10220"/>
                      <a:pt x="30506" y="10220"/>
                    </a:cubicBezTo>
                    <a:cubicBezTo>
                      <a:pt x="30506" y="10220"/>
                      <a:pt x="30506" y="9911"/>
                      <a:pt x="30609" y="10117"/>
                    </a:cubicBezTo>
                    <a:cubicBezTo>
                      <a:pt x="30712" y="10323"/>
                      <a:pt x="30609" y="10117"/>
                      <a:pt x="30609" y="10117"/>
                    </a:cubicBezTo>
                    <a:cubicBezTo>
                      <a:pt x="30385" y="9980"/>
                      <a:pt x="30609" y="10014"/>
                      <a:pt x="30609" y="10117"/>
                    </a:cubicBezTo>
                    <a:cubicBezTo>
                      <a:pt x="30609" y="10220"/>
                      <a:pt x="30609" y="9773"/>
                      <a:pt x="30609" y="10117"/>
                    </a:cubicBezTo>
                    <a:cubicBezTo>
                      <a:pt x="30609" y="9670"/>
                      <a:pt x="30609" y="10237"/>
                      <a:pt x="30798" y="10117"/>
                    </a:cubicBezTo>
                    <a:cubicBezTo>
                      <a:pt x="30609" y="9773"/>
                      <a:pt x="31021" y="10117"/>
                      <a:pt x="30798" y="9739"/>
                    </a:cubicBezTo>
                    <a:cubicBezTo>
                      <a:pt x="30901" y="9739"/>
                      <a:pt x="31038" y="9911"/>
                      <a:pt x="31124" y="9894"/>
                    </a:cubicBezTo>
                    <a:cubicBezTo>
                      <a:pt x="31210" y="9877"/>
                      <a:pt x="31124" y="9602"/>
                      <a:pt x="31124" y="9619"/>
                    </a:cubicBezTo>
                    <a:cubicBezTo>
                      <a:pt x="31124" y="9636"/>
                      <a:pt x="30969" y="9464"/>
                      <a:pt x="31124" y="9619"/>
                    </a:cubicBezTo>
                    <a:cubicBezTo>
                      <a:pt x="31279" y="9773"/>
                      <a:pt x="31124" y="9499"/>
                      <a:pt x="31124" y="9619"/>
                    </a:cubicBezTo>
                    <a:cubicBezTo>
                      <a:pt x="31244" y="9447"/>
                      <a:pt x="31279" y="10426"/>
                      <a:pt x="31261" y="9619"/>
                    </a:cubicBezTo>
                    <a:cubicBezTo>
                      <a:pt x="31536" y="10134"/>
                      <a:pt x="31261" y="9516"/>
                      <a:pt x="31450" y="9499"/>
                    </a:cubicBezTo>
                    <a:cubicBezTo>
                      <a:pt x="31639" y="9481"/>
                      <a:pt x="31450" y="9653"/>
                      <a:pt x="31553" y="9842"/>
                    </a:cubicBezTo>
                    <a:cubicBezTo>
                      <a:pt x="31656" y="10031"/>
                      <a:pt x="31639" y="9842"/>
                      <a:pt x="31674" y="9842"/>
                    </a:cubicBezTo>
                    <a:cubicBezTo>
                      <a:pt x="31502" y="9499"/>
                      <a:pt x="31863" y="9688"/>
                      <a:pt x="31845" y="9842"/>
                    </a:cubicBezTo>
                    <a:cubicBezTo>
                      <a:pt x="32172" y="9842"/>
                      <a:pt x="32051" y="10134"/>
                      <a:pt x="31742" y="10031"/>
                    </a:cubicBezTo>
                    <a:cubicBezTo>
                      <a:pt x="31845" y="10031"/>
                      <a:pt x="31948" y="10031"/>
                      <a:pt x="32000" y="10220"/>
                    </a:cubicBezTo>
                    <a:cubicBezTo>
                      <a:pt x="32051" y="10409"/>
                      <a:pt x="32120" y="10083"/>
                      <a:pt x="32275" y="10220"/>
                    </a:cubicBezTo>
                    <a:cubicBezTo>
                      <a:pt x="32275" y="10100"/>
                      <a:pt x="32275" y="10117"/>
                      <a:pt x="32275" y="10048"/>
                    </a:cubicBezTo>
                    <a:cubicBezTo>
                      <a:pt x="32275" y="9980"/>
                      <a:pt x="32653" y="10306"/>
                      <a:pt x="32378" y="10048"/>
                    </a:cubicBezTo>
                    <a:cubicBezTo>
                      <a:pt x="32378" y="10237"/>
                      <a:pt x="32567" y="10048"/>
                      <a:pt x="32584" y="10220"/>
                    </a:cubicBezTo>
                    <a:cubicBezTo>
                      <a:pt x="32601" y="10392"/>
                      <a:pt x="33220" y="10220"/>
                      <a:pt x="33683" y="10529"/>
                    </a:cubicBezTo>
                    <a:cubicBezTo>
                      <a:pt x="33563" y="10392"/>
                      <a:pt x="34044" y="10735"/>
                      <a:pt x="33804" y="10529"/>
                    </a:cubicBezTo>
                    <a:cubicBezTo>
                      <a:pt x="34697" y="10838"/>
                      <a:pt x="34611" y="11852"/>
                      <a:pt x="33597" y="11354"/>
                    </a:cubicBezTo>
                    <a:cubicBezTo>
                      <a:pt x="33477" y="11354"/>
                      <a:pt x="33477" y="11354"/>
                      <a:pt x="33426" y="11354"/>
                    </a:cubicBezTo>
                    <a:cubicBezTo>
                      <a:pt x="33374" y="11354"/>
                      <a:pt x="32910" y="11096"/>
                      <a:pt x="33065" y="11354"/>
                    </a:cubicBezTo>
                    <a:cubicBezTo>
                      <a:pt x="33220" y="11611"/>
                      <a:pt x="33460" y="11491"/>
                      <a:pt x="33357" y="11663"/>
                    </a:cubicBezTo>
                    <a:cubicBezTo>
                      <a:pt x="33632" y="11663"/>
                      <a:pt x="34834" y="13277"/>
                      <a:pt x="34576" y="12333"/>
                    </a:cubicBezTo>
                    <a:cubicBezTo>
                      <a:pt x="34388" y="12505"/>
                      <a:pt x="34113" y="12058"/>
                      <a:pt x="34250" y="12006"/>
                    </a:cubicBezTo>
                    <a:cubicBezTo>
                      <a:pt x="35693" y="12917"/>
                      <a:pt x="33975" y="11148"/>
                      <a:pt x="34972" y="11474"/>
                    </a:cubicBezTo>
                    <a:cubicBezTo>
                      <a:pt x="34972" y="11337"/>
                      <a:pt x="35092" y="11474"/>
                      <a:pt x="35143" y="11474"/>
                    </a:cubicBezTo>
                    <a:cubicBezTo>
                      <a:pt x="34895" y="11040"/>
                      <a:pt x="34569" y="10656"/>
                      <a:pt x="34181" y="10340"/>
                    </a:cubicBezTo>
                    <a:cubicBezTo>
                      <a:pt x="34491" y="10340"/>
                      <a:pt x="34972" y="10443"/>
                      <a:pt x="34800" y="10753"/>
                    </a:cubicBezTo>
                    <a:cubicBezTo>
                      <a:pt x="35195" y="11354"/>
                      <a:pt x="35349" y="10753"/>
                      <a:pt x="35143" y="10529"/>
                    </a:cubicBezTo>
                    <a:cubicBezTo>
                      <a:pt x="35315" y="10529"/>
                      <a:pt x="35143" y="9945"/>
                      <a:pt x="35401" y="10289"/>
                    </a:cubicBezTo>
                    <a:cubicBezTo>
                      <a:pt x="35401" y="10186"/>
                      <a:pt x="35178" y="9980"/>
                      <a:pt x="35401" y="10151"/>
                    </a:cubicBezTo>
                    <a:cubicBezTo>
                      <a:pt x="35229" y="9705"/>
                      <a:pt x="35521" y="10151"/>
                      <a:pt x="35727" y="10306"/>
                    </a:cubicBezTo>
                    <a:cubicBezTo>
                      <a:pt x="35727" y="10203"/>
                      <a:pt x="35727" y="10169"/>
                      <a:pt x="35727" y="10306"/>
                    </a:cubicBezTo>
                    <a:cubicBezTo>
                      <a:pt x="35504" y="10048"/>
                      <a:pt x="35882" y="10134"/>
                      <a:pt x="35830" y="9842"/>
                    </a:cubicBezTo>
                    <a:cubicBezTo>
                      <a:pt x="35951" y="9997"/>
                      <a:pt x="36311" y="10272"/>
                      <a:pt x="36019" y="9945"/>
                    </a:cubicBezTo>
                    <a:cubicBezTo>
                      <a:pt x="36191" y="9945"/>
                      <a:pt x="35916" y="9791"/>
                      <a:pt x="36122" y="9945"/>
                    </a:cubicBezTo>
                    <a:cubicBezTo>
                      <a:pt x="36035" y="9882"/>
                      <a:pt x="35943" y="9824"/>
                      <a:pt x="35848" y="9773"/>
                    </a:cubicBezTo>
                    <a:lnTo>
                      <a:pt x="35848" y="9773"/>
                    </a:lnTo>
                    <a:cubicBezTo>
                      <a:pt x="35057" y="9155"/>
                      <a:pt x="36586" y="9619"/>
                      <a:pt x="36981" y="9894"/>
                    </a:cubicBezTo>
                    <a:cubicBezTo>
                      <a:pt x="36792" y="9619"/>
                      <a:pt x="36517" y="9567"/>
                      <a:pt x="36260" y="9361"/>
                    </a:cubicBezTo>
                    <a:lnTo>
                      <a:pt x="36260" y="9361"/>
                    </a:lnTo>
                    <a:cubicBezTo>
                      <a:pt x="36260" y="9361"/>
                      <a:pt x="36260" y="9361"/>
                      <a:pt x="36140" y="9361"/>
                    </a:cubicBezTo>
                    <a:lnTo>
                      <a:pt x="36140" y="9361"/>
                    </a:lnTo>
                    <a:lnTo>
                      <a:pt x="35882" y="9155"/>
                    </a:lnTo>
                    <a:cubicBezTo>
                      <a:pt x="36019" y="9155"/>
                      <a:pt x="35624" y="8983"/>
                      <a:pt x="35727" y="8983"/>
                    </a:cubicBezTo>
                    <a:cubicBezTo>
                      <a:pt x="35504" y="8880"/>
                      <a:pt x="34353" y="7918"/>
                      <a:pt x="34594" y="7884"/>
                    </a:cubicBezTo>
                    <a:cubicBezTo>
                      <a:pt x="35435" y="8193"/>
                      <a:pt x="36311" y="9086"/>
                      <a:pt x="37136" y="9602"/>
                    </a:cubicBezTo>
                    <a:lnTo>
                      <a:pt x="37136" y="9602"/>
                    </a:lnTo>
                    <a:cubicBezTo>
                      <a:pt x="37389" y="9800"/>
                      <a:pt x="37614" y="10031"/>
                      <a:pt x="37806" y="10289"/>
                    </a:cubicBezTo>
                    <a:lnTo>
                      <a:pt x="37806" y="10289"/>
                    </a:lnTo>
                    <a:cubicBezTo>
                      <a:pt x="37995" y="10409"/>
                      <a:pt x="37977" y="10581"/>
                      <a:pt x="37806" y="10289"/>
                    </a:cubicBezTo>
                    <a:cubicBezTo>
                      <a:pt x="37806" y="10289"/>
                      <a:pt x="37479" y="10289"/>
                      <a:pt x="37703" y="10426"/>
                    </a:cubicBezTo>
                    <a:cubicBezTo>
                      <a:pt x="38939" y="10701"/>
                      <a:pt x="37256" y="9619"/>
                      <a:pt x="37101" y="9275"/>
                    </a:cubicBezTo>
                    <a:cubicBezTo>
                      <a:pt x="37101" y="9275"/>
                      <a:pt x="37101" y="9275"/>
                      <a:pt x="37101" y="9275"/>
                    </a:cubicBezTo>
                    <a:cubicBezTo>
                      <a:pt x="36284" y="8916"/>
                      <a:pt x="35525" y="8435"/>
                      <a:pt x="34851" y="7850"/>
                    </a:cubicBezTo>
                    <a:cubicBezTo>
                      <a:pt x="35229" y="8021"/>
                      <a:pt x="35573" y="8399"/>
                      <a:pt x="35933" y="8451"/>
                    </a:cubicBezTo>
                    <a:cubicBezTo>
                      <a:pt x="35796" y="8262"/>
                      <a:pt x="36208" y="8571"/>
                      <a:pt x="36105" y="8451"/>
                    </a:cubicBezTo>
                    <a:cubicBezTo>
                      <a:pt x="35827" y="8436"/>
                      <a:pt x="35564" y="8320"/>
                      <a:pt x="35367" y="8125"/>
                    </a:cubicBezTo>
                    <a:cubicBezTo>
                      <a:pt x="35727" y="8279"/>
                      <a:pt x="35367" y="8125"/>
                      <a:pt x="35367" y="8039"/>
                    </a:cubicBezTo>
                    <a:lnTo>
                      <a:pt x="35367" y="8039"/>
                    </a:lnTo>
                    <a:cubicBezTo>
                      <a:pt x="34886" y="7455"/>
                      <a:pt x="37084" y="8880"/>
                      <a:pt x="36363" y="8331"/>
                    </a:cubicBezTo>
                    <a:cubicBezTo>
                      <a:pt x="36637" y="8531"/>
                      <a:pt x="36938" y="8693"/>
                      <a:pt x="37256" y="8812"/>
                    </a:cubicBezTo>
                    <a:cubicBezTo>
                      <a:pt x="36947" y="8605"/>
                      <a:pt x="37256" y="8691"/>
                      <a:pt x="37428" y="8812"/>
                    </a:cubicBezTo>
                    <a:cubicBezTo>
                      <a:pt x="37325" y="8709"/>
                      <a:pt x="37033" y="8588"/>
                      <a:pt x="37101" y="8709"/>
                    </a:cubicBezTo>
                    <a:cubicBezTo>
                      <a:pt x="36569" y="8468"/>
                      <a:pt x="36019" y="8056"/>
                      <a:pt x="35384" y="7798"/>
                    </a:cubicBezTo>
                    <a:cubicBezTo>
                      <a:pt x="35212" y="7798"/>
                      <a:pt x="34405" y="7403"/>
                      <a:pt x="34525" y="7231"/>
                    </a:cubicBezTo>
                    <a:cubicBezTo>
                      <a:pt x="34284" y="6922"/>
                      <a:pt x="34697" y="7334"/>
                      <a:pt x="34851" y="7317"/>
                    </a:cubicBezTo>
                    <a:cubicBezTo>
                      <a:pt x="34628" y="7317"/>
                      <a:pt x="34491" y="7042"/>
                      <a:pt x="34267" y="7008"/>
                    </a:cubicBezTo>
                    <a:cubicBezTo>
                      <a:pt x="34044" y="6974"/>
                      <a:pt x="34061" y="7008"/>
                      <a:pt x="34027" y="6922"/>
                    </a:cubicBezTo>
                    <a:cubicBezTo>
                      <a:pt x="33992" y="6836"/>
                      <a:pt x="34130" y="6922"/>
                      <a:pt x="34027" y="6922"/>
                    </a:cubicBezTo>
                    <a:cubicBezTo>
                      <a:pt x="33924" y="6922"/>
                      <a:pt x="33838" y="6836"/>
                      <a:pt x="33872" y="6922"/>
                    </a:cubicBezTo>
                    <a:cubicBezTo>
                      <a:pt x="33907" y="7008"/>
                      <a:pt x="33683" y="6802"/>
                      <a:pt x="33872" y="6922"/>
                    </a:cubicBezTo>
                    <a:lnTo>
                      <a:pt x="33615" y="6768"/>
                    </a:lnTo>
                    <a:cubicBezTo>
                      <a:pt x="33615" y="6768"/>
                      <a:pt x="33615" y="6768"/>
                      <a:pt x="33615" y="6768"/>
                    </a:cubicBezTo>
                    <a:lnTo>
                      <a:pt x="33168" y="6458"/>
                    </a:lnTo>
                    <a:lnTo>
                      <a:pt x="33168" y="6458"/>
                    </a:lnTo>
                    <a:cubicBezTo>
                      <a:pt x="33086" y="6395"/>
                      <a:pt x="33000" y="6338"/>
                      <a:pt x="32910" y="6287"/>
                    </a:cubicBezTo>
                    <a:lnTo>
                      <a:pt x="32910" y="6287"/>
                    </a:lnTo>
                    <a:lnTo>
                      <a:pt x="32910" y="6287"/>
                    </a:lnTo>
                    <a:lnTo>
                      <a:pt x="32910" y="6287"/>
                    </a:lnTo>
                    <a:lnTo>
                      <a:pt x="32687" y="6184"/>
                    </a:lnTo>
                    <a:lnTo>
                      <a:pt x="32687" y="6184"/>
                    </a:lnTo>
                    <a:cubicBezTo>
                      <a:pt x="32687" y="6184"/>
                      <a:pt x="32515" y="6184"/>
                      <a:pt x="32687" y="6184"/>
                    </a:cubicBezTo>
                    <a:lnTo>
                      <a:pt x="32687" y="6184"/>
                    </a:lnTo>
                    <a:lnTo>
                      <a:pt x="32687" y="6184"/>
                    </a:lnTo>
                    <a:lnTo>
                      <a:pt x="32962" y="6287"/>
                    </a:lnTo>
                    <a:lnTo>
                      <a:pt x="32739" y="6184"/>
                    </a:lnTo>
                    <a:lnTo>
                      <a:pt x="32893" y="6184"/>
                    </a:lnTo>
                    <a:lnTo>
                      <a:pt x="32807" y="6184"/>
                    </a:lnTo>
                    <a:cubicBezTo>
                      <a:pt x="32762" y="6174"/>
                      <a:pt x="32715" y="6174"/>
                      <a:pt x="32670" y="6184"/>
                    </a:cubicBezTo>
                    <a:lnTo>
                      <a:pt x="32670" y="6184"/>
                    </a:lnTo>
                    <a:cubicBezTo>
                      <a:pt x="32625" y="6193"/>
                      <a:pt x="32578" y="6193"/>
                      <a:pt x="32532" y="6184"/>
                    </a:cubicBezTo>
                    <a:lnTo>
                      <a:pt x="32876" y="6304"/>
                    </a:lnTo>
                    <a:cubicBezTo>
                      <a:pt x="32750" y="6242"/>
                      <a:pt x="32618" y="6196"/>
                      <a:pt x="32481" y="6166"/>
                    </a:cubicBezTo>
                    <a:lnTo>
                      <a:pt x="32481" y="6166"/>
                    </a:lnTo>
                    <a:cubicBezTo>
                      <a:pt x="32481" y="6166"/>
                      <a:pt x="32292" y="6166"/>
                      <a:pt x="32343" y="6166"/>
                    </a:cubicBezTo>
                    <a:cubicBezTo>
                      <a:pt x="32395" y="6166"/>
                      <a:pt x="32343" y="6166"/>
                      <a:pt x="32343" y="6166"/>
                    </a:cubicBezTo>
                    <a:lnTo>
                      <a:pt x="32343" y="6166"/>
                    </a:lnTo>
                    <a:lnTo>
                      <a:pt x="32206" y="6166"/>
                    </a:lnTo>
                    <a:lnTo>
                      <a:pt x="32206" y="6166"/>
                    </a:lnTo>
                    <a:lnTo>
                      <a:pt x="31742" y="6029"/>
                    </a:lnTo>
                    <a:lnTo>
                      <a:pt x="31742" y="6029"/>
                    </a:lnTo>
                    <a:cubicBezTo>
                      <a:pt x="31571" y="6029"/>
                      <a:pt x="30763" y="5720"/>
                      <a:pt x="30952" y="5754"/>
                    </a:cubicBezTo>
                    <a:lnTo>
                      <a:pt x="30952" y="5754"/>
                    </a:lnTo>
                    <a:lnTo>
                      <a:pt x="31055" y="5754"/>
                    </a:lnTo>
                    <a:lnTo>
                      <a:pt x="31055" y="5754"/>
                    </a:lnTo>
                    <a:cubicBezTo>
                      <a:pt x="31244" y="5754"/>
                      <a:pt x="31416" y="5857"/>
                      <a:pt x="31605" y="5909"/>
                    </a:cubicBezTo>
                    <a:lnTo>
                      <a:pt x="31416" y="5909"/>
                    </a:lnTo>
                    <a:lnTo>
                      <a:pt x="31588" y="5909"/>
                    </a:lnTo>
                    <a:lnTo>
                      <a:pt x="31485" y="5909"/>
                    </a:lnTo>
                    <a:cubicBezTo>
                      <a:pt x="31588" y="5909"/>
                      <a:pt x="31364" y="5909"/>
                      <a:pt x="31485" y="5909"/>
                    </a:cubicBezTo>
                    <a:lnTo>
                      <a:pt x="31485" y="5909"/>
                    </a:lnTo>
                    <a:cubicBezTo>
                      <a:pt x="31794" y="5995"/>
                      <a:pt x="32481" y="6201"/>
                      <a:pt x="31811" y="5909"/>
                    </a:cubicBezTo>
                    <a:lnTo>
                      <a:pt x="31811" y="5909"/>
                    </a:lnTo>
                    <a:lnTo>
                      <a:pt x="31708" y="5909"/>
                    </a:lnTo>
                    <a:lnTo>
                      <a:pt x="31708" y="5909"/>
                    </a:lnTo>
                    <a:lnTo>
                      <a:pt x="31708" y="5909"/>
                    </a:lnTo>
                    <a:lnTo>
                      <a:pt x="31708" y="5909"/>
                    </a:lnTo>
                    <a:lnTo>
                      <a:pt x="31708" y="5909"/>
                    </a:lnTo>
                    <a:lnTo>
                      <a:pt x="32292" y="6046"/>
                    </a:lnTo>
                    <a:lnTo>
                      <a:pt x="32051" y="6046"/>
                    </a:lnTo>
                    <a:lnTo>
                      <a:pt x="32378" y="6046"/>
                    </a:lnTo>
                    <a:lnTo>
                      <a:pt x="32635" y="6046"/>
                    </a:lnTo>
                    <a:lnTo>
                      <a:pt x="32635" y="6046"/>
                    </a:lnTo>
                    <a:cubicBezTo>
                      <a:pt x="32412" y="6046"/>
                      <a:pt x="32635" y="6046"/>
                      <a:pt x="32773" y="6046"/>
                    </a:cubicBezTo>
                    <a:lnTo>
                      <a:pt x="32773" y="6046"/>
                    </a:lnTo>
                    <a:lnTo>
                      <a:pt x="32773" y="6046"/>
                    </a:lnTo>
                    <a:cubicBezTo>
                      <a:pt x="33198" y="6156"/>
                      <a:pt x="33612" y="6306"/>
                      <a:pt x="34010" y="6493"/>
                    </a:cubicBezTo>
                    <a:cubicBezTo>
                      <a:pt x="34010" y="6493"/>
                      <a:pt x="34010" y="6493"/>
                      <a:pt x="34010" y="6493"/>
                    </a:cubicBezTo>
                    <a:cubicBezTo>
                      <a:pt x="34010" y="6493"/>
                      <a:pt x="34456" y="6665"/>
                      <a:pt x="34645" y="6768"/>
                    </a:cubicBezTo>
                    <a:lnTo>
                      <a:pt x="34645" y="6768"/>
                    </a:lnTo>
                    <a:lnTo>
                      <a:pt x="35470" y="7163"/>
                    </a:lnTo>
                    <a:cubicBezTo>
                      <a:pt x="35212" y="7025"/>
                      <a:pt x="34954" y="6871"/>
                      <a:pt x="34662" y="6733"/>
                    </a:cubicBezTo>
                    <a:lnTo>
                      <a:pt x="34662" y="6733"/>
                    </a:lnTo>
                    <a:lnTo>
                      <a:pt x="34353" y="6596"/>
                    </a:lnTo>
                    <a:lnTo>
                      <a:pt x="34491" y="6596"/>
                    </a:lnTo>
                    <a:cubicBezTo>
                      <a:pt x="34491" y="6596"/>
                      <a:pt x="34044" y="6441"/>
                      <a:pt x="34250" y="6493"/>
                    </a:cubicBezTo>
                    <a:lnTo>
                      <a:pt x="34113" y="6493"/>
                    </a:lnTo>
                    <a:lnTo>
                      <a:pt x="34422" y="6596"/>
                    </a:lnTo>
                    <a:cubicBezTo>
                      <a:pt x="34327" y="6538"/>
                      <a:pt x="34222" y="6497"/>
                      <a:pt x="34113" y="6476"/>
                    </a:cubicBezTo>
                    <a:cubicBezTo>
                      <a:pt x="34287" y="6517"/>
                      <a:pt x="34459" y="6568"/>
                      <a:pt x="34628" y="6630"/>
                    </a:cubicBezTo>
                    <a:lnTo>
                      <a:pt x="34473" y="6630"/>
                    </a:lnTo>
                    <a:lnTo>
                      <a:pt x="34473" y="6630"/>
                    </a:lnTo>
                    <a:lnTo>
                      <a:pt x="33700" y="4827"/>
                    </a:lnTo>
                    <a:cubicBezTo>
                      <a:pt x="42679" y="7791"/>
                      <a:pt x="48892" y="15993"/>
                      <a:pt x="49314" y="25438"/>
                    </a:cubicBezTo>
                    <a:cubicBezTo>
                      <a:pt x="49301" y="25780"/>
                      <a:pt x="49255" y="26119"/>
                      <a:pt x="49177" y="26452"/>
                    </a:cubicBezTo>
                    <a:cubicBezTo>
                      <a:pt x="49245" y="26349"/>
                      <a:pt x="49159" y="26538"/>
                      <a:pt x="49159" y="26589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B4B4B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42"/>
              <p:cNvSpPr/>
              <p:nvPr/>
            </p:nvSpPr>
            <p:spPr>
              <a:xfrm rot="-5400000">
                <a:off x="12026199" y="6563439"/>
                <a:ext cx="13277" cy="68070"/>
              </a:xfrm>
              <a:custGeom>
                <a:rect b="b" l="l" r="r" t="t"/>
                <a:pathLst>
                  <a:path extrusionOk="0" h="68070" w="13277">
                    <a:moveTo>
                      <a:pt x="13277" y="12024"/>
                    </a:moveTo>
                    <a:lnTo>
                      <a:pt x="0" y="12024"/>
                    </a:lnTo>
                    <a:lnTo>
                      <a:pt x="0" y="0"/>
                    </a:lnTo>
                    <a:lnTo>
                      <a:pt x="13277" y="0"/>
                    </a:lnTo>
                    <a:close/>
                    <a:moveTo>
                      <a:pt x="0" y="17984"/>
                    </a:moveTo>
                    <a:lnTo>
                      <a:pt x="13277" y="17984"/>
                    </a:lnTo>
                    <a:lnTo>
                      <a:pt x="13277" y="68070"/>
                    </a:lnTo>
                    <a:lnTo>
                      <a:pt x="0" y="6807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B4B4B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42"/>
              <p:cNvSpPr/>
              <p:nvPr/>
            </p:nvSpPr>
            <p:spPr>
              <a:xfrm rot="-5400000">
                <a:off x="12018640" y="6529825"/>
                <a:ext cx="45208" cy="51256"/>
              </a:xfrm>
              <a:custGeom>
                <a:rect b="b" l="l" r="r" t="t"/>
                <a:pathLst>
                  <a:path extrusionOk="0" h="51256" w="45208">
                    <a:moveTo>
                      <a:pt x="40279" y="4038"/>
                    </a:moveTo>
                    <a:cubicBezTo>
                      <a:pt x="43565" y="6752"/>
                      <a:pt x="45209" y="11246"/>
                      <a:pt x="45209" y="17521"/>
                    </a:cubicBezTo>
                    <a:lnTo>
                      <a:pt x="45209" y="51256"/>
                    </a:lnTo>
                    <a:lnTo>
                      <a:pt x="31794" y="51256"/>
                    </a:lnTo>
                    <a:lnTo>
                      <a:pt x="31794" y="20785"/>
                    </a:lnTo>
                    <a:cubicBezTo>
                      <a:pt x="31892" y="18712"/>
                      <a:pt x="31535" y="16642"/>
                      <a:pt x="30746" y="14722"/>
                    </a:cubicBezTo>
                    <a:cubicBezTo>
                      <a:pt x="29458" y="12162"/>
                      <a:pt x="27036" y="10874"/>
                      <a:pt x="23446" y="10874"/>
                    </a:cubicBezTo>
                    <a:cubicBezTo>
                      <a:pt x="19509" y="10574"/>
                      <a:pt x="15832" y="12861"/>
                      <a:pt x="14360" y="16525"/>
                    </a:cubicBezTo>
                    <a:cubicBezTo>
                      <a:pt x="13437" y="18959"/>
                      <a:pt x="13005" y="21550"/>
                      <a:pt x="13089" y="24152"/>
                    </a:cubicBezTo>
                    <a:lnTo>
                      <a:pt x="13089" y="51256"/>
                    </a:lnTo>
                    <a:lnTo>
                      <a:pt x="0" y="51256"/>
                    </a:lnTo>
                    <a:lnTo>
                      <a:pt x="0" y="1272"/>
                    </a:lnTo>
                    <a:lnTo>
                      <a:pt x="12676" y="1272"/>
                    </a:lnTo>
                    <a:lnTo>
                      <a:pt x="12676" y="8607"/>
                    </a:lnTo>
                    <a:cubicBezTo>
                      <a:pt x="13939" y="6498"/>
                      <a:pt x="15548" y="4617"/>
                      <a:pt x="17434" y="3042"/>
                    </a:cubicBezTo>
                    <a:cubicBezTo>
                      <a:pt x="20409" y="938"/>
                      <a:pt x="23996" y="-125"/>
                      <a:pt x="27637" y="19"/>
                    </a:cubicBezTo>
                    <a:cubicBezTo>
                      <a:pt x="32194" y="-181"/>
                      <a:pt x="36674" y="1243"/>
                      <a:pt x="40279" y="4038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B4B4B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42"/>
              <p:cNvSpPr/>
              <p:nvPr/>
            </p:nvSpPr>
            <p:spPr>
              <a:xfrm rot="-5400000">
                <a:off x="12018195" y="6477145"/>
                <a:ext cx="28942" cy="68414"/>
              </a:xfrm>
              <a:custGeom>
                <a:rect b="b" l="l" r="r" t="t"/>
                <a:pathLst>
                  <a:path extrusionOk="0" h="68414" w="28942">
                    <a:moveTo>
                      <a:pt x="25868" y="0"/>
                    </a:moveTo>
                    <a:lnTo>
                      <a:pt x="28616" y="206"/>
                    </a:lnTo>
                    <a:lnTo>
                      <a:pt x="28616" y="10941"/>
                    </a:lnTo>
                    <a:cubicBezTo>
                      <a:pt x="27390" y="10808"/>
                      <a:pt x="26157" y="10739"/>
                      <a:pt x="24923" y="10735"/>
                    </a:cubicBezTo>
                    <a:cubicBezTo>
                      <a:pt x="23616" y="10538"/>
                      <a:pt x="22290" y="10956"/>
                      <a:pt x="21333" y="11869"/>
                    </a:cubicBezTo>
                    <a:cubicBezTo>
                      <a:pt x="20704" y="12627"/>
                      <a:pt x="20358" y="13580"/>
                      <a:pt x="20354" y="14566"/>
                    </a:cubicBezTo>
                    <a:lnTo>
                      <a:pt x="20354" y="18791"/>
                    </a:lnTo>
                    <a:lnTo>
                      <a:pt x="28943" y="18791"/>
                    </a:lnTo>
                    <a:lnTo>
                      <a:pt x="28943" y="28032"/>
                    </a:lnTo>
                    <a:lnTo>
                      <a:pt x="20354" y="28032"/>
                    </a:lnTo>
                    <a:lnTo>
                      <a:pt x="20354" y="68414"/>
                    </a:lnTo>
                    <a:lnTo>
                      <a:pt x="7352" y="68414"/>
                    </a:lnTo>
                    <a:lnTo>
                      <a:pt x="7352" y="28032"/>
                    </a:lnTo>
                    <a:lnTo>
                      <a:pt x="0" y="28032"/>
                    </a:lnTo>
                    <a:lnTo>
                      <a:pt x="0" y="18791"/>
                    </a:lnTo>
                    <a:lnTo>
                      <a:pt x="7163" y="18791"/>
                    </a:lnTo>
                    <a:lnTo>
                      <a:pt x="7163" y="15579"/>
                    </a:lnTo>
                    <a:cubicBezTo>
                      <a:pt x="7163" y="10220"/>
                      <a:pt x="8067" y="6527"/>
                      <a:pt x="9877" y="4500"/>
                    </a:cubicBezTo>
                    <a:cubicBezTo>
                      <a:pt x="11783" y="1494"/>
                      <a:pt x="16352" y="0"/>
                      <a:pt x="23618" y="0"/>
                    </a:cubicBezTo>
                    <a:cubicBezTo>
                      <a:pt x="24442" y="0"/>
                      <a:pt x="25198" y="0"/>
                      <a:pt x="25868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B4B4B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42"/>
              <p:cNvSpPr/>
              <p:nvPr/>
            </p:nvSpPr>
            <p:spPr>
              <a:xfrm rot="-5400000">
                <a:off x="12016830" y="6161182"/>
                <a:ext cx="49036" cy="51048"/>
              </a:xfrm>
              <a:custGeom>
                <a:rect b="b" l="l" r="r" t="t"/>
                <a:pathLst>
                  <a:path extrusionOk="0" h="51048" w="49036">
                    <a:moveTo>
                      <a:pt x="42949" y="43542"/>
                    </a:moveTo>
                    <a:cubicBezTo>
                      <a:pt x="38907" y="48535"/>
                      <a:pt x="32763" y="51037"/>
                      <a:pt x="24519" y="51049"/>
                    </a:cubicBezTo>
                    <a:cubicBezTo>
                      <a:pt x="16274" y="51060"/>
                      <a:pt x="10125" y="48558"/>
                      <a:pt x="6071" y="43542"/>
                    </a:cubicBezTo>
                    <a:cubicBezTo>
                      <a:pt x="2000" y="38452"/>
                      <a:pt x="-145" y="32091"/>
                      <a:pt x="8" y="25576"/>
                    </a:cubicBezTo>
                    <a:cubicBezTo>
                      <a:pt x="-130" y="19058"/>
                      <a:pt x="2016" y="12697"/>
                      <a:pt x="6071" y="7592"/>
                    </a:cubicBezTo>
                    <a:cubicBezTo>
                      <a:pt x="10125" y="2519"/>
                      <a:pt x="16274" y="-11"/>
                      <a:pt x="24519" y="0"/>
                    </a:cubicBezTo>
                    <a:cubicBezTo>
                      <a:pt x="32763" y="12"/>
                      <a:pt x="38907" y="2542"/>
                      <a:pt x="42949" y="7592"/>
                    </a:cubicBezTo>
                    <a:cubicBezTo>
                      <a:pt x="47010" y="12695"/>
                      <a:pt x="49160" y="19056"/>
                      <a:pt x="49030" y="25576"/>
                    </a:cubicBezTo>
                    <a:cubicBezTo>
                      <a:pt x="49177" y="32093"/>
                      <a:pt x="47023" y="38454"/>
                      <a:pt x="42949" y="43542"/>
                    </a:cubicBezTo>
                    <a:close/>
                    <a:moveTo>
                      <a:pt x="32918" y="36672"/>
                    </a:moveTo>
                    <a:cubicBezTo>
                      <a:pt x="35077" y="33390"/>
                      <a:pt x="36115" y="29497"/>
                      <a:pt x="35872" y="25576"/>
                    </a:cubicBezTo>
                    <a:cubicBezTo>
                      <a:pt x="36123" y="21654"/>
                      <a:pt x="35086" y="17758"/>
                      <a:pt x="32918" y="14480"/>
                    </a:cubicBezTo>
                    <a:cubicBezTo>
                      <a:pt x="28893" y="9808"/>
                      <a:pt x="21844" y="9283"/>
                      <a:pt x="17172" y="13307"/>
                    </a:cubicBezTo>
                    <a:cubicBezTo>
                      <a:pt x="16753" y="13668"/>
                      <a:pt x="16360" y="14060"/>
                      <a:pt x="15999" y="14480"/>
                    </a:cubicBezTo>
                    <a:cubicBezTo>
                      <a:pt x="13826" y="17756"/>
                      <a:pt x="12782" y="21652"/>
                      <a:pt x="13027" y="25576"/>
                    </a:cubicBezTo>
                    <a:cubicBezTo>
                      <a:pt x="12782" y="29510"/>
                      <a:pt x="13824" y="33418"/>
                      <a:pt x="15999" y="36706"/>
                    </a:cubicBezTo>
                    <a:cubicBezTo>
                      <a:pt x="19994" y="41378"/>
                      <a:pt x="27020" y="41927"/>
                      <a:pt x="31692" y="37932"/>
                    </a:cubicBezTo>
                    <a:cubicBezTo>
                      <a:pt x="32131" y="37556"/>
                      <a:pt x="32542" y="37146"/>
                      <a:pt x="32918" y="367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B4B4B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42"/>
              <p:cNvSpPr/>
              <p:nvPr/>
            </p:nvSpPr>
            <p:spPr>
              <a:xfrm rot="-5400000">
                <a:off x="12005374" y="6370523"/>
                <a:ext cx="71791" cy="51205"/>
              </a:xfrm>
              <a:custGeom>
                <a:rect b="b" l="l" r="r" t="t"/>
                <a:pathLst>
                  <a:path extrusionOk="0" h="51205" w="71791">
                    <a:moveTo>
                      <a:pt x="62643" y="1307"/>
                    </a:moveTo>
                    <a:cubicBezTo>
                      <a:pt x="64938" y="2282"/>
                      <a:pt x="66944" y="3832"/>
                      <a:pt x="68466" y="5808"/>
                    </a:cubicBezTo>
                    <a:cubicBezTo>
                      <a:pt x="69936" y="7685"/>
                      <a:pt x="70917" y="9898"/>
                      <a:pt x="71317" y="12249"/>
                    </a:cubicBezTo>
                    <a:cubicBezTo>
                      <a:pt x="71680" y="14693"/>
                      <a:pt x="71834" y="17164"/>
                      <a:pt x="71781" y="19635"/>
                    </a:cubicBezTo>
                    <a:lnTo>
                      <a:pt x="71781" y="51205"/>
                    </a:lnTo>
                    <a:lnTo>
                      <a:pt x="58349" y="51205"/>
                    </a:lnTo>
                    <a:lnTo>
                      <a:pt x="58349" y="19308"/>
                    </a:lnTo>
                    <a:cubicBezTo>
                      <a:pt x="58414" y="17701"/>
                      <a:pt x="58101" y="16101"/>
                      <a:pt x="57438" y="14636"/>
                    </a:cubicBezTo>
                    <a:cubicBezTo>
                      <a:pt x="56188" y="12289"/>
                      <a:pt x="53642" y="10931"/>
                      <a:pt x="50997" y="11201"/>
                    </a:cubicBezTo>
                    <a:cubicBezTo>
                      <a:pt x="47802" y="10957"/>
                      <a:pt x="44803" y="12763"/>
                      <a:pt x="43525" y="15701"/>
                    </a:cubicBezTo>
                    <a:cubicBezTo>
                      <a:pt x="42766" y="17522"/>
                      <a:pt x="42404" y="19483"/>
                      <a:pt x="42460" y="21455"/>
                    </a:cubicBezTo>
                    <a:lnTo>
                      <a:pt x="42460" y="51205"/>
                    </a:lnTo>
                    <a:lnTo>
                      <a:pt x="29269" y="51205"/>
                    </a:lnTo>
                    <a:lnTo>
                      <a:pt x="29269" y="21387"/>
                    </a:lnTo>
                    <a:cubicBezTo>
                      <a:pt x="29389" y="19189"/>
                      <a:pt x="29080" y="16990"/>
                      <a:pt x="28359" y="14911"/>
                    </a:cubicBezTo>
                    <a:cubicBezTo>
                      <a:pt x="27192" y="12446"/>
                      <a:pt x="24595" y="10986"/>
                      <a:pt x="21883" y="11270"/>
                    </a:cubicBezTo>
                    <a:cubicBezTo>
                      <a:pt x="18138" y="11270"/>
                      <a:pt x="15626" y="12484"/>
                      <a:pt x="14342" y="14911"/>
                    </a:cubicBezTo>
                    <a:cubicBezTo>
                      <a:pt x="13527" y="16854"/>
                      <a:pt x="13162" y="18956"/>
                      <a:pt x="13277" y="21060"/>
                    </a:cubicBezTo>
                    <a:lnTo>
                      <a:pt x="13277" y="51205"/>
                    </a:lnTo>
                    <a:lnTo>
                      <a:pt x="0" y="51205"/>
                    </a:lnTo>
                    <a:lnTo>
                      <a:pt x="0" y="1221"/>
                    </a:lnTo>
                    <a:lnTo>
                      <a:pt x="12728" y="1221"/>
                    </a:lnTo>
                    <a:lnTo>
                      <a:pt x="12728" y="8556"/>
                    </a:lnTo>
                    <a:cubicBezTo>
                      <a:pt x="13930" y="6449"/>
                      <a:pt x="15488" y="4567"/>
                      <a:pt x="17331" y="2991"/>
                    </a:cubicBezTo>
                    <a:cubicBezTo>
                      <a:pt x="23120" y="-769"/>
                      <a:pt x="30538" y="-929"/>
                      <a:pt x="36483" y="2578"/>
                    </a:cubicBezTo>
                    <a:cubicBezTo>
                      <a:pt x="38381" y="4179"/>
                      <a:pt x="39841" y="6236"/>
                      <a:pt x="40726" y="8556"/>
                    </a:cubicBezTo>
                    <a:cubicBezTo>
                      <a:pt x="42206" y="5843"/>
                      <a:pt x="44413" y="3595"/>
                      <a:pt x="47098" y="2063"/>
                    </a:cubicBezTo>
                    <a:cubicBezTo>
                      <a:pt x="49896" y="665"/>
                      <a:pt x="52988" y="-42"/>
                      <a:pt x="56116" y="2"/>
                    </a:cubicBezTo>
                    <a:cubicBezTo>
                      <a:pt x="58356" y="15"/>
                      <a:pt x="60571" y="458"/>
                      <a:pt x="62643" y="13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B4B4B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42"/>
              <p:cNvSpPr/>
              <p:nvPr/>
            </p:nvSpPr>
            <p:spPr>
              <a:xfrm rot="-5400000">
                <a:off x="12026199" y="6307354"/>
                <a:ext cx="13277" cy="68070"/>
              </a:xfrm>
              <a:custGeom>
                <a:rect b="b" l="l" r="r" t="t"/>
                <a:pathLst>
                  <a:path extrusionOk="0" h="68070" w="13277">
                    <a:moveTo>
                      <a:pt x="13278" y="12024"/>
                    </a:moveTo>
                    <a:lnTo>
                      <a:pt x="0" y="12024"/>
                    </a:lnTo>
                    <a:lnTo>
                      <a:pt x="0" y="0"/>
                    </a:lnTo>
                    <a:lnTo>
                      <a:pt x="13278" y="0"/>
                    </a:lnTo>
                    <a:close/>
                    <a:moveTo>
                      <a:pt x="0" y="17984"/>
                    </a:moveTo>
                    <a:lnTo>
                      <a:pt x="13278" y="17984"/>
                    </a:lnTo>
                    <a:lnTo>
                      <a:pt x="13278" y="68070"/>
                    </a:lnTo>
                    <a:lnTo>
                      <a:pt x="0" y="6807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B4B4B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42"/>
              <p:cNvSpPr/>
              <p:nvPr/>
            </p:nvSpPr>
            <p:spPr>
              <a:xfrm rot="-5400000">
                <a:off x="12018641" y="6273739"/>
                <a:ext cx="45208" cy="51255"/>
              </a:xfrm>
              <a:custGeom>
                <a:rect b="b" l="l" r="r" t="t"/>
                <a:pathLst>
                  <a:path extrusionOk="0" h="51255" w="45208">
                    <a:moveTo>
                      <a:pt x="40296" y="4038"/>
                    </a:moveTo>
                    <a:cubicBezTo>
                      <a:pt x="43560" y="6752"/>
                      <a:pt x="45209" y="11252"/>
                      <a:pt x="45209" y="17521"/>
                    </a:cubicBezTo>
                    <a:lnTo>
                      <a:pt x="45209" y="51256"/>
                    </a:lnTo>
                    <a:lnTo>
                      <a:pt x="31794" y="51256"/>
                    </a:lnTo>
                    <a:lnTo>
                      <a:pt x="31794" y="20785"/>
                    </a:lnTo>
                    <a:cubicBezTo>
                      <a:pt x="31900" y="18711"/>
                      <a:pt x="31543" y="16639"/>
                      <a:pt x="30746" y="14722"/>
                    </a:cubicBezTo>
                    <a:cubicBezTo>
                      <a:pt x="29458" y="12162"/>
                      <a:pt x="27036" y="10874"/>
                      <a:pt x="23446" y="10874"/>
                    </a:cubicBezTo>
                    <a:cubicBezTo>
                      <a:pt x="19511" y="10565"/>
                      <a:pt x="15833" y="12857"/>
                      <a:pt x="14377" y="16525"/>
                    </a:cubicBezTo>
                    <a:cubicBezTo>
                      <a:pt x="13439" y="18955"/>
                      <a:pt x="13001" y="21549"/>
                      <a:pt x="13089" y="24151"/>
                    </a:cubicBezTo>
                    <a:lnTo>
                      <a:pt x="13089" y="51256"/>
                    </a:lnTo>
                    <a:lnTo>
                      <a:pt x="0" y="51256"/>
                    </a:lnTo>
                    <a:lnTo>
                      <a:pt x="0" y="1272"/>
                    </a:lnTo>
                    <a:lnTo>
                      <a:pt x="12676" y="1272"/>
                    </a:lnTo>
                    <a:lnTo>
                      <a:pt x="12676" y="8607"/>
                    </a:lnTo>
                    <a:cubicBezTo>
                      <a:pt x="13946" y="6502"/>
                      <a:pt x="15553" y="4622"/>
                      <a:pt x="17434" y="3042"/>
                    </a:cubicBezTo>
                    <a:cubicBezTo>
                      <a:pt x="20409" y="938"/>
                      <a:pt x="23996" y="-125"/>
                      <a:pt x="27637" y="18"/>
                    </a:cubicBezTo>
                    <a:cubicBezTo>
                      <a:pt x="32199" y="-181"/>
                      <a:pt x="36684" y="1243"/>
                      <a:pt x="40296" y="40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B4B4B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42"/>
              <p:cNvSpPr/>
              <p:nvPr/>
            </p:nvSpPr>
            <p:spPr>
              <a:xfrm rot="-5400000">
                <a:off x="12017163" y="6218687"/>
                <a:ext cx="48082" cy="51510"/>
              </a:xfrm>
              <a:custGeom>
                <a:rect b="b" l="l" r="r" t="t"/>
                <a:pathLst>
                  <a:path extrusionOk="0" h="51510" w="48082">
                    <a:moveTo>
                      <a:pt x="35384" y="2281"/>
                    </a:moveTo>
                    <a:cubicBezTo>
                      <a:pt x="38804" y="3821"/>
                      <a:pt x="41712" y="6306"/>
                      <a:pt x="43766" y="9444"/>
                    </a:cubicBezTo>
                    <a:cubicBezTo>
                      <a:pt x="45803" y="12448"/>
                      <a:pt x="47126" y="15880"/>
                      <a:pt x="47631" y="19475"/>
                    </a:cubicBezTo>
                    <a:cubicBezTo>
                      <a:pt x="48021" y="22665"/>
                      <a:pt x="48160" y="25881"/>
                      <a:pt x="48043" y="29094"/>
                    </a:cubicBezTo>
                    <a:lnTo>
                      <a:pt x="12711" y="29094"/>
                    </a:lnTo>
                    <a:cubicBezTo>
                      <a:pt x="12900" y="33955"/>
                      <a:pt x="14600" y="37373"/>
                      <a:pt x="17778" y="39400"/>
                    </a:cubicBezTo>
                    <a:cubicBezTo>
                      <a:pt x="19884" y="40669"/>
                      <a:pt x="22311" y="41306"/>
                      <a:pt x="24769" y="41237"/>
                    </a:cubicBezTo>
                    <a:cubicBezTo>
                      <a:pt x="27307" y="41354"/>
                      <a:pt x="29803" y="40563"/>
                      <a:pt x="31811" y="39004"/>
                    </a:cubicBezTo>
                    <a:cubicBezTo>
                      <a:pt x="32891" y="38080"/>
                      <a:pt x="33774" y="36947"/>
                      <a:pt x="34405" y="35672"/>
                    </a:cubicBezTo>
                    <a:lnTo>
                      <a:pt x="47407" y="35672"/>
                    </a:lnTo>
                    <a:cubicBezTo>
                      <a:pt x="46818" y="39021"/>
                      <a:pt x="45169" y="42092"/>
                      <a:pt x="42701" y="44432"/>
                    </a:cubicBezTo>
                    <a:cubicBezTo>
                      <a:pt x="38355" y="49156"/>
                      <a:pt x="32292" y="51509"/>
                      <a:pt x="24459" y="51509"/>
                    </a:cubicBezTo>
                    <a:cubicBezTo>
                      <a:pt x="18245" y="51584"/>
                      <a:pt x="12202" y="49474"/>
                      <a:pt x="7386" y="45549"/>
                    </a:cubicBezTo>
                    <a:cubicBezTo>
                      <a:pt x="2461" y="41564"/>
                      <a:pt x="0" y="35094"/>
                      <a:pt x="0" y="26139"/>
                    </a:cubicBezTo>
                    <a:cubicBezTo>
                      <a:pt x="0" y="17746"/>
                      <a:pt x="2228" y="11304"/>
                      <a:pt x="6682" y="6816"/>
                    </a:cubicBezTo>
                    <a:cubicBezTo>
                      <a:pt x="11252" y="2254"/>
                      <a:pt x="17508" y="-208"/>
                      <a:pt x="23961" y="14"/>
                    </a:cubicBezTo>
                    <a:cubicBezTo>
                      <a:pt x="27886" y="-52"/>
                      <a:pt x="31782" y="721"/>
                      <a:pt x="35384" y="2281"/>
                    </a:cubicBezTo>
                    <a:close/>
                    <a:moveTo>
                      <a:pt x="16490" y="13223"/>
                    </a:moveTo>
                    <a:cubicBezTo>
                      <a:pt x="14554" y="15309"/>
                      <a:pt x="13350" y="17967"/>
                      <a:pt x="13054" y="20797"/>
                    </a:cubicBezTo>
                    <a:lnTo>
                      <a:pt x="34886" y="20797"/>
                    </a:lnTo>
                    <a:cubicBezTo>
                      <a:pt x="34844" y="17880"/>
                      <a:pt x="33601" y="15108"/>
                      <a:pt x="31450" y="13137"/>
                    </a:cubicBezTo>
                    <a:cubicBezTo>
                      <a:pt x="29363" y="11367"/>
                      <a:pt x="26698" y="10426"/>
                      <a:pt x="23961" y="10491"/>
                    </a:cubicBezTo>
                    <a:cubicBezTo>
                      <a:pt x="21201" y="10337"/>
                      <a:pt x="18499" y="11325"/>
                      <a:pt x="16490" y="132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B4B4B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99" name="Google Shape;99;p14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11811888" y="6322371"/>
              <a:ext cx="441438" cy="68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42"/>
            <p:cNvSpPr txBox="1"/>
            <p:nvPr/>
          </p:nvSpPr>
          <p:spPr>
            <a:xfrm rot="-5400000">
              <a:off x="11250972" y="5263963"/>
              <a:ext cx="1567737" cy="1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B4B4B4"/>
                  </a:solidFill>
                  <a:latin typeface="Calibri"/>
                  <a:ea typeface="Calibri"/>
                  <a:cs typeface="Calibri"/>
                  <a:sym typeface="Calibri"/>
                </a:rPr>
                <a:t>Copyright © 2020. All rights reserved.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42"/>
          <p:cNvSpPr txBox="1"/>
          <p:nvPr/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(with background)">
  <p:cSld name="Title only (with background)"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9"/>
          <p:cNvSpPr txBox="1"/>
          <p:nvPr>
            <p:ph type="title"/>
          </p:nvPr>
        </p:nvSpPr>
        <p:spPr>
          <a:xfrm>
            <a:off x="539400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9"/>
          <p:cNvSpPr txBox="1"/>
          <p:nvPr>
            <p:ph idx="12" type="sldNum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49"/>
          <p:cNvSpPr txBox="1"/>
          <p:nvPr>
            <p:ph idx="11" type="ftr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 (with background)">
  <p:cSld name="1_Title only (with background)">
    <p:bg>
      <p:bgPr>
        <a:solidFill>
          <a:schemeClr val="l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0"/>
          <p:cNvSpPr txBox="1"/>
          <p:nvPr>
            <p:ph type="title"/>
          </p:nvPr>
        </p:nvSpPr>
        <p:spPr>
          <a:xfrm>
            <a:off x="539400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0"/>
          <p:cNvSpPr txBox="1"/>
          <p:nvPr>
            <p:ph idx="12" type="sldNum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50"/>
          <p:cNvSpPr txBox="1"/>
          <p:nvPr>
            <p:ph idx="11" type="ftr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0"/>
          <p:cNvSpPr txBox="1"/>
          <p:nvPr>
            <p:ph idx="1" type="body"/>
          </p:nvPr>
        </p:nvSpPr>
        <p:spPr>
          <a:xfrm>
            <a:off x="550862" y="1028324"/>
            <a:ext cx="11089972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6D90F8"/>
              </a:buClr>
              <a:buSzPts val="2000"/>
              <a:buNone/>
              <a:defRPr sz="2000">
                <a:solidFill>
                  <a:srgbClr val="6D90F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1469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indent="-331469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indent="-3429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thout Title" showMasterSp="0">
  <p:cSld name="Without Titl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8"/>
          <p:cNvSpPr txBox="1"/>
          <p:nvPr>
            <p:ph idx="12" type="sldNum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3" name="Google Shape;113;p58"/>
          <p:cNvGrpSpPr/>
          <p:nvPr/>
        </p:nvGrpSpPr>
        <p:grpSpPr>
          <a:xfrm>
            <a:off x="11998459" y="6162188"/>
            <a:ext cx="68500" cy="441925"/>
            <a:chOff x="11998459" y="6162188"/>
            <a:chExt cx="68500" cy="441925"/>
          </a:xfrm>
        </p:grpSpPr>
        <p:sp>
          <p:nvSpPr>
            <p:cNvPr id="114" name="Google Shape;114;p58"/>
            <p:cNvSpPr/>
            <p:nvPr/>
          </p:nvSpPr>
          <p:spPr>
            <a:xfrm rot="-5400000">
              <a:off x="12063068" y="6476346"/>
              <a:ext cx="17" cy="1717"/>
            </a:xfrm>
            <a:custGeom>
              <a:rect b="b" l="l" r="r" t="t"/>
              <a:pathLst>
                <a:path extrusionOk="0" h="1717" w="17">
                  <a:moveTo>
                    <a:pt x="0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8"/>
            <p:cNvSpPr/>
            <p:nvPr/>
          </p:nvSpPr>
          <p:spPr>
            <a:xfrm rot="-5400000">
              <a:off x="12023737" y="6455896"/>
              <a:ext cx="453" cy="271"/>
            </a:xfrm>
            <a:custGeom>
              <a:rect b="b" l="l" r="r" t="t"/>
              <a:pathLst>
                <a:path extrusionOk="0" h="271" w="453">
                  <a:moveTo>
                    <a:pt x="0" y="0"/>
                  </a:moveTo>
                  <a:cubicBezTo>
                    <a:pt x="258" y="172"/>
                    <a:pt x="498" y="344"/>
                    <a:pt x="447" y="24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8"/>
            <p:cNvSpPr/>
            <p:nvPr/>
          </p:nvSpPr>
          <p:spPr>
            <a:xfrm rot="-5400000">
              <a:off x="12023907" y="6477766"/>
              <a:ext cx="15" cy="76"/>
            </a:xfrm>
            <a:custGeom>
              <a:rect b="b" l="l" r="r" t="t"/>
              <a:pathLst>
                <a:path extrusionOk="0" h="76" w="15">
                  <a:moveTo>
                    <a:pt x="15" y="38"/>
                  </a:moveTo>
                  <a:cubicBezTo>
                    <a:pt x="15" y="38"/>
                    <a:pt x="15" y="-48"/>
                    <a:pt x="15" y="38"/>
                  </a:cubicBezTo>
                  <a:cubicBezTo>
                    <a:pt x="15" y="124"/>
                    <a:pt x="-19" y="38"/>
                    <a:pt x="15" y="3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8"/>
            <p:cNvSpPr/>
            <p:nvPr/>
          </p:nvSpPr>
          <p:spPr>
            <a:xfrm rot="-5400000">
              <a:off x="12021636" y="6473651"/>
              <a:ext cx="261" cy="103"/>
            </a:xfrm>
            <a:custGeom>
              <a:rect b="b" l="l" r="r" t="t"/>
              <a:pathLst>
                <a:path extrusionOk="0" h="103" w="261">
                  <a:moveTo>
                    <a:pt x="262" y="0"/>
                  </a:moveTo>
                  <a:lnTo>
                    <a:pt x="56" y="103"/>
                  </a:lnTo>
                  <a:cubicBezTo>
                    <a:pt x="176" y="103"/>
                    <a:pt x="-116" y="103"/>
                    <a:pt x="56" y="10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8"/>
            <p:cNvSpPr/>
            <p:nvPr/>
          </p:nvSpPr>
          <p:spPr>
            <a:xfrm rot="-5400000">
              <a:off x="12015635" y="6442208"/>
              <a:ext cx="51323" cy="51323"/>
            </a:xfrm>
            <a:custGeom>
              <a:rect b="b" l="l" r="r" t="t"/>
              <a:pathLst>
                <a:path extrusionOk="0" h="51323" w="51323">
                  <a:moveTo>
                    <a:pt x="25662" y="0"/>
                  </a:moveTo>
                  <a:cubicBezTo>
                    <a:pt x="11489" y="0"/>
                    <a:pt x="0" y="11489"/>
                    <a:pt x="0" y="25662"/>
                  </a:cubicBezTo>
                  <a:cubicBezTo>
                    <a:pt x="0" y="39834"/>
                    <a:pt x="11489" y="51323"/>
                    <a:pt x="25662" y="51323"/>
                  </a:cubicBezTo>
                  <a:cubicBezTo>
                    <a:pt x="39835" y="51323"/>
                    <a:pt x="51324" y="39834"/>
                    <a:pt x="51324" y="25662"/>
                  </a:cubicBezTo>
                  <a:cubicBezTo>
                    <a:pt x="51324" y="25645"/>
                    <a:pt x="51324" y="25627"/>
                    <a:pt x="51324" y="25610"/>
                  </a:cubicBezTo>
                  <a:cubicBezTo>
                    <a:pt x="51314" y="11457"/>
                    <a:pt x="39833" y="-9"/>
                    <a:pt x="25679" y="0"/>
                  </a:cubicBezTo>
                  <a:cubicBezTo>
                    <a:pt x="25673" y="0"/>
                    <a:pt x="25667" y="0"/>
                    <a:pt x="25662" y="0"/>
                  </a:cubicBezTo>
                  <a:close/>
                  <a:moveTo>
                    <a:pt x="26967" y="15648"/>
                  </a:moveTo>
                  <a:cubicBezTo>
                    <a:pt x="26864" y="15648"/>
                    <a:pt x="26967" y="15785"/>
                    <a:pt x="26967" y="15837"/>
                  </a:cubicBezTo>
                  <a:cubicBezTo>
                    <a:pt x="26894" y="15820"/>
                    <a:pt x="26817" y="15820"/>
                    <a:pt x="26744" y="15837"/>
                  </a:cubicBezTo>
                  <a:cubicBezTo>
                    <a:pt x="26899" y="15837"/>
                    <a:pt x="27139" y="16043"/>
                    <a:pt x="26933" y="16163"/>
                  </a:cubicBezTo>
                  <a:cubicBezTo>
                    <a:pt x="26727" y="16283"/>
                    <a:pt x="27019" y="16163"/>
                    <a:pt x="27036" y="16163"/>
                  </a:cubicBezTo>
                  <a:cubicBezTo>
                    <a:pt x="27173" y="15854"/>
                    <a:pt x="27586" y="16283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294" y="16489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191" y="16489"/>
                    <a:pt x="27156" y="16489"/>
                  </a:cubicBezTo>
                  <a:cubicBezTo>
                    <a:pt x="27122" y="16489"/>
                    <a:pt x="27156" y="16489"/>
                    <a:pt x="27156" y="16593"/>
                  </a:cubicBezTo>
                  <a:cubicBezTo>
                    <a:pt x="27156" y="16696"/>
                    <a:pt x="27276" y="16593"/>
                    <a:pt x="27156" y="16593"/>
                  </a:cubicBezTo>
                  <a:cubicBezTo>
                    <a:pt x="27036" y="16593"/>
                    <a:pt x="27294" y="16593"/>
                    <a:pt x="27379" y="16593"/>
                  </a:cubicBezTo>
                  <a:cubicBezTo>
                    <a:pt x="27465" y="16593"/>
                    <a:pt x="27276" y="16713"/>
                    <a:pt x="27276" y="16799"/>
                  </a:cubicBezTo>
                  <a:cubicBezTo>
                    <a:pt x="27276" y="16885"/>
                    <a:pt x="26795" y="16936"/>
                    <a:pt x="26744" y="16799"/>
                  </a:cubicBezTo>
                  <a:cubicBezTo>
                    <a:pt x="26692" y="16661"/>
                    <a:pt x="26297" y="16799"/>
                    <a:pt x="26074" y="16902"/>
                  </a:cubicBezTo>
                  <a:cubicBezTo>
                    <a:pt x="25851" y="17005"/>
                    <a:pt x="26074" y="17125"/>
                    <a:pt x="25868" y="16988"/>
                  </a:cubicBezTo>
                  <a:cubicBezTo>
                    <a:pt x="25662" y="16850"/>
                    <a:pt x="25610" y="16988"/>
                    <a:pt x="25559" y="17142"/>
                  </a:cubicBezTo>
                  <a:cubicBezTo>
                    <a:pt x="25507" y="17297"/>
                    <a:pt x="25559" y="17142"/>
                    <a:pt x="25404" y="17142"/>
                  </a:cubicBezTo>
                  <a:cubicBezTo>
                    <a:pt x="25553" y="17029"/>
                    <a:pt x="25690" y="16902"/>
                    <a:pt x="25816" y="16764"/>
                  </a:cubicBezTo>
                  <a:cubicBezTo>
                    <a:pt x="25816" y="16593"/>
                    <a:pt x="26057" y="16764"/>
                    <a:pt x="26194" y="16764"/>
                  </a:cubicBezTo>
                  <a:cubicBezTo>
                    <a:pt x="26332" y="16764"/>
                    <a:pt x="26297" y="16610"/>
                    <a:pt x="26349" y="16541"/>
                  </a:cubicBezTo>
                  <a:cubicBezTo>
                    <a:pt x="26400" y="16472"/>
                    <a:pt x="26091" y="16764"/>
                    <a:pt x="26005" y="16627"/>
                  </a:cubicBezTo>
                  <a:cubicBezTo>
                    <a:pt x="25919" y="16489"/>
                    <a:pt x="25748" y="16627"/>
                    <a:pt x="25902" y="16627"/>
                  </a:cubicBezTo>
                  <a:cubicBezTo>
                    <a:pt x="26057" y="16627"/>
                    <a:pt x="25765" y="16627"/>
                    <a:pt x="25662" y="16627"/>
                  </a:cubicBezTo>
                  <a:lnTo>
                    <a:pt x="25662" y="16627"/>
                  </a:lnTo>
                  <a:cubicBezTo>
                    <a:pt x="25662" y="16627"/>
                    <a:pt x="25662" y="16627"/>
                    <a:pt x="25662" y="16627"/>
                  </a:cubicBezTo>
                  <a:cubicBezTo>
                    <a:pt x="25919" y="16541"/>
                    <a:pt x="26040" y="16472"/>
                    <a:pt x="26005" y="16215"/>
                  </a:cubicBezTo>
                  <a:lnTo>
                    <a:pt x="25834" y="16215"/>
                  </a:lnTo>
                  <a:cubicBezTo>
                    <a:pt x="25954" y="16094"/>
                    <a:pt x="26126" y="15940"/>
                    <a:pt x="26297" y="16060"/>
                  </a:cubicBezTo>
                  <a:cubicBezTo>
                    <a:pt x="26160" y="15888"/>
                    <a:pt x="26297" y="16060"/>
                    <a:pt x="26297" y="16060"/>
                  </a:cubicBezTo>
                  <a:cubicBezTo>
                    <a:pt x="26297" y="16060"/>
                    <a:pt x="26194" y="15837"/>
                    <a:pt x="26297" y="15785"/>
                  </a:cubicBezTo>
                  <a:cubicBezTo>
                    <a:pt x="26400" y="15734"/>
                    <a:pt x="26297" y="15648"/>
                    <a:pt x="26194" y="15785"/>
                  </a:cubicBezTo>
                  <a:lnTo>
                    <a:pt x="26194" y="15785"/>
                  </a:lnTo>
                  <a:cubicBezTo>
                    <a:pt x="26057" y="15785"/>
                    <a:pt x="26194" y="15476"/>
                    <a:pt x="26194" y="15493"/>
                  </a:cubicBezTo>
                  <a:cubicBezTo>
                    <a:pt x="26023" y="15493"/>
                    <a:pt x="25988" y="15613"/>
                    <a:pt x="25834" y="15493"/>
                  </a:cubicBezTo>
                  <a:cubicBezTo>
                    <a:pt x="25679" y="15373"/>
                    <a:pt x="25834" y="15493"/>
                    <a:pt x="25834" y="15596"/>
                  </a:cubicBezTo>
                  <a:cubicBezTo>
                    <a:pt x="25834" y="15699"/>
                    <a:pt x="25662" y="15459"/>
                    <a:pt x="25713" y="15596"/>
                  </a:cubicBezTo>
                  <a:cubicBezTo>
                    <a:pt x="25765" y="15734"/>
                    <a:pt x="25713" y="15493"/>
                    <a:pt x="25713" y="15459"/>
                  </a:cubicBezTo>
                  <a:lnTo>
                    <a:pt x="25713" y="15459"/>
                  </a:lnTo>
                  <a:cubicBezTo>
                    <a:pt x="25713" y="15459"/>
                    <a:pt x="25713" y="15287"/>
                    <a:pt x="25816" y="15236"/>
                  </a:cubicBezTo>
                  <a:cubicBezTo>
                    <a:pt x="25919" y="15184"/>
                    <a:pt x="25713" y="15029"/>
                    <a:pt x="25816" y="15064"/>
                  </a:cubicBezTo>
                  <a:cubicBezTo>
                    <a:pt x="25919" y="15098"/>
                    <a:pt x="25816" y="15064"/>
                    <a:pt x="25816" y="14961"/>
                  </a:cubicBezTo>
                  <a:cubicBezTo>
                    <a:pt x="25816" y="14858"/>
                    <a:pt x="25816" y="15047"/>
                    <a:pt x="25816" y="15081"/>
                  </a:cubicBezTo>
                  <a:lnTo>
                    <a:pt x="25816" y="15081"/>
                  </a:ln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2" y="15173"/>
                    <a:pt x="25812" y="15264"/>
                    <a:pt x="25816" y="15356"/>
                  </a:cubicBezTo>
                  <a:cubicBezTo>
                    <a:pt x="25713" y="15356"/>
                    <a:pt x="25816" y="15218"/>
                    <a:pt x="25816" y="15167"/>
                  </a:cubicBezTo>
                  <a:cubicBezTo>
                    <a:pt x="25816" y="15115"/>
                    <a:pt x="25816" y="14858"/>
                    <a:pt x="25919" y="14823"/>
                  </a:cubicBezTo>
                  <a:cubicBezTo>
                    <a:pt x="26023" y="14789"/>
                    <a:pt x="25919" y="14823"/>
                    <a:pt x="25919" y="14823"/>
                  </a:cubicBezTo>
                  <a:cubicBezTo>
                    <a:pt x="25919" y="14823"/>
                    <a:pt x="25799" y="14978"/>
                    <a:pt x="25731" y="14823"/>
                  </a:cubicBezTo>
                  <a:cubicBezTo>
                    <a:pt x="25662" y="14669"/>
                    <a:pt x="25731" y="14823"/>
                    <a:pt x="25731" y="14823"/>
                  </a:cubicBezTo>
                  <a:cubicBezTo>
                    <a:pt x="25731" y="14823"/>
                    <a:pt x="25731" y="14686"/>
                    <a:pt x="25868" y="14737"/>
                  </a:cubicBezTo>
                  <a:cubicBezTo>
                    <a:pt x="26005" y="14789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lnTo>
                    <a:pt x="25868" y="14737"/>
                  </a:lnTo>
                  <a:lnTo>
                    <a:pt x="25868" y="14652"/>
                  </a:lnTo>
                  <a:cubicBezTo>
                    <a:pt x="25868" y="14652"/>
                    <a:pt x="25868" y="14652"/>
                    <a:pt x="25868" y="14652"/>
                  </a:cubicBezTo>
                  <a:cubicBezTo>
                    <a:pt x="25868" y="14652"/>
                    <a:pt x="25868" y="14566"/>
                    <a:pt x="25868" y="14514"/>
                  </a:cubicBezTo>
                  <a:lnTo>
                    <a:pt x="25868" y="14514"/>
                  </a:lnTo>
                  <a:cubicBezTo>
                    <a:pt x="25868" y="14514"/>
                    <a:pt x="25868" y="14514"/>
                    <a:pt x="25868" y="14514"/>
                  </a:cubicBezTo>
                  <a:cubicBezTo>
                    <a:pt x="25868" y="14514"/>
                    <a:pt x="25868" y="14514"/>
                    <a:pt x="25971" y="14514"/>
                  </a:cubicBezTo>
                  <a:cubicBezTo>
                    <a:pt x="25976" y="14486"/>
                    <a:pt x="25976" y="14457"/>
                    <a:pt x="25971" y="14428"/>
                  </a:cubicBezTo>
                  <a:cubicBezTo>
                    <a:pt x="25971" y="14428"/>
                    <a:pt x="26091" y="14085"/>
                    <a:pt x="26126" y="14291"/>
                  </a:cubicBezTo>
                  <a:cubicBezTo>
                    <a:pt x="26160" y="14497"/>
                    <a:pt x="26126" y="14291"/>
                    <a:pt x="26126" y="14291"/>
                  </a:cubicBezTo>
                  <a:cubicBezTo>
                    <a:pt x="26538" y="14136"/>
                    <a:pt x="26435" y="14291"/>
                    <a:pt x="26126" y="14531"/>
                  </a:cubicBezTo>
                  <a:lnTo>
                    <a:pt x="26126" y="14531"/>
                  </a:lnTo>
                  <a:cubicBezTo>
                    <a:pt x="25902" y="14737"/>
                    <a:pt x="26366" y="14531"/>
                    <a:pt x="26486" y="14531"/>
                  </a:cubicBezTo>
                  <a:cubicBezTo>
                    <a:pt x="26607" y="14531"/>
                    <a:pt x="26486" y="15029"/>
                    <a:pt x="26263" y="14995"/>
                  </a:cubicBezTo>
                  <a:cubicBezTo>
                    <a:pt x="26040" y="14961"/>
                    <a:pt x="26263" y="14995"/>
                    <a:pt x="26263" y="14995"/>
                  </a:cubicBezTo>
                  <a:cubicBezTo>
                    <a:pt x="26263" y="14995"/>
                    <a:pt x="26108" y="15133"/>
                    <a:pt x="26005" y="14995"/>
                  </a:cubicBezTo>
                  <a:cubicBezTo>
                    <a:pt x="26064" y="15057"/>
                    <a:pt x="26162" y="15059"/>
                    <a:pt x="26224" y="15000"/>
                  </a:cubicBezTo>
                  <a:cubicBezTo>
                    <a:pt x="26226" y="14998"/>
                    <a:pt x="26227" y="14997"/>
                    <a:pt x="26229" y="14995"/>
                  </a:cubicBezTo>
                  <a:cubicBezTo>
                    <a:pt x="26486" y="15098"/>
                    <a:pt x="26503" y="15373"/>
                    <a:pt x="26589" y="15579"/>
                  </a:cubicBezTo>
                  <a:cubicBezTo>
                    <a:pt x="26675" y="15785"/>
                    <a:pt x="26830" y="15545"/>
                    <a:pt x="26967" y="15613"/>
                  </a:cubicBezTo>
                  <a:close/>
                  <a:moveTo>
                    <a:pt x="18138" y="47476"/>
                  </a:moveTo>
                  <a:lnTo>
                    <a:pt x="18138" y="47476"/>
                  </a:lnTo>
                  <a:lnTo>
                    <a:pt x="18138" y="47476"/>
                  </a:lnTo>
                  <a:lnTo>
                    <a:pt x="18138" y="47476"/>
                  </a:lnTo>
                  <a:lnTo>
                    <a:pt x="18224" y="47476"/>
                  </a:lnTo>
                  <a:lnTo>
                    <a:pt x="18224" y="47476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7795" y="47218"/>
                  </a:lnTo>
                  <a:lnTo>
                    <a:pt x="17795" y="47218"/>
                  </a:lnTo>
                  <a:cubicBezTo>
                    <a:pt x="17795" y="47218"/>
                    <a:pt x="17795" y="47218"/>
                    <a:pt x="17795" y="47218"/>
                  </a:cubicBezTo>
                  <a:cubicBezTo>
                    <a:pt x="17762" y="47203"/>
                    <a:pt x="17725" y="47203"/>
                    <a:pt x="17692" y="47218"/>
                  </a:cubicBezTo>
                  <a:lnTo>
                    <a:pt x="17692" y="47218"/>
                  </a:lnTo>
                  <a:lnTo>
                    <a:pt x="17692" y="47218"/>
                  </a:lnTo>
                  <a:lnTo>
                    <a:pt x="17692" y="47218"/>
                  </a:lnTo>
                  <a:lnTo>
                    <a:pt x="17864" y="47218"/>
                  </a:lnTo>
                  <a:lnTo>
                    <a:pt x="17658" y="47218"/>
                  </a:lnTo>
                  <a:lnTo>
                    <a:pt x="17658" y="47218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280" y="47115"/>
                  </a:lnTo>
                  <a:lnTo>
                    <a:pt x="17469" y="47218"/>
                  </a:lnTo>
                  <a:lnTo>
                    <a:pt x="17194" y="47081"/>
                  </a:lnTo>
                  <a:lnTo>
                    <a:pt x="17194" y="47081"/>
                  </a:lnTo>
                  <a:lnTo>
                    <a:pt x="17366" y="47081"/>
                  </a:lnTo>
                  <a:lnTo>
                    <a:pt x="17228" y="47081"/>
                  </a:lnTo>
                  <a:lnTo>
                    <a:pt x="17366" y="47081"/>
                  </a:lnTo>
                  <a:lnTo>
                    <a:pt x="17108" y="46961"/>
                  </a:lnTo>
                  <a:lnTo>
                    <a:pt x="17108" y="46961"/>
                  </a:lnTo>
                  <a:lnTo>
                    <a:pt x="17005" y="46961"/>
                  </a:lnTo>
                  <a:lnTo>
                    <a:pt x="17005" y="46961"/>
                  </a:lnTo>
                  <a:lnTo>
                    <a:pt x="16782" y="46858"/>
                  </a:lnTo>
                  <a:lnTo>
                    <a:pt x="16782" y="46858"/>
                  </a:lnTo>
                  <a:lnTo>
                    <a:pt x="16696" y="46858"/>
                  </a:lnTo>
                  <a:lnTo>
                    <a:pt x="16696" y="46858"/>
                  </a:lnTo>
                  <a:cubicBezTo>
                    <a:pt x="16557" y="46803"/>
                    <a:pt x="16425" y="46733"/>
                    <a:pt x="16301" y="46651"/>
                  </a:cubicBezTo>
                  <a:lnTo>
                    <a:pt x="16301" y="46651"/>
                  </a:lnTo>
                  <a:lnTo>
                    <a:pt x="16129" y="46548"/>
                  </a:lnTo>
                  <a:lnTo>
                    <a:pt x="16283" y="46651"/>
                  </a:lnTo>
                  <a:lnTo>
                    <a:pt x="15940" y="46462"/>
                  </a:lnTo>
                  <a:lnTo>
                    <a:pt x="15940" y="46462"/>
                  </a:lnTo>
                  <a:lnTo>
                    <a:pt x="15837" y="46462"/>
                  </a:lnTo>
                  <a:lnTo>
                    <a:pt x="15837" y="46462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510" y="46274"/>
                  </a:lnTo>
                  <a:lnTo>
                    <a:pt x="15510" y="46274"/>
                  </a:lnTo>
                  <a:lnTo>
                    <a:pt x="15339" y="46153"/>
                  </a:lnTo>
                  <a:lnTo>
                    <a:pt x="15339" y="46153"/>
                  </a:lnTo>
                  <a:lnTo>
                    <a:pt x="15201" y="46153"/>
                  </a:lnTo>
                  <a:lnTo>
                    <a:pt x="15201" y="46153"/>
                  </a:lnTo>
                  <a:cubicBezTo>
                    <a:pt x="15162" y="46164"/>
                    <a:pt x="15120" y="46164"/>
                    <a:pt x="15081" y="46153"/>
                  </a:cubicBezTo>
                  <a:lnTo>
                    <a:pt x="15081" y="46153"/>
                  </a:lnTo>
                  <a:lnTo>
                    <a:pt x="15218" y="46239"/>
                  </a:lnTo>
                  <a:lnTo>
                    <a:pt x="15081" y="46153"/>
                  </a:lnTo>
                  <a:lnTo>
                    <a:pt x="15081" y="46153"/>
                  </a:lnTo>
                  <a:lnTo>
                    <a:pt x="14961" y="46153"/>
                  </a:lnTo>
                  <a:lnTo>
                    <a:pt x="14961" y="46153"/>
                  </a:lnTo>
                  <a:lnTo>
                    <a:pt x="14823" y="46067"/>
                  </a:lnTo>
                  <a:cubicBezTo>
                    <a:pt x="14890" y="46095"/>
                    <a:pt x="14953" y="46130"/>
                    <a:pt x="15012" y="46170"/>
                  </a:cubicBezTo>
                  <a:cubicBezTo>
                    <a:pt x="15012" y="46170"/>
                    <a:pt x="15150" y="46274"/>
                    <a:pt x="15184" y="46274"/>
                  </a:cubicBezTo>
                  <a:lnTo>
                    <a:pt x="14720" y="45947"/>
                  </a:lnTo>
                  <a:lnTo>
                    <a:pt x="14720" y="45947"/>
                  </a:lnTo>
                  <a:cubicBezTo>
                    <a:pt x="14446" y="45724"/>
                    <a:pt x="14136" y="45535"/>
                    <a:pt x="13879" y="45312"/>
                  </a:cubicBezTo>
                  <a:lnTo>
                    <a:pt x="13982" y="45312"/>
                  </a:lnTo>
                  <a:lnTo>
                    <a:pt x="13827" y="45191"/>
                  </a:lnTo>
                  <a:lnTo>
                    <a:pt x="13827" y="45191"/>
                  </a:lnTo>
                  <a:cubicBezTo>
                    <a:pt x="13827" y="45191"/>
                    <a:pt x="13827" y="45191"/>
                    <a:pt x="13724" y="45191"/>
                  </a:cubicBezTo>
                  <a:lnTo>
                    <a:pt x="13724" y="45191"/>
                  </a:lnTo>
                  <a:lnTo>
                    <a:pt x="13724" y="45191"/>
                  </a:lnTo>
                  <a:lnTo>
                    <a:pt x="13724" y="45191"/>
                  </a:lnTo>
                  <a:cubicBezTo>
                    <a:pt x="13500" y="45056"/>
                    <a:pt x="13292" y="44895"/>
                    <a:pt x="13106" y="44710"/>
                  </a:cubicBezTo>
                  <a:lnTo>
                    <a:pt x="13106" y="44710"/>
                  </a:lnTo>
                  <a:cubicBezTo>
                    <a:pt x="12865" y="44453"/>
                    <a:pt x="12573" y="44264"/>
                    <a:pt x="12316" y="44023"/>
                  </a:cubicBezTo>
                  <a:cubicBezTo>
                    <a:pt x="12316" y="44023"/>
                    <a:pt x="12316" y="44023"/>
                    <a:pt x="12316" y="44023"/>
                  </a:cubicBezTo>
                  <a:cubicBezTo>
                    <a:pt x="11271" y="42931"/>
                    <a:pt x="10350" y="41727"/>
                    <a:pt x="9567" y="40434"/>
                  </a:cubicBezTo>
                  <a:lnTo>
                    <a:pt x="9567" y="40434"/>
                  </a:lnTo>
                  <a:cubicBezTo>
                    <a:pt x="9215" y="39466"/>
                    <a:pt x="8691" y="38570"/>
                    <a:pt x="8021" y="37788"/>
                  </a:cubicBezTo>
                  <a:lnTo>
                    <a:pt x="8021" y="37788"/>
                  </a:lnTo>
                  <a:cubicBezTo>
                    <a:pt x="6949" y="36560"/>
                    <a:pt x="6200" y="35084"/>
                    <a:pt x="5840" y="33494"/>
                  </a:cubicBezTo>
                  <a:cubicBezTo>
                    <a:pt x="5840" y="33494"/>
                    <a:pt x="5840" y="33494"/>
                    <a:pt x="5840" y="33580"/>
                  </a:cubicBezTo>
                  <a:cubicBezTo>
                    <a:pt x="5850" y="33546"/>
                    <a:pt x="5850" y="33511"/>
                    <a:pt x="5840" y="33477"/>
                  </a:cubicBezTo>
                  <a:cubicBezTo>
                    <a:pt x="5840" y="33477"/>
                    <a:pt x="5840" y="33580"/>
                    <a:pt x="5840" y="33614"/>
                  </a:cubicBezTo>
                  <a:cubicBezTo>
                    <a:pt x="5600" y="33202"/>
                    <a:pt x="5685" y="28461"/>
                    <a:pt x="5222" y="30299"/>
                  </a:cubicBezTo>
                  <a:cubicBezTo>
                    <a:pt x="5222" y="30299"/>
                    <a:pt x="5222" y="30093"/>
                    <a:pt x="5222" y="30042"/>
                  </a:cubicBezTo>
                  <a:cubicBezTo>
                    <a:pt x="5222" y="29990"/>
                    <a:pt x="5222" y="30042"/>
                    <a:pt x="5222" y="30128"/>
                  </a:cubicBezTo>
                  <a:cubicBezTo>
                    <a:pt x="5222" y="30213"/>
                    <a:pt x="5222" y="29887"/>
                    <a:pt x="5067" y="29784"/>
                  </a:cubicBezTo>
                  <a:cubicBezTo>
                    <a:pt x="4913" y="29681"/>
                    <a:pt x="5067" y="29784"/>
                    <a:pt x="5067" y="29784"/>
                  </a:cubicBezTo>
                  <a:lnTo>
                    <a:pt x="5067" y="29784"/>
                  </a:lnTo>
                  <a:cubicBezTo>
                    <a:pt x="5067" y="29784"/>
                    <a:pt x="5067" y="29612"/>
                    <a:pt x="5067" y="29544"/>
                  </a:cubicBezTo>
                  <a:cubicBezTo>
                    <a:pt x="5067" y="29475"/>
                    <a:pt x="5067" y="29664"/>
                    <a:pt x="5067" y="29715"/>
                  </a:cubicBezTo>
                  <a:cubicBezTo>
                    <a:pt x="5067" y="29458"/>
                    <a:pt x="4947" y="29166"/>
                    <a:pt x="4844" y="28908"/>
                  </a:cubicBezTo>
                  <a:cubicBezTo>
                    <a:pt x="4844" y="28994"/>
                    <a:pt x="4844" y="29080"/>
                    <a:pt x="4844" y="29183"/>
                  </a:cubicBezTo>
                  <a:cubicBezTo>
                    <a:pt x="4689" y="28753"/>
                    <a:pt x="4672" y="28290"/>
                    <a:pt x="4552" y="27843"/>
                  </a:cubicBezTo>
                  <a:cubicBezTo>
                    <a:pt x="4552" y="27929"/>
                    <a:pt x="4552" y="27843"/>
                    <a:pt x="4552" y="27740"/>
                  </a:cubicBezTo>
                  <a:cubicBezTo>
                    <a:pt x="4552" y="27637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343" y="27287"/>
                    <a:pt x="4226" y="26796"/>
                    <a:pt x="4208" y="26297"/>
                  </a:cubicBezTo>
                  <a:cubicBezTo>
                    <a:pt x="4218" y="26366"/>
                    <a:pt x="4218" y="26435"/>
                    <a:pt x="4208" y="26503"/>
                  </a:cubicBezTo>
                  <a:cubicBezTo>
                    <a:pt x="4218" y="26435"/>
                    <a:pt x="4218" y="26366"/>
                    <a:pt x="4208" y="26297"/>
                  </a:cubicBezTo>
                  <a:lnTo>
                    <a:pt x="4208" y="26297"/>
                  </a:lnTo>
                  <a:cubicBezTo>
                    <a:pt x="4208" y="26297"/>
                    <a:pt x="4208" y="26297"/>
                    <a:pt x="4208" y="26297"/>
                  </a:cubicBezTo>
                  <a:lnTo>
                    <a:pt x="4208" y="26297"/>
                  </a:lnTo>
                  <a:lnTo>
                    <a:pt x="4208" y="26297"/>
                  </a:lnTo>
                  <a:cubicBezTo>
                    <a:pt x="4208" y="26297"/>
                    <a:pt x="4208" y="26297"/>
                    <a:pt x="4208" y="26400"/>
                  </a:cubicBezTo>
                  <a:cubicBezTo>
                    <a:pt x="4208" y="26503"/>
                    <a:pt x="4208" y="26400"/>
                    <a:pt x="4208" y="26400"/>
                  </a:cubicBezTo>
                  <a:lnTo>
                    <a:pt x="4208" y="26400"/>
                  </a:lnTo>
                  <a:lnTo>
                    <a:pt x="4208" y="26400"/>
                  </a:lnTo>
                  <a:cubicBezTo>
                    <a:pt x="4208" y="26314"/>
                    <a:pt x="4208" y="26194"/>
                    <a:pt x="4208" y="26091"/>
                  </a:cubicBezTo>
                  <a:lnTo>
                    <a:pt x="4208" y="26091"/>
                  </a:lnTo>
                  <a:cubicBezTo>
                    <a:pt x="4200" y="26034"/>
                    <a:pt x="4200" y="25976"/>
                    <a:pt x="4208" y="25919"/>
                  </a:cubicBezTo>
                  <a:lnTo>
                    <a:pt x="4208" y="25919"/>
                  </a:lnTo>
                  <a:cubicBezTo>
                    <a:pt x="4191" y="25679"/>
                    <a:pt x="4191" y="25438"/>
                    <a:pt x="4208" y="25198"/>
                  </a:cubicBezTo>
                  <a:lnTo>
                    <a:pt x="4208" y="25198"/>
                  </a:lnTo>
                  <a:cubicBezTo>
                    <a:pt x="4208" y="25198"/>
                    <a:pt x="4208" y="25112"/>
                    <a:pt x="4208" y="25078"/>
                  </a:cubicBezTo>
                  <a:lnTo>
                    <a:pt x="4208" y="25078"/>
                  </a:lnTo>
                  <a:cubicBezTo>
                    <a:pt x="4764" y="15747"/>
                    <a:pt x="10928" y="7687"/>
                    <a:pt x="19787" y="4706"/>
                  </a:cubicBezTo>
                  <a:lnTo>
                    <a:pt x="19787" y="4706"/>
                  </a:lnTo>
                  <a:lnTo>
                    <a:pt x="19994" y="4706"/>
                  </a:lnTo>
                  <a:lnTo>
                    <a:pt x="19994" y="4706"/>
                  </a:lnTo>
                  <a:lnTo>
                    <a:pt x="20217" y="4706"/>
                  </a:lnTo>
                  <a:lnTo>
                    <a:pt x="20062" y="4706"/>
                  </a:lnTo>
                  <a:lnTo>
                    <a:pt x="20337" y="4706"/>
                  </a:lnTo>
                  <a:lnTo>
                    <a:pt x="20234" y="4706"/>
                  </a:lnTo>
                  <a:lnTo>
                    <a:pt x="20234" y="4706"/>
                  </a:lnTo>
                  <a:lnTo>
                    <a:pt x="20423" y="4706"/>
                  </a:lnTo>
                  <a:lnTo>
                    <a:pt x="20423" y="4706"/>
                  </a:lnTo>
                  <a:lnTo>
                    <a:pt x="21711" y="4414"/>
                  </a:lnTo>
                  <a:lnTo>
                    <a:pt x="21711" y="4414"/>
                  </a:lnTo>
                  <a:lnTo>
                    <a:pt x="22038" y="4414"/>
                  </a:lnTo>
                  <a:lnTo>
                    <a:pt x="21814" y="4414"/>
                  </a:lnTo>
                  <a:lnTo>
                    <a:pt x="21814" y="4414"/>
                  </a:lnTo>
                  <a:lnTo>
                    <a:pt x="22415" y="4414"/>
                  </a:lnTo>
                  <a:lnTo>
                    <a:pt x="22415" y="4414"/>
                  </a:lnTo>
                  <a:lnTo>
                    <a:pt x="22106" y="4414"/>
                  </a:lnTo>
                  <a:lnTo>
                    <a:pt x="22398" y="4414"/>
                  </a:lnTo>
                  <a:lnTo>
                    <a:pt x="22398" y="4414"/>
                  </a:lnTo>
                  <a:lnTo>
                    <a:pt x="22690" y="4414"/>
                  </a:lnTo>
                  <a:lnTo>
                    <a:pt x="22587" y="4414"/>
                  </a:lnTo>
                  <a:lnTo>
                    <a:pt x="22484" y="4414"/>
                  </a:lnTo>
                  <a:lnTo>
                    <a:pt x="22725" y="4414"/>
                  </a:lnTo>
                  <a:lnTo>
                    <a:pt x="22347" y="4414"/>
                  </a:lnTo>
                  <a:lnTo>
                    <a:pt x="22244" y="4414"/>
                  </a:lnTo>
                  <a:lnTo>
                    <a:pt x="22055" y="4414"/>
                  </a:lnTo>
                  <a:lnTo>
                    <a:pt x="22415" y="4414"/>
                  </a:lnTo>
                  <a:lnTo>
                    <a:pt x="22020" y="4414"/>
                  </a:lnTo>
                  <a:lnTo>
                    <a:pt x="22020" y="4414"/>
                  </a:lnTo>
                  <a:lnTo>
                    <a:pt x="21608" y="4414"/>
                  </a:lnTo>
                  <a:lnTo>
                    <a:pt x="21608" y="4414"/>
                  </a:lnTo>
                  <a:lnTo>
                    <a:pt x="21213" y="4500"/>
                  </a:lnTo>
                  <a:lnTo>
                    <a:pt x="21385" y="4500"/>
                  </a:lnTo>
                  <a:lnTo>
                    <a:pt x="21385" y="4500"/>
                  </a:lnTo>
                  <a:cubicBezTo>
                    <a:pt x="21251" y="4544"/>
                    <a:pt x="21113" y="4572"/>
                    <a:pt x="20973" y="4586"/>
                  </a:cubicBezTo>
                  <a:lnTo>
                    <a:pt x="21144" y="4586"/>
                  </a:lnTo>
                  <a:lnTo>
                    <a:pt x="20955" y="4586"/>
                  </a:lnTo>
                  <a:lnTo>
                    <a:pt x="20955" y="4586"/>
                  </a:lnTo>
                  <a:lnTo>
                    <a:pt x="20835" y="4586"/>
                  </a:lnTo>
                  <a:lnTo>
                    <a:pt x="20835" y="4586"/>
                  </a:lnTo>
                  <a:lnTo>
                    <a:pt x="20835" y="4586"/>
                  </a:lnTo>
                  <a:cubicBezTo>
                    <a:pt x="20835" y="4586"/>
                    <a:pt x="20835" y="4586"/>
                    <a:pt x="20835" y="4586"/>
                  </a:cubicBezTo>
                  <a:lnTo>
                    <a:pt x="20835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560" y="4586"/>
                  </a:lnTo>
                  <a:lnTo>
                    <a:pt x="20560" y="4586"/>
                  </a:lnTo>
                  <a:lnTo>
                    <a:pt x="20114" y="4706"/>
                  </a:lnTo>
                  <a:lnTo>
                    <a:pt x="20114" y="4706"/>
                  </a:lnTo>
                  <a:lnTo>
                    <a:pt x="19787" y="4827"/>
                  </a:lnTo>
                  <a:lnTo>
                    <a:pt x="19787" y="4827"/>
                  </a:lnTo>
                  <a:lnTo>
                    <a:pt x="19392" y="4947"/>
                  </a:lnTo>
                  <a:lnTo>
                    <a:pt x="19392" y="4947"/>
                  </a:lnTo>
                  <a:lnTo>
                    <a:pt x="19100" y="5153"/>
                  </a:lnTo>
                  <a:lnTo>
                    <a:pt x="19100" y="5153"/>
                  </a:lnTo>
                  <a:lnTo>
                    <a:pt x="18997" y="5153"/>
                  </a:lnTo>
                  <a:lnTo>
                    <a:pt x="18997" y="5153"/>
                  </a:lnTo>
                  <a:lnTo>
                    <a:pt x="18430" y="5359"/>
                  </a:lnTo>
                  <a:lnTo>
                    <a:pt x="18568" y="5359"/>
                  </a:lnTo>
                  <a:lnTo>
                    <a:pt x="18568" y="5359"/>
                  </a:lnTo>
                  <a:cubicBezTo>
                    <a:pt x="18763" y="5286"/>
                    <a:pt x="18964" y="5229"/>
                    <a:pt x="19169" y="5187"/>
                  </a:cubicBezTo>
                  <a:lnTo>
                    <a:pt x="19169" y="5187"/>
                  </a:lnTo>
                  <a:lnTo>
                    <a:pt x="19341" y="5187"/>
                  </a:lnTo>
                  <a:lnTo>
                    <a:pt x="19461" y="5187"/>
                  </a:lnTo>
                  <a:lnTo>
                    <a:pt x="19186" y="5187"/>
                  </a:lnTo>
                  <a:lnTo>
                    <a:pt x="19186" y="5187"/>
                  </a:lnTo>
                  <a:lnTo>
                    <a:pt x="19032" y="5187"/>
                  </a:lnTo>
                  <a:lnTo>
                    <a:pt x="19032" y="5187"/>
                  </a:lnTo>
                  <a:lnTo>
                    <a:pt x="18911" y="5187"/>
                  </a:lnTo>
                  <a:lnTo>
                    <a:pt x="18911" y="5187"/>
                  </a:lnTo>
                  <a:lnTo>
                    <a:pt x="18740" y="5187"/>
                  </a:lnTo>
                  <a:lnTo>
                    <a:pt x="18740" y="5187"/>
                  </a:lnTo>
                  <a:lnTo>
                    <a:pt x="18894" y="5187"/>
                  </a:lnTo>
                  <a:lnTo>
                    <a:pt x="18894" y="5187"/>
                  </a:lnTo>
                  <a:lnTo>
                    <a:pt x="19049" y="5187"/>
                  </a:lnTo>
                  <a:lnTo>
                    <a:pt x="19049" y="5187"/>
                  </a:lnTo>
                  <a:lnTo>
                    <a:pt x="18860" y="5187"/>
                  </a:lnTo>
                  <a:cubicBezTo>
                    <a:pt x="18997" y="5187"/>
                    <a:pt x="19392" y="5067"/>
                    <a:pt x="19032" y="5187"/>
                  </a:cubicBezTo>
                  <a:lnTo>
                    <a:pt x="19186" y="5187"/>
                  </a:lnTo>
                  <a:lnTo>
                    <a:pt x="19289" y="5187"/>
                  </a:lnTo>
                  <a:lnTo>
                    <a:pt x="19650" y="5084"/>
                  </a:lnTo>
                  <a:cubicBezTo>
                    <a:pt x="19252" y="5196"/>
                    <a:pt x="18862" y="5334"/>
                    <a:pt x="18482" y="5497"/>
                  </a:cubicBezTo>
                  <a:lnTo>
                    <a:pt x="18654" y="5497"/>
                  </a:lnTo>
                  <a:lnTo>
                    <a:pt x="18654" y="5497"/>
                  </a:lnTo>
                  <a:cubicBezTo>
                    <a:pt x="18654" y="5497"/>
                    <a:pt x="18860" y="5497"/>
                    <a:pt x="18740" y="5497"/>
                  </a:cubicBezTo>
                  <a:lnTo>
                    <a:pt x="18894" y="5497"/>
                  </a:lnTo>
                  <a:lnTo>
                    <a:pt x="18894" y="5497"/>
                  </a:lnTo>
                  <a:lnTo>
                    <a:pt x="19032" y="5497"/>
                  </a:lnTo>
                  <a:cubicBezTo>
                    <a:pt x="18929" y="5497"/>
                    <a:pt x="18808" y="5497"/>
                    <a:pt x="18722" y="5617"/>
                  </a:cubicBezTo>
                  <a:lnTo>
                    <a:pt x="18722" y="5617"/>
                  </a:lnTo>
                  <a:lnTo>
                    <a:pt x="18585" y="5617"/>
                  </a:lnTo>
                  <a:lnTo>
                    <a:pt x="18585" y="5617"/>
                  </a:lnTo>
                  <a:lnTo>
                    <a:pt x="18413" y="5617"/>
                  </a:lnTo>
                  <a:cubicBezTo>
                    <a:pt x="18505" y="5624"/>
                    <a:pt x="18597" y="5624"/>
                    <a:pt x="18688" y="5617"/>
                  </a:cubicBezTo>
                  <a:cubicBezTo>
                    <a:pt x="18396" y="5771"/>
                    <a:pt x="18035" y="5909"/>
                    <a:pt x="17743" y="6098"/>
                  </a:cubicBezTo>
                  <a:lnTo>
                    <a:pt x="17743" y="6098"/>
                  </a:lnTo>
                  <a:lnTo>
                    <a:pt x="17554" y="6201"/>
                  </a:lnTo>
                  <a:lnTo>
                    <a:pt x="17743" y="6201"/>
                  </a:lnTo>
                  <a:lnTo>
                    <a:pt x="17743" y="6201"/>
                  </a:lnTo>
                  <a:cubicBezTo>
                    <a:pt x="17743" y="6201"/>
                    <a:pt x="17743" y="6201"/>
                    <a:pt x="17743" y="6201"/>
                  </a:cubicBezTo>
                  <a:cubicBezTo>
                    <a:pt x="17557" y="6309"/>
                    <a:pt x="17362" y="6402"/>
                    <a:pt x="17159" y="6476"/>
                  </a:cubicBezTo>
                  <a:cubicBezTo>
                    <a:pt x="17159" y="6476"/>
                    <a:pt x="17159" y="6476"/>
                    <a:pt x="17159" y="6476"/>
                  </a:cubicBezTo>
                  <a:cubicBezTo>
                    <a:pt x="17159" y="6476"/>
                    <a:pt x="17056" y="6476"/>
                    <a:pt x="17039" y="6476"/>
                  </a:cubicBezTo>
                  <a:lnTo>
                    <a:pt x="17039" y="6476"/>
                  </a:lnTo>
                  <a:cubicBezTo>
                    <a:pt x="16976" y="6499"/>
                    <a:pt x="16918" y="6534"/>
                    <a:pt x="16867" y="6579"/>
                  </a:cubicBezTo>
                  <a:lnTo>
                    <a:pt x="16867" y="6579"/>
                  </a:lnTo>
                  <a:cubicBezTo>
                    <a:pt x="16867" y="6579"/>
                    <a:pt x="16627" y="6750"/>
                    <a:pt x="16730" y="6716"/>
                  </a:cubicBezTo>
                  <a:lnTo>
                    <a:pt x="16730" y="6716"/>
                  </a:lnTo>
                  <a:lnTo>
                    <a:pt x="16730" y="6716"/>
                  </a:lnTo>
                  <a:lnTo>
                    <a:pt x="16730" y="6716"/>
                  </a:lnTo>
                  <a:cubicBezTo>
                    <a:pt x="16730" y="6716"/>
                    <a:pt x="16730" y="6716"/>
                    <a:pt x="16730" y="6716"/>
                  </a:cubicBezTo>
                  <a:lnTo>
                    <a:pt x="16885" y="6716"/>
                  </a:lnTo>
                  <a:lnTo>
                    <a:pt x="16627" y="6853"/>
                  </a:lnTo>
                  <a:lnTo>
                    <a:pt x="16627" y="6853"/>
                  </a:lnTo>
                  <a:cubicBezTo>
                    <a:pt x="16627" y="6853"/>
                    <a:pt x="16455" y="6853"/>
                    <a:pt x="16386" y="6991"/>
                  </a:cubicBezTo>
                  <a:cubicBezTo>
                    <a:pt x="16318" y="7128"/>
                    <a:pt x="16507" y="6991"/>
                    <a:pt x="16558" y="6991"/>
                  </a:cubicBezTo>
                  <a:cubicBezTo>
                    <a:pt x="16389" y="7066"/>
                    <a:pt x="16228" y="7158"/>
                    <a:pt x="16077" y="7266"/>
                  </a:cubicBezTo>
                  <a:lnTo>
                    <a:pt x="16077" y="7266"/>
                  </a:lnTo>
                  <a:lnTo>
                    <a:pt x="16077" y="7266"/>
                  </a:lnTo>
                  <a:cubicBezTo>
                    <a:pt x="16317" y="7116"/>
                    <a:pt x="16570" y="6989"/>
                    <a:pt x="16833" y="6888"/>
                  </a:cubicBezTo>
                  <a:lnTo>
                    <a:pt x="16833" y="6888"/>
                  </a:lnTo>
                  <a:cubicBezTo>
                    <a:pt x="16833" y="6888"/>
                    <a:pt x="16833" y="6888"/>
                    <a:pt x="16833" y="6888"/>
                  </a:cubicBezTo>
                  <a:lnTo>
                    <a:pt x="16833" y="6888"/>
                  </a:lnTo>
                  <a:lnTo>
                    <a:pt x="16936" y="6888"/>
                  </a:lnTo>
                  <a:lnTo>
                    <a:pt x="16833" y="6888"/>
                  </a:lnTo>
                  <a:cubicBezTo>
                    <a:pt x="16833" y="6888"/>
                    <a:pt x="16988" y="6785"/>
                    <a:pt x="17056" y="6785"/>
                  </a:cubicBezTo>
                  <a:lnTo>
                    <a:pt x="17056" y="6785"/>
                  </a:lnTo>
                  <a:cubicBezTo>
                    <a:pt x="17056" y="6785"/>
                    <a:pt x="17314" y="6682"/>
                    <a:pt x="17159" y="6785"/>
                  </a:cubicBezTo>
                  <a:lnTo>
                    <a:pt x="17039" y="6785"/>
                  </a:lnTo>
                  <a:cubicBezTo>
                    <a:pt x="17073" y="6775"/>
                    <a:pt x="17109" y="6775"/>
                    <a:pt x="17142" y="6785"/>
                  </a:cubicBezTo>
                  <a:lnTo>
                    <a:pt x="17022" y="6785"/>
                  </a:lnTo>
                  <a:lnTo>
                    <a:pt x="17022" y="6785"/>
                  </a:lnTo>
                  <a:cubicBezTo>
                    <a:pt x="17022" y="6785"/>
                    <a:pt x="17022" y="6785"/>
                    <a:pt x="16885" y="6785"/>
                  </a:cubicBezTo>
                  <a:cubicBezTo>
                    <a:pt x="16747" y="6785"/>
                    <a:pt x="17074" y="6785"/>
                    <a:pt x="17005" y="6785"/>
                  </a:cubicBezTo>
                  <a:cubicBezTo>
                    <a:pt x="17104" y="6745"/>
                    <a:pt x="17215" y="6745"/>
                    <a:pt x="17314" y="6785"/>
                  </a:cubicBezTo>
                  <a:lnTo>
                    <a:pt x="17314" y="6785"/>
                  </a:lnTo>
                  <a:cubicBezTo>
                    <a:pt x="17125" y="6922"/>
                    <a:pt x="16902" y="702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696" y="7145"/>
                  </a:lnTo>
                  <a:cubicBezTo>
                    <a:pt x="16696" y="7145"/>
                    <a:pt x="16696" y="714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455" y="7300"/>
                  </a:lnTo>
                  <a:lnTo>
                    <a:pt x="16455" y="7300"/>
                  </a:lnTo>
                  <a:cubicBezTo>
                    <a:pt x="16455" y="7300"/>
                    <a:pt x="16455" y="7300"/>
                    <a:pt x="16455" y="7386"/>
                  </a:cubicBezTo>
                  <a:lnTo>
                    <a:pt x="16610" y="7386"/>
                  </a:lnTo>
                  <a:lnTo>
                    <a:pt x="16610" y="7386"/>
                  </a:lnTo>
                  <a:lnTo>
                    <a:pt x="16610" y="7489"/>
                  </a:lnTo>
                  <a:cubicBezTo>
                    <a:pt x="16610" y="7489"/>
                    <a:pt x="16610" y="7489"/>
                    <a:pt x="16610" y="7489"/>
                  </a:cubicBezTo>
                  <a:lnTo>
                    <a:pt x="16610" y="7489"/>
                  </a:lnTo>
                  <a:cubicBezTo>
                    <a:pt x="16953" y="7266"/>
                    <a:pt x="16713" y="7489"/>
                    <a:pt x="16610" y="7592"/>
                  </a:cubicBezTo>
                  <a:cubicBezTo>
                    <a:pt x="16730" y="7592"/>
                    <a:pt x="16833" y="7386"/>
                    <a:pt x="16970" y="7334"/>
                  </a:cubicBezTo>
                  <a:lnTo>
                    <a:pt x="16970" y="7334"/>
                  </a:lnTo>
                  <a:cubicBezTo>
                    <a:pt x="16970" y="7334"/>
                    <a:pt x="17280" y="7145"/>
                    <a:pt x="17108" y="7334"/>
                  </a:cubicBezTo>
                  <a:lnTo>
                    <a:pt x="17245" y="7334"/>
                  </a:lnTo>
                  <a:lnTo>
                    <a:pt x="17142" y="7334"/>
                  </a:lnTo>
                  <a:cubicBezTo>
                    <a:pt x="17142" y="7334"/>
                    <a:pt x="17142" y="7334"/>
                    <a:pt x="17142" y="7334"/>
                  </a:cubicBezTo>
                  <a:cubicBezTo>
                    <a:pt x="17142" y="7334"/>
                    <a:pt x="17022" y="7334"/>
                    <a:pt x="16988" y="7437"/>
                  </a:cubicBezTo>
                  <a:lnTo>
                    <a:pt x="16988" y="7437"/>
                  </a:lnTo>
                  <a:cubicBezTo>
                    <a:pt x="16988" y="7437"/>
                    <a:pt x="16885" y="7437"/>
                    <a:pt x="16867" y="7437"/>
                  </a:cubicBezTo>
                  <a:cubicBezTo>
                    <a:pt x="17211" y="7317"/>
                    <a:pt x="16747" y="7437"/>
                    <a:pt x="16610" y="7575"/>
                  </a:cubicBezTo>
                  <a:lnTo>
                    <a:pt x="16610" y="7575"/>
                  </a:lnTo>
                  <a:lnTo>
                    <a:pt x="16421" y="7678"/>
                  </a:lnTo>
                  <a:lnTo>
                    <a:pt x="16421" y="7678"/>
                  </a:lnTo>
                  <a:lnTo>
                    <a:pt x="16283" y="7678"/>
                  </a:lnTo>
                  <a:cubicBezTo>
                    <a:pt x="16438" y="7678"/>
                    <a:pt x="16283" y="7678"/>
                    <a:pt x="16283" y="7678"/>
                  </a:cubicBezTo>
                  <a:lnTo>
                    <a:pt x="16283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cubicBezTo>
                    <a:pt x="16026" y="7678"/>
                    <a:pt x="15923" y="7833"/>
                    <a:pt x="15820" y="7867"/>
                  </a:cubicBezTo>
                  <a:cubicBezTo>
                    <a:pt x="15717" y="7901"/>
                    <a:pt x="15974" y="7764"/>
                    <a:pt x="16043" y="7747"/>
                  </a:cubicBezTo>
                  <a:cubicBezTo>
                    <a:pt x="16112" y="7729"/>
                    <a:pt x="16043" y="7747"/>
                    <a:pt x="16043" y="7747"/>
                  </a:cubicBezTo>
                  <a:cubicBezTo>
                    <a:pt x="16131" y="7705"/>
                    <a:pt x="16223" y="7670"/>
                    <a:pt x="16318" y="7644"/>
                  </a:cubicBezTo>
                  <a:lnTo>
                    <a:pt x="16198" y="7644"/>
                  </a:lnTo>
                  <a:cubicBezTo>
                    <a:pt x="16386" y="7558"/>
                    <a:pt x="16558" y="7420"/>
                    <a:pt x="16747" y="7352"/>
                  </a:cubicBezTo>
                  <a:lnTo>
                    <a:pt x="16747" y="7352"/>
                  </a:lnTo>
                  <a:lnTo>
                    <a:pt x="16747" y="7352"/>
                  </a:lnTo>
                  <a:cubicBezTo>
                    <a:pt x="16976" y="7288"/>
                    <a:pt x="17195" y="7196"/>
                    <a:pt x="17400" y="7077"/>
                  </a:cubicBezTo>
                  <a:cubicBezTo>
                    <a:pt x="17400" y="7077"/>
                    <a:pt x="17400" y="7077"/>
                    <a:pt x="17262" y="7077"/>
                  </a:cubicBezTo>
                  <a:lnTo>
                    <a:pt x="17262" y="7077"/>
                  </a:lnTo>
                  <a:cubicBezTo>
                    <a:pt x="17366" y="7077"/>
                    <a:pt x="17761" y="6836"/>
                    <a:pt x="17520" y="6991"/>
                  </a:cubicBezTo>
                  <a:cubicBezTo>
                    <a:pt x="17692" y="6991"/>
                    <a:pt x="17692" y="6819"/>
                    <a:pt x="17846" y="6768"/>
                  </a:cubicBezTo>
                  <a:cubicBezTo>
                    <a:pt x="17692" y="6768"/>
                    <a:pt x="17846" y="6768"/>
                    <a:pt x="17846" y="6768"/>
                  </a:cubicBezTo>
                  <a:lnTo>
                    <a:pt x="17846" y="6768"/>
                  </a:lnTo>
                  <a:cubicBezTo>
                    <a:pt x="18036" y="6628"/>
                    <a:pt x="18252" y="6528"/>
                    <a:pt x="18482" y="6476"/>
                  </a:cubicBezTo>
                  <a:lnTo>
                    <a:pt x="18482" y="6476"/>
                  </a:lnTo>
                  <a:cubicBezTo>
                    <a:pt x="18662" y="6364"/>
                    <a:pt x="18859" y="6282"/>
                    <a:pt x="19066" y="6235"/>
                  </a:cubicBezTo>
                  <a:lnTo>
                    <a:pt x="18911" y="6321"/>
                  </a:lnTo>
                  <a:cubicBezTo>
                    <a:pt x="19100" y="6321"/>
                    <a:pt x="19238" y="6149"/>
                    <a:pt x="19427" y="6115"/>
                  </a:cubicBezTo>
                  <a:lnTo>
                    <a:pt x="19238" y="6252"/>
                  </a:lnTo>
                  <a:cubicBezTo>
                    <a:pt x="20286" y="5617"/>
                    <a:pt x="22038" y="4998"/>
                    <a:pt x="20303" y="5909"/>
                  </a:cubicBezTo>
                  <a:cubicBezTo>
                    <a:pt x="20578" y="5823"/>
                    <a:pt x="21230" y="5411"/>
                    <a:pt x="21024" y="5651"/>
                  </a:cubicBezTo>
                  <a:cubicBezTo>
                    <a:pt x="21780" y="5393"/>
                    <a:pt x="20629" y="6012"/>
                    <a:pt x="20303" y="6149"/>
                  </a:cubicBezTo>
                  <a:cubicBezTo>
                    <a:pt x="20698" y="6012"/>
                    <a:pt x="20303" y="6149"/>
                    <a:pt x="20303" y="6149"/>
                  </a:cubicBezTo>
                  <a:cubicBezTo>
                    <a:pt x="20303" y="6149"/>
                    <a:pt x="20560" y="5977"/>
                    <a:pt x="20406" y="6149"/>
                  </a:cubicBezTo>
                  <a:cubicBezTo>
                    <a:pt x="20663" y="5857"/>
                    <a:pt x="20921" y="6149"/>
                    <a:pt x="20492" y="6235"/>
                  </a:cubicBezTo>
                  <a:cubicBezTo>
                    <a:pt x="20448" y="6218"/>
                    <a:pt x="20398" y="6218"/>
                    <a:pt x="20354" y="6235"/>
                  </a:cubicBezTo>
                  <a:cubicBezTo>
                    <a:pt x="20612" y="6235"/>
                    <a:pt x="20251" y="6321"/>
                    <a:pt x="20165" y="6355"/>
                  </a:cubicBezTo>
                  <a:cubicBezTo>
                    <a:pt x="20818" y="6149"/>
                    <a:pt x="19616" y="6647"/>
                    <a:pt x="20337" y="6355"/>
                  </a:cubicBezTo>
                  <a:cubicBezTo>
                    <a:pt x="19427" y="6750"/>
                    <a:pt x="20749" y="6355"/>
                    <a:pt x="19856" y="6716"/>
                  </a:cubicBezTo>
                  <a:cubicBezTo>
                    <a:pt x="19856" y="6819"/>
                    <a:pt x="19856" y="6716"/>
                    <a:pt x="20097" y="6716"/>
                  </a:cubicBezTo>
                  <a:cubicBezTo>
                    <a:pt x="19967" y="6814"/>
                    <a:pt x="19822" y="6889"/>
                    <a:pt x="19667" y="6939"/>
                  </a:cubicBezTo>
                  <a:cubicBezTo>
                    <a:pt x="19564" y="6939"/>
                    <a:pt x="20423" y="6939"/>
                    <a:pt x="19495" y="7145"/>
                  </a:cubicBezTo>
                  <a:cubicBezTo>
                    <a:pt x="19392" y="7145"/>
                    <a:pt x="19959" y="7145"/>
                    <a:pt x="19358" y="7266"/>
                  </a:cubicBezTo>
                  <a:cubicBezTo>
                    <a:pt x="19856" y="7094"/>
                    <a:pt x="19925" y="7266"/>
                    <a:pt x="19358" y="7352"/>
                  </a:cubicBezTo>
                  <a:cubicBezTo>
                    <a:pt x="19581" y="7541"/>
                    <a:pt x="19255" y="7592"/>
                    <a:pt x="19358" y="7523"/>
                  </a:cubicBezTo>
                  <a:cubicBezTo>
                    <a:pt x="19083" y="7523"/>
                    <a:pt x="19358" y="7747"/>
                    <a:pt x="19049" y="7626"/>
                  </a:cubicBezTo>
                  <a:cubicBezTo>
                    <a:pt x="18860" y="7953"/>
                    <a:pt x="19186" y="7764"/>
                    <a:pt x="18860" y="7918"/>
                  </a:cubicBezTo>
                  <a:cubicBezTo>
                    <a:pt x="19118" y="7833"/>
                    <a:pt x="18654" y="8193"/>
                    <a:pt x="18860" y="8039"/>
                  </a:cubicBezTo>
                  <a:cubicBezTo>
                    <a:pt x="18534" y="8365"/>
                    <a:pt x="19152" y="7850"/>
                    <a:pt x="18705" y="8399"/>
                  </a:cubicBezTo>
                  <a:cubicBezTo>
                    <a:pt x="18482" y="8520"/>
                    <a:pt x="19066" y="8399"/>
                    <a:pt x="18551" y="8588"/>
                  </a:cubicBezTo>
                  <a:cubicBezTo>
                    <a:pt x="18929" y="8434"/>
                    <a:pt x="18637" y="8966"/>
                    <a:pt x="18396" y="8829"/>
                  </a:cubicBezTo>
                  <a:cubicBezTo>
                    <a:pt x="18396" y="8966"/>
                    <a:pt x="18242" y="9069"/>
                    <a:pt x="18190" y="8966"/>
                  </a:cubicBezTo>
                  <a:cubicBezTo>
                    <a:pt x="18138" y="8863"/>
                    <a:pt x="18018" y="9155"/>
                    <a:pt x="18190" y="8966"/>
                  </a:cubicBezTo>
                  <a:cubicBezTo>
                    <a:pt x="18362" y="8777"/>
                    <a:pt x="17692" y="9447"/>
                    <a:pt x="17846" y="9155"/>
                  </a:cubicBezTo>
                  <a:cubicBezTo>
                    <a:pt x="17709" y="8966"/>
                    <a:pt x="18173" y="8709"/>
                    <a:pt x="18224" y="8605"/>
                  </a:cubicBezTo>
                  <a:cubicBezTo>
                    <a:pt x="17915" y="8777"/>
                    <a:pt x="18104" y="8605"/>
                    <a:pt x="18224" y="8434"/>
                  </a:cubicBezTo>
                  <a:cubicBezTo>
                    <a:pt x="18345" y="8262"/>
                    <a:pt x="17967" y="8640"/>
                    <a:pt x="18053" y="8434"/>
                  </a:cubicBezTo>
                  <a:cubicBezTo>
                    <a:pt x="17761" y="8709"/>
                    <a:pt x="17589" y="8743"/>
                    <a:pt x="17486" y="9155"/>
                  </a:cubicBezTo>
                  <a:cubicBezTo>
                    <a:pt x="17383" y="9567"/>
                    <a:pt x="16816" y="10065"/>
                    <a:pt x="16747" y="9842"/>
                  </a:cubicBezTo>
                  <a:cubicBezTo>
                    <a:pt x="16678" y="9619"/>
                    <a:pt x="16867" y="9722"/>
                    <a:pt x="16747" y="9396"/>
                  </a:cubicBezTo>
                  <a:cubicBezTo>
                    <a:pt x="16524" y="9791"/>
                    <a:pt x="16524" y="10306"/>
                    <a:pt x="16524" y="10306"/>
                  </a:cubicBezTo>
                  <a:cubicBezTo>
                    <a:pt x="15820" y="10461"/>
                    <a:pt x="16644" y="9104"/>
                    <a:pt x="16799" y="9069"/>
                  </a:cubicBezTo>
                  <a:cubicBezTo>
                    <a:pt x="16524" y="9172"/>
                    <a:pt x="16799" y="9069"/>
                    <a:pt x="16558" y="9069"/>
                  </a:cubicBezTo>
                  <a:cubicBezTo>
                    <a:pt x="16678" y="8897"/>
                    <a:pt x="16386" y="9155"/>
                    <a:pt x="16301" y="9069"/>
                  </a:cubicBezTo>
                  <a:cubicBezTo>
                    <a:pt x="16215" y="8983"/>
                    <a:pt x="17005" y="8382"/>
                    <a:pt x="16850" y="8794"/>
                  </a:cubicBezTo>
                  <a:cubicBezTo>
                    <a:pt x="18310" y="8485"/>
                    <a:pt x="19203" y="7077"/>
                    <a:pt x="19530" y="6733"/>
                  </a:cubicBezTo>
                  <a:cubicBezTo>
                    <a:pt x="19032" y="7145"/>
                    <a:pt x="19169" y="6733"/>
                    <a:pt x="18980" y="6733"/>
                  </a:cubicBezTo>
                  <a:cubicBezTo>
                    <a:pt x="18791" y="6733"/>
                    <a:pt x="19238" y="6579"/>
                    <a:pt x="18980" y="6561"/>
                  </a:cubicBezTo>
                  <a:cubicBezTo>
                    <a:pt x="19203" y="6321"/>
                    <a:pt x="18980" y="6561"/>
                    <a:pt x="18980" y="6373"/>
                  </a:cubicBezTo>
                  <a:lnTo>
                    <a:pt x="19083" y="6373"/>
                  </a:lnTo>
                  <a:lnTo>
                    <a:pt x="18929" y="6458"/>
                  </a:lnTo>
                  <a:cubicBezTo>
                    <a:pt x="18671" y="6579"/>
                    <a:pt x="18430" y="6733"/>
                    <a:pt x="18173" y="6871"/>
                  </a:cubicBezTo>
                  <a:lnTo>
                    <a:pt x="18173" y="6871"/>
                  </a:lnTo>
                  <a:lnTo>
                    <a:pt x="18293" y="6871"/>
                  </a:lnTo>
                  <a:lnTo>
                    <a:pt x="18242" y="6871"/>
                  </a:lnTo>
                  <a:lnTo>
                    <a:pt x="18242" y="6871"/>
                  </a:lnTo>
                  <a:cubicBezTo>
                    <a:pt x="18242" y="6957"/>
                    <a:pt x="17984" y="6871"/>
                    <a:pt x="17898" y="7025"/>
                  </a:cubicBezTo>
                  <a:lnTo>
                    <a:pt x="17898" y="7025"/>
                  </a:lnTo>
                  <a:lnTo>
                    <a:pt x="17898" y="7025"/>
                  </a:lnTo>
                  <a:lnTo>
                    <a:pt x="18001" y="7025"/>
                  </a:lnTo>
                  <a:cubicBezTo>
                    <a:pt x="18001" y="7025"/>
                    <a:pt x="18001" y="7025"/>
                    <a:pt x="18001" y="7025"/>
                  </a:cubicBezTo>
                  <a:lnTo>
                    <a:pt x="18001" y="7025"/>
                  </a:lnTo>
                  <a:cubicBezTo>
                    <a:pt x="18001" y="7025"/>
                    <a:pt x="17881" y="7025"/>
                    <a:pt x="17829" y="7025"/>
                  </a:cubicBezTo>
                  <a:lnTo>
                    <a:pt x="17829" y="7025"/>
                  </a:lnTo>
                  <a:lnTo>
                    <a:pt x="17829" y="7025"/>
                  </a:lnTo>
                  <a:cubicBezTo>
                    <a:pt x="17623" y="7180"/>
                    <a:pt x="17400" y="7300"/>
                    <a:pt x="17177" y="7437"/>
                  </a:cubicBezTo>
                  <a:lnTo>
                    <a:pt x="17434" y="7334"/>
                  </a:lnTo>
                  <a:lnTo>
                    <a:pt x="17434" y="7334"/>
                  </a:lnTo>
                  <a:lnTo>
                    <a:pt x="17864" y="7111"/>
                  </a:lnTo>
                  <a:cubicBezTo>
                    <a:pt x="17702" y="7258"/>
                    <a:pt x="17523" y="7385"/>
                    <a:pt x="17331" y="7489"/>
                  </a:cubicBezTo>
                  <a:lnTo>
                    <a:pt x="17331" y="7489"/>
                  </a:lnTo>
                  <a:cubicBezTo>
                    <a:pt x="17075" y="7607"/>
                    <a:pt x="16843" y="7770"/>
                    <a:pt x="16644" y="7970"/>
                  </a:cubicBezTo>
                  <a:cubicBezTo>
                    <a:pt x="16644" y="7970"/>
                    <a:pt x="16747" y="7884"/>
                    <a:pt x="16799" y="7884"/>
                  </a:cubicBezTo>
                  <a:lnTo>
                    <a:pt x="16799" y="7884"/>
                  </a:lnTo>
                  <a:lnTo>
                    <a:pt x="17675" y="7437"/>
                  </a:lnTo>
                  <a:lnTo>
                    <a:pt x="17675" y="7437"/>
                  </a:lnTo>
                  <a:lnTo>
                    <a:pt x="17675" y="7437"/>
                  </a:lnTo>
                  <a:cubicBezTo>
                    <a:pt x="17675" y="7437"/>
                    <a:pt x="17675" y="7334"/>
                    <a:pt x="17812" y="7352"/>
                  </a:cubicBezTo>
                  <a:lnTo>
                    <a:pt x="17812" y="7352"/>
                  </a:lnTo>
                  <a:cubicBezTo>
                    <a:pt x="17812" y="7352"/>
                    <a:pt x="17812" y="7352"/>
                    <a:pt x="17932" y="7352"/>
                  </a:cubicBezTo>
                  <a:lnTo>
                    <a:pt x="17932" y="7352"/>
                  </a:lnTo>
                  <a:lnTo>
                    <a:pt x="18362" y="7111"/>
                  </a:lnTo>
                  <a:cubicBezTo>
                    <a:pt x="18362" y="7111"/>
                    <a:pt x="18362" y="7111"/>
                    <a:pt x="18362" y="7266"/>
                  </a:cubicBezTo>
                  <a:lnTo>
                    <a:pt x="18362" y="7266"/>
                  </a:lnTo>
                  <a:cubicBezTo>
                    <a:pt x="18341" y="7321"/>
                    <a:pt x="18297" y="7365"/>
                    <a:pt x="18242" y="7386"/>
                  </a:cubicBezTo>
                  <a:cubicBezTo>
                    <a:pt x="18242" y="7300"/>
                    <a:pt x="18242" y="7472"/>
                    <a:pt x="18104" y="7489"/>
                  </a:cubicBezTo>
                  <a:cubicBezTo>
                    <a:pt x="17967" y="7506"/>
                    <a:pt x="17967" y="7626"/>
                    <a:pt x="17898" y="7626"/>
                  </a:cubicBezTo>
                  <a:cubicBezTo>
                    <a:pt x="17829" y="7626"/>
                    <a:pt x="17898" y="7626"/>
                    <a:pt x="17898" y="7626"/>
                  </a:cubicBezTo>
                  <a:lnTo>
                    <a:pt x="17898" y="7626"/>
                  </a:lnTo>
                  <a:cubicBezTo>
                    <a:pt x="17898" y="7626"/>
                    <a:pt x="17606" y="7764"/>
                    <a:pt x="17692" y="7626"/>
                  </a:cubicBezTo>
                  <a:lnTo>
                    <a:pt x="17692" y="7626"/>
                  </a:lnTo>
                  <a:cubicBezTo>
                    <a:pt x="17692" y="7626"/>
                    <a:pt x="17692" y="7712"/>
                    <a:pt x="17537" y="7729"/>
                  </a:cubicBezTo>
                  <a:lnTo>
                    <a:pt x="17537" y="7729"/>
                  </a:lnTo>
                  <a:cubicBezTo>
                    <a:pt x="17537" y="7729"/>
                    <a:pt x="17417" y="7729"/>
                    <a:pt x="17537" y="7729"/>
                  </a:cubicBezTo>
                  <a:cubicBezTo>
                    <a:pt x="17222" y="8004"/>
                    <a:pt x="16845" y="8199"/>
                    <a:pt x="16438" y="8296"/>
                  </a:cubicBezTo>
                  <a:cubicBezTo>
                    <a:pt x="16466" y="8278"/>
                    <a:pt x="16495" y="8261"/>
                    <a:pt x="16524" y="8245"/>
                  </a:cubicBezTo>
                  <a:lnTo>
                    <a:pt x="16524" y="8245"/>
                  </a:lnTo>
                  <a:lnTo>
                    <a:pt x="16661" y="8125"/>
                  </a:lnTo>
                  <a:lnTo>
                    <a:pt x="16661" y="8125"/>
                  </a:lnTo>
                  <a:cubicBezTo>
                    <a:pt x="16661" y="8125"/>
                    <a:pt x="16490" y="8210"/>
                    <a:pt x="16661" y="8125"/>
                  </a:cubicBezTo>
                  <a:cubicBezTo>
                    <a:pt x="16557" y="8250"/>
                    <a:pt x="16436" y="8360"/>
                    <a:pt x="16301" y="8451"/>
                  </a:cubicBezTo>
                  <a:lnTo>
                    <a:pt x="16404" y="8296"/>
                  </a:lnTo>
                  <a:cubicBezTo>
                    <a:pt x="16404" y="8296"/>
                    <a:pt x="16404" y="8382"/>
                    <a:pt x="16283" y="8399"/>
                  </a:cubicBezTo>
                  <a:cubicBezTo>
                    <a:pt x="16163" y="8417"/>
                    <a:pt x="16283" y="8399"/>
                    <a:pt x="16283" y="8399"/>
                  </a:cubicBezTo>
                  <a:lnTo>
                    <a:pt x="16283" y="8399"/>
                  </a:lnTo>
                  <a:lnTo>
                    <a:pt x="16438" y="8279"/>
                  </a:lnTo>
                  <a:cubicBezTo>
                    <a:pt x="16438" y="8279"/>
                    <a:pt x="16335" y="8279"/>
                    <a:pt x="16438" y="8279"/>
                  </a:cubicBezTo>
                  <a:lnTo>
                    <a:pt x="16438" y="8279"/>
                  </a:lnTo>
                  <a:lnTo>
                    <a:pt x="16438" y="8279"/>
                  </a:lnTo>
                  <a:cubicBezTo>
                    <a:pt x="16260" y="8438"/>
                    <a:pt x="16057" y="8566"/>
                    <a:pt x="15837" y="8657"/>
                  </a:cubicBezTo>
                  <a:lnTo>
                    <a:pt x="15837" y="8657"/>
                  </a:lnTo>
                  <a:cubicBezTo>
                    <a:pt x="15510" y="8846"/>
                    <a:pt x="15837" y="8520"/>
                    <a:pt x="15837" y="8365"/>
                  </a:cubicBezTo>
                  <a:cubicBezTo>
                    <a:pt x="15545" y="8537"/>
                    <a:pt x="15614" y="8846"/>
                    <a:pt x="15287" y="8932"/>
                  </a:cubicBezTo>
                  <a:lnTo>
                    <a:pt x="15287" y="8932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841" y="9138"/>
                  </a:cubicBezTo>
                  <a:lnTo>
                    <a:pt x="14841" y="9138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961" y="9035"/>
                  </a:cubicBezTo>
                  <a:cubicBezTo>
                    <a:pt x="15081" y="8932"/>
                    <a:pt x="14841" y="9035"/>
                    <a:pt x="14806" y="9121"/>
                  </a:cubicBezTo>
                  <a:cubicBezTo>
                    <a:pt x="14849" y="9096"/>
                    <a:pt x="14884" y="9060"/>
                    <a:pt x="14909" y="9018"/>
                  </a:cubicBezTo>
                  <a:cubicBezTo>
                    <a:pt x="14909" y="9018"/>
                    <a:pt x="14514" y="9344"/>
                    <a:pt x="14686" y="9138"/>
                  </a:cubicBezTo>
                  <a:lnTo>
                    <a:pt x="14531" y="9258"/>
                  </a:lnTo>
                  <a:cubicBezTo>
                    <a:pt x="14601" y="9111"/>
                    <a:pt x="14687" y="8973"/>
                    <a:pt x="14789" y="8846"/>
                  </a:cubicBezTo>
                  <a:lnTo>
                    <a:pt x="14789" y="8846"/>
                  </a:lnTo>
                  <a:lnTo>
                    <a:pt x="14789" y="8846"/>
                  </a:lnTo>
                  <a:lnTo>
                    <a:pt x="14703" y="8949"/>
                  </a:lnTo>
                  <a:cubicBezTo>
                    <a:pt x="14909" y="8794"/>
                    <a:pt x="14600" y="9138"/>
                    <a:pt x="14549" y="9121"/>
                  </a:cubicBezTo>
                  <a:lnTo>
                    <a:pt x="14686" y="9121"/>
                  </a:lnTo>
                  <a:cubicBezTo>
                    <a:pt x="14549" y="9361"/>
                    <a:pt x="13999" y="9653"/>
                    <a:pt x="14411" y="9121"/>
                  </a:cubicBezTo>
                  <a:cubicBezTo>
                    <a:pt x="14274" y="9207"/>
                    <a:pt x="14205" y="9361"/>
                    <a:pt x="14085" y="9447"/>
                  </a:cubicBezTo>
                  <a:lnTo>
                    <a:pt x="14085" y="9447"/>
                  </a:lnTo>
                  <a:lnTo>
                    <a:pt x="14085" y="9447"/>
                  </a:lnTo>
                  <a:lnTo>
                    <a:pt x="14085" y="9447"/>
                  </a:lnTo>
                  <a:lnTo>
                    <a:pt x="13930" y="9585"/>
                  </a:lnTo>
                  <a:cubicBezTo>
                    <a:pt x="13930" y="9585"/>
                    <a:pt x="13930" y="9585"/>
                    <a:pt x="13930" y="9585"/>
                  </a:cubicBezTo>
                  <a:cubicBezTo>
                    <a:pt x="13930" y="9585"/>
                    <a:pt x="13810" y="9585"/>
                    <a:pt x="13776" y="9585"/>
                  </a:cubicBezTo>
                  <a:cubicBezTo>
                    <a:pt x="13741" y="9585"/>
                    <a:pt x="13260" y="9911"/>
                    <a:pt x="13123" y="9945"/>
                  </a:cubicBezTo>
                  <a:lnTo>
                    <a:pt x="13123" y="9945"/>
                  </a:lnTo>
                  <a:cubicBezTo>
                    <a:pt x="12737" y="10291"/>
                    <a:pt x="12330" y="10612"/>
                    <a:pt x="11903" y="10907"/>
                  </a:cubicBezTo>
                  <a:cubicBezTo>
                    <a:pt x="12900" y="10254"/>
                    <a:pt x="11749" y="11405"/>
                    <a:pt x="11525" y="11405"/>
                  </a:cubicBezTo>
                  <a:cubicBezTo>
                    <a:pt x="11972" y="11405"/>
                    <a:pt x="11732" y="11783"/>
                    <a:pt x="11525" y="12092"/>
                  </a:cubicBezTo>
                  <a:lnTo>
                    <a:pt x="11525" y="12092"/>
                  </a:lnTo>
                  <a:cubicBezTo>
                    <a:pt x="11512" y="12253"/>
                    <a:pt x="11471" y="12409"/>
                    <a:pt x="11405" y="12556"/>
                  </a:cubicBezTo>
                  <a:cubicBezTo>
                    <a:pt x="11525" y="12556"/>
                    <a:pt x="11508" y="12693"/>
                    <a:pt x="11629" y="12693"/>
                  </a:cubicBezTo>
                  <a:lnTo>
                    <a:pt x="11629" y="12693"/>
                  </a:lnTo>
                  <a:cubicBezTo>
                    <a:pt x="11143" y="13178"/>
                    <a:pt x="10727" y="13727"/>
                    <a:pt x="10392" y="14325"/>
                  </a:cubicBezTo>
                  <a:cubicBezTo>
                    <a:pt x="10598" y="14325"/>
                    <a:pt x="10546" y="14325"/>
                    <a:pt x="10753" y="14188"/>
                  </a:cubicBezTo>
                  <a:cubicBezTo>
                    <a:pt x="10753" y="14274"/>
                    <a:pt x="10546" y="14445"/>
                    <a:pt x="10649" y="14514"/>
                  </a:cubicBezTo>
                  <a:cubicBezTo>
                    <a:pt x="11067" y="13670"/>
                    <a:pt x="11757" y="12992"/>
                    <a:pt x="12608" y="12590"/>
                  </a:cubicBezTo>
                  <a:cubicBezTo>
                    <a:pt x="13106" y="12024"/>
                    <a:pt x="13484" y="11337"/>
                    <a:pt x="13999" y="11148"/>
                  </a:cubicBezTo>
                  <a:lnTo>
                    <a:pt x="13999" y="11148"/>
                  </a:lnTo>
                  <a:cubicBezTo>
                    <a:pt x="14085" y="11148"/>
                    <a:pt x="14119" y="10976"/>
                    <a:pt x="14205" y="10976"/>
                  </a:cubicBezTo>
                  <a:cubicBezTo>
                    <a:pt x="14291" y="10976"/>
                    <a:pt x="14205" y="10873"/>
                    <a:pt x="14325" y="10856"/>
                  </a:cubicBezTo>
                  <a:cubicBezTo>
                    <a:pt x="14446" y="10838"/>
                    <a:pt x="15493" y="9808"/>
                    <a:pt x="15081" y="10409"/>
                  </a:cubicBezTo>
                  <a:cubicBezTo>
                    <a:pt x="15081" y="10409"/>
                    <a:pt x="15253" y="10409"/>
                    <a:pt x="15201" y="10409"/>
                  </a:cubicBezTo>
                  <a:lnTo>
                    <a:pt x="15201" y="10409"/>
                  </a:lnTo>
                  <a:cubicBezTo>
                    <a:pt x="15510" y="10409"/>
                    <a:pt x="15201" y="10409"/>
                    <a:pt x="15304" y="10564"/>
                  </a:cubicBezTo>
                  <a:cubicBezTo>
                    <a:pt x="15407" y="10718"/>
                    <a:pt x="15201" y="10649"/>
                    <a:pt x="15167" y="10701"/>
                  </a:cubicBezTo>
                  <a:lnTo>
                    <a:pt x="15167" y="10701"/>
                  </a:lnTo>
                  <a:cubicBezTo>
                    <a:pt x="15167" y="10701"/>
                    <a:pt x="15167" y="10804"/>
                    <a:pt x="15167" y="10856"/>
                  </a:cubicBezTo>
                  <a:lnTo>
                    <a:pt x="15167" y="10856"/>
                  </a:lnTo>
                  <a:cubicBezTo>
                    <a:pt x="15167" y="10856"/>
                    <a:pt x="15167" y="10941"/>
                    <a:pt x="15167" y="10941"/>
                  </a:cubicBezTo>
                  <a:lnTo>
                    <a:pt x="15167" y="10941"/>
                  </a:lnTo>
                  <a:cubicBezTo>
                    <a:pt x="15167" y="10941"/>
                    <a:pt x="15167" y="11027"/>
                    <a:pt x="15047" y="11079"/>
                  </a:cubicBez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cubicBezTo>
                    <a:pt x="15201" y="11079"/>
                    <a:pt x="15047" y="11165"/>
                    <a:pt x="15047" y="11216"/>
                  </a:cubicBezTo>
                  <a:cubicBezTo>
                    <a:pt x="15047" y="11268"/>
                    <a:pt x="15150" y="11113"/>
                    <a:pt x="15201" y="11130"/>
                  </a:cubicBezTo>
                  <a:cubicBezTo>
                    <a:pt x="15253" y="11148"/>
                    <a:pt x="14909" y="11337"/>
                    <a:pt x="14789" y="11508"/>
                  </a:cubicBezTo>
                  <a:lnTo>
                    <a:pt x="14789" y="11508"/>
                  </a:lnTo>
                  <a:cubicBezTo>
                    <a:pt x="14789" y="11508"/>
                    <a:pt x="14652" y="11629"/>
                    <a:pt x="14583" y="11508"/>
                  </a:cubicBezTo>
                  <a:cubicBezTo>
                    <a:pt x="14772" y="11680"/>
                    <a:pt x="14308" y="12041"/>
                    <a:pt x="14325" y="11989"/>
                  </a:cubicBezTo>
                  <a:cubicBezTo>
                    <a:pt x="14342" y="11938"/>
                    <a:pt x="14325" y="12144"/>
                    <a:pt x="14325" y="11989"/>
                  </a:cubicBezTo>
                  <a:cubicBezTo>
                    <a:pt x="14325" y="11835"/>
                    <a:pt x="14119" y="12264"/>
                    <a:pt x="14016" y="12367"/>
                  </a:cubicBezTo>
                  <a:cubicBezTo>
                    <a:pt x="14291" y="12178"/>
                    <a:pt x="14360" y="12144"/>
                    <a:pt x="14016" y="12367"/>
                  </a:cubicBezTo>
                  <a:cubicBezTo>
                    <a:pt x="14016" y="12367"/>
                    <a:pt x="14308" y="12127"/>
                    <a:pt x="14308" y="12230"/>
                  </a:cubicBezTo>
                  <a:cubicBezTo>
                    <a:pt x="14308" y="12333"/>
                    <a:pt x="14463" y="12109"/>
                    <a:pt x="14549" y="12075"/>
                  </a:cubicBezTo>
                  <a:cubicBezTo>
                    <a:pt x="14564" y="12131"/>
                    <a:pt x="14564" y="12191"/>
                    <a:pt x="14549" y="12247"/>
                  </a:cubicBezTo>
                  <a:cubicBezTo>
                    <a:pt x="14549" y="12161"/>
                    <a:pt x="14961" y="11800"/>
                    <a:pt x="14995" y="11921"/>
                  </a:cubicBezTo>
                  <a:cubicBezTo>
                    <a:pt x="15030" y="12041"/>
                    <a:pt x="14995" y="11921"/>
                    <a:pt x="14995" y="11921"/>
                  </a:cubicBezTo>
                  <a:cubicBezTo>
                    <a:pt x="14995" y="11921"/>
                    <a:pt x="14995" y="11817"/>
                    <a:pt x="15133" y="11817"/>
                  </a:cubicBezTo>
                  <a:lnTo>
                    <a:pt x="15133" y="11817"/>
                  </a:lnTo>
                  <a:cubicBezTo>
                    <a:pt x="15133" y="11732"/>
                    <a:pt x="15579" y="11457"/>
                    <a:pt x="15442" y="11577"/>
                  </a:cubicBezTo>
                  <a:lnTo>
                    <a:pt x="15442" y="11577"/>
                  </a:lnTo>
                  <a:cubicBezTo>
                    <a:pt x="15442" y="11577"/>
                    <a:pt x="15442" y="11697"/>
                    <a:pt x="15322" y="11697"/>
                  </a:cubicBezTo>
                  <a:cubicBezTo>
                    <a:pt x="15201" y="11697"/>
                    <a:pt x="15322" y="11697"/>
                    <a:pt x="15322" y="11783"/>
                  </a:cubicBezTo>
                  <a:lnTo>
                    <a:pt x="15322" y="11783"/>
                  </a:lnTo>
                  <a:cubicBezTo>
                    <a:pt x="15218" y="11783"/>
                    <a:pt x="15322" y="11955"/>
                    <a:pt x="15150" y="12006"/>
                  </a:cubicBezTo>
                  <a:cubicBezTo>
                    <a:pt x="14978" y="12058"/>
                    <a:pt x="15150" y="12127"/>
                    <a:pt x="15150" y="12006"/>
                  </a:cubicBezTo>
                  <a:cubicBezTo>
                    <a:pt x="15150" y="11886"/>
                    <a:pt x="14789" y="12161"/>
                    <a:pt x="15150" y="12144"/>
                  </a:cubicBezTo>
                  <a:cubicBezTo>
                    <a:pt x="15510" y="12127"/>
                    <a:pt x="14961" y="12298"/>
                    <a:pt x="15150" y="12247"/>
                  </a:cubicBezTo>
                  <a:cubicBezTo>
                    <a:pt x="15339" y="12195"/>
                    <a:pt x="14995" y="12419"/>
                    <a:pt x="14978" y="12247"/>
                  </a:cubicBezTo>
                  <a:cubicBezTo>
                    <a:pt x="14961" y="12075"/>
                    <a:pt x="14978" y="12333"/>
                    <a:pt x="14978" y="12350"/>
                  </a:cubicBezTo>
                  <a:cubicBezTo>
                    <a:pt x="14978" y="12367"/>
                    <a:pt x="15098" y="12350"/>
                    <a:pt x="15150" y="12350"/>
                  </a:cubicBezTo>
                  <a:cubicBezTo>
                    <a:pt x="15201" y="12350"/>
                    <a:pt x="14961" y="12350"/>
                    <a:pt x="14892" y="12505"/>
                  </a:cubicBezTo>
                  <a:cubicBezTo>
                    <a:pt x="15133" y="12505"/>
                    <a:pt x="15047" y="12505"/>
                    <a:pt x="14892" y="12608"/>
                  </a:cubicBezTo>
                  <a:cubicBezTo>
                    <a:pt x="14738" y="12711"/>
                    <a:pt x="14892" y="12608"/>
                    <a:pt x="14995" y="12608"/>
                  </a:cubicBezTo>
                  <a:cubicBezTo>
                    <a:pt x="15011" y="12682"/>
                    <a:pt x="14963" y="12755"/>
                    <a:pt x="14889" y="12770"/>
                  </a:cubicBezTo>
                  <a:cubicBezTo>
                    <a:pt x="14861" y="12776"/>
                    <a:pt x="14832" y="12773"/>
                    <a:pt x="14806" y="12762"/>
                  </a:cubicBezTo>
                  <a:cubicBezTo>
                    <a:pt x="14806" y="12762"/>
                    <a:pt x="14961" y="12848"/>
                    <a:pt x="14806" y="12917"/>
                  </a:cubicBezTo>
                  <a:cubicBezTo>
                    <a:pt x="14995" y="13020"/>
                    <a:pt x="14600" y="13157"/>
                    <a:pt x="14566" y="13089"/>
                  </a:cubicBezTo>
                  <a:cubicBezTo>
                    <a:pt x="14531" y="13020"/>
                    <a:pt x="14566" y="13363"/>
                    <a:pt x="14411" y="13312"/>
                  </a:cubicBezTo>
                  <a:cubicBezTo>
                    <a:pt x="14257" y="13260"/>
                    <a:pt x="14669" y="13312"/>
                    <a:pt x="14531" y="13415"/>
                  </a:cubicBezTo>
                  <a:cubicBezTo>
                    <a:pt x="14394" y="13518"/>
                    <a:pt x="14531" y="13415"/>
                    <a:pt x="14531" y="13501"/>
                  </a:cubicBezTo>
                  <a:cubicBezTo>
                    <a:pt x="14531" y="13587"/>
                    <a:pt x="14531" y="13501"/>
                    <a:pt x="14531" y="13621"/>
                  </a:cubicBezTo>
                  <a:lnTo>
                    <a:pt x="14634" y="13621"/>
                  </a:lnTo>
                  <a:cubicBezTo>
                    <a:pt x="14634" y="13707"/>
                    <a:pt x="14428" y="13879"/>
                    <a:pt x="14325" y="13844"/>
                  </a:cubicBezTo>
                  <a:cubicBezTo>
                    <a:pt x="14222" y="13810"/>
                    <a:pt x="14480" y="13844"/>
                    <a:pt x="14549" y="13844"/>
                  </a:cubicBezTo>
                  <a:cubicBezTo>
                    <a:pt x="14325" y="14050"/>
                    <a:pt x="14549" y="13844"/>
                    <a:pt x="14549" y="13844"/>
                  </a:cubicBezTo>
                  <a:cubicBezTo>
                    <a:pt x="14549" y="13844"/>
                    <a:pt x="14549" y="13844"/>
                    <a:pt x="14394" y="13999"/>
                  </a:cubicBezTo>
                  <a:cubicBezTo>
                    <a:pt x="14394" y="13999"/>
                    <a:pt x="14686" y="13810"/>
                    <a:pt x="14549" y="13999"/>
                  </a:cubicBezTo>
                  <a:lnTo>
                    <a:pt x="14549" y="13999"/>
                  </a:lnTo>
                  <a:cubicBezTo>
                    <a:pt x="14549" y="13999"/>
                    <a:pt x="14463" y="14102"/>
                    <a:pt x="14446" y="14153"/>
                  </a:cubicBezTo>
                  <a:cubicBezTo>
                    <a:pt x="14428" y="14205"/>
                    <a:pt x="14755" y="14153"/>
                    <a:pt x="14549" y="14153"/>
                  </a:cubicBezTo>
                  <a:cubicBezTo>
                    <a:pt x="14806" y="14342"/>
                    <a:pt x="14205" y="14239"/>
                    <a:pt x="14119" y="14360"/>
                  </a:cubicBezTo>
                  <a:cubicBezTo>
                    <a:pt x="14566" y="14360"/>
                    <a:pt x="13982" y="14360"/>
                    <a:pt x="13896" y="14497"/>
                  </a:cubicBezTo>
                  <a:cubicBezTo>
                    <a:pt x="13870" y="14437"/>
                    <a:pt x="13870" y="14368"/>
                    <a:pt x="13896" y="14308"/>
                  </a:cubicBezTo>
                  <a:cubicBezTo>
                    <a:pt x="13896" y="14445"/>
                    <a:pt x="13896" y="14531"/>
                    <a:pt x="13793" y="14634"/>
                  </a:cubicBezTo>
                  <a:cubicBezTo>
                    <a:pt x="13982" y="14634"/>
                    <a:pt x="14188" y="14342"/>
                    <a:pt x="14428" y="14411"/>
                  </a:cubicBezTo>
                  <a:cubicBezTo>
                    <a:pt x="14308" y="14257"/>
                    <a:pt x="14806" y="14411"/>
                    <a:pt x="14428" y="14617"/>
                  </a:cubicBezTo>
                  <a:cubicBezTo>
                    <a:pt x="14428" y="14617"/>
                    <a:pt x="14428" y="14617"/>
                    <a:pt x="14428" y="14617"/>
                  </a:cubicBezTo>
                  <a:cubicBezTo>
                    <a:pt x="14428" y="14617"/>
                    <a:pt x="14703" y="14463"/>
                    <a:pt x="14566" y="14617"/>
                  </a:cubicBezTo>
                  <a:cubicBezTo>
                    <a:pt x="14428" y="14772"/>
                    <a:pt x="14669" y="14617"/>
                    <a:pt x="14652" y="14617"/>
                  </a:cubicBezTo>
                  <a:cubicBezTo>
                    <a:pt x="14634" y="14617"/>
                    <a:pt x="14652" y="14789"/>
                    <a:pt x="14497" y="14772"/>
                  </a:cubicBezTo>
                  <a:cubicBezTo>
                    <a:pt x="14600" y="14772"/>
                    <a:pt x="14360" y="14995"/>
                    <a:pt x="14360" y="14875"/>
                  </a:cubicBezTo>
                  <a:cubicBezTo>
                    <a:pt x="14360" y="14755"/>
                    <a:pt x="14549" y="15047"/>
                    <a:pt x="14360" y="15012"/>
                  </a:cubicBezTo>
                  <a:cubicBezTo>
                    <a:pt x="14583" y="15115"/>
                    <a:pt x="13879" y="15407"/>
                    <a:pt x="13844" y="15287"/>
                  </a:cubicBezTo>
                  <a:cubicBezTo>
                    <a:pt x="13810" y="15167"/>
                    <a:pt x="13724" y="15287"/>
                    <a:pt x="13844" y="15287"/>
                  </a:cubicBezTo>
                  <a:cubicBezTo>
                    <a:pt x="13381" y="15682"/>
                    <a:pt x="13003" y="15734"/>
                    <a:pt x="12590" y="15407"/>
                  </a:cubicBezTo>
                  <a:cubicBezTo>
                    <a:pt x="12590" y="15407"/>
                    <a:pt x="12213" y="15407"/>
                    <a:pt x="12247" y="15253"/>
                  </a:cubicBezTo>
                  <a:cubicBezTo>
                    <a:pt x="11629" y="15631"/>
                    <a:pt x="11062" y="16026"/>
                    <a:pt x="10426" y="16369"/>
                  </a:cubicBezTo>
                  <a:cubicBezTo>
                    <a:pt x="10849" y="16193"/>
                    <a:pt x="11326" y="16193"/>
                    <a:pt x="11749" y="16369"/>
                  </a:cubicBezTo>
                  <a:cubicBezTo>
                    <a:pt x="11704" y="16429"/>
                    <a:pt x="11645" y="16477"/>
                    <a:pt x="11577" y="16507"/>
                  </a:cubicBezTo>
                  <a:cubicBezTo>
                    <a:pt x="11749" y="16507"/>
                    <a:pt x="11354" y="16885"/>
                    <a:pt x="11577" y="16936"/>
                  </a:cubicBezTo>
                  <a:cubicBezTo>
                    <a:pt x="11405" y="17022"/>
                    <a:pt x="11732" y="17262"/>
                    <a:pt x="11835" y="17125"/>
                  </a:cubicBezTo>
                  <a:cubicBezTo>
                    <a:pt x="11835" y="17125"/>
                    <a:pt x="11972" y="17262"/>
                    <a:pt x="11835" y="17245"/>
                  </a:cubicBezTo>
                  <a:cubicBezTo>
                    <a:pt x="12075" y="17245"/>
                    <a:pt x="11182" y="17520"/>
                    <a:pt x="11251" y="17365"/>
                  </a:cubicBezTo>
                  <a:cubicBezTo>
                    <a:pt x="11101" y="17505"/>
                    <a:pt x="10940" y="17631"/>
                    <a:pt x="10770" y="17743"/>
                  </a:cubicBezTo>
                  <a:lnTo>
                    <a:pt x="10770" y="17743"/>
                  </a:lnTo>
                  <a:cubicBezTo>
                    <a:pt x="10667" y="17743"/>
                    <a:pt x="10770" y="17589"/>
                    <a:pt x="10770" y="17640"/>
                  </a:cubicBezTo>
                  <a:cubicBezTo>
                    <a:pt x="10770" y="17417"/>
                    <a:pt x="11371" y="16988"/>
                    <a:pt x="11371" y="17280"/>
                  </a:cubicBezTo>
                  <a:cubicBezTo>
                    <a:pt x="11371" y="17177"/>
                    <a:pt x="11491" y="17280"/>
                    <a:pt x="11543" y="17194"/>
                  </a:cubicBezTo>
                  <a:cubicBezTo>
                    <a:pt x="11233" y="17073"/>
                    <a:pt x="11233" y="17194"/>
                    <a:pt x="11543" y="16970"/>
                  </a:cubicBezTo>
                  <a:lnTo>
                    <a:pt x="11543" y="16970"/>
                  </a:lnTo>
                  <a:lnTo>
                    <a:pt x="11543" y="16970"/>
                  </a:lnTo>
                  <a:cubicBezTo>
                    <a:pt x="11543" y="17073"/>
                    <a:pt x="11045" y="17245"/>
                    <a:pt x="11233" y="16970"/>
                  </a:cubicBezTo>
                  <a:cubicBezTo>
                    <a:pt x="11096" y="17125"/>
                    <a:pt x="11045" y="17073"/>
                    <a:pt x="10924" y="16970"/>
                  </a:cubicBezTo>
                  <a:cubicBezTo>
                    <a:pt x="10804" y="16867"/>
                    <a:pt x="10924" y="17091"/>
                    <a:pt x="10924" y="17159"/>
                  </a:cubicBezTo>
                  <a:cubicBezTo>
                    <a:pt x="10924" y="17228"/>
                    <a:pt x="10924" y="17331"/>
                    <a:pt x="10924" y="17159"/>
                  </a:cubicBezTo>
                  <a:cubicBezTo>
                    <a:pt x="10924" y="16988"/>
                    <a:pt x="10598" y="17314"/>
                    <a:pt x="10667" y="17159"/>
                  </a:cubicBezTo>
                  <a:cubicBezTo>
                    <a:pt x="10735" y="17005"/>
                    <a:pt x="10478" y="17245"/>
                    <a:pt x="10667" y="17159"/>
                  </a:cubicBezTo>
                  <a:cubicBezTo>
                    <a:pt x="10856" y="17073"/>
                    <a:pt x="10546" y="17297"/>
                    <a:pt x="10478" y="17331"/>
                  </a:cubicBezTo>
                  <a:lnTo>
                    <a:pt x="10478" y="17331"/>
                  </a:lnTo>
                  <a:cubicBezTo>
                    <a:pt x="10478" y="17331"/>
                    <a:pt x="10478" y="17417"/>
                    <a:pt x="10478" y="17331"/>
                  </a:cubicBezTo>
                  <a:cubicBezTo>
                    <a:pt x="10478" y="17245"/>
                    <a:pt x="10357" y="17469"/>
                    <a:pt x="10478" y="17331"/>
                  </a:cubicBezTo>
                  <a:cubicBezTo>
                    <a:pt x="10254" y="17331"/>
                    <a:pt x="9722" y="18345"/>
                    <a:pt x="10083" y="18001"/>
                  </a:cubicBezTo>
                  <a:cubicBezTo>
                    <a:pt x="10083" y="18138"/>
                    <a:pt x="9842" y="18327"/>
                    <a:pt x="9911" y="18087"/>
                  </a:cubicBezTo>
                  <a:cubicBezTo>
                    <a:pt x="9773" y="18259"/>
                    <a:pt x="9791" y="18241"/>
                    <a:pt x="9808" y="18087"/>
                  </a:cubicBezTo>
                  <a:cubicBezTo>
                    <a:pt x="9360" y="18252"/>
                    <a:pt x="8984" y="18568"/>
                    <a:pt x="8743" y="18980"/>
                  </a:cubicBezTo>
                  <a:lnTo>
                    <a:pt x="8743" y="18980"/>
                  </a:lnTo>
                  <a:lnTo>
                    <a:pt x="8743" y="18980"/>
                  </a:lnTo>
                  <a:cubicBezTo>
                    <a:pt x="8743" y="18980"/>
                    <a:pt x="8743" y="18825"/>
                    <a:pt x="8743" y="18740"/>
                  </a:cubicBezTo>
                  <a:cubicBezTo>
                    <a:pt x="8605" y="18980"/>
                    <a:pt x="8588" y="19289"/>
                    <a:pt x="8365" y="19495"/>
                  </a:cubicBezTo>
                  <a:lnTo>
                    <a:pt x="8365" y="19495"/>
                  </a:lnTo>
                  <a:lnTo>
                    <a:pt x="8262" y="19650"/>
                  </a:lnTo>
                  <a:cubicBezTo>
                    <a:pt x="8298" y="19536"/>
                    <a:pt x="8356" y="19431"/>
                    <a:pt x="8434" y="19341"/>
                  </a:cubicBezTo>
                  <a:cubicBezTo>
                    <a:pt x="8434" y="19341"/>
                    <a:pt x="8434" y="19255"/>
                    <a:pt x="8434" y="19221"/>
                  </a:cubicBezTo>
                  <a:lnTo>
                    <a:pt x="8434" y="19221"/>
                  </a:lnTo>
                  <a:cubicBezTo>
                    <a:pt x="8434" y="19014"/>
                    <a:pt x="8605" y="18860"/>
                    <a:pt x="8674" y="18671"/>
                  </a:cubicBezTo>
                  <a:cubicBezTo>
                    <a:pt x="8545" y="18838"/>
                    <a:pt x="8441" y="19023"/>
                    <a:pt x="8365" y="19221"/>
                  </a:cubicBezTo>
                  <a:cubicBezTo>
                    <a:pt x="8365" y="19117"/>
                    <a:pt x="8365" y="19032"/>
                    <a:pt x="8365" y="18929"/>
                  </a:cubicBezTo>
                  <a:cubicBezTo>
                    <a:pt x="8365" y="18825"/>
                    <a:pt x="8365" y="19581"/>
                    <a:pt x="8365" y="19324"/>
                  </a:cubicBezTo>
                  <a:cubicBezTo>
                    <a:pt x="8365" y="19324"/>
                    <a:pt x="8365" y="19598"/>
                    <a:pt x="8365" y="19530"/>
                  </a:cubicBezTo>
                  <a:cubicBezTo>
                    <a:pt x="8365" y="19461"/>
                    <a:pt x="8365" y="19616"/>
                    <a:pt x="8365" y="19650"/>
                  </a:cubicBezTo>
                  <a:cubicBezTo>
                    <a:pt x="8374" y="19605"/>
                    <a:pt x="8374" y="19558"/>
                    <a:pt x="8365" y="19513"/>
                  </a:cubicBezTo>
                  <a:cubicBezTo>
                    <a:pt x="8365" y="19650"/>
                    <a:pt x="8502" y="19719"/>
                    <a:pt x="8365" y="19856"/>
                  </a:cubicBezTo>
                  <a:lnTo>
                    <a:pt x="8365" y="19856"/>
                  </a:lnTo>
                  <a:cubicBezTo>
                    <a:pt x="8365" y="19993"/>
                    <a:pt x="8176" y="20148"/>
                    <a:pt x="8210" y="19976"/>
                  </a:cubicBezTo>
                  <a:cubicBezTo>
                    <a:pt x="8245" y="19805"/>
                    <a:pt x="8210" y="20079"/>
                    <a:pt x="8210" y="20097"/>
                  </a:cubicBezTo>
                  <a:cubicBezTo>
                    <a:pt x="8210" y="20114"/>
                    <a:pt x="8296" y="20097"/>
                    <a:pt x="8313" y="20234"/>
                  </a:cubicBezTo>
                  <a:cubicBezTo>
                    <a:pt x="8304" y="20200"/>
                    <a:pt x="8304" y="20165"/>
                    <a:pt x="8313" y="20131"/>
                  </a:cubicBezTo>
                  <a:cubicBezTo>
                    <a:pt x="8313" y="20234"/>
                    <a:pt x="8313" y="20285"/>
                    <a:pt x="8176" y="20354"/>
                  </a:cubicBezTo>
                  <a:cubicBezTo>
                    <a:pt x="8039" y="20423"/>
                    <a:pt x="8176" y="20354"/>
                    <a:pt x="8176" y="20251"/>
                  </a:cubicBezTo>
                  <a:cubicBezTo>
                    <a:pt x="8176" y="20148"/>
                    <a:pt x="8176" y="20251"/>
                    <a:pt x="8176" y="20251"/>
                  </a:cubicBezTo>
                  <a:cubicBezTo>
                    <a:pt x="8176" y="20251"/>
                    <a:pt x="8176" y="20474"/>
                    <a:pt x="8176" y="20389"/>
                  </a:cubicBezTo>
                  <a:lnTo>
                    <a:pt x="8176" y="20389"/>
                  </a:lnTo>
                  <a:lnTo>
                    <a:pt x="8176" y="20389"/>
                  </a:lnTo>
                  <a:lnTo>
                    <a:pt x="8176" y="20389"/>
                  </a:lnTo>
                  <a:cubicBezTo>
                    <a:pt x="6991" y="20389"/>
                    <a:pt x="6458" y="2499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lnTo>
                    <a:pt x="6579" y="22982"/>
                  </a:lnTo>
                  <a:cubicBezTo>
                    <a:pt x="6579" y="22879"/>
                    <a:pt x="6579" y="22707"/>
                    <a:pt x="6579" y="22604"/>
                  </a:cubicBezTo>
                  <a:cubicBezTo>
                    <a:pt x="6579" y="22501"/>
                    <a:pt x="6579" y="22604"/>
                    <a:pt x="6579" y="22707"/>
                  </a:cubicBezTo>
                  <a:cubicBezTo>
                    <a:pt x="6579" y="22810"/>
                    <a:pt x="6853" y="21780"/>
                    <a:pt x="6579" y="21745"/>
                  </a:cubicBezTo>
                  <a:cubicBezTo>
                    <a:pt x="6304" y="21711"/>
                    <a:pt x="6476" y="21849"/>
                    <a:pt x="6579" y="21745"/>
                  </a:cubicBezTo>
                  <a:lnTo>
                    <a:pt x="6579" y="21745"/>
                  </a:lnTo>
                  <a:lnTo>
                    <a:pt x="6579" y="21745"/>
                  </a:lnTo>
                  <a:cubicBezTo>
                    <a:pt x="6579" y="21745"/>
                    <a:pt x="6579" y="21574"/>
                    <a:pt x="6579" y="21642"/>
                  </a:cubicBezTo>
                  <a:cubicBezTo>
                    <a:pt x="6587" y="21603"/>
                    <a:pt x="6587" y="21562"/>
                    <a:pt x="6579" y="21522"/>
                  </a:cubicBezTo>
                  <a:lnTo>
                    <a:pt x="6579" y="21522"/>
                  </a:lnTo>
                  <a:cubicBezTo>
                    <a:pt x="6579" y="21522"/>
                    <a:pt x="6579" y="21436"/>
                    <a:pt x="6579" y="21385"/>
                  </a:cubicBezTo>
                  <a:lnTo>
                    <a:pt x="6579" y="21385"/>
                  </a:ln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282"/>
                    <a:pt x="6579" y="21230"/>
                  </a:cubicBezTo>
                  <a:lnTo>
                    <a:pt x="6579" y="21333"/>
                  </a:lnTo>
                  <a:cubicBezTo>
                    <a:pt x="6579" y="21230"/>
                    <a:pt x="6390" y="21333"/>
                    <a:pt x="6373" y="21453"/>
                  </a:cubicBezTo>
                  <a:lnTo>
                    <a:pt x="6373" y="21453"/>
                  </a:lnTo>
                  <a:cubicBezTo>
                    <a:pt x="6373" y="21642"/>
                    <a:pt x="6373" y="21763"/>
                    <a:pt x="6373" y="21849"/>
                  </a:cubicBezTo>
                  <a:cubicBezTo>
                    <a:pt x="6373" y="21934"/>
                    <a:pt x="6373" y="21471"/>
                    <a:pt x="6373" y="21763"/>
                  </a:cubicBezTo>
                  <a:lnTo>
                    <a:pt x="6373" y="21660"/>
                  </a:lnTo>
                  <a:cubicBezTo>
                    <a:pt x="6373" y="21539"/>
                    <a:pt x="6373" y="21471"/>
                    <a:pt x="6373" y="21350"/>
                  </a:cubicBezTo>
                  <a:cubicBezTo>
                    <a:pt x="6373" y="21230"/>
                    <a:pt x="6373" y="21350"/>
                    <a:pt x="6373" y="21350"/>
                  </a:cubicBezTo>
                  <a:cubicBezTo>
                    <a:pt x="6373" y="21591"/>
                    <a:pt x="6373" y="21076"/>
                    <a:pt x="6184" y="21350"/>
                  </a:cubicBezTo>
                  <a:cubicBezTo>
                    <a:pt x="6184" y="21350"/>
                    <a:pt x="6184" y="21196"/>
                    <a:pt x="6184" y="21127"/>
                  </a:cubicBezTo>
                  <a:cubicBezTo>
                    <a:pt x="6184" y="21058"/>
                    <a:pt x="6184" y="21247"/>
                    <a:pt x="6184" y="21127"/>
                  </a:cubicBezTo>
                  <a:cubicBezTo>
                    <a:pt x="6193" y="21213"/>
                    <a:pt x="6193" y="21299"/>
                    <a:pt x="6184" y="21385"/>
                  </a:cubicBezTo>
                  <a:lnTo>
                    <a:pt x="6184" y="21385"/>
                  </a:lnTo>
                  <a:lnTo>
                    <a:pt x="6184" y="21505"/>
                  </a:lnTo>
                  <a:lnTo>
                    <a:pt x="6184" y="21505"/>
                  </a:lnTo>
                  <a:cubicBezTo>
                    <a:pt x="6184" y="21591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608"/>
                    <a:pt x="6184" y="21608"/>
                  </a:cubicBezTo>
                  <a:lnTo>
                    <a:pt x="6184" y="21608"/>
                  </a:lnTo>
                  <a:cubicBezTo>
                    <a:pt x="6085" y="21918"/>
                    <a:pt x="6005" y="22233"/>
                    <a:pt x="5943" y="22553"/>
                  </a:cubicBezTo>
                  <a:cubicBezTo>
                    <a:pt x="5943" y="22553"/>
                    <a:pt x="5943" y="22433"/>
                    <a:pt x="5943" y="22398"/>
                  </a:cubicBezTo>
                  <a:cubicBezTo>
                    <a:pt x="5943" y="22364"/>
                    <a:pt x="5840" y="22862"/>
                    <a:pt x="5943" y="22621"/>
                  </a:cubicBezTo>
                  <a:cubicBezTo>
                    <a:pt x="5838" y="23115"/>
                    <a:pt x="5758" y="23614"/>
                    <a:pt x="5703" y="24116"/>
                  </a:cubicBezTo>
                  <a:cubicBezTo>
                    <a:pt x="5668" y="24579"/>
                    <a:pt x="5668" y="25044"/>
                    <a:pt x="5703" y="25507"/>
                  </a:cubicBezTo>
                  <a:cubicBezTo>
                    <a:pt x="5703" y="25507"/>
                    <a:pt x="5703" y="25507"/>
                    <a:pt x="5703" y="25507"/>
                  </a:cubicBezTo>
                  <a:cubicBezTo>
                    <a:pt x="5709" y="25479"/>
                    <a:pt x="5709" y="25449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421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559"/>
                    <a:pt x="5703" y="25627"/>
                  </a:cubicBezTo>
                  <a:lnTo>
                    <a:pt x="5703" y="25627"/>
                  </a:lnTo>
                  <a:lnTo>
                    <a:pt x="5703" y="25627"/>
                  </a:lnTo>
                  <a:cubicBezTo>
                    <a:pt x="5711" y="25553"/>
                    <a:pt x="5711" y="25478"/>
                    <a:pt x="5703" y="25404"/>
                  </a:cubicBezTo>
                  <a:lnTo>
                    <a:pt x="5703" y="25404"/>
                  </a:lnTo>
                  <a:cubicBezTo>
                    <a:pt x="5857" y="25249"/>
                    <a:pt x="5703" y="24511"/>
                    <a:pt x="5995" y="24665"/>
                  </a:cubicBezTo>
                  <a:cubicBezTo>
                    <a:pt x="5995" y="24665"/>
                    <a:pt x="5995" y="24562"/>
                    <a:pt x="5995" y="24665"/>
                  </a:cubicBezTo>
                  <a:cubicBezTo>
                    <a:pt x="5995" y="24769"/>
                    <a:pt x="5995" y="24665"/>
                    <a:pt x="5995" y="24665"/>
                  </a:cubicBezTo>
                  <a:cubicBezTo>
                    <a:pt x="5995" y="24665"/>
                    <a:pt x="5995" y="24820"/>
                    <a:pt x="5995" y="24665"/>
                  </a:cubicBezTo>
                  <a:cubicBezTo>
                    <a:pt x="6098" y="24957"/>
                    <a:pt x="5806" y="25284"/>
                    <a:pt x="5857" y="25593"/>
                  </a:cubicBezTo>
                  <a:cubicBezTo>
                    <a:pt x="5857" y="25593"/>
                    <a:pt x="5857" y="25868"/>
                    <a:pt x="5857" y="25919"/>
                  </a:cubicBezTo>
                  <a:cubicBezTo>
                    <a:pt x="5814" y="26294"/>
                    <a:pt x="5476" y="26563"/>
                    <a:pt x="5101" y="26521"/>
                  </a:cubicBezTo>
                  <a:cubicBezTo>
                    <a:pt x="4727" y="26478"/>
                    <a:pt x="4457" y="26140"/>
                    <a:pt x="4500" y="25765"/>
                  </a:cubicBezTo>
                  <a:cubicBezTo>
                    <a:pt x="4500" y="25954"/>
                    <a:pt x="4500" y="26349"/>
                    <a:pt x="4397" y="26658"/>
                  </a:cubicBezTo>
                  <a:lnTo>
                    <a:pt x="4397" y="26658"/>
                  </a:lnTo>
                  <a:cubicBezTo>
                    <a:pt x="4380" y="26726"/>
                    <a:pt x="4380" y="26796"/>
                    <a:pt x="4397" y="26864"/>
                  </a:cubicBezTo>
                  <a:lnTo>
                    <a:pt x="4397" y="26864"/>
                  </a:lnTo>
                  <a:cubicBezTo>
                    <a:pt x="4397" y="26864"/>
                    <a:pt x="4397" y="26864"/>
                    <a:pt x="4397" y="26950"/>
                  </a:cubicBezTo>
                  <a:cubicBezTo>
                    <a:pt x="4397" y="27036"/>
                    <a:pt x="4603" y="27139"/>
                    <a:pt x="4586" y="26950"/>
                  </a:cubicBezTo>
                  <a:cubicBezTo>
                    <a:pt x="4586" y="27053"/>
                    <a:pt x="4586" y="27105"/>
                    <a:pt x="4724" y="27190"/>
                  </a:cubicBezTo>
                  <a:lnTo>
                    <a:pt x="4724" y="27190"/>
                  </a:lnTo>
                  <a:cubicBezTo>
                    <a:pt x="4738" y="27241"/>
                    <a:pt x="4738" y="27295"/>
                    <a:pt x="4724" y="27345"/>
                  </a:cubicBezTo>
                  <a:cubicBezTo>
                    <a:pt x="4724" y="27208"/>
                    <a:pt x="4724" y="27345"/>
                    <a:pt x="4724" y="27448"/>
                  </a:cubicBezTo>
                  <a:lnTo>
                    <a:pt x="4724" y="27448"/>
                  </a:lnTo>
                  <a:cubicBezTo>
                    <a:pt x="4767" y="27681"/>
                    <a:pt x="4767" y="27920"/>
                    <a:pt x="4724" y="28152"/>
                  </a:cubicBezTo>
                  <a:lnTo>
                    <a:pt x="4724" y="28152"/>
                  </a:lnTo>
                  <a:cubicBezTo>
                    <a:pt x="4732" y="28307"/>
                    <a:pt x="4732" y="28462"/>
                    <a:pt x="4724" y="28616"/>
                  </a:cubicBezTo>
                  <a:cubicBezTo>
                    <a:pt x="4724" y="28616"/>
                    <a:pt x="4724" y="28513"/>
                    <a:pt x="4724" y="28444"/>
                  </a:cubicBezTo>
                  <a:cubicBezTo>
                    <a:pt x="4715" y="28564"/>
                    <a:pt x="4715" y="28685"/>
                    <a:pt x="4724" y="28805"/>
                  </a:cubicBezTo>
                  <a:cubicBezTo>
                    <a:pt x="4734" y="28777"/>
                    <a:pt x="4734" y="28747"/>
                    <a:pt x="4724" y="28719"/>
                  </a:cubicBezTo>
                  <a:cubicBezTo>
                    <a:pt x="4697" y="28861"/>
                    <a:pt x="4697" y="29007"/>
                    <a:pt x="4724" y="29149"/>
                  </a:cubicBezTo>
                  <a:cubicBezTo>
                    <a:pt x="4724" y="29063"/>
                    <a:pt x="4947" y="30042"/>
                    <a:pt x="4930" y="29733"/>
                  </a:cubicBezTo>
                  <a:cubicBezTo>
                    <a:pt x="5136" y="30265"/>
                    <a:pt x="5170" y="29131"/>
                    <a:pt x="5634" y="30471"/>
                  </a:cubicBezTo>
                  <a:cubicBezTo>
                    <a:pt x="5634" y="30368"/>
                    <a:pt x="5634" y="29337"/>
                    <a:pt x="5960" y="29595"/>
                  </a:cubicBezTo>
                  <a:cubicBezTo>
                    <a:pt x="5960" y="29818"/>
                    <a:pt x="5960" y="29595"/>
                    <a:pt x="5960" y="29475"/>
                  </a:cubicBezTo>
                  <a:cubicBezTo>
                    <a:pt x="5960" y="29355"/>
                    <a:pt x="6252" y="29303"/>
                    <a:pt x="6355" y="29234"/>
                  </a:cubicBezTo>
                  <a:cubicBezTo>
                    <a:pt x="6476" y="29458"/>
                    <a:pt x="6355" y="29836"/>
                    <a:pt x="6355" y="30145"/>
                  </a:cubicBezTo>
                  <a:cubicBezTo>
                    <a:pt x="6630" y="30901"/>
                    <a:pt x="6355" y="29681"/>
                    <a:pt x="6665" y="29664"/>
                  </a:cubicBezTo>
                  <a:cubicBezTo>
                    <a:pt x="6974" y="29647"/>
                    <a:pt x="6527" y="29544"/>
                    <a:pt x="6665" y="29441"/>
                  </a:cubicBezTo>
                  <a:cubicBezTo>
                    <a:pt x="6802" y="29337"/>
                    <a:pt x="6665" y="29664"/>
                    <a:pt x="6785" y="29733"/>
                  </a:cubicBezTo>
                  <a:cubicBezTo>
                    <a:pt x="6933" y="29741"/>
                    <a:pt x="7051" y="29859"/>
                    <a:pt x="7060" y="30007"/>
                  </a:cubicBezTo>
                  <a:cubicBezTo>
                    <a:pt x="6939" y="30213"/>
                    <a:pt x="7352" y="30145"/>
                    <a:pt x="7472" y="30196"/>
                  </a:cubicBezTo>
                  <a:cubicBezTo>
                    <a:pt x="7558" y="30660"/>
                    <a:pt x="8090" y="30042"/>
                    <a:pt x="8262" y="30402"/>
                  </a:cubicBezTo>
                  <a:cubicBezTo>
                    <a:pt x="8004" y="30402"/>
                    <a:pt x="8073" y="30402"/>
                    <a:pt x="8262" y="30643"/>
                  </a:cubicBezTo>
                  <a:cubicBezTo>
                    <a:pt x="8262" y="30471"/>
                    <a:pt x="8863" y="31107"/>
                    <a:pt x="8434" y="31107"/>
                  </a:cubicBezTo>
                  <a:cubicBezTo>
                    <a:pt x="8885" y="31152"/>
                    <a:pt x="9220" y="31547"/>
                    <a:pt x="9189" y="32000"/>
                  </a:cubicBezTo>
                  <a:cubicBezTo>
                    <a:pt x="9189" y="31673"/>
                    <a:pt x="9550" y="32154"/>
                    <a:pt x="9550" y="32309"/>
                  </a:cubicBezTo>
                  <a:cubicBezTo>
                    <a:pt x="9464" y="32103"/>
                    <a:pt x="10461" y="32309"/>
                    <a:pt x="10220" y="32532"/>
                  </a:cubicBezTo>
                  <a:cubicBezTo>
                    <a:pt x="10443" y="32361"/>
                    <a:pt x="10976" y="33030"/>
                    <a:pt x="10856" y="33151"/>
                  </a:cubicBezTo>
                  <a:cubicBezTo>
                    <a:pt x="11010" y="32893"/>
                    <a:pt x="11130" y="33735"/>
                    <a:pt x="11302" y="33924"/>
                  </a:cubicBezTo>
                  <a:cubicBezTo>
                    <a:pt x="11474" y="34113"/>
                    <a:pt x="10976" y="34559"/>
                    <a:pt x="11045" y="34868"/>
                  </a:cubicBezTo>
                  <a:cubicBezTo>
                    <a:pt x="11045" y="34611"/>
                    <a:pt x="11233" y="34628"/>
                    <a:pt x="11148" y="34868"/>
                  </a:cubicBezTo>
                  <a:cubicBezTo>
                    <a:pt x="11148" y="34868"/>
                    <a:pt x="11268" y="34559"/>
                    <a:pt x="11337" y="34731"/>
                  </a:cubicBezTo>
                  <a:cubicBezTo>
                    <a:pt x="11405" y="34903"/>
                    <a:pt x="11337" y="34731"/>
                    <a:pt x="11337" y="34731"/>
                  </a:cubicBezTo>
                  <a:cubicBezTo>
                    <a:pt x="11337" y="34216"/>
                    <a:pt x="12401" y="35143"/>
                    <a:pt x="11337" y="35092"/>
                  </a:cubicBezTo>
                  <a:cubicBezTo>
                    <a:pt x="11749" y="35092"/>
                    <a:pt x="11543" y="35315"/>
                    <a:pt x="11680" y="35624"/>
                  </a:cubicBezTo>
                  <a:cubicBezTo>
                    <a:pt x="11543" y="35074"/>
                    <a:pt x="12075" y="34576"/>
                    <a:pt x="12419" y="35074"/>
                  </a:cubicBezTo>
                  <a:cubicBezTo>
                    <a:pt x="12419" y="35074"/>
                    <a:pt x="12608" y="35177"/>
                    <a:pt x="12642" y="35263"/>
                  </a:cubicBezTo>
                  <a:cubicBezTo>
                    <a:pt x="12676" y="35349"/>
                    <a:pt x="12986" y="35366"/>
                    <a:pt x="12882" y="35469"/>
                  </a:cubicBezTo>
                  <a:cubicBezTo>
                    <a:pt x="12779" y="35573"/>
                    <a:pt x="12882" y="35727"/>
                    <a:pt x="12968" y="35830"/>
                  </a:cubicBezTo>
                  <a:cubicBezTo>
                    <a:pt x="13054" y="35933"/>
                    <a:pt x="12968" y="35487"/>
                    <a:pt x="12968" y="35710"/>
                  </a:cubicBezTo>
                  <a:cubicBezTo>
                    <a:pt x="12968" y="35555"/>
                    <a:pt x="13106" y="35607"/>
                    <a:pt x="12968" y="35504"/>
                  </a:cubicBezTo>
                  <a:cubicBezTo>
                    <a:pt x="12831" y="35401"/>
                    <a:pt x="13363" y="35761"/>
                    <a:pt x="13363" y="35641"/>
                  </a:cubicBezTo>
                  <a:cubicBezTo>
                    <a:pt x="13363" y="35521"/>
                    <a:pt x="13363" y="35641"/>
                    <a:pt x="13466" y="35744"/>
                  </a:cubicBezTo>
                  <a:cubicBezTo>
                    <a:pt x="13569" y="35847"/>
                    <a:pt x="13466" y="35744"/>
                    <a:pt x="13466" y="35744"/>
                  </a:cubicBezTo>
                  <a:lnTo>
                    <a:pt x="13466" y="35744"/>
                  </a:lnTo>
                  <a:lnTo>
                    <a:pt x="13466" y="35744"/>
                  </a:lnTo>
                  <a:cubicBezTo>
                    <a:pt x="14841" y="36157"/>
                    <a:pt x="16438" y="37462"/>
                    <a:pt x="14926" y="38922"/>
                  </a:cubicBezTo>
                  <a:cubicBezTo>
                    <a:pt x="14926" y="38836"/>
                    <a:pt x="14926" y="38682"/>
                    <a:pt x="14926" y="38819"/>
                  </a:cubicBezTo>
                  <a:cubicBezTo>
                    <a:pt x="14926" y="38956"/>
                    <a:pt x="14823" y="38819"/>
                    <a:pt x="14806" y="38819"/>
                  </a:cubicBezTo>
                  <a:lnTo>
                    <a:pt x="14806" y="38819"/>
                  </a:lnTo>
                  <a:cubicBezTo>
                    <a:pt x="15133" y="39386"/>
                    <a:pt x="15717" y="41619"/>
                    <a:pt x="14806" y="41447"/>
                  </a:cubicBezTo>
                  <a:cubicBezTo>
                    <a:pt x="14806" y="41447"/>
                    <a:pt x="14514" y="41447"/>
                    <a:pt x="14806" y="41447"/>
                  </a:cubicBezTo>
                  <a:cubicBezTo>
                    <a:pt x="15098" y="41447"/>
                    <a:pt x="14652" y="41447"/>
                    <a:pt x="14600" y="41447"/>
                  </a:cubicBezTo>
                  <a:cubicBezTo>
                    <a:pt x="14549" y="41447"/>
                    <a:pt x="14600" y="41533"/>
                    <a:pt x="14600" y="41687"/>
                  </a:cubicBezTo>
                  <a:cubicBezTo>
                    <a:pt x="14360" y="41498"/>
                    <a:pt x="14257" y="41997"/>
                    <a:pt x="14154" y="41962"/>
                  </a:cubicBezTo>
                  <a:cubicBezTo>
                    <a:pt x="14050" y="41928"/>
                    <a:pt x="14154" y="41962"/>
                    <a:pt x="14154" y="41962"/>
                  </a:cubicBezTo>
                  <a:cubicBezTo>
                    <a:pt x="14154" y="41962"/>
                    <a:pt x="14291" y="42048"/>
                    <a:pt x="14154" y="42048"/>
                  </a:cubicBezTo>
                  <a:cubicBezTo>
                    <a:pt x="14016" y="42048"/>
                    <a:pt x="14154" y="42048"/>
                    <a:pt x="14154" y="42048"/>
                  </a:cubicBezTo>
                  <a:cubicBezTo>
                    <a:pt x="14154" y="42048"/>
                    <a:pt x="14446" y="42426"/>
                    <a:pt x="14411" y="42529"/>
                  </a:cubicBezTo>
                  <a:cubicBezTo>
                    <a:pt x="14377" y="42632"/>
                    <a:pt x="14411" y="43697"/>
                    <a:pt x="14411" y="43336"/>
                  </a:cubicBezTo>
                  <a:cubicBezTo>
                    <a:pt x="14411" y="43336"/>
                    <a:pt x="14411" y="43336"/>
                    <a:pt x="14411" y="43250"/>
                  </a:cubicBezTo>
                  <a:cubicBezTo>
                    <a:pt x="14411" y="43165"/>
                    <a:pt x="14411" y="43113"/>
                    <a:pt x="14411" y="43113"/>
                  </a:cubicBezTo>
                  <a:cubicBezTo>
                    <a:pt x="14338" y="43042"/>
                    <a:pt x="14257" y="42979"/>
                    <a:pt x="14171" y="42924"/>
                  </a:cubicBezTo>
                  <a:cubicBezTo>
                    <a:pt x="14231" y="42979"/>
                    <a:pt x="14283" y="43043"/>
                    <a:pt x="14325" y="43113"/>
                  </a:cubicBezTo>
                  <a:cubicBezTo>
                    <a:pt x="14325" y="43113"/>
                    <a:pt x="14446" y="43354"/>
                    <a:pt x="14325" y="43250"/>
                  </a:cubicBezTo>
                  <a:cubicBezTo>
                    <a:pt x="14858" y="44041"/>
                    <a:pt x="14325" y="44264"/>
                    <a:pt x="13844" y="43817"/>
                  </a:cubicBezTo>
                  <a:lnTo>
                    <a:pt x="14549" y="44418"/>
                  </a:lnTo>
                  <a:lnTo>
                    <a:pt x="14549" y="44418"/>
                  </a:lnTo>
                  <a:cubicBezTo>
                    <a:pt x="14637" y="44494"/>
                    <a:pt x="14707" y="44587"/>
                    <a:pt x="14755" y="44693"/>
                  </a:cubicBezTo>
                  <a:lnTo>
                    <a:pt x="14755" y="44693"/>
                  </a:lnTo>
                  <a:cubicBezTo>
                    <a:pt x="14755" y="44693"/>
                    <a:pt x="14944" y="44951"/>
                    <a:pt x="14755" y="44882"/>
                  </a:cubicBezTo>
                  <a:cubicBezTo>
                    <a:pt x="14566" y="44814"/>
                    <a:pt x="14394" y="44882"/>
                    <a:pt x="14291" y="44882"/>
                  </a:cubicBezTo>
                  <a:cubicBezTo>
                    <a:pt x="14188" y="44882"/>
                    <a:pt x="14480" y="45037"/>
                    <a:pt x="14566" y="45123"/>
                  </a:cubicBezTo>
                  <a:lnTo>
                    <a:pt x="14566" y="45123"/>
                  </a:lnTo>
                  <a:cubicBezTo>
                    <a:pt x="14909" y="45466"/>
                    <a:pt x="14995" y="45569"/>
                    <a:pt x="14463" y="45294"/>
                  </a:cubicBezTo>
                  <a:cubicBezTo>
                    <a:pt x="14621" y="45462"/>
                    <a:pt x="14807" y="45602"/>
                    <a:pt x="15012" y="45707"/>
                  </a:cubicBezTo>
                  <a:cubicBezTo>
                    <a:pt x="15012" y="45707"/>
                    <a:pt x="15012" y="45707"/>
                    <a:pt x="15012" y="45707"/>
                  </a:cubicBezTo>
                  <a:lnTo>
                    <a:pt x="15012" y="45707"/>
                  </a:lnTo>
                  <a:cubicBezTo>
                    <a:pt x="15304" y="45930"/>
                    <a:pt x="15133" y="45947"/>
                    <a:pt x="15717" y="46359"/>
                  </a:cubicBezTo>
                  <a:lnTo>
                    <a:pt x="15717" y="46359"/>
                  </a:lnTo>
                  <a:lnTo>
                    <a:pt x="15717" y="46359"/>
                  </a:lnTo>
                  <a:lnTo>
                    <a:pt x="15717" y="46359"/>
                  </a:lnTo>
                  <a:cubicBezTo>
                    <a:pt x="15991" y="46669"/>
                    <a:pt x="16438" y="46737"/>
                    <a:pt x="16730" y="47012"/>
                  </a:cubicBezTo>
                  <a:lnTo>
                    <a:pt x="16730" y="47012"/>
                  </a:lnTo>
                  <a:lnTo>
                    <a:pt x="16730" y="47012"/>
                  </a:lnTo>
                  <a:lnTo>
                    <a:pt x="16730" y="47012"/>
                  </a:lnTo>
                  <a:lnTo>
                    <a:pt x="16885" y="47132"/>
                  </a:lnTo>
                  <a:lnTo>
                    <a:pt x="16885" y="47132"/>
                  </a:lnTo>
                  <a:lnTo>
                    <a:pt x="17091" y="47270"/>
                  </a:lnTo>
                  <a:cubicBezTo>
                    <a:pt x="17091" y="47270"/>
                    <a:pt x="17091" y="47270"/>
                    <a:pt x="16988" y="47270"/>
                  </a:cubicBezTo>
                  <a:cubicBezTo>
                    <a:pt x="17278" y="47454"/>
                    <a:pt x="17582" y="47614"/>
                    <a:pt x="17898" y="47751"/>
                  </a:cubicBezTo>
                  <a:lnTo>
                    <a:pt x="17898" y="47751"/>
                  </a:lnTo>
                  <a:cubicBezTo>
                    <a:pt x="17795" y="47751"/>
                    <a:pt x="17898" y="47751"/>
                    <a:pt x="17898" y="47751"/>
                  </a:cubicBezTo>
                  <a:lnTo>
                    <a:pt x="17898" y="47751"/>
                  </a:lnTo>
                  <a:cubicBezTo>
                    <a:pt x="18059" y="47847"/>
                    <a:pt x="18225" y="47933"/>
                    <a:pt x="18396" y="48008"/>
                  </a:cubicBezTo>
                  <a:lnTo>
                    <a:pt x="18173" y="48008"/>
                  </a:lnTo>
                  <a:close/>
                  <a:moveTo>
                    <a:pt x="20560" y="10117"/>
                  </a:moveTo>
                  <a:cubicBezTo>
                    <a:pt x="20286" y="10409"/>
                    <a:pt x="20560" y="10014"/>
                    <a:pt x="20560" y="9980"/>
                  </a:cubicBezTo>
                  <a:cubicBezTo>
                    <a:pt x="20560" y="9945"/>
                    <a:pt x="20423" y="10134"/>
                    <a:pt x="20286" y="10323"/>
                  </a:cubicBezTo>
                  <a:cubicBezTo>
                    <a:pt x="19822" y="10083"/>
                    <a:pt x="19581" y="10976"/>
                    <a:pt x="19289" y="10907"/>
                  </a:cubicBezTo>
                  <a:cubicBezTo>
                    <a:pt x="19530" y="11165"/>
                    <a:pt x="19100" y="10907"/>
                    <a:pt x="19152" y="11165"/>
                  </a:cubicBezTo>
                  <a:cubicBezTo>
                    <a:pt x="19014" y="10959"/>
                    <a:pt x="19152" y="11165"/>
                    <a:pt x="19152" y="11165"/>
                  </a:cubicBezTo>
                  <a:cubicBezTo>
                    <a:pt x="19152" y="10907"/>
                    <a:pt x="19152" y="11457"/>
                    <a:pt x="18997" y="11165"/>
                  </a:cubicBezTo>
                  <a:cubicBezTo>
                    <a:pt x="18688" y="11165"/>
                    <a:pt x="18997" y="11577"/>
                    <a:pt x="18585" y="11577"/>
                  </a:cubicBezTo>
                  <a:cubicBezTo>
                    <a:pt x="18585" y="11577"/>
                    <a:pt x="18327" y="12024"/>
                    <a:pt x="18259" y="11903"/>
                  </a:cubicBezTo>
                  <a:cubicBezTo>
                    <a:pt x="18190" y="11783"/>
                    <a:pt x="17846" y="12453"/>
                    <a:pt x="18001" y="12109"/>
                  </a:cubicBezTo>
                  <a:cubicBezTo>
                    <a:pt x="17537" y="12401"/>
                    <a:pt x="18104" y="11938"/>
                    <a:pt x="17743" y="12006"/>
                  </a:cubicBezTo>
                  <a:cubicBezTo>
                    <a:pt x="18173" y="11680"/>
                    <a:pt x="18070" y="11749"/>
                    <a:pt x="17503" y="11783"/>
                  </a:cubicBezTo>
                  <a:cubicBezTo>
                    <a:pt x="17588" y="11313"/>
                    <a:pt x="17763" y="10864"/>
                    <a:pt x="18018" y="10461"/>
                  </a:cubicBezTo>
                  <a:cubicBezTo>
                    <a:pt x="18018" y="10220"/>
                    <a:pt x="18224" y="10461"/>
                    <a:pt x="18448" y="10134"/>
                  </a:cubicBezTo>
                  <a:cubicBezTo>
                    <a:pt x="17984" y="10306"/>
                    <a:pt x="17984" y="10134"/>
                    <a:pt x="18448" y="9739"/>
                  </a:cubicBezTo>
                  <a:cubicBezTo>
                    <a:pt x="18345" y="9739"/>
                    <a:pt x="18207" y="9739"/>
                    <a:pt x="18345" y="9739"/>
                  </a:cubicBezTo>
                  <a:cubicBezTo>
                    <a:pt x="18482" y="9739"/>
                    <a:pt x="18345" y="9636"/>
                    <a:pt x="18963" y="9344"/>
                  </a:cubicBezTo>
                  <a:cubicBezTo>
                    <a:pt x="17709" y="9808"/>
                    <a:pt x="19392" y="8966"/>
                    <a:pt x="18774" y="9104"/>
                  </a:cubicBezTo>
                  <a:cubicBezTo>
                    <a:pt x="19272" y="8657"/>
                    <a:pt x="19152" y="9293"/>
                    <a:pt x="19324" y="9104"/>
                  </a:cubicBezTo>
                  <a:cubicBezTo>
                    <a:pt x="18997" y="9104"/>
                    <a:pt x="19667" y="8863"/>
                    <a:pt x="19324" y="8966"/>
                  </a:cubicBezTo>
                  <a:cubicBezTo>
                    <a:pt x="19444" y="8846"/>
                    <a:pt x="19169" y="8966"/>
                    <a:pt x="18946" y="8966"/>
                  </a:cubicBezTo>
                  <a:cubicBezTo>
                    <a:pt x="19427" y="8537"/>
                    <a:pt x="19238" y="9086"/>
                    <a:pt x="19598" y="8674"/>
                  </a:cubicBezTo>
                  <a:cubicBezTo>
                    <a:pt x="19289" y="8846"/>
                    <a:pt x="19341" y="8554"/>
                    <a:pt x="19598" y="8674"/>
                  </a:cubicBezTo>
                  <a:cubicBezTo>
                    <a:pt x="19808" y="8533"/>
                    <a:pt x="20004" y="8372"/>
                    <a:pt x="20182" y="8193"/>
                  </a:cubicBezTo>
                  <a:cubicBezTo>
                    <a:pt x="19994" y="8193"/>
                    <a:pt x="20182" y="7266"/>
                    <a:pt x="20354" y="7953"/>
                  </a:cubicBezTo>
                  <a:cubicBezTo>
                    <a:pt x="20354" y="7953"/>
                    <a:pt x="20509" y="7712"/>
                    <a:pt x="20560" y="7764"/>
                  </a:cubicBezTo>
                  <a:cubicBezTo>
                    <a:pt x="20612" y="7815"/>
                    <a:pt x="21144" y="6991"/>
                    <a:pt x="20681" y="7386"/>
                  </a:cubicBezTo>
                  <a:cubicBezTo>
                    <a:pt x="20217" y="7781"/>
                    <a:pt x="21162" y="6922"/>
                    <a:pt x="21746" y="6338"/>
                  </a:cubicBezTo>
                  <a:cubicBezTo>
                    <a:pt x="23154" y="5256"/>
                    <a:pt x="21746" y="5497"/>
                    <a:pt x="22914" y="4981"/>
                  </a:cubicBezTo>
                  <a:cubicBezTo>
                    <a:pt x="23085" y="4981"/>
                    <a:pt x="23206" y="5067"/>
                    <a:pt x="23326" y="4844"/>
                  </a:cubicBezTo>
                  <a:cubicBezTo>
                    <a:pt x="26332" y="3556"/>
                    <a:pt x="25576" y="4260"/>
                    <a:pt x="26761" y="3693"/>
                  </a:cubicBezTo>
                  <a:cubicBezTo>
                    <a:pt x="26418" y="3882"/>
                    <a:pt x="26761" y="3693"/>
                    <a:pt x="26881" y="3693"/>
                  </a:cubicBezTo>
                  <a:cubicBezTo>
                    <a:pt x="26503" y="3951"/>
                    <a:pt x="26710" y="3693"/>
                    <a:pt x="26607" y="3951"/>
                  </a:cubicBezTo>
                  <a:cubicBezTo>
                    <a:pt x="26761" y="4140"/>
                    <a:pt x="25765" y="4243"/>
                    <a:pt x="26211" y="4208"/>
                  </a:cubicBezTo>
                  <a:cubicBezTo>
                    <a:pt x="26658" y="4174"/>
                    <a:pt x="26057" y="4346"/>
                    <a:pt x="26211" y="4329"/>
                  </a:cubicBezTo>
                  <a:cubicBezTo>
                    <a:pt x="26555" y="4054"/>
                    <a:pt x="26211" y="4483"/>
                    <a:pt x="26074" y="4500"/>
                  </a:cubicBezTo>
                  <a:cubicBezTo>
                    <a:pt x="25284" y="5119"/>
                    <a:pt x="27036" y="3744"/>
                    <a:pt x="26383" y="4621"/>
                  </a:cubicBezTo>
                  <a:cubicBezTo>
                    <a:pt x="26108" y="4844"/>
                    <a:pt x="25816" y="4861"/>
                    <a:pt x="26057" y="4947"/>
                  </a:cubicBezTo>
                  <a:cubicBezTo>
                    <a:pt x="25672" y="5283"/>
                    <a:pt x="25406" y="5735"/>
                    <a:pt x="25301" y="6235"/>
                  </a:cubicBezTo>
                  <a:cubicBezTo>
                    <a:pt x="25198" y="5874"/>
                    <a:pt x="24751" y="6424"/>
                    <a:pt x="25112" y="6373"/>
                  </a:cubicBezTo>
                  <a:cubicBezTo>
                    <a:pt x="24837" y="6596"/>
                    <a:pt x="25112" y="6373"/>
                    <a:pt x="25009" y="6596"/>
                  </a:cubicBezTo>
                  <a:cubicBezTo>
                    <a:pt x="24906" y="6819"/>
                    <a:pt x="24837" y="6596"/>
                    <a:pt x="24751" y="6596"/>
                  </a:cubicBezTo>
                  <a:cubicBezTo>
                    <a:pt x="24666" y="6596"/>
                    <a:pt x="24751" y="6957"/>
                    <a:pt x="24751" y="6768"/>
                  </a:cubicBezTo>
                  <a:cubicBezTo>
                    <a:pt x="24751" y="6871"/>
                    <a:pt x="25061" y="7128"/>
                    <a:pt x="24751" y="7180"/>
                  </a:cubicBezTo>
                  <a:cubicBezTo>
                    <a:pt x="24271" y="6750"/>
                    <a:pt x="24751" y="7575"/>
                    <a:pt x="24442" y="7489"/>
                  </a:cubicBezTo>
                  <a:cubicBezTo>
                    <a:pt x="23961" y="7729"/>
                    <a:pt x="24442" y="7060"/>
                    <a:pt x="24133" y="7489"/>
                  </a:cubicBezTo>
                  <a:cubicBezTo>
                    <a:pt x="24133" y="7283"/>
                    <a:pt x="23807" y="7609"/>
                    <a:pt x="23738" y="7626"/>
                  </a:cubicBezTo>
                  <a:cubicBezTo>
                    <a:pt x="24150" y="7626"/>
                    <a:pt x="23738" y="7764"/>
                    <a:pt x="23738" y="7781"/>
                  </a:cubicBezTo>
                  <a:cubicBezTo>
                    <a:pt x="24236" y="7781"/>
                    <a:pt x="23738" y="7918"/>
                    <a:pt x="23824" y="7987"/>
                  </a:cubicBezTo>
                  <a:cubicBezTo>
                    <a:pt x="24442" y="8090"/>
                    <a:pt x="23515" y="9705"/>
                    <a:pt x="23583" y="8262"/>
                  </a:cubicBezTo>
                  <a:cubicBezTo>
                    <a:pt x="23034" y="7901"/>
                    <a:pt x="23978" y="8657"/>
                    <a:pt x="23137" y="8520"/>
                  </a:cubicBezTo>
                  <a:cubicBezTo>
                    <a:pt x="23291" y="8640"/>
                    <a:pt x="22673" y="8777"/>
                    <a:pt x="22931" y="8726"/>
                  </a:cubicBezTo>
                  <a:cubicBezTo>
                    <a:pt x="23188" y="8674"/>
                    <a:pt x="23326" y="8915"/>
                    <a:pt x="22931" y="8846"/>
                  </a:cubicBezTo>
                  <a:cubicBezTo>
                    <a:pt x="22536" y="8777"/>
                    <a:pt x="24082" y="8846"/>
                    <a:pt x="23446" y="9121"/>
                  </a:cubicBezTo>
                  <a:cubicBezTo>
                    <a:pt x="23446" y="9121"/>
                    <a:pt x="23171" y="9327"/>
                    <a:pt x="23137" y="9275"/>
                  </a:cubicBezTo>
                  <a:cubicBezTo>
                    <a:pt x="23103" y="9224"/>
                    <a:pt x="21866" y="9859"/>
                    <a:pt x="21952" y="9396"/>
                  </a:cubicBezTo>
                  <a:cubicBezTo>
                    <a:pt x="22038" y="8932"/>
                    <a:pt x="21952" y="9636"/>
                    <a:pt x="21831" y="9653"/>
                  </a:cubicBezTo>
                  <a:cubicBezTo>
                    <a:pt x="21385" y="9688"/>
                    <a:pt x="20612" y="10529"/>
                    <a:pt x="20560" y="10117"/>
                  </a:cubicBezTo>
                  <a:close/>
                  <a:moveTo>
                    <a:pt x="23669" y="11440"/>
                  </a:moveTo>
                  <a:cubicBezTo>
                    <a:pt x="23669" y="11577"/>
                    <a:pt x="23463" y="11543"/>
                    <a:pt x="23412" y="11440"/>
                  </a:cubicBezTo>
                  <a:cubicBezTo>
                    <a:pt x="23360" y="11337"/>
                    <a:pt x="23223" y="11440"/>
                    <a:pt x="23274" y="11319"/>
                  </a:cubicBezTo>
                  <a:cubicBezTo>
                    <a:pt x="23326" y="11199"/>
                    <a:pt x="23188" y="11319"/>
                    <a:pt x="23274" y="11319"/>
                  </a:cubicBezTo>
                  <a:cubicBezTo>
                    <a:pt x="23173" y="11345"/>
                    <a:pt x="23067" y="11345"/>
                    <a:pt x="22965" y="11319"/>
                  </a:cubicBezTo>
                  <a:cubicBezTo>
                    <a:pt x="22965" y="11319"/>
                    <a:pt x="22965" y="11319"/>
                    <a:pt x="22965" y="11319"/>
                  </a:cubicBezTo>
                  <a:cubicBezTo>
                    <a:pt x="22965" y="11319"/>
                    <a:pt x="22965" y="11319"/>
                    <a:pt x="22965" y="11233"/>
                  </a:cubicBezTo>
                  <a:cubicBezTo>
                    <a:pt x="22965" y="11148"/>
                    <a:pt x="22965" y="11233"/>
                    <a:pt x="22965" y="11233"/>
                  </a:cubicBezTo>
                  <a:cubicBezTo>
                    <a:pt x="22965" y="11233"/>
                    <a:pt x="23120" y="11096"/>
                    <a:pt x="23206" y="11148"/>
                  </a:cubicBezTo>
                  <a:cubicBezTo>
                    <a:pt x="23291" y="11199"/>
                    <a:pt x="22948" y="11251"/>
                    <a:pt x="23206" y="11027"/>
                  </a:cubicBezTo>
                  <a:cubicBezTo>
                    <a:pt x="23206" y="11113"/>
                    <a:pt x="23051" y="11027"/>
                    <a:pt x="23206" y="10941"/>
                  </a:cubicBezTo>
                  <a:cubicBezTo>
                    <a:pt x="23360" y="10856"/>
                    <a:pt x="22948" y="10941"/>
                    <a:pt x="22948" y="10821"/>
                  </a:cubicBezTo>
                  <a:cubicBezTo>
                    <a:pt x="22948" y="10701"/>
                    <a:pt x="23206" y="10735"/>
                    <a:pt x="23223" y="10821"/>
                  </a:cubicBezTo>
                  <a:cubicBezTo>
                    <a:pt x="23240" y="10907"/>
                    <a:pt x="23395" y="10821"/>
                    <a:pt x="23412" y="10718"/>
                  </a:cubicBezTo>
                  <a:cubicBezTo>
                    <a:pt x="23429" y="10615"/>
                    <a:pt x="23291" y="10718"/>
                    <a:pt x="23412" y="10718"/>
                  </a:cubicBezTo>
                  <a:cubicBezTo>
                    <a:pt x="23532" y="10718"/>
                    <a:pt x="23291" y="10718"/>
                    <a:pt x="23412" y="10632"/>
                  </a:cubicBezTo>
                  <a:cubicBezTo>
                    <a:pt x="23532" y="10546"/>
                    <a:pt x="23412" y="10632"/>
                    <a:pt x="23412" y="10632"/>
                  </a:cubicBezTo>
                  <a:cubicBezTo>
                    <a:pt x="23412" y="10632"/>
                    <a:pt x="23412" y="10718"/>
                    <a:pt x="23412" y="10632"/>
                  </a:cubicBezTo>
                  <a:cubicBezTo>
                    <a:pt x="23412" y="10546"/>
                    <a:pt x="23412" y="10632"/>
                    <a:pt x="23412" y="10632"/>
                  </a:cubicBezTo>
                  <a:cubicBezTo>
                    <a:pt x="23223" y="10873"/>
                    <a:pt x="23120" y="10478"/>
                    <a:pt x="23291" y="10632"/>
                  </a:cubicBezTo>
                  <a:cubicBezTo>
                    <a:pt x="23463" y="10787"/>
                    <a:pt x="23291" y="10478"/>
                    <a:pt x="23291" y="10632"/>
                  </a:cubicBezTo>
                  <a:cubicBezTo>
                    <a:pt x="23291" y="10787"/>
                    <a:pt x="23291" y="10632"/>
                    <a:pt x="23291" y="10632"/>
                  </a:cubicBezTo>
                  <a:cubicBezTo>
                    <a:pt x="23291" y="10632"/>
                    <a:pt x="23291" y="10529"/>
                    <a:pt x="23291" y="10632"/>
                  </a:cubicBezTo>
                  <a:cubicBezTo>
                    <a:pt x="23291" y="10735"/>
                    <a:pt x="23291" y="10478"/>
                    <a:pt x="23291" y="10632"/>
                  </a:cubicBezTo>
                  <a:cubicBezTo>
                    <a:pt x="23291" y="10787"/>
                    <a:pt x="23412" y="10632"/>
                    <a:pt x="23291" y="10632"/>
                  </a:cubicBezTo>
                  <a:cubicBezTo>
                    <a:pt x="23171" y="10632"/>
                    <a:pt x="23395" y="10632"/>
                    <a:pt x="23291" y="10632"/>
                  </a:cubicBezTo>
                  <a:cubicBezTo>
                    <a:pt x="23188" y="10632"/>
                    <a:pt x="23120" y="10478"/>
                    <a:pt x="23291" y="10478"/>
                  </a:cubicBezTo>
                  <a:cubicBezTo>
                    <a:pt x="22999" y="10375"/>
                    <a:pt x="23395" y="10375"/>
                    <a:pt x="23291" y="10581"/>
                  </a:cubicBezTo>
                  <a:cubicBezTo>
                    <a:pt x="23291" y="10581"/>
                    <a:pt x="23291" y="10581"/>
                    <a:pt x="23291" y="10581"/>
                  </a:cubicBezTo>
                  <a:cubicBezTo>
                    <a:pt x="23291" y="10581"/>
                    <a:pt x="23291" y="10701"/>
                    <a:pt x="23291" y="10581"/>
                  </a:cubicBezTo>
                  <a:cubicBezTo>
                    <a:pt x="23302" y="10608"/>
                    <a:pt x="23302" y="10639"/>
                    <a:pt x="23291" y="10667"/>
                  </a:cubicBezTo>
                  <a:cubicBezTo>
                    <a:pt x="23291" y="10667"/>
                    <a:pt x="23291" y="10753"/>
                    <a:pt x="23291" y="10787"/>
                  </a:cubicBezTo>
                  <a:cubicBezTo>
                    <a:pt x="23291" y="10821"/>
                    <a:pt x="23291" y="10787"/>
                    <a:pt x="23291" y="10873"/>
                  </a:cubicBezTo>
                  <a:cubicBezTo>
                    <a:pt x="23311" y="10799"/>
                    <a:pt x="23361" y="10737"/>
                    <a:pt x="23429" y="10701"/>
                  </a:cubicBezTo>
                  <a:cubicBezTo>
                    <a:pt x="23429" y="10907"/>
                    <a:pt x="23429" y="10478"/>
                    <a:pt x="23601" y="10461"/>
                  </a:cubicBezTo>
                  <a:cubicBezTo>
                    <a:pt x="23772" y="10443"/>
                    <a:pt x="23601" y="10581"/>
                    <a:pt x="23601" y="10598"/>
                  </a:cubicBezTo>
                  <a:cubicBezTo>
                    <a:pt x="23601" y="10615"/>
                    <a:pt x="23687" y="10461"/>
                    <a:pt x="23790" y="10478"/>
                  </a:cubicBezTo>
                  <a:cubicBezTo>
                    <a:pt x="23832" y="10576"/>
                    <a:pt x="23832" y="10688"/>
                    <a:pt x="23790" y="10787"/>
                  </a:cubicBezTo>
                  <a:cubicBezTo>
                    <a:pt x="23893" y="10701"/>
                    <a:pt x="23790" y="10461"/>
                    <a:pt x="23961" y="10512"/>
                  </a:cubicBezTo>
                  <a:cubicBezTo>
                    <a:pt x="24133" y="10564"/>
                    <a:pt x="24116" y="10375"/>
                    <a:pt x="24099" y="10512"/>
                  </a:cubicBezTo>
                  <a:cubicBezTo>
                    <a:pt x="24082" y="10649"/>
                    <a:pt x="24356" y="10220"/>
                    <a:pt x="24322" y="10512"/>
                  </a:cubicBezTo>
                  <a:cubicBezTo>
                    <a:pt x="24288" y="10804"/>
                    <a:pt x="24442" y="10357"/>
                    <a:pt x="24528" y="10512"/>
                  </a:cubicBezTo>
                  <a:cubicBezTo>
                    <a:pt x="24614" y="10667"/>
                    <a:pt x="24356" y="10667"/>
                    <a:pt x="24528" y="10632"/>
                  </a:cubicBezTo>
                  <a:cubicBezTo>
                    <a:pt x="24700" y="10598"/>
                    <a:pt x="24425" y="10632"/>
                    <a:pt x="24528" y="10804"/>
                  </a:cubicBezTo>
                  <a:cubicBezTo>
                    <a:pt x="24631" y="10976"/>
                    <a:pt x="24528" y="10804"/>
                    <a:pt x="24528" y="10804"/>
                  </a:cubicBezTo>
                  <a:cubicBezTo>
                    <a:pt x="24751" y="10804"/>
                    <a:pt x="24614" y="10804"/>
                    <a:pt x="24528" y="10924"/>
                  </a:cubicBezTo>
                  <a:cubicBezTo>
                    <a:pt x="24442" y="11045"/>
                    <a:pt x="24528" y="11079"/>
                    <a:pt x="24528" y="11148"/>
                  </a:cubicBezTo>
                  <a:cubicBezTo>
                    <a:pt x="24374" y="10924"/>
                    <a:pt x="24528" y="11440"/>
                    <a:pt x="24288" y="11148"/>
                  </a:cubicBezTo>
                  <a:cubicBezTo>
                    <a:pt x="24288" y="11268"/>
                    <a:pt x="24064" y="11268"/>
                    <a:pt x="23978" y="11388"/>
                  </a:cubicBezTo>
                  <a:lnTo>
                    <a:pt x="23978" y="11388"/>
                  </a:lnTo>
                  <a:cubicBezTo>
                    <a:pt x="23978" y="11388"/>
                    <a:pt x="23841" y="11388"/>
                    <a:pt x="23790" y="11388"/>
                  </a:cubicBezTo>
                  <a:cubicBezTo>
                    <a:pt x="23738" y="11388"/>
                    <a:pt x="23790" y="11388"/>
                    <a:pt x="23790" y="11388"/>
                  </a:cubicBezTo>
                  <a:cubicBezTo>
                    <a:pt x="23790" y="11388"/>
                    <a:pt x="23738" y="11594"/>
                    <a:pt x="23669" y="11440"/>
                  </a:cubicBezTo>
                  <a:close/>
                  <a:moveTo>
                    <a:pt x="38184" y="41533"/>
                  </a:moveTo>
                  <a:cubicBezTo>
                    <a:pt x="38063" y="41224"/>
                    <a:pt x="38579" y="40880"/>
                    <a:pt x="38802" y="40640"/>
                  </a:cubicBezTo>
                  <a:cubicBezTo>
                    <a:pt x="39025" y="40399"/>
                    <a:pt x="39025" y="39729"/>
                    <a:pt x="39540" y="39523"/>
                  </a:cubicBezTo>
                  <a:lnTo>
                    <a:pt x="39540" y="39523"/>
                  </a:lnTo>
                  <a:cubicBezTo>
                    <a:pt x="39540" y="39523"/>
                    <a:pt x="39540" y="39523"/>
                    <a:pt x="39540" y="39523"/>
                  </a:cubicBezTo>
                  <a:cubicBezTo>
                    <a:pt x="39540" y="39523"/>
                    <a:pt x="39644" y="39523"/>
                    <a:pt x="39781" y="39386"/>
                  </a:cubicBezTo>
                  <a:cubicBezTo>
                    <a:pt x="39661" y="39678"/>
                    <a:pt x="40073" y="39077"/>
                    <a:pt x="39953" y="39386"/>
                  </a:cubicBezTo>
                  <a:cubicBezTo>
                    <a:pt x="39832" y="39695"/>
                    <a:pt x="39953" y="39386"/>
                    <a:pt x="39953" y="39386"/>
                  </a:cubicBezTo>
                  <a:cubicBezTo>
                    <a:pt x="39953" y="39386"/>
                    <a:pt x="39953" y="39386"/>
                    <a:pt x="39953" y="39248"/>
                  </a:cubicBezTo>
                  <a:cubicBezTo>
                    <a:pt x="39953" y="39111"/>
                    <a:pt x="40073" y="39248"/>
                    <a:pt x="39953" y="39248"/>
                  </a:cubicBezTo>
                  <a:lnTo>
                    <a:pt x="39953" y="39248"/>
                  </a:lnTo>
                  <a:cubicBezTo>
                    <a:pt x="39953" y="39248"/>
                    <a:pt x="39953" y="39248"/>
                    <a:pt x="39953" y="39369"/>
                  </a:cubicBezTo>
                  <a:cubicBezTo>
                    <a:pt x="39953" y="39489"/>
                    <a:pt x="40090" y="39197"/>
                    <a:pt x="40107" y="39266"/>
                  </a:cubicBezTo>
                  <a:cubicBezTo>
                    <a:pt x="40124" y="39334"/>
                    <a:pt x="40107" y="39266"/>
                    <a:pt x="40107" y="39145"/>
                  </a:cubicBezTo>
                  <a:cubicBezTo>
                    <a:pt x="40107" y="39025"/>
                    <a:pt x="40262" y="39145"/>
                    <a:pt x="40107" y="39042"/>
                  </a:cubicBezTo>
                  <a:cubicBezTo>
                    <a:pt x="39953" y="38939"/>
                    <a:pt x="40107" y="39145"/>
                    <a:pt x="40262" y="38939"/>
                  </a:cubicBezTo>
                  <a:cubicBezTo>
                    <a:pt x="40416" y="38733"/>
                    <a:pt x="40537" y="38733"/>
                    <a:pt x="40485" y="38561"/>
                  </a:cubicBezTo>
                  <a:cubicBezTo>
                    <a:pt x="40434" y="38389"/>
                    <a:pt x="40588" y="38561"/>
                    <a:pt x="40674" y="38441"/>
                  </a:cubicBezTo>
                  <a:cubicBezTo>
                    <a:pt x="40760" y="38321"/>
                    <a:pt x="40674" y="38664"/>
                    <a:pt x="40674" y="38664"/>
                  </a:cubicBezTo>
                  <a:cubicBezTo>
                    <a:pt x="41344" y="38922"/>
                    <a:pt x="37514" y="43560"/>
                    <a:pt x="38184" y="41533"/>
                  </a:cubicBezTo>
                  <a:close/>
                  <a:moveTo>
                    <a:pt x="49159" y="26589"/>
                  </a:moveTo>
                  <a:cubicBezTo>
                    <a:pt x="49159" y="26589"/>
                    <a:pt x="49159" y="26589"/>
                    <a:pt x="49159" y="26589"/>
                  </a:cubicBezTo>
                  <a:cubicBezTo>
                    <a:pt x="48810" y="27921"/>
                    <a:pt x="48552" y="29276"/>
                    <a:pt x="48386" y="30643"/>
                  </a:cubicBezTo>
                  <a:cubicBezTo>
                    <a:pt x="48386" y="30540"/>
                    <a:pt x="48215" y="30780"/>
                    <a:pt x="48215" y="30849"/>
                  </a:cubicBezTo>
                  <a:cubicBezTo>
                    <a:pt x="48026" y="31570"/>
                    <a:pt x="47579" y="26864"/>
                    <a:pt x="47613" y="26452"/>
                  </a:cubicBezTo>
                  <a:cubicBezTo>
                    <a:pt x="47459" y="26452"/>
                    <a:pt x="47613" y="26263"/>
                    <a:pt x="47613" y="26160"/>
                  </a:cubicBezTo>
                  <a:cubicBezTo>
                    <a:pt x="47613" y="26057"/>
                    <a:pt x="47528" y="26160"/>
                    <a:pt x="47528" y="26160"/>
                  </a:cubicBezTo>
                  <a:cubicBezTo>
                    <a:pt x="47528" y="26555"/>
                    <a:pt x="47373" y="27362"/>
                    <a:pt x="47098" y="26606"/>
                  </a:cubicBezTo>
                  <a:cubicBezTo>
                    <a:pt x="47098" y="26606"/>
                    <a:pt x="46909" y="26332"/>
                    <a:pt x="46995" y="26383"/>
                  </a:cubicBezTo>
                  <a:lnTo>
                    <a:pt x="46995" y="26383"/>
                  </a:lnTo>
                  <a:cubicBezTo>
                    <a:pt x="46995" y="26538"/>
                    <a:pt x="46995" y="26383"/>
                    <a:pt x="46995" y="26383"/>
                  </a:cubicBezTo>
                  <a:cubicBezTo>
                    <a:pt x="46995" y="26383"/>
                    <a:pt x="47201" y="26074"/>
                    <a:pt x="47081" y="26040"/>
                  </a:cubicBezTo>
                  <a:cubicBezTo>
                    <a:pt x="47081" y="26383"/>
                    <a:pt x="46583" y="26040"/>
                    <a:pt x="46806" y="25833"/>
                  </a:cubicBezTo>
                  <a:cubicBezTo>
                    <a:pt x="46806" y="25833"/>
                    <a:pt x="46806" y="25937"/>
                    <a:pt x="46686" y="25971"/>
                  </a:cubicBezTo>
                  <a:cubicBezTo>
                    <a:pt x="46566" y="26005"/>
                    <a:pt x="46686" y="25885"/>
                    <a:pt x="46549" y="25971"/>
                  </a:cubicBezTo>
                  <a:cubicBezTo>
                    <a:pt x="46411" y="26057"/>
                    <a:pt x="46549" y="25696"/>
                    <a:pt x="46428" y="25559"/>
                  </a:cubicBezTo>
                  <a:cubicBezTo>
                    <a:pt x="46239" y="25730"/>
                    <a:pt x="46428" y="25318"/>
                    <a:pt x="46119" y="25438"/>
                  </a:cubicBezTo>
                  <a:cubicBezTo>
                    <a:pt x="46119" y="25438"/>
                    <a:pt x="45965" y="25524"/>
                    <a:pt x="45913" y="25610"/>
                  </a:cubicBezTo>
                  <a:cubicBezTo>
                    <a:pt x="45861" y="25696"/>
                    <a:pt x="45810" y="25610"/>
                    <a:pt x="45741" y="25610"/>
                  </a:cubicBezTo>
                  <a:cubicBezTo>
                    <a:pt x="45673" y="25610"/>
                    <a:pt x="45604" y="25610"/>
                    <a:pt x="45552" y="25765"/>
                  </a:cubicBezTo>
                  <a:cubicBezTo>
                    <a:pt x="45501" y="25919"/>
                    <a:pt x="45552" y="25765"/>
                    <a:pt x="45432" y="25765"/>
                  </a:cubicBezTo>
                  <a:cubicBezTo>
                    <a:pt x="45312" y="25765"/>
                    <a:pt x="45260" y="25885"/>
                    <a:pt x="45209" y="25679"/>
                  </a:cubicBezTo>
                  <a:cubicBezTo>
                    <a:pt x="45209" y="25782"/>
                    <a:pt x="44814" y="25679"/>
                    <a:pt x="44728" y="25679"/>
                  </a:cubicBezTo>
                  <a:cubicBezTo>
                    <a:pt x="44642" y="25679"/>
                    <a:pt x="44573" y="25679"/>
                    <a:pt x="44453" y="25679"/>
                  </a:cubicBezTo>
                  <a:cubicBezTo>
                    <a:pt x="44178" y="24683"/>
                    <a:pt x="44144" y="25541"/>
                    <a:pt x="43663" y="25404"/>
                  </a:cubicBezTo>
                  <a:cubicBezTo>
                    <a:pt x="43560" y="25404"/>
                    <a:pt x="43251" y="25284"/>
                    <a:pt x="43285" y="25146"/>
                  </a:cubicBezTo>
                  <a:cubicBezTo>
                    <a:pt x="43319" y="25009"/>
                    <a:pt x="42838" y="25146"/>
                    <a:pt x="42804" y="24803"/>
                  </a:cubicBezTo>
                  <a:cubicBezTo>
                    <a:pt x="42804" y="24803"/>
                    <a:pt x="42684" y="24803"/>
                    <a:pt x="42804" y="24803"/>
                  </a:cubicBezTo>
                  <a:cubicBezTo>
                    <a:pt x="42632" y="24803"/>
                    <a:pt x="42564" y="24185"/>
                    <a:pt x="42375" y="24425"/>
                  </a:cubicBezTo>
                  <a:cubicBezTo>
                    <a:pt x="42375" y="24339"/>
                    <a:pt x="42220" y="24425"/>
                    <a:pt x="42272" y="24270"/>
                  </a:cubicBezTo>
                  <a:cubicBezTo>
                    <a:pt x="42323" y="24116"/>
                    <a:pt x="42272" y="24270"/>
                    <a:pt x="42272" y="24270"/>
                  </a:cubicBezTo>
                  <a:cubicBezTo>
                    <a:pt x="42272" y="24270"/>
                    <a:pt x="42272" y="24494"/>
                    <a:pt x="42272" y="24270"/>
                  </a:cubicBezTo>
                  <a:cubicBezTo>
                    <a:pt x="42272" y="24047"/>
                    <a:pt x="42272" y="24580"/>
                    <a:pt x="42100" y="24597"/>
                  </a:cubicBezTo>
                  <a:lnTo>
                    <a:pt x="42220" y="24597"/>
                  </a:lnTo>
                  <a:lnTo>
                    <a:pt x="42220" y="24597"/>
                  </a:lnTo>
                  <a:cubicBezTo>
                    <a:pt x="42220" y="24597"/>
                    <a:pt x="42220" y="24700"/>
                    <a:pt x="42220" y="24734"/>
                  </a:cubicBezTo>
                  <a:cubicBezTo>
                    <a:pt x="42220" y="24769"/>
                    <a:pt x="42220" y="24837"/>
                    <a:pt x="42220" y="24734"/>
                  </a:cubicBezTo>
                  <a:cubicBezTo>
                    <a:pt x="42259" y="24896"/>
                    <a:pt x="42365" y="25033"/>
                    <a:pt x="42512" y="25112"/>
                  </a:cubicBezTo>
                  <a:cubicBezTo>
                    <a:pt x="42512" y="25112"/>
                    <a:pt x="42821" y="25438"/>
                    <a:pt x="42770" y="25610"/>
                  </a:cubicBezTo>
                  <a:lnTo>
                    <a:pt x="42770" y="25610"/>
                  </a:lnTo>
                  <a:cubicBezTo>
                    <a:pt x="42993" y="25851"/>
                    <a:pt x="43027" y="26314"/>
                    <a:pt x="43045" y="25782"/>
                  </a:cubicBezTo>
                  <a:cubicBezTo>
                    <a:pt x="43045" y="25645"/>
                    <a:pt x="43045" y="25438"/>
                    <a:pt x="43165" y="25627"/>
                  </a:cubicBezTo>
                  <a:cubicBezTo>
                    <a:pt x="43133" y="25786"/>
                    <a:pt x="43133" y="25950"/>
                    <a:pt x="43165" y="26108"/>
                  </a:cubicBezTo>
                  <a:cubicBezTo>
                    <a:pt x="43165" y="26108"/>
                    <a:pt x="43165" y="26297"/>
                    <a:pt x="43165" y="26211"/>
                  </a:cubicBezTo>
                  <a:lnTo>
                    <a:pt x="43165" y="26366"/>
                  </a:lnTo>
                  <a:cubicBezTo>
                    <a:pt x="43371" y="26177"/>
                    <a:pt x="43646" y="26366"/>
                    <a:pt x="43766" y="26091"/>
                  </a:cubicBezTo>
                  <a:lnTo>
                    <a:pt x="43766" y="26091"/>
                  </a:lnTo>
                  <a:cubicBezTo>
                    <a:pt x="43766" y="25833"/>
                    <a:pt x="44024" y="25593"/>
                    <a:pt x="44058" y="25318"/>
                  </a:cubicBezTo>
                  <a:lnTo>
                    <a:pt x="44058" y="25318"/>
                  </a:lnTo>
                  <a:cubicBezTo>
                    <a:pt x="44058" y="25318"/>
                    <a:pt x="44058" y="25146"/>
                    <a:pt x="44058" y="25215"/>
                  </a:cubicBezTo>
                  <a:cubicBezTo>
                    <a:pt x="44058" y="25284"/>
                    <a:pt x="44058" y="25559"/>
                    <a:pt x="44058" y="25507"/>
                  </a:cubicBezTo>
                  <a:cubicBezTo>
                    <a:pt x="44058" y="25851"/>
                    <a:pt x="44247" y="26280"/>
                    <a:pt x="44642" y="26091"/>
                  </a:cubicBezTo>
                  <a:cubicBezTo>
                    <a:pt x="44947" y="26440"/>
                    <a:pt x="44947" y="26961"/>
                    <a:pt x="44642" y="27311"/>
                  </a:cubicBezTo>
                  <a:cubicBezTo>
                    <a:pt x="44642" y="27105"/>
                    <a:pt x="44487" y="27757"/>
                    <a:pt x="44642" y="27877"/>
                  </a:cubicBezTo>
                  <a:cubicBezTo>
                    <a:pt x="44230" y="27877"/>
                    <a:pt x="44505" y="28290"/>
                    <a:pt x="44109" y="28376"/>
                  </a:cubicBezTo>
                  <a:cubicBezTo>
                    <a:pt x="44109" y="28496"/>
                    <a:pt x="44109" y="28599"/>
                    <a:pt x="44109" y="28719"/>
                  </a:cubicBezTo>
                  <a:cubicBezTo>
                    <a:pt x="43847" y="28757"/>
                    <a:pt x="43612" y="28900"/>
                    <a:pt x="43457" y="29114"/>
                  </a:cubicBezTo>
                  <a:cubicBezTo>
                    <a:pt x="43457" y="29475"/>
                    <a:pt x="42924" y="29595"/>
                    <a:pt x="42684" y="29767"/>
                  </a:cubicBezTo>
                  <a:cubicBezTo>
                    <a:pt x="42443" y="29939"/>
                    <a:pt x="42495" y="30042"/>
                    <a:pt x="42357" y="29990"/>
                  </a:cubicBezTo>
                  <a:cubicBezTo>
                    <a:pt x="42248" y="30193"/>
                    <a:pt x="42016" y="30299"/>
                    <a:pt x="41791" y="30248"/>
                  </a:cubicBezTo>
                  <a:cubicBezTo>
                    <a:pt x="41649" y="30457"/>
                    <a:pt x="41423" y="30595"/>
                    <a:pt x="41172" y="30626"/>
                  </a:cubicBezTo>
                  <a:cubicBezTo>
                    <a:pt x="41035" y="30317"/>
                    <a:pt x="41172" y="29904"/>
                    <a:pt x="40897" y="29629"/>
                  </a:cubicBezTo>
                  <a:cubicBezTo>
                    <a:pt x="41155" y="29011"/>
                    <a:pt x="40262" y="28204"/>
                    <a:pt x="39850" y="27706"/>
                  </a:cubicBezTo>
                  <a:cubicBezTo>
                    <a:pt x="39850" y="27293"/>
                    <a:pt x="39747" y="26589"/>
                    <a:pt x="39283" y="26606"/>
                  </a:cubicBezTo>
                  <a:cubicBezTo>
                    <a:pt x="39111" y="25799"/>
                    <a:pt x="38166" y="25370"/>
                    <a:pt x="38338" y="24751"/>
                  </a:cubicBezTo>
                  <a:cubicBezTo>
                    <a:pt x="38218" y="24975"/>
                    <a:pt x="38338" y="25249"/>
                    <a:pt x="38201" y="25438"/>
                  </a:cubicBezTo>
                  <a:cubicBezTo>
                    <a:pt x="37948" y="25233"/>
                    <a:pt x="37727" y="24989"/>
                    <a:pt x="37548" y="24717"/>
                  </a:cubicBezTo>
                  <a:cubicBezTo>
                    <a:pt x="37840" y="25370"/>
                    <a:pt x="38304" y="26022"/>
                    <a:pt x="38682" y="26692"/>
                  </a:cubicBezTo>
                  <a:lnTo>
                    <a:pt x="38682" y="26692"/>
                  </a:lnTo>
                  <a:cubicBezTo>
                    <a:pt x="38718" y="26746"/>
                    <a:pt x="38765" y="26793"/>
                    <a:pt x="38819" y="26830"/>
                  </a:cubicBezTo>
                  <a:cubicBezTo>
                    <a:pt x="38819" y="26830"/>
                    <a:pt x="38716" y="26830"/>
                    <a:pt x="38699" y="26830"/>
                  </a:cubicBezTo>
                  <a:cubicBezTo>
                    <a:pt x="38699" y="27328"/>
                    <a:pt x="39231" y="27311"/>
                    <a:pt x="39317" y="27826"/>
                  </a:cubicBezTo>
                  <a:cubicBezTo>
                    <a:pt x="39180" y="27826"/>
                    <a:pt x="39420" y="28187"/>
                    <a:pt x="39317" y="28376"/>
                  </a:cubicBezTo>
                  <a:cubicBezTo>
                    <a:pt x="39214" y="28565"/>
                    <a:pt x="39644" y="28719"/>
                    <a:pt x="39712" y="28891"/>
                  </a:cubicBezTo>
                  <a:cubicBezTo>
                    <a:pt x="39781" y="29063"/>
                    <a:pt x="39884" y="29561"/>
                    <a:pt x="40021" y="29715"/>
                  </a:cubicBezTo>
                  <a:cubicBezTo>
                    <a:pt x="40159" y="29870"/>
                    <a:pt x="40142" y="30007"/>
                    <a:pt x="40021" y="29801"/>
                  </a:cubicBezTo>
                  <a:cubicBezTo>
                    <a:pt x="39901" y="29595"/>
                    <a:pt x="40021" y="30042"/>
                    <a:pt x="40193" y="29939"/>
                  </a:cubicBezTo>
                  <a:cubicBezTo>
                    <a:pt x="40571" y="29939"/>
                    <a:pt x="40708" y="30591"/>
                    <a:pt x="40932" y="30626"/>
                  </a:cubicBezTo>
                  <a:cubicBezTo>
                    <a:pt x="41155" y="30660"/>
                    <a:pt x="40932" y="30746"/>
                    <a:pt x="41035" y="30746"/>
                  </a:cubicBezTo>
                  <a:cubicBezTo>
                    <a:pt x="41037" y="30889"/>
                    <a:pt x="40935" y="31013"/>
                    <a:pt x="40794" y="31038"/>
                  </a:cubicBezTo>
                  <a:cubicBezTo>
                    <a:pt x="41035" y="31038"/>
                    <a:pt x="41086" y="31364"/>
                    <a:pt x="41327" y="31450"/>
                  </a:cubicBezTo>
                  <a:cubicBezTo>
                    <a:pt x="41782" y="31205"/>
                    <a:pt x="42267" y="31020"/>
                    <a:pt x="42770" y="30901"/>
                  </a:cubicBezTo>
                  <a:cubicBezTo>
                    <a:pt x="42857" y="30834"/>
                    <a:pt x="42933" y="30752"/>
                    <a:pt x="42993" y="30660"/>
                  </a:cubicBezTo>
                  <a:cubicBezTo>
                    <a:pt x="43165" y="30660"/>
                    <a:pt x="42993" y="31021"/>
                    <a:pt x="42993" y="31210"/>
                  </a:cubicBezTo>
                  <a:cubicBezTo>
                    <a:pt x="42993" y="31399"/>
                    <a:pt x="42993" y="31210"/>
                    <a:pt x="42993" y="31210"/>
                  </a:cubicBezTo>
                  <a:cubicBezTo>
                    <a:pt x="42684" y="33580"/>
                    <a:pt x="39163" y="34989"/>
                    <a:pt x="38922" y="37033"/>
                  </a:cubicBezTo>
                  <a:cubicBezTo>
                    <a:pt x="38922" y="37033"/>
                    <a:pt x="38716" y="37204"/>
                    <a:pt x="38802" y="37307"/>
                  </a:cubicBezTo>
                  <a:cubicBezTo>
                    <a:pt x="38888" y="37410"/>
                    <a:pt x="38596" y="37874"/>
                    <a:pt x="38802" y="38012"/>
                  </a:cubicBezTo>
                  <a:cubicBezTo>
                    <a:pt x="38630" y="38407"/>
                    <a:pt x="38493" y="38991"/>
                    <a:pt x="38355" y="39248"/>
                  </a:cubicBezTo>
                  <a:cubicBezTo>
                    <a:pt x="38218" y="39506"/>
                    <a:pt x="38149" y="39369"/>
                    <a:pt x="38355" y="39351"/>
                  </a:cubicBezTo>
                  <a:cubicBezTo>
                    <a:pt x="38063" y="39781"/>
                    <a:pt x="37514" y="39901"/>
                    <a:pt x="37119" y="40193"/>
                  </a:cubicBezTo>
                  <a:lnTo>
                    <a:pt x="37119" y="40193"/>
                  </a:lnTo>
                  <a:cubicBezTo>
                    <a:pt x="36902" y="40432"/>
                    <a:pt x="36622" y="40604"/>
                    <a:pt x="36311" y="40691"/>
                  </a:cubicBezTo>
                  <a:cubicBezTo>
                    <a:pt x="36339" y="40751"/>
                    <a:pt x="36339" y="40820"/>
                    <a:pt x="36311" y="40880"/>
                  </a:cubicBezTo>
                  <a:cubicBezTo>
                    <a:pt x="36311" y="40880"/>
                    <a:pt x="36311" y="41000"/>
                    <a:pt x="36311" y="41035"/>
                  </a:cubicBezTo>
                  <a:cubicBezTo>
                    <a:pt x="36311" y="41069"/>
                    <a:pt x="36311" y="41292"/>
                    <a:pt x="36311" y="41395"/>
                  </a:cubicBezTo>
                  <a:cubicBezTo>
                    <a:pt x="36311" y="41498"/>
                    <a:pt x="36311" y="41310"/>
                    <a:pt x="36311" y="41292"/>
                  </a:cubicBezTo>
                  <a:lnTo>
                    <a:pt x="36311" y="41292"/>
                  </a:lnTo>
                  <a:lnTo>
                    <a:pt x="36311" y="41292"/>
                  </a:lnTo>
                  <a:cubicBezTo>
                    <a:pt x="36311" y="41447"/>
                    <a:pt x="36122" y="41567"/>
                    <a:pt x="36054" y="41705"/>
                  </a:cubicBezTo>
                  <a:lnTo>
                    <a:pt x="36054" y="41705"/>
                  </a:lnTo>
                  <a:cubicBezTo>
                    <a:pt x="35865" y="42117"/>
                    <a:pt x="35126" y="41997"/>
                    <a:pt x="35006" y="42392"/>
                  </a:cubicBezTo>
                  <a:lnTo>
                    <a:pt x="35126" y="42392"/>
                  </a:lnTo>
                  <a:cubicBezTo>
                    <a:pt x="35084" y="42471"/>
                    <a:pt x="35025" y="42542"/>
                    <a:pt x="34954" y="42598"/>
                  </a:cubicBezTo>
                  <a:lnTo>
                    <a:pt x="34954" y="42598"/>
                  </a:lnTo>
                  <a:cubicBezTo>
                    <a:pt x="34162" y="43425"/>
                    <a:pt x="33158" y="44019"/>
                    <a:pt x="32051" y="44315"/>
                  </a:cubicBezTo>
                  <a:cubicBezTo>
                    <a:pt x="31588" y="44161"/>
                    <a:pt x="31124" y="44453"/>
                    <a:pt x="30660" y="44418"/>
                  </a:cubicBezTo>
                  <a:cubicBezTo>
                    <a:pt x="30660" y="44333"/>
                    <a:pt x="30660" y="44418"/>
                    <a:pt x="30660" y="44418"/>
                  </a:cubicBezTo>
                  <a:cubicBezTo>
                    <a:pt x="30660" y="44418"/>
                    <a:pt x="30557" y="44333"/>
                    <a:pt x="30660" y="44418"/>
                  </a:cubicBezTo>
                  <a:cubicBezTo>
                    <a:pt x="30763" y="44504"/>
                    <a:pt x="30798" y="44230"/>
                    <a:pt x="30660" y="44092"/>
                  </a:cubicBezTo>
                  <a:cubicBezTo>
                    <a:pt x="30987" y="43938"/>
                    <a:pt x="30660" y="43508"/>
                    <a:pt x="30660" y="43199"/>
                  </a:cubicBezTo>
                  <a:cubicBezTo>
                    <a:pt x="30128" y="42392"/>
                    <a:pt x="30437" y="41189"/>
                    <a:pt x="29836" y="40296"/>
                  </a:cubicBezTo>
                  <a:cubicBezTo>
                    <a:pt x="29836" y="39369"/>
                    <a:pt x="31210" y="38956"/>
                    <a:pt x="30591" y="38046"/>
                  </a:cubicBezTo>
                  <a:cubicBezTo>
                    <a:pt x="30866" y="37840"/>
                    <a:pt x="30591" y="37428"/>
                    <a:pt x="30471" y="37204"/>
                  </a:cubicBezTo>
                  <a:lnTo>
                    <a:pt x="30574" y="37204"/>
                  </a:lnTo>
                  <a:cubicBezTo>
                    <a:pt x="30574" y="37204"/>
                    <a:pt x="30334" y="37204"/>
                    <a:pt x="30454" y="37050"/>
                  </a:cubicBezTo>
                  <a:cubicBezTo>
                    <a:pt x="30248" y="36449"/>
                    <a:pt x="29561" y="36242"/>
                    <a:pt x="29423" y="35607"/>
                  </a:cubicBezTo>
                  <a:cubicBezTo>
                    <a:pt x="29578" y="35607"/>
                    <a:pt x="29612" y="35487"/>
                    <a:pt x="29630" y="35298"/>
                  </a:cubicBezTo>
                  <a:cubicBezTo>
                    <a:pt x="29647" y="35109"/>
                    <a:pt x="29767" y="35298"/>
                    <a:pt x="29819" y="35298"/>
                  </a:cubicBezTo>
                  <a:cubicBezTo>
                    <a:pt x="29741" y="35301"/>
                    <a:pt x="29670" y="35252"/>
                    <a:pt x="29647" y="35177"/>
                  </a:cubicBezTo>
                  <a:cubicBezTo>
                    <a:pt x="29767" y="35177"/>
                    <a:pt x="29750" y="35057"/>
                    <a:pt x="29647" y="35040"/>
                  </a:cubicBezTo>
                  <a:cubicBezTo>
                    <a:pt x="29897" y="34793"/>
                    <a:pt x="29972" y="34419"/>
                    <a:pt x="29836" y="34095"/>
                  </a:cubicBezTo>
                  <a:cubicBezTo>
                    <a:pt x="29681" y="34198"/>
                    <a:pt x="29612" y="34095"/>
                    <a:pt x="29612" y="33906"/>
                  </a:cubicBezTo>
                  <a:cubicBezTo>
                    <a:pt x="29559" y="33957"/>
                    <a:pt x="29477" y="33957"/>
                    <a:pt x="29423" y="33906"/>
                  </a:cubicBezTo>
                  <a:cubicBezTo>
                    <a:pt x="29269" y="34095"/>
                    <a:pt x="28771" y="34078"/>
                    <a:pt x="28496" y="34044"/>
                  </a:cubicBezTo>
                  <a:cubicBezTo>
                    <a:pt x="28118" y="32807"/>
                    <a:pt x="26778" y="33529"/>
                    <a:pt x="25937" y="33821"/>
                  </a:cubicBezTo>
                  <a:cubicBezTo>
                    <a:pt x="24219" y="33305"/>
                    <a:pt x="23961" y="34490"/>
                    <a:pt x="22501" y="32687"/>
                  </a:cubicBezTo>
                  <a:cubicBezTo>
                    <a:pt x="22330" y="32687"/>
                    <a:pt x="22364" y="32429"/>
                    <a:pt x="22226" y="32361"/>
                  </a:cubicBezTo>
                  <a:cubicBezTo>
                    <a:pt x="22089" y="32292"/>
                    <a:pt x="22226" y="32240"/>
                    <a:pt x="22226" y="32137"/>
                  </a:cubicBezTo>
                  <a:cubicBezTo>
                    <a:pt x="22226" y="32034"/>
                    <a:pt x="21883" y="31897"/>
                    <a:pt x="21986" y="31828"/>
                  </a:cubicBezTo>
                  <a:cubicBezTo>
                    <a:pt x="21608" y="31828"/>
                    <a:pt x="21814" y="31485"/>
                    <a:pt x="21591" y="31536"/>
                  </a:cubicBezTo>
                  <a:cubicBezTo>
                    <a:pt x="21368" y="31588"/>
                    <a:pt x="21591" y="31450"/>
                    <a:pt x="21436" y="31450"/>
                  </a:cubicBezTo>
                  <a:lnTo>
                    <a:pt x="21436" y="31450"/>
                  </a:lnTo>
                  <a:lnTo>
                    <a:pt x="21436" y="31450"/>
                  </a:lnTo>
                  <a:cubicBezTo>
                    <a:pt x="21436" y="31450"/>
                    <a:pt x="21436" y="31450"/>
                    <a:pt x="21436" y="31347"/>
                  </a:cubicBezTo>
                  <a:cubicBezTo>
                    <a:pt x="21436" y="31244"/>
                    <a:pt x="21625" y="31347"/>
                    <a:pt x="21642" y="31347"/>
                  </a:cubicBezTo>
                  <a:cubicBezTo>
                    <a:pt x="21660" y="31347"/>
                    <a:pt x="21076" y="31347"/>
                    <a:pt x="21247" y="31158"/>
                  </a:cubicBezTo>
                  <a:cubicBezTo>
                    <a:pt x="21110" y="31158"/>
                    <a:pt x="21076" y="31158"/>
                    <a:pt x="21041" y="30986"/>
                  </a:cubicBezTo>
                  <a:cubicBezTo>
                    <a:pt x="21007" y="30815"/>
                    <a:pt x="21162" y="30986"/>
                    <a:pt x="21213" y="30986"/>
                  </a:cubicBezTo>
                  <a:cubicBezTo>
                    <a:pt x="21265" y="30986"/>
                    <a:pt x="21076" y="30986"/>
                    <a:pt x="21024" y="30986"/>
                  </a:cubicBezTo>
                  <a:cubicBezTo>
                    <a:pt x="20973" y="30986"/>
                    <a:pt x="21024" y="30849"/>
                    <a:pt x="21024" y="30780"/>
                  </a:cubicBezTo>
                  <a:cubicBezTo>
                    <a:pt x="21024" y="30712"/>
                    <a:pt x="21179" y="30935"/>
                    <a:pt x="21299" y="30780"/>
                  </a:cubicBezTo>
                  <a:cubicBezTo>
                    <a:pt x="21419" y="30626"/>
                    <a:pt x="21024" y="30694"/>
                    <a:pt x="21144" y="30626"/>
                  </a:cubicBezTo>
                  <a:lnTo>
                    <a:pt x="21144" y="30626"/>
                  </a:lnTo>
                  <a:cubicBezTo>
                    <a:pt x="21144" y="30626"/>
                    <a:pt x="20990" y="30368"/>
                    <a:pt x="20921" y="30299"/>
                  </a:cubicBezTo>
                  <a:cubicBezTo>
                    <a:pt x="21365" y="29847"/>
                    <a:pt x="21523" y="29187"/>
                    <a:pt x="21333" y="28582"/>
                  </a:cubicBezTo>
                  <a:cubicBezTo>
                    <a:pt x="21471" y="28582"/>
                    <a:pt x="21333" y="28393"/>
                    <a:pt x="21436" y="28358"/>
                  </a:cubicBezTo>
                  <a:cubicBezTo>
                    <a:pt x="21539" y="28324"/>
                    <a:pt x="21265" y="28255"/>
                    <a:pt x="21247" y="28135"/>
                  </a:cubicBezTo>
                  <a:lnTo>
                    <a:pt x="21247" y="28221"/>
                  </a:lnTo>
                  <a:cubicBezTo>
                    <a:pt x="21228" y="27927"/>
                    <a:pt x="21357" y="27644"/>
                    <a:pt x="21591" y="27465"/>
                  </a:cubicBezTo>
                  <a:cubicBezTo>
                    <a:pt x="21952" y="26297"/>
                    <a:pt x="23103" y="25833"/>
                    <a:pt x="23927" y="25043"/>
                  </a:cubicBezTo>
                  <a:cubicBezTo>
                    <a:pt x="23935" y="24883"/>
                    <a:pt x="23935" y="24723"/>
                    <a:pt x="23927" y="24562"/>
                  </a:cubicBezTo>
                  <a:cubicBezTo>
                    <a:pt x="23927" y="24373"/>
                    <a:pt x="24288" y="24288"/>
                    <a:pt x="24133" y="24081"/>
                  </a:cubicBezTo>
                  <a:cubicBezTo>
                    <a:pt x="24677" y="23812"/>
                    <a:pt x="25139" y="23403"/>
                    <a:pt x="25473" y="22896"/>
                  </a:cubicBezTo>
                  <a:cubicBezTo>
                    <a:pt x="25473" y="23240"/>
                    <a:pt x="26005" y="23223"/>
                    <a:pt x="26194" y="23102"/>
                  </a:cubicBezTo>
                  <a:cubicBezTo>
                    <a:pt x="26521" y="23497"/>
                    <a:pt x="27225" y="22828"/>
                    <a:pt x="27586" y="22725"/>
                  </a:cubicBezTo>
                  <a:cubicBezTo>
                    <a:pt x="27946" y="22621"/>
                    <a:pt x="28771" y="22725"/>
                    <a:pt x="29063" y="22587"/>
                  </a:cubicBezTo>
                  <a:cubicBezTo>
                    <a:pt x="29355" y="22450"/>
                    <a:pt x="29286" y="22828"/>
                    <a:pt x="29372" y="22587"/>
                  </a:cubicBezTo>
                  <a:cubicBezTo>
                    <a:pt x="29647" y="22828"/>
                    <a:pt x="29939" y="22450"/>
                    <a:pt x="30162" y="22587"/>
                  </a:cubicBezTo>
                  <a:cubicBezTo>
                    <a:pt x="30162" y="22398"/>
                    <a:pt x="30299" y="22725"/>
                    <a:pt x="30385" y="22776"/>
                  </a:cubicBezTo>
                  <a:cubicBezTo>
                    <a:pt x="30746" y="22415"/>
                    <a:pt x="30488" y="22862"/>
                    <a:pt x="30385" y="23017"/>
                  </a:cubicBezTo>
                  <a:cubicBezTo>
                    <a:pt x="31021" y="23446"/>
                    <a:pt x="29956" y="23618"/>
                    <a:pt x="30385" y="23910"/>
                  </a:cubicBezTo>
                  <a:cubicBezTo>
                    <a:pt x="30385" y="23910"/>
                    <a:pt x="30385" y="23910"/>
                    <a:pt x="30506" y="23910"/>
                  </a:cubicBezTo>
                  <a:cubicBezTo>
                    <a:pt x="30626" y="23910"/>
                    <a:pt x="30506" y="23824"/>
                    <a:pt x="30506" y="23910"/>
                  </a:cubicBezTo>
                  <a:cubicBezTo>
                    <a:pt x="30677" y="24322"/>
                    <a:pt x="31313" y="24013"/>
                    <a:pt x="31622" y="24236"/>
                  </a:cubicBezTo>
                  <a:cubicBezTo>
                    <a:pt x="34851" y="26469"/>
                    <a:pt x="32343" y="23566"/>
                    <a:pt x="34473" y="24236"/>
                  </a:cubicBezTo>
                  <a:cubicBezTo>
                    <a:pt x="34834" y="24580"/>
                    <a:pt x="35641" y="24477"/>
                    <a:pt x="36191" y="24700"/>
                  </a:cubicBezTo>
                  <a:cubicBezTo>
                    <a:pt x="36741" y="24923"/>
                    <a:pt x="36724" y="24597"/>
                    <a:pt x="37084" y="24494"/>
                  </a:cubicBezTo>
                  <a:cubicBezTo>
                    <a:pt x="36844" y="24580"/>
                    <a:pt x="37084" y="24494"/>
                    <a:pt x="37187" y="24494"/>
                  </a:cubicBezTo>
                  <a:cubicBezTo>
                    <a:pt x="37290" y="24494"/>
                    <a:pt x="37187" y="24494"/>
                    <a:pt x="37187" y="24494"/>
                  </a:cubicBezTo>
                  <a:cubicBezTo>
                    <a:pt x="37187" y="24494"/>
                    <a:pt x="37411" y="24494"/>
                    <a:pt x="37462" y="24494"/>
                  </a:cubicBezTo>
                  <a:cubicBezTo>
                    <a:pt x="37514" y="24494"/>
                    <a:pt x="37565" y="24614"/>
                    <a:pt x="37565" y="24665"/>
                  </a:cubicBezTo>
                  <a:cubicBezTo>
                    <a:pt x="37565" y="24717"/>
                    <a:pt x="37565" y="24562"/>
                    <a:pt x="37565" y="24494"/>
                  </a:cubicBezTo>
                  <a:cubicBezTo>
                    <a:pt x="38733" y="24889"/>
                    <a:pt x="38338" y="22776"/>
                    <a:pt x="38407" y="22381"/>
                  </a:cubicBezTo>
                  <a:cubicBezTo>
                    <a:pt x="38218" y="22536"/>
                    <a:pt x="37892" y="22381"/>
                    <a:pt x="37840" y="22656"/>
                  </a:cubicBezTo>
                  <a:cubicBezTo>
                    <a:pt x="37496" y="23051"/>
                    <a:pt x="36775" y="22106"/>
                    <a:pt x="36775" y="22656"/>
                  </a:cubicBezTo>
                  <a:cubicBezTo>
                    <a:pt x="36620" y="22656"/>
                    <a:pt x="36225" y="22828"/>
                    <a:pt x="36277" y="22536"/>
                  </a:cubicBezTo>
                  <a:cubicBezTo>
                    <a:pt x="36277" y="22536"/>
                    <a:pt x="36277" y="22536"/>
                    <a:pt x="36140" y="22536"/>
                  </a:cubicBezTo>
                  <a:cubicBezTo>
                    <a:pt x="36002" y="22536"/>
                    <a:pt x="35951" y="22690"/>
                    <a:pt x="35933" y="22536"/>
                  </a:cubicBezTo>
                  <a:lnTo>
                    <a:pt x="35727" y="22536"/>
                  </a:lnTo>
                  <a:cubicBezTo>
                    <a:pt x="35727" y="22450"/>
                    <a:pt x="35951" y="22536"/>
                    <a:pt x="35951" y="22398"/>
                  </a:cubicBezTo>
                  <a:cubicBezTo>
                    <a:pt x="35951" y="22261"/>
                    <a:pt x="35556" y="22501"/>
                    <a:pt x="35762" y="22398"/>
                  </a:cubicBezTo>
                  <a:cubicBezTo>
                    <a:pt x="35521" y="22244"/>
                    <a:pt x="35762" y="22106"/>
                    <a:pt x="35401" y="22020"/>
                  </a:cubicBezTo>
                  <a:cubicBezTo>
                    <a:pt x="35040" y="21934"/>
                    <a:pt x="35401" y="21883"/>
                    <a:pt x="35401" y="21831"/>
                  </a:cubicBezTo>
                  <a:cubicBezTo>
                    <a:pt x="35401" y="21780"/>
                    <a:pt x="35401" y="21952"/>
                    <a:pt x="35573" y="21831"/>
                  </a:cubicBezTo>
                  <a:lnTo>
                    <a:pt x="35573" y="21831"/>
                  </a:lnTo>
                  <a:cubicBezTo>
                    <a:pt x="35573" y="21831"/>
                    <a:pt x="35710" y="21831"/>
                    <a:pt x="35676" y="21694"/>
                  </a:cubicBezTo>
                  <a:cubicBezTo>
                    <a:pt x="35641" y="21557"/>
                    <a:pt x="35504" y="21522"/>
                    <a:pt x="35676" y="21488"/>
                  </a:cubicBezTo>
                  <a:cubicBezTo>
                    <a:pt x="35195" y="21660"/>
                    <a:pt x="35435" y="20938"/>
                    <a:pt x="35779" y="21179"/>
                  </a:cubicBezTo>
                  <a:cubicBezTo>
                    <a:pt x="35779" y="21041"/>
                    <a:pt x="36071" y="21179"/>
                    <a:pt x="36225" y="21179"/>
                  </a:cubicBezTo>
                  <a:cubicBezTo>
                    <a:pt x="35916" y="21058"/>
                    <a:pt x="36363" y="21076"/>
                    <a:pt x="36397" y="20990"/>
                  </a:cubicBezTo>
                  <a:cubicBezTo>
                    <a:pt x="35676" y="20766"/>
                    <a:pt x="36775" y="20869"/>
                    <a:pt x="36827" y="20784"/>
                  </a:cubicBezTo>
                  <a:cubicBezTo>
                    <a:pt x="36964" y="20406"/>
                    <a:pt x="37479" y="20457"/>
                    <a:pt x="37788" y="20371"/>
                  </a:cubicBezTo>
                  <a:cubicBezTo>
                    <a:pt x="37788" y="20543"/>
                    <a:pt x="37960" y="20560"/>
                    <a:pt x="38063" y="20371"/>
                  </a:cubicBezTo>
                  <a:cubicBezTo>
                    <a:pt x="38166" y="20182"/>
                    <a:pt x="38201" y="20663"/>
                    <a:pt x="38287" y="20526"/>
                  </a:cubicBezTo>
                  <a:cubicBezTo>
                    <a:pt x="40760" y="21024"/>
                    <a:pt x="38991" y="19324"/>
                    <a:pt x="37857" y="19049"/>
                  </a:cubicBezTo>
                  <a:cubicBezTo>
                    <a:pt x="37857" y="19049"/>
                    <a:pt x="37857" y="19049"/>
                    <a:pt x="37857" y="18911"/>
                  </a:cubicBezTo>
                  <a:cubicBezTo>
                    <a:pt x="37857" y="18774"/>
                    <a:pt x="38063" y="18911"/>
                    <a:pt x="37977" y="18791"/>
                  </a:cubicBezTo>
                  <a:cubicBezTo>
                    <a:pt x="37892" y="18671"/>
                    <a:pt x="38201" y="18637"/>
                    <a:pt x="37977" y="18551"/>
                  </a:cubicBezTo>
                  <a:cubicBezTo>
                    <a:pt x="37754" y="18465"/>
                    <a:pt x="37874" y="18551"/>
                    <a:pt x="37857" y="18448"/>
                  </a:cubicBezTo>
                  <a:cubicBezTo>
                    <a:pt x="37840" y="18345"/>
                    <a:pt x="38029" y="18448"/>
                    <a:pt x="38029" y="18448"/>
                  </a:cubicBezTo>
                  <a:cubicBezTo>
                    <a:pt x="38029" y="18448"/>
                    <a:pt x="38166" y="18310"/>
                    <a:pt x="38132" y="18224"/>
                  </a:cubicBezTo>
                  <a:cubicBezTo>
                    <a:pt x="38098" y="18138"/>
                    <a:pt x="37651" y="18224"/>
                    <a:pt x="37548" y="18499"/>
                  </a:cubicBezTo>
                  <a:cubicBezTo>
                    <a:pt x="37548" y="18499"/>
                    <a:pt x="37445" y="18585"/>
                    <a:pt x="37359" y="18499"/>
                  </a:cubicBezTo>
                  <a:cubicBezTo>
                    <a:pt x="37273" y="18413"/>
                    <a:pt x="37256" y="18499"/>
                    <a:pt x="37204" y="18499"/>
                  </a:cubicBezTo>
                  <a:cubicBezTo>
                    <a:pt x="37153" y="18499"/>
                    <a:pt x="37204" y="18774"/>
                    <a:pt x="37204" y="18705"/>
                  </a:cubicBezTo>
                  <a:cubicBezTo>
                    <a:pt x="37204" y="18637"/>
                    <a:pt x="37204" y="18585"/>
                    <a:pt x="37204" y="18568"/>
                  </a:cubicBezTo>
                  <a:cubicBezTo>
                    <a:pt x="37204" y="18551"/>
                    <a:pt x="36964" y="18722"/>
                    <a:pt x="36878" y="18791"/>
                  </a:cubicBezTo>
                  <a:cubicBezTo>
                    <a:pt x="36792" y="18860"/>
                    <a:pt x="37170" y="18791"/>
                    <a:pt x="37136" y="18946"/>
                  </a:cubicBezTo>
                  <a:cubicBezTo>
                    <a:pt x="37101" y="19100"/>
                    <a:pt x="37136" y="18946"/>
                    <a:pt x="37136" y="18946"/>
                  </a:cubicBezTo>
                  <a:cubicBezTo>
                    <a:pt x="37136" y="18946"/>
                    <a:pt x="37136" y="19066"/>
                    <a:pt x="37325" y="19049"/>
                  </a:cubicBezTo>
                  <a:cubicBezTo>
                    <a:pt x="37514" y="19032"/>
                    <a:pt x="37016" y="18825"/>
                    <a:pt x="37084" y="18705"/>
                  </a:cubicBezTo>
                  <a:cubicBezTo>
                    <a:pt x="37153" y="18585"/>
                    <a:pt x="37273" y="18980"/>
                    <a:pt x="37393" y="19014"/>
                  </a:cubicBezTo>
                  <a:cubicBezTo>
                    <a:pt x="37514" y="19049"/>
                    <a:pt x="37393" y="19014"/>
                    <a:pt x="37514" y="19014"/>
                  </a:cubicBezTo>
                  <a:cubicBezTo>
                    <a:pt x="37634" y="19014"/>
                    <a:pt x="37617" y="18929"/>
                    <a:pt x="37685" y="18929"/>
                  </a:cubicBezTo>
                  <a:cubicBezTo>
                    <a:pt x="37754" y="18929"/>
                    <a:pt x="37685" y="19152"/>
                    <a:pt x="37462" y="19100"/>
                  </a:cubicBezTo>
                  <a:cubicBezTo>
                    <a:pt x="37239" y="19049"/>
                    <a:pt x="36861" y="19650"/>
                    <a:pt x="36912" y="19100"/>
                  </a:cubicBezTo>
                  <a:cubicBezTo>
                    <a:pt x="36775" y="18980"/>
                    <a:pt x="36466" y="19100"/>
                    <a:pt x="36758" y="18860"/>
                  </a:cubicBezTo>
                  <a:cubicBezTo>
                    <a:pt x="37050" y="18619"/>
                    <a:pt x="36620" y="18602"/>
                    <a:pt x="36500" y="18740"/>
                  </a:cubicBezTo>
                  <a:cubicBezTo>
                    <a:pt x="36380" y="18877"/>
                    <a:pt x="36311" y="18740"/>
                    <a:pt x="36380" y="18619"/>
                  </a:cubicBezTo>
                  <a:cubicBezTo>
                    <a:pt x="36449" y="18499"/>
                    <a:pt x="36191" y="18619"/>
                    <a:pt x="36157" y="18619"/>
                  </a:cubicBezTo>
                  <a:cubicBezTo>
                    <a:pt x="36122" y="18619"/>
                    <a:pt x="36380" y="18619"/>
                    <a:pt x="36449" y="18619"/>
                  </a:cubicBezTo>
                  <a:cubicBezTo>
                    <a:pt x="36396" y="18670"/>
                    <a:pt x="36313" y="18670"/>
                    <a:pt x="36260" y="18619"/>
                  </a:cubicBezTo>
                  <a:cubicBezTo>
                    <a:pt x="36260" y="18791"/>
                    <a:pt x="36122" y="18619"/>
                    <a:pt x="36088" y="18740"/>
                  </a:cubicBezTo>
                  <a:cubicBezTo>
                    <a:pt x="36054" y="18860"/>
                    <a:pt x="36088" y="18929"/>
                    <a:pt x="35916" y="18946"/>
                  </a:cubicBezTo>
                  <a:cubicBezTo>
                    <a:pt x="35744" y="18963"/>
                    <a:pt x="35916" y="19221"/>
                    <a:pt x="35796" y="19083"/>
                  </a:cubicBezTo>
                  <a:cubicBezTo>
                    <a:pt x="35916" y="19392"/>
                    <a:pt x="35796" y="19409"/>
                    <a:pt x="35607" y="19598"/>
                  </a:cubicBezTo>
                  <a:cubicBezTo>
                    <a:pt x="35418" y="19787"/>
                    <a:pt x="35607" y="19856"/>
                    <a:pt x="35607" y="19993"/>
                  </a:cubicBezTo>
                  <a:cubicBezTo>
                    <a:pt x="35607" y="20131"/>
                    <a:pt x="35401" y="20097"/>
                    <a:pt x="35470" y="20251"/>
                  </a:cubicBezTo>
                  <a:cubicBezTo>
                    <a:pt x="35538" y="20406"/>
                    <a:pt x="35607" y="20440"/>
                    <a:pt x="35607" y="20698"/>
                  </a:cubicBezTo>
                  <a:cubicBezTo>
                    <a:pt x="35607" y="20955"/>
                    <a:pt x="36054" y="20835"/>
                    <a:pt x="35899" y="20990"/>
                  </a:cubicBezTo>
                  <a:cubicBezTo>
                    <a:pt x="35744" y="21144"/>
                    <a:pt x="35435" y="21144"/>
                    <a:pt x="35212" y="21333"/>
                  </a:cubicBezTo>
                  <a:cubicBezTo>
                    <a:pt x="35212" y="21230"/>
                    <a:pt x="35212" y="21179"/>
                    <a:pt x="35315" y="21144"/>
                  </a:cubicBezTo>
                  <a:cubicBezTo>
                    <a:pt x="35109" y="21144"/>
                    <a:pt x="34851" y="20887"/>
                    <a:pt x="34731" y="21144"/>
                  </a:cubicBezTo>
                  <a:cubicBezTo>
                    <a:pt x="34559" y="21144"/>
                    <a:pt x="34611" y="21144"/>
                    <a:pt x="34491" y="21230"/>
                  </a:cubicBezTo>
                  <a:cubicBezTo>
                    <a:pt x="34370" y="21316"/>
                    <a:pt x="34491" y="21333"/>
                    <a:pt x="34611" y="21385"/>
                  </a:cubicBezTo>
                  <a:cubicBezTo>
                    <a:pt x="34731" y="21436"/>
                    <a:pt x="34422" y="21299"/>
                    <a:pt x="34439" y="21385"/>
                  </a:cubicBezTo>
                  <a:cubicBezTo>
                    <a:pt x="34456" y="21471"/>
                    <a:pt x="34559" y="21385"/>
                    <a:pt x="34439" y="21471"/>
                  </a:cubicBezTo>
                  <a:cubicBezTo>
                    <a:pt x="34319" y="21557"/>
                    <a:pt x="34164" y="21350"/>
                    <a:pt x="34439" y="21471"/>
                  </a:cubicBezTo>
                  <a:cubicBezTo>
                    <a:pt x="34302" y="21471"/>
                    <a:pt x="34250" y="21333"/>
                    <a:pt x="34164" y="21282"/>
                  </a:cubicBezTo>
                  <a:cubicBezTo>
                    <a:pt x="34078" y="21230"/>
                    <a:pt x="33924" y="21402"/>
                    <a:pt x="34164" y="21522"/>
                  </a:cubicBezTo>
                  <a:cubicBezTo>
                    <a:pt x="34405" y="21642"/>
                    <a:pt x="34542" y="21986"/>
                    <a:pt x="34164" y="21728"/>
                  </a:cubicBezTo>
                  <a:cubicBezTo>
                    <a:pt x="34164" y="21728"/>
                    <a:pt x="34164" y="21728"/>
                    <a:pt x="34164" y="21728"/>
                  </a:cubicBezTo>
                  <a:cubicBezTo>
                    <a:pt x="34164" y="21728"/>
                    <a:pt x="34164" y="21849"/>
                    <a:pt x="34164" y="21831"/>
                  </a:cubicBezTo>
                  <a:cubicBezTo>
                    <a:pt x="34353" y="21969"/>
                    <a:pt x="34680" y="22020"/>
                    <a:pt x="34662" y="22295"/>
                  </a:cubicBezTo>
                  <a:cubicBezTo>
                    <a:pt x="34542" y="22295"/>
                    <a:pt x="34473" y="22175"/>
                    <a:pt x="34336" y="22295"/>
                  </a:cubicBezTo>
                  <a:cubicBezTo>
                    <a:pt x="34199" y="22415"/>
                    <a:pt x="34645" y="22536"/>
                    <a:pt x="34456" y="22467"/>
                  </a:cubicBezTo>
                  <a:cubicBezTo>
                    <a:pt x="34267" y="22398"/>
                    <a:pt x="34456" y="22467"/>
                    <a:pt x="34456" y="22467"/>
                  </a:cubicBezTo>
                  <a:cubicBezTo>
                    <a:pt x="34456" y="22467"/>
                    <a:pt x="34456" y="22707"/>
                    <a:pt x="34456" y="22776"/>
                  </a:cubicBezTo>
                  <a:cubicBezTo>
                    <a:pt x="34456" y="22845"/>
                    <a:pt x="34216" y="22587"/>
                    <a:pt x="34250" y="22776"/>
                  </a:cubicBezTo>
                  <a:cubicBezTo>
                    <a:pt x="34250" y="22621"/>
                    <a:pt x="34147" y="22639"/>
                    <a:pt x="34078" y="22518"/>
                  </a:cubicBezTo>
                  <a:cubicBezTo>
                    <a:pt x="34010" y="22398"/>
                    <a:pt x="34078" y="22604"/>
                    <a:pt x="34078" y="22656"/>
                  </a:cubicBezTo>
                  <a:cubicBezTo>
                    <a:pt x="33988" y="22604"/>
                    <a:pt x="33946" y="22498"/>
                    <a:pt x="33975" y="22398"/>
                  </a:cubicBezTo>
                  <a:cubicBezTo>
                    <a:pt x="33855" y="22295"/>
                    <a:pt x="33666" y="22226"/>
                    <a:pt x="33855" y="22089"/>
                  </a:cubicBezTo>
                  <a:cubicBezTo>
                    <a:pt x="34044" y="21952"/>
                    <a:pt x="34199" y="22261"/>
                    <a:pt x="34353" y="22089"/>
                  </a:cubicBezTo>
                  <a:cubicBezTo>
                    <a:pt x="34216" y="22089"/>
                    <a:pt x="34061" y="21917"/>
                    <a:pt x="33958" y="22089"/>
                  </a:cubicBezTo>
                  <a:cubicBezTo>
                    <a:pt x="33855" y="22261"/>
                    <a:pt x="33838" y="21969"/>
                    <a:pt x="33786" y="22089"/>
                  </a:cubicBezTo>
                  <a:cubicBezTo>
                    <a:pt x="33546" y="21849"/>
                    <a:pt x="33374" y="21471"/>
                    <a:pt x="33065" y="21316"/>
                  </a:cubicBezTo>
                  <a:cubicBezTo>
                    <a:pt x="33065" y="21127"/>
                    <a:pt x="33065" y="20921"/>
                    <a:pt x="33065" y="20732"/>
                  </a:cubicBezTo>
                  <a:cubicBezTo>
                    <a:pt x="32859" y="20732"/>
                    <a:pt x="32739" y="20457"/>
                    <a:pt x="32584" y="20320"/>
                  </a:cubicBezTo>
                  <a:cubicBezTo>
                    <a:pt x="32429" y="20182"/>
                    <a:pt x="32326" y="20320"/>
                    <a:pt x="32275" y="20320"/>
                  </a:cubicBezTo>
                  <a:cubicBezTo>
                    <a:pt x="32223" y="20320"/>
                    <a:pt x="32275" y="20320"/>
                    <a:pt x="32395" y="20320"/>
                  </a:cubicBezTo>
                  <a:cubicBezTo>
                    <a:pt x="32515" y="20320"/>
                    <a:pt x="32103" y="20062"/>
                    <a:pt x="31931" y="20131"/>
                  </a:cubicBezTo>
                  <a:cubicBezTo>
                    <a:pt x="31759" y="20200"/>
                    <a:pt x="31416" y="19839"/>
                    <a:pt x="31742" y="19856"/>
                  </a:cubicBezTo>
                  <a:cubicBezTo>
                    <a:pt x="31347" y="19616"/>
                    <a:pt x="31536" y="19135"/>
                    <a:pt x="31175" y="19633"/>
                  </a:cubicBezTo>
                  <a:cubicBezTo>
                    <a:pt x="31175" y="19530"/>
                    <a:pt x="31038" y="19409"/>
                    <a:pt x="31175" y="19306"/>
                  </a:cubicBezTo>
                  <a:cubicBezTo>
                    <a:pt x="31313" y="19203"/>
                    <a:pt x="30832" y="19306"/>
                    <a:pt x="30746" y="19427"/>
                  </a:cubicBezTo>
                  <a:cubicBezTo>
                    <a:pt x="30746" y="19942"/>
                    <a:pt x="31347" y="20268"/>
                    <a:pt x="31656" y="20681"/>
                  </a:cubicBezTo>
                  <a:cubicBezTo>
                    <a:pt x="31811" y="20681"/>
                    <a:pt x="32223" y="20681"/>
                    <a:pt x="31983" y="20887"/>
                  </a:cubicBezTo>
                  <a:cubicBezTo>
                    <a:pt x="32223" y="21024"/>
                    <a:pt x="32979" y="21161"/>
                    <a:pt x="32807" y="21539"/>
                  </a:cubicBezTo>
                  <a:cubicBezTo>
                    <a:pt x="32653" y="21539"/>
                    <a:pt x="32807" y="21282"/>
                    <a:pt x="32532" y="21333"/>
                  </a:cubicBezTo>
                  <a:cubicBezTo>
                    <a:pt x="32258" y="21385"/>
                    <a:pt x="32258" y="21539"/>
                    <a:pt x="32309" y="21625"/>
                  </a:cubicBezTo>
                  <a:cubicBezTo>
                    <a:pt x="32670" y="21728"/>
                    <a:pt x="32309" y="21934"/>
                    <a:pt x="32309" y="22141"/>
                  </a:cubicBezTo>
                  <a:cubicBezTo>
                    <a:pt x="32309" y="22347"/>
                    <a:pt x="31845" y="22415"/>
                    <a:pt x="32086" y="22141"/>
                  </a:cubicBezTo>
                  <a:cubicBezTo>
                    <a:pt x="32197" y="21856"/>
                    <a:pt x="32069" y="21534"/>
                    <a:pt x="31794" y="21402"/>
                  </a:cubicBezTo>
                  <a:cubicBezTo>
                    <a:pt x="31639" y="21402"/>
                    <a:pt x="31794" y="21282"/>
                    <a:pt x="31656" y="21230"/>
                  </a:cubicBezTo>
                  <a:cubicBezTo>
                    <a:pt x="31518" y="21226"/>
                    <a:pt x="31393" y="21147"/>
                    <a:pt x="31330" y="21024"/>
                  </a:cubicBezTo>
                  <a:cubicBezTo>
                    <a:pt x="30317" y="21024"/>
                    <a:pt x="30145" y="18980"/>
                    <a:pt x="29080" y="20217"/>
                  </a:cubicBezTo>
                  <a:cubicBezTo>
                    <a:pt x="29080" y="20423"/>
                    <a:pt x="28736" y="20217"/>
                    <a:pt x="28633" y="20114"/>
                  </a:cubicBezTo>
                  <a:cubicBezTo>
                    <a:pt x="27568" y="19993"/>
                    <a:pt x="28633" y="20921"/>
                    <a:pt x="27448" y="21093"/>
                  </a:cubicBezTo>
                  <a:cubicBezTo>
                    <a:pt x="27534" y="21093"/>
                    <a:pt x="27448" y="21265"/>
                    <a:pt x="27448" y="21213"/>
                  </a:cubicBezTo>
                  <a:cubicBezTo>
                    <a:pt x="26744" y="21763"/>
                    <a:pt x="27448" y="21728"/>
                    <a:pt x="27191" y="22003"/>
                  </a:cubicBezTo>
                  <a:cubicBezTo>
                    <a:pt x="26950" y="22003"/>
                    <a:pt x="27070" y="22450"/>
                    <a:pt x="26847" y="22398"/>
                  </a:cubicBezTo>
                  <a:cubicBezTo>
                    <a:pt x="26418" y="22862"/>
                    <a:pt x="25919" y="22398"/>
                    <a:pt x="25421" y="22896"/>
                  </a:cubicBezTo>
                  <a:cubicBezTo>
                    <a:pt x="25095" y="22896"/>
                    <a:pt x="25147" y="22192"/>
                    <a:pt x="24700" y="22501"/>
                  </a:cubicBezTo>
                  <a:cubicBezTo>
                    <a:pt x="24700" y="22501"/>
                    <a:pt x="24494" y="22364"/>
                    <a:pt x="24408" y="22501"/>
                  </a:cubicBezTo>
                  <a:cubicBezTo>
                    <a:pt x="24426" y="22310"/>
                    <a:pt x="24460" y="22120"/>
                    <a:pt x="24511" y="21934"/>
                  </a:cubicBezTo>
                  <a:cubicBezTo>
                    <a:pt x="24185" y="21934"/>
                    <a:pt x="24511" y="21934"/>
                    <a:pt x="24511" y="21763"/>
                  </a:cubicBezTo>
                  <a:cubicBezTo>
                    <a:pt x="24099" y="22020"/>
                    <a:pt x="24614" y="21299"/>
                    <a:pt x="24631" y="21144"/>
                  </a:cubicBezTo>
                  <a:cubicBezTo>
                    <a:pt x="24648" y="20990"/>
                    <a:pt x="24631" y="20595"/>
                    <a:pt x="24734" y="20457"/>
                  </a:cubicBezTo>
                  <a:lnTo>
                    <a:pt x="24734" y="20457"/>
                  </a:lnTo>
                  <a:cubicBezTo>
                    <a:pt x="24734" y="20457"/>
                    <a:pt x="24734" y="20457"/>
                    <a:pt x="24734" y="20337"/>
                  </a:cubicBezTo>
                  <a:cubicBezTo>
                    <a:pt x="24734" y="20217"/>
                    <a:pt x="24734" y="20337"/>
                    <a:pt x="24734" y="20234"/>
                  </a:cubicBezTo>
                  <a:cubicBezTo>
                    <a:pt x="24734" y="20131"/>
                    <a:pt x="24940" y="20097"/>
                    <a:pt x="25026" y="20045"/>
                  </a:cubicBezTo>
                  <a:cubicBezTo>
                    <a:pt x="25112" y="19993"/>
                    <a:pt x="25404" y="20045"/>
                    <a:pt x="25490" y="20045"/>
                  </a:cubicBezTo>
                  <a:cubicBezTo>
                    <a:pt x="25851" y="20045"/>
                    <a:pt x="26246" y="20217"/>
                    <a:pt x="26607" y="20131"/>
                  </a:cubicBezTo>
                  <a:cubicBezTo>
                    <a:pt x="27242" y="20629"/>
                    <a:pt x="26847" y="18911"/>
                    <a:pt x="27276" y="19564"/>
                  </a:cubicBezTo>
                  <a:cubicBezTo>
                    <a:pt x="27276" y="19461"/>
                    <a:pt x="27173" y="19306"/>
                    <a:pt x="27053" y="19289"/>
                  </a:cubicBezTo>
                  <a:cubicBezTo>
                    <a:pt x="27225" y="19066"/>
                    <a:pt x="26899" y="19014"/>
                    <a:pt x="26813" y="18860"/>
                  </a:cubicBezTo>
                  <a:cubicBezTo>
                    <a:pt x="26727" y="18705"/>
                    <a:pt x="26813" y="18619"/>
                    <a:pt x="26950" y="18722"/>
                  </a:cubicBezTo>
                  <a:cubicBezTo>
                    <a:pt x="26847" y="18568"/>
                    <a:pt x="26727" y="18825"/>
                    <a:pt x="26727" y="18551"/>
                  </a:cubicBezTo>
                  <a:cubicBezTo>
                    <a:pt x="26607" y="18551"/>
                    <a:pt x="26400" y="18345"/>
                    <a:pt x="26229" y="18465"/>
                  </a:cubicBezTo>
                  <a:cubicBezTo>
                    <a:pt x="26057" y="18585"/>
                    <a:pt x="26229" y="18465"/>
                    <a:pt x="26229" y="18345"/>
                  </a:cubicBezTo>
                  <a:cubicBezTo>
                    <a:pt x="26229" y="18224"/>
                    <a:pt x="26332" y="18190"/>
                    <a:pt x="26229" y="18345"/>
                  </a:cubicBezTo>
                  <a:cubicBezTo>
                    <a:pt x="26126" y="18499"/>
                    <a:pt x="26229" y="18345"/>
                    <a:pt x="26229" y="18345"/>
                  </a:cubicBezTo>
                  <a:cubicBezTo>
                    <a:pt x="25851" y="18224"/>
                    <a:pt x="26435" y="18207"/>
                    <a:pt x="26555" y="18121"/>
                  </a:cubicBezTo>
                  <a:cubicBezTo>
                    <a:pt x="26692" y="18293"/>
                    <a:pt x="26795" y="18121"/>
                    <a:pt x="27019" y="18241"/>
                  </a:cubicBezTo>
                  <a:cubicBezTo>
                    <a:pt x="26989" y="18096"/>
                    <a:pt x="26949" y="17952"/>
                    <a:pt x="26899" y="17812"/>
                  </a:cubicBezTo>
                  <a:cubicBezTo>
                    <a:pt x="26899" y="17812"/>
                    <a:pt x="27053" y="17812"/>
                    <a:pt x="27105" y="17812"/>
                  </a:cubicBezTo>
                  <a:cubicBezTo>
                    <a:pt x="27156" y="17812"/>
                    <a:pt x="27397" y="18001"/>
                    <a:pt x="27500" y="17812"/>
                  </a:cubicBezTo>
                  <a:cubicBezTo>
                    <a:pt x="27259" y="17623"/>
                    <a:pt x="27775" y="17709"/>
                    <a:pt x="27775" y="17606"/>
                  </a:cubicBezTo>
                  <a:cubicBezTo>
                    <a:pt x="27775" y="17503"/>
                    <a:pt x="27860" y="17383"/>
                    <a:pt x="27895" y="17280"/>
                  </a:cubicBezTo>
                  <a:cubicBezTo>
                    <a:pt x="27929" y="17177"/>
                    <a:pt x="28204" y="16988"/>
                    <a:pt x="28444" y="17125"/>
                  </a:cubicBezTo>
                  <a:cubicBezTo>
                    <a:pt x="28273" y="17125"/>
                    <a:pt x="28221" y="16919"/>
                    <a:pt x="28444" y="17125"/>
                  </a:cubicBezTo>
                  <a:cubicBezTo>
                    <a:pt x="28668" y="17331"/>
                    <a:pt x="28324" y="17005"/>
                    <a:pt x="28547" y="17022"/>
                  </a:cubicBezTo>
                  <a:cubicBezTo>
                    <a:pt x="28187" y="16764"/>
                    <a:pt x="28925" y="16112"/>
                    <a:pt x="29286" y="16438"/>
                  </a:cubicBezTo>
                  <a:cubicBezTo>
                    <a:pt x="29028" y="16249"/>
                    <a:pt x="29389" y="16112"/>
                    <a:pt x="29458" y="16438"/>
                  </a:cubicBezTo>
                  <a:cubicBezTo>
                    <a:pt x="29458" y="16197"/>
                    <a:pt x="29458" y="16438"/>
                    <a:pt x="29595" y="16438"/>
                  </a:cubicBezTo>
                  <a:cubicBezTo>
                    <a:pt x="29441" y="16026"/>
                    <a:pt x="29750" y="16232"/>
                    <a:pt x="29956" y="16301"/>
                  </a:cubicBezTo>
                  <a:cubicBezTo>
                    <a:pt x="29389" y="16043"/>
                    <a:pt x="29544" y="15493"/>
                    <a:pt x="29389" y="15115"/>
                  </a:cubicBezTo>
                  <a:cubicBezTo>
                    <a:pt x="29630" y="15115"/>
                    <a:pt x="29527" y="14961"/>
                    <a:pt x="29664" y="15115"/>
                  </a:cubicBezTo>
                  <a:cubicBezTo>
                    <a:pt x="29664" y="14634"/>
                    <a:pt x="29836" y="15115"/>
                    <a:pt x="30025" y="15115"/>
                  </a:cubicBezTo>
                  <a:cubicBezTo>
                    <a:pt x="30025" y="15373"/>
                    <a:pt x="29527" y="15528"/>
                    <a:pt x="29922" y="16009"/>
                  </a:cubicBezTo>
                  <a:cubicBezTo>
                    <a:pt x="29922" y="15888"/>
                    <a:pt x="30334" y="16009"/>
                    <a:pt x="30059" y="16094"/>
                  </a:cubicBezTo>
                  <a:cubicBezTo>
                    <a:pt x="30591" y="16094"/>
                    <a:pt x="30385" y="15768"/>
                    <a:pt x="30883" y="16094"/>
                  </a:cubicBezTo>
                  <a:cubicBezTo>
                    <a:pt x="31124" y="16472"/>
                    <a:pt x="31656" y="15356"/>
                    <a:pt x="32103" y="15768"/>
                  </a:cubicBezTo>
                  <a:cubicBezTo>
                    <a:pt x="31828" y="15768"/>
                    <a:pt x="32103" y="16043"/>
                    <a:pt x="32326" y="15768"/>
                  </a:cubicBezTo>
                  <a:cubicBezTo>
                    <a:pt x="32299" y="15829"/>
                    <a:pt x="32250" y="15878"/>
                    <a:pt x="32189" y="15905"/>
                  </a:cubicBezTo>
                  <a:cubicBezTo>
                    <a:pt x="34078" y="15820"/>
                    <a:pt x="31656" y="15270"/>
                    <a:pt x="32704" y="14497"/>
                  </a:cubicBezTo>
                  <a:cubicBezTo>
                    <a:pt x="33082" y="15081"/>
                    <a:pt x="33202" y="14686"/>
                    <a:pt x="33031" y="14222"/>
                  </a:cubicBezTo>
                  <a:cubicBezTo>
                    <a:pt x="33031" y="14428"/>
                    <a:pt x="32739" y="14222"/>
                    <a:pt x="32842" y="14068"/>
                  </a:cubicBezTo>
                  <a:cubicBezTo>
                    <a:pt x="32532" y="14068"/>
                    <a:pt x="32842" y="13758"/>
                    <a:pt x="32842" y="13690"/>
                  </a:cubicBezTo>
                  <a:cubicBezTo>
                    <a:pt x="32842" y="13621"/>
                    <a:pt x="33082" y="13690"/>
                    <a:pt x="32979" y="13690"/>
                  </a:cubicBezTo>
                  <a:lnTo>
                    <a:pt x="33615" y="13793"/>
                  </a:lnTo>
                  <a:cubicBezTo>
                    <a:pt x="33426" y="13501"/>
                    <a:pt x="33615" y="13690"/>
                    <a:pt x="33752" y="13466"/>
                  </a:cubicBezTo>
                  <a:cubicBezTo>
                    <a:pt x="33889" y="13243"/>
                    <a:pt x="33305" y="13363"/>
                    <a:pt x="33546" y="13192"/>
                  </a:cubicBezTo>
                  <a:cubicBezTo>
                    <a:pt x="33546" y="13192"/>
                    <a:pt x="33426" y="13295"/>
                    <a:pt x="33408" y="13192"/>
                  </a:cubicBezTo>
                  <a:cubicBezTo>
                    <a:pt x="33408" y="13346"/>
                    <a:pt x="33099" y="13363"/>
                    <a:pt x="33031" y="13312"/>
                  </a:cubicBezTo>
                  <a:cubicBezTo>
                    <a:pt x="32962" y="13260"/>
                    <a:pt x="33031" y="13312"/>
                    <a:pt x="33031" y="13312"/>
                  </a:cubicBezTo>
                  <a:cubicBezTo>
                    <a:pt x="33031" y="13312"/>
                    <a:pt x="33031" y="13552"/>
                    <a:pt x="33031" y="13312"/>
                  </a:cubicBezTo>
                  <a:cubicBezTo>
                    <a:pt x="33031" y="13449"/>
                    <a:pt x="32601" y="13466"/>
                    <a:pt x="32567" y="13621"/>
                  </a:cubicBezTo>
                  <a:cubicBezTo>
                    <a:pt x="32567" y="13312"/>
                    <a:pt x="32412" y="13415"/>
                    <a:pt x="32172" y="13260"/>
                  </a:cubicBezTo>
                  <a:cubicBezTo>
                    <a:pt x="31931" y="13106"/>
                    <a:pt x="31691" y="12144"/>
                    <a:pt x="31914" y="12058"/>
                  </a:cubicBezTo>
                  <a:cubicBezTo>
                    <a:pt x="32137" y="11972"/>
                    <a:pt x="31914" y="11972"/>
                    <a:pt x="32017" y="12058"/>
                  </a:cubicBezTo>
                  <a:cubicBezTo>
                    <a:pt x="32120" y="12144"/>
                    <a:pt x="32017" y="11921"/>
                    <a:pt x="32017" y="11817"/>
                  </a:cubicBezTo>
                  <a:cubicBezTo>
                    <a:pt x="32017" y="11714"/>
                    <a:pt x="32240" y="11354"/>
                    <a:pt x="32309" y="11457"/>
                  </a:cubicBezTo>
                  <a:cubicBezTo>
                    <a:pt x="32103" y="11010"/>
                    <a:pt x="31708" y="11148"/>
                    <a:pt x="31502" y="11182"/>
                  </a:cubicBezTo>
                  <a:cubicBezTo>
                    <a:pt x="31622" y="11354"/>
                    <a:pt x="31502" y="11577"/>
                    <a:pt x="31656" y="11714"/>
                  </a:cubicBezTo>
                  <a:cubicBezTo>
                    <a:pt x="31532" y="12056"/>
                    <a:pt x="31318" y="12359"/>
                    <a:pt x="31038" y="12590"/>
                  </a:cubicBezTo>
                  <a:cubicBezTo>
                    <a:pt x="31158" y="12676"/>
                    <a:pt x="31038" y="12848"/>
                    <a:pt x="31175" y="12968"/>
                  </a:cubicBezTo>
                  <a:cubicBezTo>
                    <a:pt x="30883" y="13123"/>
                    <a:pt x="32189" y="13999"/>
                    <a:pt x="31382" y="13793"/>
                  </a:cubicBezTo>
                  <a:cubicBezTo>
                    <a:pt x="31382" y="13793"/>
                    <a:pt x="30901" y="13793"/>
                    <a:pt x="31210" y="13913"/>
                  </a:cubicBezTo>
                  <a:cubicBezTo>
                    <a:pt x="31519" y="14033"/>
                    <a:pt x="31811" y="14119"/>
                    <a:pt x="31485" y="14050"/>
                  </a:cubicBezTo>
                  <a:cubicBezTo>
                    <a:pt x="31485" y="14050"/>
                    <a:pt x="31485" y="14257"/>
                    <a:pt x="31364" y="14188"/>
                  </a:cubicBezTo>
                  <a:cubicBezTo>
                    <a:pt x="31244" y="14119"/>
                    <a:pt x="31467" y="14325"/>
                    <a:pt x="31364" y="14342"/>
                  </a:cubicBezTo>
                  <a:cubicBezTo>
                    <a:pt x="31485" y="14342"/>
                    <a:pt x="31519" y="14600"/>
                    <a:pt x="31364" y="14514"/>
                  </a:cubicBezTo>
                  <a:cubicBezTo>
                    <a:pt x="31502" y="14789"/>
                    <a:pt x="31519" y="15510"/>
                    <a:pt x="31090" y="15236"/>
                  </a:cubicBezTo>
                  <a:cubicBezTo>
                    <a:pt x="30815" y="16301"/>
                    <a:pt x="30059" y="14153"/>
                    <a:pt x="30162" y="14050"/>
                  </a:cubicBezTo>
                  <a:cubicBezTo>
                    <a:pt x="29990" y="13947"/>
                    <a:pt x="29939" y="13844"/>
                    <a:pt x="29939" y="13810"/>
                  </a:cubicBezTo>
                  <a:cubicBezTo>
                    <a:pt x="29958" y="13906"/>
                    <a:pt x="29958" y="14006"/>
                    <a:pt x="29939" y="14102"/>
                  </a:cubicBezTo>
                  <a:cubicBezTo>
                    <a:pt x="29939" y="14102"/>
                    <a:pt x="29939" y="14102"/>
                    <a:pt x="29733" y="13965"/>
                  </a:cubicBezTo>
                  <a:cubicBezTo>
                    <a:pt x="29733" y="14119"/>
                    <a:pt x="29733" y="14360"/>
                    <a:pt x="29595" y="14291"/>
                  </a:cubicBezTo>
                  <a:cubicBezTo>
                    <a:pt x="29733" y="14463"/>
                    <a:pt x="29286" y="14583"/>
                    <a:pt x="29183" y="14428"/>
                  </a:cubicBezTo>
                  <a:cubicBezTo>
                    <a:pt x="29080" y="14549"/>
                    <a:pt x="28651" y="14050"/>
                    <a:pt x="29183" y="14102"/>
                  </a:cubicBezTo>
                  <a:cubicBezTo>
                    <a:pt x="28960" y="14102"/>
                    <a:pt x="29183" y="13999"/>
                    <a:pt x="29011" y="13879"/>
                  </a:cubicBezTo>
                  <a:cubicBezTo>
                    <a:pt x="29011" y="14188"/>
                    <a:pt x="28771" y="13690"/>
                    <a:pt x="29011" y="13879"/>
                  </a:cubicBezTo>
                  <a:cubicBezTo>
                    <a:pt x="29252" y="14068"/>
                    <a:pt x="29011" y="13879"/>
                    <a:pt x="29166" y="13776"/>
                  </a:cubicBezTo>
                  <a:cubicBezTo>
                    <a:pt x="28960" y="13776"/>
                    <a:pt x="29166" y="13449"/>
                    <a:pt x="29166" y="13655"/>
                  </a:cubicBezTo>
                  <a:cubicBezTo>
                    <a:pt x="29118" y="13609"/>
                    <a:pt x="29118" y="13533"/>
                    <a:pt x="29164" y="13485"/>
                  </a:cubicBezTo>
                  <a:cubicBezTo>
                    <a:pt x="29165" y="13485"/>
                    <a:pt x="29165" y="13484"/>
                    <a:pt x="29166" y="13484"/>
                  </a:cubicBezTo>
                  <a:cubicBezTo>
                    <a:pt x="28943" y="13569"/>
                    <a:pt x="28822" y="13724"/>
                    <a:pt x="28943" y="13484"/>
                  </a:cubicBezTo>
                  <a:cubicBezTo>
                    <a:pt x="28788" y="13484"/>
                    <a:pt x="28736" y="13569"/>
                    <a:pt x="28943" y="13381"/>
                  </a:cubicBezTo>
                  <a:cubicBezTo>
                    <a:pt x="28599" y="13243"/>
                    <a:pt x="29544" y="13484"/>
                    <a:pt x="29355" y="13157"/>
                  </a:cubicBezTo>
                  <a:cubicBezTo>
                    <a:pt x="29355" y="13329"/>
                    <a:pt x="28582" y="13295"/>
                    <a:pt x="28994" y="13157"/>
                  </a:cubicBezTo>
                  <a:cubicBezTo>
                    <a:pt x="28651" y="13157"/>
                    <a:pt x="28994" y="13037"/>
                    <a:pt x="29183" y="13020"/>
                  </a:cubicBezTo>
                  <a:cubicBezTo>
                    <a:pt x="28822" y="13020"/>
                    <a:pt x="28754" y="12831"/>
                    <a:pt x="29046" y="12917"/>
                  </a:cubicBezTo>
                  <a:cubicBezTo>
                    <a:pt x="28960" y="12917"/>
                    <a:pt x="29046" y="12779"/>
                    <a:pt x="29183" y="12917"/>
                  </a:cubicBezTo>
                  <a:lnTo>
                    <a:pt x="29183" y="12797"/>
                  </a:lnTo>
                  <a:cubicBezTo>
                    <a:pt x="29183" y="12797"/>
                    <a:pt x="29183" y="12797"/>
                    <a:pt x="29441" y="12797"/>
                  </a:cubicBezTo>
                  <a:cubicBezTo>
                    <a:pt x="29114" y="12797"/>
                    <a:pt x="29303" y="12590"/>
                    <a:pt x="29578" y="12797"/>
                  </a:cubicBezTo>
                  <a:cubicBezTo>
                    <a:pt x="29217" y="12505"/>
                    <a:pt x="29578" y="12797"/>
                    <a:pt x="29578" y="12676"/>
                  </a:cubicBezTo>
                  <a:cubicBezTo>
                    <a:pt x="29578" y="12556"/>
                    <a:pt x="29922" y="12213"/>
                    <a:pt x="29767" y="12676"/>
                  </a:cubicBezTo>
                  <a:cubicBezTo>
                    <a:pt x="30007" y="12539"/>
                    <a:pt x="29973" y="12539"/>
                    <a:pt x="30059" y="12298"/>
                  </a:cubicBezTo>
                  <a:cubicBezTo>
                    <a:pt x="30145" y="12058"/>
                    <a:pt x="29784" y="12814"/>
                    <a:pt x="29801" y="12419"/>
                  </a:cubicBezTo>
                  <a:cubicBezTo>
                    <a:pt x="29664" y="12522"/>
                    <a:pt x="29801" y="12161"/>
                    <a:pt x="29801" y="12195"/>
                  </a:cubicBezTo>
                  <a:cubicBezTo>
                    <a:pt x="29801" y="12230"/>
                    <a:pt x="29990" y="12006"/>
                    <a:pt x="30145" y="11766"/>
                  </a:cubicBezTo>
                  <a:cubicBezTo>
                    <a:pt x="29990" y="11886"/>
                    <a:pt x="30059" y="11525"/>
                    <a:pt x="30145" y="11611"/>
                  </a:cubicBezTo>
                  <a:cubicBezTo>
                    <a:pt x="30231" y="11697"/>
                    <a:pt x="30145" y="11440"/>
                    <a:pt x="30145" y="11525"/>
                  </a:cubicBezTo>
                  <a:cubicBezTo>
                    <a:pt x="30042" y="11319"/>
                    <a:pt x="30145" y="11440"/>
                    <a:pt x="30145" y="11337"/>
                  </a:cubicBezTo>
                  <a:cubicBezTo>
                    <a:pt x="29939" y="11337"/>
                    <a:pt x="30145" y="11233"/>
                    <a:pt x="30025" y="11148"/>
                  </a:cubicBezTo>
                  <a:cubicBezTo>
                    <a:pt x="29904" y="11062"/>
                    <a:pt x="30025" y="10821"/>
                    <a:pt x="30334" y="10976"/>
                  </a:cubicBezTo>
                  <a:cubicBezTo>
                    <a:pt x="30179" y="10890"/>
                    <a:pt x="30111" y="10735"/>
                    <a:pt x="30334" y="10838"/>
                  </a:cubicBezTo>
                  <a:cubicBezTo>
                    <a:pt x="30557" y="10941"/>
                    <a:pt x="30162" y="10701"/>
                    <a:pt x="30334" y="10684"/>
                  </a:cubicBezTo>
                  <a:cubicBezTo>
                    <a:pt x="30042" y="10684"/>
                    <a:pt x="30334" y="10684"/>
                    <a:pt x="30334" y="10478"/>
                  </a:cubicBezTo>
                  <a:cubicBezTo>
                    <a:pt x="30523" y="10478"/>
                    <a:pt x="30488" y="10478"/>
                    <a:pt x="30506" y="10478"/>
                  </a:cubicBezTo>
                  <a:cubicBezTo>
                    <a:pt x="30918" y="10564"/>
                    <a:pt x="30214" y="10323"/>
                    <a:pt x="30506" y="10323"/>
                  </a:cubicBezTo>
                  <a:cubicBezTo>
                    <a:pt x="30506" y="10323"/>
                    <a:pt x="30506" y="10220"/>
                    <a:pt x="30506" y="10220"/>
                  </a:cubicBezTo>
                  <a:cubicBezTo>
                    <a:pt x="30506" y="10220"/>
                    <a:pt x="30506" y="9911"/>
                    <a:pt x="30609" y="10117"/>
                  </a:cubicBezTo>
                  <a:cubicBezTo>
                    <a:pt x="30712" y="10323"/>
                    <a:pt x="30609" y="10117"/>
                    <a:pt x="30609" y="10117"/>
                  </a:cubicBezTo>
                  <a:cubicBezTo>
                    <a:pt x="30385" y="9980"/>
                    <a:pt x="30609" y="10014"/>
                    <a:pt x="30609" y="10117"/>
                  </a:cubicBezTo>
                  <a:cubicBezTo>
                    <a:pt x="30609" y="10220"/>
                    <a:pt x="30609" y="9773"/>
                    <a:pt x="30609" y="10117"/>
                  </a:cubicBezTo>
                  <a:cubicBezTo>
                    <a:pt x="30609" y="9670"/>
                    <a:pt x="30609" y="10237"/>
                    <a:pt x="30798" y="10117"/>
                  </a:cubicBezTo>
                  <a:cubicBezTo>
                    <a:pt x="30609" y="9773"/>
                    <a:pt x="31021" y="10117"/>
                    <a:pt x="30798" y="9739"/>
                  </a:cubicBezTo>
                  <a:cubicBezTo>
                    <a:pt x="30901" y="9739"/>
                    <a:pt x="31038" y="9911"/>
                    <a:pt x="31124" y="9894"/>
                  </a:cubicBezTo>
                  <a:cubicBezTo>
                    <a:pt x="31210" y="9877"/>
                    <a:pt x="31124" y="9602"/>
                    <a:pt x="31124" y="9619"/>
                  </a:cubicBezTo>
                  <a:cubicBezTo>
                    <a:pt x="31124" y="9636"/>
                    <a:pt x="30969" y="9464"/>
                    <a:pt x="31124" y="9619"/>
                  </a:cubicBezTo>
                  <a:cubicBezTo>
                    <a:pt x="31279" y="9773"/>
                    <a:pt x="31124" y="9499"/>
                    <a:pt x="31124" y="9619"/>
                  </a:cubicBezTo>
                  <a:cubicBezTo>
                    <a:pt x="31244" y="9447"/>
                    <a:pt x="31279" y="10426"/>
                    <a:pt x="31261" y="9619"/>
                  </a:cubicBezTo>
                  <a:cubicBezTo>
                    <a:pt x="31536" y="10134"/>
                    <a:pt x="31261" y="9516"/>
                    <a:pt x="31450" y="9499"/>
                  </a:cubicBezTo>
                  <a:cubicBezTo>
                    <a:pt x="31639" y="9481"/>
                    <a:pt x="31450" y="9653"/>
                    <a:pt x="31553" y="9842"/>
                  </a:cubicBezTo>
                  <a:cubicBezTo>
                    <a:pt x="31656" y="10031"/>
                    <a:pt x="31639" y="9842"/>
                    <a:pt x="31674" y="9842"/>
                  </a:cubicBezTo>
                  <a:cubicBezTo>
                    <a:pt x="31502" y="9499"/>
                    <a:pt x="31863" y="9688"/>
                    <a:pt x="31845" y="9842"/>
                  </a:cubicBezTo>
                  <a:cubicBezTo>
                    <a:pt x="32172" y="9842"/>
                    <a:pt x="32051" y="10134"/>
                    <a:pt x="31742" y="10031"/>
                  </a:cubicBezTo>
                  <a:cubicBezTo>
                    <a:pt x="31845" y="10031"/>
                    <a:pt x="31948" y="10031"/>
                    <a:pt x="32000" y="10220"/>
                  </a:cubicBezTo>
                  <a:cubicBezTo>
                    <a:pt x="32051" y="10409"/>
                    <a:pt x="32120" y="10083"/>
                    <a:pt x="32275" y="10220"/>
                  </a:cubicBezTo>
                  <a:cubicBezTo>
                    <a:pt x="32275" y="10100"/>
                    <a:pt x="32275" y="10117"/>
                    <a:pt x="32275" y="10048"/>
                  </a:cubicBezTo>
                  <a:cubicBezTo>
                    <a:pt x="32275" y="9980"/>
                    <a:pt x="32653" y="10306"/>
                    <a:pt x="32378" y="10048"/>
                  </a:cubicBezTo>
                  <a:cubicBezTo>
                    <a:pt x="32378" y="10237"/>
                    <a:pt x="32567" y="10048"/>
                    <a:pt x="32584" y="10220"/>
                  </a:cubicBezTo>
                  <a:cubicBezTo>
                    <a:pt x="32601" y="10392"/>
                    <a:pt x="33220" y="10220"/>
                    <a:pt x="33683" y="10529"/>
                  </a:cubicBezTo>
                  <a:cubicBezTo>
                    <a:pt x="33563" y="10392"/>
                    <a:pt x="34044" y="10735"/>
                    <a:pt x="33804" y="10529"/>
                  </a:cubicBezTo>
                  <a:cubicBezTo>
                    <a:pt x="34697" y="10838"/>
                    <a:pt x="34611" y="11852"/>
                    <a:pt x="33597" y="11354"/>
                  </a:cubicBezTo>
                  <a:cubicBezTo>
                    <a:pt x="33477" y="11354"/>
                    <a:pt x="33477" y="11354"/>
                    <a:pt x="33426" y="11354"/>
                  </a:cubicBezTo>
                  <a:cubicBezTo>
                    <a:pt x="33374" y="11354"/>
                    <a:pt x="32910" y="11096"/>
                    <a:pt x="33065" y="11354"/>
                  </a:cubicBezTo>
                  <a:cubicBezTo>
                    <a:pt x="33220" y="11611"/>
                    <a:pt x="33460" y="11491"/>
                    <a:pt x="33357" y="11663"/>
                  </a:cubicBezTo>
                  <a:cubicBezTo>
                    <a:pt x="33632" y="11663"/>
                    <a:pt x="34834" y="13277"/>
                    <a:pt x="34576" y="12333"/>
                  </a:cubicBezTo>
                  <a:cubicBezTo>
                    <a:pt x="34388" y="12505"/>
                    <a:pt x="34113" y="12058"/>
                    <a:pt x="34250" y="12006"/>
                  </a:cubicBezTo>
                  <a:cubicBezTo>
                    <a:pt x="35693" y="12917"/>
                    <a:pt x="33975" y="11148"/>
                    <a:pt x="34972" y="11474"/>
                  </a:cubicBezTo>
                  <a:cubicBezTo>
                    <a:pt x="34972" y="11337"/>
                    <a:pt x="35092" y="11474"/>
                    <a:pt x="35143" y="11474"/>
                  </a:cubicBezTo>
                  <a:cubicBezTo>
                    <a:pt x="34895" y="11040"/>
                    <a:pt x="34569" y="10656"/>
                    <a:pt x="34181" y="10340"/>
                  </a:cubicBezTo>
                  <a:cubicBezTo>
                    <a:pt x="34491" y="10340"/>
                    <a:pt x="34972" y="10443"/>
                    <a:pt x="34800" y="10753"/>
                  </a:cubicBezTo>
                  <a:cubicBezTo>
                    <a:pt x="35195" y="11354"/>
                    <a:pt x="35349" y="10753"/>
                    <a:pt x="35143" y="10529"/>
                  </a:cubicBezTo>
                  <a:cubicBezTo>
                    <a:pt x="35315" y="10529"/>
                    <a:pt x="35143" y="9945"/>
                    <a:pt x="35401" y="10289"/>
                  </a:cubicBezTo>
                  <a:cubicBezTo>
                    <a:pt x="35401" y="10186"/>
                    <a:pt x="35178" y="9980"/>
                    <a:pt x="35401" y="10151"/>
                  </a:cubicBezTo>
                  <a:cubicBezTo>
                    <a:pt x="35229" y="9705"/>
                    <a:pt x="35521" y="10151"/>
                    <a:pt x="35727" y="10306"/>
                  </a:cubicBezTo>
                  <a:cubicBezTo>
                    <a:pt x="35727" y="10203"/>
                    <a:pt x="35727" y="10169"/>
                    <a:pt x="35727" y="10306"/>
                  </a:cubicBezTo>
                  <a:cubicBezTo>
                    <a:pt x="35504" y="10048"/>
                    <a:pt x="35882" y="10134"/>
                    <a:pt x="35830" y="9842"/>
                  </a:cubicBezTo>
                  <a:cubicBezTo>
                    <a:pt x="35951" y="9997"/>
                    <a:pt x="36311" y="10272"/>
                    <a:pt x="36019" y="9945"/>
                  </a:cubicBezTo>
                  <a:cubicBezTo>
                    <a:pt x="36191" y="9945"/>
                    <a:pt x="35916" y="9791"/>
                    <a:pt x="36122" y="9945"/>
                  </a:cubicBezTo>
                  <a:cubicBezTo>
                    <a:pt x="36035" y="9882"/>
                    <a:pt x="35943" y="9824"/>
                    <a:pt x="35848" y="9773"/>
                  </a:cubicBezTo>
                  <a:lnTo>
                    <a:pt x="35848" y="9773"/>
                  </a:lnTo>
                  <a:cubicBezTo>
                    <a:pt x="35057" y="9155"/>
                    <a:pt x="36586" y="9619"/>
                    <a:pt x="36981" y="9894"/>
                  </a:cubicBezTo>
                  <a:cubicBezTo>
                    <a:pt x="36792" y="9619"/>
                    <a:pt x="36517" y="9567"/>
                    <a:pt x="36260" y="9361"/>
                  </a:cubicBezTo>
                  <a:lnTo>
                    <a:pt x="36260" y="9361"/>
                  </a:lnTo>
                  <a:cubicBezTo>
                    <a:pt x="36260" y="9361"/>
                    <a:pt x="36260" y="9361"/>
                    <a:pt x="36140" y="9361"/>
                  </a:cubicBezTo>
                  <a:lnTo>
                    <a:pt x="36140" y="9361"/>
                  </a:lnTo>
                  <a:lnTo>
                    <a:pt x="35882" y="9155"/>
                  </a:lnTo>
                  <a:cubicBezTo>
                    <a:pt x="36019" y="9155"/>
                    <a:pt x="35624" y="8983"/>
                    <a:pt x="35727" y="8983"/>
                  </a:cubicBezTo>
                  <a:cubicBezTo>
                    <a:pt x="35504" y="8880"/>
                    <a:pt x="34353" y="7918"/>
                    <a:pt x="34594" y="7884"/>
                  </a:cubicBezTo>
                  <a:cubicBezTo>
                    <a:pt x="35435" y="8193"/>
                    <a:pt x="36311" y="9086"/>
                    <a:pt x="37136" y="9602"/>
                  </a:cubicBezTo>
                  <a:lnTo>
                    <a:pt x="37136" y="9602"/>
                  </a:lnTo>
                  <a:cubicBezTo>
                    <a:pt x="37389" y="9800"/>
                    <a:pt x="37614" y="10031"/>
                    <a:pt x="37806" y="10289"/>
                  </a:cubicBezTo>
                  <a:lnTo>
                    <a:pt x="37806" y="10289"/>
                  </a:lnTo>
                  <a:cubicBezTo>
                    <a:pt x="37995" y="10409"/>
                    <a:pt x="37977" y="10581"/>
                    <a:pt x="37806" y="10289"/>
                  </a:cubicBezTo>
                  <a:cubicBezTo>
                    <a:pt x="37806" y="10289"/>
                    <a:pt x="37479" y="10289"/>
                    <a:pt x="37703" y="10426"/>
                  </a:cubicBezTo>
                  <a:cubicBezTo>
                    <a:pt x="38939" y="10701"/>
                    <a:pt x="37256" y="9619"/>
                    <a:pt x="37101" y="9275"/>
                  </a:cubicBezTo>
                  <a:cubicBezTo>
                    <a:pt x="37101" y="9275"/>
                    <a:pt x="37101" y="9275"/>
                    <a:pt x="37101" y="9275"/>
                  </a:cubicBezTo>
                  <a:cubicBezTo>
                    <a:pt x="36284" y="8916"/>
                    <a:pt x="35525" y="8435"/>
                    <a:pt x="34851" y="7850"/>
                  </a:cubicBezTo>
                  <a:cubicBezTo>
                    <a:pt x="35229" y="8021"/>
                    <a:pt x="35573" y="8399"/>
                    <a:pt x="35933" y="8451"/>
                  </a:cubicBezTo>
                  <a:cubicBezTo>
                    <a:pt x="35796" y="8262"/>
                    <a:pt x="36208" y="8571"/>
                    <a:pt x="36105" y="8451"/>
                  </a:cubicBezTo>
                  <a:cubicBezTo>
                    <a:pt x="35827" y="8436"/>
                    <a:pt x="35564" y="8320"/>
                    <a:pt x="35367" y="8125"/>
                  </a:cubicBezTo>
                  <a:cubicBezTo>
                    <a:pt x="35727" y="8279"/>
                    <a:pt x="35367" y="8125"/>
                    <a:pt x="35367" y="8039"/>
                  </a:cubicBezTo>
                  <a:lnTo>
                    <a:pt x="35367" y="8039"/>
                  </a:lnTo>
                  <a:cubicBezTo>
                    <a:pt x="34886" y="7455"/>
                    <a:pt x="37084" y="8880"/>
                    <a:pt x="36363" y="8331"/>
                  </a:cubicBezTo>
                  <a:cubicBezTo>
                    <a:pt x="36637" y="8531"/>
                    <a:pt x="36938" y="8693"/>
                    <a:pt x="37256" y="8812"/>
                  </a:cubicBezTo>
                  <a:cubicBezTo>
                    <a:pt x="36947" y="8605"/>
                    <a:pt x="37256" y="8691"/>
                    <a:pt x="37428" y="8812"/>
                  </a:cubicBezTo>
                  <a:cubicBezTo>
                    <a:pt x="37325" y="8709"/>
                    <a:pt x="37033" y="8588"/>
                    <a:pt x="37101" y="8709"/>
                  </a:cubicBezTo>
                  <a:cubicBezTo>
                    <a:pt x="36569" y="8468"/>
                    <a:pt x="36019" y="8056"/>
                    <a:pt x="35384" y="7798"/>
                  </a:cubicBezTo>
                  <a:cubicBezTo>
                    <a:pt x="35212" y="7798"/>
                    <a:pt x="34405" y="7403"/>
                    <a:pt x="34525" y="7231"/>
                  </a:cubicBezTo>
                  <a:cubicBezTo>
                    <a:pt x="34284" y="6922"/>
                    <a:pt x="34697" y="7334"/>
                    <a:pt x="34851" y="7317"/>
                  </a:cubicBezTo>
                  <a:cubicBezTo>
                    <a:pt x="34628" y="7317"/>
                    <a:pt x="34491" y="7042"/>
                    <a:pt x="34267" y="7008"/>
                  </a:cubicBezTo>
                  <a:cubicBezTo>
                    <a:pt x="34044" y="6974"/>
                    <a:pt x="34061" y="7008"/>
                    <a:pt x="34027" y="6922"/>
                  </a:cubicBezTo>
                  <a:cubicBezTo>
                    <a:pt x="33992" y="6836"/>
                    <a:pt x="34130" y="6922"/>
                    <a:pt x="34027" y="6922"/>
                  </a:cubicBezTo>
                  <a:cubicBezTo>
                    <a:pt x="33924" y="6922"/>
                    <a:pt x="33838" y="6836"/>
                    <a:pt x="33872" y="6922"/>
                  </a:cubicBezTo>
                  <a:cubicBezTo>
                    <a:pt x="33907" y="7008"/>
                    <a:pt x="33683" y="6802"/>
                    <a:pt x="33872" y="6922"/>
                  </a:cubicBezTo>
                  <a:lnTo>
                    <a:pt x="33615" y="6768"/>
                  </a:lnTo>
                  <a:cubicBezTo>
                    <a:pt x="33615" y="6768"/>
                    <a:pt x="33615" y="6768"/>
                    <a:pt x="33615" y="6768"/>
                  </a:cubicBezTo>
                  <a:lnTo>
                    <a:pt x="33168" y="6458"/>
                  </a:lnTo>
                  <a:lnTo>
                    <a:pt x="33168" y="6458"/>
                  </a:lnTo>
                  <a:cubicBezTo>
                    <a:pt x="33086" y="6395"/>
                    <a:pt x="33000" y="6338"/>
                    <a:pt x="32910" y="6287"/>
                  </a:cubicBezTo>
                  <a:lnTo>
                    <a:pt x="32910" y="6287"/>
                  </a:lnTo>
                  <a:lnTo>
                    <a:pt x="32910" y="6287"/>
                  </a:lnTo>
                  <a:lnTo>
                    <a:pt x="32910" y="6287"/>
                  </a:lnTo>
                  <a:lnTo>
                    <a:pt x="32687" y="6184"/>
                  </a:lnTo>
                  <a:lnTo>
                    <a:pt x="32687" y="6184"/>
                  </a:lnTo>
                  <a:cubicBezTo>
                    <a:pt x="32687" y="6184"/>
                    <a:pt x="32515" y="6184"/>
                    <a:pt x="32687" y="6184"/>
                  </a:cubicBezTo>
                  <a:lnTo>
                    <a:pt x="32687" y="6184"/>
                  </a:lnTo>
                  <a:lnTo>
                    <a:pt x="32687" y="6184"/>
                  </a:lnTo>
                  <a:lnTo>
                    <a:pt x="32962" y="6287"/>
                  </a:lnTo>
                  <a:lnTo>
                    <a:pt x="32739" y="6184"/>
                  </a:lnTo>
                  <a:lnTo>
                    <a:pt x="32893" y="6184"/>
                  </a:lnTo>
                  <a:lnTo>
                    <a:pt x="32807" y="6184"/>
                  </a:lnTo>
                  <a:cubicBezTo>
                    <a:pt x="32762" y="6174"/>
                    <a:pt x="32715" y="6174"/>
                    <a:pt x="32670" y="6184"/>
                  </a:cubicBezTo>
                  <a:lnTo>
                    <a:pt x="32670" y="6184"/>
                  </a:lnTo>
                  <a:cubicBezTo>
                    <a:pt x="32625" y="6193"/>
                    <a:pt x="32578" y="6193"/>
                    <a:pt x="32532" y="6184"/>
                  </a:cubicBezTo>
                  <a:lnTo>
                    <a:pt x="32876" y="6304"/>
                  </a:lnTo>
                  <a:cubicBezTo>
                    <a:pt x="32750" y="6242"/>
                    <a:pt x="32618" y="6196"/>
                    <a:pt x="32481" y="6166"/>
                  </a:cubicBezTo>
                  <a:lnTo>
                    <a:pt x="32481" y="6166"/>
                  </a:lnTo>
                  <a:cubicBezTo>
                    <a:pt x="32481" y="6166"/>
                    <a:pt x="32292" y="6166"/>
                    <a:pt x="32343" y="6166"/>
                  </a:cubicBezTo>
                  <a:cubicBezTo>
                    <a:pt x="32395" y="6166"/>
                    <a:pt x="32343" y="6166"/>
                    <a:pt x="32343" y="6166"/>
                  </a:cubicBezTo>
                  <a:lnTo>
                    <a:pt x="32343" y="6166"/>
                  </a:lnTo>
                  <a:lnTo>
                    <a:pt x="32206" y="6166"/>
                  </a:lnTo>
                  <a:lnTo>
                    <a:pt x="32206" y="6166"/>
                  </a:lnTo>
                  <a:lnTo>
                    <a:pt x="31742" y="6029"/>
                  </a:lnTo>
                  <a:lnTo>
                    <a:pt x="31742" y="6029"/>
                  </a:lnTo>
                  <a:cubicBezTo>
                    <a:pt x="31571" y="6029"/>
                    <a:pt x="30763" y="5720"/>
                    <a:pt x="30952" y="5754"/>
                  </a:cubicBezTo>
                  <a:lnTo>
                    <a:pt x="30952" y="5754"/>
                  </a:lnTo>
                  <a:lnTo>
                    <a:pt x="31055" y="5754"/>
                  </a:lnTo>
                  <a:lnTo>
                    <a:pt x="31055" y="5754"/>
                  </a:lnTo>
                  <a:cubicBezTo>
                    <a:pt x="31244" y="5754"/>
                    <a:pt x="31416" y="5857"/>
                    <a:pt x="31605" y="5909"/>
                  </a:cubicBezTo>
                  <a:lnTo>
                    <a:pt x="31416" y="5909"/>
                  </a:lnTo>
                  <a:lnTo>
                    <a:pt x="31588" y="5909"/>
                  </a:lnTo>
                  <a:lnTo>
                    <a:pt x="31485" y="5909"/>
                  </a:lnTo>
                  <a:cubicBezTo>
                    <a:pt x="31588" y="5909"/>
                    <a:pt x="31364" y="5909"/>
                    <a:pt x="31485" y="5909"/>
                  </a:cubicBezTo>
                  <a:lnTo>
                    <a:pt x="31485" y="5909"/>
                  </a:lnTo>
                  <a:cubicBezTo>
                    <a:pt x="31794" y="5995"/>
                    <a:pt x="32481" y="6201"/>
                    <a:pt x="31811" y="5909"/>
                  </a:cubicBezTo>
                  <a:lnTo>
                    <a:pt x="31811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2292" y="6046"/>
                  </a:lnTo>
                  <a:lnTo>
                    <a:pt x="32051" y="6046"/>
                  </a:lnTo>
                  <a:lnTo>
                    <a:pt x="32378" y="6046"/>
                  </a:lnTo>
                  <a:lnTo>
                    <a:pt x="32635" y="6046"/>
                  </a:lnTo>
                  <a:lnTo>
                    <a:pt x="32635" y="6046"/>
                  </a:lnTo>
                  <a:cubicBezTo>
                    <a:pt x="32412" y="6046"/>
                    <a:pt x="32635" y="6046"/>
                    <a:pt x="32773" y="6046"/>
                  </a:cubicBezTo>
                  <a:lnTo>
                    <a:pt x="32773" y="6046"/>
                  </a:lnTo>
                  <a:lnTo>
                    <a:pt x="32773" y="6046"/>
                  </a:lnTo>
                  <a:cubicBezTo>
                    <a:pt x="33198" y="6156"/>
                    <a:pt x="33612" y="6306"/>
                    <a:pt x="34010" y="6493"/>
                  </a:cubicBezTo>
                  <a:cubicBezTo>
                    <a:pt x="34010" y="6493"/>
                    <a:pt x="34010" y="6493"/>
                    <a:pt x="34010" y="6493"/>
                  </a:cubicBezTo>
                  <a:cubicBezTo>
                    <a:pt x="34010" y="6493"/>
                    <a:pt x="34456" y="6665"/>
                    <a:pt x="34645" y="6768"/>
                  </a:cubicBezTo>
                  <a:lnTo>
                    <a:pt x="34645" y="6768"/>
                  </a:lnTo>
                  <a:lnTo>
                    <a:pt x="35470" y="7163"/>
                  </a:lnTo>
                  <a:cubicBezTo>
                    <a:pt x="35212" y="7025"/>
                    <a:pt x="34954" y="6871"/>
                    <a:pt x="34662" y="6733"/>
                  </a:cubicBezTo>
                  <a:lnTo>
                    <a:pt x="34662" y="6733"/>
                  </a:lnTo>
                  <a:lnTo>
                    <a:pt x="34353" y="6596"/>
                  </a:lnTo>
                  <a:lnTo>
                    <a:pt x="34491" y="6596"/>
                  </a:lnTo>
                  <a:cubicBezTo>
                    <a:pt x="34491" y="6596"/>
                    <a:pt x="34044" y="6441"/>
                    <a:pt x="34250" y="6493"/>
                  </a:cubicBezTo>
                  <a:lnTo>
                    <a:pt x="34113" y="6493"/>
                  </a:lnTo>
                  <a:lnTo>
                    <a:pt x="34422" y="6596"/>
                  </a:lnTo>
                  <a:cubicBezTo>
                    <a:pt x="34327" y="6538"/>
                    <a:pt x="34222" y="6497"/>
                    <a:pt x="34113" y="6476"/>
                  </a:cubicBezTo>
                  <a:cubicBezTo>
                    <a:pt x="34287" y="6517"/>
                    <a:pt x="34459" y="6568"/>
                    <a:pt x="34628" y="6630"/>
                  </a:cubicBezTo>
                  <a:lnTo>
                    <a:pt x="34473" y="6630"/>
                  </a:lnTo>
                  <a:lnTo>
                    <a:pt x="34473" y="6630"/>
                  </a:lnTo>
                  <a:lnTo>
                    <a:pt x="33700" y="4827"/>
                  </a:lnTo>
                  <a:cubicBezTo>
                    <a:pt x="42679" y="7791"/>
                    <a:pt x="48892" y="15993"/>
                    <a:pt x="49314" y="25438"/>
                  </a:cubicBezTo>
                  <a:cubicBezTo>
                    <a:pt x="49301" y="25780"/>
                    <a:pt x="49255" y="26119"/>
                    <a:pt x="49177" y="26452"/>
                  </a:cubicBezTo>
                  <a:cubicBezTo>
                    <a:pt x="49245" y="26349"/>
                    <a:pt x="49159" y="26538"/>
                    <a:pt x="49159" y="26589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8"/>
            <p:cNvSpPr/>
            <p:nvPr/>
          </p:nvSpPr>
          <p:spPr>
            <a:xfrm rot="-5400000">
              <a:off x="12026199" y="6563439"/>
              <a:ext cx="13277" cy="68070"/>
            </a:xfrm>
            <a:custGeom>
              <a:rect b="b" l="l" r="r" t="t"/>
              <a:pathLst>
                <a:path extrusionOk="0" h="68070" w="13277">
                  <a:moveTo>
                    <a:pt x="13277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7" y="0"/>
                  </a:lnTo>
                  <a:close/>
                  <a:moveTo>
                    <a:pt x="0" y="17984"/>
                  </a:moveTo>
                  <a:lnTo>
                    <a:pt x="13277" y="17984"/>
                  </a:lnTo>
                  <a:lnTo>
                    <a:pt x="13277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8"/>
            <p:cNvSpPr/>
            <p:nvPr/>
          </p:nvSpPr>
          <p:spPr>
            <a:xfrm rot="-5400000">
              <a:off x="12018640" y="6529825"/>
              <a:ext cx="45208" cy="51256"/>
            </a:xfrm>
            <a:custGeom>
              <a:rect b="b" l="l" r="r" t="t"/>
              <a:pathLst>
                <a:path extrusionOk="0" h="51256" w="45208">
                  <a:moveTo>
                    <a:pt x="40279" y="4038"/>
                  </a:moveTo>
                  <a:cubicBezTo>
                    <a:pt x="43565" y="6752"/>
                    <a:pt x="45209" y="11246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892" y="18712"/>
                    <a:pt x="31535" y="16642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09" y="10574"/>
                    <a:pt x="15832" y="12861"/>
                    <a:pt x="14360" y="16525"/>
                  </a:cubicBezTo>
                  <a:cubicBezTo>
                    <a:pt x="13437" y="18959"/>
                    <a:pt x="13005" y="21550"/>
                    <a:pt x="13089" y="24152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39" y="6498"/>
                    <a:pt x="15548" y="4617"/>
                    <a:pt x="17434" y="3042"/>
                  </a:cubicBezTo>
                  <a:cubicBezTo>
                    <a:pt x="20409" y="938"/>
                    <a:pt x="23996" y="-125"/>
                    <a:pt x="27637" y="19"/>
                  </a:cubicBezTo>
                  <a:cubicBezTo>
                    <a:pt x="32194" y="-181"/>
                    <a:pt x="36674" y="1243"/>
                    <a:pt x="40279" y="403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8"/>
            <p:cNvSpPr/>
            <p:nvPr/>
          </p:nvSpPr>
          <p:spPr>
            <a:xfrm rot="-5400000">
              <a:off x="12018195" y="6477145"/>
              <a:ext cx="28942" cy="68414"/>
            </a:xfrm>
            <a:custGeom>
              <a:rect b="b" l="l" r="r" t="t"/>
              <a:pathLst>
                <a:path extrusionOk="0" h="68414" w="28942">
                  <a:moveTo>
                    <a:pt x="25868" y="0"/>
                  </a:moveTo>
                  <a:lnTo>
                    <a:pt x="28616" y="206"/>
                  </a:lnTo>
                  <a:lnTo>
                    <a:pt x="28616" y="10941"/>
                  </a:lnTo>
                  <a:cubicBezTo>
                    <a:pt x="27390" y="10808"/>
                    <a:pt x="26157" y="10739"/>
                    <a:pt x="24923" y="10735"/>
                  </a:cubicBezTo>
                  <a:cubicBezTo>
                    <a:pt x="23616" y="10538"/>
                    <a:pt x="22290" y="10956"/>
                    <a:pt x="21333" y="11869"/>
                  </a:cubicBezTo>
                  <a:cubicBezTo>
                    <a:pt x="20704" y="12627"/>
                    <a:pt x="20358" y="13580"/>
                    <a:pt x="20354" y="14566"/>
                  </a:cubicBezTo>
                  <a:lnTo>
                    <a:pt x="20354" y="18791"/>
                  </a:lnTo>
                  <a:lnTo>
                    <a:pt x="28943" y="18791"/>
                  </a:lnTo>
                  <a:lnTo>
                    <a:pt x="28943" y="28032"/>
                  </a:lnTo>
                  <a:lnTo>
                    <a:pt x="20354" y="28032"/>
                  </a:lnTo>
                  <a:lnTo>
                    <a:pt x="20354" y="68414"/>
                  </a:lnTo>
                  <a:lnTo>
                    <a:pt x="7352" y="68414"/>
                  </a:lnTo>
                  <a:lnTo>
                    <a:pt x="7352" y="28032"/>
                  </a:lnTo>
                  <a:lnTo>
                    <a:pt x="0" y="28032"/>
                  </a:lnTo>
                  <a:lnTo>
                    <a:pt x="0" y="18791"/>
                  </a:lnTo>
                  <a:lnTo>
                    <a:pt x="7163" y="18791"/>
                  </a:lnTo>
                  <a:lnTo>
                    <a:pt x="7163" y="15579"/>
                  </a:lnTo>
                  <a:cubicBezTo>
                    <a:pt x="7163" y="10220"/>
                    <a:pt x="8067" y="6527"/>
                    <a:pt x="9877" y="4500"/>
                  </a:cubicBezTo>
                  <a:cubicBezTo>
                    <a:pt x="11783" y="1494"/>
                    <a:pt x="16352" y="0"/>
                    <a:pt x="23618" y="0"/>
                  </a:cubicBezTo>
                  <a:cubicBezTo>
                    <a:pt x="24442" y="0"/>
                    <a:pt x="25198" y="0"/>
                    <a:pt x="25868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8"/>
            <p:cNvSpPr/>
            <p:nvPr/>
          </p:nvSpPr>
          <p:spPr>
            <a:xfrm rot="-5400000">
              <a:off x="12016830" y="6161182"/>
              <a:ext cx="49036" cy="51048"/>
            </a:xfrm>
            <a:custGeom>
              <a:rect b="b" l="l" r="r" t="t"/>
              <a:pathLst>
                <a:path extrusionOk="0" h="51048" w="49036">
                  <a:moveTo>
                    <a:pt x="42949" y="43542"/>
                  </a:moveTo>
                  <a:cubicBezTo>
                    <a:pt x="38907" y="48535"/>
                    <a:pt x="32763" y="51037"/>
                    <a:pt x="24519" y="51049"/>
                  </a:cubicBezTo>
                  <a:cubicBezTo>
                    <a:pt x="16274" y="51060"/>
                    <a:pt x="10125" y="48558"/>
                    <a:pt x="6071" y="43542"/>
                  </a:cubicBezTo>
                  <a:cubicBezTo>
                    <a:pt x="2000" y="38452"/>
                    <a:pt x="-145" y="32091"/>
                    <a:pt x="8" y="25576"/>
                  </a:cubicBezTo>
                  <a:cubicBezTo>
                    <a:pt x="-130" y="19058"/>
                    <a:pt x="2016" y="12697"/>
                    <a:pt x="6071" y="7592"/>
                  </a:cubicBezTo>
                  <a:cubicBezTo>
                    <a:pt x="10125" y="2519"/>
                    <a:pt x="16274" y="-11"/>
                    <a:pt x="24519" y="0"/>
                  </a:cubicBezTo>
                  <a:cubicBezTo>
                    <a:pt x="32763" y="12"/>
                    <a:pt x="38907" y="2542"/>
                    <a:pt x="42949" y="7592"/>
                  </a:cubicBezTo>
                  <a:cubicBezTo>
                    <a:pt x="47010" y="12695"/>
                    <a:pt x="49160" y="19056"/>
                    <a:pt x="49030" y="25576"/>
                  </a:cubicBezTo>
                  <a:cubicBezTo>
                    <a:pt x="49177" y="32093"/>
                    <a:pt x="47023" y="38454"/>
                    <a:pt x="42949" y="43542"/>
                  </a:cubicBezTo>
                  <a:close/>
                  <a:moveTo>
                    <a:pt x="32918" y="36672"/>
                  </a:moveTo>
                  <a:cubicBezTo>
                    <a:pt x="35077" y="33390"/>
                    <a:pt x="36115" y="29497"/>
                    <a:pt x="35872" y="25576"/>
                  </a:cubicBezTo>
                  <a:cubicBezTo>
                    <a:pt x="36123" y="21654"/>
                    <a:pt x="35086" y="17758"/>
                    <a:pt x="32918" y="14480"/>
                  </a:cubicBezTo>
                  <a:cubicBezTo>
                    <a:pt x="28893" y="9808"/>
                    <a:pt x="21844" y="9283"/>
                    <a:pt x="17172" y="13307"/>
                  </a:cubicBezTo>
                  <a:cubicBezTo>
                    <a:pt x="16753" y="13668"/>
                    <a:pt x="16360" y="14060"/>
                    <a:pt x="15999" y="14480"/>
                  </a:cubicBezTo>
                  <a:cubicBezTo>
                    <a:pt x="13826" y="17756"/>
                    <a:pt x="12782" y="21652"/>
                    <a:pt x="13027" y="25576"/>
                  </a:cubicBezTo>
                  <a:cubicBezTo>
                    <a:pt x="12782" y="29510"/>
                    <a:pt x="13824" y="33418"/>
                    <a:pt x="15999" y="36706"/>
                  </a:cubicBezTo>
                  <a:cubicBezTo>
                    <a:pt x="19994" y="41378"/>
                    <a:pt x="27020" y="41927"/>
                    <a:pt x="31692" y="37932"/>
                  </a:cubicBezTo>
                  <a:cubicBezTo>
                    <a:pt x="32131" y="37556"/>
                    <a:pt x="32542" y="37146"/>
                    <a:pt x="32918" y="367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8"/>
            <p:cNvSpPr/>
            <p:nvPr/>
          </p:nvSpPr>
          <p:spPr>
            <a:xfrm rot="-5400000">
              <a:off x="12005374" y="6370523"/>
              <a:ext cx="71791" cy="51205"/>
            </a:xfrm>
            <a:custGeom>
              <a:rect b="b" l="l" r="r" t="t"/>
              <a:pathLst>
                <a:path extrusionOk="0" h="51205" w="71791">
                  <a:moveTo>
                    <a:pt x="62643" y="1307"/>
                  </a:moveTo>
                  <a:cubicBezTo>
                    <a:pt x="64938" y="2282"/>
                    <a:pt x="66944" y="3832"/>
                    <a:pt x="68466" y="5808"/>
                  </a:cubicBezTo>
                  <a:cubicBezTo>
                    <a:pt x="69936" y="7685"/>
                    <a:pt x="70917" y="9898"/>
                    <a:pt x="71317" y="12249"/>
                  </a:cubicBezTo>
                  <a:cubicBezTo>
                    <a:pt x="71680" y="14693"/>
                    <a:pt x="71834" y="17164"/>
                    <a:pt x="71781" y="19635"/>
                  </a:cubicBezTo>
                  <a:lnTo>
                    <a:pt x="71781" y="51205"/>
                  </a:lnTo>
                  <a:lnTo>
                    <a:pt x="58349" y="51205"/>
                  </a:lnTo>
                  <a:lnTo>
                    <a:pt x="58349" y="19308"/>
                  </a:lnTo>
                  <a:cubicBezTo>
                    <a:pt x="58414" y="17701"/>
                    <a:pt x="58101" y="16101"/>
                    <a:pt x="57438" y="14636"/>
                  </a:cubicBezTo>
                  <a:cubicBezTo>
                    <a:pt x="56188" y="12289"/>
                    <a:pt x="53642" y="10931"/>
                    <a:pt x="50997" y="11201"/>
                  </a:cubicBezTo>
                  <a:cubicBezTo>
                    <a:pt x="47802" y="10957"/>
                    <a:pt x="44803" y="12763"/>
                    <a:pt x="43525" y="15701"/>
                  </a:cubicBezTo>
                  <a:cubicBezTo>
                    <a:pt x="42766" y="17522"/>
                    <a:pt x="42404" y="19483"/>
                    <a:pt x="42460" y="21455"/>
                  </a:cubicBezTo>
                  <a:lnTo>
                    <a:pt x="42460" y="51205"/>
                  </a:lnTo>
                  <a:lnTo>
                    <a:pt x="29269" y="51205"/>
                  </a:lnTo>
                  <a:lnTo>
                    <a:pt x="29269" y="21387"/>
                  </a:lnTo>
                  <a:cubicBezTo>
                    <a:pt x="29389" y="19189"/>
                    <a:pt x="29080" y="16990"/>
                    <a:pt x="28359" y="14911"/>
                  </a:cubicBezTo>
                  <a:cubicBezTo>
                    <a:pt x="27192" y="12446"/>
                    <a:pt x="24595" y="10986"/>
                    <a:pt x="21883" y="11270"/>
                  </a:cubicBezTo>
                  <a:cubicBezTo>
                    <a:pt x="18138" y="11270"/>
                    <a:pt x="15626" y="12484"/>
                    <a:pt x="14342" y="14911"/>
                  </a:cubicBezTo>
                  <a:cubicBezTo>
                    <a:pt x="13527" y="16854"/>
                    <a:pt x="13162" y="18956"/>
                    <a:pt x="13277" y="21060"/>
                  </a:cubicBezTo>
                  <a:lnTo>
                    <a:pt x="13277" y="51205"/>
                  </a:lnTo>
                  <a:lnTo>
                    <a:pt x="0" y="51205"/>
                  </a:lnTo>
                  <a:lnTo>
                    <a:pt x="0" y="1221"/>
                  </a:lnTo>
                  <a:lnTo>
                    <a:pt x="12728" y="1221"/>
                  </a:lnTo>
                  <a:lnTo>
                    <a:pt x="12728" y="8556"/>
                  </a:lnTo>
                  <a:cubicBezTo>
                    <a:pt x="13930" y="6449"/>
                    <a:pt x="15488" y="4567"/>
                    <a:pt x="17331" y="2991"/>
                  </a:cubicBezTo>
                  <a:cubicBezTo>
                    <a:pt x="23120" y="-769"/>
                    <a:pt x="30538" y="-929"/>
                    <a:pt x="36483" y="2578"/>
                  </a:cubicBezTo>
                  <a:cubicBezTo>
                    <a:pt x="38381" y="4179"/>
                    <a:pt x="39841" y="6236"/>
                    <a:pt x="40726" y="8556"/>
                  </a:cubicBezTo>
                  <a:cubicBezTo>
                    <a:pt x="42206" y="5843"/>
                    <a:pt x="44413" y="3595"/>
                    <a:pt x="47098" y="2063"/>
                  </a:cubicBezTo>
                  <a:cubicBezTo>
                    <a:pt x="49896" y="665"/>
                    <a:pt x="52988" y="-42"/>
                    <a:pt x="56116" y="2"/>
                  </a:cubicBezTo>
                  <a:cubicBezTo>
                    <a:pt x="58356" y="15"/>
                    <a:pt x="60571" y="458"/>
                    <a:pt x="62643" y="1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8"/>
            <p:cNvSpPr/>
            <p:nvPr/>
          </p:nvSpPr>
          <p:spPr>
            <a:xfrm rot="-5400000">
              <a:off x="12026199" y="6307354"/>
              <a:ext cx="13277" cy="68070"/>
            </a:xfrm>
            <a:custGeom>
              <a:rect b="b" l="l" r="r" t="t"/>
              <a:pathLst>
                <a:path extrusionOk="0" h="68070" w="13277">
                  <a:moveTo>
                    <a:pt x="13278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8" y="0"/>
                  </a:lnTo>
                  <a:close/>
                  <a:moveTo>
                    <a:pt x="0" y="17984"/>
                  </a:moveTo>
                  <a:lnTo>
                    <a:pt x="13278" y="17984"/>
                  </a:lnTo>
                  <a:lnTo>
                    <a:pt x="13278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8"/>
            <p:cNvSpPr/>
            <p:nvPr/>
          </p:nvSpPr>
          <p:spPr>
            <a:xfrm rot="-5400000">
              <a:off x="12018641" y="6273739"/>
              <a:ext cx="45208" cy="51255"/>
            </a:xfrm>
            <a:custGeom>
              <a:rect b="b" l="l" r="r" t="t"/>
              <a:pathLst>
                <a:path extrusionOk="0" h="51255" w="45208">
                  <a:moveTo>
                    <a:pt x="40296" y="4038"/>
                  </a:moveTo>
                  <a:cubicBezTo>
                    <a:pt x="43560" y="6752"/>
                    <a:pt x="45209" y="11252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900" y="18711"/>
                    <a:pt x="31543" y="16639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11" y="10565"/>
                    <a:pt x="15833" y="12857"/>
                    <a:pt x="14377" y="16525"/>
                  </a:cubicBezTo>
                  <a:cubicBezTo>
                    <a:pt x="13439" y="18955"/>
                    <a:pt x="13001" y="21549"/>
                    <a:pt x="13089" y="24151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46" y="6502"/>
                    <a:pt x="15553" y="4622"/>
                    <a:pt x="17434" y="3042"/>
                  </a:cubicBezTo>
                  <a:cubicBezTo>
                    <a:pt x="20409" y="938"/>
                    <a:pt x="23996" y="-125"/>
                    <a:pt x="27637" y="18"/>
                  </a:cubicBezTo>
                  <a:cubicBezTo>
                    <a:pt x="32199" y="-181"/>
                    <a:pt x="36684" y="1243"/>
                    <a:pt x="40296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8"/>
            <p:cNvSpPr/>
            <p:nvPr/>
          </p:nvSpPr>
          <p:spPr>
            <a:xfrm rot="-5400000">
              <a:off x="12017163" y="6218687"/>
              <a:ext cx="48082" cy="51510"/>
            </a:xfrm>
            <a:custGeom>
              <a:rect b="b" l="l" r="r" t="t"/>
              <a:pathLst>
                <a:path extrusionOk="0" h="51510" w="48082">
                  <a:moveTo>
                    <a:pt x="35384" y="2281"/>
                  </a:moveTo>
                  <a:cubicBezTo>
                    <a:pt x="38804" y="3821"/>
                    <a:pt x="41712" y="6306"/>
                    <a:pt x="43766" y="9444"/>
                  </a:cubicBezTo>
                  <a:cubicBezTo>
                    <a:pt x="45803" y="12448"/>
                    <a:pt x="47126" y="15880"/>
                    <a:pt x="47631" y="19475"/>
                  </a:cubicBezTo>
                  <a:cubicBezTo>
                    <a:pt x="48021" y="22665"/>
                    <a:pt x="48160" y="25881"/>
                    <a:pt x="48043" y="29094"/>
                  </a:cubicBezTo>
                  <a:lnTo>
                    <a:pt x="12711" y="29094"/>
                  </a:lnTo>
                  <a:cubicBezTo>
                    <a:pt x="12900" y="33955"/>
                    <a:pt x="14600" y="37373"/>
                    <a:pt x="17778" y="39400"/>
                  </a:cubicBezTo>
                  <a:cubicBezTo>
                    <a:pt x="19884" y="40669"/>
                    <a:pt x="22311" y="41306"/>
                    <a:pt x="24769" y="41237"/>
                  </a:cubicBezTo>
                  <a:cubicBezTo>
                    <a:pt x="27307" y="41354"/>
                    <a:pt x="29803" y="40563"/>
                    <a:pt x="31811" y="39004"/>
                  </a:cubicBezTo>
                  <a:cubicBezTo>
                    <a:pt x="32891" y="38080"/>
                    <a:pt x="33774" y="36947"/>
                    <a:pt x="34405" y="35672"/>
                  </a:cubicBezTo>
                  <a:lnTo>
                    <a:pt x="47407" y="35672"/>
                  </a:lnTo>
                  <a:cubicBezTo>
                    <a:pt x="46818" y="39021"/>
                    <a:pt x="45169" y="42092"/>
                    <a:pt x="42701" y="44432"/>
                  </a:cubicBezTo>
                  <a:cubicBezTo>
                    <a:pt x="38355" y="49156"/>
                    <a:pt x="32292" y="51509"/>
                    <a:pt x="24459" y="51509"/>
                  </a:cubicBezTo>
                  <a:cubicBezTo>
                    <a:pt x="18245" y="51584"/>
                    <a:pt x="12202" y="49474"/>
                    <a:pt x="7386" y="45549"/>
                  </a:cubicBezTo>
                  <a:cubicBezTo>
                    <a:pt x="2461" y="41564"/>
                    <a:pt x="0" y="35094"/>
                    <a:pt x="0" y="26139"/>
                  </a:cubicBezTo>
                  <a:cubicBezTo>
                    <a:pt x="0" y="17746"/>
                    <a:pt x="2228" y="11304"/>
                    <a:pt x="6682" y="6816"/>
                  </a:cubicBezTo>
                  <a:cubicBezTo>
                    <a:pt x="11252" y="2254"/>
                    <a:pt x="17508" y="-208"/>
                    <a:pt x="23961" y="14"/>
                  </a:cubicBezTo>
                  <a:cubicBezTo>
                    <a:pt x="27886" y="-52"/>
                    <a:pt x="31782" y="721"/>
                    <a:pt x="35384" y="2281"/>
                  </a:cubicBezTo>
                  <a:close/>
                  <a:moveTo>
                    <a:pt x="16490" y="13223"/>
                  </a:moveTo>
                  <a:cubicBezTo>
                    <a:pt x="14554" y="15309"/>
                    <a:pt x="13350" y="17967"/>
                    <a:pt x="13054" y="20797"/>
                  </a:cubicBezTo>
                  <a:lnTo>
                    <a:pt x="34886" y="20797"/>
                  </a:lnTo>
                  <a:cubicBezTo>
                    <a:pt x="34844" y="17880"/>
                    <a:pt x="33601" y="15108"/>
                    <a:pt x="31450" y="13137"/>
                  </a:cubicBezTo>
                  <a:cubicBezTo>
                    <a:pt x="29363" y="11367"/>
                    <a:pt x="26698" y="10426"/>
                    <a:pt x="23961" y="10491"/>
                  </a:cubicBezTo>
                  <a:cubicBezTo>
                    <a:pt x="21201" y="10337"/>
                    <a:pt x="18499" y="11325"/>
                    <a:pt x="16490" y="13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7" name="Google Shape;127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11811887" y="6349041"/>
            <a:ext cx="441438" cy="6870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8"/>
          <p:cNvSpPr txBox="1"/>
          <p:nvPr/>
        </p:nvSpPr>
        <p:spPr>
          <a:xfrm rot="-5400000">
            <a:off x="11250971" y="5290633"/>
            <a:ext cx="1567737" cy="1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rPr>
              <a:t>Copyright © 2020.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8"/>
          <p:cNvSpPr txBox="1"/>
          <p:nvPr>
            <p:ph idx="11" type="ftr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9"/>
          <p:cNvSpPr txBox="1"/>
          <p:nvPr>
            <p:ph type="title"/>
          </p:nvPr>
        </p:nvSpPr>
        <p:spPr>
          <a:xfrm>
            <a:off x="539400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9"/>
          <p:cNvSpPr txBox="1"/>
          <p:nvPr>
            <p:ph idx="12" type="sldNum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59"/>
          <p:cNvSpPr txBox="1"/>
          <p:nvPr>
            <p:ph idx="1" type="body"/>
          </p:nvPr>
        </p:nvSpPr>
        <p:spPr>
          <a:xfrm>
            <a:off x="550863" y="2175803"/>
            <a:ext cx="5400675" cy="11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59"/>
          <p:cNvSpPr txBox="1"/>
          <p:nvPr>
            <p:ph idx="2" type="body"/>
          </p:nvPr>
        </p:nvSpPr>
        <p:spPr>
          <a:xfrm>
            <a:off x="550863" y="1857375"/>
            <a:ext cx="5400675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1469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indent="-331469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indent="-3429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59"/>
          <p:cNvSpPr txBox="1"/>
          <p:nvPr>
            <p:ph idx="3" type="body"/>
          </p:nvPr>
        </p:nvSpPr>
        <p:spPr>
          <a:xfrm>
            <a:off x="6240464" y="2175803"/>
            <a:ext cx="5400675" cy="11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59"/>
          <p:cNvSpPr txBox="1"/>
          <p:nvPr>
            <p:ph idx="4" type="body"/>
          </p:nvPr>
        </p:nvSpPr>
        <p:spPr>
          <a:xfrm>
            <a:off x="6240464" y="1857375"/>
            <a:ext cx="5400675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1469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indent="-331469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indent="-3429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59"/>
          <p:cNvSpPr txBox="1"/>
          <p:nvPr>
            <p:ph idx="11" type="ftr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5"/>
          <p:cNvGrpSpPr/>
          <p:nvPr/>
        </p:nvGrpSpPr>
        <p:grpSpPr>
          <a:xfrm>
            <a:off x="11998459" y="6162188"/>
            <a:ext cx="68500" cy="441925"/>
            <a:chOff x="11998459" y="6162188"/>
            <a:chExt cx="68500" cy="441925"/>
          </a:xfrm>
        </p:grpSpPr>
        <p:sp>
          <p:nvSpPr>
            <p:cNvPr id="11" name="Google Shape;11;p45"/>
            <p:cNvSpPr/>
            <p:nvPr/>
          </p:nvSpPr>
          <p:spPr>
            <a:xfrm rot="-5400000">
              <a:off x="12063068" y="6476346"/>
              <a:ext cx="17" cy="1717"/>
            </a:xfrm>
            <a:custGeom>
              <a:rect b="b" l="l" r="r" t="t"/>
              <a:pathLst>
                <a:path extrusionOk="0" h="1717" w="17">
                  <a:moveTo>
                    <a:pt x="0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45"/>
            <p:cNvSpPr/>
            <p:nvPr/>
          </p:nvSpPr>
          <p:spPr>
            <a:xfrm rot="-5400000">
              <a:off x="12023737" y="6455896"/>
              <a:ext cx="453" cy="271"/>
            </a:xfrm>
            <a:custGeom>
              <a:rect b="b" l="l" r="r" t="t"/>
              <a:pathLst>
                <a:path extrusionOk="0" h="271" w="453">
                  <a:moveTo>
                    <a:pt x="0" y="0"/>
                  </a:moveTo>
                  <a:cubicBezTo>
                    <a:pt x="258" y="172"/>
                    <a:pt x="498" y="344"/>
                    <a:pt x="447" y="24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45"/>
            <p:cNvSpPr/>
            <p:nvPr/>
          </p:nvSpPr>
          <p:spPr>
            <a:xfrm rot="-5400000">
              <a:off x="12023907" y="6477766"/>
              <a:ext cx="15" cy="76"/>
            </a:xfrm>
            <a:custGeom>
              <a:rect b="b" l="l" r="r" t="t"/>
              <a:pathLst>
                <a:path extrusionOk="0" h="76" w="15">
                  <a:moveTo>
                    <a:pt x="15" y="38"/>
                  </a:moveTo>
                  <a:cubicBezTo>
                    <a:pt x="15" y="38"/>
                    <a:pt x="15" y="-48"/>
                    <a:pt x="15" y="38"/>
                  </a:cubicBezTo>
                  <a:cubicBezTo>
                    <a:pt x="15" y="124"/>
                    <a:pt x="-19" y="38"/>
                    <a:pt x="15" y="3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45"/>
            <p:cNvSpPr/>
            <p:nvPr/>
          </p:nvSpPr>
          <p:spPr>
            <a:xfrm rot="-5400000">
              <a:off x="12021636" y="6473651"/>
              <a:ext cx="261" cy="103"/>
            </a:xfrm>
            <a:custGeom>
              <a:rect b="b" l="l" r="r" t="t"/>
              <a:pathLst>
                <a:path extrusionOk="0" h="103" w="261">
                  <a:moveTo>
                    <a:pt x="262" y="0"/>
                  </a:moveTo>
                  <a:lnTo>
                    <a:pt x="56" y="103"/>
                  </a:lnTo>
                  <a:cubicBezTo>
                    <a:pt x="176" y="103"/>
                    <a:pt x="-116" y="103"/>
                    <a:pt x="56" y="10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45"/>
            <p:cNvSpPr/>
            <p:nvPr/>
          </p:nvSpPr>
          <p:spPr>
            <a:xfrm rot="-5400000">
              <a:off x="12015635" y="6442208"/>
              <a:ext cx="51323" cy="51323"/>
            </a:xfrm>
            <a:custGeom>
              <a:rect b="b" l="l" r="r" t="t"/>
              <a:pathLst>
                <a:path extrusionOk="0" h="51323" w="51323">
                  <a:moveTo>
                    <a:pt x="25662" y="0"/>
                  </a:moveTo>
                  <a:cubicBezTo>
                    <a:pt x="11489" y="0"/>
                    <a:pt x="0" y="11489"/>
                    <a:pt x="0" y="25662"/>
                  </a:cubicBezTo>
                  <a:cubicBezTo>
                    <a:pt x="0" y="39834"/>
                    <a:pt x="11489" y="51323"/>
                    <a:pt x="25662" y="51323"/>
                  </a:cubicBezTo>
                  <a:cubicBezTo>
                    <a:pt x="39835" y="51323"/>
                    <a:pt x="51324" y="39834"/>
                    <a:pt x="51324" y="25662"/>
                  </a:cubicBezTo>
                  <a:cubicBezTo>
                    <a:pt x="51324" y="25645"/>
                    <a:pt x="51324" y="25627"/>
                    <a:pt x="51324" y="25610"/>
                  </a:cubicBezTo>
                  <a:cubicBezTo>
                    <a:pt x="51314" y="11457"/>
                    <a:pt x="39833" y="-9"/>
                    <a:pt x="25679" y="0"/>
                  </a:cubicBezTo>
                  <a:cubicBezTo>
                    <a:pt x="25673" y="0"/>
                    <a:pt x="25667" y="0"/>
                    <a:pt x="25662" y="0"/>
                  </a:cubicBezTo>
                  <a:close/>
                  <a:moveTo>
                    <a:pt x="26967" y="15648"/>
                  </a:moveTo>
                  <a:cubicBezTo>
                    <a:pt x="26864" y="15648"/>
                    <a:pt x="26967" y="15785"/>
                    <a:pt x="26967" y="15837"/>
                  </a:cubicBezTo>
                  <a:cubicBezTo>
                    <a:pt x="26894" y="15820"/>
                    <a:pt x="26817" y="15820"/>
                    <a:pt x="26744" y="15837"/>
                  </a:cubicBezTo>
                  <a:cubicBezTo>
                    <a:pt x="26899" y="15837"/>
                    <a:pt x="27139" y="16043"/>
                    <a:pt x="26933" y="16163"/>
                  </a:cubicBezTo>
                  <a:cubicBezTo>
                    <a:pt x="26727" y="16283"/>
                    <a:pt x="27019" y="16163"/>
                    <a:pt x="27036" y="16163"/>
                  </a:cubicBezTo>
                  <a:cubicBezTo>
                    <a:pt x="27173" y="15854"/>
                    <a:pt x="27586" y="16283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294" y="16489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191" y="16489"/>
                    <a:pt x="27156" y="16489"/>
                  </a:cubicBezTo>
                  <a:cubicBezTo>
                    <a:pt x="27122" y="16489"/>
                    <a:pt x="27156" y="16489"/>
                    <a:pt x="27156" y="16593"/>
                  </a:cubicBezTo>
                  <a:cubicBezTo>
                    <a:pt x="27156" y="16696"/>
                    <a:pt x="27276" y="16593"/>
                    <a:pt x="27156" y="16593"/>
                  </a:cubicBezTo>
                  <a:cubicBezTo>
                    <a:pt x="27036" y="16593"/>
                    <a:pt x="27294" y="16593"/>
                    <a:pt x="27379" y="16593"/>
                  </a:cubicBezTo>
                  <a:cubicBezTo>
                    <a:pt x="27465" y="16593"/>
                    <a:pt x="27276" y="16713"/>
                    <a:pt x="27276" y="16799"/>
                  </a:cubicBezTo>
                  <a:cubicBezTo>
                    <a:pt x="27276" y="16885"/>
                    <a:pt x="26795" y="16936"/>
                    <a:pt x="26744" y="16799"/>
                  </a:cubicBezTo>
                  <a:cubicBezTo>
                    <a:pt x="26692" y="16661"/>
                    <a:pt x="26297" y="16799"/>
                    <a:pt x="26074" y="16902"/>
                  </a:cubicBezTo>
                  <a:cubicBezTo>
                    <a:pt x="25851" y="17005"/>
                    <a:pt x="26074" y="17125"/>
                    <a:pt x="25868" y="16988"/>
                  </a:cubicBezTo>
                  <a:cubicBezTo>
                    <a:pt x="25662" y="16850"/>
                    <a:pt x="25610" y="16988"/>
                    <a:pt x="25559" y="17142"/>
                  </a:cubicBezTo>
                  <a:cubicBezTo>
                    <a:pt x="25507" y="17297"/>
                    <a:pt x="25559" y="17142"/>
                    <a:pt x="25404" y="17142"/>
                  </a:cubicBezTo>
                  <a:cubicBezTo>
                    <a:pt x="25553" y="17029"/>
                    <a:pt x="25690" y="16902"/>
                    <a:pt x="25816" y="16764"/>
                  </a:cubicBezTo>
                  <a:cubicBezTo>
                    <a:pt x="25816" y="16593"/>
                    <a:pt x="26057" y="16764"/>
                    <a:pt x="26194" y="16764"/>
                  </a:cubicBezTo>
                  <a:cubicBezTo>
                    <a:pt x="26332" y="16764"/>
                    <a:pt x="26297" y="16610"/>
                    <a:pt x="26349" y="16541"/>
                  </a:cubicBezTo>
                  <a:cubicBezTo>
                    <a:pt x="26400" y="16472"/>
                    <a:pt x="26091" y="16764"/>
                    <a:pt x="26005" y="16627"/>
                  </a:cubicBezTo>
                  <a:cubicBezTo>
                    <a:pt x="25919" y="16489"/>
                    <a:pt x="25748" y="16627"/>
                    <a:pt x="25902" y="16627"/>
                  </a:cubicBezTo>
                  <a:cubicBezTo>
                    <a:pt x="26057" y="16627"/>
                    <a:pt x="25765" y="16627"/>
                    <a:pt x="25662" y="16627"/>
                  </a:cubicBezTo>
                  <a:lnTo>
                    <a:pt x="25662" y="16627"/>
                  </a:lnTo>
                  <a:cubicBezTo>
                    <a:pt x="25662" y="16627"/>
                    <a:pt x="25662" y="16627"/>
                    <a:pt x="25662" y="16627"/>
                  </a:cubicBezTo>
                  <a:cubicBezTo>
                    <a:pt x="25919" y="16541"/>
                    <a:pt x="26040" y="16472"/>
                    <a:pt x="26005" y="16215"/>
                  </a:cubicBezTo>
                  <a:lnTo>
                    <a:pt x="25834" y="16215"/>
                  </a:lnTo>
                  <a:cubicBezTo>
                    <a:pt x="25954" y="16094"/>
                    <a:pt x="26126" y="15940"/>
                    <a:pt x="26297" y="16060"/>
                  </a:cubicBezTo>
                  <a:cubicBezTo>
                    <a:pt x="26160" y="15888"/>
                    <a:pt x="26297" y="16060"/>
                    <a:pt x="26297" y="16060"/>
                  </a:cubicBezTo>
                  <a:cubicBezTo>
                    <a:pt x="26297" y="16060"/>
                    <a:pt x="26194" y="15837"/>
                    <a:pt x="26297" y="15785"/>
                  </a:cubicBezTo>
                  <a:cubicBezTo>
                    <a:pt x="26400" y="15734"/>
                    <a:pt x="26297" y="15648"/>
                    <a:pt x="26194" y="15785"/>
                  </a:cubicBezTo>
                  <a:lnTo>
                    <a:pt x="26194" y="15785"/>
                  </a:lnTo>
                  <a:cubicBezTo>
                    <a:pt x="26057" y="15785"/>
                    <a:pt x="26194" y="15476"/>
                    <a:pt x="26194" y="15493"/>
                  </a:cubicBezTo>
                  <a:cubicBezTo>
                    <a:pt x="26023" y="15493"/>
                    <a:pt x="25988" y="15613"/>
                    <a:pt x="25834" y="15493"/>
                  </a:cubicBezTo>
                  <a:cubicBezTo>
                    <a:pt x="25679" y="15373"/>
                    <a:pt x="25834" y="15493"/>
                    <a:pt x="25834" y="15596"/>
                  </a:cubicBezTo>
                  <a:cubicBezTo>
                    <a:pt x="25834" y="15699"/>
                    <a:pt x="25662" y="15459"/>
                    <a:pt x="25713" y="15596"/>
                  </a:cubicBezTo>
                  <a:cubicBezTo>
                    <a:pt x="25765" y="15734"/>
                    <a:pt x="25713" y="15493"/>
                    <a:pt x="25713" y="15459"/>
                  </a:cubicBezTo>
                  <a:lnTo>
                    <a:pt x="25713" y="15459"/>
                  </a:lnTo>
                  <a:cubicBezTo>
                    <a:pt x="25713" y="15459"/>
                    <a:pt x="25713" y="15287"/>
                    <a:pt x="25816" y="15236"/>
                  </a:cubicBezTo>
                  <a:cubicBezTo>
                    <a:pt x="25919" y="15184"/>
                    <a:pt x="25713" y="15029"/>
                    <a:pt x="25816" y="15064"/>
                  </a:cubicBezTo>
                  <a:cubicBezTo>
                    <a:pt x="25919" y="15098"/>
                    <a:pt x="25816" y="15064"/>
                    <a:pt x="25816" y="14961"/>
                  </a:cubicBezTo>
                  <a:cubicBezTo>
                    <a:pt x="25816" y="14858"/>
                    <a:pt x="25816" y="15047"/>
                    <a:pt x="25816" y="15081"/>
                  </a:cubicBezTo>
                  <a:lnTo>
                    <a:pt x="25816" y="15081"/>
                  </a:ln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2" y="15173"/>
                    <a:pt x="25812" y="15264"/>
                    <a:pt x="25816" y="15356"/>
                  </a:cubicBezTo>
                  <a:cubicBezTo>
                    <a:pt x="25713" y="15356"/>
                    <a:pt x="25816" y="15218"/>
                    <a:pt x="25816" y="15167"/>
                  </a:cubicBezTo>
                  <a:cubicBezTo>
                    <a:pt x="25816" y="15115"/>
                    <a:pt x="25816" y="14858"/>
                    <a:pt x="25919" y="14823"/>
                  </a:cubicBezTo>
                  <a:cubicBezTo>
                    <a:pt x="26023" y="14789"/>
                    <a:pt x="25919" y="14823"/>
                    <a:pt x="25919" y="14823"/>
                  </a:cubicBezTo>
                  <a:cubicBezTo>
                    <a:pt x="25919" y="14823"/>
                    <a:pt x="25799" y="14978"/>
                    <a:pt x="25731" y="14823"/>
                  </a:cubicBezTo>
                  <a:cubicBezTo>
                    <a:pt x="25662" y="14669"/>
                    <a:pt x="25731" y="14823"/>
                    <a:pt x="25731" y="14823"/>
                  </a:cubicBezTo>
                  <a:cubicBezTo>
                    <a:pt x="25731" y="14823"/>
                    <a:pt x="25731" y="14686"/>
                    <a:pt x="25868" y="14737"/>
                  </a:cubicBezTo>
                  <a:cubicBezTo>
                    <a:pt x="26005" y="14789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lnTo>
                    <a:pt x="25868" y="14737"/>
                  </a:lnTo>
                  <a:lnTo>
                    <a:pt x="25868" y="14652"/>
                  </a:lnTo>
                  <a:cubicBezTo>
                    <a:pt x="25868" y="14652"/>
                    <a:pt x="25868" y="14652"/>
                    <a:pt x="25868" y="14652"/>
                  </a:cubicBezTo>
                  <a:cubicBezTo>
                    <a:pt x="25868" y="14652"/>
                    <a:pt x="25868" y="14566"/>
                    <a:pt x="25868" y="14514"/>
                  </a:cubicBezTo>
                  <a:lnTo>
                    <a:pt x="25868" y="14514"/>
                  </a:lnTo>
                  <a:cubicBezTo>
                    <a:pt x="25868" y="14514"/>
                    <a:pt x="25868" y="14514"/>
                    <a:pt x="25868" y="14514"/>
                  </a:cubicBezTo>
                  <a:cubicBezTo>
                    <a:pt x="25868" y="14514"/>
                    <a:pt x="25868" y="14514"/>
                    <a:pt x="25971" y="14514"/>
                  </a:cubicBezTo>
                  <a:cubicBezTo>
                    <a:pt x="25976" y="14486"/>
                    <a:pt x="25976" y="14457"/>
                    <a:pt x="25971" y="14428"/>
                  </a:cubicBezTo>
                  <a:cubicBezTo>
                    <a:pt x="25971" y="14428"/>
                    <a:pt x="26091" y="14085"/>
                    <a:pt x="26126" y="14291"/>
                  </a:cubicBezTo>
                  <a:cubicBezTo>
                    <a:pt x="26160" y="14497"/>
                    <a:pt x="26126" y="14291"/>
                    <a:pt x="26126" y="14291"/>
                  </a:cubicBezTo>
                  <a:cubicBezTo>
                    <a:pt x="26538" y="14136"/>
                    <a:pt x="26435" y="14291"/>
                    <a:pt x="26126" y="14531"/>
                  </a:cubicBezTo>
                  <a:lnTo>
                    <a:pt x="26126" y="14531"/>
                  </a:lnTo>
                  <a:cubicBezTo>
                    <a:pt x="25902" y="14737"/>
                    <a:pt x="26366" y="14531"/>
                    <a:pt x="26486" y="14531"/>
                  </a:cubicBezTo>
                  <a:cubicBezTo>
                    <a:pt x="26607" y="14531"/>
                    <a:pt x="26486" y="15029"/>
                    <a:pt x="26263" y="14995"/>
                  </a:cubicBezTo>
                  <a:cubicBezTo>
                    <a:pt x="26040" y="14961"/>
                    <a:pt x="26263" y="14995"/>
                    <a:pt x="26263" y="14995"/>
                  </a:cubicBezTo>
                  <a:cubicBezTo>
                    <a:pt x="26263" y="14995"/>
                    <a:pt x="26108" y="15133"/>
                    <a:pt x="26005" y="14995"/>
                  </a:cubicBezTo>
                  <a:cubicBezTo>
                    <a:pt x="26064" y="15057"/>
                    <a:pt x="26162" y="15059"/>
                    <a:pt x="26224" y="15000"/>
                  </a:cubicBezTo>
                  <a:cubicBezTo>
                    <a:pt x="26226" y="14998"/>
                    <a:pt x="26227" y="14997"/>
                    <a:pt x="26229" y="14995"/>
                  </a:cubicBezTo>
                  <a:cubicBezTo>
                    <a:pt x="26486" y="15098"/>
                    <a:pt x="26503" y="15373"/>
                    <a:pt x="26589" y="15579"/>
                  </a:cubicBezTo>
                  <a:cubicBezTo>
                    <a:pt x="26675" y="15785"/>
                    <a:pt x="26830" y="15545"/>
                    <a:pt x="26967" y="15613"/>
                  </a:cubicBezTo>
                  <a:close/>
                  <a:moveTo>
                    <a:pt x="18138" y="47476"/>
                  </a:moveTo>
                  <a:lnTo>
                    <a:pt x="18138" y="47476"/>
                  </a:lnTo>
                  <a:lnTo>
                    <a:pt x="18138" y="47476"/>
                  </a:lnTo>
                  <a:lnTo>
                    <a:pt x="18138" y="47476"/>
                  </a:lnTo>
                  <a:lnTo>
                    <a:pt x="18224" y="47476"/>
                  </a:lnTo>
                  <a:lnTo>
                    <a:pt x="18224" y="47476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7795" y="47218"/>
                  </a:lnTo>
                  <a:lnTo>
                    <a:pt x="17795" y="47218"/>
                  </a:lnTo>
                  <a:cubicBezTo>
                    <a:pt x="17795" y="47218"/>
                    <a:pt x="17795" y="47218"/>
                    <a:pt x="17795" y="47218"/>
                  </a:cubicBezTo>
                  <a:cubicBezTo>
                    <a:pt x="17762" y="47203"/>
                    <a:pt x="17725" y="47203"/>
                    <a:pt x="17692" y="47218"/>
                  </a:cubicBezTo>
                  <a:lnTo>
                    <a:pt x="17692" y="47218"/>
                  </a:lnTo>
                  <a:lnTo>
                    <a:pt x="17692" y="47218"/>
                  </a:lnTo>
                  <a:lnTo>
                    <a:pt x="17692" y="47218"/>
                  </a:lnTo>
                  <a:lnTo>
                    <a:pt x="17864" y="47218"/>
                  </a:lnTo>
                  <a:lnTo>
                    <a:pt x="17658" y="47218"/>
                  </a:lnTo>
                  <a:lnTo>
                    <a:pt x="17658" y="47218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280" y="47115"/>
                  </a:lnTo>
                  <a:lnTo>
                    <a:pt x="17469" y="47218"/>
                  </a:lnTo>
                  <a:lnTo>
                    <a:pt x="17194" y="47081"/>
                  </a:lnTo>
                  <a:lnTo>
                    <a:pt x="17194" y="47081"/>
                  </a:lnTo>
                  <a:lnTo>
                    <a:pt x="17366" y="47081"/>
                  </a:lnTo>
                  <a:lnTo>
                    <a:pt x="17228" y="47081"/>
                  </a:lnTo>
                  <a:lnTo>
                    <a:pt x="17366" y="47081"/>
                  </a:lnTo>
                  <a:lnTo>
                    <a:pt x="17108" y="46961"/>
                  </a:lnTo>
                  <a:lnTo>
                    <a:pt x="17108" y="46961"/>
                  </a:lnTo>
                  <a:lnTo>
                    <a:pt x="17005" y="46961"/>
                  </a:lnTo>
                  <a:lnTo>
                    <a:pt x="17005" y="46961"/>
                  </a:lnTo>
                  <a:lnTo>
                    <a:pt x="16782" y="46858"/>
                  </a:lnTo>
                  <a:lnTo>
                    <a:pt x="16782" y="46858"/>
                  </a:lnTo>
                  <a:lnTo>
                    <a:pt x="16696" y="46858"/>
                  </a:lnTo>
                  <a:lnTo>
                    <a:pt x="16696" y="46858"/>
                  </a:lnTo>
                  <a:cubicBezTo>
                    <a:pt x="16557" y="46803"/>
                    <a:pt x="16425" y="46733"/>
                    <a:pt x="16301" y="46651"/>
                  </a:cubicBezTo>
                  <a:lnTo>
                    <a:pt x="16301" y="46651"/>
                  </a:lnTo>
                  <a:lnTo>
                    <a:pt x="16129" y="46548"/>
                  </a:lnTo>
                  <a:lnTo>
                    <a:pt x="16283" y="46651"/>
                  </a:lnTo>
                  <a:lnTo>
                    <a:pt x="15940" y="46462"/>
                  </a:lnTo>
                  <a:lnTo>
                    <a:pt x="15940" y="46462"/>
                  </a:lnTo>
                  <a:lnTo>
                    <a:pt x="15837" y="46462"/>
                  </a:lnTo>
                  <a:lnTo>
                    <a:pt x="15837" y="46462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510" y="46274"/>
                  </a:lnTo>
                  <a:lnTo>
                    <a:pt x="15510" y="46274"/>
                  </a:lnTo>
                  <a:lnTo>
                    <a:pt x="15339" y="46153"/>
                  </a:lnTo>
                  <a:lnTo>
                    <a:pt x="15339" y="46153"/>
                  </a:lnTo>
                  <a:lnTo>
                    <a:pt x="15201" y="46153"/>
                  </a:lnTo>
                  <a:lnTo>
                    <a:pt x="15201" y="46153"/>
                  </a:lnTo>
                  <a:cubicBezTo>
                    <a:pt x="15162" y="46164"/>
                    <a:pt x="15120" y="46164"/>
                    <a:pt x="15081" y="46153"/>
                  </a:cubicBezTo>
                  <a:lnTo>
                    <a:pt x="15081" y="46153"/>
                  </a:lnTo>
                  <a:lnTo>
                    <a:pt x="15218" y="46239"/>
                  </a:lnTo>
                  <a:lnTo>
                    <a:pt x="15081" y="46153"/>
                  </a:lnTo>
                  <a:lnTo>
                    <a:pt x="15081" y="46153"/>
                  </a:lnTo>
                  <a:lnTo>
                    <a:pt x="14961" y="46153"/>
                  </a:lnTo>
                  <a:lnTo>
                    <a:pt x="14961" y="46153"/>
                  </a:lnTo>
                  <a:lnTo>
                    <a:pt x="14823" y="46067"/>
                  </a:lnTo>
                  <a:cubicBezTo>
                    <a:pt x="14890" y="46095"/>
                    <a:pt x="14953" y="46130"/>
                    <a:pt x="15012" y="46170"/>
                  </a:cubicBezTo>
                  <a:cubicBezTo>
                    <a:pt x="15012" y="46170"/>
                    <a:pt x="15150" y="46274"/>
                    <a:pt x="15184" y="46274"/>
                  </a:cubicBezTo>
                  <a:lnTo>
                    <a:pt x="14720" y="45947"/>
                  </a:lnTo>
                  <a:lnTo>
                    <a:pt x="14720" y="45947"/>
                  </a:lnTo>
                  <a:cubicBezTo>
                    <a:pt x="14446" y="45724"/>
                    <a:pt x="14136" y="45535"/>
                    <a:pt x="13879" y="45312"/>
                  </a:cubicBezTo>
                  <a:lnTo>
                    <a:pt x="13982" y="45312"/>
                  </a:lnTo>
                  <a:lnTo>
                    <a:pt x="13827" y="45191"/>
                  </a:lnTo>
                  <a:lnTo>
                    <a:pt x="13827" y="45191"/>
                  </a:lnTo>
                  <a:cubicBezTo>
                    <a:pt x="13827" y="45191"/>
                    <a:pt x="13827" y="45191"/>
                    <a:pt x="13724" y="45191"/>
                  </a:cubicBezTo>
                  <a:lnTo>
                    <a:pt x="13724" y="45191"/>
                  </a:lnTo>
                  <a:lnTo>
                    <a:pt x="13724" y="45191"/>
                  </a:lnTo>
                  <a:lnTo>
                    <a:pt x="13724" y="45191"/>
                  </a:lnTo>
                  <a:cubicBezTo>
                    <a:pt x="13500" y="45056"/>
                    <a:pt x="13292" y="44895"/>
                    <a:pt x="13106" y="44710"/>
                  </a:cubicBezTo>
                  <a:lnTo>
                    <a:pt x="13106" y="44710"/>
                  </a:lnTo>
                  <a:cubicBezTo>
                    <a:pt x="12865" y="44453"/>
                    <a:pt x="12573" y="44264"/>
                    <a:pt x="12316" y="44023"/>
                  </a:cubicBezTo>
                  <a:cubicBezTo>
                    <a:pt x="12316" y="44023"/>
                    <a:pt x="12316" y="44023"/>
                    <a:pt x="12316" y="44023"/>
                  </a:cubicBezTo>
                  <a:cubicBezTo>
                    <a:pt x="11271" y="42931"/>
                    <a:pt x="10350" y="41727"/>
                    <a:pt x="9567" y="40434"/>
                  </a:cubicBezTo>
                  <a:lnTo>
                    <a:pt x="9567" y="40434"/>
                  </a:lnTo>
                  <a:cubicBezTo>
                    <a:pt x="9215" y="39466"/>
                    <a:pt x="8691" y="38570"/>
                    <a:pt x="8021" y="37788"/>
                  </a:cubicBezTo>
                  <a:lnTo>
                    <a:pt x="8021" y="37788"/>
                  </a:lnTo>
                  <a:cubicBezTo>
                    <a:pt x="6949" y="36560"/>
                    <a:pt x="6200" y="35084"/>
                    <a:pt x="5840" y="33494"/>
                  </a:cubicBezTo>
                  <a:cubicBezTo>
                    <a:pt x="5840" y="33494"/>
                    <a:pt x="5840" y="33494"/>
                    <a:pt x="5840" y="33580"/>
                  </a:cubicBezTo>
                  <a:cubicBezTo>
                    <a:pt x="5850" y="33546"/>
                    <a:pt x="5850" y="33511"/>
                    <a:pt x="5840" y="33477"/>
                  </a:cubicBezTo>
                  <a:cubicBezTo>
                    <a:pt x="5840" y="33477"/>
                    <a:pt x="5840" y="33580"/>
                    <a:pt x="5840" y="33614"/>
                  </a:cubicBezTo>
                  <a:cubicBezTo>
                    <a:pt x="5600" y="33202"/>
                    <a:pt x="5685" y="28461"/>
                    <a:pt x="5222" y="30299"/>
                  </a:cubicBezTo>
                  <a:cubicBezTo>
                    <a:pt x="5222" y="30299"/>
                    <a:pt x="5222" y="30093"/>
                    <a:pt x="5222" y="30042"/>
                  </a:cubicBezTo>
                  <a:cubicBezTo>
                    <a:pt x="5222" y="29990"/>
                    <a:pt x="5222" y="30042"/>
                    <a:pt x="5222" y="30128"/>
                  </a:cubicBezTo>
                  <a:cubicBezTo>
                    <a:pt x="5222" y="30213"/>
                    <a:pt x="5222" y="29887"/>
                    <a:pt x="5067" y="29784"/>
                  </a:cubicBezTo>
                  <a:cubicBezTo>
                    <a:pt x="4913" y="29681"/>
                    <a:pt x="5067" y="29784"/>
                    <a:pt x="5067" y="29784"/>
                  </a:cubicBezTo>
                  <a:lnTo>
                    <a:pt x="5067" y="29784"/>
                  </a:lnTo>
                  <a:cubicBezTo>
                    <a:pt x="5067" y="29784"/>
                    <a:pt x="5067" y="29612"/>
                    <a:pt x="5067" y="29544"/>
                  </a:cubicBezTo>
                  <a:cubicBezTo>
                    <a:pt x="5067" y="29475"/>
                    <a:pt x="5067" y="29664"/>
                    <a:pt x="5067" y="29715"/>
                  </a:cubicBezTo>
                  <a:cubicBezTo>
                    <a:pt x="5067" y="29458"/>
                    <a:pt x="4947" y="29166"/>
                    <a:pt x="4844" y="28908"/>
                  </a:cubicBezTo>
                  <a:cubicBezTo>
                    <a:pt x="4844" y="28994"/>
                    <a:pt x="4844" y="29080"/>
                    <a:pt x="4844" y="29183"/>
                  </a:cubicBezTo>
                  <a:cubicBezTo>
                    <a:pt x="4689" y="28753"/>
                    <a:pt x="4672" y="28290"/>
                    <a:pt x="4552" y="27843"/>
                  </a:cubicBezTo>
                  <a:cubicBezTo>
                    <a:pt x="4552" y="27929"/>
                    <a:pt x="4552" y="27843"/>
                    <a:pt x="4552" y="27740"/>
                  </a:cubicBezTo>
                  <a:cubicBezTo>
                    <a:pt x="4552" y="27637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343" y="27287"/>
                    <a:pt x="4226" y="26796"/>
                    <a:pt x="4208" y="26297"/>
                  </a:cubicBezTo>
                  <a:cubicBezTo>
                    <a:pt x="4218" y="26366"/>
                    <a:pt x="4218" y="26435"/>
                    <a:pt x="4208" y="26503"/>
                  </a:cubicBezTo>
                  <a:cubicBezTo>
                    <a:pt x="4218" y="26435"/>
                    <a:pt x="4218" y="26366"/>
                    <a:pt x="4208" y="26297"/>
                  </a:cubicBezTo>
                  <a:lnTo>
                    <a:pt x="4208" y="26297"/>
                  </a:lnTo>
                  <a:cubicBezTo>
                    <a:pt x="4208" y="26297"/>
                    <a:pt x="4208" y="26297"/>
                    <a:pt x="4208" y="26297"/>
                  </a:cubicBezTo>
                  <a:lnTo>
                    <a:pt x="4208" y="26297"/>
                  </a:lnTo>
                  <a:lnTo>
                    <a:pt x="4208" y="26297"/>
                  </a:lnTo>
                  <a:cubicBezTo>
                    <a:pt x="4208" y="26297"/>
                    <a:pt x="4208" y="26297"/>
                    <a:pt x="4208" y="26400"/>
                  </a:cubicBezTo>
                  <a:cubicBezTo>
                    <a:pt x="4208" y="26503"/>
                    <a:pt x="4208" y="26400"/>
                    <a:pt x="4208" y="26400"/>
                  </a:cubicBezTo>
                  <a:lnTo>
                    <a:pt x="4208" y="26400"/>
                  </a:lnTo>
                  <a:lnTo>
                    <a:pt x="4208" y="26400"/>
                  </a:lnTo>
                  <a:cubicBezTo>
                    <a:pt x="4208" y="26314"/>
                    <a:pt x="4208" y="26194"/>
                    <a:pt x="4208" y="26091"/>
                  </a:cubicBezTo>
                  <a:lnTo>
                    <a:pt x="4208" y="26091"/>
                  </a:lnTo>
                  <a:cubicBezTo>
                    <a:pt x="4200" y="26034"/>
                    <a:pt x="4200" y="25976"/>
                    <a:pt x="4208" y="25919"/>
                  </a:cubicBezTo>
                  <a:lnTo>
                    <a:pt x="4208" y="25919"/>
                  </a:lnTo>
                  <a:cubicBezTo>
                    <a:pt x="4191" y="25679"/>
                    <a:pt x="4191" y="25438"/>
                    <a:pt x="4208" y="25198"/>
                  </a:cubicBezTo>
                  <a:lnTo>
                    <a:pt x="4208" y="25198"/>
                  </a:lnTo>
                  <a:cubicBezTo>
                    <a:pt x="4208" y="25198"/>
                    <a:pt x="4208" y="25112"/>
                    <a:pt x="4208" y="25078"/>
                  </a:cubicBezTo>
                  <a:lnTo>
                    <a:pt x="4208" y="25078"/>
                  </a:lnTo>
                  <a:cubicBezTo>
                    <a:pt x="4764" y="15747"/>
                    <a:pt x="10928" y="7687"/>
                    <a:pt x="19787" y="4706"/>
                  </a:cubicBezTo>
                  <a:lnTo>
                    <a:pt x="19787" y="4706"/>
                  </a:lnTo>
                  <a:lnTo>
                    <a:pt x="19994" y="4706"/>
                  </a:lnTo>
                  <a:lnTo>
                    <a:pt x="19994" y="4706"/>
                  </a:lnTo>
                  <a:lnTo>
                    <a:pt x="20217" y="4706"/>
                  </a:lnTo>
                  <a:lnTo>
                    <a:pt x="20062" y="4706"/>
                  </a:lnTo>
                  <a:lnTo>
                    <a:pt x="20337" y="4706"/>
                  </a:lnTo>
                  <a:lnTo>
                    <a:pt x="20234" y="4706"/>
                  </a:lnTo>
                  <a:lnTo>
                    <a:pt x="20234" y="4706"/>
                  </a:lnTo>
                  <a:lnTo>
                    <a:pt x="20423" y="4706"/>
                  </a:lnTo>
                  <a:lnTo>
                    <a:pt x="20423" y="4706"/>
                  </a:lnTo>
                  <a:lnTo>
                    <a:pt x="21711" y="4414"/>
                  </a:lnTo>
                  <a:lnTo>
                    <a:pt x="21711" y="4414"/>
                  </a:lnTo>
                  <a:lnTo>
                    <a:pt x="22038" y="4414"/>
                  </a:lnTo>
                  <a:lnTo>
                    <a:pt x="21814" y="4414"/>
                  </a:lnTo>
                  <a:lnTo>
                    <a:pt x="21814" y="4414"/>
                  </a:lnTo>
                  <a:lnTo>
                    <a:pt x="22415" y="4414"/>
                  </a:lnTo>
                  <a:lnTo>
                    <a:pt x="22415" y="4414"/>
                  </a:lnTo>
                  <a:lnTo>
                    <a:pt x="22106" y="4414"/>
                  </a:lnTo>
                  <a:lnTo>
                    <a:pt x="22398" y="4414"/>
                  </a:lnTo>
                  <a:lnTo>
                    <a:pt x="22398" y="4414"/>
                  </a:lnTo>
                  <a:lnTo>
                    <a:pt x="22690" y="4414"/>
                  </a:lnTo>
                  <a:lnTo>
                    <a:pt x="22587" y="4414"/>
                  </a:lnTo>
                  <a:lnTo>
                    <a:pt x="22484" y="4414"/>
                  </a:lnTo>
                  <a:lnTo>
                    <a:pt x="22725" y="4414"/>
                  </a:lnTo>
                  <a:lnTo>
                    <a:pt x="22347" y="4414"/>
                  </a:lnTo>
                  <a:lnTo>
                    <a:pt x="22244" y="4414"/>
                  </a:lnTo>
                  <a:lnTo>
                    <a:pt x="22055" y="4414"/>
                  </a:lnTo>
                  <a:lnTo>
                    <a:pt x="22415" y="4414"/>
                  </a:lnTo>
                  <a:lnTo>
                    <a:pt x="22020" y="4414"/>
                  </a:lnTo>
                  <a:lnTo>
                    <a:pt x="22020" y="4414"/>
                  </a:lnTo>
                  <a:lnTo>
                    <a:pt x="21608" y="4414"/>
                  </a:lnTo>
                  <a:lnTo>
                    <a:pt x="21608" y="4414"/>
                  </a:lnTo>
                  <a:lnTo>
                    <a:pt x="21213" y="4500"/>
                  </a:lnTo>
                  <a:lnTo>
                    <a:pt x="21385" y="4500"/>
                  </a:lnTo>
                  <a:lnTo>
                    <a:pt x="21385" y="4500"/>
                  </a:lnTo>
                  <a:cubicBezTo>
                    <a:pt x="21251" y="4544"/>
                    <a:pt x="21113" y="4572"/>
                    <a:pt x="20973" y="4586"/>
                  </a:cubicBezTo>
                  <a:lnTo>
                    <a:pt x="21144" y="4586"/>
                  </a:lnTo>
                  <a:lnTo>
                    <a:pt x="20955" y="4586"/>
                  </a:lnTo>
                  <a:lnTo>
                    <a:pt x="20955" y="4586"/>
                  </a:lnTo>
                  <a:lnTo>
                    <a:pt x="20835" y="4586"/>
                  </a:lnTo>
                  <a:lnTo>
                    <a:pt x="20835" y="4586"/>
                  </a:lnTo>
                  <a:lnTo>
                    <a:pt x="20835" y="4586"/>
                  </a:lnTo>
                  <a:cubicBezTo>
                    <a:pt x="20835" y="4586"/>
                    <a:pt x="20835" y="4586"/>
                    <a:pt x="20835" y="4586"/>
                  </a:cubicBezTo>
                  <a:lnTo>
                    <a:pt x="20835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560" y="4586"/>
                  </a:lnTo>
                  <a:lnTo>
                    <a:pt x="20560" y="4586"/>
                  </a:lnTo>
                  <a:lnTo>
                    <a:pt x="20114" y="4706"/>
                  </a:lnTo>
                  <a:lnTo>
                    <a:pt x="20114" y="4706"/>
                  </a:lnTo>
                  <a:lnTo>
                    <a:pt x="19787" y="4827"/>
                  </a:lnTo>
                  <a:lnTo>
                    <a:pt x="19787" y="4827"/>
                  </a:lnTo>
                  <a:lnTo>
                    <a:pt x="19392" y="4947"/>
                  </a:lnTo>
                  <a:lnTo>
                    <a:pt x="19392" y="4947"/>
                  </a:lnTo>
                  <a:lnTo>
                    <a:pt x="19100" y="5153"/>
                  </a:lnTo>
                  <a:lnTo>
                    <a:pt x="19100" y="5153"/>
                  </a:lnTo>
                  <a:lnTo>
                    <a:pt x="18997" y="5153"/>
                  </a:lnTo>
                  <a:lnTo>
                    <a:pt x="18997" y="5153"/>
                  </a:lnTo>
                  <a:lnTo>
                    <a:pt x="18430" y="5359"/>
                  </a:lnTo>
                  <a:lnTo>
                    <a:pt x="18568" y="5359"/>
                  </a:lnTo>
                  <a:lnTo>
                    <a:pt x="18568" y="5359"/>
                  </a:lnTo>
                  <a:cubicBezTo>
                    <a:pt x="18763" y="5286"/>
                    <a:pt x="18964" y="5229"/>
                    <a:pt x="19169" y="5187"/>
                  </a:cubicBezTo>
                  <a:lnTo>
                    <a:pt x="19169" y="5187"/>
                  </a:lnTo>
                  <a:lnTo>
                    <a:pt x="19341" y="5187"/>
                  </a:lnTo>
                  <a:lnTo>
                    <a:pt x="19461" y="5187"/>
                  </a:lnTo>
                  <a:lnTo>
                    <a:pt x="19186" y="5187"/>
                  </a:lnTo>
                  <a:lnTo>
                    <a:pt x="19186" y="5187"/>
                  </a:lnTo>
                  <a:lnTo>
                    <a:pt x="19032" y="5187"/>
                  </a:lnTo>
                  <a:lnTo>
                    <a:pt x="19032" y="5187"/>
                  </a:lnTo>
                  <a:lnTo>
                    <a:pt x="18911" y="5187"/>
                  </a:lnTo>
                  <a:lnTo>
                    <a:pt x="18911" y="5187"/>
                  </a:lnTo>
                  <a:lnTo>
                    <a:pt x="18740" y="5187"/>
                  </a:lnTo>
                  <a:lnTo>
                    <a:pt x="18740" y="5187"/>
                  </a:lnTo>
                  <a:lnTo>
                    <a:pt x="18894" y="5187"/>
                  </a:lnTo>
                  <a:lnTo>
                    <a:pt x="18894" y="5187"/>
                  </a:lnTo>
                  <a:lnTo>
                    <a:pt x="19049" y="5187"/>
                  </a:lnTo>
                  <a:lnTo>
                    <a:pt x="19049" y="5187"/>
                  </a:lnTo>
                  <a:lnTo>
                    <a:pt x="18860" y="5187"/>
                  </a:lnTo>
                  <a:cubicBezTo>
                    <a:pt x="18997" y="5187"/>
                    <a:pt x="19392" y="5067"/>
                    <a:pt x="19032" y="5187"/>
                  </a:cubicBezTo>
                  <a:lnTo>
                    <a:pt x="19186" y="5187"/>
                  </a:lnTo>
                  <a:lnTo>
                    <a:pt x="19289" y="5187"/>
                  </a:lnTo>
                  <a:lnTo>
                    <a:pt x="19650" y="5084"/>
                  </a:lnTo>
                  <a:cubicBezTo>
                    <a:pt x="19252" y="5196"/>
                    <a:pt x="18862" y="5334"/>
                    <a:pt x="18482" y="5497"/>
                  </a:cubicBezTo>
                  <a:lnTo>
                    <a:pt x="18654" y="5497"/>
                  </a:lnTo>
                  <a:lnTo>
                    <a:pt x="18654" y="5497"/>
                  </a:lnTo>
                  <a:cubicBezTo>
                    <a:pt x="18654" y="5497"/>
                    <a:pt x="18860" y="5497"/>
                    <a:pt x="18740" y="5497"/>
                  </a:cubicBezTo>
                  <a:lnTo>
                    <a:pt x="18894" y="5497"/>
                  </a:lnTo>
                  <a:lnTo>
                    <a:pt x="18894" y="5497"/>
                  </a:lnTo>
                  <a:lnTo>
                    <a:pt x="19032" y="5497"/>
                  </a:lnTo>
                  <a:cubicBezTo>
                    <a:pt x="18929" y="5497"/>
                    <a:pt x="18808" y="5497"/>
                    <a:pt x="18722" y="5617"/>
                  </a:cubicBezTo>
                  <a:lnTo>
                    <a:pt x="18722" y="5617"/>
                  </a:lnTo>
                  <a:lnTo>
                    <a:pt x="18585" y="5617"/>
                  </a:lnTo>
                  <a:lnTo>
                    <a:pt x="18585" y="5617"/>
                  </a:lnTo>
                  <a:lnTo>
                    <a:pt x="18413" y="5617"/>
                  </a:lnTo>
                  <a:cubicBezTo>
                    <a:pt x="18505" y="5624"/>
                    <a:pt x="18597" y="5624"/>
                    <a:pt x="18688" y="5617"/>
                  </a:cubicBezTo>
                  <a:cubicBezTo>
                    <a:pt x="18396" y="5771"/>
                    <a:pt x="18035" y="5909"/>
                    <a:pt x="17743" y="6098"/>
                  </a:cubicBezTo>
                  <a:lnTo>
                    <a:pt x="17743" y="6098"/>
                  </a:lnTo>
                  <a:lnTo>
                    <a:pt x="17554" y="6201"/>
                  </a:lnTo>
                  <a:lnTo>
                    <a:pt x="17743" y="6201"/>
                  </a:lnTo>
                  <a:lnTo>
                    <a:pt x="17743" y="6201"/>
                  </a:lnTo>
                  <a:cubicBezTo>
                    <a:pt x="17743" y="6201"/>
                    <a:pt x="17743" y="6201"/>
                    <a:pt x="17743" y="6201"/>
                  </a:cubicBezTo>
                  <a:cubicBezTo>
                    <a:pt x="17557" y="6309"/>
                    <a:pt x="17362" y="6402"/>
                    <a:pt x="17159" y="6476"/>
                  </a:cubicBezTo>
                  <a:cubicBezTo>
                    <a:pt x="17159" y="6476"/>
                    <a:pt x="17159" y="6476"/>
                    <a:pt x="17159" y="6476"/>
                  </a:cubicBezTo>
                  <a:cubicBezTo>
                    <a:pt x="17159" y="6476"/>
                    <a:pt x="17056" y="6476"/>
                    <a:pt x="17039" y="6476"/>
                  </a:cubicBezTo>
                  <a:lnTo>
                    <a:pt x="17039" y="6476"/>
                  </a:lnTo>
                  <a:cubicBezTo>
                    <a:pt x="16976" y="6499"/>
                    <a:pt x="16918" y="6534"/>
                    <a:pt x="16867" y="6579"/>
                  </a:cubicBezTo>
                  <a:lnTo>
                    <a:pt x="16867" y="6579"/>
                  </a:lnTo>
                  <a:cubicBezTo>
                    <a:pt x="16867" y="6579"/>
                    <a:pt x="16627" y="6750"/>
                    <a:pt x="16730" y="6716"/>
                  </a:cubicBezTo>
                  <a:lnTo>
                    <a:pt x="16730" y="6716"/>
                  </a:lnTo>
                  <a:lnTo>
                    <a:pt x="16730" y="6716"/>
                  </a:lnTo>
                  <a:lnTo>
                    <a:pt x="16730" y="6716"/>
                  </a:lnTo>
                  <a:cubicBezTo>
                    <a:pt x="16730" y="6716"/>
                    <a:pt x="16730" y="6716"/>
                    <a:pt x="16730" y="6716"/>
                  </a:cubicBezTo>
                  <a:lnTo>
                    <a:pt x="16885" y="6716"/>
                  </a:lnTo>
                  <a:lnTo>
                    <a:pt x="16627" y="6853"/>
                  </a:lnTo>
                  <a:lnTo>
                    <a:pt x="16627" y="6853"/>
                  </a:lnTo>
                  <a:cubicBezTo>
                    <a:pt x="16627" y="6853"/>
                    <a:pt x="16455" y="6853"/>
                    <a:pt x="16386" y="6991"/>
                  </a:cubicBezTo>
                  <a:cubicBezTo>
                    <a:pt x="16318" y="7128"/>
                    <a:pt x="16507" y="6991"/>
                    <a:pt x="16558" y="6991"/>
                  </a:cubicBezTo>
                  <a:cubicBezTo>
                    <a:pt x="16389" y="7066"/>
                    <a:pt x="16228" y="7158"/>
                    <a:pt x="16077" y="7266"/>
                  </a:cubicBezTo>
                  <a:lnTo>
                    <a:pt x="16077" y="7266"/>
                  </a:lnTo>
                  <a:lnTo>
                    <a:pt x="16077" y="7266"/>
                  </a:lnTo>
                  <a:cubicBezTo>
                    <a:pt x="16317" y="7116"/>
                    <a:pt x="16570" y="6989"/>
                    <a:pt x="16833" y="6888"/>
                  </a:cubicBezTo>
                  <a:lnTo>
                    <a:pt x="16833" y="6888"/>
                  </a:lnTo>
                  <a:cubicBezTo>
                    <a:pt x="16833" y="6888"/>
                    <a:pt x="16833" y="6888"/>
                    <a:pt x="16833" y="6888"/>
                  </a:cubicBezTo>
                  <a:lnTo>
                    <a:pt x="16833" y="6888"/>
                  </a:lnTo>
                  <a:lnTo>
                    <a:pt x="16936" y="6888"/>
                  </a:lnTo>
                  <a:lnTo>
                    <a:pt x="16833" y="6888"/>
                  </a:lnTo>
                  <a:cubicBezTo>
                    <a:pt x="16833" y="6888"/>
                    <a:pt x="16988" y="6785"/>
                    <a:pt x="17056" y="6785"/>
                  </a:cubicBezTo>
                  <a:lnTo>
                    <a:pt x="17056" y="6785"/>
                  </a:lnTo>
                  <a:cubicBezTo>
                    <a:pt x="17056" y="6785"/>
                    <a:pt x="17314" y="6682"/>
                    <a:pt x="17159" y="6785"/>
                  </a:cubicBezTo>
                  <a:lnTo>
                    <a:pt x="17039" y="6785"/>
                  </a:lnTo>
                  <a:cubicBezTo>
                    <a:pt x="17073" y="6775"/>
                    <a:pt x="17109" y="6775"/>
                    <a:pt x="17142" y="6785"/>
                  </a:cubicBezTo>
                  <a:lnTo>
                    <a:pt x="17022" y="6785"/>
                  </a:lnTo>
                  <a:lnTo>
                    <a:pt x="17022" y="6785"/>
                  </a:lnTo>
                  <a:cubicBezTo>
                    <a:pt x="17022" y="6785"/>
                    <a:pt x="17022" y="6785"/>
                    <a:pt x="16885" y="6785"/>
                  </a:cubicBezTo>
                  <a:cubicBezTo>
                    <a:pt x="16747" y="6785"/>
                    <a:pt x="17074" y="6785"/>
                    <a:pt x="17005" y="6785"/>
                  </a:cubicBezTo>
                  <a:cubicBezTo>
                    <a:pt x="17104" y="6745"/>
                    <a:pt x="17215" y="6745"/>
                    <a:pt x="17314" y="6785"/>
                  </a:cubicBezTo>
                  <a:lnTo>
                    <a:pt x="17314" y="6785"/>
                  </a:lnTo>
                  <a:cubicBezTo>
                    <a:pt x="17125" y="6922"/>
                    <a:pt x="16902" y="702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696" y="7145"/>
                  </a:lnTo>
                  <a:cubicBezTo>
                    <a:pt x="16696" y="7145"/>
                    <a:pt x="16696" y="714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455" y="7300"/>
                  </a:lnTo>
                  <a:lnTo>
                    <a:pt x="16455" y="7300"/>
                  </a:lnTo>
                  <a:cubicBezTo>
                    <a:pt x="16455" y="7300"/>
                    <a:pt x="16455" y="7300"/>
                    <a:pt x="16455" y="7386"/>
                  </a:cubicBezTo>
                  <a:lnTo>
                    <a:pt x="16610" y="7386"/>
                  </a:lnTo>
                  <a:lnTo>
                    <a:pt x="16610" y="7386"/>
                  </a:lnTo>
                  <a:lnTo>
                    <a:pt x="16610" y="7489"/>
                  </a:lnTo>
                  <a:cubicBezTo>
                    <a:pt x="16610" y="7489"/>
                    <a:pt x="16610" y="7489"/>
                    <a:pt x="16610" y="7489"/>
                  </a:cubicBezTo>
                  <a:lnTo>
                    <a:pt x="16610" y="7489"/>
                  </a:lnTo>
                  <a:cubicBezTo>
                    <a:pt x="16953" y="7266"/>
                    <a:pt x="16713" y="7489"/>
                    <a:pt x="16610" y="7592"/>
                  </a:cubicBezTo>
                  <a:cubicBezTo>
                    <a:pt x="16730" y="7592"/>
                    <a:pt x="16833" y="7386"/>
                    <a:pt x="16970" y="7334"/>
                  </a:cubicBezTo>
                  <a:lnTo>
                    <a:pt x="16970" y="7334"/>
                  </a:lnTo>
                  <a:cubicBezTo>
                    <a:pt x="16970" y="7334"/>
                    <a:pt x="17280" y="7145"/>
                    <a:pt x="17108" y="7334"/>
                  </a:cubicBezTo>
                  <a:lnTo>
                    <a:pt x="17245" y="7334"/>
                  </a:lnTo>
                  <a:lnTo>
                    <a:pt x="17142" y="7334"/>
                  </a:lnTo>
                  <a:cubicBezTo>
                    <a:pt x="17142" y="7334"/>
                    <a:pt x="17142" y="7334"/>
                    <a:pt x="17142" y="7334"/>
                  </a:cubicBezTo>
                  <a:cubicBezTo>
                    <a:pt x="17142" y="7334"/>
                    <a:pt x="17022" y="7334"/>
                    <a:pt x="16988" y="7437"/>
                  </a:cubicBezTo>
                  <a:lnTo>
                    <a:pt x="16988" y="7437"/>
                  </a:lnTo>
                  <a:cubicBezTo>
                    <a:pt x="16988" y="7437"/>
                    <a:pt x="16885" y="7437"/>
                    <a:pt x="16867" y="7437"/>
                  </a:cubicBezTo>
                  <a:cubicBezTo>
                    <a:pt x="17211" y="7317"/>
                    <a:pt x="16747" y="7437"/>
                    <a:pt x="16610" y="7575"/>
                  </a:cubicBezTo>
                  <a:lnTo>
                    <a:pt x="16610" y="7575"/>
                  </a:lnTo>
                  <a:lnTo>
                    <a:pt x="16421" y="7678"/>
                  </a:lnTo>
                  <a:lnTo>
                    <a:pt x="16421" y="7678"/>
                  </a:lnTo>
                  <a:lnTo>
                    <a:pt x="16283" y="7678"/>
                  </a:lnTo>
                  <a:cubicBezTo>
                    <a:pt x="16438" y="7678"/>
                    <a:pt x="16283" y="7678"/>
                    <a:pt x="16283" y="7678"/>
                  </a:cubicBezTo>
                  <a:lnTo>
                    <a:pt x="16283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cubicBezTo>
                    <a:pt x="16026" y="7678"/>
                    <a:pt x="15923" y="7833"/>
                    <a:pt x="15820" y="7867"/>
                  </a:cubicBezTo>
                  <a:cubicBezTo>
                    <a:pt x="15717" y="7901"/>
                    <a:pt x="15974" y="7764"/>
                    <a:pt x="16043" y="7747"/>
                  </a:cubicBezTo>
                  <a:cubicBezTo>
                    <a:pt x="16112" y="7729"/>
                    <a:pt x="16043" y="7747"/>
                    <a:pt x="16043" y="7747"/>
                  </a:cubicBezTo>
                  <a:cubicBezTo>
                    <a:pt x="16131" y="7705"/>
                    <a:pt x="16223" y="7670"/>
                    <a:pt x="16318" y="7644"/>
                  </a:cubicBezTo>
                  <a:lnTo>
                    <a:pt x="16198" y="7644"/>
                  </a:lnTo>
                  <a:cubicBezTo>
                    <a:pt x="16386" y="7558"/>
                    <a:pt x="16558" y="7420"/>
                    <a:pt x="16747" y="7352"/>
                  </a:cubicBezTo>
                  <a:lnTo>
                    <a:pt x="16747" y="7352"/>
                  </a:lnTo>
                  <a:lnTo>
                    <a:pt x="16747" y="7352"/>
                  </a:lnTo>
                  <a:cubicBezTo>
                    <a:pt x="16976" y="7288"/>
                    <a:pt x="17195" y="7196"/>
                    <a:pt x="17400" y="7077"/>
                  </a:cubicBezTo>
                  <a:cubicBezTo>
                    <a:pt x="17400" y="7077"/>
                    <a:pt x="17400" y="7077"/>
                    <a:pt x="17262" y="7077"/>
                  </a:cubicBezTo>
                  <a:lnTo>
                    <a:pt x="17262" y="7077"/>
                  </a:lnTo>
                  <a:cubicBezTo>
                    <a:pt x="17366" y="7077"/>
                    <a:pt x="17761" y="6836"/>
                    <a:pt x="17520" y="6991"/>
                  </a:cubicBezTo>
                  <a:cubicBezTo>
                    <a:pt x="17692" y="6991"/>
                    <a:pt x="17692" y="6819"/>
                    <a:pt x="17846" y="6768"/>
                  </a:cubicBezTo>
                  <a:cubicBezTo>
                    <a:pt x="17692" y="6768"/>
                    <a:pt x="17846" y="6768"/>
                    <a:pt x="17846" y="6768"/>
                  </a:cubicBezTo>
                  <a:lnTo>
                    <a:pt x="17846" y="6768"/>
                  </a:lnTo>
                  <a:cubicBezTo>
                    <a:pt x="18036" y="6628"/>
                    <a:pt x="18252" y="6528"/>
                    <a:pt x="18482" y="6476"/>
                  </a:cubicBezTo>
                  <a:lnTo>
                    <a:pt x="18482" y="6476"/>
                  </a:lnTo>
                  <a:cubicBezTo>
                    <a:pt x="18662" y="6364"/>
                    <a:pt x="18859" y="6282"/>
                    <a:pt x="19066" y="6235"/>
                  </a:cubicBezTo>
                  <a:lnTo>
                    <a:pt x="18911" y="6321"/>
                  </a:lnTo>
                  <a:cubicBezTo>
                    <a:pt x="19100" y="6321"/>
                    <a:pt x="19238" y="6149"/>
                    <a:pt x="19427" y="6115"/>
                  </a:cubicBezTo>
                  <a:lnTo>
                    <a:pt x="19238" y="6252"/>
                  </a:lnTo>
                  <a:cubicBezTo>
                    <a:pt x="20286" y="5617"/>
                    <a:pt x="22038" y="4998"/>
                    <a:pt x="20303" y="5909"/>
                  </a:cubicBezTo>
                  <a:cubicBezTo>
                    <a:pt x="20578" y="5823"/>
                    <a:pt x="21230" y="5411"/>
                    <a:pt x="21024" y="5651"/>
                  </a:cubicBezTo>
                  <a:cubicBezTo>
                    <a:pt x="21780" y="5393"/>
                    <a:pt x="20629" y="6012"/>
                    <a:pt x="20303" y="6149"/>
                  </a:cubicBezTo>
                  <a:cubicBezTo>
                    <a:pt x="20698" y="6012"/>
                    <a:pt x="20303" y="6149"/>
                    <a:pt x="20303" y="6149"/>
                  </a:cubicBezTo>
                  <a:cubicBezTo>
                    <a:pt x="20303" y="6149"/>
                    <a:pt x="20560" y="5977"/>
                    <a:pt x="20406" y="6149"/>
                  </a:cubicBezTo>
                  <a:cubicBezTo>
                    <a:pt x="20663" y="5857"/>
                    <a:pt x="20921" y="6149"/>
                    <a:pt x="20492" y="6235"/>
                  </a:cubicBezTo>
                  <a:cubicBezTo>
                    <a:pt x="20448" y="6218"/>
                    <a:pt x="20398" y="6218"/>
                    <a:pt x="20354" y="6235"/>
                  </a:cubicBezTo>
                  <a:cubicBezTo>
                    <a:pt x="20612" y="6235"/>
                    <a:pt x="20251" y="6321"/>
                    <a:pt x="20165" y="6355"/>
                  </a:cubicBezTo>
                  <a:cubicBezTo>
                    <a:pt x="20818" y="6149"/>
                    <a:pt x="19616" y="6647"/>
                    <a:pt x="20337" y="6355"/>
                  </a:cubicBezTo>
                  <a:cubicBezTo>
                    <a:pt x="19427" y="6750"/>
                    <a:pt x="20749" y="6355"/>
                    <a:pt x="19856" y="6716"/>
                  </a:cubicBezTo>
                  <a:cubicBezTo>
                    <a:pt x="19856" y="6819"/>
                    <a:pt x="19856" y="6716"/>
                    <a:pt x="20097" y="6716"/>
                  </a:cubicBezTo>
                  <a:cubicBezTo>
                    <a:pt x="19967" y="6814"/>
                    <a:pt x="19822" y="6889"/>
                    <a:pt x="19667" y="6939"/>
                  </a:cubicBezTo>
                  <a:cubicBezTo>
                    <a:pt x="19564" y="6939"/>
                    <a:pt x="20423" y="6939"/>
                    <a:pt x="19495" y="7145"/>
                  </a:cubicBezTo>
                  <a:cubicBezTo>
                    <a:pt x="19392" y="7145"/>
                    <a:pt x="19959" y="7145"/>
                    <a:pt x="19358" y="7266"/>
                  </a:cubicBezTo>
                  <a:cubicBezTo>
                    <a:pt x="19856" y="7094"/>
                    <a:pt x="19925" y="7266"/>
                    <a:pt x="19358" y="7352"/>
                  </a:cubicBezTo>
                  <a:cubicBezTo>
                    <a:pt x="19581" y="7541"/>
                    <a:pt x="19255" y="7592"/>
                    <a:pt x="19358" y="7523"/>
                  </a:cubicBezTo>
                  <a:cubicBezTo>
                    <a:pt x="19083" y="7523"/>
                    <a:pt x="19358" y="7747"/>
                    <a:pt x="19049" y="7626"/>
                  </a:cubicBezTo>
                  <a:cubicBezTo>
                    <a:pt x="18860" y="7953"/>
                    <a:pt x="19186" y="7764"/>
                    <a:pt x="18860" y="7918"/>
                  </a:cubicBezTo>
                  <a:cubicBezTo>
                    <a:pt x="19118" y="7833"/>
                    <a:pt x="18654" y="8193"/>
                    <a:pt x="18860" y="8039"/>
                  </a:cubicBezTo>
                  <a:cubicBezTo>
                    <a:pt x="18534" y="8365"/>
                    <a:pt x="19152" y="7850"/>
                    <a:pt x="18705" y="8399"/>
                  </a:cubicBezTo>
                  <a:cubicBezTo>
                    <a:pt x="18482" y="8520"/>
                    <a:pt x="19066" y="8399"/>
                    <a:pt x="18551" y="8588"/>
                  </a:cubicBezTo>
                  <a:cubicBezTo>
                    <a:pt x="18929" y="8434"/>
                    <a:pt x="18637" y="8966"/>
                    <a:pt x="18396" y="8829"/>
                  </a:cubicBezTo>
                  <a:cubicBezTo>
                    <a:pt x="18396" y="8966"/>
                    <a:pt x="18242" y="9069"/>
                    <a:pt x="18190" y="8966"/>
                  </a:cubicBezTo>
                  <a:cubicBezTo>
                    <a:pt x="18138" y="8863"/>
                    <a:pt x="18018" y="9155"/>
                    <a:pt x="18190" y="8966"/>
                  </a:cubicBezTo>
                  <a:cubicBezTo>
                    <a:pt x="18362" y="8777"/>
                    <a:pt x="17692" y="9447"/>
                    <a:pt x="17846" y="9155"/>
                  </a:cubicBezTo>
                  <a:cubicBezTo>
                    <a:pt x="17709" y="8966"/>
                    <a:pt x="18173" y="8709"/>
                    <a:pt x="18224" y="8605"/>
                  </a:cubicBezTo>
                  <a:cubicBezTo>
                    <a:pt x="17915" y="8777"/>
                    <a:pt x="18104" y="8605"/>
                    <a:pt x="18224" y="8434"/>
                  </a:cubicBezTo>
                  <a:cubicBezTo>
                    <a:pt x="18345" y="8262"/>
                    <a:pt x="17967" y="8640"/>
                    <a:pt x="18053" y="8434"/>
                  </a:cubicBezTo>
                  <a:cubicBezTo>
                    <a:pt x="17761" y="8709"/>
                    <a:pt x="17589" y="8743"/>
                    <a:pt x="17486" y="9155"/>
                  </a:cubicBezTo>
                  <a:cubicBezTo>
                    <a:pt x="17383" y="9567"/>
                    <a:pt x="16816" y="10065"/>
                    <a:pt x="16747" y="9842"/>
                  </a:cubicBezTo>
                  <a:cubicBezTo>
                    <a:pt x="16678" y="9619"/>
                    <a:pt x="16867" y="9722"/>
                    <a:pt x="16747" y="9396"/>
                  </a:cubicBezTo>
                  <a:cubicBezTo>
                    <a:pt x="16524" y="9791"/>
                    <a:pt x="16524" y="10306"/>
                    <a:pt x="16524" y="10306"/>
                  </a:cubicBezTo>
                  <a:cubicBezTo>
                    <a:pt x="15820" y="10461"/>
                    <a:pt x="16644" y="9104"/>
                    <a:pt x="16799" y="9069"/>
                  </a:cubicBezTo>
                  <a:cubicBezTo>
                    <a:pt x="16524" y="9172"/>
                    <a:pt x="16799" y="9069"/>
                    <a:pt x="16558" y="9069"/>
                  </a:cubicBezTo>
                  <a:cubicBezTo>
                    <a:pt x="16678" y="8897"/>
                    <a:pt x="16386" y="9155"/>
                    <a:pt x="16301" y="9069"/>
                  </a:cubicBezTo>
                  <a:cubicBezTo>
                    <a:pt x="16215" y="8983"/>
                    <a:pt x="17005" y="8382"/>
                    <a:pt x="16850" y="8794"/>
                  </a:cubicBezTo>
                  <a:cubicBezTo>
                    <a:pt x="18310" y="8485"/>
                    <a:pt x="19203" y="7077"/>
                    <a:pt x="19530" y="6733"/>
                  </a:cubicBezTo>
                  <a:cubicBezTo>
                    <a:pt x="19032" y="7145"/>
                    <a:pt x="19169" y="6733"/>
                    <a:pt x="18980" y="6733"/>
                  </a:cubicBezTo>
                  <a:cubicBezTo>
                    <a:pt x="18791" y="6733"/>
                    <a:pt x="19238" y="6579"/>
                    <a:pt x="18980" y="6561"/>
                  </a:cubicBezTo>
                  <a:cubicBezTo>
                    <a:pt x="19203" y="6321"/>
                    <a:pt x="18980" y="6561"/>
                    <a:pt x="18980" y="6373"/>
                  </a:cubicBezTo>
                  <a:lnTo>
                    <a:pt x="19083" y="6373"/>
                  </a:lnTo>
                  <a:lnTo>
                    <a:pt x="18929" y="6458"/>
                  </a:lnTo>
                  <a:cubicBezTo>
                    <a:pt x="18671" y="6579"/>
                    <a:pt x="18430" y="6733"/>
                    <a:pt x="18173" y="6871"/>
                  </a:cubicBezTo>
                  <a:lnTo>
                    <a:pt x="18173" y="6871"/>
                  </a:lnTo>
                  <a:lnTo>
                    <a:pt x="18293" y="6871"/>
                  </a:lnTo>
                  <a:lnTo>
                    <a:pt x="18242" y="6871"/>
                  </a:lnTo>
                  <a:lnTo>
                    <a:pt x="18242" y="6871"/>
                  </a:lnTo>
                  <a:cubicBezTo>
                    <a:pt x="18242" y="6957"/>
                    <a:pt x="17984" y="6871"/>
                    <a:pt x="17898" y="7025"/>
                  </a:cubicBezTo>
                  <a:lnTo>
                    <a:pt x="17898" y="7025"/>
                  </a:lnTo>
                  <a:lnTo>
                    <a:pt x="17898" y="7025"/>
                  </a:lnTo>
                  <a:lnTo>
                    <a:pt x="18001" y="7025"/>
                  </a:lnTo>
                  <a:cubicBezTo>
                    <a:pt x="18001" y="7025"/>
                    <a:pt x="18001" y="7025"/>
                    <a:pt x="18001" y="7025"/>
                  </a:cubicBezTo>
                  <a:lnTo>
                    <a:pt x="18001" y="7025"/>
                  </a:lnTo>
                  <a:cubicBezTo>
                    <a:pt x="18001" y="7025"/>
                    <a:pt x="17881" y="7025"/>
                    <a:pt x="17829" y="7025"/>
                  </a:cubicBezTo>
                  <a:lnTo>
                    <a:pt x="17829" y="7025"/>
                  </a:lnTo>
                  <a:lnTo>
                    <a:pt x="17829" y="7025"/>
                  </a:lnTo>
                  <a:cubicBezTo>
                    <a:pt x="17623" y="7180"/>
                    <a:pt x="17400" y="7300"/>
                    <a:pt x="17177" y="7437"/>
                  </a:cubicBezTo>
                  <a:lnTo>
                    <a:pt x="17434" y="7334"/>
                  </a:lnTo>
                  <a:lnTo>
                    <a:pt x="17434" y="7334"/>
                  </a:lnTo>
                  <a:lnTo>
                    <a:pt x="17864" y="7111"/>
                  </a:lnTo>
                  <a:cubicBezTo>
                    <a:pt x="17702" y="7258"/>
                    <a:pt x="17523" y="7385"/>
                    <a:pt x="17331" y="7489"/>
                  </a:cubicBezTo>
                  <a:lnTo>
                    <a:pt x="17331" y="7489"/>
                  </a:lnTo>
                  <a:cubicBezTo>
                    <a:pt x="17075" y="7607"/>
                    <a:pt x="16843" y="7770"/>
                    <a:pt x="16644" y="7970"/>
                  </a:cubicBezTo>
                  <a:cubicBezTo>
                    <a:pt x="16644" y="7970"/>
                    <a:pt x="16747" y="7884"/>
                    <a:pt x="16799" y="7884"/>
                  </a:cubicBezTo>
                  <a:lnTo>
                    <a:pt x="16799" y="7884"/>
                  </a:lnTo>
                  <a:lnTo>
                    <a:pt x="17675" y="7437"/>
                  </a:lnTo>
                  <a:lnTo>
                    <a:pt x="17675" y="7437"/>
                  </a:lnTo>
                  <a:lnTo>
                    <a:pt x="17675" y="7437"/>
                  </a:lnTo>
                  <a:cubicBezTo>
                    <a:pt x="17675" y="7437"/>
                    <a:pt x="17675" y="7334"/>
                    <a:pt x="17812" y="7352"/>
                  </a:cubicBezTo>
                  <a:lnTo>
                    <a:pt x="17812" y="7352"/>
                  </a:lnTo>
                  <a:cubicBezTo>
                    <a:pt x="17812" y="7352"/>
                    <a:pt x="17812" y="7352"/>
                    <a:pt x="17932" y="7352"/>
                  </a:cubicBezTo>
                  <a:lnTo>
                    <a:pt x="17932" y="7352"/>
                  </a:lnTo>
                  <a:lnTo>
                    <a:pt x="18362" y="7111"/>
                  </a:lnTo>
                  <a:cubicBezTo>
                    <a:pt x="18362" y="7111"/>
                    <a:pt x="18362" y="7111"/>
                    <a:pt x="18362" y="7266"/>
                  </a:cubicBezTo>
                  <a:lnTo>
                    <a:pt x="18362" y="7266"/>
                  </a:lnTo>
                  <a:cubicBezTo>
                    <a:pt x="18341" y="7321"/>
                    <a:pt x="18297" y="7365"/>
                    <a:pt x="18242" y="7386"/>
                  </a:cubicBezTo>
                  <a:cubicBezTo>
                    <a:pt x="18242" y="7300"/>
                    <a:pt x="18242" y="7472"/>
                    <a:pt x="18104" y="7489"/>
                  </a:cubicBezTo>
                  <a:cubicBezTo>
                    <a:pt x="17967" y="7506"/>
                    <a:pt x="17967" y="7626"/>
                    <a:pt x="17898" y="7626"/>
                  </a:cubicBezTo>
                  <a:cubicBezTo>
                    <a:pt x="17829" y="7626"/>
                    <a:pt x="17898" y="7626"/>
                    <a:pt x="17898" y="7626"/>
                  </a:cubicBezTo>
                  <a:lnTo>
                    <a:pt x="17898" y="7626"/>
                  </a:lnTo>
                  <a:cubicBezTo>
                    <a:pt x="17898" y="7626"/>
                    <a:pt x="17606" y="7764"/>
                    <a:pt x="17692" y="7626"/>
                  </a:cubicBezTo>
                  <a:lnTo>
                    <a:pt x="17692" y="7626"/>
                  </a:lnTo>
                  <a:cubicBezTo>
                    <a:pt x="17692" y="7626"/>
                    <a:pt x="17692" y="7712"/>
                    <a:pt x="17537" y="7729"/>
                  </a:cubicBezTo>
                  <a:lnTo>
                    <a:pt x="17537" y="7729"/>
                  </a:lnTo>
                  <a:cubicBezTo>
                    <a:pt x="17537" y="7729"/>
                    <a:pt x="17417" y="7729"/>
                    <a:pt x="17537" y="7729"/>
                  </a:cubicBezTo>
                  <a:cubicBezTo>
                    <a:pt x="17222" y="8004"/>
                    <a:pt x="16845" y="8199"/>
                    <a:pt x="16438" y="8296"/>
                  </a:cubicBezTo>
                  <a:cubicBezTo>
                    <a:pt x="16466" y="8278"/>
                    <a:pt x="16495" y="8261"/>
                    <a:pt x="16524" y="8245"/>
                  </a:cubicBezTo>
                  <a:lnTo>
                    <a:pt x="16524" y="8245"/>
                  </a:lnTo>
                  <a:lnTo>
                    <a:pt x="16661" y="8125"/>
                  </a:lnTo>
                  <a:lnTo>
                    <a:pt x="16661" y="8125"/>
                  </a:lnTo>
                  <a:cubicBezTo>
                    <a:pt x="16661" y="8125"/>
                    <a:pt x="16490" y="8210"/>
                    <a:pt x="16661" y="8125"/>
                  </a:cubicBezTo>
                  <a:cubicBezTo>
                    <a:pt x="16557" y="8250"/>
                    <a:pt x="16436" y="8360"/>
                    <a:pt x="16301" y="8451"/>
                  </a:cubicBezTo>
                  <a:lnTo>
                    <a:pt x="16404" y="8296"/>
                  </a:lnTo>
                  <a:cubicBezTo>
                    <a:pt x="16404" y="8296"/>
                    <a:pt x="16404" y="8382"/>
                    <a:pt x="16283" y="8399"/>
                  </a:cubicBezTo>
                  <a:cubicBezTo>
                    <a:pt x="16163" y="8417"/>
                    <a:pt x="16283" y="8399"/>
                    <a:pt x="16283" y="8399"/>
                  </a:cubicBezTo>
                  <a:lnTo>
                    <a:pt x="16283" y="8399"/>
                  </a:lnTo>
                  <a:lnTo>
                    <a:pt x="16438" y="8279"/>
                  </a:lnTo>
                  <a:cubicBezTo>
                    <a:pt x="16438" y="8279"/>
                    <a:pt x="16335" y="8279"/>
                    <a:pt x="16438" y="8279"/>
                  </a:cubicBezTo>
                  <a:lnTo>
                    <a:pt x="16438" y="8279"/>
                  </a:lnTo>
                  <a:lnTo>
                    <a:pt x="16438" y="8279"/>
                  </a:lnTo>
                  <a:cubicBezTo>
                    <a:pt x="16260" y="8438"/>
                    <a:pt x="16057" y="8566"/>
                    <a:pt x="15837" y="8657"/>
                  </a:cubicBezTo>
                  <a:lnTo>
                    <a:pt x="15837" y="8657"/>
                  </a:lnTo>
                  <a:cubicBezTo>
                    <a:pt x="15510" y="8846"/>
                    <a:pt x="15837" y="8520"/>
                    <a:pt x="15837" y="8365"/>
                  </a:cubicBezTo>
                  <a:cubicBezTo>
                    <a:pt x="15545" y="8537"/>
                    <a:pt x="15614" y="8846"/>
                    <a:pt x="15287" y="8932"/>
                  </a:cubicBezTo>
                  <a:lnTo>
                    <a:pt x="15287" y="8932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841" y="9138"/>
                  </a:cubicBezTo>
                  <a:lnTo>
                    <a:pt x="14841" y="9138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961" y="9035"/>
                  </a:cubicBezTo>
                  <a:cubicBezTo>
                    <a:pt x="15081" y="8932"/>
                    <a:pt x="14841" y="9035"/>
                    <a:pt x="14806" y="9121"/>
                  </a:cubicBezTo>
                  <a:cubicBezTo>
                    <a:pt x="14849" y="9096"/>
                    <a:pt x="14884" y="9060"/>
                    <a:pt x="14909" y="9018"/>
                  </a:cubicBezTo>
                  <a:cubicBezTo>
                    <a:pt x="14909" y="9018"/>
                    <a:pt x="14514" y="9344"/>
                    <a:pt x="14686" y="9138"/>
                  </a:cubicBezTo>
                  <a:lnTo>
                    <a:pt x="14531" y="9258"/>
                  </a:lnTo>
                  <a:cubicBezTo>
                    <a:pt x="14601" y="9111"/>
                    <a:pt x="14687" y="8973"/>
                    <a:pt x="14789" y="8846"/>
                  </a:cubicBezTo>
                  <a:lnTo>
                    <a:pt x="14789" y="8846"/>
                  </a:lnTo>
                  <a:lnTo>
                    <a:pt x="14789" y="8846"/>
                  </a:lnTo>
                  <a:lnTo>
                    <a:pt x="14703" y="8949"/>
                  </a:lnTo>
                  <a:cubicBezTo>
                    <a:pt x="14909" y="8794"/>
                    <a:pt x="14600" y="9138"/>
                    <a:pt x="14549" y="9121"/>
                  </a:cubicBezTo>
                  <a:lnTo>
                    <a:pt x="14686" y="9121"/>
                  </a:lnTo>
                  <a:cubicBezTo>
                    <a:pt x="14549" y="9361"/>
                    <a:pt x="13999" y="9653"/>
                    <a:pt x="14411" y="9121"/>
                  </a:cubicBezTo>
                  <a:cubicBezTo>
                    <a:pt x="14274" y="9207"/>
                    <a:pt x="14205" y="9361"/>
                    <a:pt x="14085" y="9447"/>
                  </a:cubicBezTo>
                  <a:lnTo>
                    <a:pt x="14085" y="9447"/>
                  </a:lnTo>
                  <a:lnTo>
                    <a:pt x="14085" y="9447"/>
                  </a:lnTo>
                  <a:lnTo>
                    <a:pt x="14085" y="9447"/>
                  </a:lnTo>
                  <a:lnTo>
                    <a:pt x="13930" y="9585"/>
                  </a:lnTo>
                  <a:cubicBezTo>
                    <a:pt x="13930" y="9585"/>
                    <a:pt x="13930" y="9585"/>
                    <a:pt x="13930" y="9585"/>
                  </a:cubicBezTo>
                  <a:cubicBezTo>
                    <a:pt x="13930" y="9585"/>
                    <a:pt x="13810" y="9585"/>
                    <a:pt x="13776" y="9585"/>
                  </a:cubicBezTo>
                  <a:cubicBezTo>
                    <a:pt x="13741" y="9585"/>
                    <a:pt x="13260" y="9911"/>
                    <a:pt x="13123" y="9945"/>
                  </a:cubicBezTo>
                  <a:lnTo>
                    <a:pt x="13123" y="9945"/>
                  </a:lnTo>
                  <a:cubicBezTo>
                    <a:pt x="12737" y="10291"/>
                    <a:pt x="12330" y="10612"/>
                    <a:pt x="11903" y="10907"/>
                  </a:cubicBezTo>
                  <a:cubicBezTo>
                    <a:pt x="12900" y="10254"/>
                    <a:pt x="11749" y="11405"/>
                    <a:pt x="11525" y="11405"/>
                  </a:cubicBezTo>
                  <a:cubicBezTo>
                    <a:pt x="11972" y="11405"/>
                    <a:pt x="11732" y="11783"/>
                    <a:pt x="11525" y="12092"/>
                  </a:cubicBezTo>
                  <a:lnTo>
                    <a:pt x="11525" y="12092"/>
                  </a:lnTo>
                  <a:cubicBezTo>
                    <a:pt x="11512" y="12253"/>
                    <a:pt x="11471" y="12409"/>
                    <a:pt x="11405" y="12556"/>
                  </a:cubicBezTo>
                  <a:cubicBezTo>
                    <a:pt x="11525" y="12556"/>
                    <a:pt x="11508" y="12693"/>
                    <a:pt x="11629" y="12693"/>
                  </a:cubicBezTo>
                  <a:lnTo>
                    <a:pt x="11629" y="12693"/>
                  </a:lnTo>
                  <a:cubicBezTo>
                    <a:pt x="11143" y="13178"/>
                    <a:pt x="10727" y="13727"/>
                    <a:pt x="10392" y="14325"/>
                  </a:cubicBezTo>
                  <a:cubicBezTo>
                    <a:pt x="10598" y="14325"/>
                    <a:pt x="10546" y="14325"/>
                    <a:pt x="10753" y="14188"/>
                  </a:cubicBezTo>
                  <a:cubicBezTo>
                    <a:pt x="10753" y="14274"/>
                    <a:pt x="10546" y="14445"/>
                    <a:pt x="10649" y="14514"/>
                  </a:cubicBezTo>
                  <a:cubicBezTo>
                    <a:pt x="11067" y="13670"/>
                    <a:pt x="11757" y="12992"/>
                    <a:pt x="12608" y="12590"/>
                  </a:cubicBezTo>
                  <a:cubicBezTo>
                    <a:pt x="13106" y="12024"/>
                    <a:pt x="13484" y="11337"/>
                    <a:pt x="13999" y="11148"/>
                  </a:cubicBezTo>
                  <a:lnTo>
                    <a:pt x="13999" y="11148"/>
                  </a:lnTo>
                  <a:cubicBezTo>
                    <a:pt x="14085" y="11148"/>
                    <a:pt x="14119" y="10976"/>
                    <a:pt x="14205" y="10976"/>
                  </a:cubicBezTo>
                  <a:cubicBezTo>
                    <a:pt x="14291" y="10976"/>
                    <a:pt x="14205" y="10873"/>
                    <a:pt x="14325" y="10856"/>
                  </a:cubicBezTo>
                  <a:cubicBezTo>
                    <a:pt x="14446" y="10838"/>
                    <a:pt x="15493" y="9808"/>
                    <a:pt x="15081" y="10409"/>
                  </a:cubicBezTo>
                  <a:cubicBezTo>
                    <a:pt x="15081" y="10409"/>
                    <a:pt x="15253" y="10409"/>
                    <a:pt x="15201" y="10409"/>
                  </a:cubicBezTo>
                  <a:lnTo>
                    <a:pt x="15201" y="10409"/>
                  </a:lnTo>
                  <a:cubicBezTo>
                    <a:pt x="15510" y="10409"/>
                    <a:pt x="15201" y="10409"/>
                    <a:pt x="15304" y="10564"/>
                  </a:cubicBezTo>
                  <a:cubicBezTo>
                    <a:pt x="15407" y="10718"/>
                    <a:pt x="15201" y="10649"/>
                    <a:pt x="15167" y="10701"/>
                  </a:cubicBezTo>
                  <a:lnTo>
                    <a:pt x="15167" y="10701"/>
                  </a:lnTo>
                  <a:cubicBezTo>
                    <a:pt x="15167" y="10701"/>
                    <a:pt x="15167" y="10804"/>
                    <a:pt x="15167" y="10856"/>
                  </a:cubicBezTo>
                  <a:lnTo>
                    <a:pt x="15167" y="10856"/>
                  </a:lnTo>
                  <a:cubicBezTo>
                    <a:pt x="15167" y="10856"/>
                    <a:pt x="15167" y="10941"/>
                    <a:pt x="15167" y="10941"/>
                  </a:cubicBezTo>
                  <a:lnTo>
                    <a:pt x="15167" y="10941"/>
                  </a:lnTo>
                  <a:cubicBezTo>
                    <a:pt x="15167" y="10941"/>
                    <a:pt x="15167" y="11027"/>
                    <a:pt x="15047" y="11079"/>
                  </a:cubicBez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cubicBezTo>
                    <a:pt x="15201" y="11079"/>
                    <a:pt x="15047" y="11165"/>
                    <a:pt x="15047" y="11216"/>
                  </a:cubicBezTo>
                  <a:cubicBezTo>
                    <a:pt x="15047" y="11268"/>
                    <a:pt x="15150" y="11113"/>
                    <a:pt x="15201" y="11130"/>
                  </a:cubicBezTo>
                  <a:cubicBezTo>
                    <a:pt x="15253" y="11148"/>
                    <a:pt x="14909" y="11337"/>
                    <a:pt x="14789" y="11508"/>
                  </a:cubicBezTo>
                  <a:lnTo>
                    <a:pt x="14789" y="11508"/>
                  </a:lnTo>
                  <a:cubicBezTo>
                    <a:pt x="14789" y="11508"/>
                    <a:pt x="14652" y="11629"/>
                    <a:pt x="14583" y="11508"/>
                  </a:cubicBezTo>
                  <a:cubicBezTo>
                    <a:pt x="14772" y="11680"/>
                    <a:pt x="14308" y="12041"/>
                    <a:pt x="14325" y="11989"/>
                  </a:cubicBezTo>
                  <a:cubicBezTo>
                    <a:pt x="14342" y="11938"/>
                    <a:pt x="14325" y="12144"/>
                    <a:pt x="14325" y="11989"/>
                  </a:cubicBezTo>
                  <a:cubicBezTo>
                    <a:pt x="14325" y="11835"/>
                    <a:pt x="14119" y="12264"/>
                    <a:pt x="14016" y="12367"/>
                  </a:cubicBezTo>
                  <a:cubicBezTo>
                    <a:pt x="14291" y="12178"/>
                    <a:pt x="14360" y="12144"/>
                    <a:pt x="14016" y="12367"/>
                  </a:cubicBezTo>
                  <a:cubicBezTo>
                    <a:pt x="14016" y="12367"/>
                    <a:pt x="14308" y="12127"/>
                    <a:pt x="14308" y="12230"/>
                  </a:cubicBezTo>
                  <a:cubicBezTo>
                    <a:pt x="14308" y="12333"/>
                    <a:pt x="14463" y="12109"/>
                    <a:pt x="14549" y="12075"/>
                  </a:cubicBezTo>
                  <a:cubicBezTo>
                    <a:pt x="14564" y="12131"/>
                    <a:pt x="14564" y="12191"/>
                    <a:pt x="14549" y="12247"/>
                  </a:cubicBezTo>
                  <a:cubicBezTo>
                    <a:pt x="14549" y="12161"/>
                    <a:pt x="14961" y="11800"/>
                    <a:pt x="14995" y="11921"/>
                  </a:cubicBezTo>
                  <a:cubicBezTo>
                    <a:pt x="15030" y="12041"/>
                    <a:pt x="14995" y="11921"/>
                    <a:pt x="14995" y="11921"/>
                  </a:cubicBezTo>
                  <a:cubicBezTo>
                    <a:pt x="14995" y="11921"/>
                    <a:pt x="14995" y="11817"/>
                    <a:pt x="15133" y="11817"/>
                  </a:cubicBezTo>
                  <a:lnTo>
                    <a:pt x="15133" y="11817"/>
                  </a:lnTo>
                  <a:cubicBezTo>
                    <a:pt x="15133" y="11732"/>
                    <a:pt x="15579" y="11457"/>
                    <a:pt x="15442" y="11577"/>
                  </a:cubicBezTo>
                  <a:lnTo>
                    <a:pt x="15442" y="11577"/>
                  </a:lnTo>
                  <a:cubicBezTo>
                    <a:pt x="15442" y="11577"/>
                    <a:pt x="15442" y="11697"/>
                    <a:pt x="15322" y="11697"/>
                  </a:cubicBezTo>
                  <a:cubicBezTo>
                    <a:pt x="15201" y="11697"/>
                    <a:pt x="15322" y="11697"/>
                    <a:pt x="15322" y="11783"/>
                  </a:cubicBezTo>
                  <a:lnTo>
                    <a:pt x="15322" y="11783"/>
                  </a:lnTo>
                  <a:cubicBezTo>
                    <a:pt x="15218" y="11783"/>
                    <a:pt x="15322" y="11955"/>
                    <a:pt x="15150" y="12006"/>
                  </a:cubicBezTo>
                  <a:cubicBezTo>
                    <a:pt x="14978" y="12058"/>
                    <a:pt x="15150" y="12127"/>
                    <a:pt x="15150" y="12006"/>
                  </a:cubicBezTo>
                  <a:cubicBezTo>
                    <a:pt x="15150" y="11886"/>
                    <a:pt x="14789" y="12161"/>
                    <a:pt x="15150" y="12144"/>
                  </a:cubicBezTo>
                  <a:cubicBezTo>
                    <a:pt x="15510" y="12127"/>
                    <a:pt x="14961" y="12298"/>
                    <a:pt x="15150" y="12247"/>
                  </a:cubicBezTo>
                  <a:cubicBezTo>
                    <a:pt x="15339" y="12195"/>
                    <a:pt x="14995" y="12419"/>
                    <a:pt x="14978" y="12247"/>
                  </a:cubicBezTo>
                  <a:cubicBezTo>
                    <a:pt x="14961" y="12075"/>
                    <a:pt x="14978" y="12333"/>
                    <a:pt x="14978" y="12350"/>
                  </a:cubicBezTo>
                  <a:cubicBezTo>
                    <a:pt x="14978" y="12367"/>
                    <a:pt x="15098" y="12350"/>
                    <a:pt x="15150" y="12350"/>
                  </a:cubicBezTo>
                  <a:cubicBezTo>
                    <a:pt x="15201" y="12350"/>
                    <a:pt x="14961" y="12350"/>
                    <a:pt x="14892" y="12505"/>
                  </a:cubicBezTo>
                  <a:cubicBezTo>
                    <a:pt x="15133" y="12505"/>
                    <a:pt x="15047" y="12505"/>
                    <a:pt x="14892" y="12608"/>
                  </a:cubicBezTo>
                  <a:cubicBezTo>
                    <a:pt x="14738" y="12711"/>
                    <a:pt x="14892" y="12608"/>
                    <a:pt x="14995" y="12608"/>
                  </a:cubicBezTo>
                  <a:cubicBezTo>
                    <a:pt x="15011" y="12682"/>
                    <a:pt x="14963" y="12755"/>
                    <a:pt x="14889" y="12770"/>
                  </a:cubicBezTo>
                  <a:cubicBezTo>
                    <a:pt x="14861" y="12776"/>
                    <a:pt x="14832" y="12773"/>
                    <a:pt x="14806" y="12762"/>
                  </a:cubicBezTo>
                  <a:cubicBezTo>
                    <a:pt x="14806" y="12762"/>
                    <a:pt x="14961" y="12848"/>
                    <a:pt x="14806" y="12917"/>
                  </a:cubicBezTo>
                  <a:cubicBezTo>
                    <a:pt x="14995" y="13020"/>
                    <a:pt x="14600" y="13157"/>
                    <a:pt x="14566" y="13089"/>
                  </a:cubicBezTo>
                  <a:cubicBezTo>
                    <a:pt x="14531" y="13020"/>
                    <a:pt x="14566" y="13363"/>
                    <a:pt x="14411" y="13312"/>
                  </a:cubicBezTo>
                  <a:cubicBezTo>
                    <a:pt x="14257" y="13260"/>
                    <a:pt x="14669" y="13312"/>
                    <a:pt x="14531" y="13415"/>
                  </a:cubicBezTo>
                  <a:cubicBezTo>
                    <a:pt x="14394" y="13518"/>
                    <a:pt x="14531" y="13415"/>
                    <a:pt x="14531" y="13501"/>
                  </a:cubicBezTo>
                  <a:cubicBezTo>
                    <a:pt x="14531" y="13587"/>
                    <a:pt x="14531" y="13501"/>
                    <a:pt x="14531" y="13621"/>
                  </a:cubicBezTo>
                  <a:lnTo>
                    <a:pt x="14634" y="13621"/>
                  </a:lnTo>
                  <a:cubicBezTo>
                    <a:pt x="14634" y="13707"/>
                    <a:pt x="14428" y="13879"/>
                    <a:pt x="14325" y="13844"/>
                  </a:cubicBezTo>
                  <a:cubicBezTo>
                    <a:pt x="14222" y="13810"/>
                    <a:pt x="14480" y="13844"/>
                    <a:pt x="14549" y="13844"/>
                  </a:cubicBezTo>
                  <a:cubicBezTo>
                    <a:pt x="14325" y="14050"/>
                    <a:pt x="14549" y="13844"/>
                    <a:pt x="14549" y="13844"/>
                  </a:cubicBezTo>
                  <a:cubicBezTo>
                    <a:pt x="14549" y="13844"/>
                    <a:pt x="14549" y="13844"/>
                    <a:pt x="14394" y="13999"/>
                  </a:cubicBezTo>
                  <a:cubicBezTo>
                    <a:pt x="14394" y="13999"/>
                    <a:pt x="14686" y="13810"/>
                    <a:pt x="14549" y="13999"/>
                  </a:cubicBezTo>
                  <a:lnTo>
                    <a:pt x="14549" y="13999"/>
                  </a:lnTo>
                  <a:cubicBezTo>
                    <a:pt x="14549" y="13999"/>
                    <a:pt x="14463" y="14102"/>
                    <a:pt x="14446" y="14153"/>
                  </a:cubicBezTo>
                  <a:cubicBezTo>
                    <a:pt x="14428" y="14205"/>
                    <a:pt x="14755" y="14153"/>
                    <a:pt x="14549" y="14153"/>
                  </a:cubicBezTo>
                  <a:cubicBezTo>
                    <a:pt x="14806" y="14342"/>
                    <a:pt x="14205" y="14239"/>
                    <a:pt x="14119" y="14360"/>
                  </a:cubicBezTo>
                  <a:cubicBezTo>
                    <a:pt x="14566" y="14360"/>
                    <a:pt x="13982" y="14360"/>
                    <a:pt x="13896" y="14497"/>
                  </a:cubicBezTo>
                  <a:cubicBezTo>
                    <a:pt x="13870" y="14437"/>
                    <a:pt x="13870" y="14368"/>
                    <a:pt x="13896" y="14308"/>
                  </a:cubicBezTo>
                  <a:cubicBezTo>
                    <a:pt x="13896" y="14445"/>
                    <a:pt x="13896" y="14531"/>
                    <a:pt x="13793" y="14634"/>
                  </a:cubicBezTo>
                  <a:cubicBezTo>
                    <a:pt x="13982" y="14634"/>
                    <a:pt x="14188" y="14342"/>
                    <a:pt x="14428" y="14411"/>
                  </a:cubicBezTo>
                  <a:cubicBezTo>
                    <a:pt x="14308" y="14257"/>
                    <a:pt x="14806" y="14411"/>
                    <a:pt x="14428" y="14617"/>
                  </a:cubicBezTo>
                  <a:cubicBezTo>
                    <a:pt x="14428" y="14617"/>
                    <a:pt x="14428" y="14617"/>
                    <a:pt x="14428" y="14617"/>
                  </a:cubicBezTo>
                  <a:cubicBezTo>
                    <a:pt x="14428" y="14617"/>
                    <a:pt x="14703" y="14463"/>
                    <a:pt x="14566" y="14617"/>
                  </a:cubicBezTo>
                  <a:cubicBezTo>
                    <a:pt x="14428" y="14772"/>
                    <a:pt x="14669" y="14617"/>
                    <a:pt x="14652" y="14617"/>
                  </a:cubicBezTo>
                  <a:cubicBezTo>
                    <a:pt x="14634" y="14617"/>
                    <a:pt x="14652" y="14789"/>
                    <a:pt x="14497" y="14772"/>
                  </a:cubicBezTo>
                  <a:cubicBezTo>
                    <a:pt x="14600" y="14772"/>
                    <a:pt x="14360" y="14995"/>
                    <a:pt x="14360" y="14875"/>
                  </a:cubicBezTo>
                  <a:cubicBezTo>
                    <a:pt x="14360" y="14755"/>
                    <a:pt x="14549" y="15047"/>
                    <a:pt x="14360" y="15012"/>
                  </a:cubicBezTo>
                  <a:cubicBezTo>
                    <a:pt x="14583" y="15115"/>
                    <a:pt x="13879" y="15407"/>
                    <a:pt x="13844" y="15287"/>
                  </a:cubicBezTo>
                  <a:cubicBezTo>
                    <a:pt x="13810" y="15167"/>
                    <a:pt x="13724" y="15287"/>
                    <a:pt x="13844" y="15287"/>
                  </a:cubicBezTo>
                  <a:cubicBezTo>
                    <a:pt x="13381" y="15682"/>
                    <a:pt x="13003" y="15734"/>
                    <a:pt x="12590" y="15407"/>
                  </a:cubicBezTo>
                  <a:cubicBezTo>
                    <a:pt x="12590" y="15407"/>
                    <a:pt x="12213" y="15407"/>
                    <a:pt x="12247" y="15253"/>
                  </a:cubicBezTo>
                  <a:cubicBezTo>
                    <a:pt x="11629" y="15631"/>
                    <a:pt x="11062" y="16026"/>
                    <a:pt x="10426" y="16369"/>
                  </a:cubicBezTo>
                  <a:cubicBezTo>
                    <a:pt x="10849" y="16193"/>
                    <a:pt x="11326" y="16193"/>
                    <a:pt x="11749" y="16369"/>
                  </a:cubicBezTo>
                  <a:cubicBezTo>
                    <a:pt x="11704" y="16429"/>
                    <a:pt x="11645" y="16477"/>
                    <a:pt x="11577" y="16507"/>
                  </a:cubicBezTo>
                  <a:cubicBezTo>
                    <a:pt x="11749" y="16507"/>
                    <a:pt x="11354" y="16885"/>
                    <a:pt x="11577" y="16936"/>
                  </a:cubicBezTo>
                  <a:cubicBezTo>
                    <a:pt x="11405" y="17022"/>
                    <a:pt x="11732" y="17262"/>
                    <a:pt x="11835" y="17125"/>
                  </a:cubicBezTo>
                  <a:cubicBezTo>
                    <a:pt x="11835" y="17125"/>
                    <a:pt x="11972" y="17262"/>
                    <a:pt x="11835" y="17245"/>
                  </a:cubicBezTo>
                  <a:cubicBezTo>
                    <a:pt x="12075" y="17245"/>
                    <a:pt x="11182" y="17520"/>
                    <a:pt x="11251" y="17365"/>
                  </a:cubicBezTo>
                  <a:cubicBezTo>
                    <a:pt x="11101" y="17505"/>
                    <a:pt x="10940" y="17631"/>
                    <a:pt x="10770" y="17743"/>
                  </a:cubicBezTo>
                  <a:lnTo>
                    <a:pt x="10770" y="17743"/>
                  </a:lnTo>
                  <a:cubicBezTo>
                    <a:pt x="10667" y="17743"/>
                    <a:pt x="10770" y="17589"/>
                    <a:pt x="10770" y="17640"/>
                  </a:cubicBezTo>
                  <a:cubicBezTo>
                    <a:pt x="10770" y="17417"/>
                    <a:pt x="11371" y="16988"/>
                    <a:pt x="11371" y="17280"/>
                  </a:cubicBezTo>
                  <a:cubicBezTo>
                    <a:pt x="11371" y="17177"/>
                    <a:pt x="11491" y="17280"/>
                    <a:pt x="11543" y="17194"/>
                  </a:cubicBezTo>
                  <a:cubicBezTo>
                    <a:pt x="11233" y="17073"/>
                    <a:pt x="11233" y="17194"/>
                    <a:pt x="11543" y="16970"/>
                  </a:cubicBezTo>
                  <a:lnTo>
                    <a:pt x="11543" y="16970"/>
                  </a:lnTo>
                  <a:lnTo>
                    <a:pt x="11543" y="16970"/>
                  </a:lnTo>
                  <a:cubicBezTo>
                    <a:pt x="11543" y="17073"/>
                    <a:pt x="11045" y="17245"/>
                    <a:pt x="11233" y="16970"/>
                  </a:cubicBezTo>
                  <a:cubicBezTo>
                    <a:pt x="11096" y="17125"/>
                    <a:pt x="11045" y="17073"/>
                    <a:pt x="10924" y="16970"/>
                  </a:cubicBezTo>
                  <a:cubicBezTo>
                    <a:pt x="10804" y="16867"/>
                    <a:pt x="10924" y="17091"/>
                    <a:pt x="10924" y="17159"/>
                  </a:cubicBezTo>
                  <a:cubicBezTo>
                    <a:pt x="10924" y="17228"/>
                    <a:pt x="10924" y="17331"/>
                    <a:pt x="10924" y="17159"/>
                  </a:cubicBezTo>
                  <a:cubicBezTo>
                    <a:pt x="10924" y="16988"/>
                    <a:pt x="10598" y="17314"/>
                    <a:pt x="10667" y="17159"/>
                  </a:cubicBezTo>
                  <a:cubicBezTo>
                    <a:pt x="10735" y="17005"/>
                    <a:pt x="10478" y="17245"/>
                    <a:pt x="10667" y="17159"/>
                  </a:cubicBezTo>
                  <a:cubicBezTo>
                    <a:pt x="10856" y="17073"/>
                    <a:pt x="10546" y="17297"/>
                    <a:pt x="10478" y="17331"/>
                  </a:cubicBezTo>
                  <a:lnTo>
                    <a:pt x="10478" y="17331"/>
                  </a:lnTo>
                  <a:cubicBezTo>
                    <a:pt x="10478" y="17331"/>
                    <a:pt x="10478" y="17417"/>
                    <a:pt x="10478" y="17331"/>
                  </a:cubicBezTo>
                  <a:cubicBezTo>
                    <a:pt x="10478" y="17245"/>
                    <a:pt x="10357" y="17469"/>
                    <a:pt x="10478" y="17331"/>
                  </a:cubicBezTo>
                  <a:cubicBezTo>
                    <a:pt x="10254" y="17331"/>
                    <a:pt x="9722" y="18345"/>
                    <a:pt x="10083" y="18001"/>
                  </a:cubicBezTo>
                  <a:cubicBezTo>
                    <a:pt x="10083" y="18138"/>
                    <a:pt x="9842" y="18327"/>
                    <a:pt x="9911" y="18087"/>
                  </a:cubicBezTo>
                  <a:cubicBezTo>
                    <a:pt x="9773" y="18259"/>
                    <a:pt x="9791" y="18241"/>
                    <a:pt x="9808" y="18087"/>
                  </a:cubicBezTo>
                  <a:cubicBezTo>
                    <a:pt x="9360" y="18252"/>
                    <a:pt x="8984" y="18568"/>
                    <a:pt x="8743" y="18980"/>
                  </a:cubicBezTo>
                  <a:lnTo>
                    <a:pt x="8743" y="18980"/>
                  </a:lnTo>
                  <a:lnTo>
                    <a:pt x="8743" y="18980"/>
                  </a:lnTo>
                  <a:cubicBezTo>
                    <a:pt x="8743" y="18980"/>
                    <a:pt x="8743" y="18825"/>
                    <a:pt x="8743" y="18740"/>
                  </a:cubicBezTo>
                  <a:cubicBezTo>
                    <a:pt x="8605" y="18980"/>
                    <a:pt x="8588" y="19289"/>
                    <a:pt x="8365" y="19495"/>
                  </a:cubicBezTo>
                  <a:lnTo>
                    <a:pt x="8365" y="19495"/>
                  </a:lnTo>
                  <a:lnTo>
                    <a:pt x="8262" y="19650"/>
                  </a:lnTo>
                  <a:cubicBezTo>
                    <a:pt x="8298" y="19536"/>
                    <a:pt x="8356" y="19431"/>
                    <a:pt x="8434" y="19341"/>
                  </a:cubicBezTo>
                  <a:cubicBezTo>
                    <a:pt x="8434" y="19341"/>
                    <a:pt x="8434" y="19255"/>
                    <a:pt x="8434" y="19221"/>
                  </a:cubicBezTo>
                  <a:lnTo>
                    <a:pt x="8434" y="19221"/>
                  </a:lnTo>
                  <a:cubicBezTo>
                    <a:pt x="8434" y="19014"/>
                    <a:pt x="8605" y="18860"/>
                    <a:pt x="8674" y="18671"/>
                  </a:cubicBezTo>
                  <a:cubicBezTo>
                    <a:pt x="8545" y="18838"/>
                    <a:pt x="8441" y="19023"/>
                    <a:pt x="8365" y="19221"/>
                  </a:cubicBezTo>
                  <a:cubicBezTo>
                    <a:pt x="8365" y="19117"/>
                    <a:pt x="8365" y="19032"/>
                    <a:pt x="8365" y="18929"/>
                  </a:cubicBezTo>
                  <a:cubicBezTo>
                    <a:pt x="8365" y="18825"/>
                    <a:pt x="8365" y="19581"/>
                    <a:pt x="8365" y="19324"/>
                  </a:cubicBezTo>
                  <a:cubicBezTo>
                    <a:pt x="8365" y="19324"/>
                    <a:pt x="8365" y="19598"/>
                    <a:pt x="8365" y="19530"/>
                  </a:cubicBezTo>
                  <a:cubicBezTo>
                    <a:pt x="8365" y="19461"/>
                    <a:pt x="8365" y="19616"/>
                    <a:pt x="8365" y="19650"/>
                  </a:cubicBezTo>
                  <a:cubicBezTo>
                    <a:pt x="8374" y="19605"/>
                    <a:pt x="8374" y="19558"/>
                    <a:pt x="8365" y="19513"/>
                  </a:cubicBezTo>
                  <a:cubicBezTo>
                    <a:pt x="8365" y="19650"/>
                    <a:pt x="8502" y="19719"/>
                    <a:pt x="8365" y="19856"/>
                  </a:cubicBezTo>
                  <a:lnTo>
                    <a:pt x="8365" y="19856"/>
                  </a:lnTo>
                  <a:cubicBezTo>
                    <a:pt x="8365" y="19993"/>
                    <a:pt x="8176" y="20148"/>
                    <a:pt x="8210" y="19976"/>
                  </a:cubicBezTo>
                  <a:cubicBezTo>
                    <a:pt x="8245" y="19805"/>
                    <a:pt x="8210" y="20079"/>
                    <a:pt x="8210" y="20097"/>
                  </a:cubicBezTo>
                  <a:cubicBezTo>
                    <a:pt x="8210" y="20114"/>
                    <a:pt x="8296" y="20097"/>
                    <a:pt x="8313" y="20234"/>
                  </a:cubicBezTo>
                  <a:cubicBezTo>
                    <a:pt x="8304" y="20200"/>
                    <a:pt x="8304" y="20165"/>
                    <a:pt x="8313" y="20131"/>
                  </a:cubicBezTo>
                  <a:cubicBezTo>
                    <a:pt x="8313" y="20234"/>
                    <a:pt x="8313" y="20285"/>
                    <a:pt x="8176" y="20354"/>
                  </a:cubicBezTo>
                  <a:cubicBezTo>
                    <a:pt x="8039" y="20423"/>
                    <a:pt x="8176" y="20354"/>
                    <a:pt x="8176" y="20251"/>
                  </a:cubicBezTo>
                  <a:cubicBezTo>
                    <a:pt x="8176" y="20148"/>
                    <a:pt x="8176" y="20251"/>
                    <a:pt x="8176" y="20251"/>
                  </a:cubicBezTo>
                  <a:cubicBezTo>
                    <a:pt x="8176" y="20251"/>
                    <a:pt x="8176" y="20474"/>
                    <a:pt x="8176" y="20389"/>
                  </a:cubicBezTo>
                  <a:lnTo>
                    <a:pt x="8176" y="20389"/>
                  </a:lnTo>
                  <a:lnTo>
                    <a:pt x="8176" y="20389"/>
                  </a:lnTo>
                  <a:lnTo>
                    <a:pt x="8176" y="20389"/>
                  </a:lnTo>
                  <a:cubicBezTo>
                    <a:pt x="6991" y="20389"/>
                    <a:pt x="6458" y="2499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lnTo>
                    <a:pt x="6579" y="22982"/>
                  </a:lnTo>
                  <a:cubicBezTo>
                    <a:pt x="6579" y="22879"/>
                    <a:pt x="6579" y="22707"/>
                    <a:pt x="6579" y="22604"/>
                  </a:cubicBezTo>
                  <a:cubicBezTo>
                    <a:pt x="6579" y="22501"/>
                    <a:pt x="6579" y="22604"/>
                    <a:pt x="6579" y="22707"/>
                  </a:cubicBezTo>
                  <a:cubicBezTo>
                    <a:pt x="6579" y="22810"/>
                    <a:pt x="6853" y="21780"/>
                    <a:pt x="6579" y="21745"/>
                  </a:cubicBezTo>
                  <a:cubicBezTo>
                    <a:pt x="6304" y="21711"/>
                    <a:pt x="6476" y="21849"/>
                    <a:pt x="6579" y="21745"/>
                  </a:cubicBezTo>
                  <a:lnTo>
                    <a:pt x="6579" y="21745"/>
                  </a:lnTo>
                  <a:lnTo>
                    <a:pt x="6579" y="21745"/>
                  </a:lnTo>
                  <a:cubicBezTo>
                    <a:pt x="6579" y="21745"/>
                    <a:pt x="6579" y="21574"/>
                    <a:pt x="6579" y="21642"/>
                  </a:cubicBezTo>
                  <a:cubicBezTo>
                    <a:pt x="6587" y="21603"/>
                    <a:pt x="6587" y="21562"/>
                    <a:pt x="6579" y="21522"/>
                  </a:cubicBezTo>
                  <a:lnTo>
                    <a:pt x="6579" y="21522"/>
                  </a:lnTo>
                  <a:cubicBezTo>
                    <a:pt x="6579" y="21522"/>
                    <a:pt x="6579" y="21436"/>
                    <a:pt x="6579" y="21385"/>
                  </a:cubicBezTo>
                  <a:lnTo>
                    <a:pt x="6579" y="21385"/>
                  </a:ln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282"/>
                    <a:pt x="6579" y="21230"/>
                  </a:cubicBezTo>
                  <a:lnTo>
                    <a:pt x="6579" y="21333"/>
                  </a:lnTo>
                  <a:cubicBezTo>
                    <a:pt x="6579" y="21230"/>
                    <a:pt x="6390" y="21333"/>
                    <a:pt x="6373" y="21453"/>
                  </a:cubicBezTo>
                  <a:lnTo>
                    <a:pt x="6373" y="21453"/>
                  </a:lnTo>
                  <a:cubicBezTo>
                    <a:pt x="6373" y="21642"/>
                    <a:pt x="6373" y="21763"/>
                    <a:pt x="6373" y="21849"/>
                  </a:cubicBezTo>
                  <a:cubicBezTo>
                    <a:pt x="6373" y="21934"/>
                    <a:pt x="6373" y="21471"/>
                    <a:pt x="6373" y="21763"/>
                  </a:cubicBezTo>
                  <a:lnTo>
                    <a:pt x="6373" y="21660"/>
                  </a:lnTo>
                  <a:cubicBezTo>
                    <a:pt x="6373" y="21539"/>
                    <a:pt x="6373" y="21471"/>
                    <a:pt x="6373" y="21350"/>
                  </a:cubicBezTo>
                  <a:cubicBezTo>
                    <a:pt x="6373" y="21230"/>
                    <a:pt x="6373" y="21350"/>
                    <a:pt x="6373" y="21350"/>
                  </a:cubicBezTo>
                  <a:cubicBezTo>
                    <a:pt x="6373" y="21591"/>
                    <a:pt x="6373" y="21076"/>
                    <a:pt x="6184" y="21350"/>
                  </a:cubicBezTo>
                  <a:cubicBezTo>
                    <a:pt x="6184" y="21350"/>
                    <a:pt x="6184" y="21196"/>
                    <a:pt x="6184" y="21127"/>
                  </a:cubicBezTo>
                  <a:cubicBezTo>
                    <a:pt x="6184" y="21058"/>
                    <a:pt x="6184" y="21247"/>
                    <a:pt x="6184" y="21127"/>
                  </a:cubicBezTo>
                  <a:cubicBezTo>
                    <a:pt x="6193" y="21213"/>
                    <a:pt x="6193" y="21299"/>
                    <a:pt x="6184" y="21385"/>
                  </a:cubicBezTo>
                  <a:lnTo>
                    <a:pt x="6184" y="21385"/>
                  </a:lnTo>
                  <a:lnTo>
                    <a:pt x="6184" y="21505"/>
                  </a:lnTo>
                  <a:lnTo>
                    <a:pt x="6184" y="21505"/>
                  </a:lnTo>
                  <a:cubicBezTo>
                    <a:pt x="6184" y="21591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608"/>
                    <a:pt x="6184" y="21608"/>
                  </a:cubicBezTo>
                  <a:lnTo>
                    <a:pt x="6184" y="21608"/>
                  </a:lnTo>
                  <a:cubicBezTo>
                    <a:pt x="6085" y="21918"/>
                    <a:pt x="6005" y="22233"/>
                    <a:pt x="5943" y="22553"/>
                  </a:cubicBezTo>
                  <a:cubicBezTo>
                    <a:pt x="5943" y="22553"/>
                    <a:pt x="5943" y="22433"/>
                    <a:pt x="5943" y="22398"/>
                  </a:cubicBezTo>
                  <a:cubicBezTo>
                    <a:pt x="5943" y="22364"/>
                    <a:pt x="5840" y="22862"/>
                    <a:pt x="5943" y="22621"/>
                  </a:cubicBezTo>
                  <a:cubicBezTo>
                    <a:pt x="5838" y="23115"/>
                    <a:pt x="5758" y="23614"/>
                    <a:pt x="5703" y="24116"/>
                  </a:cubicBezTo>
                  <a:cubicBezTo>
                    <a:pt x="5668" y="24579"/>
                    <a:pt x="5668" y="25044"/>
                    <a:pt x="5703" y="25507"/>
                  </a:cubicBezTo>
                  <a:cubicBezTo>
                    <a:pt x="5703" y="25507"/>
                    <a:pt x="5703" y="25507"/>
                    <a:pt x="5703" y="25507"/>
                  </a:cubicBezTo>
                  <a:cubicBezTo>
                    <a:pt x="5709" y="25479"/>
                    <a:pt x="5709" y="25449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421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559"/>
                    <a:pt x="5703" y="25627"/>
                  </a:cubicBezTo>
                  <a:lnTo>
                    <a:pt x="5703" y="25627"/>
                  </a:lnTo>
                  <a:lnTo>
                    <a:pt x="5703" y="25627"/>
                  </a:lnTo>
                  <a:cubicBezTo>
                    <a:pt x="5711" y="25553"/>
                    <a:pt x="5711" y="25478"/>
                    <a:pt x="5703" y="25404"/>
                  </a:cubicBezTo>
                  <a:lnTo>
                    <a:pt x="5703" y="25404"/>
                  </a:lnTo>
                  <a:cubicBezTo>
                    <a:pt x="5857" y="25249"/>
                    <a:pt x="5703" y="24511"/>
                    <a:pt x="5995" y="24665"/>
                  </a:cubicBezTo>
                  <a:cubicBezTo>
                    <a:pt x="5995" y="24665"/>
                    <a:pt x="5995" y="24562"/>
                    <a:pt x="5995" y="24665"/>
                  </a:cubicBezTo>
                  <a:cubicBezTo>
                    <a:pt x="5995" y="24769"/>
                    <a:pt x="5995" y="24665"/>
                    <a:pt x="5995" y="24665"/>
                  </a:cubicBezTo>
                  <a:cubicBezTo>
                    <a:pt x="5995" y="24665"/>
                    <a:pt x="5995" y="24820"/>
                    <a:pt x="5995" y="24665"/>
                  </a:cubicBezTo>
                  <a:cubicBezTo>
                    <a:pt x="6098" y="24957"/>
                    <a:pt x="5806" y="25284"/>
                    <a:pt x="5857" y="25593"/>
                  </a:cubicBezTo>
                  <a:cubicBezTo>
                    <a:pt x="5857" y="25593"/>
                    <a:pt x="5857" y="25868"/>
                    <a:pt x="5857" y="25919"/>
                  </a:cubicBezTo>
                  <a:cubicBezTo>
                    <a:pt x="5814" y="26294"/>
                    <a:pt x="5476" y="26563"/>
                    <a:pt x="5101" y="26521"/>
                  </a:cubicBezTo>
                  <a:cubicBezTo>
                    <a:pt x="4727" y="26478"/>
                    <a:pt x="4457" y="26140"/>
                    <a:pt x="4500" y="25765"/>
                  </a:cubicBezTo>
                  <a:cubicBezTo>
                    <a:pt x="4500" y="25954"/>
                    <a:pt x="4500" y="26349"/>
                    <a:pt x="4397" y="26658"/>
                  </a:cubicBezTo>
                  <a:lnTo>
                    <a:pt x="4397" y="26658"/>
                  </a:lnTo>
                  <a:cubicBezTo>
                    <a:pt x="4380" y="26726"/>
                    <a:pt x="4380" y="26796"/>
                    <a:pt x="4397" y="26864"/>
                  </a:cubicBezTo>
                  <a:lnTo>
                    <a:pt x="4397" y="26864"/>
                  </a:lnTo>
                  <a:cubicBezTo>
                    <a:pt x="4397" y="26864"/>
                    <a:pt x="4397" y="26864"/>
                    <a:pt x="4397" y="26950"/>
                  </a:cubicBezTo>
                  <a:cubicBezTo>
                    <a:pt x="4397" y="27036"/>
                    <a:pt x="4603" y="27139"/>
                    <a:pt x="4586" y="26950"/>
                  </a:cubicBezTo>
                  <a:cubicBezTo>
                    <a:pt x="4586" y="27053"/>
                    <a:pt x="4586" y="27105"/>
                    <a:pt x="4724" y="27190"/>
                  </a:cubicBezTo>
                  <a:lnTo>
                    <a:pt x="4724" y="27190"/>
                  </a:lnTo>
                  <a:cubicBezTo>
                    <a:pt x="4738" y="27241"/>
                    <a:pt x="4738" y="27295"/>
                    <a:pt x="4724" y="27345"/>
                  </a:cubicBezTo>
                  <a:cubicBezTo>
                    <a:pt x="4724" y="27208"/>
                    <a:pt x="4724" y="27345"/>
                    <a:pt x="4724" y="27448"/>
                  </a:cubicBezTo>
                  <a:lnTo>
                    <a:pt x="4724" y="27448"/>
                  </a:lnTo>
                  <a:cubicBezTo>
                    <a:pt x="4767" y="27681"/>
                    <a:pt x="4767" y="27920"/>
                    <a:pt x="4724" y="28152"/>
                  </a:cubicBezTo>
                  <a:lnTo>
                    <a:pt x="4724" y="28152"/>
                  </a:lnTo>
                  <a:cubicBezTo>
                    <a:pt x="4732" y="28307"/>
                    <a:pt x="4732" y="28462"/>
                    <a:pt x="4724" y="28616"/>
                  </a:cubicBezTo>
                  <a:cubicBezTo>
                    <a:pt x="4724" y="28616"/>
                    <a:pt x="4724" y="28513"/>
                    <a:pt x="4724" y="28444"/>
                  </a:cubicBezTo>
                  <a:cubicBezTo>
                    <a:pt x="4715" y="28564"/>
                    <a:pt x="4715" y="28685"/>
                    <a:pt x="4724" y="28805"/>
                  </a:cubicBezTo>
                  <a:cubicBezTo>
                    <a:pt x="4734" y="28777"/>
                    <a:pt x="4734" y="28747"/>
                    <a:pt x="4724" y="28719"/>
                  </a:cubicBezTo>
                  <a:cubicBezTo>
                    <a:pt x="4697" y="28861"/>
                    <a:pt x="4697" y="29007"/>
                    <a:pt x="4724" y="29149"/>
                  </a:cubicBezTo>
                  <a:cubicBezTo>
                    <a:pt x="4724" y="29063"/>
                    <a:pt x="4947" y="30042"/>
                    <a:pt x="4930" y="29733"/>
                  </a:cubicBezTo>
                  <a:cubicBezTo>
                    <a:pt x="5136" y="30265"/>
                    <a:pt x="5170" y="29131"/>
                    <a:pt x="5634" y="30471"/>
                  </a:cubicBezTo>
                  <a:cubicBezTo>
                    <a:pt x="5634" y="30368"/>
                    <a:pt x="5634" y="29337"/>
                    <a:pt x="5960" y="29595"/>
                  </a:cubicBezTo>
                  <a:cubicBezTo>
                    <a:pt x="5960" y="29818"/>
                    <a:pt x="5960" y="29595"/>
                    <a:pt x="5960" y="29475"/>
                  </a:cubicBezTo>
                  <a:cubicBezTo>
                    <a:pt x="5960" y="29355"/>
                    <a:pt x="6252" y="29303"/>
                    <a:pt x="6355" y="29234"/>
                  </a:cubicBezTo>
                  <a:cubicBezTo>
                    <a:pt x="6476" y="29458"/>
                    <a:pt x="6355" y="29836"/>
                    <a:pt x="6355" y="30145"/>
                  </a:cubicBezTo>
                  <a:cubicBezTo>
                    <a:pt x="6630" y="30901"/>
                    <a:pt x="6355" y="29681"/>
                    <a:pt x="6665" y="29664"/>
                  </a:cubicBezTo>
                  <a:cubicBezTo>
                    <a:pt x="6974" y="29647"/>
                    <a:pt x="6527" y="29544"/>
                    <a:pt x="6665" y="29441"/>
                  </a:cubicBezTo>
                  <a:cubicBezTo>
                    <a:pt x="6802" y="29337"/>
                    <a:pt x="6665" y="29664"/>
                    <a:pt x="6785" y="29733"/>
                  </a:cubicBezTo>
                  <a:cubicBezTo>
                    <a:pt x="6933" y="29741"/>
                    <a:pt x="7051" y="29859"/>
                    <a:pt x="7060" y="30007"/>
                  </a:cubicBezTo>
                  <a:cubicBezTo>
                    <a:pt x="6939" y="30213"/>
                    <a:pt x="7352" y="30145"/>
                    <a:pt x="7472" y="30196"/>
                  </a:cubicBezTo>
                  <a:cubicBezTo>
                    <a:pt x="7558" y="30660"/>
                    <a:pt x="8090" y="30042"/>
                    <a:pt x="8262" y="30402"/>
                  </a:cubicBezTo>
                  <a:cubicBezTo>
                    <a:pt x="8004" y="30402"/>
                    <a:pt x="8073" y="30402"/>
                    <a:pt x="8262" y="30643"/>
                  </a:cubicBezTo>
                  <a:cubicBezTo>
                    <a:pt x="8262" y="30471"/>
                    <a:pt x="8863" y="31107"/>
                    <a:pt x="8434" y="31107"/>
                  </a:cubicBezTo>
                  <a:cubicBezTo>
                    <a:pt x="8885" y="31152"/>
                    <a:pt x="9220" y="31547"/>
                    <a:pt x="9189" y="32000"/>
                  </a:cubicBezTo>
                  <a:cubicBezTo>
                    <a:pt x="9189" y="31673"/>
                    <a:pt x="9550" y="32154"/>
                    <a:pt x="9550" y="32309"/>
                  </a:cubicBezTo>
                  <a:cubicBezTo>
                    <a:pt x="9464" y="32103"/>
                    <a:pt x="10461" y="32309"/>
                    <a:pt x="10220" y="32532"/>
                  </a:cubicBezTo>
                  <a:cubicBezTo>
                    <a:pt x="10443" y="32361"/>
                    <a:pt x="10976" y="33030"/>
                    <a:pt x="10856" y="33151"/>
                  </a:cubicBezTo>
                  <a:cubicBezTo>
                    <a:pt x="11010" y="32893"/>
                    <a:pt x="11130" y="33735"/>
                    <a:pt x="11302" y="33924"/>
                  </a:cubicBezTo>
                  <a:cubicBezTo>
                    <a:pt x="11474" y="34113"/>
                    <a:pt x="10976" y="34559"/>
                    <a:pt x="11045" y="34868"/>
                  </a:cubicBezTo>
                  <a:cubicBezTo>
                    <a:pt x="11045" y="34611"/>
                    <a:pt x="11233" y="34628"/>
                    <a:pt x="11148" y="34868"/>
                  </a:cubicBezTo>
                  <a:cubicBezTo>
                    <a:pt x="11148" y="34868"/>
                    <a:pt x="11268" y="34559"/>
                    <a:pt x="11337" y="34731"/>
                  </a:cubicBezTo>
                  <a:cubicBezTo>
                    <a:pt x="11405" y="34903"/>
                    <a:pt x="11337" y="34731"/>
                    <a:pt x="11337" y="34731"/>
                  </a:cubicBezTo>
                  <a:cubicBezTo>
                    <a:pt x="11337" y="34216"/>
                    <a:pt x="12401" y="35143"/>
                    <a:pt x="11337" y="35092"/>
                  </a:cubicBezTo>
                  <a:cubicBezTo>
                    <a:pt x="11749" y="35092"/>
                    <a:pt x="11543" y="35315"/>
                    <a:pt x="11680" y="35624"/>
                  </a:cubicBezTo>
                  <a:cubicBezTo>
                    <a:pt x="11543" y="35074"/>
                    <a:pt x="12075" y="34576"/>
                    <a:pt x="12419" y="35074"/>
                  </a:cubicBezTo>
                  <a:cubicBezTo>
                    <a:pt x="12419" y="35074"/>
                    <a:pt x="12608" y="35177"/>
                    <a:pt x="12642" y="35263"/>
                  </a:cubicBezTo>
                  <a:cubicBezTo>
                    <a:pt x="12676" y="35349"/>
                    <a:pt x="12986" y="35366"/>
                    <a:pt x="12882" y="35469"/>
                  </a:cubicBezTo>
                  <a:cubicBezTo>
                    <a:pt x="12779" y="35573"/>
                    <a:pt x="12882" y="35727"/>
                    <a:pt x="12968" y="35830"/>
                  </a:cubicBezTo>
                  <a:cubicBezTo>
                    <a:pt x="13054" y="35933"/>
                    <a:pt x="12968" y="35487"/>
                    <a:pt x="12968" y="35710"/>
                  </a:cubicBezTo>
                  <a:cubicBezTo>
                    <a:pt x="12968" y="35555"/>
                    <a:pt x="13106" y="35607"/>
                    <a:pt x="12968" y="35504"/>
                  </a:cubicBezTo>
                  <a:cubicBezTo>
                    <a:pt x="12831" y="35401"/>
                    <a:pt x="13363" y="35761"/>
                    <a:pt x="13363" y="35641"/>
                  </a:cubicBezTo>
                  <a:cubicBezTo>
                    <a:pt x="13363" y="35521"/>
                    <a:pt x="13363" y="35641"/>
                    <a:pt x="13466" y="35744"/>
                  </a:cubicBezTo>
                  <a:cubicBezTo>
                    <a:pt x="13569" y="35847"/>
                    <a:pt x="13466" y="35744"/>
                    <a:pt x="13466" y="35744"/>
                  </a:cubicBezTo>
                  <a:lnTo>
                    <a:pt x="13466" y="35744"/>
                  </a:lnTo>
                  <a:lnTo>
                    <a:pt x="13466" y="35744"/>
                  </a:lnTo>
                  <a:cubicBezTo>
                    <a:pt x="14841" y="36157"/>
                    <a:pt x="16438" y="37462"/>
                    <a:pt x="14926" y="38922"/>
                  </a:cubicBezTo>
                  <a:cubicBezTo>
                    <a:pt x="14926" y="38836"/>
                    <a:pt x="14926" y="38682"/>
                    <a:pt x="14926" y="38819"/>
                  </a:cubicBezTo>
                  <a:cubicBezTo>
                    <a:pt x="14926" y="38956"/>
                    <a:pt x="14823" y="38819"/>
                    <a:pt x="14806" y="38819"/>
                  </a:cubicBezTo>
                  <a:lnTo>
                    <a:pt x="14806" y="38819"/>
                  </a:lnTo>
                  <a:cubicBezTo>
                    <a:pt x="15133" y="39386"/>
                    <a:pt x="15717" y="41619"/>
                    <a:pt x="14806" y="41447"/>
                  </a:cubicBezTo>
                  <a:cubicBezTo>
                    <a:pt x="14806" y="41447"/>
                    <a:pt x="14514" y="41447"/>
                    <a:pt x="14806" y="41447"/>
                  </a:cubicBezTo>
                  <a:cubicBezTo>
                    <a:pt x="15098" y="41447"/>
                    <a:pt x="14652" y="41447"/>
                    <a:pt x="14600" y="41447"/>
                  </a:cubicBezTo>
                  <a:cubicBezTo>
                    <a:pt x="14549" y="41447"/>
                    <a:pt x="14600" y="41533"/>
                    <a:pt x="14600" y="41687"/>
                  </a:cubicBezTo>
                  <a:cubicBezTo>
                    <a:pt x="14360" y="41498"/>
                    <a:pt x="14257" y="41997"/>
                    <a:pt x="14154" y="41962"/>
                  </a:cubicBezTo>
                  <a:cubicBezTo>
                    <a:pt x="14050" y="41928"/>
                    <a:pt x="14154" y="41962"/>
                    <a:pt x="14154" y="41962"/>
                  </a:cubicBezTo>
                  <a:cubicBezTo>
                    <a:pt x="14154" y="41962"/>
                    <a:pt x="14291" y="42048"/>
                    <a:pt x="14154" y="42048"/>
                  </a:cubicBezTo>
                  <a:cubicBezTo>
                    <a:pt x="14016" y="42048"/>
                    <a:pt x="14154" y="42048"/>
                    <a:pt x="14154" y="42048"/>
                  </a:cubicBezTo>
                  <a:cubicBezTo>
                    <a:pt x="14154" y="42048"/>
                    <a:pt x="14446" y="42426"/>
                    <a:pt x="14411" y="42529"/>
                  </a:cubicBezTo>
                  <a:cubicBezTo>
                    <a:pt x="14377" y="42632"/>
                    <a:pt x="14411" y="43697"/>
                    <a:pt x="14411" y="43336"/>
                  </a:cubicBezTo>
                  <a:cubicBezTo>
                    <a:pt x="14411" y="43336"/>
                    <a:pt x="14411" y="43336"/>
                    <a:pt x="14411" y="43250"/>
                  </a:cubicBezTo>
                  <a:cubicBezTo>
                    <a:pt x="14411" y="43165"/>
                    <a:pt x="14411" y="43113"/>
                    <a:pt x="14411" y="43113"/>
                  </a:cubicBezTo>
                  <a:cubicBezTo>
                    <a:pt x="14338" y="43042"/>
                    <a:pt x="14257" y="42979"/>
                    <a:pt x="14171" y="42924"/>
                  </a:cubicBezTo>
                  <a:cubicBezTo>
                    <a:pt x="14231" y="42979"/>
                    <a:pt x="14283" y="43043"/>
                    <a:pt x="14325" y="43113"/>
                  </a:cubicBezTo>
                  <a:cubicBezTo>
                    <a:pt x="14325" y="43113"/>
                    <a:pt x="14446" y="43354"/>
                    <a:pt x="14325" y="43250"/>
                  </a:cubicBezTo>
                  <a:cubicBezTo>
                    <a:pt x="14858" y="44041"/>
                    <a:pt x="14325" y="44264"/>
                    <a:pt x="13844" y="43817"/>
                  </a:cubicBezTo>
                  <a:lnTo>
                    <a:pt x="14549" y="44418"/>
                  </a:lnTo>
                  <a:lnTo>
                    <a:pt x="14549" y="44418"/>
                  </a:lnTo>
                  <a:cubicBezTo>
                    <a:pt x="14637" y="44494"/>
                    <a:pt x="14707" y="44587"/>
                    <a:pt x="14755" y="44693"/>
                  </a:cubicBezTo>
                  <a:lnTo>
                    <a:pt x="14755" y="44693"/>
                  </a:lnTo>
                  <a:cubicBezTo>
                    <a:pt x="14755" y="44693"/>
                    <a:pt x="14944" y="44951"/>
                    <a:pt x="14755" y="44882"/>
                  </a:cubicBezTo>
                  <a:cubicBezTo>
                    <a:pt x="14566" y="44814"/>
                    <a:pt x="14394" y="44882"/>
                    <a:pt x="14291" y="44882"/>
                  </a:cubicBezTo>
                  <a:cubicBezTo>
                    <a:pt x="14188" y="44882"/>
                    <a:pt x="14480" y="45037"/>
                    <a:pt x="14566" y="45123"/>
                  </a:cubicBezTo>
                  <a:lnTo>
                    <a:pt x="14566" y="45123"/>
                  </a:lnTo>
                  <a:cubicBezTo>
                    <a:pt x="14909" y="45466"/>
                    <a:pt x="14995" y="45569"/>
                    <a:pt x="14463" y="45294"/>
                  </a:cubicBezTo>
                  <a:cubicBezTo>
                    <a:pt x="14621" y="45462"/>
                    <a:pt x="14807" y="45602"/>
                    <a:pt x="15012" y="45707"/>
                  </a:cubicBezTo>
                  <a:cubicBezTo>
                    <a:pt x="15012" y="45707"/>
                    <a:pt x="15012" y="45707"/>
                    <a:pt x="15012" y="45707"/>
                  </a:cubicBezTo>
                  <a:lnTo>
                    <a:pt x="15012" y="45707"/>
                  </a:lnTo>
                  <a:cubicBezTo>
                    <a:pt x="15304" y="45930"/>
                    <a:pt x="15133" y="45947"/>
                    <a:pt x="15717" y="46359"/>
                  </a:cubicBezTo>
                  <a:lnTo>
                    <a:pt x="15717" y="46359"/>
                  </a:lnTo>
                  <a:lnTo>
                    <a:pt x="15717" y="46359"/>
                  </a:lnTo>
                  <a:lnTo>
                    <a:pt x="15717" y="46359"/>
                  </a:lnTo>
                  <a:cubicBezTo>
                    <a:pt x="15991" y="46669"/>
                    <a:pt x="16438" y="46737"/>
                    <a:pt x="16730" y="47012"/>
                  </a:cubicBezTo>
                  <a:lnTo>
                    <a:pt x="16730" y="47012"/>
                  </a:lnTo>
                  <a:lnTo>
                    <a:pt x="16730" y="47012"/>
                  </a:lnTo>
                  <a:lnTo>
                    <a:pt x="16730" y="47012"/>
                  </a:lnTo>
                  <a:lnTo>
                    <a:pt x="16885" y="47132"/>
                  </a:lnTo>
                  <a:lnTo>
                    <a:pt x="16885" y="47132"/>
                  </a:lnTo>
                  <a:lnTo>
                    <a:pt x="17091" y="47270"/>
                  </a:lnTo>
                  <a:cubicBezTo>
                    <a:pt x="17091" y="47270"/>
                    <a:pt x="17091" y="47270"/>
                    <a:pt x="16988" y="47270"/>
                  </a:cubicBezTo>
                  <a:cubicBezTo>
                    <a:pt x="17278" y="47454"/>
                    <a:pt x="17582" y="47614"/>
                    <a:pt x="17898" y="47751"/>
                  </a:cubicBezTo>
                  <a:lnTo>
                    <a:pt x="17898" y="47751"/>
                  </a:lnTo>
                  <a:cubicBezTo>
                    <a:pt x="17795" y="47751"/>
                    <a:pt x="17898" y="47751"/>
                    <a:pt x="17898" y="47751"/>
                  </a:cubicBezTo>
                  <a:lnTo>
                    <a:pt x="17898" y="47751"/>
                  </a:lnTo>
                  <a:cubicBezTo>
                    <a:pt x="18059" y="47847"/>
                    <a:pt x="18225" y="47933"/>
                    <a:pt x="18396" y="48008"/>
                  </a:cubicBezTo>
                  <a:lnTo>
                    <a:pt x="18173" y="48008"/>
                  </a:lnTo>
                  <a:close/>
                  <a:moveTo>
                    <a:pt x="20560" y="10117"/>
                  </a:moveTo>
                  <a:cubicBezTo>
                    <a:pt x="20286" y="10409"/>
                    <a:pt x="20560" y="10014"/>
                    <a:pt x="20560" y="9980"/>
                  </a:cubicBezTo>
                  <a:cubicBezTo>
                    <a:pt x="20560" y="9945"/>
                    <a:pt x="20423" y="10134"/>
                    <a:pt x="20286" y="10323"/>
                  </a:cubicBezTo>
                  <a:cubicBezTo>
                    <a:pt x="19822" y="10083"/>
                    <a:pt x="19581" y="10976"/>
                    <a:pt x="19289" y="10907"/>
                  </a:cubicBezTo>
                  <a:cubicBezTo>
                    <a:pt x="19530" y="11165"/>
                    <a:pt x="19100" y="10907"/>
                    <a:pt x="19152" y="11165"/>
                  </a:cubicBezTo>
                  <a:cubicBezTo>
                    <a:pt x="19014" y="10959"/>
                    <a:pt x="19152" y="11165"/>
                    <a:pt x="19152" y="11165"/>
                  </a:cubicBezTo>
                  <a:cubicBezTo>
                    <a:pt x="19152" y="10907"/>
                    <a:pt x="19152" y="11457"/>
                    <a:pt x="18997" y="11165"/>
                  </a:cubicBezTo>
                  <a:cubicBezTo>
                    <a:pt x="18688" y="11165"/>
                    <a:pt x="18997" y="11577"/>
                    <a:pt x="18585" y="11577"/>
                  </a:cubicBezTo>
                  <a:cubicBezTo>
                    <a:pt x="18585" y="11577"/>
                    <a:pt x="18327" y="12024"/>
                    <a:pt x="18259" y="11903"/>
                  </a:cubicBezTo>
                  <a:cubicBezTo>
                    <a:pt x="18190" y="11783"/>
                    <a:pt x="17846" y="12453"/>
                    <a:pt x="18001" y="12109"/>
                  </a:cubicBezTo>
                  <a:cubicBezTo>
                    <a:pt x="17537" y="12401"/>
                    <a:pt x="18104" y="11938"/>
                    <a:pt x="17743" y="12006"/>
                  </a:cubicBezTo>
                  <a:cubicBezTo>
                    <a:pt x="18173" y="11680"/>
                    <a:pt x="18070" y="11749"/>
                    <a:pt x="17503" y="11783"/>
                  </a:cubicBezTo>
                  <a:cubicBezTo>
                    <a:pt x="17588" y="11313"/>
                    <a:pt x="17763" y="10864"/>
                    <a:pt x="18018" y="10461"/>
                  </a:cubicBezTo>
                  <a:cubicBezTo>
                    <a:pt x="18018" y="10220"/>
                    <a:pt x="18224" y="10461"/>
                    <a:pt x="18448" y="10134"/>
                  </a:cubicBezTo>
                  <a:cubicBezTo>
                    <a:pt x="17984" y="10306"/>
                    <a:pt x="17984" y="10134"/>
                    <a:pt x="18448" y="9739"/>
                  </a:cubicBezTo>
                  <a:cubicBezTo>
                    <a:pt x="18345" y="9739"/>
                    <a:pt x="18207" y="9739"/>
                    <a:pt x="18345" y="9739"/>
                  </a:cubicBezTo>
                  <a:cubicBezTo>
                    <a:pt x="18482" y="9739"/>
                    <a:pt x="18345" y="9636"/>
                    <a:pt x="18963" y="9344"/>
                  </a:cubicBezTo>
                  <a:cubicBezTo>
                    <a:pt x="17709" y="9808"/>
                    <a:pt x="19392" y="8966"/>
                    <a:pt x="18774" y="9104"/>
                  </a:cubicBezTo>
                  <a:cubicBezTo>
                    <a:pt x="19272" y="8657"/>
                    <a:pt x="19152" y="9293"/>
                    <a:pt x="19324" y="9104"/>
                  </a:cubicBezTo>
                  <a:cubicBezTo>
                    <a:pt x="18997" y="9104"/>
                    <a:pt x="19667" y="8863"/>
                    <a:pt x="19324" y="8966"/>
                  </a:cubicBezTo>
                  <a:cubicBezTo>
                    <a:pt x="19444" y="8846"/>
                    <a:pt x="19169" y="8966"/>
                    <a:pt x="18946" y="8966"/>
                  </a:cubicBezTo>
                  <a:cubicBezTo>
                    <a:pt x="19427" y="8537"/>
                    <a:pt x="19238" y="9086"/>
                    <a:pt x="19598" y="8674"/>
                  </a:cubicBezTo>
                  <a:cubicBezTo>
                    <a:pt x="19289" y="8846"/>
                    <a:pt x="19341" y="8554"/>
                    <a:pt x="19598" y="8674"/>
                  </a:cubicBezTo>
                  <a:cubicBezTo>
                    <a:pt x="19808" y="8533"/>
                    <a:pt x="20004" y="8372"/>
                    <a:pt x="20182" y="8193"/>
                  </a:cubicBezTo>
                  <a:cubicBezTo>
                    <a:pt x="19994" y="8193"/>
                    <a:pt x="20182" y="7266"/>
                    <a:pt x="20354" y="7953"/>
                  </a:cubicBezTo>
                  <a:cubicBezTo>
                    <a:pt x="20354" y="7953"/>
                    <a:pt x="20509" y="7712"/>
                    <a:pt x="20560" y="7764"/>
                  </a:cubicBezTo>
                  <a:cubicBezTo>
                    <a:pt x="20612" y="7815"/>
                    <a:pt x="21144" y="6991"/>
                    <a:pt x="20681" y="7386"/>
                  </a:cubicBezTo>
                  <a:cubicBezTo>
                    <a:pt x="20217" y="7781"/>
                    <a:pt x="21162" y="6922"/>
                    <a:pt x="21746" y="6338"/>
                  </a:cubicBezTo>
                  <a:cubicBezTo>
                    <a:pt x="23154" y="5256"/>
                    <a:pt x="21746" y="5497"/>
                    <a:pt x="22914" y="4981"/>
                  </a:cubicBezTo>
                  <a:cubicBezTo>
                    <a:pt x="23085" y="4981"/>
                    <a:pt x="23206" y="5067"/>
                    <a:pt x="23326" y="4844"/>
                  </a:cubicBezTo>
                  <a:cubicBezTo>
                    <a:pt x="26332" y="3556"/>
                    <a:pt x="25576" y="4260"/>
                    <a:pt x="26761" y="3693"/>
                  </a:cubicBezTo>
                  <a:cubicBezTo>
                    <a:pt x="26418" y="3882"/>
                    <a:pt x="26761" y="3693"/>
                    <a:pt x="26881" y="3693"/>
                  </a:cubicBezTo>
                  <a:cubicBezTo>
                    <a:pt x="26503" y="3951"/>
                    <a:pt x="26710" y="3693"/>
                    <a:pt x="26607" y="3951"/>
                  </a:cubicBezTo>
                  <a:cubicBezTo>
                    <a:pt x="26761" y="4140"/>
                    <a:pt x="25765" y="4243"/>
                    <a:pt x="26211" y="4208"/>
                  </a:cubicBezTo>
                  <a:cubicBezTo>
                    <a:pt x="26658" y="4174"/>
                    <a:pt x="26057" y="4346"/>
                    <a:pt x="26211" y="4329"/>
                  </a:cubicBezTo>
                  <a:cubicBezTo>
                    <a:pt x="26555" y="4054"/>
                    <a:pt x="26211" y="4483"/>
                    <a:pt x="26074" y="4500"/>
                  </a:cubicBezTo>
                  <a:cubicBezTo>
                    <a:pt x="25284" y="5119"/>
                    <a:pt x="27036" y="3744"/>
                    <a:pt x="26383" y="4621"/>
                  </a:cubicBezTo>
                  <a:cubicBezTo>
                    <a:pt x="26108" y="4844"/>
                    <a:pt x="25816" y="4861"/>
                    <a:pt x="26057" y="4947"/>
                  </a:cubicBezTo>
                  <a:cubicBezTo>
                    <a:pt x="25672" y="5283"/>
                    <a:pt x="25406" y="5735"/>
                    <a:pt x="25301" y="6235"/>
                  </a:cubicBezTo>
                  <a:cubicBezTo>
                    <a:pt x="25198" y="5874"/>
                    <a:pt x="24751" y="6424"/>
                    <a:pt x="25112" y="6373"/>
                  </a:cubicBezTo>
                  <a:cubicBezTo>
                    <a:pt x="24837" y="6596"/>
                    <a:pt x="25112" y="6373"/>
                    <a:pt x="25009" y="6596"/>
                  </a:cubicBezTo>
                  <a:cubicBezTo>
                    <a:pt x="24906" y="6819"/>
                    <a:pt x="24837" y="6596"/>
                    <a:pt x="24751" y="6596"/>
                  </a:cubicBezTo>
                  <a:cubicBezTo>
                    <a:pt x="24666" y="6596"/>
                    <a:pt x="24751" y="6957"/>
                    <a:pt x="24751" y="6768"/>
                  </a:cubicBezTo>
                  <a:cubicBezTo>
                    <a:pt x="24751" y="6871"/>
                    <a:pt x="25061" y="7128"/>
                    <a:pt x="24751" y="7180"/>
                  </a:cubicBezTo>
                  <a:cubicBezTo>
                    <a:pt x="24271" y="6750"/>
                    <a:pt x="24751" y="7575"/>
                    <a:pt x="24442" y="7489"/>
                  </a:cubicBezTo>
                  <a:cubicBezTo>
                    <a:pt x="23961" y="7729"/>
                    <a:pt x="24442" y="7060"/>
                    <a:pt x="24133" y="7489"/>
                  </a:cubicBezTo>
                  <a:cubicBezTo>
                    <a:pt x="24133" y="7283"/>
                    <a:pt x="23807" y="7609"/>
                    <a:pt x="23738" y="7626"/>
                  </a:cubicBezTo>
                  <a:cubicBezTo>
                    <a:pt x="24150" y="7626"/>
                    <a:pt x="23738" y="7764"/>
                    <a:pt x="23738" y="7781"/>
                  </a:cubicBezTo>
                  <a:cubicBezTo>
                    <a:pt x="24236" y="7781"/>
                    <a:pt x="23738" y="7918"/>
                    <a:pt x="23824" y="7987"/>
                  </a:cubicBezTo>
                  <a:cubicBezTo>
                    <a:pt x="24442" y="8090"/>
                    <a:pt x="23515" y="9705"/>
                    <a:pt x="23583" y="8262"/>
                  </a:cubicBezTo>
                  <a:cubicBezTo>
                    <a:pt x="23034" y="7901"/>
                    <a:pt x="23978" y="8657"/>
                    <a:pt x="23137" y="8520"/>
                  </a:cubicBezTo>
                  <a:cubicBezTo>
                    <a:pt x="23291" y="8640"/>
                    <a:pt x="22673" y="8777"/>
                    <a:pt x="22931" y="8726"/>
                  </a:cubicBezTo>
                  <a:cubicBezTo>
                    <a:pt x="23188" y="8674"/>
                    <a:pt x="23326" y="8915"/>
                    <a:pt x="22931" y="8846"/>
                  </a:cubicBezTo>
                  <a:cubicBezTo>
                    <a:pt x="22536" y="8777"/>
                    <a:pt x="24082" y="8846"/>
                    <a:pt x="23446" y="9121"/>
                  </a:cubicBezTo>
                  <a:cubicBezTo>
                    <a:pt x="23446" y="9121"/>
                    <a:pt x="23171" y="9327"/>
                    <a:pt x="23137" y="9275"/>
                  </a:cubicBezTo>
                  <a:cubicBezTo>
                    <a:pt x="23103" y="9224"/>
                    <a:pt x="21866" y="9859"/>
                    <a:pt x="21952" y="9396"/>
                  </a:cubicBezTo>
                  <a:cubicBezTo>
                    <a:pt x="22038" y="8932"/>
                    <a:pt x="21952" y="9636"/>
                    <a:pt x="21831" y="9653"/>
                  </a:cubicBezTo>
                  <a:cubicBezTo>
                    <a:pt x="21385" y="9688"/>
                    <a:pt x="20612" y="10529"/>
                    <a:pt x="20560" y="10117"/>
                  </a:cubicBezTo>
                  <a:close/>
                  <a:moveTo>
                    <a:pt x="23669" y="11440"/>
                  </a:moveTo>
                  <a:cubicBezTo>
                    <a:pt x="23669" y="11577"/>
                    <a:pt x="23463" y="11543"/>
                    <a:pt x="23412" y="11440"/>
                  </a:cubicBezTo>
                  <a:cubicBezTo>
                    <a:pt x="23360" y="11337"/>
                    <a:pt x="23223" y="11440"/>
                    <a:pt x="23274" y="11319"/>
                  </a:cubicBezTo>
                  <a:cubicBezTo>
                    <a:pt x="23326" y="11199"/>
                    <a:pt x="23188" y="11319"/>
                    <a:pt x="23274" y="11319"/>
                  </a:cubicBezTo>
                  <a:cubicBezTo>
                    <a:pt x="23173" y="11345"/>
                    <a:pt x="23067" y="11345"/>
                    <a:pt x="22965" y="11319"/>
                  </a:cubicBezTo>
                  <a:cubicBezTo>
                    <a:pt x="22965" y="11319"/>
                    <a:pt x="22965" y="11319"/>
                    <a:pt x="22965" y="11319"/>
                  </a:cubicBezTo>
                  <a:cubicBezTo>
                    <a:pt x="22965" y="11319"/>
                    <a:pt x="22965" y="11319"/>
                    <a:pt x="22965" y="11233"/>
                  </a:cubicBezTo>
                  <a:cubicBezTo>
                    <a:pt x="22965" y="11148"/>
                    <a:pt x="22965" y="11233"/>
                    <a:pt x="22965" y="11233"/>
                  </a:cubicBezTo>
                  <a:cubicBezTo>
                    <a:pt x="22965" y="11233"/>
                    <a:pt x="23120" y="11096"/>
                    <a:pt x="23206" y="11148"/>
                  </a:cubicBezTo>
                  <a:cubicBezTo>
                    <a:pt x="23291" y="11199"/>
                    <a:pt x="22948" y="11251"/>
                    <a:pt x="23206" y="11027"/>
                  </a:cubicBezTo>
                  <a:cubicBezTo>
                    <a:pt x="23206" y="11113"/>
                    <a:pt x="23051" y="11027"/>
                    <a:pt x="23206" y="10941"/>
                  </a:cubicBezTo>
                  <a:cubicBezTo>
                    <a:pt x="23360" y="10856"/>
                    <a:pt x="22948" y="10941"/>
                    <a:pt x="22948" y="10821"/>
                  </a:cubicBezTo>
                  <a:cubicBezTo>
                    <a:pt x="22948" y="10701"/>
                    <a:pt x="23206" y="10735"/>
                    <a:pt x="23223" y="10821"/>
                  </a:cubicBezTo>
                  <a:cubicBezTo>
                    <a:pt x="23240" y="10907"/>
                    <a:pt x="23395" y="10821"/>
                    <a:pt x="23412" y="10718"/>
                  </a:cubicBezTo>
                  <a:cubicBezTo>
                    <a:pt x="23429" y="10615"/>
                    <a:pt x="23291" y="10718"/>
                    <a:pt x="23412" y="10718"/>
                  </a:cubicBezTo>
                  <a:cubicBezTo>
                    <a:pt x="23532" y="10718"/>
                    <a:pt x="23291" y="10718"/>
                    <a:pt x="23412" y="10632"/>
                  </a:cubicBezTo>
                  <a:cubicBezTo>
                    <a:pt x="23532" y="10546"/>
                    <a:pt x="23412" y="10632"/>
                    <a:pt x="23412" y="10632"/>
                  </a:cubicBezTo>
                  <a:cubicBezTo>
                    <a:pt x="23412" y="10632"/>
                    <a:pt x="23412" y="10718"/>
                    <a:pt x="23412" y="10632"/>
                  </a:cubicBezTo>
                  <a:cubicBezTo>
                    <a:pt x="23412" y="10546"/>
                    <a:pt x="23412" y="10632"/>
                    <a:pt x="23412" y="10632"/>
                  </a:cubicBezTo>
                  <a:cubicBezTo>
                    <a:pt x="23223" y="10873"/>
                    <a:pt x="23120" y="10478"/>
                    <a:pt x="23291" y="10632"/>
                  </a:cubicBezTo>
                  <a:cubicBezTo>
                    <a:pt x="23463" y="10787"/>
                    <a:pt x="23291" y="10478"/>
                    <a:pt x="23291" y="10632"/>
                  </a:cubicBezTo>
                  <a:cubicBezTo>
                    <a:pt x="23291" y="10787"/>
                    <a:pt x="23291" y="10632"/>
                    <a:pt x="23291" y="10632"/>
                  </a:cubicBezTo>
                  <a:cubicBezTo>
                    <a:pt x="23291" y="10632"/>
                    <a:pt x="23291" y="10529"/>
                    <a:pt x="23291" y="10632"/>
                  </a:cubicBezTo>
                  <a:cubicBezTo>
                    <a:pt x="23291" y="10735"/>
                    <a:pt x="23291" y="10478"/>
                    <a:pt x="23291" y="10632"/>
                  </a:cubicBezTo>
                  <a:cubicBezTo>
                    <a:pt x="23291" y="10787"/>
                    <a:pt x="23412" y="10632"/>
                    <a:pt x="23291" y="10632"/>
                  </a:cubicBezTo>
                  <a:cubicBezTo>
                    <a:pt x="23171" y="10632"/>
                    <a:pt x="23395" y="10632"/>
                    <a:pt x="23291" y="10632"/>
                  </a:cubicBezTo>
                  <a:cubicBezTo>
                    <a:pt x="23188" y="10632"/>
                    <a:pt x="23120" y="10478"/>
                    <a:pt x="23291" y="10478"/>
                  </a:cubicBezTo>
                  <a:cubicBezTo>
                    <a:pt x="22999" y="10375"/>
                    <a:pt x="23395" y="10375"/>
                    <a:pt x="23291" y="10581"/>
                  </a:cubicBezTo>
                  <a:cubicBezTo>
                    <a:pt x="23291" y="10581"/>
                    <a:pt x="23291" y="10581"/>
                    <a:pt x="23291" y="10581"/>
                  </a:cubicBezTo>
                  <a:cubicBezTo>
                    <a:pt x="23291" y="10581"/>
                    <a:pt x="23291" y="10701"/>
                    <a:pt x="23291" y="10581"/>
                  </a:cubicBezTo>
                  <a:cubicBezTo>
                    <a:pt x="23302" y="10608"/>
                    <a:pt x="23302" y="10639"/>
                    <a:pt x="23291" y="10667"/>
                  </a:cubicBezTo>
                  <a:cubicBezTo>
                    <a:pt x="23291" y="10667"/>
                    <a:pt x="23291" y="10753"/>
                    <a:pt x="23291" y="10787"/>
                  </a:cubicBezTo>
                  <a:cubicBezTo>
                    <a:pt x="23291" y="10821"/>
                    <a:pt x="23291" y="10787"/>
                    <a:pt x="23291" y="10873"/>
                  </a:cubicBezTo>
                  <a:cubicBezTo>
                    <a:pt x="23311" y="10799"/>
                    <a:pt x="23361" y="10737"/>
                    <a:pt x="23429" y="10701"/>
                  </a:cubicBezTo>
                  <a:cubicBezTo>
                    <a:pt x="23429" y="10907"/>
                    <a:pt x="23429" y="10478"/>
                    <a:pt x="23601" y="10461"/>
                  </a:cubicBezTo>
                  <a:cubicBezTo>
                    <a:pt x="23772" y="10443"/>
                    <a:pt x="23601" y="10581"/>
                    <a:pt x="23601" y="10598"/>
                  </a:cubicBezTo>
                  <a:cubicBezTo>
                    <a:pt x="23601" y="10615"/>
                    <a:pt x="23687" y="10461"/>
                    <a:pt x="23790" y="10478"/>
                  </a:cubicBezTo>
                  <a:cubicBezTo>
                    <a:pt x="23832" y="10576"/>
                    <a:pt x="23832" y="10688"/>
                    <a:pt x="23790" y="10787"/>
                  </a:cubicBezTo>
                  <a:cubicBezTo>
                    <a:pt x="23893" y="10701"/>
                    <a:pt x="23790" y="10461"/>
                    <a:pt x="23961" y="10512"/>
                  </a:cubicBezTo>
                  <a:cubicBezTo>
                    <a:pt x="24133" y="10564"/>
                    <a:pt x="24116" y="10375"/>
                    <a:pt x="24099" y="10512"/>
                  </a:cubicBezTo>
                  <a:cubicBezTo>
                    <a:pt x="24082" y="10649"/>
                    <a:pt x="24356" y="10220"/>
                    <a:pt x="24322" y="10512"/>
                  </a:cubicBezTo>
                  <a:cubicBezTo>
                    <a:pt x="24288" y="10804"/>
                    <a:pt x="24442" y="10357"/>
                    <a:pt x="24528" y="10512"/>
                  </a:cubicBezTo>
                  <a:cubicBezTo>
                    <a:pt x="24614" y="10667"/>
                    <a:pt x="24356" y="10667"/>
                    <a:pt x="24528" y="10632"/>
                  </a:cubicBezTo>
                  <a:cubicBezTo>
                    <a:pt x="24700" y="10598"/>
                    <a:pt x="24425" y="10632"/>
                    <a:pt x="24528" y="10804"/>
                  </a:cubicBezTo>
                  <a:cubicBezTo>
                    <a:pt x="24631" y="10976"/>
                    <a:pt x="24528" y="10804"/>
                    <a:pt x="24528" y="10804"/>
                  </a:cubicBezTo>
                  <a:cubicBezTo>
                    <a:pt x="24751" y="10804"/>
                    <a:pt x="24614" y="10804"/>
                    <a:pt x="24528" y="10924"/>
                  </a:cubicBezTo>
                  <a:cubicBezTo>
                    <a:pt x="24442" y="11045"/>
                    <a:pt x="24528" y="11079"/>
                    <a:pt x="24528" y="11148"/>
                  </a:cubicBezTo>
                  <a:cubicBezTo>
                    <a:pt x="24374" y="10924"/>
                    <a:pt x="24528" y="11440"/>
                    <a:pt x="24288" y="11148"/>
                  </a:cubicBezTo>
                  <a:cubicBezTo>
                    <a:pt x="24288" y="11268"/>
                    <a:pt x="24064" y="11268"/>
                    <a:pt x="23978" y="11388"/>
                  </a:cubicBezTo>
                  <a:lnTo>
                    <a:pt x="23978" y="11388"/>
                  </a:lnTo>
                  <a:cubicBezTo>
                    <a:pt x="23978" y="11388"/>
                    <a:pt x="23841" y="11388"/>
                    <a:pt x="23790" y="11388"/>
                  </a:cubicBezTo>
                  <a:cubicBezTo>
                    <a:pt x="23738" y="11388"/>
                    <a:pt x="23790" y="11388"/>
                    <a:pt x="23790" y="11388"/>
                  </a:cubicBezTo>
                  <a:cubicBezTo>
                    <a:pt x="23790" y="11388"/>
                    <a:pt x="23738" y="11594"/>
                    <a:pt x="23669" y="11440"/>
                  </a:cubicBezTo>
                  <a:close/>
                  <a:moveTo>
                    <a:pt x="38184" y="41533"/>
                  </a:moveTo>
                  <a:cubicBezTo>
                    <a:pt x="38063" y="41224"/>
                    <a:pt x="38579" y="40880"/>
                    <a:pt x="38802" y="40640"/>
                  </a:cubicBezTo>
                  <a:cubicBezTo>
                    <a:pt x="39025" y="40399"/>
                    <a:pt x="39025" y="39729"/>
                    <a:pt x="39540" y="39523"/>
                  </a:cubicBezTo>
                  <a:lnTo>
                    <a:pt x="39540" y="39523"/>
                  </a:lnTo>
                  <a:cubicBezTo>
                    <a:pt x="39540" y="39523"/>
                    <a:pt x="39540" y="39523"/>
                    <a:pt x="39540" y="39523"/>
                  </a:cubicBezTo>
                  <a:cubicBezTo>
                    <a:pt x="39540" y="39523"/>
                    <a:pt x="39644" y="39523"/>
                    <a:pt x="39781" y="39386"/>
                  </a:cubicBezTo>
                  <a:cubicBezTo>
                    <a:pt x="39661" y="39678"/>
                    <a:pt x="40073" y="39077"/>
                    <a:pt x="39953" y="39386"/>
                  </a:cubicBezTo>
                  <a:cubicBezTo>
                    <a:pt x="39832" y="39695"/>
                    <a:pt x="39953" y="39386"/>
                    <a:pt x="39953" y="39386"/>
                  </a:cubicBezTo>
                  <a:cubicBezTo>
                    <a:pt x="39953" y="39386"/>
                    <a:pt x="39953" y="39386"/>
                    <a:pt x="39953" y="39248"/>
                  </a:cubicBezTo>
                  <a:cubicBezTo>
                    <a:pt x="39953" y="39111"/>
                    <a:pt x="40073" y="39248"/>
                    <a:pt x="39953" y="39248"/>
                  </a:cubicBezTo>
                  <a:lnTo>
                    <a:pt x="39953" y="39248"/>
                  </a:lnTo>
                  <a:cubicBezTo>
                    <a:pt x="39953" y="39248"/>
                    <a:pt x="39953" y="39248"/>
                    <a:pt x="39953" y="39369"/>
                  </a:cubicBezTo>
                  <a:cubicBezTo>
                    <a:pt x="39953" y="39489"/>
                    <a:pt x="40090" y="39197"/>
                    <a:pt x="40107" y="39266"/>
                  </a:cubicBezTo>
                  <a:cubicBezTo>
                    <a:pt x="40124" y="39334"/>
                    <a:pt x="40107" y="39266"/>
                    <a:pt x="40107" y="39145"/>
                  </a:cubicBezTo>
                  <a:cubicBezTo>
                    <a:pt x="40107" y="39025"/>
                    <a:pt x="40262" y="39145"/>
                    <a:pt x="40107" y="39042"/>
                  </a:cubicBezTo>
                  <a:cubicBezTo>
                    <a:pt x="39953" y="38939"/>
                    <a:pt x="40107" y="39145"/>
                    <a:pt x="40262" y="38939"/>
                  </a:cubicBezTo>
                  <a:cubicBezTo>
                    <a:pt x="40416" y="38733"/>
                    <a:pt x="40537" y="38733"/>
                    <a:pt x="40485" y="38561"/>
                  </a:cubicBezTo>
                  <a:cubicBezTo>
                    <a:pt x="40434" y="38389"/>
                    <a:pt x="40588" y="38561"/>
                    <a:pt x="40674" y="38441"/>
                  </a:cubicBezTo>
                  <a:cubicBezTo>
                    <a:pt x="40760" y="38321"/>
                    <a:pt x="40674" y="38664"/>
                    <a:pt x="40674" y="38664"/>
                  </a:cubicBezTo>
                  <a:cubicBezTo>
                    <a:pt x="41344" y="38922"/>
                    <a:pt x="37514" y="43560"/>
                    <a:pt x="38184" y="41533"/>
                  </a:cubicBezTo>
                  <a:close/>
                  <a:moveTo>
                    <a:pt x="49159" y="26589"/>
                  </a:moveTo>
                  <a:cubicBezTo>
                    <a:pt x="49159" y="26589"/>
                    <a:pt x="49159" y="26589"/>
                    <a:pt x="49159" y="26589"/>
                  </a:cubicBezTo>
                  <a:cubicBezTo>
                    <a:pt x="48810" y="27921"/>
                    <a:pt x="48552" y="29276"/>
                    <a:pt x="48386" y="30643"/>
                  </a:cubicBezTo>
                  <a:cubicBezTo>
                    <a:pt x="48386" y="30540"/>
                    <a:pt x="48215" y="30780"/>
                    <a:pt x="48215" y="30849"/>
                  </a:cubicBezTo>
                  <a:cubicBezTo>
                    <a:pt x="48026" y="31570"/>
                    <a:pt x="47579" y="26864"/>
                    <a:pt x="47613" y="26452"/>
                  </a:cubicBezTo>
                  <a:cubicBezTo>
                    <a:pt x="47459" y="26452"/>
                    <a:pt x="47613" y="26263"/>
                    <a:pt x="47613" y="26160"/>
                  </a:cubicBezTo>
                  <a:cubicBezTo>
                    <a:pt x="47613" y="26057"/>
                    <a:pt x="47528" y="26160"/>
                    <a:pt x="47528" y="26160"/>
                  </a:cubicBezTo>
                  <a:cubicBezTo>
                    <a:pt x="47528" y="26555"/>
                    <a:pt x="47373" y="27362"/>
                    <a:pt x="47098" y="26606"/>
                  </a:cubicBezTo>
                  <a:cubicBezTo>
                    <a:pt x="47098" y="26606"/>
                    <a:pt x="46909" y="26332"/>
                    <a:pt x="46995" y="26383"/>
                  </a:cubicBezTo>
                  <a:lnTo>
                    <a:pt x="46995" y="26383"/>
                  </a:lnTo>
                  <a:cubicBezTo>
                    <a:pt x="46995" y="26538"/>
                    <a:pt x="46995" y="26383"/>
                    <a:pt x="46995" y="26383"/>
                  </a:cubicBezTo>
                  <a:cubicBezTo>
                    <a:pt x="46995" y="26383"/>
                    <a:pt x="47201" y="26074"/>
                    <a:pt x="47081" y="26040"/>
                  </a:cubicBezTo>
                  <a:cubicBezTo>
                    <a:pt x="47081" y="26383"/>
                    <a:pt x="46583" y="26040"/>
                    <a:pt x="46806" y="25833"/>
                  </a:cubicBezTo>
                  <a:cubicBezTo>
                    <a:pt x="46806" y="25833"/>
                    <a:pt x="46806" y="25937"/>
                    <a:pt x="46686" y="25971"/>
                  </a:cubicBezTo>
                  <a:cubicBezTo>
                    <a:pt x="46566" y="26005"/>
                    <a:pt x="46686" y="25885"/>
                    <a:pt x="46549" y="25971"/>
                  </a:cubicBezTo>
                  <a:cubicBezTo>
                    <a:pt x="46411" y="26057"/>
                    <a:pt x="46549" y="25696"/>
                    <a:pt x="46428" y="25559"/>
                  </a:cubicBezTo>
                  <a:cubicBezTo>
                    <a:pt x="46239" y="25730"/>
                    <a:pt x="46428" y="25318"/>
                    <a:pt x="46119" y="25438"/>
                  </a:cubicBezTo>
                  <a:cubicBezTo>
                    <a:pt x="46119" y="25438"/>
                    <a:pt x="45965" y="25524"/>
                    <a:pt x="45913" y="25610"/>
                  </a:cubicBezTo>
                  <a:cubicBezTo>
                    <a:pt x="45861" y="25696"/>
                    <a:pt x="45810" y="25610"/>
                    <a:pt x="45741" y="25610"/>
                  </a:cubicBezTo>
                  <a:cubicBezTo>
                    <a:pt x="45673" y="25610"/>
                    <a:pt x="45604" y="25610"/>
                    <a:pt x="45552" y="25765"/>
                  </a:cubicBezTo>
                  <a:cubicBezTo>
                    <a:pt x="45501" y="25919"/>
                    <a:pt x="45552" y="25765"/>
                    <a:pt x="45432" y="25765"/>
                  </a:cubicBezTo>
                  <a:cubicBezTo>
                    <a:pt x="45312" y="25765"/>
                    <a:pt x="45260" y="25885"/>
                    <a:pt x="45209" y="25679"/>
                  </a:cubicBezTo>
                  <a:cubicBezTo>
                    <a:pt x="45209" y="25782"/>
                    <a:pt x="44814" y="25679"/>
                    <a:pt x="44728" y="25679"/>
                  </a:cubicBezTo>
                  <a:cubicBezTo>
                    <a:pt x="44642" y="25679"/>
                    <a:pt x="44573" y="25679"/>
                    <a:pt x="44453" y="25679"/>
                  </a:cubicBezTo>
                  <a:cubicBezTo>
                    <a:pt x="44178" y="24683"/>
                    <a:pt x="44144" y="25541"/>
                    <a:pt x="43663" y="25404"/>
                  </a:cubicBezTo>
                  <a:cubicBezTo>
                    <a:pt x="43560" y="25404"/>
                    <a:pt x="43251" y="25284"/>
                    <a:pt x="43285" y="25146"/>
                  </a:cubicBezTo>
                  <a:cubicBezTo>
                    <a:pt x="43319" y="25009"/>
                    <a:pt x="42838" y="25146"/>
                    <a:pt x="42804" y="24803"/>
                  </a:cubicBezTo>
                  <a:cubicBezTo>
                    <a:pt x="42804" y="24803"/>
                    <a:pt x="42684" y="24803"/>
                    <a:pt x="42804" y="24803"/>
                  </a:cubicBezTo>
                  <a:cubicBezTo>
                    <a:pt x="42632" y="24803"/>
                    <a:pt x="42564" y="24185"/>
                    <a:pt x="42375" y="24425"/>
                  </a:cubicBezTo>
                  <a:cubicBezTo>
                    <a:pt x="42375" y="24339"/>
                    <a:pt x="42220" y="24425"/>
                    <a:pt x="42272" y="24270"/>
                  </a:cubicBezTo>
                  <a:cubicBezTo>
                    <a:pt x="42323" y="24116"/>
                    <a:pt x="42272" y="24270"/>
                    <a:pt x="42272" y="24270"/>
                  </a:cubicBezTo>
                  <a:cubicBezTo>
                    <a:pt x="42272" y="24270"/>
                    <a:pt x="42272" y="24494"/>
                    <a:pt x="42272" y="24270"/>
                  </a:cubicBezTo>
                  <a:cubicBezTo>
                    <a:pt x="42272" y="24047"/>
                    <a:pt x="42272" y="24580"/>
                    <a:pt x="42100" y="24597"/>
                  </a:cubicBezTo>
                  <a:lnTo>
                    <a:pt x="42220" y="24597"/>
                  </a:lnTo>
                  <a:lnTo>
                    <a:pt x="42220" y="24597"/>
                  </a:lnTo>
                  <a:cubicBezTo>
                    <a:pt x="42220" y="24597"/>
                    <a:pt x="42220" y="24700"/>
                    <a:pt x="42220" y="24734"/>
                  </a:cubicBezTo>
                  <a:cubicBezTo>
                    <a:pt x="42220" y="24769"/>
                    <a:pt x="42220" y="24837"/>
                    <a:pt x="42220" y="24734"/>
                  </a:cubicBezTo>
                  <a:cubicBezTo>
                    <a:pt x="42259" y="24896"/>
                    <a:pt x="42365" y="25033"/>
                    <a:pt x="42512" y="25112"/>
                  </a:cubicBezTo>
                  <a:cubicBezTo>
                    <a:pt x="42512" y="25112"/>
                    <a:pt x="42821" y="25438"/>
                    <a:pt x="42770" y="25610"/>
                  </a:cubicBezTo>
                  <a:lnTo>
                    <a:pt x="42770" y="25610"/>
                  </a:lnTo>
                  <a:cubicBezTo>
                    <a:pt x="42993" y="25851"/>
                    <a:pt x="43027" y="26314"/>
                    <a:pt x="43045" y="25782"/>
                  </a:cubicBezTo>
                  <a:cubicBezTo>
                    <a:pt x="43045" y="25645"/>
                    <a:pt x="43045" y="25438"/>
                    <a:pt x="43165" y="25627"/>
                  </a:cubicBezTo>
                  <a:cubicBezTo>
                    <a:pt x="43133" y="25786"/>
                    <a:pt x="43133" y="25950"/>
                    <a:pt x="43165" y="26108"/>
                  </a:cubicBezTo>
                  <a:cubicBezTo>
                    <a:pt x="43165" y="26108"/>
                    <a:pt x="43165" y="26297"/>
                    <a:pt x="43165" y="26211"/>
                  </a:cubicBezTo>
                  <a:lnTo>
                    <a:pt x="43165" y="26366"/>
                  </a:lnTo>
                  <a:cubicBezTo>
                    <a:pt x="43371" y="26177"/>
                    <a:pt x="43646" y="26366"/>
                    <a:pt x="43766" y="26091"/>
                  </a:cubicBezTo>
                  <a:lnTo>
                    <a:pt x="43766" y="26091"/>
                  </a:lnTo>
                  <a:cubicBezTo>
                    <a:pt x="43766" y="25833"/>
                    <a:pt x="44024" y="25593"/>
                    <a:pt x="44058" y="25318"/>
                  </a:cubicBezTo>
                  <a:lnTo>
                    <a:pt x="44058" y="25318"/>
                  </a:lnTo>
                  <a:cubicBezTo>
                    <a:pt x="44058" y="25318"/>
                    <a:pt x="44058" y="25146"/>
                    <a:pt x="44058" y="25215"/>
                  </a:cubicBezTo>
                  <a:cubicBezTo>
                    <a:pt x="44058" y="25284"/>
                    <a:pt x="44058" y="25559"/>
                    <a:pt x="44058" y="25507"/>
                  </a:cubicBezTo>
                  <a:cubicBezTo>
                    <a:pt x="44058" y="25851"/>
                    <a:pt x="44247" y="26280"/>
                    <a:pt x="44642" y="26091"/>
                  </a:cubicBezTo>
                  <a:cubicBezTo>
                    <a:pt x="44947" y="26440"/>
                    <a:pt x="44947" y="26961"/>
                    <a:pt x="44642" y="27311"/>
                  </a:cubicBezTo>
                  <a:cubicBezTo>
                    <a:pt x="44642" y="27105"/>
                    <a:pt x="44487" y="27757"/>
                    <a:pt x="44642" y="27877"/>
                  </a:cubicBezTo>
                  <a:cubicBezTo>
                    <a:pt x="44230" y="27877"/>
                    <a:pt x="44505" y="28290"/>
                    <a:pt x="44109" y="28376"/>
                  </a:cubicBezTo>
                  <a:cubicBezTo>
                    <a:pt x="44109" y="28496"/>
                    <a:pt x="44109" y="28599"/>
                    <a:pt x="44109" y="28719"/>
                  </a:cubicBezTo>
                  <a:cubicBezTo>
                    <a:pt x="43847" y="28757"/>
                    <a:pt x="43612" y="28900"/>
                    <a:pt x="43457" y="29114"/>
                  </a:cubicBezTo>
                  <a:cubicBezTo>
                    <a:pt x="43457" y="29475"/>
                    <a:pt x="42924" y="29595"/>
                    <a:pt x="42684" y="29767"/>
                  </a:cubicBezTo>
                  <a:cubicBezTo>
                    <a:pt x="42443" y="29939"/>
                    <a:pt x="42495" y="30042"/>
                    <a:pt x="42357" y="29990"/>
                  </a:cubicBezTo>
                  <a:cubicBezTo>
                    <a:pt x="42248" y="30193"/>
                    <a:pt x="42016" y="30299"/>
                    <a:pt x="41791" y="30248"/>
                  </a:cubicBezTo>
                  <a:cubicBezTo>
                    <a:pt x="41649" y="30457"/>
                    <a:pt x="41423" y="30595"/>
                    <a:pt x="41172" y="30626"/>
                  </a:cubicBezTo>
                  <a:cubicBezTo>
                    <a:pt x="41035" y="30317"/>
                    <a:pt x="41172" y="29904"/>
                    <a:pt x="40897" y="29629"/>
                  </a:cubicBezTo>
                  <a:cubicBezTo>
                    <a:pt x="41155" y="29011"/>
                    <a:pt x="40262" y="28204"/>
                    <a:pt x="39850" y="27706"/>
                  </a:cubicBezTo>
                  <a:cubicBezTo>
                    <a:pt x="39850" y="27293"/>
                    <a:pt x="39747" y="26589"/>
                    <a:pt x="39283" y="26606"/>
                  </a:cubicBezTo>
                  <a:cubicBezTo>
                    <a:pt x="39111" y="25799"/>
                    <a:pt x="38166" y="25370"/>
                    <a:pt x="38338" y="24751"/>
                  </a:cubicBezTo>
                  <a:cubicBezTo>
                    <a:pt x="38218" y="24975"/>
                    <a:pt x="38338" y="25249"/>
                    <a:pt x="38201" y="25438"/>
                  </a:cubicBezTo>
                  <a:cubicBezTo>
                    <a:pt x="37948" y="25233"/>
                    <a:pt x="37727" y="24989"/>
                    <a:pt x="37548" y="24717"/>
                  </a:cubicBezTo>
                  <a:cubicBezTo>
                    <a:pt x="37840" y="25370"/>
                    <a:pt x="38304" y="26022"/>
                    <a:pt x="38682" y="26692"/>
                  </a:cubicBezTo>
                  <a:lnTo>
                    <a:pt x="38682" y="26692"/>
                  </a:lnTo>
                  <a:cubicBezTo>
                    <a:pt x="38718" y="26746"/>
                    <a:pt x="38765" y="26793"/>
                    <a:pt x="38819" y="26830"/>
                  </a:cubicBezTo>
                  <a:cubicBezTo>
                    <a:pt x="38819" y="26830"/>
                    <a:pt x="38716" y="26830"/>
                    <a:pt x="38699" y="26830"/>
                  </a:cubicBezTo>
                  <a:cubicBezTo>
                    <a:pt x="38699" y="27328"/>
                    <a:pt x="39231" y="27311"/>
                    <a:pt x="39317" y="27826"/>
                  </a:cubicBezTo>
                  <a:cubicBezTo>
                    <a:pt x="39180" y="27826"/>
                    <a:pt x="39420" y="28187"/>
                    <a:pt x="39317" y="28376"/>
                  </a:cubicBezTo>
                  <a:cubicBezTo>
                    <a:pt x="39214" y="28565"/>
                    <a:pt x="39644" y="28719"/>
                    <a:pt x="39712" y="28891"/>
                  </a:cubicBezTo>
                  <a:cubicBezTo>
                    <a:pt x="39781" y="29063"/>
                    <a:pt x="39884" y="29561"/>
                    <a:pt x="40021" y="29715"/>
                  </a:cubicBezTo>
                  <a:cubicBezTo>
                    <a:pt x="40159" y="29870"/>
                    <a:pt x="40142" y="30007"/>
                    <a:pt x="40021" y="29801"/>
                  </a:cubicBezTo>
                  <a:cubicBezTo>
                    <a:pt x="39901" y="29595"/>
                    <a:pt x="40021" y="30042"/>
                    <a:pt x="40193" y="29939"/>
                  </a:cubicBezTo>
                  <a:cubicBezTo>
                    <a:pt x="40571" y="29939"/>
                    <a:pt x="40708" y="30591"/>
                    <a:pt x="40932" y="30626"/>
                  </a:cubicBezTo>
                  <a:cubicBezTo>
                    <a:pt x="41155" y="30660"/>
                    <a:pt x="40932" y="30746"/>
                    <a:pt x="41035" y="30746"/>
                  </a:cubicBezTo>
                  <a:cubicBezTo>
                    <a:pt x="41037" y="30889"/>
                    <a:pt x="40935" y="31013"/>
                    <a:pt x="40794" y="31038"/>
                  </a:cubicBezTo>
                  <a:cubicBezTo>
                    <a:pt x="41035" y="31038"/>
                    <a:pt x="41086" y="31364"/>
                    <a:pt x="41327" y="31450"/>
                  </a:cubicBezTo>
                  <a:cubicBezTo>
                    <a:pt x="41782" y="31205"/>
                    <a:pt x="42267" y="31020"/>
                    <a:pt x="42770" y="30901"/>
                  </a:cubicBezTo>
                  <a:cubicBezTo>
                    <a:pt x="42857" y="30834"/>
                    <a:pt x="42933" y="30752"/>
                    <a:pt x="42993" y="30660"/>
                  </a:cubicBezTo>
                  <a:cubicBezTo>
                    <a:pt x="43165" y="30660"/>
                    <a:pt x="42993" y="31021"/>
                    <a:pt x="42993" y="31210"/>
                  </a:cubicBezTo>
                  <a:cubicBezTo>
                    <a:pt x="42993" y="31399"/>
                    <a:pt x="42993" y="31210"/>
                    <a:pt x="42993" y="31210"/>
                  </a:cubicBezTo>
                  <a:cubicBezTo>
                    <a:pt x="42684" y="33580"/>
                    <a:pt x="39163" y="34989"/>
                    <a:pt x="38922" y="37033"/>
                  </a:cubicBezTo>
                  <a:cubicBezTo>
                    <a:pt x="38922" y="37033"/>
                    <a:pt x="38716" y="37204"/>
                    <a:pt x="38802" y="37307"/>
                  </a:cubicBezTo>
                  <a:cubicBezTo>
                    <a:pt x="38888" y="37410"/>
                    <a:pt x="38596" y="37874"/>
                    <a:pt x="38802" y="38012"/>
                  </a:cubicBezTo>
                  <a:cubicBezTo>
                    <a:pt x="38630" y="38407"/>
                    <a:pt x="38493" y="38991"/>
                    <a:pt x="38355" y="39248"/>
                  </a:cubicBezTo>
                  <a:cubicBezTo>
                    <a:pt x="38218" y="39506"/>
                    <a:pt x="38149" y="39369"/>
                    <a:pt x="38355" y="39351"/>
                  </a:cubicBezTo>
                  <a:cubicBezTo>
                    <a:pt x="38063" y="39781"/>
                    <a:pt x="37514" y="39901"/>
                    <a:pt x="37119" y="40193"/>
                  </a:cubicBezTo>
                  <a:lnTo>
                    <a:pt x="37119" y="40193"/>
                  </a:lnTo>
                  <a:cubicBezTo>
                    <a:pt x="36902" y="40432"/>
                    <a:pt x="36622" y="40604"/>
                    <a:pt x="36311" y="40691"/>
                  </a:cubicBezTo>
                  <a:cubicBezTo>
                    <a:pt x="36339" y="40751"/>
                    <a:pt x="36339" y="40820"/>
                    <a:pt x="36311" y="40880"/>
                  </a:cubicBezTo>
                  <a:cubicBezTo>
                    <a:pt x="36311" y="40880"/>
                    <a:pt x="36311" y="41000"/>
                    <a:pt x="36311" y="41035"/>
                  </a:cubicBezTo>
                  <a:cubicBezTo>
                    <a:pt x="36311" y="41069"/>
                    <a:pt x="36311" y="41292"/>
                    <a:pt x="36311" y="41395"/>
                  </a:cubicBezTo>
                  <a:cubicBezTo>
                    <a:pt x="36311" y="41498"/>
                    <a:pt x="36311" y="41310"/>
                    <a:pt x="36311" y="41292"/>
                  </a:cubicBezTo>
                  <a:lnTo>
                    <a:pt x="36311" y="41292"/>
                  </a:lnTo>
                  <a:lnTo>
                    <a:pt x="36311" y="41292"/>
                  </a:lnTo>
                  <a:cubicBezTo>
                    <a:pt x="36311" y="41447"/>
                    <a:pt x="36122" y="41567"/>
                    <a:pt x="36054" y="41705"/>
                  </a:cubicBezTo>
                  <a:lnTo>
                    <a:pt x="36054" y="41705"/>
                  </a:lnTo>
                  <a:cubicBezTo>
                    <a:pt x="35865" y="42117"/>
                    <a:pt x="35126" y="41997"/>
                    <a:pt x="35006" y="42392"/>
                  </a:cubicBezTo>
                  <a:lnTo>
                    <a:pt x="35126" y="42392"/>
                  </a:lnTo>
                  <a:cubicBezTo>
                    <a:pt x="35084" y="42471"/>
                    <a:pt x="35025" y="42542"/>
                    <a:pt x="34954" y="42598"/>
                  </a:cubicBezTo>
                  <a:lnTo>
                    <a:pt x="34954" y="42598"/>
                  </a:lnTo>
                  <a:cubicBezTo>
                    <a:pt x="34162" y="43425"/>
                    <a:pt x="33158" y="44019"/>
                    <a:pt x="32051" y="44315"/>
                  </a:cubicBezTo>
                  <a:cubicBezTo>
                    <a:pt x="31588" y="44161"/>
                    <a:pt x="31124" y="44453"/>
                    <a:pt x="30660" y="44418"/>
                  </a:cubicBezTo>
                  <a:cubicBezTo>
                    <a:pt x="30660" y="44333"/>
                    <a:pt x="30660" y="44418"/>
                    <a:pt x="30660" y="44418"/>
                  </a:cubicBezTo>
                  <a:cubicBezTo>
                    <a:pt x="30660" y="44418"/>
                    <a:pt x="30557" y="44333"/>
                    <a:pt x="30660" y="44418"/>
                  </a:cubicBezTo>
                  <a:cubicBezTo>
                    <a:pt x="30763" y="44504"/>
                    <a:pt x="30798" y="44230"/>
                    <a:pt x="30660" y="44092"/>
                  </a:cubicBezTo>
                  <a:cubicBezTo>
                    <a:pt x="30987" y="43938"/>
                    <a:pt x="30660" y="43508"/>
                    <a:pt x="30660" y="43199"/>
                  </a:cubicBezTo>
                  <a:cubicBezTo>
                    <a:pt x="30128" y="42392"/>
                    <a:pt x="30437" y="41189"/>
                    <a:pt x="29836" y="40296"/>
                  </a:cubicBezTo>
                  <a:cubicBezTo>
                    <a:pt x="29836" y="39369"/>
                    <a:pt x="31210" y="38956"/>
                    <a:pt x="30591" y="38046"/>
                  </a:cubicBezTo>
                  <a:cubicBezTo>
                    <a:pt x="30866" y="37840"/>
                    <a:pt x="30591" y="37428"/>
                    <a:pt x="30471" y="37204"/>
                  </a:cubicBezTo>
                  <a:lnTo>
                    <a:pt x="30574" y="37204"/>
                  </a:lnTo>
                  <a:cubicBezTo>
                    <a:pt x="30574" y="37204"/>
                    <a:pt x="30334" y="37204"/>
                    <a:pt x="30454" y="37050"/>
                  </a:cubicBezTo>
                  <a:cubicBezTo>
                    <a:pt x="30248" y="36449"/>
                    <a:pt x="29561" y="36242"/>
                    <a:pt x="29423" y="35607"/>
                  </a:cubicBezTo>
                  <a:cubicBezTo>
                    <a:pt x="29578" y="35607"/>
                    <a:pt x="29612" y="35487"/>
                    <a:pt x="29630" y="35298"/>
                  </a:cubicBezTo>
                  <a:cubicBezTo>
                    <a:pt x="29647" y="35109"/>
                    <a:pt x="29767" y="35298"/>
                    <a:pt x="29819" y="35298"/>
                  </a:cubicBezTo>
                  <a:cubicBezTo>
                    <a:pt x="29741" y="35301"/>
                    <a:pt x="29670" y="35252"/>
                    <a:pt x="29647" y="35177"/>
                  </a:cubicBezTo>
                  <a:cubicBezTo>
                    <a:pt x="29767" y="35177"/>
                    <a:pt x="29750" y="35057"/>
                    <a:pt x="29647" y="35040"/>
                  </a:cubicBezTo>
                  <a:cubicBezTo>
                    <a:pt x="29897" y="34793"/>
                    <a:pt x="29972" y="34419"/>
                    <a:pt x="29836" y="34095"/>
                  </a:cubicBezTo>
                  <a:cubicBezTo>
                    <a:pt x="29681" y="34198"/>
                    <a:pt x="29612" y="34095"/>
                    <a:pt x="29612" y="33906"/>
                  </a:cubicBezTo>
                  <a:cubicBezTo>
                    <a:pt x="29559" y="33957"/>
                    <a:pt x="29477" y="33957"/>
                    <a:pt x="29423" y="33906"/>
                  </a:cubicBezTo>
                  <a:cubicBezTo>
                    <a:pt x="29269" y="34095"/>
                    <a:pt x="28771" y="34078"/>
                    <a:pt x="28496" y="34044"/>
                  </a:cubicBezTo>
                  <a:cubicBezTo>
                    <a:pt x="28118" y="32807"/>
                    <a:pt x="26778" y="33529"/>
                    <a:pt x="25937" y="33821"/>
                  </a:cubicBezTo>
                  <a:cubicBezTo>
                    <a:pt x="24219" y="33305"/>
                    <a:pt x="23961" y="34490"/>
                    <a:pt x="22501" y="32687"/>
                  </a:cubicBezTo>
                  <a:cubicBezTo>
                    <a:pt x="22330" y="32687"/>
                    <a:pt x="22364" y="32429"/>
                    <a:pt x="22226" y="32361"/>
                  </a:cubicBezTo>
                  <a:cubicBezTo>
                    <a:pt x="22089" y="32292"/>
                    <a:pt x="22226" y="32240"/>
                    <a:pt x="22226" y="32137"/>
                  </a:cubicBezTo>
                  <a:cubicBezTo>
                    <a:pt x="22226" y="32034"/>
                    <a:pt x="21883" y="31897"/>
                    <a:pt x="21986" y="31828"/>
                  </a:cubicBezTo>
                  <a:cubicBezTo>
                    <a:pt x="21608" y="31828"/>
                    <a:pt x="21814" y="31485"/>
                    <a:pt x="21591" y="31536"/>
                  </a:cubicBezTo>
                  <a:cubicBezTo>
                    <a:pt x="21368" y="31588"/>
                    <a:pt x="21591" y="31450"/>
                    <a:pt x="21436" y="31450"/>
                  </a:cubicBezTo>
                  <a:lnTo>
                    <a:pt x="21436" y="31450"/>
                  </a:lnTo>
                  <a:lnTo>
                    <a:pt x="21436" y="31450"/>
                  </a:lnTo>
                  <a:cubicBezTo>
                    <a:pt x="21436" y="31450"/>
                    <a:pt x="21436" y="31450"/>
                    <a:pt x="21436" y="31347"/>
                  </a:cubicBezTo>
                  <a:cubicBezTo>
                    <a:pt x="21436" y="31244"/>
                    <a:pt x="21625" y="31347"/>
                    <a:pt x="21642" y="31347"/>
                  </a:cubicBezTo>
                  <a:cubicBezTo>
                    <a:pt x="21660" y="31347"/>
                    <a:pt x="21076" y="31347"/>
                    <a:pt x="21247" y="31158"/>
                  </a:cubicBezTo>
                  <a:cubicBezTo>
                    <a:pt x="21110" y="31158"/>
                    <a:pt x="21076" y="31158"/>
                    <a:pt x="21041" y="30986"/>
                  </a:cubicBezTo>
                  <a:cubicBezTo>
                    <a:pt x="21007" y="30815"/>
                    <a:pt x="21162" y="30986"/>
                    <a:pt x="21213" y="30986"/>
                  </a:cubicBezTo>
                  <a:cubicBezTo>
                    <a:pt x="21265" y="30986"/>
                    <a:pt x="21076" y="30986"/>
                    <a:pt x="21024" y="30986"/>
                  </a:cubicBezTo>
                  <a:cubicBezTo>
                    <a:pt x="20973" y="30986"/>
                    <a:pt x="21024" y="30849"/>
                    <a:pt x="21024" y="30780"/>
                  </a:cubicBezTo>
                  <a:cubicBezTo>
                    <a:pt x="21024" y="30712"/>
                    <a:pt x="21179" y="30935"/>
                    <a:pt x="21299" y="30780"/>
                  </a:cubicBezTo>
                  <a:cubicBezTo>
                    <a:pt x="21419" y="30626"/>
                    <a:pt x="21024" y="30694"/>
                    <a:pt x="21144" y="30626"/>
                  </a:cubicBezTo>
                  <a:lnTo>
                    <a:pt x="21144" y="30626"/>
                  </a:lnTo>
                  <a:cubicBezTo>
                    <a:pt x="21144" y="30626"/>
                    <a:pt x="20990" y="30368"/>
                    <a:pt x="20921" y="30299"/>
                  </a:cubicBezTo>
                  <a:cubicBezTo>
                    <a:pt x="21365" y="29847"/>
                    <a:pt x="21523" y="29187"/>
                    <a:pt x="21333" y="28582"/>
                  </a:cubicBezTo>
                  <a:cubicBezTo>
                    <a:pt x="21471" y="28582"/>
                    <a:pt x="21333" y="28393"/>
                    <a:pt x="21436" y="28358"/>
                  </a:cubicBezTo>
                  <a:cubicBezTo>
                    <a:pt x="21539" y="28324"/>
                    <a:pt x="21265" y="28255"/>
                    <a:pt x="21247" y="28135"/>
                  </a:cubicBezTo>
                  <a:lnTo>
                    <a:pt x="21247" y="28221"/>
                  </a:lnTo>
                  <a:cubicBezTo>
                    <a:pt x="21228" y="27927"/>
                    <a:pt x="21357" y="27644"/>
                    <a:pt x="21591" y="27465"/>
                  </a:cubicBezTo>
                  <a:cubicBezTo>
                    <a:pt x="21952" y="26297"/>
                    <a:pt x="23103" y="25833"/>
                    <a:pt x="23927" y="25043"/>
                  </a:cubicBezTo>
                  <a:cubicBezTo>
                    <a:pt x="23935" y="24883"/>
                    <a:pt x="23935" y="24723"/>
                    <a:pt x="23927" y="24562"/>
                  </a:cubicBezTo>
                  <a:cubicBezTo>
                    <a:pt x="23927" y="24373"/>
                    <a:pt x="24288" y="24288"/>
                    <a:pt x="24133" y="24081"/>
                  </a:cubicBezTo>
                  <a:cubicBezTo>
                    <a:pt x="24677" y="23812"/>
                    <a:pt x="25139" y="23403"/>
                    <a:pt x="25473" y="22896"/>
                  </a:cubicBezTo>
                  <a:cubicBezTo>
                    <a:pt x="25473" y="23240"/>
                    <a:pt x="26005" y="23223"/>
                    <a:pt x="26194" y="23102"/>
                  </a:cubicBezTo>
                  <a:cubicBezTo>
                    <a:pt x="26521" y="23497"/>
                    <a:pt x="27225" y="22828"/>
                    <a:pt x="27586" y="22725"/>
                  </a:cubicBezTo>
                  <a:cubicBezTo>
                    <a:pt x="27946" y="22621"/>
                    <a:pt x="28771" y="22725"/>
                    <a:pt x="29063" y="22587"/>
                  </a:cubicBezTo>
                  <a:cubicBezTo>
                    <a:pt x="29355" y="22450"/>
                    <a:pt x="29286" y="22828"/>
                    <a:pt x="29372" y="22587"/>
                  </a:cubicBezTo>
                  <a:cubicBezTo>
                    <a:pt x="29647" y="22828"/>
                    <a:pt x="29939" y="22450"/>
                    <a:pt x="30162" y="22587"/>
                  </a:cubicBezTo>
                  <a:cubicBezTo>
                    <a:pt x="30162" y="22398"/>
                    <a:pt x="30299" y="22725"/>
                    <a:pt x="30385" y="22776"/>
                  </a:cubicBezTo>
                  <a:cubicBezTo>
                    <a:pt x="30746" y="22415"/>
                    <a:pt x="30488" y="22862"/>
                    <a:pt x="30385" y="23017"/>
                  </a:cubicBezTo>
                  <a:cubicBezTo>
                    <a:pt x="31021" y="23446"/>
                    <a:pt x="29956" y="23618"/>
                    <a:pt x="30385" y="23910"/>
                  </a:cubicBezTo>
                  <a:cubicBezTo>
                    <a:pt x="30385" y="23910"/>
                    <a:pt x="30385" y="23910"/>
                    <a:pt x="30506" y="23910"/>
                  </a:cubicBezTo>
                  <a:cubicBezTo>
                    <a:pt x="30626" y="23910"/>
                    <a:pt x="30506" y="23824"/>
                    <a:pt x="30506" y="23910"/>
                  </a:cubicBezTo>
                  <a:cubicBezTo>
                    <a:pt x="30677" y="24322"/>
                    <a:pt x="31313" y="24013"/>
                    <a:pt x="31622" y="24236"/>
                  </a:cubicBezTo>
                  <a:cubicBezTo>
                    <a:pt x="34851" y="26469"/>
                    <a:pt x="32343" y="23566"/>
                    <a:pt x="34473" y="24236"/>
                  </a:cubicBezTo>
                  <a:cubicBezTo>
                    <a:pt x="34834" y="24580"/>
                    <a:pt x="35641" y="24477"/>
                    <a:pt x="36191" y="24700"/>
                  </a:cubicBezTo>
                  <a:cubicBezTo>
                    <a:pt x="36741" y="24923"/>
                    <a:pt x="36724" y="24597"/>
                    <a:pt x="37084" y="24494"/>
                  </a:cubicBezTo>
                  <a:cubicBezTo>
                    <a:pt x="36844" y="24580"/>
                    <a:pt x="37084" y="24494"/>
                    <a:pt x="37187" y="24494"/>
                  </a:cubicBezTo>
                  <a:cubicBezTo>
                    <a:pt x="37290" y="24494"/>
                    <a:pt x="37187" y="24494"/>
                    <a:pt x="37187" y="24494"/>
                  </a:cubicBezTo>
                  <a:cubicBezTo>
                    <a:pt x="37187" y="24494"/>
                    <a:pt x="37411" y="24494"/>
                    <a:pt x="37462" y="24494"/>
                  </a:cubicBezTo>
                  <a:cubicBezTo>
                    <a:pt x="37514" y="24494"/>
                    <a:pt x="37565" y="24614"/>
                    <a:pt x="37565" y="24665"/>
                  </a:cubicBezTo>
                  <a:cubicBezTo>
                    <a:pt x="37565" y="24717"/>
                    <a:pt x="37565" y="24562"/>
                    <a:pt x="37565" y="24494"/>
                  </a:cubicBezTo>
                  <a:cubicBezTo>
                    <a:pt x="38733" y="24889"/>
                    <a:pt x="38338" y="22776"/>
                    <a:pt x="38407" y="22381"/>
                  </a:cubicBezTo>
                  <a:cubicBezTo>
                    <a:pt x="38218" y="22536"/>
                    <a:pt x="37892" y="22381"/>
                    <a:pt x="37840" y="22656"/>
                  </a:cubicBezTo>
                  <a:cubicBezTo>
                    <a:pt x="37496" y="23051"/>
                    <a:pt x="36775" y="22106"/>
                    <a:pt x="36775" y="22656"/>
                  </a:cubicBezTo>
                  <a:cubicBezTo>
                    <a:pt x="36620" y="22656"/>
                    <a:pt x="36225" y="22828"/>
                    <a:pt x="36277" y="22536"/>
                  </a:cubicBezTo>
                  <a:cubicBezTo>
                    <a:pt x="36277" y="22536"/>
                    <a:pt x="36277" y="22536"/>
                    <a:pt x="36140" y="22536"/>
                  </a:cubicBezTo>
                  <a:cubicBezTo>
                    <a:pt x="36002" y="22536"/>
                    <a:pt x="35951" y="22690"/>
                    <a:pt x="35933" y="22536"/>
                  </a:cubicBezTo>
                  <a:lnTo>
                    <a:pt x="35727" y="22536"/>
                  </a:lnTo>
                  <a:cubicBezTo>
                    <a:pt x="35727" y="22450"/>
                    <a:pt x="35951" y="22536"/>
                    <a:pt x="35951" y="22398"/>
                  </a:cubicBezTo>
                  <a:cubicBezTo>
                    <a:pt x="35951" y="22261"/>
                    <a:pt x="35556" y="22501"/>
                    <a:pt x="35762" y="22398"/>
                  </a:cubicBezTo>
                  <a:cubicBezTo>
                    <a:pt x="35521" y="22244"/>
                    <a:pt x="35762" y="22106"/>
                    <a:pt x="35401" y="22020"/>
                  </a:cubicBezTo>
                  <a:cubicBezTo>
                    <a:pt x="35040" y="21934"/>
                    <a:pt x="35401" y="21883"/>
                    <a:pt x="35401" y="21831"/>
                  </a:cubicBezTo>
                  <a:cubicBezTo>
                    <a:pt x="35401" y="21780"/>
                    <a:pt x="35401" y="21952"/>
                    <a:pt x="35573" y="21831"/>
                  </a:cubicBezTo>
                  <a:lnTo>
                    <a:pt x="35573" y="21831"/>
                  </a:lnTo>
                  <a:cubicBezTo>
                    <a:pt x="35573" y="21831"/>
                    <a:pt x="35710" y="21831"/>
                    <a:pt x="35676" y="21694"/>
                  </a:cubicBezTo>
                  <a:cubicBezTo>
                    <a:pt x="35641" y="21557"/>
                    <a:pt x="35504" y="21522"/>
                    <a:pt x="35676" y="21488"/>
                  </a:cubicBezTo>
                  <a:cubicBezTo>
                    <a:pt x="35195" y="21660"/>
                    <a:pt x="35435" y="20938"/>
                    <a:pt x="35779" y="21179"/>
                  </a:cubicBezTo>
                  <a:cubicBezTo>
                    <a:pt x="35779" y="21041"/>
                    <a:pt x="36071" y="21179"/>
                    <a:pt x="36225" y="21179"/>
                  </a:cubicBezTo>
                  <a:cubicBezTo>
                    <a:pt x="35916" y="21058"/>
                    <a:pt x="36363" y="21076"/>
                    <a:pt x="36397" y="20990"/>
                  </a:cubicBezTo>
                  <a:cubicBezTo>
                    <a:pt x="35676" y="20766"/>
                    <a:pt x="36775" y="20869"/>
                    <a:pt x="36827" y="20784"/>
                  </a:cubicBezTo>
                  <a:cubicBezTo>
                    <a:pt x="36964" y="20406"/>
                    <a:pt x="37479" y="20457"/>
                    <a:pt x="37788" y="20371"/>
                  </a:cubicBezTo>
                  <a:cubicBezTo>
                    <a:pt x="37788" y="20543"/>
                    <a:pt x="37960" y="20560"/>
                    <a:pt x="38063" y="20371"/>
                  </a:cubicBezTo>
                  <a:cubicBezTo>
                    <a:pt x="38166" y="20182"/>
                    <a:pt x="38201" y="20663"/>
                    <a:pt x="38287" y="20526"/>
                  </a:cubicBezTo>
                  <a:cubicBezTo>
                    <a:pt x="40760" y="21024"/>
                    <a:pt x="38991" y="19324"/>
                    <a:pt x="37857" y="19049"/>
                  </a:cubicBezTo>
                  <a:cubicBezTo>
                    <a:pt x="37857" y="19049"/>
                    <a:pt x="37857" y="19049"/>
                    <a:pt x="37857" y="18911"/>
                  </a:cubicBezTo>
                  <a:cubicBezTo>
                    <a:pt x="37857" y="18774"/>
                    <a:pt x="38063" y="18911"/>
                    <a:pt x="37977" y="18791"/>
                  </a:cubicBezTo>
                  <a:cubicBezTo>
                    <a:pt x="37892" y="18671"/>
                    <a:pt x="38201" y="18637"/>
                    <a:pt x="37977" y="18551"/>
                  </a:cubicBezTo>
                  <a:cubicBezTo>
                    <a:pt x="37754" y="18465"/>
                    <a:pt x="37874" y="18551"/>
                    <a:pt x="37857" y="18448"/>
                  </a:cubicBezTo>
                  <a:cubicBezTo>
                    <a:pt x="37840" y="18345"/>
                    <a:pt x="38029" y="18448"/>
                    <a:pt x="38029" y="18448"/>
                  </a:cubicBezTo>
                  <a:cubicBezTo>
                    <a:pt x="38029" y="18448"/>
                    <a:pt x="38166" y="18310"/>
                    <a:pt x="38132" y="18224"/>
                  </a:cubicBezTo>
                  <a:cubicBezTo>
                    <a:pt x="38098" y="18138"/>
                    <a:pt x="37651" y="18224"/>
                    <a:pt x="37548" y="18499"/>
                  </a:cubicBezTo>
                  <a:cubicBezTo>
                    <a:pt x="37548" y="18499"/>
                    <a:pt x="37445" y="18585"/>
                    <a:pt x="37359" y="18499"/>
                  </a:cubicBezTo>
                  <a:cubicBezTo>
                    <a:pt x="37273" y="18413"/>
                    <a:pt x="37256" y="18499"/>
                    <a:pt x="37204" y="18499"/>
                  </a:cubicBezTo>
                  <a:cubicBezTo>
                    <a:pt x="37153" y="18499"/>
                    <a:pt x="37204" y="18774"/>
                    <a:pt x="37204" y="18705"/>
                  </a:cubicBezTo>
                  <a:cubicBezTo>
                    <a:pt x="37204" y="18637"/>
                    <a:pt x="37204" y="18585"/>
                    <a:pt x="37204" y="18568"/>
                  </a:cubicBezTo>
                  <a:cubicBezTo>
                    <a:pt x="37204" y="18551"/>
                    <a:pt x="36964" y="18722"/>
                    <a:pt x="36878" y="18791"/>
                  </a:cubicBezTo>
                  <a:cubicBezTo>
                    <a:pt x="36792" y="18860"/>
                    <a:pt x="37170" y="18791"/>
                    <a:pt x="37136" y="18946"/>
                  </a:cubicBezTo>
                  <a:cubicBezTo>
                    <a:pt x="37101" y="19100"/>
                    <a:pt x="37136" y="18946"/>
                    <a:pt x="37136" y="18946"/>
                  </a:cubicBezTo>
                  <a:cubicBezTo>
                    <a:pt x="37136" y="18946"/>
                    <a:pt x="37136" y="19066"/>
                    <a:pt x="37325" y="19049"/>
                  </a:cubicBezTo>
                  <a:cubicBezTo>
                    <a:pt x="37514" y="19032"/>
                    <a:pt x="37016" y="18825"/>
                    <a:pt x="37084" y="18705"/>
                  </a:cubicBezTo>
                  <a:cubicBezTo>
                    <a:pt x="37153" y="18585"/>
                    <a:pt x="37273" y="18980"/>
                    <a:pt x="37393" y="19014"/>
                  </a:cubicBezTo>
                  <a:cubicBezTo>
                    <a:pt x="37514" y="19049"/>
                    <a:pt x="37393" y="19014"/>
                    <a:pt x="37514" y="19014"/>
                  </a:cubicBezTo>
                  <a:cubicBezTo>
                    <a:pt x="37634" y="19014"/>
                    <a:pt x="37617" y="18929"/>
                    <a:pt x="37685" y="18929"/>
                  </a:cubicBezTo>
                  <a:cubicBezTo>
                    <a:pt x="37754" y="18929"/>
                    <a:pt x="37685" y="19152"/>
                    <a:pt x="37462" y="19100"/>
                  </a:cubicBezTo>
                  <a:cubicBezTo>
                    <a:pt x="37239" y="19049"/>
                    <a:pt x="36861" y="19650"/>
                    <a:pt x="36912" y="19100"/>
                  </a:cubicBezTo>
                  <a:cubicBezTo>
                    <a:pt x="36775" y="18980"/>
                    <a:pt x="36466" y="19100"/>
                    <a:pt x="36758" y="18860"/>
                  </a:cubicBezTo>
                  <a:cubicBezTo>
                    <a:pt x="37050" y="18619"/>
                    <a:pt x="36620" y="18602"/>
                    <a:pt x="36500" y="18740"/>
                  </a:cubicBezTo>
                  <a:cubicBezTo>
                    <a:pt x="36380" y="18877"/>
                    <a:pt x="36311" y="18740"/>
                    <a:pt x="36380" y="18619"/>
                  </a:cubicBezTo>
                  <a:cubicBezTo>
                    <a:pt x="36449" y="18499"/>
                    <a:pt x="36191" y="18619"/>
                    <a:pt x="36157" y="18619"/>
                  </a:cubicBezTo>
                  <a:cubicBezTo>
                    <a:pt x="36122" y="18619"/>
                    <a:pt x="36380" y="18619"/>
                    <a:pt x="36449" y="18619"/>
                  </a:cubicBezTo>
                  <a:cubicBezTo>
                    <a:pt x="36396" y="18670"/>
                    <a:pt x="36313" y="18670"/>
                    <a:pt x="36260" y="18619"/>
                  </a:cubicBezTo>
                  <a:cubicBezTo>
                    <a:pt x="36260" y="18791"/>
                    <a:pt x="36122" y="18619"/>
                    <a:pt x="36088" y="18740"/>
                  </a:cubicBezTo>
                  <a:cubicBezTo>
                    <a:pt x="36054" y="18860"/>
                    <a:pt x="36088" y="18929"/>
                    <a:pt x="35916" y="18946"/>
                  </a:cubicBezTo>
                  <a:cubicBezTo>
                    <a:pt x="35744" y="18963"/>
                    <a:pt x="35916" y="19221"/>
                    <a:pt x="35796" y="19083"/>
                  </a:cubicBezTo>
                  <a:cubicBezTo>
                    <a:pt x="35916" y="19392"/>
                    <a:pt x="35796" y="19409"/>
                    <a:pt x="35607" y="19598"/>
                  </a:cubicBezTo>
                  <a:cubicBezTo>
                    <a:pt x="35418" y="19787"/>
                    <a:pt x="35607" y="19856"/>
                    <a:pt x="35607" y="19993"/>
                  </a:cubicBezTo>
                  <a:cubicBezTo>
                    <a:pt x="35607" y="20131"/>
                    <a:pt x="35401" y="20097"/>
                    <a:pt x="35470" y="20251"/>
                  </a:cubicBezTo>
                  <a:cubicBezTo>
                    <a:pt x="35538" y="20406"/>
                    <a:pt x="35607" y="20440"/>
                    <a:pt x="35607" y="20698"/>
                  </a:cubicBezTo>
                  <a:cubicBezTo>
                    <a:pt x="35607" y="20955"/>
                    <a:pt x="36054" y="20835"/>
                    <a:pt x="35899" y="20990"/>
                  </a:cubicBezTo>
                  <a:cubicBezTo>
                    <a:pt x="35744" y="21144"/>
                    <a:pt x="35435" y="21144"/>
                    <a:pt x="35212" y="21333"/>
                  </a:cubicBezTo>
                  <a:cubicBezTo>
                    <a:pt x="35212" y="21230"/>
                    <a:pt x="35212" y="21179"/>
                    <a:pt x="35315" y="21144"/>
                  </a:cubicBezTo>
                  <a:cubicBezTo>
                    <a:pt x="35109" y="21144"/>
                    <a:pt x="34851" y="20887"/>
                    <a:pt x="34731" y="21144"/>
                  </a:cubicBezTo>
                  <a:cubicBezTo>
                    <a:pt x="34559" y="21144"/>
                    <a:pt x="34611" y="21144"/>
                    <a:pt x="34491" y="21230"/>
                  </a:cubicBezTo>
                  <a:cubicBezTo>
                    <a:pt x="34370" y="21316"/>
                    <a:pt x="34491" y="21333"/>
                    <a:pt x="34611" y="21385"/>
                  </a:cubicBezTo>
                  <a:cubicBezTo>
                    <a:pt x="34731" y="21436"/>
                    <a:pt x="34422" y="21299"/>
                    <a:pt x="34439" y="21385"/>
                  </a:cubicBezTo>
                  <a:cubicBezTo>
                    <a:pt x="34456" y="21471"/>
                    <a:pt x="34559" y="21385"/>
                    <a:pt x="34439" y="21471"/>
                  </a:cubicBezTo>
                  <a:cubicBezTo>
                    <a:pt x="34319" y="21557"/>
                    <a:pt x="34164" y="21350"/>
                    <a:pt x="34439" y="21471"/>
                  </a:cubicBezTo>
                  <a:cubicBezTo>
                    <a:pt x="34302" y="21471"/>
                    <a:pt x="34250" y="21333"/>
                    <a:pt x="34164" y="21282"/>
                  </a:cubicBezTo>
                  <a:cubicBezTo>
                    <a:pt x="34078" y="21230"/>
                    <a:pt x="33924" y="21402"/>
                    <a:pt x="34164" y="21522"/>
                  </a:cubicBezTo>
                  <a:cubicBezTo>
                    <a:pt x="34405" y="21642"/>
                    <a:pt x="34542" y="21986"/>
                    <a:pt x="34164" y="21728"/>
                  </a:cubicBezTo>
                  <a:cubicBezTo>
                    <a:pt x="34164" y="21728"/>
                    <a:pt x="34164" y="21728"/>
                    <a:pt x="34164" y="21728"/>
                  </a:cubicBezTo>
                  <a:cubicBezTo>
                    <a:pt x="34164" y="21728"/>
                    <a:pt x="34164" y="21849"/>
                    <a:pt x="34164" y="21831"/>
                  </a:cubicBezTo>
                  <a:cubicBezTo>
                    <a:pt x="34353" y="21969"/>
                    <a:pt x="34680" y="22020"/>
                    <a:pt x="34662" y="22295"/>
                  </a:cubicBezTo>
                  <a:cubicBezTo>
                    <a:pt x="34542" y="22295"/>
                    <a:pt x="34473" y="22175"/>
                    <a:pt x="34336" y="22295"/>
                  </a:cubicBezTo>
                  <a:cubicBezTo>
                    <a:pt x="34199" y="22415"/>
                    <a:pt x="34645" y="22536"/>
                    <a:pt x="34456" y="22467"/>
                  </a:cubicBezTo>
                  <a:cubicBezTo>
                    <a:pt x="34267" y="22398"/>
                    <a:pt x="34456" y="22467"/>
                    <a:pt x="34456" y="22467"/>
                  </a:cubicBezTo>
                  <a:cubicBezTo>
                    <a:pt x="34456" y="22467"/>
                    <a:pt x="34456" y="22707"/>
                    <a:pt x="34456" y="22776"/>
                  </a:cubicBezTo>
                  <a:cubicBezTo>
                    <a:pt x="34456" y="22845"/>
                    <a:pt x="34216" y="22587"/>
                    <a:pt x="34250" y="22776"/>
                  </a:cubicBezTo>
                  <a:cubicBezTo>
                    <a:pt x="34250" y="22621"/>
                    <a:pt x="34147" y="22639"/>
                    <a:pt x="34078" y="22518"/>
                  </a:cubicBezTo>
                  <a:cubicBezTo>
                    <a:pt x="34010" y="22398"/>
                    <a:pt x="34078" y="22604"/>
                    <a:pt x="34078" y="22656"/>
                  </a:cubicBezTo>
                  <a:cubicBezTo>
                    <a:pt x="33988" y="22604"/>
                    <a:pt x="33946" y="22498"/>
                    <a:pt x="33975" y="22398"/>
                  </a:cubicBezTo>
                  <a:cubicBezTo>
                    <a:pt x="33855" y="22295"/>
                    <a:pt x="33666" y="22226"/>
                    <a:pt x="33855" y="22089"/>
                  </a:cubicBezTo>
                  <a:cubicBezTo>
                    <a:pt x="34044" y="21952"/>
                    <a:pt x="34199" y="22261"/>
                    <a:pt x="34353" y="22089"/>
                  </a:cubicBezTo>
                  <a:cubicBezTo>
                    <a:pt x="34216" y="22089"/>
                    <a:pt x="34061" y="21917"/>
                    <a:pt x="33958" y="22089"/>
                  </a:cubicBezTo>
                  <a:cubicBezTo>
                    <a:pt x="33855" y="22261"/>
                    <a:pt x="33838" y="21969"/>
                    <a:pt x="33786" y="22089"/>
                  </a:cubicBezTo>
                  <a:cubicBezTo>
                    <a:pt x="33546" y="21849"/>
                    <a:pt x="33374" y="21471"/>
                    <a:pt x="33065" y="21316"/>
                  </a:cubicBezTo>
                  <a:cubicBezTo>
                    <a:pt x="33065" y="21127"/>
                    <a:pt x="33065" y="20921"/>
                    <a:pt x="33065" y="20732"/>
                  </a:cubicBezTo>
                  <a:cubicBezTo>
                    <a:pt x="32859" y="20732"/>
                    <a:pt x="32739" y="20457"/>
                    <a:pt x="32584" y="20320"/>
                  </a:cubicBezTo>
                  <a:cubicBezTo>
                    <a:pt x="32429" y="20182"/>
                    <a:pt x="32326" y="20320"/>
                    <a:pt x="32275" y="20320"/>
                  </a:cubicBezTo>
                  <a:cubicBezTo>
                    <a:pt x="32223" y="20320"/>
                    <a:pt x="32275" y="20320"/>
                    <a:pt x="32395" y="20320"/>
                  </a:cubicBezTo>
                  <a:cubicBezTo>
                    <a:pt x="32515" y="20320"/>
                    <a:pt x="32103" y="20062"/>
                    <a:pt x="31931" y="20131"/>
                  </a:cubicBezTo>
                  <a:cubicBezTo>
                    <a:pt x="31759" y="20200"/>
                    <a:pt x="31416" y="19839"/>
                    <a:pt x="31742" y="19856"/>
                  </a:cubicBezTo>
                  <a:cubicBezTo>
                    <a:pt x="31347" y="19616"/>
                    <a:pt x="31536" y="19135"/>
                    <a:pt x="31175" y="19633"/>
                  </a:cubicBezTo>
                  <a:cubicBezTo>
                    <a:pt x="31175" y="19530"/>
                    <a:pt x="31038" y="19409"/>
                    <a:pt x="31175" y="19306"/>
                  </a:cubicBezTo>
                  <a:cubicBezTo>
                    <a:pt x="31313" y="19203"/>
                    <a:pt x="30832" y="19306"/>
                    <a:pt x="30746" y="19427"/>
                  </a:cubicBezTo>
                  <a:cubicBezTo>
                    <a:pt x="30746" y="19942"/>
                    <a:pt x="31347" y="20268"/>
                    <a:pt x="31656" y="20681"/>
                  </a:cubicBezTo>
                  <a:cubicBezTo>
                    <a:pt x="31811" y="20681"/>
                    <a:pt x="32223" y="20681"/>
                    <a:pt x="31983" y="20887"/>
                  </a:cubicBezTo>
                  <a:cubicBezTo>
                    <a:pt x="32223" y="21024"/>
                    <a:pt x="32979" y="21161"/>
                    <a:pt x="32807" y="21539"/>
                  </a:cubicBezTo>
                  <a:cubicBezTo>
                    <a:pt x="32653" y="21539"/>
                    <a:pt x="32807" y="21282"/>
                    <a:pt x="32532" y="21333"/>
                  </a:cubicBezTo>
                  <a:cubicBezTo>
                    <a:pt x="32258" y="21385"/>
                    <a:pt x="32258" y="21539"/>
                    <a:pt x="32309" y="21625"/>
                  </a:cubicBezTo>
                  <a:cubicBezTo>
                    <a:pt x="32670" y="21728"/>
                    <a:pt x="32309" y="21934"/>
                    <a:pt x="32309" y="22141"/>
                  </a:cubicBezTo>
                  <a:cubicBezTo>
                    <a:pt x="32309" y="22347"/>
                    <a:pt x="31845" y="22415"/>
                    <a:pt x="32086" y="22141"/>
                  </a:cubicBezTo>
                  <a:cubicBezTo>
                    <a:pt x="32197" y="21856"/>
                    <a:pt x="32069" y="21534"/>
                    <a:pt x="31794" y="21402"/>
                  </a:cubicBezTo>
                  <a:cubicBezTo>
                    <a:pt x="31639" y="21402"/>
                    <a:pt x="31794" y="21282"/>
                    <a:pt x="31656" y="21230"/>
                  </a:cubicBezTo>
                  <a:cubicBezTo>
                    <a:pt x="31518" y="21226"/>
                    <a:pt x="31393" y="21147"/>
                    <a:pt x="31330" y="21024"/>
                  </a:cubicBezTo>
                  <a:cubicBezTo>
                    <a:pt x="30317" y="21024"/>
                    <a:pt x="30145" y="18980"/>
                    <a:pt x="29080" y="20217"/>
                  </a:cubicBezTo>
                  <a:cubicBezTo>
                    <a:pt x="29080" y="20423"/>
                    <a:pt x="28736" y="20217"/>
                    <a:pt x="28633" y="20114"/>
                  </a:cubicBezTo>
                  <a:cubicBezTo>
                    <a:pt x="27568" y="19993"/>
                    <a:pt x="28633" y="20921"/>
                    <a:pt x="27448" y="21093"/>
                  </a:cubicBezTo>
                  <a:cubicBezTo>
                    <a:pt x="27534" y="21093"/>
                    <a:pt x="27448" y="21265"/>
                    <a:pt x="27448" y="21213"/>
                  </a:cubicBezTo>
                  <a:cubicBezTo>
                    <a:pt x="26744" y="21763"/>
                    <a:pt x="27448" y="21728"/>
                    <a:pt x="27191" y="22003"/>
                  </a:cubicBezTo>
                  <a:cubicBezTo>
                    <a:pt x="26950" y="22003"/>
                    <a:pt x="27070" y="22450"/>
                    <a:pt x="26847" y="22398"/>
                  </a:cubicBezTo>
                  <a:cubicBezTo>
                    <a:pt x="26418" y="22862"/>
                    <a:pt x="25919" y="22398"/>
                    <a:pt x="25421" y="22896"/>
                  </a:cubicBezTo>
                  <a:cubicBezTo>
                    <a:pt x="25095" y="22896"/>
                    <a:pt x="25147" y="22192"/>
                    <a:pt x="24700" y="22501"/>
                  </a:cubicBezTo>
                  <a:cubicBezTo>
                    <a:pt x="24700" y="22501"/>
                    <a:pt x="24494" y="22364"/>
                    <a:pt x="24408" y="22501"/>
                  </a:cubicBezTo>
                  <a:cubicBezTo>
                    <a:pt x="24426" y="22310"/>
                    <a:pt x="24460" y="22120"/>
                    <a:pt x="24511" y="21934"/>
                  </a:cubicBezTo>
                  <a:cubicBezTo>
                    <a:pt x="24185" y="21934"/>
                    <a:pt x="24511" y="21934"/>
                    <a:pt x="24511" y="21763"/>
                  </a:cubicBezTo>
                  <a:cubicBezTo>
                    <a:pt x="24099" y="22020"/>
                    <a:pt x="24614" y="21299"/>
                    <a:pt x="24631" y="21144"/>
                  </a:cubicBezTo>
                  <a:cubicBezTo>
                    <a:pt x="24648" y="20990"/>
                    <a:pt x="24631" y="20595"/>
                    <a:pt x="24734" y="20457"/>
                  </a:cubicBezTo>
                  <a:lnTo>
                    <a:pt x="24734" y="20457"/>
                  </a:lnTo>
                  <a:cubicBezTo>
                    <a:pt x="24734" y="20457"/>
                    <a:pt x="24734" y="20457"/>
                    <a:pt x="24734" y="20337"/>
                  </a:cubicBezTo>
                  <a:cubicBezTo>
                    <a:pt x="24734" y="20217"/>
                    <a:pt x="24734" y="20337"/>
                    <a:pt x="24734" y="20234"/>
                  </a:cubicBezTo>
                  <a:cubicBezTo>
                    <a:pt x="24734" y="20131"/>
                    <a:pt x="24940" y="20097"/>
                    <a:pt x="25026" y="20045"/>
                  </a:cubicBezTo>
                  <a:cubicBezTo>
                    <a:pt x="25112" y="19993"/>
                    <a:pt x="25404" y="20045"/>
                    <a:pt x="25490" y="20045"/>
                  </a:cubicBezTo>
                  <a:cubicBezTo>
                    <a:pt x="25851" y="20045"/>
                    <a:pt x="26246" y="20217"/>
                    <a:pt x="26607" y="20131"/>
                  </a:cubicBezTo>
                  <a:cubicBezTo>
                    <a:pt x="27242" y="20629"/>
                    <a:pt x="26847" y="18911"/>
                    <a:pt x="27276" y="19564"/>
                  </a:cubicBezTo>
                  <a:cubicBezTo>
                    <a:pt x="27276" y="19461"/>
                    <a:pt x="27173" y="19306"/>
                    <a:pt x="27053" y="19289"/>
                  </a:cubicBezTo>
                  <a:cubicBezTo>
                    <a:pt x="27225" y="19066"/>
                    <a:pt x="26899" y="19014"/>
                    <a:pt x="26813" y="18860"/>
                  </a:cubicBezTo>
                  <a:cubicBezTo>
                    <a:pt x="26727" y="18705"/>
                    <a:pt x="26813" y="18619"/>
                    <a:pt x="26950" y="18722"/>
                  </a:cubicBezTo>
                  <a:cubicBezTo>
                    <a:pt x="26847" y="18568"/>
                    <a:pt x="26727" y="18825"/>
                    <a:pt x="26727" y="18551"/>
                  </a:cubicBezTo>
                  <a:cubicBezTo>
                    <a:pt x="26607" y="18551"/>
                    <a:pt x="26400" y="18345"/>
                    <a:pt x="26229" y="18465"/>
                  </a:cubicBezTo>
                  <a:cubicBezTo>
                    <a:pt x="26057" y="18585"/>
                    <a:pt x="26229" y="18465"/>
                    <a:pt x="26229" y="18345"/>
                  </a:cubicBezTo>
                  <a:cubicBezTo>
                    <a:pt x="26229" y="18224"/>
                    <a:pt x="26332" y="18190"/>
                    <a:pt x="26229" y="18345"/>
                  </a:cubicBezTo>
                  <a:cubicBezTo>
                    <a:pt x="26126" y="18499"/>
                    <a:pt x="26229" y="18345"/>
                    <a:pt x="26229" y="18345"/>
                  </a:cubicBezTo>
                  <a:cubicBezTo>
                    <a:pt x="25851" y="18224"/>
                    <a:pt x="26435" y="18207"/>
                    <a:pt x="26555" y="18121"/>
                  </a:cubicBezTo>
                  <a:cubicBezTo>
                    <a:pt x="26692" y="18293"/>
                    <a:pt x="26795" y="18121"/>
                    <a:pt x="27019" y="18241"/>
                  </a:cubicBezTo>
                  <a:cubicBezTo>
                    <a:pt x="26989" y="18096"/>
                    <a:pt x="26949" y="17952"/>
                    <a:pt x="26899" y="17812"/>
                  </a:cubicBezTo>
                  <a:cubicBezTo>
                    <a:pt x="26899" y="17812"/>
                    <a:pt x="27053" y="17812"/>
                    <a:pt x="27105" y="17812"/>
                  </a:cubicBezTo>
                  <a:cubicBezTo>
                    <a:pt x="27156" y="17812"/>
                    <a:pt x="27397" y="18001"/>
                    <a:pt x="27500" y="17812"/>
                  </a:cubicBezTo>
                  <a:cubicBezTo>
                    <a:pt x="27259" y="17623"/>
                    <a:pt x="27775" y="17709"/>
                    <a:pt x="27775" y="17606"/>
                  </a:cubicBezTo>
                  <a:cubicBezTo>
                    <a:pt x="27775" y="17503"/>
                    <a:pt x="27860" y="17383"/>
                    <a:pt x="27895" y="17280"/>
                  </a:cubicBezTo>
                  <a:cubicBezTo>
                    <a:pt x="27929" y="17177"/>
                    <a:pt x="28204" y="16988"/>
                    <a:pt x="28444" y="17125"/>
                  </a:cubicBezTo>
                  <a:cubicBezTo>
                    <a:pt x="28273" y="17125"/>
                    <a:pt x="28221" y="16919"/>
                    <a:pt x="28444" y="17125"/>
                  </a:cubicBezTo>
                  <a:cubicBezTo>
                    <a:pt x="28668" y="17331"/>
                    <a:pt x="28324" y="17005"/>
                    <a:pt x="28547" y="17022"/>
                  </a:cubicBezTo>
                  <a:cubicBezTo>
                    <a:pt x="28187" y="16764"/>
                    <a:pt x="28925" y="16112"/>
                    <a:pt x="29286" y="16438"/>
                  </a:cubicBezTo>
                  <a:cubicBezTo>
                    <a:pt x="29028" y="16249"/>
                    <a:pt x="29389" y="16112"/>
                    <a:pt x="29458" y="16438"/>
                  </a:cubicBezTo>
                  <a:cubicBezTo>
                    <a:pt x="29458" y="16197"/>
                    <a:pt x="29458" y="16438"/>
                    <a:pt x="29595" y="16438"/>
                  </a:cubicBezTo>
                  <a:cubicBezTo>
                    <a:pt x="29441" y="16026"/>
                    <a:pt x="29750" y="16232"/>
                    <a:pt x="29956" y="16301"/>
                  </a:cubicBezTo>
                  <a:cubicBezTo>
                    <a:pt x="29389" y="16043"/>
                    <a:pt x="29544" y="15493"/>
                    <a:pt x="29389" y="15115"/>
                  </a:cubicBezTo>
                  <a:cubicBezTo>
                    <a:pt x="29630" y="15115"/>
                    <a:pt x="29527" y="14961"/>
                    <a:pt x="29664" y="15115"/>
                  </a:cubicBezTo>
                  <a:cubicBezTo>
                    <a:pt x="29664" y="14634"/>
                    <a:pt x="29836" y="15115"/>
                    <a:pt x="30025" y="15115"/>
                  </a:cubicBezTo>
                  <a:cubicBezTo>
                    <a:pt x="30025" y="15373"/>
                    <a:pt x="29527" y="15528"/>
                    <a:pt x="29922" y="16009"/>
                  </a:cubicBezTo>
                  <a:cubicBezTo>
                    <a:pt x="29922" y="15888"/>
                    <a:pt x="30334" y="16009"/>
                    <a:pt x="30059" y="16094"/>
                  </a:cubicBezTo>
                  <a:cubicBezTo>
                    <a:pt x="30591" y="16094"/>
                    <a:pt x="30385" y="15768"/>
                    <a:pt x="30883" y="16094"/>
                  </a:cubicBezTo>
                  <a:cubicBezTo>
                    <a:pt x="31124" y="16472"/>
                    <a:pt x="31656" y="15356"/>
                    <a:pt x="32103" y="15768"/>
                  </a:cubicBezTo>
                  <a:cubicBezTo>
                    <a:pt x="31828" y="15768"/>
                    <a:pt x="32103" y="16043"/>
                    <a:pt x="32326" y="15768"/>
                  </a:cubicBezTo>
                  <a:cubicBezTo>
                    <a:pt x="32299" y="15829"/>
                    <a:pt x="32250" y="15878"/>
                    <a:pt x="32189" y="15905"/>
                  </a:cubicBezTo>
                  <a:cubicBezTo>
                    <a:pt x="34078" y="15820"/>
                    <a:pt x="31656" y="15270"/>
                    <a:pt x="32704" y="14497"/>
                  </a:cubicBezTo>
                  <a:cubicBezTo>
                    <a:pt x="33082" y="15081"/>
                    <a:pt x="33202" y="14686"/>
                    <a:pt x="33031" y="14222"/>
                  </a:cubicBezTo>
                  <a:cubicBezTo>
                    <a:pt x="33031" y="14428"/>
                    <a:pt x="32739" y="14222"/>
                    <a:pt x="32842" y="14068"/>
                  </a:cubicBezTo>
                  <a:cubicBezTo>
                    <a:pt x="32532" y="14068"/>
                    <a:pt x="32842" y="13758"/>
                    <a:pt x="32842" y="13690"/>
                  </a:cubicBezTo>
                  <a:cubicBezTo>
                    <a:pt x="32842" y="13621"/>
                    <a:pt x="33082" y="13690"/>
                    <a:pt x="32979" y="13690"/>
                  </a:cubicBezTo>
                  <a:lnTo>
                    <a:pt x="33615" y="13793"/>
                  </a:lnTo>
                  <a:cubicBezTo>
                    <a:pt x="33426" y="13501"/>
                    <a:pt x="33615" y="13690"/>
                    <a:pt x="33752" y="13466"/>
                  </a:cubicBezTo>
                  <a:cubicBezTo>
                    <a:pt x="33889" y="13243"/>
                    <a:pt x="33305" y="13363"/>
                    <a:pt x="33546" y="13192"/>
                  </a:cubicBezTo>
                  <a:cubicBezTo>
                    <a:pt x="33546" y="13192"/>
                    <a:pt x="33426" y="13295"/>
                    <a:pt x="33408" y="13192"/>
                  </a:cubicBezTo>
                  <a:cubicBezTo>
                    <a:pt x="33408" y="13346"/>
                    <a:pt x="33099" y="13363"/>
                    <a:pt x="33031" y="13312"/>
                  </a:cubicBezTo>
                  <a:cubicBezTo>
                    <a:pt x="32962" y="13260"/>
                    <a:pt x="33031" y="13312"/>
                    <a:pt x="33031" y="13312"/>
                  </a:cubicBezTo>
                  <a:cubicBezTo>
                    <a:pt x="33031" y="13312"/>
                    <a:pt x="33031" y="13552"/>
                    <a:pt x="33031" y="13312"/>
                  </a:cubicBezTo>
                  <a:cubicBezTo>
                    <a:pt x="33031" y="13449"/>
                    <a:pt x="32601" y="13466"/>
                    <a:pt x="32567" y="13621"/>
                  </a:cubicBezTo>
                  <a:cubicBezTo>
                    <a:pt x="32567" y="13312"/>
                    <a:pt x="32412" y="13415"/>
                    <a:pt x="32172" y="13260"/>
                  </a:cubicBezTo>
                  <a:cubicBezTo>
                    <a:pt x="31931" y="13106"/>
                    <a:pt x="31691" y="12144"/>
                    <a:pt x="31914" y="12058"/>
                  </a:cubicBezTo>
                  <a:cubicBezTo>
                    <a:pt x="32137" y="11972"/>
                    <a:pt x="31914" y="11972"/>
                    <a:pt x="32017" y="12058"/>
                  </a:cubicBezTo>
                  <a:cubicBezTo>
                    <a:pt x="32120" y="12144"/>
                    <a:pt x="32017" y="11921"/>
                    <a:pt x="32017" y="11817"/>
                  </a:cubicBezTo>
                  <a:cubicBezTo>
                    <a:pt x="32017" y="11714"/>
                    <a:pt x="32240" y="11354"/>
                    <a:pt x="32309" y="11457"/>
                  </a:cubicBezTo>
                  <a:cubicBezTo>
                    <a:pt x="32103" y="11010"/>
                    <a:pt x="31708" y="11148"/>
                    <a:pt x="31502" y="11182"/>
                  </a:cubicBezTo>
                  <a:cubicBezTo>
                    <a:pt x="31622" y="11354"/>
                    <a:pt x="31502" y="11577"/>
                    <a:pt x="31656" y="11714"/>
                  </a:cubicBezTo>
                  <a:cubicBezTo>
                    <a:pt x="31532" y="12056"/>
                    <a:pt x="31318" y="12359"/>
                    <a:pt x="31038" y="12590"/>
                  </a:cubicBezTo>
                  <a:cubicBezTo>
                    <a:pt x="31158" y="12676"/>
                    <a:pt x="31038" y="12848"/>
                    <a:pt x="31175" y="12968"/>
                  </a:cubicBezTo>
                  <a:cubicBezTo>
                    <a:pt x="30883" y="13123"/>
                    <a:pt x="32189" y="13999"/>
                    <a:pt x="31382" y="13793"/>
                  </a:cubicBezTo>
                  <a:cubicBezTo>
                    <a:pt x="31382" y="13793"/>
                    <a:pt x="30901" y="13793"/>
                    <a:pt x="31210" y="13913"/>
                  </a:cubicBezTo>
                  <a:cubicBezTo>
                    <a:pt x="31519" y="14033"/>
                    <a:pt x="31811" y="14119"/>
                    <a:pt x="31485" y="14050"/>
                  </a:cubicBezTo>
                  <a:cubicBezTo>
                    <a:pt x="31485" y="14050"/>
                    <a:pt x="31485" y="14257"/>
                    <a:pt x="31364" y="14188"/>
                  </a:cubicBezTo>
                  <a:cubicBezTo>
                    <a:pt x="31244" y="14119"/>
                    <a:pt x="31467" y="14325"/>
                    <a:pt x="31364" y="14342"/>
                  </a:cubicBezTo>
                  <a:cubicBezTo>
                    <a:pt x="31485" y="14342"/>
                    <a:pt x="31519" y="14600"/>
                    <a:pt x="31364" y="14514"/>
                  </a:cubicBezTo>
                  <a:cubicBezTo>
                    <a:pt x="31502" y="14789"/>
                    <a:pt x="31519" y="15510"/>
                    <a:pt x="31090" y="15236"/>
                  </a:cubicBezTo>
                  <a:cubicBezTo>
                    <a:pt x="30815" y="16301"/>
                    <a:pt x="30059" y="14153"/>
                    <a:pt x="30162" y="14050"/>
                  </a:cubicBezTo>
                  <a:cubicBezTo>
                    <a:pt x="29990" y="13947"/>
                    <a:pt x="29939" y="13844"/>
                    <a:pt x="29939" y="13810"/>
                  </a:cubicBezTo>
                  <a:cubicBezTo>
                    <a:pt x="29958" y="13906"/>
                    <a:pt x="29958" y="14006"/>
                    <a:pt x="29939" y="14102"/>
                  </a:cubicBezTo>
                  <a:cubicBezTo>
                    <a:pt x="29939" y="14102"/>
                    <a:pt x="29939" y="14102"/>
                    <a:pt x="29733" y="13965"/>
                  </a:cubicBezTo>
                  <a:cubicBezTo>
                    <a:pt x="29733" y="14119"/>
                    <a:pt x="29733" y="14360"/>
                    <a:pt x="29595" y="14291"/>
                  </a:cubicBezTo>
                  <a:cubicBezTo>
                    <a:pt x="29733" y="14463"/>
                    <a:pt x="29286" y="14583"/>
                    <a:pt x="29183" y="14428"/>
                  </a:cubicBezTo>
                  <a:cubicBezTo>
                    <a:pt x="29080" y="14549"/>
                    <a:pt x="28651" y="14050"/>
                    <a:pt x="29183" y="14102"/>
                  </a:cubicBezTo>
                  <a:cubicBezTo>
                    <a:pt x="28960" y="14102"/>
                    <a:pt x="29183" y="13999"/>
                    <a:pt x="29011" y="13879"/>
                  </a:cubicBezTo>
                  <a:cubicBezTo>
                    <a:pt x="29011" y="14188"/>
                    <a:pt x="28771" y="13690"/>
                    <a:pt x="29011" y="13879"/>
                  </a:cubicBezTo>
                  <a:cubicBezTo>
                    <a:pt x="29252" y="14068"/>
                    <a:pt x="29011" y="13879"/>
                    <a:pt x="29166" y="13776"/>
                  </a:cubicBezTo>
                  <a:cubicBezTo>
                    <a:pt x="28960" y="13776"/>
                    <a:pt x="29166" y="13449"/>
                    <a:pt x="29166" y="13655"/>
                  </a:cubicBezTo>
                  <a:cubicBezTo>
                    <a:pt x="29118" y="13609"/>
                    <a:pt x="29118" y="13533"/>
                    <a:pt x="29164" y="13485"/>
                  </a:cubicBezTo>
                  <a:cubicBezTo>
                    <a:pt x="29165" y="13485"/>
                    <a:pt x="29165" y="13484"/>
                    <a:pt x="29166" y="13484"/>
                  </a:cubicBezTo>
                  <a:cubicBezTo>
                    <a:pt x="28943" y="13569"/>
                    <a:pt x="28822" y="13724"/>
                    <a:pt x="28943" y="13484"/>
                  </a:cubicBezTo>
                  <a:cubicBezTo>
                    <a:pt x="28788" y="13484"/>
                    <a:pt x="28736" y="13569"/>
                    <a:pt x="28943" y="13381"/>
                  </a:cubicBezTo>
                  <a:cubicBezTo>
                    <a:pt x="28599" y="13243"/>
                    <a:pt x="29544" y="13484"/>
                    <a:pt x="29355" y="13157"/>
                  </a:cubicBezTo>
                  <a:cubicBezTo>
                    <a:pt x="29355" y="13329"/>
                    <a:pt x="28582" y="13295"/>
                    <a:pt x="28994" y="13157"/>
                  </a:cubicBezTo>
                  <a:cubicBezTo>
                    <a:pt x="28651" y="13157"/>
                    <a:pt x="28994" y="13037"/>
                    <a:pt x="29183" y="13020"/>
                  </a:cubicBezTo>
                  <a:cubicBezTo>
                    <a:pt x="28822" y="13020"/>
                    <a:pt x="28754" y="12831"/>
                    <a:pt x="29046" y="12917"/>
                  </a:cubicBezTo>
                  <a:cubicBezTo>
                    <a:pt x="28960" y="12917"/>
                    <a:pt x="29046" y="12779"/>
                    <a:pt x="29183" y="12917"/>
                  </a:cubicBezTo>
                  <a:lnTo>
                    <a:pt x="29183" y="12797"/>
                  </a:lnTo>
                  <a:cubicBezTo>
                    <a:pt x="29183" y="12797"/>
                    <a:pt x="29183" y="12797"/>
                    <a:pt x="29441" y="12797"/>
                  </a:cubicBezTo>
                  <a:cubicBezTo>
                    <a:pt x="29114" y="12797"/>
                    <a:pt x="29303" y="12590"/>
                    <a:pt x="29578" y="12797"/>
                  </a:cubicBezTo>
                  <a:cubicBezTo>
                    <a:pt x="29217" y="12505"/>
                    <a:pt x="29578" y="12797"/>
                    <a:pt x="29578" y="12676"/>
                  </a:cubicBezTo>
                  <a:cubicBezTo>
                    <a:pt x="29578" y="12556"/>
                    <a:pt x="29922" y="12213"/>
                    <a:pt x="29767" y="12676"/>
                  </a:cubicBezTo>
                  <a:cubicBezTo>
                    <a:pt x="30007" y="12539"/>
                    <a:pt x="29973" y="12539"/>
                    <a:pt x="30059" y="12298"/>
                  </a:cubicBezTo>
                  <a:cubicBezTo>
                    <a:pt x="30145" y="12058"/>
                    <a:pt x="29784" y="12814"/>
                    <a:pt x="29801" y="12419"/>
                  </a:cubicBezTo>
                  <a:cubicBezTo>
                    <a:pt x="29664" y="12522"/>
                    <a:pt x="29801" y="12161"/>
                    <a:pt x="29801" y="12195"/>
                  </a:cubicBezTo>
                  <a:cubicBezTo>
                    <a:pt x="29801" y="12230"/>
                    <a:pt x="29990" y="12006"/>
                    <a:pt x="30145" y="11766"/>
                  </a:cubicBezTo>
                  <a:cubicBezTo>
                    <a:pt x="29990" y="11886"/>
                    <a:pt x="30059" y="11525"/>
                    <a:pt x="30145" y="11611"/>
                  </a:cubicBezTo>
                  <a:cubicBezTo>
                    <a:pt x="30231" y="11697"/>
                    <a:pt x="30145" y="11440"/>
                    <a:pt x="30145" y="11525"/>
                  </a:cubicBezTo>
                  <a:cubicBezTo>
                    <a:pt x="30042" y="11319"/>
                    <a:pt x="30145" y="11440"/>
                    <a:pt x="30145" y="11337"/>
                  </a:cubicBezTo>
                  <a:cubicBezTo>
                    <a:pt x="29939" y="11337"/>
                    <a:pt x="30145" y="11233"/>
                    <a:pt x="30025" y="11148"/>
                  </a:cubicBezTo>
                  <a:cubicBezTo>
                    <a:pt x="29904" y="11062"/>
                    <a:pt x="30025" y="10821"/>
                    <a:pt x="30334" y="10976"/>
                  </a:cubicBezTo>
                  <a:cubicBezTo>
                    <a:pt x="30179" y="10890"/>
                    <a:pt x="30111" y="10735"/>
                    <a:pt x="30334" y="10838"/>
                  </a:cubicBezTo>
                  <a:cubicBezTo>
                    <a:pt x="30557" y="10941"/>
                    <a:pt x="30162" y="10701"/>
                    <a:pt x="30334" y="10684"/>
                  </a:cubicBezTo>
                  <a:cubicBezTo>
                    <a:pt x="30042" y="10684"/>
                    <a:pt x="30334" y="10684"/>
                    <a:pt x="30334" y="10478"/>
                  </a:cubicBezTo>
                  <a:cubicBezTo>
                    <a:pt x="30523" y="10478"/>
                    <a:pt x="30488" y="10478"/>
                    <a:pt x="30506" y="10478"/>
                  </a:cubicBezTo>
                  <a:cubicBezTo>
                    <a:pt x="30918" y="10564"/>
                    <a:pt x="30214" y="10323"/>
                    <a:pt x="30506" y="10323"/>
                  </a:cubicBezTo>
                  <a:cubicBezTo>
                    <a:pt x="30506" y="10323"/>
                    <a:pt x="30506" y="10220"/>
                    <a:pt x="30506" y="10220"/>
                  </a:cubicBezTo>
                  <a:cubicBezTo>
                    <a:pt x="30506" y="10220"/>
                    <a:pt x="30506" y="9911"/>
                    <a:pt x="30609" y="10117"/>
                  </a:cubicBezTo>
                  <a:cubicBezTo>
                    <a:pt x="30712" y="10323"/>
                    <a:pt x="30609" y="10117"/>
                    <a:pt x="30609" y="10117"/>
                  </a:cubicBezTo>
                  <a:cubicBezTo>
                    <a:pt x="30385" y="9980"/>
                    <a:pt x="30609" y="10014"/>
                    <a:pt x="30609" y="10117"/>
                  </a:cubicBezTo>
                  <a:cubicBezTo>
                    <a:pt x="30609" y="10220"/>
                    <a:pt x="30609" y="9773"/>
                    <a:pt x="30609" y="10117"/>
                  </a:cubicBezTo>
                  <a:cubicBezTo>
                    <a:pt x="30609" y="9670"/>
                    <a:pt x="30609" y="10237"/>
                    <a:pt x="30798" y="10117"/>
                  </a:cubicBezTo>
                  <a:cubicBezTo>
                    <a:pt x="30609" y="9773"/>
                    <a:pt x="31021" y="10117"/>
                    <a:pt x="30798" y="9739"/>
                  </a:cubicBezTo>
                  <a:cubicBezTo>
                    <a:pt x="30901" y="9739"/>
                    <a:pt x="31038" y="9911"/>
                    <a:pt x="31124" y="9894"/>
                  </a:cubicBezTo>
                  <a:cubicBezTo>
                    <a:pt x="31210" y="9877"/>
                    <a:pt x="31124" y="9602"/>
                    <a:pt x="31124" y="9619"/>
                  </a:cubicBezTo>
                  <a:cubicBezTo>
                    <a:pt x="31124" y="9636"/>
                    <a:pt x="30969" y="9464"/>
                    <a:pt x="31124" y="9619"/>
                  </a:cubicBezTo>
                  <a:cubicBezTo>
                    <a:pt x="31279" y="9773"/>
                    <a:pt x="31124" y="9499"/>
                    <a:pt x="31124" y="9619"/>
                  </a:cubicBezTo>
                  <a:cubicBezTo>
                    <a:pt x="31244" y="9447"/>
                    <a:pt x="31279" y="10426"/>
                    <a:pt x="31261" y="9619"/>
                  </a:cubicBezTo>
                  <a:cubicBezTo>
                    <a:pt x="31536" y="10134"/>
                    <a:pt x="31261" y="9516"/>
                    <a:pt x="31450" y="9499"/>
                  </a:cubicBezTo>
                  <a:cubicBezTo>
                    <a:pt x="31639" y="9481"/>
                    <a:pt x="31450" y="9653"/>
                    <a:pt x="31553" y="9842"/>
                  </a:cubicBezTo>
                  <a:cubicBezTo>
                    <a:pt x="31656" y="10031"/>
                    <a:pt x="31639" y="9842"/>
                    <a:pt x="31674" y="9842"/>
                  </a:cubicBezTo>
                  <a:cubicBezTo>
                    <a:pt x="31502" y="9499"/>
                    <a:pt x="31863" y="9688"/>
                    <a:pt x="31845" y="9842"/>
                  </a:cubicBezTo>
                  <a:cubicBezTo>
                    <a:pt x="32172" y="9842"/>
                    <a:pt x="32051" y="10134"/>
                    <a:pt x="31742" y="10031"/>
                  </a:cubicBezTo>
                  <a:cubicBezTo>
                    <a:pt x="31845" y="10031"/>
                    <a:pt x="31948" y="10031"/>
                    <a:pt x="32000" y="10220"/>
                  </a:cubicBezTo>
                  <a:cubicBezTo>
                    <a:pt x="32051" y="10409"/>
                    <a:pt x="32120" y="10083"/>
                    <a:pt x="32275" y="10220"/>
                  </a:cubicBezTo>
                  <a:cubicBezTo>
                    <a:pt x="32275" y="10100"/>
                    <a:pt x="32275" y="10117"/>
                    <a:pt x="32275" y="10048"/>
                  </a:cubicBezTo>
                  <a:cubicBezTo>
                    <a:pt x="32275" y="9980"/>
                    <a:pt x="32653" y="10306"/>
                    <a:pt x="32378" y="10048"/>
                  </a:cubicBezTo>
                  <a:cubicBezTo>
                    <a:pt x="32378" y="10237"/>
                    <a:pt x="32567" y="10048"/>
                    <a:pt x="32584" y="10220"/>
                  </a:cubicBezTo>
                  <a:cubicBezTo>
                    <a:pt x="32601" y="10392"/>
                    <a:pt x="33220" y="10220"/>
                    <a:pt x="33683" y="10529"/>
                  </a:cubicBezTo>
                  <a:cubicBezTo>
                    <a:pt x="33563" y="10392"/>
                    <a:pt x="34044" y="10735"/>
                    <a:pt x="33804" y="10529"/>
                  </a:cubicBezTo>
                  <a:cubicBezTo>
                    <a:pt x="34697" y="10838"/>
                    <a:pt x="34611" y="11852"/>
                    <a:pt x="33597" y="11354"/>
                  </a:cubicBezTo>
                  <a:cubicBezTo>
                    <a:pt x="33477" y="11354"/>
                    <a:pt x="33477" y="11354"/>
                    <a:pt x="33426" y="11354"/>
                  </a:cubicBezTo>
                  <a:cubicBezTo>
                    <a:pt x="33374" y="11354"/>
                    <a:pt x="32910" y="11096"/>
                    <a:pt x="33065" y="11354"/>
                  </a:cubicBezTo>
                  <a:cubicBezTo>
                    <a:pt x="33220" y="11611"/>
                    <a:pt x="33460" y="11491"/>
                    <a:pt x="33357" y="11663"/>
                  </a:cubicBezTo>
                  <a:cubicBezTo>
                    <a:pt x="33632" y="11663"/>
                    <a:pt x="34834" y="13277"/>
                    <a:pt x="34576" y="12333"/>
                  </a:cubicBezTo>
                  <a:cubicBezTo>
                    <a:pt x="34388" y="12505"/>
                    <a:pt x="34113" y="12058"/>
                    <a:pt x="34250" y="12006"/>
                  </a:cubicBezTo>
                  <a:cubicBezTo>
                    <a:pt x="35693" y="12917"/>
                    <a:pt x="33975" y="11148"/>
                    <a:pt x="34972" y="11474"/>
                  </a:cubicBezTo>
                  <a:cubicBezTo>
                    <a:pt x="34972" y="11337"/>
                    <a:pt x="35092" y="11474"/>
                    <a:pt x="35143" y="11474"/>
                  </a:cubicBezTo>
                  <a:cubicBezTo>
                    <a:pt x="34895" y="11040"/>
                    <a:pt x="34569" y="10656"/>
                    <a:pt x="34181" y="10340"/>
                  </a:cubicBezTo>
                  <a:cubicBezTo>
                    <a:pt x="34491" y="10340"/>
                    <a:pt x="34972" y="10443"/>
                    <a:pt x="34800" y="10753"/>
                  </a:cubicBezTo>
                  <a:cubicBezTo>
                    <a:pt x="35195" y="11354"/>
                    <a:pt x="35349" y="10753"/>
                    <a:pt x="35143" y="10529"/>
                  </a:cubicBezTo>
                  <a:cubicBezTo>
                    <a:pt x="35315" y="10529"/>
                    <a:pt x="35143" y="9945"/>
                    <a:pt x="35401" y="10289"/>
                  </a:cubicBezTo>
                  <a:cubicBezTo>
                    <a:pt x="35401" y="10186"/>
                    <a:pt x="35178" y="9980"/>
                    <a:pt x="35401" y="10151"/>
                  </a:cubicBezTo>
                  <a:cubicBezTo>
                    <a:pt x="35229" y="9705"/>
                    <a:pt x="35521" y="10151"/>
                    <a:pt x="35727" y="10306"/>
                  </a:cubicBezTo>
                  <a:cubicBezTo>
                    <a:pt x="35727" y="10203"/>
                    <a:pt x="35727" y="10169"/>
                    <a:pt x="35727" y="10306"/>
                  </a:cubicBezTo>
                  <a:cubicBezTo>
                    <a:pt x="35504" y="10048"/>
                    <a:pt x="35882" y="10134"/>
                    <a:pt x="35830" y="9842"/>
                  </a:cubicBezTo>
                  <a:cubicBezTo>
                    <a:pt x="35951" y="9997"/>
                    <a:pt x="36311" y="10272"/>
                    <a:pt x="36019" y="9945"/>
                  </a:cubicBezTo>
                  <a:cubicBezTo>
                    <a:pt x="36191" y="9945"/>
                    <a:pt x="35916" y="9791"/>
                    <a:pt x="36122" y="9945"/>
                  </a:cubicBezTo>
                  <a:cubicBezTo>
                    <a:pt x="36035" y="9882"/>
                    <a:pt x="35943" y="9824"/>
                    <a:pt x="35848" y="9773"/>
                  </a:cubicBezTo>
                  <a:lnTo>
                    <a:pt x="35848" y="9773"/>
                  </a:lnTo>
                  <a:cubicBezTo>
                    <a:pt x="35057" y="9155"/>
                    <a:pt x="36586" y="9619"/>
                    <a:pt x="36981" y="9894"/>
                  </a:cubicBezTo>
                  <a:cubicBezTo>
                    <a:pt x="36792" y="9619"/>
                    <a:pt x="36517" y="9567"/>
                    <a:pt x="36260" y="9361"/>
                  </a:cubicBezTo>
                  <a:lnTo>
                    <a:pt x="36260" y="9361"/>
                  </a:lnTo>
                  <a:cubicBezTo>
                    <a:pt x="36260" y="9361"/>
                    <a:pt x="36260" y="9361"/>
                    <a:pt x="36140" y="9361"/>
                  </a:cubicBezTo>
                  <a:lnTo>
                    <a:pt x="36140" y="9361"/>
                  </a:lnTo>
                  <a:lnTo>
                    <a:pt x="35882" y="9155"/>
                  </a:lnTo>
                  <a:cubicBezTo>
                    <a:pt x="36019" y="9155"/>
                    <a:pt x="35624" y="8983"/>
                    <a:pt x="35727" y="8983"/>
                  </a:cubicBezTo>
                  <a:cubicBezTo>
                    <a:pt x="35504" y="8880"/>
                    <a:pt x="34353" y="7918"/>
                    <a:pt x="34594" y="7884"/>
                  </a:cubicBezTo>
                  <a:cubicBezTo>
                    <a:pt x="35435" y="8193"/>
                    <a:pt x="36311" y="9086"/>
                    <a:pt x="37136" y="9602"/>
                  </a:cubicBezTo>
                  <a:lnTo>
                    <a:pt x="37136" y="9602"/>
                  </a:lnTo>
                  <a:cubicBezTo>
                    <a:pt x="37389" y="9800"/>
                    <a:pt x="37614" y="10031"/>
                    <a:pt x="37806" y="10289"/>
                  </a:cubicBezTo>
                  <a:lnTo>
                    <a:pt x="37806" y="10289"/>
                  </a:lnTo>
                  <a:cubicBezTo>
                    <a:pt x="37995" y="10409"/>
                    <a:pt x="37977" y="10581"/>
                    <a:pt x="37806" y="10289"/>
                  </a:cubicBezTo>
                  <a:cubicBezTo>
                    <a:pt x="37806" y="10289"/>
                    <a:pt x="37479" y="10289"/>
                    <a:pt x="37703" y="10426"/>
                  </a:cubicBezTo>
                  <a:cubicBezTo>
                    <a:pt x="38939" y="10701"/>
                    <a:pt x="37256" y="9619"/>
                    <a:pt x="37101" y="9275"/>
                  </a:cubicBezTo>
                  <a:cubicBezTo>
                    <a:pt x="37101" y="9275"/>
                    <a:pt x="37101" y="9275"/>
                    <a:pt x="37101" y="9275"/>
                  </a:cubicBezTo>
                  <a:cubicBezTo>
                    <a:pt x="36284" y="8916"/>
                    <a:pt x="35525" y="8435"/>
                    <a:pt x="34851" y="7850"/>
                  </a:cubicBezTo>
                  <a:cubicBezTo>
                    <a:pt x="35229" y="8021"/>
                    <a:pt x="35573" y="8399"/>
                    <a:pt x="35933" y="8451"/>
                  </a:cubicBezTo>
                  <a:cubicBezTo>
                    <a:pt x="35796" y="8262"/>
                    <a:pt x="36208" y="8571"/>
                    <a:pt x="36105" y="8451"/>
                  </a:cubicBezTo>
                  <a:cubicBezTo>
                    <a:pt x="35827" y="8436"/>
                    <a:pt x="35564" y="8320"/>
                    <a:pt x="35367" y="8125"/>
                  </a:cubicBezTo>
                  <a:cubicBezTo>
                    <a:pt x="35727" y="8279"/>
                    <a:pt x="35367" y="8125"/>
                    <a:pt x="35367" y="8039"/>
                  </a:cubicBezTo>
                  <a:lnTo>
                    <a:pt x="35367" y="8039"/>
                  </a:lnTo>
                  <a:cubicBezTo>
                    <a:pt x="34886" y="7455"/>
                    <a:pt x="37084" y="8880"/>
                    <a:pt x="36363" y="8331"/>
                  </a:cubicBezTo>
                  <a:cubicBezTo>
                    <a:pt x="36637" y="8531"/>
                    <a:pt x="36938" y="8693"/>
                    <a:pt x="37256" y="8812"/>
                  </a:cubicBezTo>
                  <a:cubicBezTo>
                    <a:pt x="36947" y="8605"/>
                    <a:pt x="37256" y="8691"/>
                    <a:pt x="37428" y="8812"/>
                  </a:cubicBezTo>
                  <a:cubicBezTo>
                    <a:pt x="37325" y="8709"/>
                    <a:pt x="37033" y="8588"/>
                    <a:pt x="37101" y="8709"/>
                  </a:cubicBezTo>
                  <a:cubicBezTo>
                    <a:pt x="36569" y="8468"/>
                    <a:pt x="36019" y="8056"/>
                    <a:pt x="35384" y="7798"/>
                  </a:cubicBezTo>
                  <a:cubicBezTo>
                    <a:pt x="35212" y="7798"/>
                    <a:pt x="34405" y="7403"/>
                    <a:pt x="34525" y="7231"/>
                  </a:cubicBezTo>
                  <a:cubicBezTo>
                    <a:pt x="34284" y="6922"/>
                    <a:pt x="34697" y="7334"/>
                    <a:pt x="34851" y="7317"/>
                  </a:cubicBezTo>
                  <a:cubicBezTo>
                    <a:pt x="34628" y="7317"/>
                    <a:pt x="34491" y="7042"/>
                    <a:pt x="34267" y="7008"/>
                  </a:cubicBezTo>
                  <a:cubicBezTo>
                    <a:pt x="34044" y="6974"/>
                    <a:pt x="34061" y="7008"/>
                    <a:pt x="34027" y="6922"/>
                  </a:cubicBezTo>
                  <a:cubicBezTo>
                    <a:pt x="33992" y="6836"/>
                    <a:pt x="34130" y="6922"/>
                    <a:pt x="34027" y="6922"/>
                  </a:cubicBezTo>
                  <a:cubicBezTo>
                    <a:pt x="33924" y="6922"/>
                    <a:pt x="33838" y="6836"/>
                    <a:pt x="33872" y="6922"/>
                  </a:cubicBezTo>
                  <a:cubicBezTo>
                    <a:pt x="33907" y="7008"/>
                    <a:pt x="33683" y="6802"/>
                    <a:pt x="33872" y="6922"/>
                  </a:cubicBezTo>
                  <a:lnTo>
                    <a:pt x="33615" y="6768"/>
                  </a:lnTo>
                  <a:cubicBezTo>
                    <a:pt x="33615" y="6768"/>
                    <a:pt x="33615" y="6768"/>
                    <a:pt x="33615" y="6768"/>
                  </a:cubicBezTo>
                  <a:lnTo>
                    <a:pt x="33168" y="6458"/>
                  </a:lnTo>
                  <a:lnTo>
                    <a:pt x="33168" y="6458"/>
                  </a:lnTo>
                  <a:cubicBezTo>
                    <a:pt x="33086" y="6395"/>
                    <a:pt x="33000" y="6338"/>
                    <a:pt x="32910" y="6287"/>
                  </a:cubicBezTo>
                  <a:lnTo>
                    <a:pt x="32910" y="6287"/>
                  </a:lnTo>
                  <a:lnTo>
                    <a:pt x="32910" y="6287"/>
                  </a:lnTo>
                  <a:lnTo>
                    <a:pt x="32910" y="6287"/>
                  </a:lnTo>
                  <a:lnTo>
                    <a:pt x="32687" y="6184"/>
                  </a:lnTo>
                  <a:lnTo>
                    <a:pt x="32687" y="6184"/>
                  </a:lnTo>
                  <a:cubicBezTo>
                    <a:pt x="32687" y="6184"/>
                    <a:pt x="32515" y="6184"/>
                    <a:pt x="32687" y="6184"/>
                  </a:cubicBezTo>
                  <a:lnTo>
                    <a:pt x="32687" y="6184"/>
                  </a:lnTo>
                  <a:lnTo>
                    <a:pt x="32687" y="6184"/>
                  </a:lnTo>
                  <a:lnTo>
                    <a:pt x="32962" y="6287"/>
                  </a:lnTo>
                  <a:lnTo>
                    <a:pt x="32739" y="6184"/>
                  </a:lnTo>
                  <a:lnTo>
                    <a:pt x="32893" y="6184"/>
                  </a:lnTo>
                  <a:lnTo>
                    <a:pt x="32807" y="6184"/>
                  </a:lnTo>
                  <a:cubicBezTo>
                    <a:pt x="32762" y="6174"/>
                    <a:pt x="32715" y="6174"/>
                    <a:pt x="32670" y="6184"/>
                  </a:cubicBezTo>
                  <a:lnTo>
                    <a:pt x="32670" y="6184"/>
                  </a:lnTo>
                  <a:cubicBezTo>
                    <a:pt x="32625" y="6193"/>
                    <a:pt x="32578" y="6193"/>
                    <a:pt x="32532" y="6184"/>
                  </a:cubicBezTo>
                  <a:lnTo>
                    <a:pt x="32876" y="6304"/>
                  </a:lnTo>
                  <a:cubicBezTo>
                    <a:pt x="32750" y="6242"/>
                    <a:pt x="32618" y="6196"/>
                    <a:pt x="32481" y="6166"/>
                  </a:cubicBezTo>
                  <a:lnTo>
                    <a:pt x="32481" y="6166"/>
                  </a:lnTo>
                  <a:cubicBezTo>
                    <a:pt x="32481" y="6166"/>
                    <a:pt x="32292" y="6166"/>
                    <a:pt x="32343" y="6166"/>
                  </a:cubicBezTo>
                  <a:cubicBezTo>
                    <a:pt x="32395" y="6166"/>
                    <a:pt x="32343" y="6166"/>
                    <a:pt x="32343" y="6166"/>
                  </a:cubicBezTo>
                  <a:lnTo>
                    <a:pt x="32343" y="6166"/>
                  </a:lnTo>
                  <a:lnTo>
                    <a:pt x="32206" y="6166"/>
                  </a:lnTo>
                  <a:lnTo>
                    <a:pt x="32206" y="6166"/>
                  </a:lnTo>
                  <a:lnTo>
                    <a:pt x="31742" y="6029"/>
                  </a:lnTo>
                  <a:lnTo>
                    <a:pt x="31742" y="6029"/>
                  </a:lnTo>
                  <a:cubicBezTo>
                    <a:pt x="31571" y="6029"/>
                    <a:pt x="30763" y="5720"/>
                    <a:pt x="30952" y="5754"/>
                  </a:cubicBezTo>
                  <a:lnTo>
                    <a:pt x="30952" y="5754"/>
                  </a:lnTo>
                  <a:lnTo>
                    <a:pt x="31055" y="5754"/>
                  </a:lnTo>
                  <a:lnTo>
                    <a:pt x="31055" y="5754"/>
                  </a:lnTo>
                  <a:cubicBezTo>
                    <a:pt x="31244" y="5754"/>
                    <a:pt x="31416" y="5857"/>
                    <a:pt x="31605" y="5909"/>
                  </a:cubicBezTo>
                  <a:lnTo>
                    <a:pt x="31416" y="5909"/>
                  </a:lnTo>
                  <a:lnTo>
                    <a:pt x="31588" y="5909"/>
                  </a:lnTo>
                  <a:lnTo>
                    <a:pt x="31485" y="5909"/>
                  </a:lnTo>
                  <a:cubicBezTo>
                    <a:pt x="31588" y="5909"/>
                    <a:pt x="31364" y="5909"/>
                    <a:pt x="31485" y="5909"/>
                  </a:cubicBezTo>
                  <a:lnTo>
                    <a:pt x="31485" y="5909"/>
                  </a:lnTo>
                  <a:cubicBezTo>
                    <a:pt x="31794" y="5995"/>
                    <a:pt x="32481" y="6201"/>
                    <a:pt x="31811" y="5909"/>
                  </a:cubicBezTo>
                  <a:lnTo>
                    <a:pt x="31811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2292" y="6046"/>
                  </a:lnTo>
                  <a:lnTo>
                    <a:pt x="32051" y="6046"/>
                  </a:lnTo>
                  <a:lnTo>
                    <a:pt x="32378" y="6046"/>
                  </a:lnTo>
                  <a:lnTo>
                    <a:pt x="32635" y="6046"/>
                  </a:lnTo>
                  <a:lnTo>
                    <a:pt x="32635" y="6046"/>
                  </a:lnTo>
                  <a:cubicBezTo>
                    <a:pt x="32412" y="6046"/>
                    <a:pt x="32635" y="6046"/>
                    <a:pt x="32773" y="6046"/>
                  </a:cubicBezTo>
                  <a:lnTo>
                    <a:pt x="32773" y="6046"/>
                  </a:lnTo>
                  <a:lnTo>
                    <a:pt x="32773" y="6046"/>
                  </a:lnTo>
                  <a:cubicBezTo>
                    <a:pt x="33198" y="6156"/>
                    <a:pt x="33612" y="6306"/>
                    <a:pt x="34010" y="6493"/>
                  </a:cubicBezTo>
                  <a:cubicBezTo>
                    <a:pt x="34010" y="6493"/>
                    <a:pt x="34010" y="6493"/>
                    <a:pt x="34010" y="6493"/>
                  </a:cubicBezTo>
                  <a:cubicBezTo>
                    <a:pt x="34010" y="6493"/>
                    <a:pt x="34456" y="6665"/>
                    <a:pt x="34645" y="6768"/>
                  </a:cubicBezTo>
                  <a:lnTo>
                    <a:pt x="34645" y="6768"/>
                  </a:lnTo>
                  <a:lnTo>
                    <a:pt x="35470" y="7163"/>
                  </a:lnTo>
                  <a:cubicBezTo>
                    <a:pt x="35212" y="7025"/>
                    <a:pt x="34954" y="6871"/>
                    <a:pt x="34662" y="6733"/>
                  </a:cubicBezTo>
                  <a:lnTo>
                    <a:pt x="34662" y="6733"/>
                  </a:lnTo>
                  <a:lnTo>
                    <a:pt x="34353" y="6596"/>
                  </a:lnTo>
                  <a:lnTo>
                    <a:pt x="34491" y="6596"/>
                  </a:lnTo>
                  <a:cubicBezTo>
                    <a:pt x="34491" y="6596"/>
                    <a:pt x="34044" y="6441"/>
                    <a:pt x="34250" y="6493"/>
                  </a:cubicBezTo>
                  <a:lnTo>
                    <a:pt x="34113" y="6493"/>
                  </a:lnTo>
                  <a:lnTo>
                    <a:pt x="34422" y="6596"/>
                  </a:lnTo>
                  <a:cubicBezTo>
                    <a:pt x="34327" y="6538"/>
                    <a:pt x="34222" y="6497"/>
                    <a:pt x="34113" y="6476"/>
                  </a:cubicBezTo>
                  <a:cubicBezTo>
                    <a:pt x="34287" y="6517"/>
                    <a:pt x="34459" y="6568"/>
                    <a:pt x="34628" y="6630"/>
                  </a:cubicBezTo>
                  <a:lnTo>
                    <a:pt x="34473" y="6630"/>
                  </a:lnTo>
                  <a:lnTo>
                    <a:pt x="34473" y="6630"/>
                  </a:lnTo>
                  <a:lnTo>
                    <a:pt x="33700" y="4827"/>
                  </a:lnTo>
                  <a:cubicBezTo>
                    <a:pt x="42679" y="7791"/>
                    <a:pt x="48892" y="15993"/>
                    <a:pt x="49314" y="25438"/>
                  </a:cubicBezTo>
                  <a:cubicBezTo>
                    <a:pt x="49301" y="25780"/>
                    <a:pt x="49255" y="26119"/>
                    <a:pt x="49177" y="26452"/>
                  </a:cubicBezTo>
                  <a:cubicBezTo>
                    <a:pt x="49245" y="26349"/>
                    <a:pt x="49159" y="26538"/>
                    <a:pt x="49159" y="26589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45"/>
            <p:cNvSpPr/>
            <p:nvPr/>
          </p:nvSpPr>
          <p:spPr>
            <a:xfrm rot="-5400000">
              <a:off x="12026199" y="6563439"/>
              <a:ext cx="13277" cy="68070"/>
            </a:xfrm>
            <a:custGeom>
              <a:rect b="b" l="l" r="r" t="t"/>
              <a:pathLst>
                <a:path extrusionOk="0" h="68070" w="13277">
                  <a:moveTo>
                    <a:pt x="13277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7" y="0"/>
                  </a:lnTo>
                  <a:close/>
                  <a:moveTo>
                    <a:pt x="0" y="17984"/>
                  </a:moveTo>
                  <a:lnTo>
                    <a:pt x="13277" y="17984"/>
                  </a:lnTo>
                  <a:lnTo>
                    <a:pt x="13277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45"/>
            <p:cNvSpPr/>
            <p:nvPr/>
          </p:nvSpPr>
          <p:spPr>
            <a:xfrm rot="-5400000">
              <a:off x="12018640" y="6529825"/>
              <a:ext cx="45208" cy="51256"/>
            </a:xfrm>
            <a:custGeom>
              <a:rect b="b" l="l" r="r" t="t"/>
              <a:pathLst>
                <a:path extrusionOk="0" h="51256" w="45208">
                  <a:moveTo>
                    <a:pt x="40279" y="4038"/>
                  </a:moveTo>
                  <a:cubicBezTo>
                    <a:pt x="43565" y="6752"/>
                    <a:pt x="45209" y="11246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892" y="18712"/>
                    <a:pt x="31535" y="16642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09" y="10574"/>
                    <a:pt x="15832" y="12861"/>
                    <a:pt x="14360" y="16525"/>
                  </a:cubicBezTo>
                  <a:cubicBezTo>
                    <a:pt x="13437" y="18959"/>
                    <a:pt x="13005" y="21550"/>
                    <a:pt x="13089" y="24152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39" y="6498"/>
                    <a:pt x="15548" y="4617"/>
                    <a:pt x="17434" y="3042"/>
                  </a:cubicBezTo>
                  <a:cubicBezTo>
                    <a:pt x="20409" y="938"/>
                    <a:pt x="23996" y="-125"/>
                    <a:pt x="27637" y="19"/>
                  </a:cubicBezTo>
                  <a:cubicBezTo>
                    <a:pt x="32194" y="-181"/>
                    <a:pt x="36674" y="1243"/>
                    <a:pt x="40279" y="403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45"/>
            <p:cNvSpPr/>
            <p:nvPr/>
          </p:nvSpPr>
          <p:spPr>
            <a:xfrm rot="-5400000">
              <a:off x="12018195" y="6477145"/>
              <a:ext cx="28942" cy="68414"/>
            </a:xfrm>
            <a:custGeom>
              <a:rect b="b" l="l" r="r" t="t"/>
              <a:pathLst>
                <a:path extrusionOk="0" h="68414" w="28942">
                  <a:moveTo>
                    <a:pt x="25868" y="0"/>
                  </a:moveTo>
                  <a:lnTo>
                    <a:pt x="28616" y="206"/>
                  </a:lnTo>
                  <a:lnTo>
                    <a:pt x="28616" y="10941"/>
                  </a:lnTo>
                  <a:cubicBezTo>
                    <a:pt x="27390" y="10808"/>
                    <a:pt x="26157" y="10739"/>
                    <a:pt x="24923" y="10735"/>
                  </a:cubicBezTo>
                  <a:cubicBezTo>
                    <a:pt x="23616" y="10538"/>
                    <a:pt x="22290" y="10956"/>
                    <a:pt x="21333" y="11869"/>
                  </a:cubicBezTo>
                  <a:cubicBezTo>
                    <a:pt x="20704" y="12627"/>
                    <a:pt x="20358" y="13580"/>
                    <a:pt x="20354" y="14566"/>
                  </a:cubicBezTo>
                  <a:lnTo>
                    <a:pt x="20354" y="18791"/>
                  </a:lnTo>
                  <a:lnTo>
                    <a:pt x="28943" y="18791"/>
                  </a:lnTo>
                  <a:lnTo>
                    <a:pt x="28943" y="28032"/>
                  </a:lnTo>
                  <a:lnTo>
                    <a:pt x="20354" y="28032"/>
                  </a:lnTo>
                  <a:lnTo>
                    <a:pt x="20354" y="68414"/>
                  </a:lnTo>
                  <a:lnTo>
                    <a:pt x="7352" y="68414"/>
                  </a:lnTo>
                  <a:lnTo>
                    <a:pt x="7352" y="28032"/>
                  </a:lnTo>
                  <a:lnTo>
                    <a:pt x="0" y="28032"/>
                  </a:lnTo>
                  <a:lnTo>
                    <a:pt x="0" y="18791"/>
                  </a:lnTo>
                  <a:lnTo>
                    <a:pt x="7163" y="18791"/>
                  </a:lnTo>
                  <a:lnTo>
                    <a:pt x="7163" y="15579"/>
                  </a:lnTo>
                  <a:cubicBezTo>
                    <a:pt x="7163" y="10220"/>
                    <a:pt x="8067" y="6527"/>
                    <a:pt x="9877" y="4500"/>
                  </a:cubicBezTo>
                  <a:cubicBezTo>
                    <a:pt x="11783" y="1494"/>
                    <a:pt x="16352" y="0"/>
                    <a:pt x="23618" y="0"/>
                  </a:cubicBezTo>
                  <a:cubicBezTo>
                    <a:pt x="24442" y="0"/>
                    <a:pt x="25198" y="0"/>
                    <a:pt x="25868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45"/>
            <p:cNvSpPr/>
            <p:nvPr/>
          </p:nvSpPr>
          <p:spPr>
            <a:xfrm rot="-5400000">
              <a:off x="12016830" y="6161182"/>
              <a:ext cx="49036" cy="51048"/>
            </a:xfrm>
            <a:custGeom>
              <a:rect b="b" l="l" r="r" t="t"/>
              <a:pathLst>
                <a:path extrusionOk="0" h="51048" w="49036">
                  <a:moveTo>
                    <a:pt x="42949" y="43542"/>
                  </a:moveTo>
                  <a:cubicBezTo>
                    <a:pt x="38907" y="48535"/>
                    <a:pt x="32763" y="51037"/>
                    <a:pt x="24519" y="51049"/>
                  </a:cubicBezTo>
                  <a:cubicBezTo>
                    <a:pt x="16274" y="51060"/>
                    <a:pt x="10125" y="48558"/>
                    <a:pt x="6071" y="43542"/>
                  </a:cubicBezTo>
                  <a:cubicBezTo>
                    <a:pt x="2000" y="38452"/>
                    <a:pt x="-145" y="32091"/>
                    <a:pt x="8" y="25576"/>
                  </a:cubicBezTo>
                  <a:cubicBezTo>
                    <a:pt x="-130" y="19058"/>
                    <a:pt x="2016" y="12697"/>
                    <a:pt x="6071" y="7592"/>
                  </a:cubicBezTo>
                  <a:cubicBezTo>
                    <a:pt x="10125" y="2519"/>
                    <a:pt x="16274" y="-11"/>
                    <a:pt x="24519" y="0"/>
                  </a:cubicBezTo>
                  <a:cubicBezTo>
                    <a:pt x="32763" y="12"/>
                    <a:pt x="38907" y="2542"/>
                    <a:pt x="42949" y="7592"/>
                  </a:cubicBezTo>
                  <a:cubicBezTo>
                    <a:pt x="47010" y="12695"/>
                    <a:pt x="49160" y="19056"/>
                    <a:pt x="49030" y="25576"/>
                  </a:cubicBezTo>
                  <a:cubicBezTo>
                    <a:pt x="49177" y="32093"/>
                    <a:pt x="47023" y="38454"/>
                    <a:pt x="42949" y="43542"/>
                  </a:cubicBezTo>
                  <a:close/>
                  <a:moveTo>
                    <a:pt x="32918" y="36672"/>
                  </a:moveTo>
                  <a:cubicBezTo>
                    <a:pt x="35077" y="33390"/>
                    <a:pt x="36115" y="29497"/>
                    <a:pt x="35872" y="25576"/>
                  </a:cubicBezTo>
                  <a:cubicBezTo>
                    <a:pt x="36123" y="21654"/>
                    <a:pt x="35086" y="17758"/>
                    <a:pt x="32918" y="14480"/>
                  </a:cubicBezTo>
                  <a:cubicBezTo>
                    <a:pt x="28893" y="9808"/>
                    <a:pt x="21844" y="9283"/>
                    <a:pt x="17172" y="13307"/>
                  </a:cubicBezTo>
                  <a:cubicBezTo>
                    <a:pt x="16753" y="13668"/>
                    <a:pt x="16360" y="14060"/>
                    <a:pt x="15999" y="14480"/>
                  </a:cubicBezTo>
                  <a:cubicBezTo>
                    <a:pt x="13826" y="17756"/>
                    <a:pt x="12782" y="21652"/>
                    <a:pt x="13027" y="25576"/>
                  </a:cubicBezTo>
                  <a:cubicBezTo>
                    <a:pt x="12782" y="29510"/>
                    <a:pt x="13824" y="33418"/>
                    <a:pt x="15999" y="36706"/>
                  </a:cubicBezTo>
                  <a:cubicBezTo>
                    <a:pt x="19994" y="41378"/>
                    <a:pt x="27020" y="41927"/>
                    <a:pt x="31692" y="37932"/>
                  </a:cubicBezTo>
                  <a:cubicBezTo>
                    <a:pt x="32131" y="37556"/>
                    <a:pt x="32542" y="37146"/>
                    <a:pt x="32918" y="367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45"/>
            <p:cNvSpPr/>
            <p:nvPr/>
          </p:nvSpPr>
          <p:spPr>
            <a:xfrm rot="-5400000">
              <a:off x="12005374" y="6370523"/>
              <a:ext cx="71791" cy="51205"/>
            </a:xfrm>
            <a:custGeom>
              <a:rect b="b" l="l" r="r" t="t"/>
              <a:pathLst>
                <a:path extrusionOk="0" h="51205" w="71791">
                  <a:moveTo>
                    <a:pt x="62643" y="1307"/>
                  </a:moveTo>
                  <a:cubicBezTo>
                    <a:pt x="64938" y="2282"/>
                    <a:pt x="66944" y="3832"/>
                    <a:pt x="68466" y="5808"/>
                  </a:cubicBezTo>
                  <a:cubicBezTo>
                    <a:pt x="69936" y="7685"/>
                    <a:pt x="70917" y="9898"/>
                    <a:pt x="71317" y="12249"/>
                  </a:cubicBezTo>
                  <a:cubicBezTo>
                    <a:pt x="71680" y="14693"/>
                    <a:pt x="71834" y="17164"/>
                    <a:pt x="71781" y="19635"/>
                  </a:cubicBezTo>
                  <a:lnTo>
                    <a:pt x="71781" y="51205"/>
                  </a:lnTo>
                  <a:lnTo>
                    <a:pt x="58349" y="51205"/>
                  </a:lnTo>
                  <a:lnTo>
                    <a:pt x="58349" y="19308"/>
                  </a:lnTo>
                  <a:cubicBezTo>
                    <a:pt x="58414" y="17701"/>
                    <a:pt x="58101" y="16101"/>
                    <a:pt x="57438" y="14636"/>
                  </a:cubicBezTo>
                  <a:cubicBezTo>
                    <a:pt x="56188" y="12289"/>
                    <a:pt x="53642" y="10931"/>
                    <a:pt x="50997" y="11201"/>
                  </a:cubicBezTo>
                  <a:cubicBezTo>
                    <a:pt x="47802" y="10957"/>
                    <a:pt x="44803" y="12763"/>
                    <a:pt x="43525" y="15701"/>
                  </a:cubicBezTo>
                  <a:cubicBezTo>
                    <a:pt x="42766" y="17522"/>
                    <a:pt x="42404" y="19483"/>
                    <a:pt x="42460" y="21455"/>
                  </a:cubicBezTo>
                  <a:lnTo>
                    <a:pt x="42460" y="51205"/>
                  </a:lnTo>
                  <a:lnTo>
                    <a:pt x="29269" y="51205"/>
                  </a:lnTo>
                  <a:lnTo>
                    <a:pt x="29269" y="21387"/>
                  </a:lnTo>
                  <a:cubicBezTo>
                    <a:pt x="29389" y="19189"/>
                    <a:pt x="29080" y="16990"/>
                    <a:pt x="28359" y="14911"/>
                  </a:cubicBezTo>
                  <a:cubicBezTo>
                    <a:pt x="27192" y="12446"/>
                    <a:pt x="24595" y="10986"/>
                    <a:pt x="21883" y="11270"/>
                  </a:cubicBezTo>
                  <a:cubicBezTo>
                    <a:pt x="18138" y="11270"/>
                    <a:pt x="15626" y="12484"/>
                    <a:pt x="14342" y="14911"/>
                  </a:cubicBezTo>
                  <a:cubicBezTo>
                    <a:pt x="13527" y="16854"/>
                    <a:pt x="13162" y="18956"/>
                    <a:pt x="13277" y="21060"/>
                  </a:cubicBezTo>
                  <a:lnTo>
                    <a:pt x="13277" y="51205"/>
                  </a:lnTo>
                  <a:lnTo>
                    <a:pt x="0" y="51205"/>
                  </a:lnTo>
                  <a:lnTo>
                    <a:pt x="0" y="1221"/>
                  </a:lnTo>
                  <a:lnTo>
                    <a:pt x="12728" y="1221"/>
                  </a:lnTo>
                  <a:lnTo>
                    <a:pt x="12728" y="8556"/>
                  </a:lnTo>
                  <a:cubicBezTo>
                    <a:pt x="13930" y="6449"/>
                    <a:pt x="15488" y="4567"/>
                    <a:pt x="17331" y="2991"/>
                  </a:cubicBezTo>
                  <a:cubicBezTo>
                    <a:pt x="23120" y="-769"/>
                    <a:pt x="30538" y="-929"/>
                    <a:pt x="36483" y="2578"/>
                  </a:cubicBezTo>
                  <a:cubicBezTo>
                    <a:pt x="38381" y="4179"/>
                    <a:pt x="39841" y="6236"/>
                    <a:pt x="40726" y="8556"/>
                  </a:cubicBezTo>
                  <a:cubicBezTo>
                    <a:pt x="42206" y="5843"/>
                    <a:pt x="44413" y="3595"/>
                    <a:pt x="47098" y="2063"/>
                  </a:cubicBezTo>
                  <a:cubicBezTo>
                    <a:pt x="49896" y="665"/>
                    <a:pt x="52988" y="-42"/>
                    <a:pt x="56116" y="2"/>
                  </a:cubicBezTo>
                  <a:cubicBezTo>
                    <a:pt x="58356" y="15"/>
                    <a:pt x="60571" y="458"/>
                    <a:pt x="62643" y="1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45"/>
            <p:cNvSpPr/>
            <p:nvPr/>
          </p:nvSpPr>
          <p:spPr>
            <a:xfrm rot="-5400000">
              <a:off x="12026199" y="6307354"/>
              <a:ext cx="13277" cy="68070"/>
            </a:xfrm>
            <a:custGeom>
              <a:rect b="b" l="l" r="r" t="t"/>
              <a:pathLst>
                <a:path extrusionOk="0" h="68070" w="13277">
                  <a:moveTo>
                    <a:pt x="13278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8" y="0"/>
                  </a:lnTo>
                  <a:close/>
                  <a:moveTo>
                    <a:pt x="0" y="17984"/>
                  </a:moveTo>
                  <a:lnTo>
                    <a:pt x="13278" y="17984"/>
                  </a:lnTo>
                  <a:lnTo>
                    <a:pt x="13278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45"/>
            <p:cNvSpPr/>
            <p:nvPr/>
          </p:nvSpPr>
          <p:spPr>
            <a:xfrm rot="-5400000">
              <a:off x="12018641" y="6273739"/>
              <a:ext cx="45208" cy="51255"/>
            </a:xfrm>
            <a:custGeom>
              <a:rect b="b" l="l" r="r" t="t"/>
              <a:pathLst>
                <a:path extrusionOk="0" h="51255" w="45208">
                  <a:moveTo>
                    <a:pt x="40296" y="4038"/>
                  </a:moveTo>
                  <a:cubicBezTo>
                    <a:pt x="43560" y="6752"/>
                    <a:pt x="45209" y="11252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900" y="18711"/>
                    <a:pt x="31543" y="16639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11" y="10565"/>
                    <a:pt x="15833" y="12857"/>
                    <a:pt x="14377" y="16525"/>
                  </a:cubicBezTo>
                  <a:cubicBezTo>
                    <a:pt x="13439" y="18955"/>
                    <a:pt x="13001" y="21549"/>
                    <a:pt x="13089" y="24151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46" y="6502"/>
                    <a:pt x="15553" y="4622"/>
                    <a:pt x="17434" y="3042"/>
                  </a:cubicBezTo>
                  <a:cubicBezTo>
                    <a:pt x="20409" y="938"/>
                    <a:pt x="23996" y="-125"/>
                    <a:pt x="27637" y="18"/>
                  </a:cubicBezTo>
                  <a:cubicBezTo>
                    <a:pt x="32199" y="-181"/>
                    <a:pt x="36684" y="1243"/>
                    <a:pt x="40296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45"/>
            <p:cNvSpPr/>
            <p:nvPr/>
          </p:nvSpPr>
          <p:spPr>
            <a:xfrm rot="-5400000">
              <a:off x="12017163" y="6218687"/>
              <a:ext cx="48082" cy="51510"/>
            </a:xfrm>
            <a:custGeom>
              <a:rect b="b" l="l" r="r" t="t"/>
              <a:pathLst>
                <a:path extrusionOk="0" h="51510" w="48082">
                  <a:moveTo>
                    <a:pt x="35384" y="2281"/>
                  </a:moveTo>
                  <a:cubicBezTo>
                    <a:pt x="38804" y="3821"/>
                    <a:pt x="41712" y="6306"/>
                    <a:pt x="43766" y="9444"/>
                  </a:cubicBezTo>
                  <a:cubicBezTo>
                    <a:pt x="45803" y="12448"/>
                    <a:pt x="47126" y="15880"/>
                    <a:pt x="47631" y="19475"/>
                  </a:cubicBezTo>
                  <a:cubicBezTo>
                    <a:pt x="48021" y="22665"/>
                    <a:pt x="48160" y="25881"/>
                    <a:pt x="48043" y="29094"/>
                  </a:cubicBezTo>
                  <a:lnTo>
                    <a:pt x="12711" y="29094"/>
                  </a:lnTo>
                  <a:cubicBezTo>
                    <a:pt x="12900" y="33955"/>
                    <a:pt x="14600" y="37373"/>
                    <a:pt x="17778" y="39400"/>
                  </a:cubicBezTo>
                  <a:cubicBezTo>
                    <a:pt x="19884" y="40669"/>
                    <a:pt x="22311" y="41306"/>
                    <a:pt x="24769" y="41237"/>
                  </a:cubicBezTo>
                  <a:cubicBezTo>
                    <a:pt x="27307" y="41354"/>
                    <a:pt x="29803" y="40563"/>
                    <a:pt x="31811" y="39004"/>
                  </a:cubicBezTo>
                  <a:cubicBezTo>
                    <a:pt x="32891" y="38080"/>
                    <a:pt x="33774" y="36947"/>
                    <a:pt x="34405" y="35672"/>
                  </a:cubicBezTo>
                  <a:lnTo>
                    <a:pt x="47407" y="35672"/>
                  </a:lnTo>
                  <a:cubicBezTo>
                    <a:pt x="46818" y="39021"/>
                    <a:pt x="45169" y="42092"/>
                    <a:pt x="42701" y="44432"/>
                  </a:cubicBezTo>
                  <a:cubicBezTo>
                    <a:pt x="38355" y="49156"/>
                    <a:pt x="32292" y="51509"/>
                    <a:pt x="24459" y="51509"/>
                  </a:cubicBezTo>
                  <a:cubicBezTo>
                    <a:pt x="18245" y="51584"/>
                    <a:pt x="12202" y="49474"/>
                    <a:pt x="7386" y="45549"/>
                  </a:cubicBezTo>
                  <a:cubicBezTo>
                    <a:pt x="2461" y="41564"/>
                    <a:pt x="0" y="35094"/>
                    <a:pt x="0" y="26139"/>
                  </a:cubicBezTo>
                  <a:cubicBezTo>
                    <a:pt x="0" y="17746"/>
                    <a:pt x="2228" y="11304"/>
                    <a:pt x="6682" y="6816"/>
                  </a:cubicBezTo>
                  <a:cubicBezTo>
                    <a:pt x="11252" y="2254"/>
                    <a:pt x="17508" y="-208"/>
                    <a:pt x="23961" y="14"/>
                  </a:cubicBezTo>
                  <a:cubicBezTo>
                    <a:pt x="27886" y="-52"/>
                    <a:pt x="31782" y="721"/>
                    <a:pt x="35384" y="2281"/>
                  </a:cubicBezTo>
                  <a:close/>
                  <a:moveTo>
                    <a:pt x="16490" y="13223"/>
                  </a:moveTo>
                  <a:cubicBezTo>
                    <a:pt x="14554" y="15309"/>
                    <a:pt x="13350" y="17967"/>
                    <a:pt x="13054" y="20797"/>
                  </a:cubicBezTo>
                  <a:lnTo>
                    <a:pt x="34886" y="20797"/>
                  </a:lnTo>
                  <a:cubicBezTo>
                    <a:pt x="34844" y="17880"/>
                    <a:pt x="33601" y="15108"/>
                    <a:pt x="31450" y="13137"/>
                  </a:cubicBezTo>
                  <a:cubicBezTo>
                    <a:pt x="29363" y="11367"/>
                    <a:pt x="26698" y="10426"/>
                    <a:pt x="23961" y="10491"/>
                  </a:cubicBezTo>
                  <a:cubicBezTo>
                    <a:pt x="21201" y="10337"/>
                    <a:pt x="18499" y="11325"/>
                    <a:pt x="16490" y="13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" name="Google Shape;24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-5400000">
            <a:off x="11811887" y="6349041"/>
            <a:ext cx="441438" cy="6870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5"/>
          <p:cNvSpPr txBox="1"/>
          <p:nvPr>
            <p:ph type="title"/>
          </p:nvPr>
        </p:nvSpPr>
        <p:spPr>
          <a:xfrm>
            <a:off x="539400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 b="0" i="0" sz="3200" u="none" cap="none" strike="noStrik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5"/>
          <p:cNvSpPr txBox="1"/>
          <p:nvPr>
            <p:ph idx="1" type="body"/>
          </p:nvPr>
        </p:nvSpPr>
        <p:spPr>
          <a:xfrm>
            <a:off x="550862" y="1859913"/>
            <a:ext cx="11089973" cy="1349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−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0039" lvl="3" marL="1828800" marR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−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5"/>
          <p:cNvSpPr txBox="1"/>
          <p:nvPr>
            <p:ph idx="11" type="ftr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5"/>
          <p:cNvSpPr txBox="1"/>
          <p:nvPr>
            <p:ph idx="12" type="sldNum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45"/>
          <p:cNvSpPr txBox="1"/>
          <p:nvPr/>
        </p:nvSpPr>
        <p:spPr>
          <a:xfrm rot="-5400000">
            <a:off x="11250971" y="5290633"/>
            <a:ext cx="1567737" cy="1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rPr>
              <a:t>Copyright © 2020.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45"/>
          <p:cNvCxnSpPr/>
          <p:nvPr/>
        </p:nvCxnSpPr>
        <p:spPr>
          <a:xfrm>
            <a:off x="539400" y="484910"/>
            <a:ext cx="540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45"/>
          <p:cNvSpPr txBox="1"/>
          <p:nvPr/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6">
          <p15:clr>
            <a:srgbClr val="F26B43"/>
          </p15:clr>
        </p15:guide>
        <p15:guide id="2" pos="347">
          <p15:clr>
            <a:srgbClr val="F26B43"/>
          </p15:clr>
        </p15:guide>
        <p15:guide id="3" pos="7333">
          <p15:clr>
            <a:srgbClr val="F26B43"/>
          </p15:clr>
        </p15:guide>
        <p15:guide id="4" orient="horz" pos="1170">
          <p15:clr>
            <a:srgbClr val="F26B43"/>
          </p15:clr>
        </p15:guide>
        <p15:guide id="5" orient="horz" pos="3974">
          <p15:clr>
            <a:srgbClr val="F26B43"/>
          </p15:clr>
        </p15:guide>
        <p15:guide id="6" pos="3749">
          <p15:clr>
            <a:srgbClr val="F26B43"/>
          </p15:clr>
        </p15:guide>
        <p15:guide id="7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8.png"/><Relationship Id="rId5" Type="http://schemas.openxmlformats.org/officeDocument/2006/relationships/image" Target="../media/image30.png"/><Relationship Id="rId6" Type="http://schemas.openxmlformats.org/officeDocument/2006/relationships/image" Target="../media/image6.png"/><Relationship Id="rId7" Type="http://schemas.openxmlformats.org/officeDocument/2006/relationships/image" Target="../media/image17.png"/><Relationship Id="rId8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25.png"/><Relationship Id="rId5" Type="http://schemas.openxmlformats.org/officeDocument/2006/relationships/image" Target="../media/image11.png"/><Relationship Id="rId6" Type="http://schemas.openxmlformats.org/officeDocument/2006/relationships/image" Target="../media/image24.png"/><Relationship Id="rId7" Type="http://schemas.openxmlformats.org/officeDocument/2006/relationships/image" Target="../media/image10.png"/><Relationship Id="rId8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31.png"/><Relationship Id="rId7" Type="http://schemas.openxmlformats.org/officeDocument/2006/relationships/image" Target="../media/image18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/>
          <p:nvPr>
            <p:ph type="title"/>
          </p:nvPr>
        </p:nvSpPr>
        <p:spPr>
          <a:xfrm>
            <a:off x="737591" y="4477767"/>
            <a:ext cx="8494899" cy="83099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27058"/>
              </a:srgbClr>
            </a:outerShdw>
          </a:effectLst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ranklin Gothic"/>
              <a:buNone/>
            </a:pPr>
            <a:r>
              <a:rPr lang="en-US"/>
              <a:t>Data Analytics</a:t>
            </a:r>
            <a:endParaRPr/>
          </a:p>
        </p:txBody>
      </p:sp>
      <p:sp>
        <p:nvSpPr>
          <p:cNvPr id="315" name="Google Shape;315;p30"/>
          <p:cNvSpPr txBox="1"/>
          <p:nvPr>
            <p:ph idx="12" type="sldNum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/>
          <p:nvPr>
            <p:ph type="title"/>
          </p:nvPr>
        </p:nvSpPr>
        <p:spPr>
          <a:xfrm>
            <a:off x="539400" y="562841"/>
            <a:ext cx="5205071" cy="8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</a:pPr>
            <a:r>
              <a:rPr lang="en-US"/>
              <a:t>Infomineo has a unique</a:t>
            </a:r>
            <a:br>
              <a:rPr lang="en-US"/>
            </a:br>
            <a:r>
              <a:rPr lang="en-US"/>
              <a:t>approach to Data Analytics</a:t>
            </a:r>
            <a:endParaRPr/>
          </a:p>
        </p:txBody>
      </p:sp>
      <p:sp>
        <p:nvSpPr>
          <p:cNvPr id="321" name="Google Shape;321;p40"/>
          <p:cNvSpPr txBox="1"/>
          <p:nvPr/>
        </p:nvSpPr>
        <p:spPr>
          <a:xfrm>
            <a:off x="550863" y="2343394"/>
            <a:ext cx="5193608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62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Data analytics companies provide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models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they transpose from a client to another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77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2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Data analytics companies provides models that stay in the state of Proof-Of-Concept because integration with IT teams is not complete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77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2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Data analytics providers are specialized in Visualization tools : Tableau, Power Bi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77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2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providers work on a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basis –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models are afterwards difficult to maintain over time by the clients' teams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77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2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providers retain rights on the Intellectual property they generate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0"/>
          <p:cNvSpPr txBox="1"/>
          <p:nvPr/>
        </p:nvSpPr>
        <p:spPr>
          <a:xfrm>
            <a:off x="550863" y="1857375"/>
            <a:ext cx="5193608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Traditional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0"/>
          <p:cNvSpPr txBox="1"/>
          <p:nvPr/>
        </p:nvSpPr>
        <p:spPr>
          <a:xfrm>
            <a:off x="6447529" y="2343394"/>
            <a:ext cx="5193608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6213" lvl="1" marL="176213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are </a:t>
            </a: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solvers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we need to understand your question or challenge and will find the data &amp; models which answers your question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773" lvl="1" marL="176213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213" lvl="1" marL="176213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have a multi capabilities team that can provide you an end-to-end approach from cleaning the data to visualizing the model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773" lvl="1" marL="176213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213" lvl="1" marL="176213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work on a </a:t>
            </a: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retainer basis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we are an extension of your team, and make it easy to work with us, which 1/minimizes the time you spend on paperwork and 2/allows you to work with us on an iterative basis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773" lvl="1" marL="176213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213" lvl="1" marL="176213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output is co-constructed with our client and not a model taken off the shelf</a:t>
            </a:r>
            <a:endParaRPr b="0" i="0" sz="1400" u="none" cap="none" strike="noStrike">
              <a:solidFill>
                <a:srgbClr val="000000"/>
              </a:solidFill>
              <a:highlight>
                <a:srgbClr val="008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0"/>
          <p:cNvSpPr txBox="1"/>
          <p:nvPr/>
        </p:nvSpPr>
        <p:spPr>
          <a:xfrm>
            <a:off x="6447529" y="1857375"/>
            <a:ext cx="5193608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Infomineo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40"/>
          <p:cNvGrpSpPr/>
          <p:nvPr/>
        </p:nvGrpSpPr>
        <p:grpSpPr>
          <a:xfrm>
            <a:off x="10976464" y="135255"/>
            <a:ext cx="1046733" cy="468742"/>
            <a:chOff x="10976464" y="135255"/>
            <a:chExt cx="1046733" cy="468742"/>
          </a:xfrm>
        </p:grpSpPr>
        <p:sp>
          <p:nvSpPr>
            <p:cNvPr id="326" name="Google Shape;326;p40"/>
            <p:cNvSpPr txBox="1"/>
            <p:nvPr/>
          </p:nvSpPr>
          <p:spPr>
            <a:xfrm>
              <a:off x="10976464" y="292682"/>
              <a:ext cx="533800" cy="1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Analytics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11554453" y="135255"/>
              <a:ext cx="468744" cy="46874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8" name="Google Shape;32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12672" y="193473"/>
            <a:ext cx="352305" cy="352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7"/>
          <p:cNvSpPr/>
          <p:nvPr/>
        </p:nvSpPr>
        <p:spPr>
          <a:xfrm>
            <a:off x="550863" y="1562582"/>
            <a:ext cx="3387145" cy="4734829"/>
          </a:xfrm>
          <a:prstGeom prst="roundRect">
            <a:avLst>
              <a:gd fmla="val 3729" name="adj"/>
            </a:avLst>
          </a:prstGeom>
          <a:solidFill>
            <a:schemeClr val="lt1"/>
          </a:solidFill>
          <a:ln>
            <a:noFill/>
          </a:ln>
          <a:effectLst>
            <a:outerShdw blurRad="508000" rotWithShape="0" algn="ctr">
              <a:srgbClr val="000000">
                <a:alpha val="12156"/>
              </a:srgbClr>
            </a:outerShdw>
          </a:effectLst>
        </p:spPr>
        <p:txBody>
          <a:bodyPr anchorCtr="0" anchor="t" bIns="180000" lIns="144000" spcFirstLastPara="1" rIns="144000" wrap="square" tIns="180000">
            <a:noAutofit/>
          </a:bodyPr>
          <a:lstStyle/>
          <a:p>
            <a:pPr indent="0" lvl="0" marL="0" marR="0" rtl="0" algn="ctr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37"/>
          <p:cNvSpPr/>
          <p:nvPr/>
        </p:nvSpPr>
        <p:spPr>
          <a:xfrm>
            <a:off x="4390812" y="1651149"/>
            <a:ext cx="3387145" cy="4734829"/>
          </a:xfrm>
          <a:prstGeom prst="roundRect">
            <a:avLst>
              <a:gd fmla="val 3729" name="adj"/>
            </a:avLst>
          </a:prstGeom>
          <a:solidFill>
            <a:schemeClr val="lt1"/>
          </a:solidFill>
          <a:ln>
            <a:noFill/>
          </a:ln>
          <a:effectLst>
            <a:outerShdw blurRad="508000" rotWithShape="0" algn="ctr">
              <a:srgbClr val="000000">
                <a:alpha val="12156"/>
              </a:srgbClr>
            </a:outerShdw>
          </a:effectLst>
        </p:spPr>
        <p:txBody>
          <a:bodyPr anchorCtr="0" anchor="t" bIns="180000" lIns="144000" spcFirstLastPara="1" rIns="144000" wrap="square" tIns="180000">
            <a:noAutofit/>
          </a:bodyPr>
          <a:lstStyle/>
          <a:p>
            <a:pPr indent="0" lvl="0" marL="0" marR="0" rtl="0" algn="ctr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37"/>
          <p:cNvSpPr/>
          <p:nvPr/>
        </p:nvSpPr>
        <p:spPr>
          <a:xfrm>
            <a:off x="8273352" y="1562582"/>
            <a:ext cx="3387145" cy="4734829"/>
          </a:xfrm>
          <a:prstGeom prst="roundRect">
            <a:avLst>
              <a:gd fmla="val 3729" name="adj"/>
            </a:avLst>
          </a:prstGeom>
          <a:solidFill>
            <a:schemeClr val="lt1"/>
          </a:solidFill>
          <a:ln>
            <a:noFill/>
          </a:ln>
          <a:effectLst>
            <a:outerShdw blurRad="508000" rotWithShape="0" algn="ctr">
              <a:srgbClr val="000000">
                <a:alpha val="12156"/>
              </a:srgbClr>
            </a:outerShdw>
          </a:effectLst>
        </p:spPr>
        <p:txBody>
          <a:bodyPr anchorCtr="0" anchor="t" bIns="180000" lIns="144000" spcFirstLastPara="1" rIns="144000" wrap="square" tIns="180000">
            <a:noAutofit/>
          </a:bodyPr>
          <a:lstStyle/>
          <a:p>
            <a:pPr indent="0" lvl="0" marL="0" marR="0" rtl="0" algn="ctr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37"/>
          <p:cNvSpPr txBox="1"/>
          <p:nvPr>
            <p:ph type="title"/>
          </p:nvPr>
        </p:nvSpPr>
        <p:spPr>
          <a:xfrm>
            <a:off x="539400" y="560588"/>
            <a:ext cx="11089972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</a:pPr>
            <a:r>
              <a:rPr lang="en-US"/>
              <a:t>Infomineo offers a full suite of Data Analytics Services</a:t>
            </a:r>
            <a:endParaRPr/>
          </a:p>
        </p:txBody>
      </p:sp>
      <p:sp>
        <p:nvSpPr>
          <p:cNvPr id="337" name="Google Shape;337;p137"/>
          <p:cNvSpPr txBox="1"/>
          <p:nvPr/>
        </p:nvSpPr>
        <p:spPr>
          <a:xfrm>
            <a:off x="1922076" y="2395692"/>
            <a:ext cx="1942311" cy="969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Data Exploration &amp; Cleaning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Data Visualization : reports, automated dashboards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37"/>
          <p:cNvSpPr/>
          <p:nvPr/>
        </p:nvSpPr>
        <p:spPr>
          <a:xfrm>
            <a:off x="8690485" y="1772498"/>
            <a:ext cx="25528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Three Types of Support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37"/>
          <p:cNvSpPr/>
          <p:nvPr/>
        </p:nvSpPr>
        <p:spPr>
          <a:xfrm>
            <a:off x="4549902" y="1772498"/>
            <a:ext cx="31115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Business Oriented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37"/>
          <p:cNvSpPr/>
          <p:nvPr/>
        </p:nvSpPr>
        <p:spPr>
          <a:xfrm>
            <a:off x="902337" y="1772498"/>
            <a:ext cx="26841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Three Levels of Analytics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37"/>
          <p:cNvSpPr/>
          <p:nvPr/>
        </p:nvSpPr>
        <p:spPr>
          <a:xfrm rot="5400000">
            <a:off x="631786" y="2392859"/>
            <a:ext cx="1280160" cy="1005840"/>
          </a:xfrm>
          <a:prstGeom prst="homePlate">
            <a:avLst>
              <a:gd fmla="val 18367" name="adj"/>
            </a:avLst>
          </a:prstGeom>
          <a:solidFill>
            <a:schemeClr val="lt1">
              <a:alpha val="47058"/>
            </a:schemeClr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37"/>
          <p:cNvSpPr/>
          <p:nvPr/>
        </p:nvSpPr>
        <p:spPr>
          <a:xfrm rot="5400000">
            <a:off x="638694" y="3701449"/>
            <a:ext cx="1280160" cy="1005840"/>
          </a:xfrm>
          <a:prstGeom prst="chevron">
            <a:avLst>
              <a:gd fmla="val 17686" name="adj"/>
            </a:avLst>
          </a:prstGeom>
          <a:solidFill>
            <a:schemeClr val="lt1">
              <a:alpha val="47058"/>
            </a:schemeClr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37"/>
          <p:cNvSpPr/>
          <p:nvPr/>
        </p:nvSpPr>
        <p:spPr>
          <a:xfrm rot="5400000">
            <a:off x="626667" y="5076686"/>
            <a:ext cx="1280160" cy="1029893"/>
          </a:xfrm>
          <a:prstGeom prst="chevron">
            <a:avLst>
              <a:gd fmla="val 17686" name="adj"/>
            </a:avLst>
          </a:prstGeom>
          <a:solidFill>
            <a:schemeClr val="lt1">
              <a:alpha val="47058"/>
            </a:schemeClr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37"/>
          <p:cNvSpPr txBox="1"/>
          <p:nvPr/>
        </p:nvSpPr>
        <p:spPr>
          <a:xfrm>
            <a:off x="799426" y="2701880"/>
            <a:ext cx="94488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37"/>
          <p:cNvSpPr txBox="1"/>
          <p:nvPr/>
        </p:nvSpPr>
        <p:spPr>
          <a:xfrm>
            <a:off x="806334" y="4062561"/>
            <a:ext cx="94488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endParaRPr b="0" i="0" sz="1200" u="none" cap="none" strike="noStrike">
              <a:solidFill>
                <a:srgbClr val="3D3D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37"/>
          <p:cNvSpPr txBox="1"/>
          <p:nvPr/>
        </p:nvSpPr>
        <p:spPr>
          <a:xfrm>
            <a:off x="794307" y="5397733"/>
            <a:ext cx="94488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Data Engineering</a:t>
            </a:r>
            <a:endParaRPr b="0" i="0" sz="1200" u="none" cap="none" strike="noStrike">
              <a:solidFill>
                <a:srgbClr val="3D3D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37"/>
          <p:cNvSpPr txBox="1"/>
          <p:nvPr/>
        </p:nvSpPr>
        <p:spPr>
          <a:xfrm>
            <a:off x="1940230" y="3731597"/>
            <a:ext cx="1867604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Statistical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Model building &amp; tuning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Model evaluation &amp; retraining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37"/>
          <p:cNvSpPr txBox="1"/>
          <p:nvPr/>
        </p:nvSpPr>
        <p:spPr>
          <a:xfrm>
            <a:off x="1922076" y="5116310"/>
            <a:ext cx="2046412" cy="969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Feature Engineering : Data wrangling, Data transformation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Model Deployment &amp; scalability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137"/>
          <p:cNvGrpSpPr/>
          <p:nvPr/>
        </p:nvGrpSpPr>
        <p:grpSpPr>
          <a:xfrm>
            <a:off x="4901566" y="3301318"/>
            <a:ext cx="2266638" cy="2074300"/>
            <a:chOff x="4972362" y="3358004"/>
            <a:chExt cx="2266638" cy="2074300"/>
          </a:xfrm>
        </p:grpSpPr>
        <p:sp>
          <p:nvSpPr>
            <p:cNvPr id="350" name="Google Shape;350;p137"/>
            <p:cNvSpPr/>
            <p:nvPr/>
          </p:nvSpPr>
          <p:spPr>
            <a:xfrm>
              <a:off x="4972362" y="3358004"/>
              <a:ext cx="1254110" cy="1254111"/>
            </a:xfrm>
            <a:prstGeom prst="flowChartConnector">
              <a:avLst/>
            </a:pr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7"/>
            <p:cNvSpPr/>
            <p:nvPr/>
          </p:nvSpPr>
          <p:spPr>
            <a:xfrm>
              <a:off x="5984890" y="3358004"/>
              <a:ext cx="1254110" cy="1254111"/>
            </a:xfrm>
            <a:prstGeom prst="flowChartConnector">
              <a:avLst/>
            </a:pr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7"/>
            <p:cNvSpPr/>
            <p:nvPr/>
          </p:nvSpPr>
          <p:spPr>
            <a:xfrm>
              <a:off x="5478626" y="4178193"/>
              <a:ext cx="1254110" cy="1254111"/>
            </a:xfrm>
            <a:prstGeom prst="flowChartConnector">
              <a:avLst/>
            </a:pr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137"/>
          <p:cNvSpPr txBox="1"/>
          <p:nvPr/>
        </p:nvSpPr>
        <p:spPr>
          <a:xfrm>
            <a:off x="4932913" y="3661259"/>
            <a:ext cx="982722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Business &amp; Data Understanding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37"/>
          <p:cNvSpPr txBox="1"/>
          <p:nvPr/>
        </p:nvSpPr>
        <p:spPr>
          <a:xfrm>
            <a:off x="6084385" y="3738973"/>
            <a:ext cx="863163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Agile Methodology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37"/>
          <p:cNvSpPr txBox="1"/>
          <p:nvPr/>
        </p:nvSpPr>
        <p:spPr>
          <a:xfrm>
            <a:off x="5487345" y="4613479"/>
            <a:ext cx="1095080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Delivery Management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37"/>
          <p:cNvSpPr txBox="1"/>
          <p:nvPr/>
        </p:nvSpPr>
        <p:spPr>
          <a:xfrm>
            <a:off x="4468656" y="2675679"/>
            <a:ext cx="1429647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Infomineo’s teams demonstrate a high Business sense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37"/>
          <p:cNvSpPr txBox="1"/>
          <p:nvPr/>
        </p:nvSpPr>
        <p:spPr>
          <a:xfrm>
            <a:off x="6366517" y="2696861"/>
            <a:ext cx="1346242" cy="664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We work in an iterative approach to fulfill clients needs quickly</a:t>
            </a:r>
            <a:endParaRPr b="0" i="0" sz="1200" u="none" cap="none" strike="noStrike">
              <a:solidFill>
                <a:srgbClr val="3D3D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37"/>
          <p:cNvSpPr txBox="1"/>
          <p:nvPr/>
        </p:nvSpPr>
        <p:spPr>
          <a:xfrm>
            <a:off x="5031283" y="5511020"/>
            <a:ext cx="2148794" cy="664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Release &amp; Change Management are handled: versioning, unit tests, model validation, code reviews, documentation…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37"/>
          <p:cNvSpPr/>
          <p:nvPr/>
        </p:nvSpPr>
        <p:spPr>
          <a:xfrm>
            <a:off x="8415054" y="2255699"/>
            <a:ext cx="1115025" cy="1115026"/>
          </a:xfrm>
          <a:prstGeom prst="flowChartConnector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37"/>
          <p:cNvSpPr/>
          <p:nvPr/>
        </p:nvSpPr>
        <p:spPr>
          <a:xfrm>
            <a:off x="8415054" y="3633852"/>
            <a:ext cx="1115025" cy="1115026"/>
          </a:xfrm>
          <a:prstGeom prst="flowChartConnector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37"/>
          <p:cNvSpPr/>
          <p:nvPr/>
        </p:nvSpPr>
        <p:spPr>
          <a:xfrm>
            <a:off x="8415054" y="5012004"/>
            <a:ext cx="1115025" cy="1115026"/>
          </a:xfrm>
          <a:prstGeom prst="flowChartConnector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37"/>
          <p:cNvSpPr txBox="1"/>
          <p:nvPr/>
        </p:nvSpPr>
        <p:spPr>
          <a:xfrm>
            <a:off x="8385945" y="4018564"/>
            <a:ext cx="1144134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Interactive Visualization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37"/>
          <p:cNvSpPr txBox="1"/>
          <p:nvPr/>
        </p:nvSpPr>
        <p:spPr>
          <a:xfrm>
            <a:off x="8463752" y="2619313"/>
            <a:ext cx="1049335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37"/>
          <p:cNvSpPr txBox="1"/>
          <p:nvPr/>
        </p:nvSpPr>
        <p:spPr>
          <a:xfrm>
            <a:off x="8503916" y="5472567"/>
            <a:ext cx="988026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Modeling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37"/>
          <p:cNvSpPr txBox="1"/>
          <p:nvPr/>
        </p:nvSpPr>
        <p:spPr>
          <a:xfrm>
            <a:off x="9645638" y="5244993"/>
            <a:ext cx="1790489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Building predictive and prescriptive models &amp; possibility to deploy to production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37"/>
          <p:cNvSpPr txBox="1"/>
          <p:nvPr/>
        </p:nvSpPr>
        <p:spPr>
          <a:xfrm>
            <a:off x="9653405" y="3973591"/>
            <a:ext cx="1790489" cy="581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Building and maintaining self service analytics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37"/>
          <p:cNvSpPr txBox="1"/>
          <p:nvPr/>
        </p:nvSpPr>
        <p:spPr>
          <a:xfrm>
            <a:off x="10976464" y="292682"/>
            <a:ext cx="5338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Analytics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" name="Google Shape;368;p137"/>
          <p:cNvGrpSpPr/>
          <p:nvPr/>
        </p:nvGrpSpPr>
        <p:grpSpPr>
          <a:xfrm>
            <a:off x="11557889" y="135255"/>
            <a:ext cx="468744" cy="468742"/>
            <a:chOff x="11706853" y="287655"/>
            <a:chExt cx="468744" cy="468742"/>
          </a:xfrm>
        </p:grpSpPr>
        <p:sp>
          <p:nvSpPr>
            <p:cNvPr id="369" name="Google Shape;369;p137"/>
            <p:cNvSpPr/>
            <p:nvPr/>
          </p:nvSpPr>
          <p:spPr>
            <a:xfrm>
              <a:off x="11706853" y="287655"/>
              <a:ext cx="468744" cy="46874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0" name="Google Shape;370;p1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795074" y="375875"/>
              <a:ext cx="292302" cy="2923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1" name="Google Shape;371;p137"/>
          <p:cNvSpPr txBox="1"/>
          <p:nvPr/>
        </p:nvSpPr>
        <p:spPr>
          <a:xfrm>
            <a:off x="9653405" y="2328465"/>
            <a:ext cx="1790489" cy="96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Gathering Data from various storage, Assessing Data Quality and processing cleaning and wrangling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8"/>
          <p:cNvSpPr/>
          <p:nvPr/>
        </p:nvSpPr>
        <p:spPr>
          <a:xfrm>
            <a:off x="969649" y="1447024"/>
            <a:ext cx="1997022" cy="1014395"/>
          </a:xfrm>
          <a:custGeom>
            <a:rect b="b" l="l" r="r" t="t"/>
            <a:pathLst>
              <a:path extrusionOk="0" h="1014395" w="1997022">
                <a:moveTo>
                  <a:pt x="998511" y="0"/>
                </a:moveTo>
                <a:cubicBezTo>
                  <a:pt x="1549973" y="0"/>
                  <a:pt x="1997022" y="447048"/>
                  <a:pt x="1997022" y="998510"/>
                </a:cubicBezTo>
                <a:lnTo>
                  <a:pt x="1996220" y="1014395"/>
                </a:lnTo>
                <a:lnTo>
                  <a:pt x="802" y="1014395"/>
                </a:lnTo>
                <a:lnTo>
                  <a:pt x="0" y="998510"/>
                </a:lnTo>
                <a:cubicBezTo>
                  <a:pt x="0" y="447048"/>
                  <a:pt x="447049" y="0"/>
                  <a:pt x="998511" y="0"/>
                </a:cubicBezTo>
                <a:close/>
              </a:path>
            </a:pathLst>
          </a:custGeom>
          <a:gradFill>
            <a:gsLst>
              <a:gs pos="0">
                <a:srgbClr val="E5E5E5"/>
              </a:gs>
              <a:gs pos="73000">
                <a:srgbClr val="F0F0F0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38"/>
          <p:cNvSpPr/>
          <p:nvPr/>
        </p:nvSpPr>
        <p:spPr>
          <a:xfrm>
            <a:off x="5338130" y="1447024"/>
            <a:ext cx="1997022" cy="1014395"/>
          </a:xfrm>
          <a:custGeom>
            <a:rect b="b" l="l" r="r" t="t"/>
            <a:pathLst>
              <a:path extrusionOk="0" h="1014395" w="1997022">
                <a:moveTo>
                  <a:pt x="998511" y="0"/>
                </a:moveTo>
                <a:cubicBezTo>
                  <a:pt x="1549973" y="0"/>
                  <a:pt x="1997022" y="447048"/>
                  <a:pt x="1997022" y="998510"/>
                </a:cubicBezTo>
                <a:lnTo>
                  <a:pt x="1996220" y="1014395"/>
                </a:lnTo>
                <a:lnTo>
                  <a:pt x="802" y="1014395"/>
                </a:lnTo>
                <a:lnTo>
                  <a:pt x="0" y="998510"/>
                </a:lnTo>
                <a:cubicBezTo>
                  <a:pt x="0" y="447048"/>
                  <a:pt x="447049" y="0"/>
                  <a:pt x="998511" y="0"/>
                </a:cubicBezTo>
                <a:close/>
              </a:path>
            </a:pathLst>
          </a:custGeom>
          <a:gradFill>
            <a:gsLst>
              <a:gs pos="0">
                <a:srgbClr val="E5E5E5"/>
              </a:gs>
              <a:gs pos="73000">
                <a:srgbClr val="F0F0F0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38"/>
          <p:cNvSpPr/>
          <p:nvPr/>
        </p:nvSpPr>
        <p:spPr>
          <a:xfrm>
            <a:off x="8570032" y="1447024"/>
            <a:ext cx="1997022" cy="1014395"/>
          </a:xfrm>
          <a:custGeom>
            <a:rect b="b" l="l" r="r" t="t"/>
            <a:pathLst>
              <a:path extrusionOk="0" h="1014395" w="1997022">
                <a:moveTo>
                  <a:pt x="998511" y="0"/>
                </a:moveTo>
                <a:cubicBezTo>
                  <a:pt x="1549973" y="0"/>
                  <a:pt x="1997022" y="447048"/>
                  <a:pt x="1997022" y="998510"/>
                </a:cubicBezTo>
                <a:lnTo>
                  <a:pt x="1996220" y="1014395"/>
                </a:lnTo>
                <a:lnTo>
                  <a:pt x="802" y="1014395"/>
                </a:lnTo>
                <a:lnTo>
                  <a:pt x="0" y="998510"/>
                </a:lnTo>
                <a:cubicBezTo>
                  <a:pt x="0" y="447048"/>
                  <a:pt x="447049" y="0"/>
                  <a:pt x="998511" y="0"/>
                </a:cubicBezTo>
                <a:close/>
              </a:path>
            </a:pathLst>
          </a:custGeom>
          <a:gradFill>
            <a:gsLst>
              <a:gs pos="0">
                <a:srgbClr val="E5E5E5"/>
              </a:gs>
              <a:gs pos="73000">
                <a:srgbClr val="F0F0F0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38"/>
          <p:cNvSpPr/>
          <p:nvPr/>
        </p:nvSpPr>
        <p:spPr>
          <a:xfrm>
            <a:off x="3544766" y="3289569"/>
            <a:ext cx="5568814" cy="3416068"/>
          </a:xfrm>
          <a:prstGeom prst="roundRect">
            <a:avLst>
              <a:gd fmla="val 2870" name="adj"/>
            </a:avLst>
          </a:prstGeom>
          <a:solidFill>
            <a:srgbClr val="CDD9FC">
              <a:alpha val="60000"/>
            </a:srgbClr>
          </a:solidFill>
          <a:ln>
            <a:noFill/>
          </a:ln>
        </p:spPr>
        <p:txBody>
          <a:bodyPr anchorCtr="0" anchor="ctr" bIns="37325" lIns="0" spcFirstLastPara="1" rIns="0" wrap="square" tIns="37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38"/>
          <p:cNvSpPr txBox="1"/>
          <p:nvPr>
            <p:ph type="title"/>
          </p:nvPr>
        </p:nvSpPr>
        <p:spPr>
          <a:xfrm>
            <a:off x="539400" y="560588"/>
            <a:ext cx="11089972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</a:pPr>
            <a:r>
              <a:rPr lang="en-US"/>
              <a:t>Our approach to helping you</a:t>
            </a:r>
            <a:endParaRPr/>
          </a:p>
        </p:txBody>
      </p:sp>
      <p:sp>
        <p:nvSpPr>
          <p:cNvPr id="381" name="Google Shape;381;p138"/>
          <p:cNvSpPr txBox="1"/>
          <p:nvPr/>
        </p:nvSpPr>
        <p:spPr>
          <a:xfrm>
            <a:off x="454519" y="3541181"/>
            <a:ext cx="1448398" cy="3164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Understanding client needs and objective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 deep understanding of the client objectives: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3" lvl="1" marL="1762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analytics support considered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3" lvl="1" marL="1762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questions to answer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3" lvl="1" marL="1762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 available data, data needs if any, critical data elements to take care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3" lvl="1" marL="1762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Planned use of the analytics outputs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38"/>
          <p:cNvSpPr txBox="1"/>
          <p:nvPr/>
        </p:nvSpPr>
        <p:spPr>
          <a:xfrm>
            <a:off x="2037993" y="3541181"/>
            <a:ext cx="1260000" cy="2365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Structuring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3" lvl="1" marL="1762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the best data analytics strategy to answer the client’s business objective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3" lvl="1" marL="1762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 the time needed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3" lvl="1" marL="1762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the type of output needed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38"/>
          <p:cNvSpPr txBox="1"/>
          <p:nvPr/>
        </p:nvSpPr>
        <p:spPr>
          <a:xfrm>
            <a:off x="3663377" y="3529306"/>
            <a:ext cx="1896405" cy="33840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Executing Analytics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Leveraging a full range of analytics capabilities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006" lvl="1" marL="12858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8588" lvl="1" marL="12858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▪"/>
            </a:pPr>
            <a:r>
              <a:rPr b="1" i="0" lang="en-US" sz="12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38" lvl="2" marL="268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−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Identifying Data Sources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38" lvl="2" marL="268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−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Extracting &amp; Transferring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38" lvl="2" marL="268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−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&amp; Dictionaries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38" lvl="2" marL="268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−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Merging of various data sources &amp; adding new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38" lvl="2" marL="268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−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Assessing Data Quality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38" lvl="2" marL="268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−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Outliers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38" lvl="2" marL="268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−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Restructuring Data for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38" lvl="2" marL="268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−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features extractions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8738" lvl="2" marL="268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38"/>
          <p:cNvSpPr txBox="1"/>
          <p:nvPr/>
        </p:nvSpPr>
        <p:spPr>
          <a:xfrm>
            <a:off x="9289607" y="3578212"/>
            <a:ext cx="1121238" cy="2392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Deriving</a:t>
            </a:r>
            <a:br>
              <a:rPr b="1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3" lvl="1" marL="1762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Performing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in-depth quality assurance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213" lvl="1" marL="1762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Analyzing the data outputs to derive insights in line with the initial client ask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38"/>
          <p:cNvSpPr txBox="1"/>
          <p:nvPr/>
        </p:nvSpPr>
        <p:spPr>
          <a:xfrm>
            <a:off x="10516084" y="3541180"/>
            <a:ext cx="1533041" cy="3152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Handover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3" lvl="1" marL="1762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Presenting the approach, results and potential limitations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3" lvl="1" marL="1762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Sharing all the documentation &amp; codes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3" lvl="1" marL="1762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client feedback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3" lvl="1" marL="1762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Definining scaling with clients’ IT Teams (to be scheduled if any)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3" lvl="1" marL="1762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Performing regular model maintenance (to be scheduled if any)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38"/>
          <p:cNvSpPr/>
          <p:nvPr/>
        </p:nvSpPr>
        <p:spPr>
          <a:xfrm>
            <a:off x="1344085" y="2320460"/>
            <a:ext cx="1349647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2000" spcFirstLastPara="1" rIns="7200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Intake</a:t>
            </a:r>
            <a:endParaRPr b="1" i="0" sz="2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38"/>
          <p:cNvSpPr/>
          <p:nvPr/>
        </p:nvSpPr>
        <p:spPr>
          <a:xfrm>
            <a:off x="5692628" y="2320460"/>
            <a:ext cx="1288027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2000" spcFirstLastPara="1" rIns="7200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b="1" i="0" sz="2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38"/>
          <p:cNvSpPr/>
          <p:nvPr/>
        </p:nvSpPr>
        <p:spPr>
          <a:xfrm>
            <a:off x="9907789" y="2320460"/>
            <a:ext cx="1112209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2000" spcFirstLastPara="1" rIns="7200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Delivery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138"/>
          <p:cNvGrpSpPr/>
          <p:nvPr/>
        </p:nvGrpSpPr>
        <p:grpSpPr>
          <a:xfrm>
            <a:off x="1672775" y="1630423"/>
            <a:ext cx="590770" cy="590768"/>
            <a:chOff x="2021329" y="1470497"/>
            <a:chExt cx="594555" cy="594555"/>
          </a:xfrm>
        </p:grpSpPr>
        <p:sp>
          <p:nvSpPr>
            <p:cNvPr id="390" name="Google Shape;390;p138"/>
            <p:cNvSpPr/>
            <p:nvPr/>
          </p:nvSpPr>
          <p:spPr>
            <a:xfrm>
              <a:off x="2568219" y="1786590"/>
              <a:ext cx="17560" cy="61046"/>
            </a:xfrm>
            <a:custGeom>
              <a:rect b="b" l="l" r="r" t="t"/>
              <a:pathLst>
                <a:path extrusionOk="0" h="61046" w="17560">
                  <a:moveTo>
                    <a:pt x="8780" y="0"/>
                  </a:moveTo>
                  <a:cubicBezTo>
                    <a:pt x="3934" y="-3"/>
                    <a:pt x="3" y="3924"/>
                    <a:pt x="0" y="8770"/>
                  </a:cubicBezTo>
                  <a:cubicBezTo>
                    <a:pt x="0" y="8774"/>
                    <a:pt x="0" y="8777"/>
                    <a:pt x="0" y="8780"/>
                  </a:cubicBezTo>
                  <a:lnTo>
                    <a:pt x="0" y="52266"/>
                  </a:lnTo>
                  <a:cubicBezTo>
                    <a:pt x="0" y="57115"/>
                    <a:pt x="3931" y="61046"/>
                    <a:pt x="8780" y="61046"/>
                  </a:cubicBezTo>
                  <a:cubicBezTo>
                    <a:pt x="13630" y="61046"/>
                    <a:pt x="17561" y="57115"/>
                    <a:pt x="17561" y="52266"/>
                  </a:cubicBezTo>
                  <a:lnTo>
                    <a:pt x="17561" y="8780"/>
                  </a:lnTo>
                  <a:cubicBezTo>
                    <a:pt x="17563" y="3934"/>
                    <a:pt x="13637" y="3"/>
                    <a:pt x="8790" y="0"/>
                  </a:cubicBezTo>
                  <a:cubicBezTo>
                    <a:pt x="8787" y="0"/>
                    <a:pt x="8784" y="0"/>
                    <a:pt x="8780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38"/>
            <p:cNvSpPr/>
            <p:nvPr/>
          </p:nvSpPr>
          <p:spPr>
            <a:xfrm>
              <a:off x="2021329" y="1470497"/>
              <a:ext cx="594555" cy="594555"/>
            </a:xfrm>
            <a:custGeom>
              <a:rect b="b" l="l" r="r" t="t"/>
              <a:pathLst>
                <a:path extrusionOk="0" h="594555" w="594555">
                  <a:moveTo>
                    <a:pt x="555671" y="0"/>
                  </a:moveTo>
                  <a:lnTo>
                    <a:pt x="38884" y="0"/>
                  </a:lnTo>
                  <a:cubicBezTo>
                    <a:pt x="17419" y="25"/>
                    <a:pt x="25" y="17419"/>
                    <a:pt x="0" y="38884"/>
                  </a:cubicBezTo>
                  <a:lnTo>
                    <a:pt x="0" y="466914"/>
                  </a:lnTo>
                  <a:cubicBezTo>
                    <a:pt x="25" y="488379"/>
                    <a:pt x="17419" y="505774"/>
                    <a:pt x="38884" y="505798"/>
                  </a:cubicBezTo>
                  <a:lnTo>
                    <a:pt x="88757" y="505798"/>
                  </a:lnTo>
                  <a:lnTo>
                    <a:pt x="88757" y="555671"/>
                  </a:lnTo>
                  <a:cubicBezTo>
                    <a:pt x="88782" y="577136"/>
                    <a:pt x="106176" y="594530"/>
                    <a:pt x="127641" y="594555"/>
                  </a:cubicBezTo>
                  <a:lnTo>
                    <a:pt x="466914" y="594555"/>
                  </a:lnTo>
                  <a:cubicBezTo>
                    <a:pt x="488379" y="594530"/>
                    <a:pt x="505774" y="577136"/>
                    <a:pt x="505798" y="555671"/>
                  </a:cubicBezTo>
                  <a:lnTo>
                    <a:pt x="505798" y="505798"/>
                  </a:lnTo>
                  <a:lnTo>
                    <a:pt x="555671" y="505798"/>
                  </a:lnTo>
                  <a:cubicBezTo>
                    <a:pt x="577136" y="505774"/>
                    <a:pt x="594530" y="488379"/>
                    <a:pt x="594555" y="466914"/>
                  </a:cubicBezTo>
                  <a:lnTo>
                    <a:pt x="594555" y="38884"/>
                  </a:lnTo>
                  <a:cubicBezTo>
                    <a:pt x="594530" y="17419"/>
                    <a:pt x="577136" y="25"/>
                    <a:pt x="555671" y="0"/>
                  </a:cubicBezTo>
                  <a:close/>
                  <a:moveTo>
                    <a:pt x="17561" y="38884"/>
                  </a:moveTo>
                  <a:cubicBezTo>
                    <a:pt x="17575" y="27113"/>
                    <a:pt x="27113" y="17575"/>
                    <a:pt x="38884" y="17561"/>
                  </a:cubicBezTo>
                  <a:lnTo>
                    <a:pt x="555671" y="17561"/>
                  </a:lnTo>
                  <a:cubicBezTo>
                    <a:pt x="567443" y="17572"/>
                    <a:pt x="576983" y="27112"/>
                    <a:pt x="576995" y="38884"/>
                  </a:cubicBezTo>
                  <a:lnTo>
                    <a:pt x="576995" y="60208"/>
                  </a:lnTo>
                  <a:lnTo>
                    <a:pt x="17561" y="60208"/>
                  </a:lnTo>
                  <a:close/>
                  <a:moveTo>
                    <a:pt x="288497" y="363903"/>
                  </a:moveTo>
                  <a:lnTo>
                    <a:pt x="247305" y="330603"/>
                  </a:lnTo>
                  <a:cubicBezTo>
                    <a:pt x="243557" y="327526"/>
                    <a:pt x="238024" y="328070"/>
                    <a:pt x="234947" y="331818"/>
                  </a:cubicBezTo>
                  <a:cubicBezTo>
                    <a:pt x="231870" y="335566"/>
                    <a:pt x="232414" y="341099"/>
                    <a:pt x="236162" y="344176"/>
                  </a:cubicBezTo>
                  <a:cubicBezTo>
                    <a:pt x="236197" y="344204"/>
                    <a:pt x="236232" y="344232"/>
                    <a:pt x="236267" y="344260"/>
                  </a:cubicBezTo>
                  <a:lnTo>
                    <a:pt x="291759" y="389120"/>
                  </a:lnTo>
                  <a:cubicBezTo>
                    <a:pt x="294981" y="391713"/>
                    <a:pt x="299574" y="391713"/>
                    <a:pt x="302797" y="389120"/>
                  </a:cubicBezTo>
                  <a:lnTo>
                    <a:pt x="358289" y="344260"/>
                  </a:lnTo>
                  <a:cubicBezTo>
                    <a:pt x="362083" y="341241"/>
                    <a:pt x="362712" y="335717"/>
                    <a:pt x="359692" y="331922"/>
                  </a:cubicBezTo>
                  <a:cubicBezTo>
                    <a:pt x="356673" y="328128"/>
                    <a:pt x="351149" y="327499"/>
                    <a:pt x="347355" y="330518"/>
                  </a:cubicBezTo>
                  <a:cubicBezTo>
                    <a:pt x="347320" y="330546"/>
                    <a:pt x="347285" y="330574"/>
                    <a:pt x="347250" y="330603"/>
                  </a:cubicBezTo>
                  <a:lnTo>
                    <a:pt x="306058" y="363903"/>
                  </a:lnTo>
                  <a:lnTo>
                    <a:pt x="306058" y="306058"/>
                  </a:lnTo>
                  <a:lnTo>
                    <a:pt x="466914" y="306058"/>
                  </a:lnTo>
                  <a:cubicBezTo>
                    <a:pt x="468451" y="306073"/>
                    <a:pt x="469982" y="306256"/>
                    <a:pt x="471480" y="306605"/>
                  </a:cubicBezTo>
                  <a:lnTo>
                    <a:pt x="297278" y="447397"/>
                  </a:lnTo>
                  <a:lnTo>
                    <a:pt x="123075" y="306605"/>
                  </a:lnTo>
                  <a:cubicBezTo>
                    <a:pt x="124573" y="306256"/>
                    <a:pt x="126104" y="306073"/>
                    <a:pt x="127641" y="306058"/>
                  </a:cubicBezTo>
                  <a:lnTo>
                    <a:pt x="288497" y="306058"/>
                  </a:lnTo>
                  <a:close/>
                  <a:moveTo>
                    <a:pt x="488238" y="555671"/>
                  </a:moveTo>
                  <a:cubicBezTo>
                    <a:pt x="488224" y="567442"/>
                    <a:pt x="478685" y="576981"/>
                    <a:pt x="466914" y="576995"/>
                  </a:cubicBezTo>
                  <a:lnTo>
                    <a:pt x="127641" y="576995"/>
                  </a:lnTo>
                  <a:cubicBezTo>
                    <a:pt x="115870" y="576981"/>
                    <a:pt x="106331" y="567442"/>
                    <a:pt x="106318" y="555671"/>
                  </a:cubicBezTo>
                  <a:lnTo>
                    <a:pt x="106318" y="327382"/>
                  </a:lnTo>
                  <a:cubicBezTo>
                    <a:pt x="106354" y="323985"/>
                    <a:pt x="107215" y="320648"/>
                    <a:pt x="108826" y="317658"/>
                  </a:cubicBezTo>
                  <a:lnTo>
                    <a:pt x="291759" y="465514"/>
                  </a:lnTo>
                  <a:cubicBezTo>
                    <a:pt x="294978" y="468116"/>
                    <a:pt x="299577" y="468116"/>
                    <a:pt x="302797" y="465514"/>
                  </a:cubicBezTo>
                  <a:lnTo>
                    <a:pt x="485749" y="317653"/>
                  </a:lnTo>
                  <a:cubicBezTo>
                    <a:pt x="487357" y="320646"/>
                    <a:pt x="488218" y="323984"/>
                    <a:pt x="488258" y="327382"/>
                  </a:cubicBezTo>
                  <a:close/>
                  <a:moveTo>
                    <a:pt x="555671" y="488238"/>
                  </a:moveTo>
                  <a:lnTo>
                    <a:pt x="505798" y="488238"/>
                  </a:lnTo>
                  <a:lnTo>
                    <a:pt x="505798" y="327382"/>
                  </a:lnTo>
                  <a:cubicBezTo>
                    <a:pt x="505783" y="316496"/>
                    <a:pt x="501193" y="306118"/>
                    <a:pt x="493150" y="298783"/>
                  </a:cubicBezTo>
                  <a:lnTo>
                    <a:pt x="492844" y="298522"/>
                  </a:lnTo>
                  <a:lnTo>
                    <a:pt x="492678" y="298386"/>
                  </a:lnTo>
                  <a:cubicBezTo>
                    <a:pt x="485609" y="292017"/>
                    <a:pt x="476430" y="288494"/>
                    <a:pt x="466914" y="288497"/>
                  </a:cubicBezTo>
                  <a:lnTo>
                    <a:pt x="306058" y="288497"/>
                  </a:lnTo>
                  <a:lnTo>
                    <a:pt x="306058" y="204457"/>
                  </a:lnTo>
                  <a:cubicBezTo>
                    <a:pt x="306058" y="199608"/>
                    <a:pt x="302127" y="195676"/>
                    <a:pt x="297278" y="195676"/>
                  </a:cubicBezTo>
                  <a:cubicBezTo>
                    <a:pt x="292428" y="195676"/>
                    <a:pt x="288497" y="199608"/>
                    <a:pt x="288497" y="204457"/>
                  </a:cubicBezTo>
                  <a:lnTo>
                    <a:pt x="288497" y="288497"/>
                  </a:lnTo>
                  <a:lnTo>
                    <a:pt x="127641" y="288497"/>
                  </a:lnTo>
                  <a:cubicBezTo>
                    <a:pt x="118121" y="288483"/>
                    <a:pt x="108935" y="292003"/>
                    <a:pt x="101862" y="298376"/>
                  </a:cubicBezTo>
                  <a:lnTo>
                    <a:pt x="101727" y="298492"/>
                  </a:lnTo>
                  <a:lnTo>
                    <a:pt x="101466" y="298708"/>
                  </a:lnTo>
                  <a:cubicBezTo>
                    <a:pt x="93384" y="306052"/>
                    <a:pt x="88771" y="316461"/>
                    <a:pt x="88757" y="327382"/>
                  </a:cubicBezTo>
                  <a:lnTo>
                    <a:pt x="88757" y="488238"/>
                  </a:lnTo>
                  <a:lnTo>
                    <a:pt x="38884" y="488238"/>
                  </a:lnTo>
                  <a:cubicBezTo>
                    <a:pt x="27113" y="488224"/>
                    <a:pt x="17575" y="478685"/>
                    <a:pt x="17561" y="466914"/>
                  </a:cubicBezTo>
                  <a:lnTo>
                    <a:pt x="17561" y="77769"/>
                  </a:lnTo>
                  <a:lnTo>
                    <a:pt x="576995" y="77769"/>
                  </a:lnTo>
                  <a:lnTo>
                    <a:pt x="576995" y="466914"/>
                  </a:lnTo>
                  <a:cubicBezTo>
                    <a:pt x="576981" y="478685"/>
                    <a:pt x="567442" y="488224"/>
                    <a:pt x="555671" y="48823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38"/>
            <p:cNvSpPr/>
            <p:nvPr/>
          </p:nvSpPr>
          <p:spPr>
            <a:xfrm>
              <a:off x="2478620" y="1501855"/>
              <a:ext cx="15052" cy="15052"/>
            </a:xfrm>
            <a:custGeom>
              <a:rect b="b" l="l" r="r" t="t"/>
              <a:pathLst>
                <a:path extrusionOk="0" h="15052" w="15052">
                  <a:moveTo>
                    <a:pt x="15052" y="7526"/>
                  </a:moveTo>
                  <a:cubicBezTo>
                    <a:pt x="15052" y="11683"/>
                    <a:pt x="11683" y="15052"/>
                    <a:pt x="7526" y="15052"/>
                  </a:cubicBezTo>
                  <a:cubicBezTo>
                    <a:pt x="3369" y="15052"/>
                    <a:pt x="0" y="11683"/>
                    <a:pt x="0" y="7526"/>
                  </a:cubicBezTo>
                  <a:cubicBezTo>
                    <a:pt x="0" y="3370"/>
                    <a:pt x="3369" y="0"/>
                    <a:pt x="7526" y="0"/>
                  </a:cubicBezTo>
                  <a:cubicBezTo>
                    <a:pt x="11683" y="0"/>
                    <a:pt x="15052" y="3370"/>
                    <a:pt x="15052" y="7526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38"/>
            <p:cNvSpPr/>
            <p:nvPr/>
          </p:nvSpPr>
          <p:spPr>
            <a:xfrm>
              <a:off x="2511232" y="1501855"/>
              <a:ext cx="15052" cy="15052"/>
            </a:xfrm>
            <a:custGeom>
              <a:rect b="b" l="l" r="r" t="t"/>
              <a:pathLst>
                <a:path extrusionOk="0" h="15052" w="15052">
                  <a:moveTo>
                    <a:pt x="15052" y="7526"/>
                  </a:moveTo>
                  <a:cubicBezTo>
                    <a:pt x="15052" y="11683"/>
                    <a:pt x="11683" y="15052"/>
                    <a:pt x="7526" y="15052"/>
                  </a:cubicBezTo>
                  <a:cubicBezTo>
                    <a:pt x="3369" y="15052"/>
                    <a:pt x="0" y="11683"/>
                    <a:pt x="0" y="7526"/>
                  </a:cubicBezTo>
                  <a:cubicBezTo>
                    <a:pt x="0" y="3370"/>
                    <a:pt x="3369" y="0"/>
                    <a:pt x="7526" y="0"/>
                  </a:cubicBezTo>
                  <a:cubicBezTo>
                    <a:pt x="11683" y="0"/>
                    <a:pt x="15052" y="3370"/>
                    <a:pt x="15052" y="7526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38"/>
            <p:cNvSpPr/>
            <p:nvPr/>
          </p:nvSpPr>
          <p:spPr>
            <a:xfrm>
              <a:off x="2543845" y="1501855"/>
              <a:ext cx="15052" cy="15052"/>
            </a:xfrm>
            <a:custGeom>
              <a:rect b="b" l="l" r="r" t="t"/>
              <a:pathLst>
                <a:path extrusionOk="0" h="15052" w="15052">
                  <a:moveTo>
                    <a:pt x="15052" y="7526"/>
                  </a:moveTo>
                  <a:cubicBezTo>
                    <a:pt x="15052" y="11683"/>
                    <a:pt x="11683" y="15052"/>
                    <a:pt x="7526" y="15052"/>
                  </a:cubicBezTo>
                  <a:cubicBezTo>
                    <a:pt x="3369" y="15052"/>
                    <a:pt x="0" y="11683"/>
                    <a:pt x="0" y="7526"/>
                  </a:cubicBezTo>
                  <a:cubicBezTo>
                    <a:pt x="0" y="3370"/>
                    <a:pt x="3369" y="0"/>
                    <a:pt x="7526" y="0"/>
                  </a:cubicBezTo>
                  <a:cubicBezTo>
                    <a:pt x="11683" y="0"/>
                    <a:pt x="15052" y="3370"/>
                    <a:pt x="15052" y="7526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5" name="Google Shape;395;p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0804" y="1589717"/>
            <a:ext cx="646179" cy="646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0908" y="1589719"/>
            <a:ext cx="631466" cy="63146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38"/>
          <p:cNvSpPr/>
          <p:nvPr/>
        </p:nvSpPr>
        <p:spPr>
          <a:xfrm flipH="1" rot="10800000">
            <a:off x="5742844" y="3014982"/>
            <a:ext cx="3370735" cy="315094"/>
          </a:xfrm>
          <a:custGeom>
            <a:rect b="b" l="l" r="r" t="t"/>
            <a:pathLst>
              <a:path extrusionOk="0" h="133" w="417">
                <a:moveTo>
                  <a:pt x="385" y="26"/>
                </a:moveTo>
                <a:cubicBezTo>
                  <a:pt x="364" y="0"/>
                  <a:pt x="364" y="0"/>
                  <a:pt x="364" y="0"/>
                </a:cubicBezTo>
                <a:cubicBezTo>
                  <a:pt x="364" y="26"/>
                  <a:pt x="364" y="26"/>
                  <a:pt x="364" y="26"/>
                </a:cubicBezTo>
                <a:cubicBezTo>
                  <a:pt x="194" y="26"/>
                  <a:pt x="194" y="26"/>
                  <a:pt x="194" y="26"/>
                </a:cubicBezTo>
                <a:cubicBezTo>
                  <a:pt x="166" y="26"/>
                  <a:pt x="166" y="26"/>
                  <a:pt x="166" y="26"/>
                </a:cubicBezTo>
                <a:cubicBezTo>
                  <a:pt x="136" y="52"/>
                  <a:pt x="102" y="73"/>
                  <a:pt x="65" y="88"/>
                </a:cubicBezTo>
                <a:cubicBezTo>
                  <a:pt x="48" y="95"/>
                  <a:pt x="24" y="101"/>
                  <a:pt x="0" y="106"/>
                </a:cubicBezTo>
                <a:cubicBezTo>
                  <a:pt x="69" y="106"/>
                  <a:pt x="69" y="106"/>
                  <a:pt x="69" y="106"/>
                </a:cubicBezTo>
                <a:cubicBezTo>
                  <a:pt x="364" y="106"/>
                  <a:pt x="364" y="106"/>
                  <a:pt x="364" y="106"/>
                </a:cubicBezTo>
                <a:cubicBezTo>
                  <a:pt x="364" y="133"/>
                  <a:pt x="364" y="133"/>
                  <a:pt x="364" y="133"/>
                </a:cubicBezTo>
                <a:cubicBezTo>
                  <a:pt x="385" y="106"/>
                  <a:pt x="385" y="106"/>
                  <a:pt x="385" y="106"/>
                </a:cubicBezTo>
                <a:cubicBezTo>
                  <a:pt x="417" y="66"/>
                  <a:pt x="417" y="66"/>
                  <a:pt x="417" y="66"/>
                </a:cubicBezTo>
                <a:lnTo>
                  <a:pt x="385" y="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38"/>
          <p:cNvSpPr/>
          <p:nvPr/>
        </p:nvSpPr>
        <p:spPr>
          <a:xfrm flipH="1" rot="10800000">
            <a:off x="5358180" y="3087484"/>
            <a:ext cx="1988975" cy="1866801"/>
          </a:xfrm>
          <a:custGeom>
            <a:rect b="b" l="l" r="r" t="t"/>
            <a:pathLst>
              <a:path extrusionOk="0" h="803" w="857">
                <a:moveTo>
                  <a:pt x="825" y="245"/>
                </a:moveTo>
                <a:cubicBezTo>
                  <a:pt x="805" y="197"/>
                  <a:pt x="776" y="155"/>
                  <a:pt x="739" y="118"/>
                </a:cubicBezTo>
                <a:cubicBezTo>
                  <a:pt x="702" y="81"/>
                  <a:pt x="659" y="52"/>
                  <a:pt x="611" y="31"/>
                </a:cubicBezTo>
                <a:cubicBezTo>
                  <a:pt x="562" y="11"/>
                  <a:pt x="509" y="0"/>
                  <a:pt x="455" y="0"/>
                </a:cubicBezTo>
                <a:cubicBezTo>
                  <a:pt x="401" y="0"/>
                  <a:pt x="348" y="11"/>
                  <a:pt x="299" y="31"/>
                </a:cubicBezTo>
                <a:cubicBezTo>
                  <a:pt x="251" y="52"/>
                  <a:pt x="208" y="81"/>
                  <a:pt x="171" y="118"/>
                </a:cubicBezTo>
                <a:cubicBezTo>
                  <a:pt x="134" y="155"/>
                  <a:pt x="105" y="197"/>
                  <a:pt x="85" y="245"/>
                </a:cubicBezTo>
                <a:cubicBezTo>
                  <a:pt x="65" y="291"/>
                  <a:pt x="55" y="340"/>
                  <a:pt x="53" y="389"/>
                </a:cubicBezTo>
                <a:cubicBezTo>
                  <a:pt x="53" y="389"/>
                  <a:pt x="53" y="389"/>
                  <a:pt x="53" y="389"/>
                </a:cubicBezTo>
                <a:cubicBezTo>
                  <a:pt x="53" y="393"/>
                  <a:pt x="53" y="397"/>
                  <a:pt x="53" y="401"/>
                </a:cubicBezTo>
                <a:cubicBezTo>
                  <a:pt x="53" y="456"/>
                  <a:pt x="64" y="508"/>
                  <a:pt x="85" y="558"/>
                </a:cubicBezTo>
                <a:cubicBezTo>
                  <a:pt x="105" y="606"/>
                  <a:pt x="134" y="649"/>
                  <a:pt x="171" y="686"/>
                </a:cubicBezTo>
                <a:cubicBezTo>
                  <a:pt x="180" y="694"/>
                  <a:pt x="189" y="703"/>
                  <a:pt x="199" y="711"/>
                </a:cubicBezTo>
                <a:cubicBezTo>
                  <a:pt x="369" y="711"/>
                  <a:pt x="369" y="711"/>
                  <a:pt x="369" y="711"/>
                </a:cubicBezTo>
                <a:cubicBezTo>
                  <a:pt x="233" y="673"/>
                  <a:pt x="134" y="549"/>
                  <a:pt x="134" y="401"/>
                </a:cubicBezTo>
                <a:cubicBezTo>
                  <a:pt x="134" y="397"/>
                  <a:pt x="134" y="393"/>
                  <a:pt x="134" y="389"/>
                </a:cubicBezTo>
                <a:cubicBezTo>
                  <a:pt x="134" y="389"/>
                  <a:pt x="134" y="389"/>
                  <a:pt x="134" y="389"/>
                </a:cubicBezTo>
                <a:cubicBezTo>
                  <a:pt x="141" y="218"/>
                  <a:pt x="282" y="81"/>
                  <a:pt x="455" y="81"/>
                </a:cubicBezTo>
                <a:cubicBezTo>
                  <a:pt x="632" y="81"/>
                  <a:pt x="776" y="225"/>
                  <a:pt x="776" y="402"/>
                </a:cubicBezTo>
                <a:cubicBezTo>
                  <a:pt x="776" y="579"/>
                  <a:pt x="632" y="723"/>
                  <a:pt x="455" y="723"/>
                </a:cubicBezTo>
                <a:cubicBezTo>
                  <a:pt x="455" y="723"/>
                  <a:pt x="455" y="723"/>
                  <a:pt x="455" y="723"/>
                </a:cubicBezTo>
                <a:cubicBezTo>
                  <a:pt x="0" y="723"/>
                  <a:pt x="0" y="723"/>
                  <a:pt x="0" y="723"/>
                </a:cubicBezTo>
                <a:cubicBezTo>
                  <a:pt x="32" y="763"/>
                  <a:pt x="32" y="763"/>
                  <a:pt x="32" y="763"/>
                </a:cubicBezTo>
                <a:cubicBezTo>
                  <a:pt x="0" y="803"/>
                  <a:pt x="0" y="803"/>
                  <a:pt x="0" y="803"/>
                </a:cubicBezTo>
                <a:cubicBezTo>
                  <a:pt x="455" y="803"/>
                  <a:pt x="455" y="803"/>
                  <a:pt x="455" y="803"/>
                </a:cubicBezTo>
                <a:cubicBezTo>
                  <a:pt x="455" y="803"/>
                  <a:pt x="562" y="793"/>
                  <a:pt x="612" y="772"/>
                </a:cubicBezTo>
                <a:cubicBezTo>
                  <a:pt x="659" y="752"/>
                  <a:pt x="702" y="723"/>
                  <a:pt x="739" y="686"/>
                </a:cubicBezTo>
                <a:cubicBezTo>
                  <a:pt x="776" y="649"/>
                  <a:pt x="805" y="606"/>
                  <a:pt x="825" y="558"/>
                </a:cubicBezTo>
                <a:cubicBezTo>
                  <a:pt x="846" y="509"/>
                  <a:pt x="857" y="456"/>
                  <a:pt x="857" y="402"/>
                </a:cubicBezTo>
                <a:cubicBezTo>
                  <a:pt x="857" y="348"/>
                  <a:pt x="846" y="295"/>
                  <a:pt x="825" y="2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38"/>
          <p:cNvSpPr/>
          <p:nvPr/>
        </p:nvSpPr>
        <p:spPr>
          <a:xfrm flipH="1" rot="10800000">
            <a:off x="1135080" y="3024931"/>
            <a:ext cx="775065" cy="308854"/>
          </a:xfrm>
          <a:custGeom>
            <a:rect b="b" l="l" r="r" t="t"/>
            <a:pathLst>
              <a:path extrusionOk="0" h="10000" w="10000">
                <a:moveTo>
                  <a:pt x="9042" y="1962"/>
                </a:moveTo>
                <a:lnTo>
                  <a:pt x="8424" y="0"/>
                </a:lnTo>
                <a:lnTo>
                  <a:pt x="8424" y="1962"/>
                </a:lnTo>
                <a:lnTo>
                  <a:pt x="0" y="1962"/>
                </a:lnTo>
                <a:lnTo>
                  <a:pt x="0" y="7975"/>
                </a:lnTo>
                <a:lnTo>
                  <a:pt x="8424" y="7975"/>
                </a:lnTo>
                <a:lnTo>
                  <a:pt x="8424" y="10000"/>
                </a:lnTo>
                <a:lnTo>
                  <a:pt x="9042" y="7975"/>
                </a:lnTo>
                <a:lnTo>
                  <a:pt x="10000" y="4968"/>
                </a:lnTo>
                <a:lnTo>
                  <a:pt x="9042" y="1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38"/>
          <p:cNvSpPr/>
          <p:nvPr/>
        </p:nvSpPr>
        <p:spPr>
          <a:xfrm flipH="1" rot="10800000">
            <a:off x="10197481" y="3005883"/>
            <a:ext cx="704251" cy="308854"/>
          </a:xfrm>
          <a:custGeom>
            <a:rect b="b" l="l" r="r" t="t"/>
            <a:pathLst>
              <a:path extrusionOk="0" h="308854" w="704251">
                <a:moveTo>
                  <a:pt x="582101" y="308854"/>
                </a:moveTo>
                <a:lnTo>
                  <a:pt x="630000" y="246311"/>
                </a:lnTo>
                <a:lnTo>
                  <a:pt x="704251" y="153439"/>
                </a:lnTo>
                <a:lnTo>
                  <a:pt x="630000" y="60597"/>
                </a:lnTo>
                <a:lnTo>
                  <a:pt x="582101" y="0"/>
                </a:lnTo>
                <a:lnTo>
                  <a:pt x="582101" y="60597"/>
                </a:lnTo>
                <a:lnTo>
                  <a:pt x="0" y="60597"/>
                </a:lnTo>
                <a:lnTo>
                  <a:pt x="0" y="246311"/>
                </a:lnTo>
                <a:lnTo>
                  <a:pt x="582101" y="246311"/>
                </a:lnTo>
                <a:lnTo>
                  <a:pt x="582101" y="3088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1" name="Google Shape;401;p138"/>
          <p:cNvGrpSpPr/>
          <p:nvPr/>
        </p:nvGrpSpPr>
        <p:grpSpPr>
          <a:xfrm>
            <a:off x="5600510" y="3295665"/>
            <a:ext cx="1551670" cy="1539882"/>
            <a:chOff x="7285038" y="6072188"/>
            <a:chExt cx="3084131" cy="3060700"/>
          </a:xfrm>
        </p:grpSpPr>
        <p:sp>
          <p:nvSpPr>
            <p:cNvPr id="402" name="Google Shape;402;p138"/>
            <p:cNvSpPr/>
            <p:nvPr/>
          </p:nvSpPr>
          <p:spPr>
            <a:xfrm>
              <a:off x="8918576" y="6072188"/>
              <a:ext cx="1450593" cy="2143125"/>
            </a:xfrm>
            <a:custGeom>
              <a:rect b="b" l="l" r="r" t="t"/>
              <a:pathLst>
                <a:path extrusionOk="0" h="22500" w="15000">
                  <a:moveTo>
                    <a:pt x="0" y="0"/>
                  </a:moveTo>
                  <a:cubicBezTo>
                    <a:pt x="8284" y="0"/>
                    <a:pt x="15000" y="6716"/>
                    <a:pt x="15000" y="15000"/>
                  </a:cubicBezTo>
                  <a:cubicBezTo>
                    <a:pt x="15000" y="17633"/>
                    <a:pt x="14307" y="20220"/>
                    <a:pt x="12990" y="22500"/>
                  </a:cubicBezTo>
                  <a:lnTo>
                    <a:pt x="0" y="1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E3FE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38"/>
            <p:cNvSpPr/>
            <p:nvPr/>
          </p:nvSpPr>
          <p:spPr>
            <a:xfrm>
              <a:off x="7680325" y="7500938"/>
              <a:ext cx="2476500" cy="1631950"/>
            </a:xfrm>
            <a:custGeom>
              <a:rect b="b" l="l" r="r" t="t"/>
              <a:pathLst>
                <a:path extrusionOk="0" h="8566" w="12990">
                  <a:moveTo>
                    <a:pt x="12990" y="3750"/>
                  </a:moveTo>
                  <a:cubicBezTo>
                    <a:pt x="10919" y="7337"/>
                    <a:pt x="6332" y="8566"/>
                    <a:pt x="2745" y="6495"/>
                  </a:cubicBezTo>
                  <a:cubicBezTo>
                    <a:pt x="1605" y="5837"/>
                    <a:pt x="658" y="4890"/>
                    <a:pt x="0" y="3750"/>
                  </a:cubicBezTo>
                  <a:lnTo>
                    <a:pt x="6495" y="0"/>
                  </a:lnTo>
                  <a:lnTo>
                    <a:pt x="12990" y="3750"/>
                  </a:lnTo>
                  <a:close/>
                </a:path>
              </a:pathLst>
            </a:custGeom>
            <a:solidFill>
              <a:srgbClr val="99E3FE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38"/>
            <p:cNvSpPr/>
            <p:nvPr/>
          </p:nvSpPr>
          <p:spPr>
            <a:xfrm>
              <a:off x="7285038" y="6072188"/>
              <a:ext cx="1633537" cy="2143125"/>
            </a:xfrm>
            <a:custGeom>
              <a:rect b="b" l="l" r="r" t="t"/>
              <a:pathLst>
                <a:path extrusionOk="0" h="22500" w="17133">
                  <a:moveTo>
                    <a:pt x="4142" y="22500"/>
                  </a:moveTo>
                  <a:cubicBezTo>
                    <a:pt x="0" y="15325"/>
                    <a:pt x="2458" y="6152"/>
                    <a:pt x="9633" y="2009"/>
                  </a:cubicBezTo>
                  <a:cubicBezTo>
                    <a:pt x="11913" y="693"/>
                    <a:pt x="14500" y="0"/>
                    <a:pt x="17133" y="0"/>
                  </a:cubicBezTo>
                  <a:lnTo>
                    <a:pt x="17133" y="15000"/>
                  </a:lnTo>
                  <a:lnTo>
                    <a:pt x="4142" y="22500"/>
                  </a:lnTo>
                  <a:close/>
                </a:path>
              </a:pathLst>
            </a:custGeom>
            <a:solidFill>
              <a:srgbClr val="99E3FE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5" name="Google Shape;405;p138"/>
          <p:cNvSpPr txBox="1"/>
          <p:nvPr/>
        </p:nvSpPr>
        <p:spPr>
          <a:xfrm>
            <a:off x="5765748" y="3578212"/>
            <a:ext cx="697346" cy="4362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05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Business &amp; Data Under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05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standing</a:t>
            </a:r>
            <a:endParaRPr b="0" i="0" sz="10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38"/>
          <p:cNvSpPr txBox="1"/>
          <p:nvPr/>
        </p:nvSpPr>
        <p:spPr>
          <a:xfrm>
            <a:off x="6482788" y="3578212"/>
            <a:ext cx="547404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Agile Metho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dology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38"/>
          <p:cNvSpPr txBox="1"/>
          <p:nvPr/>
        </p:nvSpPr>
        <p:spPr>
          <a:xfrm>
            <a:off x="7407577" y="3604663"/>
            <a:ext cx="1796154" cy="299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8588" lvl="1" marL="1285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▪"/>
            </a:pPr>
            <a:r>
              <a:rPr b="1" i="0" lang="en-US" sz="12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Data Modeling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006" lvl="1" marL="1285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4938" lvl="2" marL="268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−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algorithms to answer the business question (binary classification, segmentation, forecasting 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8738" lvl="2" marL="268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4938" lvl="2" marL="268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−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and validation of the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133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133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8738" lvl="2" marL="268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8738" lvl="2" marL="268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8738" lvl="2" marL="268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8738" lvl="2" marL="268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38"/>
          <p:cNvSpPr/>
          <p:nvPr/>
        </p:nvSpPr>
        <p:spPr>
          <a:xfrm flipH="1" rot="10800000">
            <a:off x="4140285" y="3087474"/>
            <a:ext cx="1303918" cy="185718"/>
          </a:xfrm>
          <a:custGeom>
            <a:rect b="b" l="l" r="r" t="t"/>
            <a:pathLst>
              <a:path extrusionOk="0" h="10000" w="10006">
                <a:moveTo>
                  <a:pt x="9992" y="10000"/>
                </a:moveTo>
                <a:cubicBezTo>
                  <a:pt x="10026" y="7376"/>
                  <a:pt x="9987" y="4129"/>
                  <a:pt x="9992" y="0"/>
                </a:cubicBezTo>
                <a:lnTo>
                  <a:pt x="0" y="0"/>
                </a:lnTo>
                <a:lnTo>
                  <a:pt x="0" y="10000"/>
                </a:lnTo>
                <a:lnTo>
                  <a:pt x="9992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1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442" y="2937957"/>
            <a:ext cx="498358" cy="49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84850" y="2899591"/>
            <a:ext cx="548990" cy="548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138"/>
          <p:cNvGrpSpPr/>
          <p:nvPr/>
        </p:nvGrpSpPr>
        <p:grpSpPr>
          <a:xfrm>
            <a:off x="2539766" y="3024931"/>
            <a:ext cx="898166" cy="308854"/>
            <a:chOff x="2539766" y="3024931"/>
            <a:chExt cx="898166" cy="308854"/>
          </a:xfrm>
        </p:grpSpPr>
        <p:sp>
          <p:nvSpPr>
            <p:cNvPr id="412" name="Google Shape;412;p138"/>
            <p:cNvSpPr/>
            <p:nvPr/>
          </p:nvSpPr>
          <p:spPr>
            <a:xfrm flipH="1" rot="10800000">
              <a:off x="2662867" y="3024931"/>
              <a:ext cx="775065" cy="308854"/>
            </a:xfrm>
            <a:custGeom>
              <a:rect b="b" l="l" r="r" t="t"/>
              <a:pathLst>
                <a:path extrusionOk="0" h="316" w="793">
                  <a:moveTo>
                    <a:pt x="717" y="62"/>
                  </a:moveTo>
                  <a:lnTo>
                    <a:pt x="668" y="0"/>
                  </a:lnTo>
                  <a:lnTo>
                    <a:pt x="668" y="62"/>
                  </a:lnTo>
                  <a:lnTo>
                    <a:pt x="0" y="62"/>
                  </a:lnTo>
                  <a:lnTo>
                    <a:pt x="76" y="157"/>
                  </a:lnTo>
                  <a:lnTo>
                    <a:pt x="0" y="252"/>
                  </a:lnTo>
                  <a:lnTo>
                    <a:pt x="668" y="252"/>
                  </a:lnTo>
                  <a:lnTo>
                    <a:pt x="668" y="316"/>
                  </a:lnTo>
                  <a:lnTo>
                    <a:pt x="717" y="252"/>
                  </a:lnTo>
                  <a:lnTo>
                    <a:pt x="793" y="157"/>
                  </a:lnTo>
                  <a:lnTo>
                    <a:pt x="717" y="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38"/>
            <p:cNvSpPr/>
            <p:nvPr/>
          </p:nvSpPr>
          <p:spPr>
            <a:xfrm flipH="1" rot="10800000">
              <a:off x="2539766" y="3087474"/>
              <a:ext cx="653839" cy="185718"/>
            </a:xfrm>
            <a:custGeom>
              <a:rect b="b" l="l" r="r" t="t"/>
              <a:pathLst>
                <a:path extrusionOk="0" h="10000" w="10006">
                  <a:moveTo>
                    <a:pt x="9992" y="10000"/>
                  </a:moveTo>
                  <a:cubicBezTo>
                    <a:pt x="10026" y="7376"/>
                    <a:pt x="9987" y="4129"/>
                    <a:pt x="9992" y="0"/>
                  </a:cubicBezTo>
                  <a:lnTo>
                    <a:pt x="0" y="0"/>
                  </a:lnTo>
                  <a:lnTo>
                    <a:pt x="0" y="10000"/>
                  </a:lnTo>
                  <a:lnTo>
                    <a:pt x="9992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4" name="Google Shape;414;p138"/>
          <p:cNvSpPr/>
          <p:nvPr/>
        </p:nvSpPr>
        <p:spPr>
          <a:xfrm rot="5400000">
            <a:off x="1871534" y="1360607"/>
            <a:ext cx="261792" cy="2871004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38"/>
          <p:cNvSpPr/>
          <p:nvPr/>
        </p:nvSpPr>
        <p:spPr>
          <a:xfrm rot="5400000">
            <a:off x="6166459" y="33993"/>
            <a:ext cx="294131" cy="5537522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38"/>
          <p:cNvSpPr/>
          <p:nvPr/>
        </p:nvSpPr>
        <p:spPr>
          <a:xfrm rot="5400000">
            <a:off x="10331249" y="1623570"/>
            <a:ext cx="256479" cy="2339765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7" name="Google Shape;417;p1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99584" y="2955603"/>
            <a:ext cx="518983" cy="518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1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019998" y="2970162"/>
            <a:ext cx="522548" cy="522548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38"/>
          <p:cNvSpPr txBox="1"/>
          <p:nvPr/>
        </p:nvSpPr>
        <p:spPr>
          <a:xfrm>
            <a:off x="5946087" y="4269546"/>
            <a:ext cx="952556" cy="258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Delivery Management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38"/>
          <p:cNvSpPr txBox="1"/>
          <p:nvPr/>
        </p:nvSpPr>
        <p:spPr>
          <a:xfrm>
            <a:off x="5559782" y="5072831"/>
            <a:ext cx="2274375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8588" lvl="1" marL="1285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▪"/>
            </a:pPr>
            <a:r>
              <a:rPr b="1" i="0" lang="en-US" sz="12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Exploratory Analysis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38" lvl="2" marL="268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−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Descriptive analysis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38" lvl="2" marL="268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−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38" lvl="2" marL="268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−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38" lvl="2" marL="268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−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story telling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8738" lvl="2" marL="268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38"/>
          <p:cNvSpPr txBox="1"/>
          <p:nvPr/>
        </p:nvSpPr>
        <p:spPr>
          <a:xfrm>
            <a:off x="10976464" y="292682"/>
            <a:ext cx="5338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Analytics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138"/>
          <p:cNvGrpSpPr/>
          <p:nvPr/>
        </p:nvGrpSpPr>
        <p:grpSpPr>
          <a:xfrm>
            <a:off x="11557889" y="135255"/>
            <a:ext cx="468744" cy="468742"/>
            <a:chOff x="11706853" y="287655"/>
            <a:chExt cx="468744" cy="468742"/>
          </a:xfrm>
        </p:grpSpPr>
        <p:sp>
          <p:nvSpPr>
            <p:cNvPr id="423" name="Google Shape;423;p138"/>
            <p:cNvSpPr/>
            <p:nvPr/>
          </p:nvSpPr>
          <p:spPr>
            <a:xfrm>
              <a:off x="11706853" y="287655"/>
              <a:ext cx="468744" cy="46874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4" name="Google Shape;424;p13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795074" y="375875"/>
              <a:ext cx="292302" cy="2923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5" name="Google Shape;425;p13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10028" y="2961242"/>
            <a:ext cx="450886" cy="450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39"/>
          <p:cNvSpPr txBox="1"/>
          <p:nvPr>
            <p:ph type="title"/>
          </p:nvPr>
        </p:nvSpPr>
        <p:spPr>
          <a:xfrm>
            <a:off x="531813" y="560588"/>
            <a:ext cx="11089972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Technologies Infomineo can be handling  </a:t>
            </a:r>
            <a:endParaRPr/>
          </a:p>
        </p:txBody>
      </p:sp>
      <p:sp>
        <p:nvSpPr>
          <p:cNvPr id="431" name="Google Shape;431;p139"/>
          <p:cNvSpPr/>
          <p:nvPr/>
        </p:nvSpPr>
        <p:spPr>
          <a:xfrm>
            <a:off x="531813" y="1323975"/>
            <a:ext cx="1154112" cy="443198"/>
          </a:xfrm>
          <a:prstGeom prst="rect">
            <a:avLst/>
          </a:prstGeom>
          <a:solidFill>
            <a:srgbClr val="66D5FF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Capabilities we already have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39"/>
          <p:cNvSpPr/>
          <p:nvPr/>
        </p:nvSpPr>
        <p:spPr>
          <a:xfrm>
            <a:off x="527693" y="1919002"/>
            <a:ext cx="1154112" cy="443198"/>
          </a:xfrm>
          <a:prstGeom prst="rect">
            <a:avLst/>
          </a:prstGeom>
          <a:solidFill>
            <a:srgbClr val="6D90F8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Capabilities we are building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3" name="Google Shape;433;p139"/>
          <p:cNvGrpSpPr/>
          <p:nvPr/>
        </p:nvGrpSpPr>
        <p:grpSpPr>
          <a:xfrm>
            <a:off x="1853049" y="1262430"/>
            <a:ext cx="8683331" cy="5373371"/>
            <a:chOff x="1853049" y="1262430"/>
            <a:chExt cx="8683331" cy="5373371"/>
          </a:xfrm>
        </p:grpSpPr>
        <p:grpSp>
          <p:nvGrpSpPr>
            <p:cNvPr id="434" name="Google Shape;434;p139"/>
            <p:cNvGrpSpPr/>
            <p:nvPr/>
          </p:nvGrpSpPr>
          <p:grpSpPr>
            <a:xfrm>
              <a:off x="1853049" y="1369305"/>
              <a:ext cx="8683331" cy="5266496"/>
              <a:chOff x="1845346" y="1803048"/>
              <a:chExt cx="8283097" cy="4832753"/>
            </a:xfrm>
          </p:grpSpPr>
          <p:pic>
            <p:nvPicPr>
              <p:cNvPr id="435" name="Google Shape;435;p13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13041"/>
              <a:stretch/>
            </p:blipFill>
            <p:spPr>
              <a:xfrm>
                <a:off x="1921546" y="1803048"/>
                <a:ext cx="7971276" cy="47756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6" name="Google Shape;436;p139"/>
              <p:cNvSpPr/>
              <p:nvPr/>
            </p:nvSpPr>
            <p:spPr>
              <a:xfrm>
                <a:off x="1845346" y="5404873"/>
                <a:ext cx="1911157" cy="1173778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39"/>
              <p:cNvSpPr/>
              <p:nvPr/>
            </p:nvSpPr>
            <p:spPr>
              <a:xfrm>
                <a:off x="8217286" y="5462023"/>
                <a:ext cx="1911157" cy="1173778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38" name="Google Shape;438;p1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62071" y="5559698"/>
              <a:ext cx="774309" cy="4106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9" name="Google Shape;439;p139"/>
            <p:cNvSpPr/>
            <p:nvPr/>
          </p:nvSpPr>
          <p:spPr>
            <a:xfrm>
              <a:off x="3113816" y="1675060"/>
              <a:ext cx="1258140" cy="373676"/>
            </a:xfrm>
            <a:prstGeom prst="rect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39"/>
            <p:cNvSpPr/>
            <p:nvPr/>
          </p:nvSpPr>
          <p:spPr>
            <a:xfrm>
              <a:off x="1853049" y="2222291"/>
              <a:ext cx="1258140" cy="373676"/>
            </a:xfrm>
            <a:prstGeom prst="rect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39"/>
            <p:cNvSpPr/>
            <p:nvPr/>
          </p:nvSpPr>
          <p:spPr>
            <a:xfrm>
              <a:off x="6309092" y="1262430"/>
              <a:ext cx="698967" cy="851150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39"/>
            <p:cNvSpPr/>
            <p:nvPr/>
          </p:nvSpPr>
          <p:spPr>
            <a:xfrm>
              <a:off x="8174226" y="1567504"/>
              <a:ext cx="698967" cy="851150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39"/>
            <p:cNvSpPr/>
            <p:nvPr/>
          </p:nvSpPr>
          <p:spPr>
            <a:xfrm>
              <a:off x="5129570" y="1624016"/>
              <a:ext cx="1096271" cy="373676"/>
            </a:xfrm>
            <a:prstGeom prst="rect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39"/>
            <p:cNvSpPr/>
            <p:nvPr/>
          </p:nvSpPr>
          <p:spPr>
            <a:xfrm>
              <a:off x="9080813" y="2451541"/>
              <a:ext cx="1067662" cy="373676"/>
            </a:xfrm>
            <a:prstGeom prst="rect">
              <a:avLst/>
            </a:prstGeom>
            <a:noFill/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39"/>
            <p:cNvSpPr/>
            <p:nvPr/>
          </p:nvSpPr>
          <p:spPr>
            <a:xfrm>
              <a:off x="8873193" y="4526955"/>
              <a:ext cx="1275282" cy="373676"/>
            </a:xfrm>
            <a:prstGeom prst="rect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39"/>
            <p:cNvSpPr/>
            <p:nvPr/>
          </p:nvSpPr>
          <p:spPr>
            <a:xfrm>
              <a:off x="8992655" y="4991158"/>
              <a:ext cx="1155820" cy="373676"/>
            </a:xfrm>
            <a:prstGeom prst="rect">
              <a:avLst/>
            </a:prstGeom>
            <a:noFill/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39"/>
            <p:cNvSpPr/>
            <p:nvPr/>
          </p:nvSpPr>
          <p:spPr>
            <a:xfrm>
              <a:off x="7008059" y="1558317"/>
              <a:ext cx="1096271" cy="373676"/>
            </a:xfrm>
            <a:prstGeom prst="rect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39"/>
            <p:cNvSpPr/>
            <p:nvPr/>
          </p:nvSpPr>
          <p:spPr>
            <a:xfrm>
              <a:off x="9151195" y="2915744"/>
              <a:ext cx="997280" cy="935396"/>
            </a:xfrm>
            <a:prstGeom prst="rect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39"/>
            <p:cNvSpPr/>
            <p:nvPr/>
          </p:nvSpPr>
          <p:spPr>
            <a:xfrm>
              <a:off x="1983479" y="3851139"/>
              <a:ext cx="997280" cy="499894"/>
            </a:xfrm>
            <a:prstGeom prst="rect">
              <a:avLst/>
            </a:prstGeom>
            <a:noFill/>
            <a:ln cap="flat" cmpd="sng" w="25400">
              <a:solidFill>
                <a:srgbClr val="0F47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39"/>
            <p:cNvSpPr/>
            <p:nvPr/>
          </p:nvSpPr>
          <p:spPr>
            <a:xfrm>
              <a:off x="2356159" y="4413312"/>
              <a:ext cx="997280" cy="499894"/>
            </a:xfrm>
            <a:prstGeom prst="rect">
              <a:avLst/>
            </a:prstGeom>
            <a:noFill/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39"/>
            <p:cNvSpPr/>
            <p:nvPr/>
          </p:nvSpPr>
          <p:spPr>
            <a:xfrm>
              <a:off x="4687324" y="5390837"/>
              <a:ext cx="997280" cy="499894"/>
            </a:xfrm>
            <a:prstGeom prst="rect">
              <a:avLst/>
            </a:prstGeom>
            <a:noFill/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39"/>
            <p:cNvSpPr/>
            <p:nvPr/>
          </p:nvSpPr>
          <p:spPr>
            <a:xfrm>
              <a:off x="2225128" y="3141187"/>
              <a:ext cx="459321" cy="59743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39"/>
            <p:cNvSpPr/>
            <p:nvPr/>
          </p:nvSpPr>
          <p:spPr>
            <a:xfrm>
              <a:off x="8033615" y="5423070"/>
              <a:ext cx="459321" cy="59743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39"/>
            <p:cNvSpPr/>
            <p:nvPr/>
          </p:nvSpPr>
          <p:spPr>
            <a:xfrm>
              <a:off x="8992655" y="4064246"/>
              <a:ext cx="1155820" cy="373676"/>
            </a:xfrm>
            <a:prstGeom prst="rect">
              <a:avLst/>
            </a:prstGeom>
            <a:noFill/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40"/>
          <p:cNvSpPr txBox="1"/>
          <p:nvPr/>
        </p:nvSpPr>
        <p:spPr>
          <a:xfrm>
            <a:off x="142504" y="4011287"/>
            <a:ext cx="2732556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8E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8E8E8E"/>
                </a:solidFill>
                <a:latin typeface="Calibri"/>
                <a:ea typeface="Calibri"/>
                <a:cs typeface="Calibri"/>
                <a:sym typeface="Calibri"/>
              </a:rPr>
              <a:t>“I was really impressed by the responsiveness of the team : they came up with a first and quite impressive dashboard proposition within only a couple of days. I also really appreciated the quality of the work; it was really helpful for us to identify the data cleansing needed in our ERP</a:t>
            </a:r>
            <a:r>
              <a:rPr b="0" i="0" lang="en-US" sz="1200" u="none" cap="none" strike="noStrike">
                <a:solidFill>
                  <a:srgbClr val="8E8E8E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1" lang="en-US" sz="1200" u="none" cap="none" strike="noStrike">
                <a:solidFill>
                  <a:srgbClr val="8E8E8E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8E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8E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8E8E8E"/>
                </a:solidFill>
                <a:latin typeface="Calibri"/>
                <a:ea typeface="Calibri"/>
                <a:cs typeface="Calibri"/>
                <a:sym typeface="Calibri"/>
              </a:rPr>
              <a:t> ─ </a:t>
            </a:r>
            <a:r>
              <a:rPr b="1" i="0" lang="en-US" sz="1200" u="none" cap="none" strike="noStrike">
                <a:solidFill>
                  <a:srgbClr val="8E8E8E"/>
                </a:solidFill>
                <a:latin typeface="Calibri"/>
                <a:ea typeface="Calibri"/>
                <a:cs typeface="Calibri"/>
                <a:sym typeface="Calibri"/>
              </a:rPr>
              <a:t>Chief Human Capital Officer (Client)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40"/>
          <p:cNvSpPr/>
          <p:nvPr/>
        </p:nvSpPr>
        <p:spPr>
          <a:xfrm>
            <a:off x="6123425" y="547633"/>
            <a:ext cx="2596909" cy="5762734"/>
          </a:xfrm>
          <a:prstGeom prst="roundRect">
            <a:avLst>
              <a:gd fmla="val 6245" name="adj"/>
            </a:avLst>
          </a:prstGeom>
          <a:solidFill>
            <a:schemeClr val="lt1"/>
          </a:solidFill>
          <a:ln>
            <a:noFill/>
          </a:ln>
          <a:effectLst>
            <a:outerShdw blurRad="381000" sx="102000" rotWithShape="0" algn="ctr" sy="102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40"/>
          <p:cNvSpPr/>
          <p:nvPr/>
        </p:nvSpPr>
        <p:spPr>
          <a:xfrm>
            <a:off x="9046451" y="547633"/>
            <a:ext cx="2596909" cy="5762734"/>
          </a:xfrm>
          <a:prstGeom prst="roundRect">
            <a:avLst>
              <a:gd fmla="val 6245" name="adj"/>
            </a:avLst>
          </a:prstGeom>
          <a:solidFill>
            <a:schemeClr val="lt1"/>
          </a:solidFill>
          <a:ln>
            <a:noFill/>
          </a:ln>
          <a:effectLst>
            <a:outerShdw blurRad="381000" sx="102000" rotWithShape="0" algn="ctr" sy="102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40"/>
          <p:cNvSpPr/>
          <p:nvPr/>
        </p:nvSpPr>
        <p:spPr>
          <a:xfrm>
            <a:off x="3200400" y="547633"/>
            <a:ext cx="2596909" cy="5762734"/>
          </a:xfrm>
          <a:prstGeom prst="roundRect">
            <a:avLst>
              <a:gd fmla="val 6245" name="adj"/>
            </a:avLst>
          </a:prstGeom>
          <a:solidFill>
            <a:schemeClr val="lt1"/>
          </a:solidFill>
          <a:ln>
            <a:noFill/>
          </a:ln>
          <a:effectLst>
            <a:outerShdw blurRad="381000" sx="102000" rotWithShape="0" algn="ctr" sy="102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40"/>
          <p:cNvSpPr txBox="1"/>
          <p:nvPr/>
        </p:nvSpPr>
        <p:spPr>
          <a:xfrm>
            <a:off x="3403168" y="1527156"/>
            <a:ext cx="2191373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The client wants to have an automatized Human Resource Dashboard to track, analyze and report on HR KPIs.</a:t>
            </a:r>
            <a:endParaRPr b="0" i="0" sz="1300" u="none" cap="none" strike="noStrik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The firm was looking for: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140"/>
          <p:cNvSpPr txBox="1"/>
          <p:nvPr/>
        </p:nvSpPr>
        <p:spPr>
          <a:xfrm>
            <a:off x="6326193" y="1527156"/>
            <a:ext cx="2191373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The company decided to use</a:t>
            </a:r>
            <a:r>
              <a:rPr b="1" i="0" lang="en-US" sz="13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Infomineo’s Data Analytics service as a solution </a:t>
            </a:r>
            <a:r>
              <a:rPr b="0" i="0" lang="en-US" sz="13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to cover</a:t>
            </a:r>
            <a:r>
              <a:rPr b="1" i="0" lang="en-US" sz="13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40"/>
          <p:cNvSpPr txBox="1"/>
          <p:nvPr/>
        </p:nvSpPr>
        <p:spPr>
          <a:xfrm>
            <a:off x="9171006" y="4019289"/>
            <a:ext cx="2456492" cy="26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Estimated </a:t>
            </a:r>
            <a:r>
              <a:rPr b="1" i="0" lang="en-US" sz="13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1 FTE </a:t>
            </a:r>
            <a:r>
              <a:rPr b="0" i="0" lang="en-US" sz="13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from the HR department could be </a:t>
            </a:r>
            <a:r>
              <a:rPr b="1" i="0" lang="en-US" sz="13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reallocated to other tasks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Helped the company to start its </a:t>
            </a:r>
            <a:r>
              <a:rPr b="1" i="0" lang="en-US" sz="13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Data Transformation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Infomineo has been asked to work with client’s Finance Team to create another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444444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44444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40"/>
          <p:cNvSpPr/>
          <p:nvPr/>
        </p:nvSpPr>
        <p:spPr>
          <a:xfrm>
            <a:off x="3200400" y="547632"/>
            <a:ext cx="2596908" cy="693792"/>
          </a:xfrm>
          <a:prstGeom prst="roundRect">
            <a:avLst>
              <a:gd fmla="val 2040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40"/>
          <p:cNvSpPr txBox="1"/>
          <p:nvPr/>
        </p:nvSpPr>
        <p:spPr>
          <a:xfrm>
            <a:off x="3403168" y="665402"/>
            <a:ext cx="1054714" cy="470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Client</a:t>
            </a:r>
            <a:br>
              <a:rPr b="0" i="0" lang="en-US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Challenge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40"/>
          <p:cNvSpPr/>
          <p:nvPr/>
        </p:nvSpPr>
        <p:spPr>
          <a:xfrm>
            <a:off x="4776348" y="446625"/>
            <a:ext cx="867026" cy="895806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40"/>
          <p:cNvSpPr/>
          <p:nvPr/>
        </p:nvSpPr>
        <p:spPr>
          <a:xfrm>
            <a:off x="6123425" y="547632"/>
            <a:ext cx="2596908" cy="693792"/>
          </a:xfrm>
          <a:prstGeom prst="roundRect">
            <a:avLst>
              <a:gd fmla="val 2040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40"/>
          <p:cNvSpPr txBox="1"/>
          <p:nvPr/>
        </p:nvSpPr>
        <p:spPr>
          <a:xfrm>
            <a:off x="6326193" y="665402"/>
            <a:ext cx="867025" cy="470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Our</a:t>
            </a:r>
            <a:br>
              <a:rPr b="0" i="0" lang="en-US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40"/>
          <p:cNvSpPr/>
          <p:nvPr/>
        </p:nvSpPr>
        <p:spPr>
          <a:xfrm>
            <a:off x="7676160" y="446625"/>
            <a:ext cx="867026" cy="895806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40"/>
          <p:cNvSpPr/>
          <p:nvPr/>
        </p:nvSpPr>
        <p:spPr>
          <a:xfrm>
            <a:off x="9046451" y="547632"/>
            <a:ext cx="2596908" cy="693792"/>
          </a:xfrm>
          <a:prstGeom prst="roundRect">
            <a:avLst>
              <a:gd fmla="val 2040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40"/>
          <p:cNvSpPr txBox="1"/>
          <p:nvPr/>
        </p:nvSpPr>
        <p:spPr>
          <a:xfrm>
            <a:off x="9249219" y="783127"/>
            <a:ext cx="943429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Outcome</a:t>
            </a:r>
            <a:endParaRPr b="0" i="0" sz="1800" u="none" cap="none" strike="noStrike">
              <a:solidFill>
                <a:schemeClr val="l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475" name="Google Shape;475;p140"/>
          <p:cNvSpPr/>
          <p:nvPr/>
        </p:nvSpPr>
        <p:spPr>
          <a:xfrm>
            <a:off x="10599185" y="446625"/>
            <a:ext cx="867026" cy="895806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6" name="Google Shape;476;p140"/>
          <p:cNvGrpSpPr/>
          <p:nvPr/>
        </p:nvGrpSpPr>
        <p:grpSpPr>
          <a:xfrm>
            <a:off x="10755642" y="644211"/>
            <a:ext cx="492943" cy="457112"/>
            <a:chOff x="7154863" y="4446588"/>
            <a:chExt cx="527050" cy="506412"/>
          </a:xfrm>
        </p:grpSpPr>
        <p:sp>
          <p:nvSpPr>
            <p:cNvPr id="477" name="Google Shape;477;p140"/>
            <p:cNvSpPr/>
            <p:nvPr/>
          </p:nvSpPr>
          <p:spPr>
            <a:xfrm>
              <a:off x="7154863" y="4446588"/>
              <a:ext cx="527050" cy="506412"/>
            </a:xfrm>
            <a:custGeom>
              <a:rect b="b" l="l" r="r" t="t"/>
              <a:pathLst>
                <a:path extrusionOk="0" h="806" w="840">
                  <a:moveTo>
                    <a:pt x="831" y="80"/>
                  </a:moveTo>
                  <a:cubicBezTo>
                    <a:pt x="114" y="80"/>
                    <a:pt x="114" y="80"/>
                    <a:pt x="114" y="80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4"/>
                    <a:pt x="110" y="0"/>
                    <a:pt x="10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7"/>
                  </a:cubicBezTo>
                  <a:cubicBezTo>
                    <a:pt x="0" y="749"/>
                    <a:pt x="0" y="749"/>
                    <a:pt x="0" y="749"/>
                  </a:cubicBezTo>
                  <a:cubicBezTo>
                    <a:pt x="0" y="780"/>
                    <a:pt x="25" y="806"/>
                    <a:pt x="57" y="806"/>
                  </a:cubicBezTo>
                  <a:cubicBezTo>
                    <a:pt x="95" y="806"/>
                    <a:pt x="95" y="806"/>
                    <a:pt x="95" y="806"/>
                  </a:cubicBezTo>
                  <a:cubicBezTo>
                    <a:pt x="105" y="806"/>
                    <a:pt x="105" y="806"/>
                    <a:pt x="105" y="806"/>
                  </a:cubicBezTo>
                  <a:cubicBezTo>
                    <a:pt x="831" y="806"/>
                    <a:pt x="831" y="806"/>
                    <a:pt x="831" y="806"/>
                  </a:cubicBezTo>
                  <a:cubicBezTo>
                    <a:pt x="836" y="806"/>
                    <a:pt x="840" y="802"/>
                    <a:pt x="840" y="797"/>
                  </a:cubicBezTo>
                  <a:cubicBezTo>
                    <a:pt x="840" y="89"/>
                    <a:pt x="840" y="89"/>
                    <a:pt x="840" y="89"/>
                  </a:cubicBezTo>
                  <a:cubicBezTo>
                    <a:pt x="840" y="84"/>
                    <a:pt x="836" y="80"/>
                    <a:pt x="831" y="80"/>
                  </a:cubicBezTo>
                  <a:close/>
                  <a:moveTo>
                    <a:pt x="57" y="17"/>
                  </a:moveTo>
                  <a:cubicBezTo>
                    <a:pt x="97" y="17"/>
                    <a:pt x="97" y="17"/>
                    <a:pt x="97" y="17"/>
                  </a:cubicBezTo>
                  <a:cubicBezTo>
                    <a:pt x="97" y="692"/>
                    <a:pt x="97" y="692"/>
                    <a:pt x="97" y="692"/>
                  </a:cubicBezTo>
                  <a:cubicBezTo>
                    <a:pt x="57" y="692"/>
                    <a:pt x="57" y="692"/>
                    <a:pt x="57" y="692"/>
                  </a:cubicBezTo>
                  <a:cubicBezTo>
                    <a:pt x="41" y="692"/>
                    <a:pt x="27" y="698"/>
                    <a:pt x="17" y="70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35"/>
                    <a:pt x="35" y="17"/>
                    <a:pt x="57" y="17"/>
                  </a:cubicBezTo>
                  <a:close/>
                  <a:moveTo>
                    <a:pt x="823" y="788"/>
                  </a:moveTo>
                  <a:cubicBezTo>
                    <a:pt x="105" y="788"/>
                    <a:pt x="105" y="788"/>
                    <a:pt x="105" y="788"/>
                  </a:cubicBezTo>
                  <a:cubicBezTo>
                    <a:pt x="95" y="788"/>
                    <a:pt x="95" y="788"/>
                    <a:pt x="95" y="788"/>
                  </a:cubicBezTo>
                  <a:cubicBezTo>
                    <a:pt x="57" y="788"/>
                    <a:pt x="57" y="788"/>
                    <a:pt x="57" y="788"/>
                  </a:cubicBezTo>
                  <a:cubicBezTo>
                    <a:pt x="35" y="788"/>
                    <a:pt x="17" y="771"/>
                    <a:pt x="17" y="749"/>
                  </a:cubicBezTo>
                  <a:cubicBezTo>
                    <a:pt x="17" y="727"/>
                    <a:pt x="35" y="709"/>
                    <a:pt x="57" y="709"/>
                  </a:cubicBezTo>
                  <a:cubicBezTo>
                    <a:pt x="105" y="709"/>
                    <a:pt x="105" y="709"/>
                    <a:pt x="105" y="709"/>
                  </a:cubicBezTo>
                  <a:cubicBezTo>
                    <a:pt x="110" y="709"/>
                    <a:pt x="114" y="705"/>
                    <a:pt x="114" y="700"/>
                  </a:cubicBezTo>
                  <a:cubicBezTo>
                    <a:pt x="114" y="98"/>
                    <a:pt x="114" y="98"/>
                    <a:pt x="114" y="98"/>
                  </a:cubicBezTo>
                  <a:cubicBezTo>
                    <a:pt x="823" y="98"/>
                    <a:pt x="823" y="98"/>
                    <a:pt x="823" y="98"/>
                  </a:cubicBezTo>
                  <a:lnTo>
                    <a:pt x="823" y="7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4444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40"/>
            <p:cNvSpPr/>
            <p:nvPr/>
          </p:nvSpPr>
          <p:spPr>
            <a:xfrm>
              <a:off x="7275513" y="4554538"/>
              <a:ext cx="344488" cy="336550"/>
            </a:xfrm>
            <a:custGeom>
              <a:rect b="b" l="l" r="r" t="t"/>
              <a:pathLst>
                <a:path extrusionOk="0" h="537" w="549">
                  <a:moveTo>
                    <a:pt x="4" y="226"/>
                  </a:moveTo>
                  <a:cubicBezTo>
                    <a:pt x="71" y="293"/>
                    <a:pt x="71" y="293"/>
                    <a:pt x="71" y="293"/>
                  </a:cubicBezTo>
                  <a:cubicBezTo>
                    <a:pt x="73" y="295"/>
                    <a:pt x="75" y="296"/>
                    <a:pt x="77" y="296"/>
                  </a:cubicBezTo>
                  <a:cubicBezTo>
                    <a:pt x="79" y="296"/>
                    <a:pt x="81" y="295"/>
                    <a:pt x="83" y="293"/>
                  </a:cubicBezTo>
                  <a:cubicBezTo>
                    <a:pt x="148" y="229"/>
                    <a:pt x="148" y="229"/>
                    <a:pt x="148" y="229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437" y="229"/>
                    <a:pt x="437" y="229"/>
                    <a:pt x="437" y="229"/>
                  </a:cubicBezTo>
                  <a:cubicBezTo>
                    <a:pt x="437" y="268"/>
                    <a:pt x="437" y="268"/>
                    <a:pt x="437" y="268"/>
                  </a:cubicBezTo>
                  <a:cubicBezTo>
                    <a:pt x="437" y="272"/>
                    <a:pt x="441" y="276"/>
                    <a:pt x="446" y="276"/>
                  </a:cubicBezTo>
                  <a:cubicBezTo>
                    <a:pt x="484" y="276"/>
                    <a:pt x="484" y="276"/>
                    <a:pt x="484" y="276"/>
                  </a:cubicBezTo>
                  <a:cubicBezTo>
                    <a:pt x="484" y="418"/>
                    <a:pt x="484" y="418"/>
                    <a:pt x="484" y="418"/>
                  </a:cubicBezTo>
                  <a:cubicBezTo>
                    <a:pt x="460" y="422"/>
                    <a:pt x="442" y="441"/>
                    <a:pt x="438" y="465"/>
                  </a:cubicBezTo>
                  <a:cubicBezTo>
                    <a:pt x="116" y="465"/>
                    <a:pt x="116" y="465"/>
                    <a:pt x="116" y="465"/>
                  </a:cubicBezTo>
                  <a:cubicBezTo>
                    <a:pt x="116" y="419"/>
                    <a:pt x="116" y="419"/>
                    <a:pt x="116" y="419"/>
                  </a:cubicBezTo>
                  <a:cubicBezTo>
                    <a:pt x="116" y="416"/>
                    <a:pt x="115" y="413"/>
                    <a:pt x="112" y="411"/>
                  </a:cubicBezTo>
                  <a:cubicBezTo>
                    <a:pt x="110" y="410"/>
                    <a:pt x="106" y="410"/>
                    <a:pt x="104" y="411"/>
                  </a:cubicBezTo>
                  <a:cubicBezTo>
                    <a:pt x="9" y="466"/>
                    <a:pt x="9" y="466"/>
                    <a:pt x="9" y="466"/>
                  </a:cubicBezTo>
                  <a:cubicBezTo>
                    <a:pt x="6" y="468"/>
                    <a:pt x="5" y="470"/>
                    <a:pt x="5" y="474"/>
                  </a:cubicBezTo>
                  <a:cubicBezTo>
                    <a:pt x="5" y="477"/>
                    <a:pt x="6" y="479"/>
                    <a:pt x="9" y="481"/>
                  </a:cubicBezTo>
                  <a:cubicBezTo>
                    <a:pt x="104" y="536"/>
                    <a:pt x="104" y="536"/>
                    <a:pt x="104" y="536"/>
                  </a:cubicBezTo>
                  <a:cubicBezTo>
                    <a:pt x="105" y="536"/>
                    <a:pt x="106" y="537"/>
                    <a:pt x="108" y="537"/>
                  </a:cubicBezTo>
                  <a:cubicBezTo>
                    <a:pt x="109" y="537"/>
                    <a:pt x="111" y="536"/>
                    <a:pt x="112" y="536"/>
                  </a:cubicBezTo>
                  <a:cubicBezTo>
                    <a:pt x="115" y="534"/>
                    <a:pt x="116" y="531"/>
                    <a:pt x="116" y="528"/>
                  </a:cubicBezTo>
                  <a:cubicBezTo>
                    <a:pt x="116" y="482"/>
                    <a:pt x="116" y="482"/>
                    <a:pt x="116" y="482"/>
                  </a:cubicBezTo>
                  <a:cubicBezTo>
                    <a:pt x="438" y="482"/>
                    <a:pt x="438" y="482"/>
                    <a:pt x="438" y="482"/>
                  </a:cubicBezTo>
                  <a:cubicBezTo>
                    <a:pt x="442" y="509"/>
                    <a:pt x="465" y="530"/>
                    <a:pt x="493" y="530"/>
                  </a:cubicBezTo>
                  <a:cubicBezTo>
                    <a:pt x="524" y="530"/>
                    <a:pt x="549" y="504"/>
                    <a:pt x="549" y="474"/>
                  </a:cubicBezTo>
                  <a:cubicBezTo>
                    <a:pt x="549" y="446"/>
                    <a:pt x="528" y="423"/>
                    <a:pt x="502" y="418"/>
                  </a:cubicBezTo>
                  <a:cubicBezTo>
                    <a:pt x="502" y="276"/>
                    <a:pt x="502" y="276"/>
                    <a:pt x="502" y="276"/>
                  </a:cubicBezTo>
                  <a:cubicBezTo>
                    <a:pt x="540" y="276"/>
                    <a:pt x="540" y="276"/>
                    <a:pt x="540" y="276"/>
                  </a:cubicBezTo>
                  <a:cubicBezTo>
                    <a:pt x="545" y="276"/>
                    <a:pt x="549" y="272"/>
                    <a:pt x="549" y="268"/>
                  </a:cubicBezTo>
                  <a:cubicBezTo>
                    <a:pt x="549" y="173"/>
                    <a:pt x="549" y="173"/>
                    <a:pt x="549" y="173"/>
                  </a:cubicBezTo>
                  <a:cubicBezTo>
                    <a:pt x="549" y="168"/>
                    <a:pt x="545" y="164"/>
                    <a:pt x="540" y="164"/>
                  </a:cubicBezTo>
                  <a:cubicBezTo>
                    <a:pt x="446" y="164"/>
                    <a:pt x="446" y="164"/>
                    <a:pt x="446" y="164"/>
                  </a:cubicBezTo>
                  <a:cubicBezTo>
                    <a:pt x="441" y="164"/>
                    <a:pt x="437" y="168"/>
                    <a:pt x="437" y="173"/>
                  </a:cubicBezTo>
                  <a:cubicBezTo>
                    <a:pt x="437" y="212"/>
                    <a:pt x="437" y="212"/>
                    <a:pt x="437" y="212"/>
                  </a:cubicBezTo>
                  <a:cubicBezTo>
                    <a:pt x="303" y="212"/>
                    <a:pt x="303" y="212"/>
                    <a:pt x="303" y="212"/>
                  </a:cubicBezTo>
                  <a:cubicBezTo>
                    <a:pt x="303" y="140"/>
                    <a:pt x="303" y="140"/>
                    <a:pt x="303" y="140"/>
                  </a:cubicBezTo>
                  <a:cubicBezTo>
                    <a:pt x="338" y="136"/>
                    <a:pt x="365" y="107"/>
                    <a:pt x="365" y="71"/>
                  </a:cubicBezTo>
                  <a:cubicBezTo>
                    <a:pt x="365" y="32"/>
                    <a:pt x="334" y="0"/>
                    <a:pt x="295" y="0"/>
                  </a:cubicBezTo>
                  <a:cubicBezTo>
                    <a:pt x="259" y="0"/>
                    <a:pt x="230" y="27"/>
                    <a:pt x="225" y="62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2" y="62"/>
                    <a:pt x="68" y="66"/>
                    <a:pt x="68" y="71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4" y="214"/>
                    <a:pt x="4" y="214"/>
                    <a:pt x="4" y="214"/>
                  </a:cubicBezTo>
                  <a:cubicBezTo>
                    <a:pt x="0" y="217"/>
                    <a:pt x="0" y="223"/>
                    <a:pt x="4" y="226"/>
                  </a:cubicBezTo>
                  <a:close/>
                  <a:moveTo>
                    <a:pt x="99" y="513"/>
                  </a:moveTo>
                  <a:cubicBezTo>
                    <a:pt x="30" y="474"/>
                    <a:pt x="30" y="474"/>
                    <a:pt x="30" y="474"/>
                  </a:cubicBezTo>
                  <a:cubicBezTo>
                    <a:pt x="99" y="434"/>
                    <a:pt x="99" y="434"/>
                    <a:pt x="99" y="434"/>
                  </a:cubicBezTo>
                  <a:lnTo>
                    <a:pt x="99" y="513"/>
                  </a:lnTo>
                  <a:close/>
                  <a:moveTo>
                    <a:pt x="532" y="474"/>
                  </a:moveTo>
                  <a:cubicBezTo>
                    <a:pt x="532" y="495"/>
                    <a:pt x="514" y="512"/>
                    <a:pt x="493" y="512"/>
                  </a:cubicBezTo>
                  <a:cubicBezTo>
                    <a:pt x="472" y="512"/>
                    <a:pt x="454" y="495"/>
                    <a:pt x="454" y="474"/>
                  </a:cubicBezTo>
                  <a:cubicBezTo>
                    <a:pt x="454" y="452"/>
                    <a:pt x="472" y="435"/>
                    <a:pt x="493" y="435"/>
                  </a:cubicBezTo>
                  <a:cubicBezTo>
                    <a:pt x="514" y="435"/>
                    <a:pt x="532" y="452"/>
                    <a:pt x="532" y="474"/>
                  </a:cubicBezTo>
                  <a:close/>
                  <a:moveTo>
                    <a:pt x="454" y="181"/>
                  </a:moveTo>
                  <a:cubicBezTo>
                    <a:pt x="532" y="181"/>
                    <a:pt x="532" y="181"/>
                    <a:pt x="532" y="181"/>
                  </a:cubicBezTo>
                  <a:cubicBezTo>
                    <a:pt x="532" y="259"/>
                    <a:pt x="532" y="259"/>
                    <a:pt x="532" y="259"/>
                  </a:cubicBezTo>
                  <a:cubicBezTo>
                    <a:pt x="454" y="259"/>
                    <a:pt x="454" y="259"/>
                    <a:pt x="454" y="259"/>
                  </a:cubicBezTo>
                  <a:lnTo>
                    <a:pt x="454" y="181"/>
                  </a:lnTo>
                  <a:close/>
                  <a:moveTo>
                    <a:pt x="295" y="17"/>
                  </a:moveTo>
                  <a:cubicBezTo>
                    <a:pt x="324" y="17"/>
                    <a:pt x="348" y="41"/>
                    <a:pt x="348" y="71"/>
                  </a:cubicBezTo>
                  <a:cubicBezTo>
                    <a:pt x="348" y="100"/>
                    <a:pt x="324" y="124"/>
                    <a:pt x="295" y="124"/>
                  </a:cubicBezTo>
                  <a:cubicBezTo>
                    <a:pt x="265" y="124"/>
                    <a:pt x="242" y="100"/>
                    <a:pt x="242" y="71"/>
                  </a:cubicBezTo>
                  <a:cubicBezTo>
                    <a:pt x="242" y="41"/>
                    <a:pt x="265" y="17"/>
                    <a:pt x="295" y="17"/>
                  </a:cubicBezTo>
                  <a:close/>
                  <a:moveTo>
                    <a:pt x="225" y="79"/>
                  </a:moveTo>
                  <a:cubicBezTo>
                    <a:pt x="229" y="111"/>
                    <a:pt x="254" y="136"/>
                    <a:pt x="286" y="140"/>
                  </a:cubicBezTo>
                  <a:cubicBezTo>
                    <a:pt x="286" y="212"/>
                    <a:pt x="286" y="212"/>
                    <a:pt x="286" y="212"/>
                  </a:cubicBezTo>
                  <a:cubicBezTo>
                    <a:pt x="148" y="212"/>
                    <a:pt x="148" y="212"/>
                    <a:pt x="148" y="212"/>
                  </a:cubicBezTo>
                  <a:cubicBezTo>
                    <a:pt x="86" y="150"/>
                    <a:pt x="86" y="150"/>
                    <a:pt x="86" y="150"/>
                  </a:cubicBezTo>
                  <a:cubicBezTo>
                    <a:pt x="86" y="79"/>
                    <a:pt x="86" y="79"/>
                    <a:pt x="86" y="79"/>
                  </a:cubicBezTo>
                  <a:lnTo>
                    <a:pt x="225" y="79"/>
                  </a:lnTo>
                  <a:close/>
                  <a:moveTo>
                    <a:pt x="77" y="165"/>
                  </a:moveTo>
                  <a:cubicBezTo>
                    <a:pt x="132" y="220"/>
                    <a:pt x="132" y="220"/>
                    <a:pt x="132" y="220"/>
                  </a:cubicBezTo>
                  <a:cubicBezTo>
                    <a:pt x="77" y="275"/>
                    <a:pt x="77" y="275"/>
                    <a:pt x="77" y="275"/>
                  </a:cubicBezTo>
                  <a:cubicBezTo>
                    <a:pt x="22" y="220"/>
                    <a:pt x="22" y="220"/>
                    <a:pt x="22" y="220"/>
                  </a:cubicBezTo>
                  <a:lnTo>
                    <a:pt x="77" y="16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4444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79" name="Google Shape;479;p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400" y="560588"/>
            <a:ext cx="848783" cy="766477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140"/>
          <p:cNvSpPr txBox="1"/>
          <p:nvPr/>
        </p:nvSpPr>
        <p:spPr>
          <a:xfrm>
            <a:off x="1534212" y="560588"/>
            <a:ext cx="1446457" cy="837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CASE</a:t>
            </a:r>
            <a:br>
              <a:rPr b="0" i="0" lang="en-US" sz="3200" u="none" cap="none" strike="noStrik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b="0" i="0" lang="en-US" sz="3200" u="none" cap="none" strike="noStrik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STUDY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1" name="Google Shape;481;p140"/>
          <p:cNvCxnSpPr/>
          <p:nvPr/>
        </p:nvCxnSpPr>
        <p:spPr>
          <a:xfrm>
            <a:off x="539400" y="1479434"/>
            <a:ext cx="2314257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2" name="Google Shape;482;p140"/>
          <p:cNvSpPr txBox="1"/>
          <p:nvPr/>
        </p:nvSpPr>
        <p:spPr>
          <a:xfrm>
            <a:off x="563344" y="1610994"/>
            <a:ext cx="233413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Client: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40"/>
          <p:cNvSpPr txBox="1"/>
          <p:nvPr/>
        </p:nvSpPr>
        <p:spPr>
          <a:xfrm>
            <a:off x="563344" y="1930557"/>
            <a:ext cx="231425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A multinational firm</a:t>
            </a:r>
            <a:endParaRPr b="0" i="0" sz="1300" u="none" cap="none" strike="noStrik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4" name="Google Shape;484;p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1470" y="595174"/>
            <a:ext cx="601166" cy="601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1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4272" y="598939"/>
            <a:ext cx="591178" cy="5911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6" name="Google Shape;486;p140"/>
          <p:cNvGrpSpPr/>
          <p:nvPr/>
        </p:nvGrpSpPr>
        <p:grpSpPr>
          <a:xfrm>
            <a:off x="3371589" y="3345510"/>
            <a:ext cx="457200" cy="457200"/>
            <a:chOff x="5019786" y="5350940"/>
            <a:chExt cx="457200" cy="457200"/>
          </a:xfrm>
        </p:grpSpPr>
        <p:sp>
          <p:nvSpPr>
            <p:cNvPr id="487" name="Google Shape;487;p140"/>
            <p:cNvSpPr/>
            <p:nvPr/>
          </p:nvSpPr>
          <p:spPr>
            <a:xfrm>
              <a:off x="5019786" y="5350940"/>
              <a:ext cx="457200" cy="457200"/>
            </a:xfrm>
            <a:prstGeom prst="ellipse">
              <a:avLst/>
            </a:prstGeom>
            <a:noFill/>
            <a:ln cap="flat" cmpd="sng" w="12700">
              <a:solidFill>
                <a:srgbClr val="0F47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ears" id="488" name="Google Shape;488;p14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065506" y="5401573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9" name="Google Shape;489;p140"/>
          <p:cNvGrpSpPr/>
          <p:nvPr/>
        </p:nvGrpSpPr>
        <p:grpSpPr>
          <a:xfrm>
            <a:off x="3371589" y="4228244"/>
            <a:ext cx="457200" cy="457200"/>
            <a:chOff x="3378894" y="3514738"/>
            <a:chExt cx="457200" cy="457200"/>
          </a:xfrm>
        </p:grpSpPr>
        <p:pic>
          <p:nvPicPr>
            <p:cNvPr descr="Arrow circle" id="490" name="Google Shape;490;p14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424614" y="3560458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1" name="Google Shape;491;p140"/>
            <p:cNvSpPr/>
            <p:nvPr/>
          </p:nvSpPr>
          <p:spPr>
            <a:xfrm>
              <a:off x="3378894" y="3514738"/>
              <a:ext cx="457200" cy="457200"/>
            </a:xfrm>
            <a:prstGeom prst="ellipse">
              <a:avLst/>
            </a:prstGeom>
            <a:noFill/>
            <a:ln cap="flat" cmpd="sng" w="12700">
              <a:solidFill>
                <a:srgbClr val="0F47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2" name="Google Shape;492;p140"/>
          <p:cNvGrpSpPr/>
          <p:nvPr/>
        </p:nvGrpSpPr>
        <p:grpSpPr>
          <a:xfrm>
            <a:off x="3371589" y="5110978"/>
            <a:ext cx="457200" cy="457200"/>
            <a:chOff x="3396648" y="4559261"/>
            <a:chExt cx="457200" cy="457200"/>
          </a:xfrm>
        </p:grpSpPr>
        <p:sp>
          <p:nvSpPr>
            <p:cNvPr id="493" name="Google Shape;493;p140"/>
            <p:cNvSpPr/>
            <p:nvPr/>
          </p:nvSpPr>
          <p:spPr>
            <a:xfrm>
              <a:off x="3396648" y="4559261"/>
              <a:ext cx="457200" cy="457200"/>
            </a:xfrm>
            <a:prstGeom prst="ellipse">
              <a:avLst/>
            </a:prstGeom>
            <a:noFill/>
            <a:ln cap="flat" cmpd="sng" w="12700">
              <a:solidFill>
                <a:srgbClr val="0F47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Dollar" id="494" name="Google Shape;494;p14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442368" y="4633632"/>
              <a:ext cx="365760" cy="3084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5" name="Google Shape;495;p140"/>
          <p:cNvSpPr txBox="1"/>
          <p:nvPr/>
        </p:nvSpPr>
        <p:spPr>
          <a:xfrm>
            <a:off x="3942673" y="5015225"/>
            <a:ext cx="164592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Lower cost </a:t>
            </a:r>
            <a:r>
              <a:rPr b="0" i="0" lang="en-US" sz="14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than buying from a specialized company an HR Dashboard tool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40"/>
          <p:cNvSpPr txBox="1"/>
          <p:nvPr/>
        </p:nvSpPr>
        <p:spPr>
          <a:xfrm>
            <a:off x="5174046" y="6945699"/>
            <a:ext cx="6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40"/>
          <p:cNvSpPr txBox="1"/>
          <p:nvPr/>
        </p:nvSpPr>
        <p:spPr>
          <a:xfrm>
            <a:off x="3911159" y="3358667"/>
            <a:ext cx="164592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Effective and quick </a:t>
            </a:r>
            <a:r>
              <a:rPr b="0" i="0" lang="en-US" sz="14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40"/>
          <p:cNvSpPr txBox="1"/>
          <p:nvPr/>
        </p:nvSpPr>
        <p:spPr>
          <a:xfrm>
            <a:off x="3953388" y="4232199"/>
            <a:ext cx="16459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Smooth integration </a:t>
            </a:r>
            <a:r>
              <a:rPr b="0" i="0" lang="en-US" sz="14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with its existing ERPs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40"/>
          <p:cNvSpPr txBox="1"/>
          <p:nvPr/>
        </p:nvSpPr>
        <p:spPr>
          <a:xfrm>
            <a:off x="7095831" y="5002699"/>
            <a:ext cx="160601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Ad-hoc deliverables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Dictionaries, Creation of Metadata, Data Quality On boarding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40"/>
          <p:cNvSpPr txBox="1"/>
          <p:nvPr/>
        </p:nvSpPr>
        <p:spPr>
          <a:xfrm>
            <a:off x="7068738" y="2355848"/>
            <a:ext cx="1597572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Quality &amp; Consistency problems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between the various Data sources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Dashboard creation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 reflects HR Team needs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40"/>
          <p:cNvSpPr txBox="1"/>
          <p:nvPr/>
        </p:nvSpPr>
        <p:spPr>
          <a:xfrm>
            <a:off x="9174577" y="1527156"/>
            <a:ext cx="218874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3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The firm recognized </a:t>
            </a:r>
            <a:r>
              <a:rPr b="1" i="0" lang="en-US" sz="13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that the quality of the Data Analytics service provided a useful reporting tool </a:t>
            </a:r>
            <a:r>
              <a:rPr b="0" i="0" lang="en-US" sz="13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resulting in: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p140"/>
          <p:cNvGrpSpPr/>
          <p:nvPr/>
        </p:nvGrpSpPr>
        <p:grpSpPr>
          <a:xfrm>
            <a:off x="6272659" y="5145991"/>
            <a:ext cx="590748" cy="569622"/>
            <a:chOff x="6427826" y="3563396"/>
            <a:chExt cx="457200" cy="457200"/>
          </a:xfrm>
        </p:grpSpPr>
        <p:pic>
          <p:nvPicPr>
            <p:cNvPr descr="List" id="503" name="Google Shape;503;p14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473546" y="3601070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4" name="Google Shape;504;p140"/>
            <p:cNvSpPr/>
            <p:nvPr/>
          </p:nvSpPr>
          <p:spPr>
            <a:xfrm>
              <a:off x="6427826" y="3563396"/>
              <a:ext cx="457200" cy="457200"/>
            </a:xfrm>
            <a:prstGeom prst="ellipse">
              <a:avLst/>
            </a:prstGeom>
            <a:noFill/>
            <a:ln cap="flat" cmpd="sng" w="12700">
              <a:solidFill>
                <a:srgbClr val="0F47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140"/>
          <p:cNvGrpSpPr/>
          <p:nvPr/>
        </p:nvGrpSpPr>
        <p:grpSpPr>
          <a:xfrm>
            <a:off x="372862" y="3602729"/>
            <a:ext cx="2524618" cy="416560"/>
            <a:chOff x="550863" y="4854495"/>
            <a:chExt cx="3188017" cy="416560"/>
          </a:xfrm>
        </p:grpSpPr>
        <p:cxnSp>
          <p:nvCxnSpPr>
            <p:cNvPr id="506" name="Google Shape;506;p140"/>
            <p:cNvCxnSpPr/>
            <p:nvPr/>
          </p:nvCxnSpPr>
          <p:spPr>
            <a:xfrm>
              <a:off x="550863" y="5059680"/>
              <a:ext cx="3188017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07" name="Google Shape;507;p140"/>
            <p:cNvSpPr/>
            <p:nvPr/>
          </p:nvSpPr>
          <p:spPr>
            <a:xfrm>
              <a:off x="1936591" y="4854495"/>
              <a:ext cx="416560" cy="41656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8" name="Google Shape;508;p140"/>
            <p:cNvGrpSpPr/>
            <p:nvPr/>
          </p:nvGrpSpPr>
          <p:grpSpPr>
            <a:xfrm>
              <a:off x="1994217" y="4949317"/>
              <a:ext cx="301308" cy="220726"/>
              <a:chOff x="5754688" y="3178175"/>
              <a:chExt cx="682626" cy="500063"/>
            </a:xfrm>
          </p:grpSpPr>
          <p:sp>
            <p:nvSpPr>
              <p:cNvPr id="509" name="Google Shape;509;p140"/>
              <p:cNvSpPr/>
              <p:nvPr/>
            </p:nvSpPr>
            <p:spPr>
              <a:xfrm>
                <a:off x="5754688" y="3178175"/>
                <a:ext cx="315913" cy="500063"/>
              </a:xfrm>
              <a:custGeom>
                <a:rect b="b" l="l" r="r" t="t"/>
                <a:pathLst>
                  <a:path extrusionOk="0" h="130" w="83">
                    <a:moveTo>
                      <a:pt x="41" y="0"/>
                    </a:moveTo>
                    <a:cubicBezTo>
                      <a:pt x="52" y="0"/>
                      <a:pt x="62" y="5"/>
                      <a:pt x="70" y="14"/>
                    </a:cubicBezTo>
                    <a:cubicBezTo>
                      <a:pt x="74" y="18"/>
                      <a:pt x="77" y="23"/>
                      <a:pt x="79" y="29"/>
                    </a:cubicBezTo>
                    <a:cubicBezTo>
                      <a:pt x="82" y="35"/>
                      <a:pt x="83" y="41"/>
                      <a:pt x="83" y="47"/>
                    </a:cubicBezTo>
                    <a:cubicBezTo>
                      <a:pt x="83" y="59"/>
                      <a:pt x="79" y="72"/>
                      <a:pt x="70" y="85"/>
                    </a:cubicBezTo>
                    <a:cubicBezTo>
                      <a:pt x="62" y="98"/>
                      <a:pt x="51" y="109"/>
                      <a:pt x="37" y="118"/>
                    </a:cubicBezTo>
                    <a:cubicBezTo>
                      <a:pt x="26" y="126"/>
                      <a:pt x="16" y="130"/>
                      <a:pt x="10" y="130"/>
                    </a:cubicBezTo>
                    <a:cubicBezTo>
                      <a:pt x="7" y="130"/>
                      <a:pt x="5" y="129"/>
                      <a:pt x="3" y="127"/>
                    </a:cubicBezTo>
                    <a:cubicBezTo>
                      <a:pt x="1" y="126"/>
                      <a:pt x="0" y="124"/>
                      <a:pt x="0" y="121"/>
                    </a:cubicBezTo>
                    <a:cubicBezTo>
                      <a:pt x="0" y="117"/>
                      <a:pt x="3" y="114"/>
                      <a:pt x="8" y="111"/>
                    </a:cubicBezTo>
                    <a:cubicBezTo>
                      <a:pt x="20" y="105"/>
                      <a:pt x="29" y="99"/>
                      <a:pt x="35" y="92"/>
                    </a:cubicBezTo>
                    <a:cubicBezTo>
                      <a:pt x="40" y="87"/>
                      <a:pt x="43" y="82"/>
                      <a:pt x="43" y="80"/>
                    </a:cubicBezTo>
                    <a:cubicBezTo>
                      <a:pt x="43" y="77"/>
                      <a:pt x="41" y="76"/>
                      <a:pt x="37" y="75"/>
                    </a:cubicBezTo>
                    <a:cubicBezTo>
                      <a:pt x="34" y="75"/>
                      <a:pt x="34" y="75"/>
                      <a:pt x="34" y="75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22" y="73"/>
                      <a:pt x="15" y="69"/>
                      <a:pt x="10" y="63"/>
                    </a:cubicBezTo>
                    <a:cubicBezTo>
                      <a:pt x="5" y="56"/>
                      <a:pt x="2" y="48"/>
                      <a:pt x="2" y="38"/>
                    </a:cubicBezTo>
                    <a:cubicBezTo>
                      <a:pt x="2" y="28"/>
                      <a:pt x="5" y="20"/>
                      <a:pt x="12" y="12"/>
                    </a:cubicBezTo>
                    <a:cubicBezTo>
                      <a:pt x="19" y="4"/>
                      <a:pt x="29" y="0"/>
                      <a:pt x="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44444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40"/>
              <p:cNvSpPr/>
              <p:nvPr/>
            </p:nvSpPr>
            <p:spPr>
              <a:xfrm>
                <a:off x="6121401" y="3178175"/>
                <a:ext cx="315913" cy="500063"/>
              </a:xfrm>
              <a:custGeom>
                <a:rect b="b" l="l" r="r" t="t"/>
                <a:pathLst>
                  <a:path extrusionOk="0" h="130" w="83">
                    <a:moveTo>
                      <a:pt x="41" y="0"/>
                    </a:moveTo>
                    <a:cubicBezTo>
                      <a:pt x="52" y="0"/>
                      <a:pt x="62" y="5"/>
                      <a:pt x="70" y="14"/>
                    </a:cubicBezTo>
                    <a:cubicBezTo>
                      <a:pt x="74" y="18"/>
                      <a:pt x="77" y="23"/>
                      <a:pt x="79" y="29"/>
                    </a:cubicBezTo>
                    <a:cubicBezTo>
                      <a:pt x="82" y="35"/>
                      <a:pt x="83" y="41"/>
                      <a:pt x="83" y="47"/>
                    </a:cubicBezTo>
                    <a:cubicBezTo>
                      <a:pt x="83" y="59"/>
                      <a:pt x="79" y="72"/>
                      <a:pt x="70" y="85"/>
                    </a:cubicBezTo>
                    <a:cubicBezTo>
                      <a:pt x="62" y="98"/>
                      <a:pt x="51" y="109"/>
                      <a:pt x="37" y="118"/>
                    </a:cubicBezTo>
                    <a:cubicBezTo>
                      <a:pt x="25" y="126"/>
                      <a:pt x="16" y="130"/>
                      <a:pt x="9" y="130"/>
                    </a:cubicBezTo>
                    <a:cubicBezTo>
                      <a:pt x="7" y="130"/>
                      <a:pt x="5" y="129"/>
                      <a:pt x="3" y="127"/>
                    </a:cubicBezTo>
                    <a:cubicBezTo>
                      <a:pt x="1" y="126"/>
                      <a:pt x="0" y="124"/>
                      <a:pt x="0" y="121"/>
                    </a:cubicBezTo>
                    <a:cubicBezTo>
                      <a:pt x="0" y="117"/>
                      <a:pt x="3" y="114"/>
                      <a:pt x="8" y="111"/>
                    </a:cubicBezTo>
                    <a:cubicBezTo>
                      <a:pt x="20" y="105"/>
                      <a:pt x="29" y="99"/>
                      <a:pt x="35" y="92"/>
                    </a:cubicBezTo>
                    <a:cubicBezTo>
                      <a:pt x="40" y="87"/>
                      <a:pt x="43" y="82"/>
                      <a:pt x="43" y="80"/>
                    </a:cubicBezTo>
                    <a:cubicBezTo>
                      <a:pt x="43" y="77"/>
                      <a:pt x="41" y="76"/>
                      <a:pt x="37" y="75"/>
                    </a:cubicBezTo>
                    <a:cubicBezTo>
                      <a:pt x="34" y="75"/>
                      <a:pt x="34" y="75"/>
                      <a:pt x="34" y="75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22" y="73"/>
                      <a:pt x="15" y="69"/>
                      <a:pt x="10" y="63"/>
                    </a:cubicBezTo>
                    <a:cubicBezTo>
                      <a:pt x="4" y="56"/>
                      <a:pt x="2" y="48"/>
                      <a:pt x="2" y="38"/>
                    </a:cubicBezTo>
                    <a:cubicBezTo>
                      <a:pt x="2" y="28"/>
                      <a:pt x="5" y="20"/>
                      <a:pt x="12" y="12"/>
                    </a:cubicBezTo>
                    <a:cubicBezTo>
                      <a:pt x="19" y="4"/>
                      <a:pt x="29" y="0"/>
                      <a:pt x="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44444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1" name="Google Shape;511;p140"/>
          <p:cNvGrpSpPr/>
          <p:nvPr/>
        </p:nvGrpSpPr>
        <p:grpSpPr>
          <a:xfrm>
            <a:off x="374340" y="5701763"/>
            <a:ext cx="2524618" cy="416560"/>
            <a:chOff x="550863" y="4854495"/>
            <a:chExt cx="3188017" cy="416560"/>
          </a:xfrm>
        </p:grpSpPr>
        <p:cxnSp>
          <p:nvCxnSpPr>
            <p:cNvPr id="512" name="Google Shape;512;p140"/>
            <p:cNvCxnSpPr/>
            <p:nvPr/>
          </p:nvCxnSpPr>
          <p:spPr>
            <a:xfrm>
              <a:off x="550863" y="5059680"/>
              <a:ext cx="3188017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13" name="Google Shape;513;p140"/>
            <p:cNvSpPr/>
            <p:nvPr/>
          </p:nvSpPr>
          <p:spPr>
            <a:xfrm>
              <a:off x="1936591" y="4854495"/>
              <a:ext cx="416560" cy="41656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4" name="Google Shape;514;p140"/>
            <p:cNvGrpSpPr/>
            <p:nvPr/>
          </p:nvGrpSpPr>
          <p:grpSpPr>
            <a:xfrm>
              <a:off x="1994217" y="4949317"/>
              <a:ext cx="301308" cy="220726"/>
              <a:chOff x="5754688" y="3178175"/>
              <a:chExt cx="682626" cy="500063"/>
            </a:xfrm>
          </p:grpSpPr>
          <p:sp>
            <p:nvSpPr>
              <p:cNvPr id="515" name="Google Shape;515;p140"/>
              <p:cNvSpPr/>
              <p:nvPr/>
            </p:nvSpPr>
            <p:spPr>
              <a:xfrm>
                <a:off x="5754688" y="3178175"/>
                <a:ext cx="315913" cy="500063"/>
              </a:xfrm>
              <a:custGeom>
                <a:rect b="b" l="l" r="r" t="t"/>
                <a:pathLst>
                  <a:path extrusionOk="0" h="130" w="83">
                    <a:moveTo>
                      <a:pt x="41" y="0"/>
                    </a:moveTo>
                    <a:cubicBezTo>
                      <a:pt x="52" y="0"/>
                      <a:pt x="62" y="5"/>
                      <a:pt x="70" y="14"/>
                    </a:cubicBezTo>
                    <a:cubicBezTo>
                      <a:pt x="74" y="18"/>
                      <a:pt x="77" y="23"/>
                      <a:pt x="79" y="29"/>
                    </a:cubicBezTo>
                    <a:cubicBezTo>
                      <a:pt x="82" y="35"/>
                      <a:pt x="83" y="41"/>
                      <a:pt x="83" y="47"/>
                    </a:cubicBezTo>
                    <a:cubicBezTo>
                      <a:pt x="83" y="59"/>
                      <a:pt x="79" y="72"/>
                      <a:pt x="70" y="85"/>
                    </a:cubicBezTo>
                    <a:cubicBezTo>
                      <a:pt x="62" y="98"/>
                      <a:pt x="51" y="109"/>
                      <a:pt x="37" y="118"/>
                    </a:cubicBezTo>
                    <a:cubicBezTo>
                      <a:pt x="26" y="126"/>
                      <a:pt x="16" y="130"/>
                      <a:pt x="10" y="130"/>
                    </a:cubicBezTo>
                    <a:cubicBezTo>
                      <a:pt x="7" y="130"/>
                      <a:pt x="5" y="129"/>
                      <a:pt x="3" y="127"/>
                    </a:cubicBezTo>
                    <a:cubicBezTo>
                      <a:pt x="1" y="126"/>
                      <a:pt x="0" y="124"/>
                      <a:pt x="0" y="121"/>
                    </a:cubicBezTo>
                    <a:cubicBezTo>
                      <a:pt x="0" y="117"/>
                      <a:pt x="3" y="114"/>
                      <a:pt x="8" y="111"/>
                    </a:cubicBezTo>
                    <a:cubicBezTo>
                      <a:pt x="20" y="105"/>
                      <a:pt x="29" y="99"/>
                      <a:pt x="35" y="92"/>
                    </a:cubicBezTo>
                    <a:cubicBezTo>
                      <a:pt x="40" y="87"/>
                      <a:pt x="43" y="82"/>
                      <a:pt x="43" y="80"/>
                    </a:cubicBezTo>
                    <a:cubicBezTo>
                      <a:pt x="43" y="77"/>
                      <a:pt x="41" y="76"/>
                      <a:pt x="37" y="75"/>
                    </a:cubicBezTo>
                    <a:cubicBezTo>
                      <a:pt x="34" y="75"/>
                      <a:pt x="34" y="75"/>
                      <a:pt x="34" y="75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22" y="73"/>
                      <a:pt x="15" y="69"/>
                      <a:pt x="10" y="63"/>
                    </a:cubicBezTo>
                    <a:cubicBezTo>
                      <a:pt x="5" y="56"/>
                      <a:pt x="2" y="48"/>
                      <a:pt x="2" y="38"/>
                    </a:cubicBezTo>
                    <a:cubicBezTo>
                      <a:pt x="2" y="28"/>
                      <a:pt x="5" y="20"/>
                      <a:pt x="12" y="12"/>
                    </a:cubicBezTo>
                    <a:cubicBezTo>
                      <a:pt x="19" y="4"/>
                      <a:pt x="29" y="0"/>
                      <a:pt x="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44444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140"/>
              <p:cNvSpPr/>
              <p:nvPr/>
            </p:nvSpPr>
            <p:spPr>
              <a:xfrm>
                <a:off x="6121401" y="3178175"/>
                <a:ext cx="315913" cy="500063"/>
              </a:xfrm>
              <a:custGeom>
                <a:rect b="b" l="l" r="r" t="t"/>
                <a:pathLst>
                  <a:path extrusionOk="0" h="130" w="83">
                    <a:moveTo>
                      <a:pt x="41" y="0"/>
                    </a:moveTo>
                    <a:cubicBezTo>
                      <a:pt x="52" y="0"/>
                      <a:pt x="62" y="5"/>
                      <a:pt x="70" y="14"/>
                    </a:cubicBezTo>
                    <a:cubicBezTo>
                      <a:pt x="74" y="18"/>
                      <a:pt x="77" y="23"/>
                      <a:pt x="79" y="29"/>
                    </a:cubicBezTo>
                    <a:cubicBezTo>
                      <a:pt x="82" y="35"/>
                      <a:pt x="83" y="41"/>
                      <a:pt x="83" y="47"/>
                    </a:cubicBezTo>
                    <a:cubicBezTo>
                      <a:pt x="83" y="59"/>
                      <a:pt x="79" y="72"/>
                      <a:pt x="70" y="85"/>
                    </a:cubicBezTo>
                    <a:cubicBezTo>
                      <a:pt x="62" y="98"/>
                      <a:pt x="51" y="109"/>
                      <a:pt x="37" y="118"/>
                    </a:cubicBezTo>
                    <a:cubicBezTo>
                      <a:pt x="25" y="126"/>
                      <a:pt x="16" y="130"/>
                      <a:pt x="9" y="130"/>
                    </a:cubicBezTo>
                    <a:cubicBezTo>
                      <a:pt x="7" y="130"/>
                      <a:pt x="5" y="129"/>
                      <a:pt x="3" y="127"/>
                    </a:cubicBezTo>
                    <a:cubicBezTo>
                      <a:pt x="1" y="126"/>
                      <a:pt x="0" y="124"/>
                      <a:pt x="0" y="121"/>
                    </a:cubicBezTo>
                    <a:cubicBezTo>
                      <a:pt x="0" y="117"/>
                      <a:pt x="3" y="114"/>
                      <a:pt x="8" y="111"/>
                    </a:cubicBezTo>
                    <a:cubicBezTo>
                      <a:pt x="20" y="105"/>
                      <a:pt x="29" y="99"/>
                      <a:pt x="35" y="92"/>
                    </a:cubicBezTo>
                    <a:cubicBezTo>
                      <a:pt x="40" y="87"/>
                      <a:pt x="43" y="82"/>
                      <a:pt x="43" y="80"/>
                    </a:cubicBezTo>
                    <a:cubicBezTo>
                      <a:pt x="43" y="77"/>
                      <a:pt x="41" y="76"/>
                      <a:pt x="37" y="75"/>
                    </a:cubicBezTo>
                    <a:cubicBezTo>
                      <a:pt x="34" y="75"/>
                      <a:pt x="34" y="75"/>
                      <a:pt x="34" y="75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22" y="73"/>
                      <a:pt x="15" y="69"/>
                      <a:pt x="10" y="63"/>
                    </a:cubicBezTo>
                    <a:cubicBezTo>
                      <a:pt x="4" y="56"/>
                      <a:pt x="2" y="48"/>
                      <a:pt x="2" y="38"/>
                    </a:cubicBezTo>
                    <a:cubicBezTo>
                      <a:pt x="2" y="28"/>
                      <a:pt x="5" y="20"/>
                      <a:pt x="12" y="12"/>
                    </a:cubicBezTo>
                    <a:cubicBezTo>
                      <a:pt x="19" y="4"/>
                      <a:pt x="29" y="0"/>
                      <a:pt x="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44444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The importance of the Data Quality - Captain Verify" id="517" name="Google Shape;517;p1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72659" y="2461759"/>
            <a:ext cx="587845" cy="7544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port Icons Added to Dashboard Suggestions - 4me" id="518" name="Google Shape;518;p14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11888" y="3811009"/>
            <a:ext cx="693792" cy="693792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140"/>
          <p:cNvSpPr txBox="1"/>
          <p:nvPr/>
        </p:nvSpPr>
        <p:spPr>
          <a:xfrm>
            <a:off x="9174577" y="2598378"/>
            <a:ext cx="245649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During the project, Data were corrected in the ERPs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Manual files </a:t>
            </a:r>
            <a:r>
              <a:rPr b="0" i="0" lang="en-US" sz="13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1" i="0" lang="en-US" sz="13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 not used anymore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Data Quality improved by 55% </a:t>
            </a:r>
            <a:r>
              <a:rPr b="0" i="1" lang="en-US" sz="13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for critical data elements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344925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41"/>
          <p:cNvSpPr/>
          <p:nvPr/>
        </p:nvSpPr>
        <p:spPr>
          <a:xfrm>
            <a:off x="0" y="-1"/>
            <a:ext cx="3460830" cy="6857999"/>
          </a:xfrm>
          <a:prstGeom prst="rect">
            <a:avLst/>
          </a:prstGeom>
          <a:gradFill>
            <a:gsLst>
              <a:gs pos="0">
                <a:srgbClr val="062379"/>
              </a:gs>
              <a:gs pos="55000">
                <a:srgbClr val="0F47F2">
                  <a:alpha val="67058"/>
                </a:srgbClr>
              </a:gs>
              <a:gs pos="76000">
                <a:srgbClr val="0F47F2">
                  <a:alpha val="67058"/>
                </a:srgbClr>
              </a:gs>
              <a:gs pos="100000">
                <a:srgbClr val="43E1D3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6" name="Google Shape;526;p141"/>
          <p:cNvGrpSpPr/>
          <p:nvPr/>
        </p:nvGrpSpPr>
        <p:grpSpPr>
          <a:xfrm>
            <a:off x="11588674" y="2061558"/>
            <a:ext cx="644875" cy="638649"/>
            <a:chOff x="373784" y="6837540"/>
            <a:chExt cx="578798" cy="581782"/>
          </a:xfrm>
        </p:grpSpPr>
        <p:sp>
          <p:nvSpPr>
            <p:cNvPr id="527" name="Google Shape;527;p141"/>
            <p:cNvSpPr/>
            <p:nvPr/>
          </p:nvSpPr>
          <p:spPr>
            <a:xfrm>
              <a:off x="378969" y="6843587"/>
              <a:ext cx="571141" cy="572050"/>
            </a:xfrm>
            <a:custGeom>
              <a:rect b="b" l="l" r="r" t="t"/>
              <a:pathLst>
                <a:path extrusionOk="0" h="572050" w="571141">
                  <a:moveTo>
                    <a:pt x="946" y="262566"/>
                  </a:moveTo>
                  <a:lnTo>
                    <a:pt x="3737" y="239629"/>
                  </a:lnTo>
                  <a:lnTo>
                    <a:pt x="8299" y="217289"/>
                  </a:lnTo>
                  <a:lnTo>
                    <a:pt x="14558" y="195618"/>
                  </a:lnTo>
                  <a:lnTo>
                    <a:pt x="22441" y="174690"/>
                  </a:lnTo>
                  <a:lnTo>
                    <a:pt x="31874" y="154579"/>
                  </a:lnTo>
                  <a:lnTo>
                    <a:pt x="42785" y="135359"/>
                  </a:lnTo>
                  <a:lnTo>
                    <a:pt x="55098" y="117102"/>
                  </a:lnTo>
                  <a:lnTo>
                    <a:pt x="68742" y="99882"/>
                  </a:lnTo>
                  <a:lnTo>
                    <a:pt x="83641" y="83774"/>
                  </a:lnTo>
                  <a:lnTo>
                    <a:pt x="99724" y="68851"/>
                  </a:lnTo>
                  <a:lnTo>
                    <a:pt x="116916" y="55186"/>
                  </a:lnTo>
                  <a:lnTo>
                    <a:pt x="135144" y="42852"/>
                  </a:lnTo>
                  <a:lnTo>
                    <a:pt x="154334" y="31925"/>
                  </a:lnTo>
                  <a:lnTo>
                    <a:pt x="174413" y="22477"/>
                  </a:lnTo>
                  <a:lnTo>
                    <a:pt x="195308" y="14581"/>
                  </a:lnTo>
                  <a:lnTo>
                    <a:pt x="216945" y="8312"/>
                  </a:lnTo>
                  <a:lnTo>
                    <a:pt x="239249" y="3743"/>
                  </a:lnTo>
                  <a:lnTo>
                    <a:pt x="262149" y="948"/>
                  </a:lnTo>
                  <a:lnTo>
                    <a:pt x="285570" y="0"/>
                  </a:lnTo>
                  <a:lnTo>
                    <a:pt x="308992" y="948"/>
                  </a:lnTo>
                  <a:lnTo>
                    <a:pt x="331892" y="3743"/>
                  </a:lnTo>
                  <a:lnTo>
                    <a:pt x="354197" y="8312"/>
                  </a:lnTo>
                  <a:lnTo>
                    <a:pt x="375833" y="14581"/>
                  </a:lnTo>
                  <a:lnTo>
                    <a:pt x="396728" y="22477"/>
                  </a:lnTo>
                  <a:lnTo>
                    <a:pt x="416807" y="31925"/>
                  </a:lnTo>
                  <a:lnTo>
                    <a:pt x="435997" y="42853"/>
                  </a:lnTo>
                  <a:lnTo>
                    <a:pt x="454225" y="55186"/>
                  </a:lnTo>
                  <a:lnTo>
                    <a:pt x="471417" y="68851"/>
                  </a:lnTo>
                  <a:lnTo>
                    <a:pt x="487500" y="83774"/>
                  </a:lnTo>
                  <a:lnTo>
                    <a:pt x="502400" y="99882"/>
                  </a:lnTo>
                  <a:lnTo>
                    <a:pt x="516043" y="117102"/>
                  </a:lnTo>
                  <a:lnTo>
                    <a:pt x="528356" y="135359"/>
                  </a:lnTo>
                  <a:lnTo>
                    <a:pt x="539267" y="154579"/>
                  </a:lnTo>
                  <a:lnTo>
                    <a:pt x="548700" y="174691"/>
                  </a:lnTo>
                  <a:lnTo>
                    <a:pt x="556583" y="195618"/>
                  </a:lnTo>
                  <a:lnTo>
                    <a:pt x="562842" y="217289"/>
                  </a:lnTo>
                  <a:lnTo>
                    <a:pt x="567404" y="239630"/>
                  </a:lnTo>
                  <a:lnTo>
                    <a:pt x="570195" y="262566"/>
                  </a:lnTo>
                  <a:lnTo>
                    <a:pt x="571141" y="286024"/>
                  </a:lnTo>
                  <a:lnTo>
                    <a:pt x="570195" y="309483"/>
                  </a:lnTo>
                  <a:lnTo>
                    <a:pt x="567404" y="332420"/>
                  </a:lnTo>
                  <a:lnTo>
                    <a:pt x="562842" y="354760"/>
                  </a:lnTo>
                  <a:lnTo>
                    <a:pt x="556583" y="376431"/>
                  </a:lnTo>
                  <a:lnTo>
                    <a:pt x="548700" y="397359"/>
                  </a:lnTo>
                  <a:lnTo>
                    <a:pt x="539267" y="417470"/>
                  </a:lnTo>
                  <a:lnTo>
                    <a:pt x="528356" y="436690"/>
                  </a:lnTo>
                  <a:lnTo>
                    <a:pt x="516043" y="454947"/>
                  </a:lnTo>
                  <a:lnTo>
                    <a:pt x="502399" y="472167"/>
                  </a:lnTo>
                  <a:lnTo>
                    <a:pt x="487500" y="488275"/>
                  </a:lnTo>
                  <a:lnTo>
                    <a:pt x="471417" y="503198"/>
                  </a:lnTo>
                  <a:lnTo>
                    <a:pt x="454225" y="516863"/>
                  </a:lnTo>
                  <a:lnTo>
                    <a:pt x="435997" y="529197"/>
                  </a:lnTo>
                  <a:lnTo>
                    <a:pt x="416807" y="540124"/>
                  </a:lnTo>
                  <a:lnTo>
                    <a:pt x="396728" y="549572"/>
                  </a:lnTo>
                  <a:lnTo>
                    <a:pt x="375833" y="557468"/>
                  </a:lnTo>
                  <a:lnTo>
                    <a:pt x="354197" y="563737"/>
                  </a:lnTo>
                  <a:lnTo>
                    <a:pt x="331892" y="568306"/>
                  </a:lnTo>
                  <a:lnTo>
                    <a:pt x="308992" y="571101"/>
                  </a:lnTo>
                  <a:lnTo>
                    <a:pt x="285571" y="572050"/>
                  </a:lnTo>
                  <a:lnTo>
                    <a:pt x="262149" y="571101"/>
                  </a:lnTo>
                  <a:lnTo>
                    <a:pt x="239249" y="568306"/>
                  </a:lnTo>
                  <a:lnTo>
                    <a:pt x="216945" y="563737"/>
                  </a:lnTo>
                  <a:lnTo>
                    <a:pt x="195308" y="557468"/>
                  </a:lnTo>
                  <a:lnTo>
                    <a:pt x="174413" y="549572"/>
                  </a:lnTo>
                  <a:lnTo>
                    <a:pt x="154334" y="540124"/>
                  </a:lnTo>
                  <a:lnTo>
                    <a:pt x="135144" y="529197"/>
                  </a:lnTo>
                  <a:lnTo>
                    <a:pt x="116916" y="516863"/>
                  </a:lnTo>
                  <a:lnTo>
                    <a:pt x="99724" y="503198"/>
                  </a:lnTo>
                  <a:lnTo>
                    <a:pt x="83641" y="488275"/>
                  </a:lnTo>
                  <a:lnTo>
                    <a:pt x="68742" y="472167"/>
                  </a:lnTo>
                  <a:lnTo>
                    <a:pt x="55098" y="454947"/>
                  </a:lnTo>
                  <a:lnTo>
                    <a:pt x="42785" y="436690"/>
                  </a:lnTo>
                  <a:lnTo>
                    <a:pt x="31875" y="417470"/>
                  </a:lnTo>
                  <a:lnTo>
                    <a:pt x="22441" y="397359"/>
                  </a:lnTo>
                  <a:lnTo>
                    <a:pt x="14558" y="376431"/>
                  </a:lnTo>
                  <a:lnTo>
                    <a:pt x="8299" y="354760"/>
                  </a:lnTo>
                  <a:lnTo>
                    <a:pt x="3737" y="332420"/>
                  </a:lnTo>
                  <a:lnTo>
                    <a:pt x="946" y="309483"/>
                  </a:lnTo>
                  <a:lnTo>
                    <a:pt x="0" y="286025"/>
                  </a:lnTo>
                  <a:lnTo>
                    <a:pt x="946" y="2625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41"/>
            <p:cNvSpPr/>
            <p:nvPr/>
          </p:nvSpPr>
          <p:spPr>
            <a:xfrm>
              <a:off x="458665" y="6923414"/>
              <a:ext cx="409337" cy="409995"/>
            </a:xfrm>
            <a:custGeom>
              <a:rect b="b" l="l" r="r" t="t"/>
              <a:pathLst>
                <a:path extrusionOk="0" h="409995" w="409337">
                  <a:moveTo>
                    <a:pt x="5955" y="155688"/>
                  </a:moveTo>
                  <a:lnTo>
                    <a:pt x="10445" y="140178"/>
                  </a:lnTo>
                  <a:lnTo>
                    <a:pt x="16099" y="125197"/>
                  </a:lnTo>
                  <a:lnTo>
                    <a:pt x="14958" y="204853"/>
                  </a:lnTo>
                  <a:lnTo>
                    <a:pt x="15588" y="220429"/>
                  </a:lnTo>
                  <a:lnTo>
                    <a:pt x="17446" y="235662"/>
                  </a:lnTo>
                  <a:lnTo>
                    <a:pt x="20483" y="250503"/>
                  </a:lnTo>
                  <a:lnTo>
                    <a:pt x="24648" y="264902"/>
                  </a:lnTo>
                  <a:lnTo>
                    <a:pt x="29893" y="278810"/>
                  </a:lnTo>
                  <a:lnTo>
                    <a:pt x="36169" y="292178"/>
                  </a:lnTo>
                  <a:lnTo>
                    <a:pt x="43425" y="304956"/>
                  </a:lnTo>
                  <a:lnTo>
                    <a:pt x="51612" y="317096"/>
                  </a:lnTo>
                  <a:lnTo>
                    <a:pt x="60682" y="328547"/>
                  </a:lnTo>
                  <a:lnTo>
                    <a:pt x="70584" y="339261"/>
                  </a:lnTo>
                  <a:lnTo>
                    <a:pt x="81269" y="349189"/>
                  </a:lnTo>
                  <a:lnTo>
                    <a:pt x="92688" y="358281"/>
                  </a:lnTo>
                  <a:lnTo>
                    <a:pt x="104791" y="366487"/>
                  </a:lnTo>
                  <a:lnTo>
                    <a:pt x="117529" y="373760"/>
                  </a:lnTo>
                  <a:lnTo>
                    <a:pt x="130852" y="380048"/>
                  </a:lnTo>
                  <a:lnTo>
                    <a:pt x="144712" y="385304"/>
                  </a:lnTo>
                  <a:lnTo>
                    <a:pt x="159059" y="389478"/>
                  </a:lnTo>
                  <a:lnTo>
                    <a:pt x="173842" y="392520"/>
                  </a:lnTo>
                  <a:lnTo>
                    <a:pt x="189014" y="394381"/>
                  </a:lnTo>
                  <a:lnTo>
                    <a:pt x="204524" y="395013"/>
                  </a:lnTo>
                  <a:lnTo>
                    <a:pt x="220076" y="394381"/>
                  </a:lnTo>
                  <a:lnTo>
                    <a:pt x="235284" y="392520"/>
                  </a:lnTo>
                  <a:lnTo>
                    <a:pt x="250101" y="389478"/>
                  </a:lnTo>
                  <a:lnTo>
                    <a:pt x="264477" y="385304"/>
                  </a:lnTo>
                  <a:lnTo>
                    <a:pt x="278363" y="380048"/>
                  </a:lnTo>
                  <a:lnTo>
                    <a:pt x="291709" y="373760"/>
                  </a:lnTo>
                  <a:lnTo>
                    <a:pt x="304467" y="366487"/>
                  </a:lnTo>
                  <a:lnTo>
                    <a:pt x="316587" y="358281"/>
                  </a:lnTo>
                  <a:lnTo>
                    <a:pt x="328020" y="349189"/>
                  </a:lnTo>
                  <a:lnTo>
                    <a:pt x="338717" y="339261"/>
                  </a:lnTo>
                  <a:lnTo>
                    <a:pt x="348628" y="328547"/>
                  </a:lnTo>
                  <a:lnTo>
                    <a:pt x="357706" y="317096"/>
                  </a:lnTo>
                  <a:lnTo>
                    <a:pt x="365899" y="304956"/>
                  </a:lnTo>
                  <a:lnTo>
                    <a:pt x="373160" y="292178"/>
                  </a:lnTo>
                  <a:lnTo>
                    <a:pt x="379438" y="278810"/>
                  </a:lnTo>
                  <a:lnTo>
                    <a:pt x="384686" y="264902"/>
                  </a:lnTo>
                  <a:lnTo>
                    <a:pt x="388853" y="250503"/>
                  </a:lnTo>
                  <a:lnTo>
                    <a:pt x="391890" y="235662"/>
                  </a:lnTo>
                  <a:lnTo>
                    <a:pt x="393748" y="220429"/>
                  </a:lnTo>
                  <a:lnTo>
                    <a:pt x="394379" y="204853"/>
                  </a:lnTo>
                  <a:lnTo>
                    <a:pt x="393748" y="189318"/>
                  </a:lnTo>
                  <a:lnTo>
                    <a:pt x="391890" y="174122"/>
                  </a:lnTo>
                  <a:lnTo>
                    <a:pt x="388853" y="159314"/>
                  </a:lnTo>
                  <a:lnTo>
                    <a:pt x="384686" y="144945"/>
                  </a:lnTo>
                  <a:lnTo>
                    <a:pt x="379438" y="131063"/>
                  </a:lnTo>
                  <a:lnTo>
                    <a:pt x="373160" y="117718"/>
                  </a:lnTo>
                  <a:lnTo>
                    <a:pt x="365899" y="104959"/>
                  </a:lnTo>
                  <a:lnTo>
                    <a:pt x="357706" y="92837"/>
                  </a:lnTo>
                  <a:lnTo>
                    <a:pt x="348628" y="81399"/>
                  </a:lnTo>
                  <a:lnTo>
                    <a:pt x="338717" y="70697"/>
                  </a:lnTo>
                  <a:lnTo>
                    <a:pt x="328020" y="60779"/>
                  </a:lnTo>
                  <a:lnTo>
                    <a:pt x="316587" y="51695"/>
                  </a:lnTo>
                  <a:lnTo>
                    <a:pt x="304467" y="43495"/>
                  </a:lnTo>
                  <a:lnTo>
                    <a:pt x="291709" y="36227"/>
                  </a:lnTo>
                  <a:lnTo>
                    <a:pt x="278363" y="29942"/>
                  </a:lnTo>
                  <a:lnTo>
                    <a:pt x="264477" y="24688"/>
                  </a:lnTo>
                  <a:lnTo>
                    <a:pt x="250101" y="20516"/>
                  </a:lnTo>
                  <a:lnTo>
                    <a:pt x="235284" y="17474"/>
                  </a:lnTo>
                  <a:lnTo>
                    <a:pt x="220076" y="15613"/>
                  </a:lnTo>
                  <a:lnTo>
                    <a:pt x="204524" y="14982"/>
                  </a:lnTo>
                  <a:lnTo>
                    <a:pt x="189014" y="15613"/>
                  </a:lnTo>
                  <a:lnTo>
                    <a:pt x="173842" y="17474"/>
                  </a:lnTo>
                  <a:lnTo>
                    <a:pt x="159059" y="20516"/>
                  </a:lnTo>
                  <a:lnTo>
                    <a:pt x="144712" y="24688"/>
                  </a:lnTo>
                  <a:lnTo>
                    <a:pt x="130852" y="29942"/>
                  </a:lnTo>
                  <a:lnTo>
                    <a:pt x="117529" y="36227"/>
                  </a:lnTo>
                  <a:lnTo>
                    <a:pt x="104791" y="43495"/>
                  </a:lnTo>
                  <a:lnTo>
                    <a:pt x="92688" y="51695"/>
                  </a:lnTo>
                  <a:lnTo>
                    <a:pt x="81269" y="60779"/>
                  </a:lnTo>
                  <a:lnTo>
                    <a:pt x="70584" y="70697"/>
                  </a:lnTo>
                  <a:lnTo>
                    <a:pt x="60682" y="81399"/>
                  </a:lnTo>
                  <a:lnTo>
                    <a:pt x="51612" y="92837"/>
                  </a:lnTo>
                  <a:lnTo>
                    <a:pt x="43425" y="104959"/>
                  </a:lnTo>
                  <a:lnTo>
                    <a:pt x="36169" y="117718"/>
                  </a:lnTo>
                  <a:lnTo>
                    <a:pt x="29893" y="131063"/>
                  </a:lnTo>
                  <a:lnTo>
                    <a:pt x="24648" y="144945"/>
                  </a:lnTo>
                  <a:lnTo>
                    <a:pt x="30688" y="97031"/>
                  </a:lnTo>
                  <a:lnTo>
                    <a:pt x="39517" y="83953"/>
                  </a:lnTo>
                  <a:lnTo>
                    <a:pt x="49297" y="71616"/>
                  </a:lnTo>
                  <a:lnTo>
                    <a:pt x="59976" y="60073"/>
                  </a:lnTo>
                  <a:lnTo>
                    <a:pt x="71501" y="49376"/>
                  </a:lnTo>
                  <a:lnTo>
                    <a:pt x="83818" y="39580"/>
                  </a:lnTo>
                  <a:lnTo>
                    <a:pt x="96875" y="30738"/>
                  </a:lnTo>
                  <a:lnTo>
                    <a:pt x="110619" y="22902"/>
                  </a:lnTo>
                  <a:lnTo>
                    <a:pt x="124996" y="16125"/>
                  </a:lnTo>
                  <a:lnTo>
                    <a:pt x="139953" y="10462"/>
                  </a:lnTo>
                  <a:lnTo>
                    <a:pt x="155438" y="5964"/>
                  </a:lnTo>
                  <a:lnTo>
                    <a:pt x="171396" y="2686"/>
                  </a:lnTo>
                  <a:lnTo>
                    <a:pt x="187776" y="680"/>
                  </a:lnTo>
                  <a:lnTo>
                    <a:pt x="204524" y="0"/>
                  </a:lnTo>
                  <a:lnTo>
                    <a:pt x="221313" y="680"/>
                  </a:lnTo>
                  <a:lnTo>
                    <a:pt x="237730" y="2686"/>
                  </a:lnTo>
                  <a:lnTo>
                    <a:pt x="253722" y="5964"/>
                  </a:lnTo>
                  <a:lnTo>
                    <a:pt x="269236" y="10462"/>
                  </a:lnTo>
                  <a:lnTo>
                    <a:pt x="284219" y="16125"/>
                  </a:lnTo>
                  <a:lnTo>
                    <a:pt x="298619" y="22902"/>
                  </a:lnTo>
                  <a:lnTo>
                    <a:pt x="312382" y="30738"/>
                  </a:lnTo>
                  <a:lnTo>
                    <a:pt x="325456" y="39580"/>
                  </a:lnTo>
                  <a:lnTo>
                    <a:pt x="337787" y="49376"/>
                  </a:lnTo>
                  <a:lnTo>
                    <a:pt x="349324" y="60073"/>
                  </a:lnTo>
                  <a:lnTo>
                    <a:pt x="360013" y="71616"/>
                  </a:lnTo>
                  <a:lnTo>
                    <a:pt x="369801" y="83953"/>
                  </a:lnTo>
                  <a:lnTo>
                    <a:pt x="378636" y="97031"/>
                  </a:lnTo>
                  <a:lnTo>
                    <a:pt x="386464" y="110797"/>
                  </a:lnTo>
                  <a:lnTo>
                    <a:pt x="393232" y="125197"/>
                  </a:lnTo>
                  <a:lnTo>
                    <a:pt x="398889" y="140178"/>
                  </a:lnTo>
                  <a:lnTo>
                    <a:pt x="403381" y="155688"/>
                  </a:lnTo>
                  <a:lnTo>
                    <a:pt x="406654" y="171672"/>
                  </a:lnTo>
                  <a:lnTo>
                    <a:pt x="408657" y="188078"/>
                  </a:lnTo>
                  <a:lnTo>
                    <a:pt x="409337" y="204853"/>
                  </a:lnTo>
                  <a:lnTo>
                    <a:pt x="408657" y="221669"/>
                  </a:lnTo>
                  <a:lnTo>
                    <a:pt x="406654" y="238112"/>
                  </a:lnTo>
                  <a:lnTo>
                    <a:pt x="403381" y="254130"/>
                  </a:lnTo>
                  <a:lnTo>
                    <a:pt x="398889" y="269669"/>
                  </a:lnTo>
                  <a:lnTo>
                    <a:pt x="393232" y="284676"/>
                  </a:lnTo>
                  <a:lnTo>
                    <a:pt x="386464" y="299099"/>
                  </a:lnTo>
                  <a:lnTo>
                    <a:pt x="378636" y="312884"/>
                  </a:lnTo>
                  <a:lnTo>
                    <a:pt x="369801" y="325979"/>
                  </a:lnTo>
                  <a:lnTo>
                    <a:pt x="360013" y="338331"/>
                  </a:lnTo>
                  <a:lnTo>
                    <a:pt x="349324" y="349886"/>
                  </a:lnTo>
                  <a:lnTo>
                    <a:pt x="337787" y="360592"/>
                  </a:lnTo>
                  <a:lnTo>
                    <a:pt x="325456" y="370396"/>
                  </a:lnTo>
                  <a:lnTo>
                    <a:pt x="312382" y="379244"/>
                  </a:lnTo>
                  <a:lnTo>
                    <a:pt x="298619" y="387085"/>
                  </a:lnTo>
                  <a:lnTo>
                    <a:pt x="284219" y="393865"/>
                  </a:lnTo>
                  <a:lnTo>
                    <a:pt x="269236" y="399530"/>
                  </a:lnTo>
                  <a:lnTo>
                    <a:pt x="253722" y="404029"/>
                  </a:lnTo>
                  <a:lnTo>
                    <a:pt x="237730" y="407308"/>
                  </a:lnTo>
                  <a:lnTo>
                    <a:pt x="221313" y="409314"/>
                  </a:lnTo>
                  <a:lnTo>
                    <a:pt x="204524" y="409995"/>
                  </a:lnTo>
                  <a:lnTo>
                    <a:pt x="187776" y="409314"/>
                  </a:lnTo>
                  <a:lnTo>
                    <a:pt x="171396" y="407308"/>
                  </a:lnTo>
                  <a:lnTo>
                    <a:pt x="155438" y="404029"/>
                  </a:lnTo>
                  <a:lnTo>
                    <a:pt x="139953" y="399530"/>
                  </a:lnTo>
                  <a:lnTo>
                    <a:pt x="124996" y="393865"/>
                  </a:lnTo>
                  <a:lnTo>
                    <a:pt x="110619" y="387085"/>
                  </a:lnTo>
                  <a:lnTo>
                    <a:pt x="96875" y="379244"/>
                  </a:lnTo>
                  <a:lnTo>
                    <a:pt x="83818" y="370396"/>
                  </a:lnTo>
                  <a:lnTo>
                    <a:pt x="71501" y="360592"/>
                  </a:lnTo>
                  <a:lnTo>
                    <a:pt x="59976" y="349886"/>
                  </a:lnTo>
                  <a:lnTo>
                    <a:pt x="49297" y="338331"/>
                  </a:lnTo>
                  <a:lnTo>
                    <a:pt x="39517" y="325979"/>
                  </a:lnTo>
                  <a:lnTo>
                    <a:pt x="30688" y="312884"/>
                  </a:lnTo>
                  <a:lnTo>
                    <a:pt x="22865" y="299099"/>
                  </a:lnTo>
                  <a:lnTo>
                    <a:pt x="16099" y="284676"/>
                  </a:lnTo>
                  <a:lnTo>
                    <a:pt x="10445" y="269669"/>
                  </a:lnTo>
                  <a:lnTo>
                    <a:pt x="5955" y="254130"/>
                  </a:lnTo>
                  <a:lnTo>
                    <a:pt x="2682" y="238112"/>
                  </a:lnTo>
                  <a:lnTo>
                    <a:pt x="679" y="221669"/>
                  </a:lnTo>
                  <a:lnTo>
                    <a:pt x="0" y="204853"/>
                  </a:lnTo>
                  <a:lnTo>
                    <a:pt x="679" y="188078"/>
                  </a:lnTo>
                  <a:lnTo>
                    <a:pt x="2682" y="171672"/>
                  </a:lnTo>
                  <a:lnTo>
                    <a:pt x="5955" y="155688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41"/>
            <p:cNvSpPr/>
            <p:nvPr/>
          </p:nvSpPr>
          <p:spPr>
            <a:xfrm>
              <a:off x="473623" y="7020446"/>
              <a:ext cx="15730" cy="107822"/>
            </a:xfrm>
            <a:custGeom>
              <a:rect b="b" l="l" r="r" t="t"/>
              <a:pathLst>
                <a:path extrusionOk="0" h="107822" w="15730">
                  <a:moveTo>
                    <a:pt x="7907" y="13765"/>
                  </a:moveTo>
                  <a:lnTo>
                    <a:pt x="15730" y="0"/>
                  </a:lnTo>
                  <a:lnTo>
                    <a:pt x="9690" y="47913"/>
                  </a:lnTo>
                  <a:lnTo>
                    <a:pt x="5525" y="62283"/>
                  </a:lnTo>
                  <a:lnTo>
                    <a:pt x="2488" y="77090"/>
                  </a:lnTo>
                  <a:lnTo>
                    <a:pt x="630" y="92286"/>
                  </a:lnTo>
                  <a:lnTo>
                    <a:pt x="0" y="107822"/>
                  </a:lnTo>
                  <a:lnTo>
                    <a:pt x="1141" y="28165"/>
                  </a:lnTo>
                  <a:lnTo>
                    <a:pt x="7907" y="13765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41"/>
            <p:cNvSpPr/>
            <p:nvPr/>
          </p:nvSpPr>
          <p:spPr>
            <a:xfrm>
              <a:off x="465894" y="6930670"/>
              <a:ext cx="394858" cy="394272"/>
            </a:xfrm>
            <a:custGeom>
              <a:rect b="b" l="l" r="r" t="t"/>
              <a:pathLst>
                <a:path extrusionOk="0" h="394272" w="394858">
                  <a:moveTo>
                    <a:pt x="654" y="180967"/>
                  </a:moveTo>
                  <a:lnTo>
                    <a:pt x="2584" y="165159"/>
                  </a:lnTo>
                  <a:lnTo>
                    <a:pt x="5737" y="149761"/>
                  </a:lnTo>
                  <a:lnTo>
                    <a:pt x="10065" y="134825"/>
                  </a:lnTo>
                  <a:lnTo>
                    <a:pt x="15514" y="120401"/>
                  </a:lnTo>
                  <a:lnTo>
                    <a:pt x="22036" y="106540"/>
                  </a:lnTo>
                  <a:lnTo>
                    <a:pt x="29579" y="93293"/>
                  </a:lnTo>
                  <a:lnTo>
                    <a:pt x="38092" y="80709"/>
                  </a:lnTo>
                  <a:lnTo>
                    <a:pt x="47524" y="68841"/>
                  </a:lnTo>
                  <a:lnTo>
                    <a:pt x="57825" y="57739"/>
                  </a:lnTo>
                  <a:lnTo>
                    <a:pt x="68944" y="47454"/>
                  </a:lnTo>
                  <a:lnTo>
                    <a:pt x="80830" y="38035"/>
                  </a:lnTo>
                  <a:lnTo>
                    <a:pt x="93431" y="29535"/>
                  </a:lnTo>
                  <a:lnTo>
                    <a:pt x="106699" y="22003"/>
                  </a:lnTo>
                  <a:lnTo>
                    <a:pt x="120580" y="15491"/>
                  </a:lnTo>
                  <a:lnTo>
                    <a:pt x="135026" y="10050"/>
                  </a:lnTo>
                  <a:lnTo>
                    <a:pt x="149984" y="5729"/>
                  </a:lnTo>
                  <a:lnTo>
                    <a:pt x="165405" y="2580"/>
                  </a:lnTo>
                  <a:lnTo>
                    <a:pt x="181236" y="653"/>
                  </a:lnTo>
                  <a:lnTo>
                    <a:pt x="197429" y="0"/>
                  </a:lnTo>
                  <a:lnTo>
                    <a:pt x="213621" y="653"/>
                  </a:lnTo>
                  <a:lnTo>
                    <a:pt x="229453" y="2580"/>
                  </a:lnTo>
                  <a:lnTo>
                    <a:pt x="244873" y="5729"/>
                  </a:lnTo>
                  <a:lnTo>
                    <a:pt x="259832" y="10050"/>
                  </a:lnTo>
                  <a:lnTo>
                    <a:pt x="274277" y="15491"/>
                  </a:lnTo>
                  <a:lnTo>
                    <a:pt x="288159" y="22003"/>
                  </a:lnTo>
                  <a:lnTo>
                    <a:pt x="301426" y="29535"/>
                  </a:lnTo>
                  <a:lnTo>
                    <a:pt x="314028" y="38035"/>
                  </a:lnTo>
                  <a:lnTo>
                    <a:pt x="325913" y="47454"/>
                  </a:lnTo>
                  <a:lnTo>
                    <a:pt x="337032" y="57739"/>
                  </a:lnTo>
                  <a:lnTo>
                    <a:pt x="347333" y="68842"/>
                  </a:lnTo>
                  <a:lnTo>
                    <a:pt x="356765" y="80710"/>
                  </a:lnTo>
                  <a:lnTo>
                    <a:pt x="365278" y="93293"/>
                  </a:lnTo>
                  <a:lnTo>
                    <a:pt x="372821" y="106540"/>
                  </a:lnTo>
                  <a:lnTo>
                    <a:pt x="379343" y="120401"/>
                  </a:lnTo>
                  <a:lnTo>
                    <a:pt x="384793" y="134825"/>
                  </a:lnTo>
                  <a:lnTo>
                    <a:pt x="389120" y="149761"/>
                  </a:lnTo>
                  <a:lnTo>
                    <a:pt x="392274" y="165159"/>
                  </a:lnTo>
                  <a:lnTo>
                    <a:pt x="394203" y="180967"/>
                  </a:lnTo>
                  <a:lnTo>
                    <a:pt x="394858" y="197136"/>
                  </a:lnTo>
                  <a:lnTo>
                    <a:pt x="394203" y="213304"/>
                  </a:lnTo>
                  <a:lnTo>
                    <a:pt x="392274" y="229112"/>
                  </a:lnTo>
                  <a:lnTo>
                    <a:pt x="389120" y="244510"/>
                  </a:lnTo>
                  <a:lnTo>
                    <a:pt x="384793" y="259446"/>
                  </a:lnTo>
                  <a:lnTo>
                    <a:pt x="379343" y="273870"/>
                  </a:lnTo>
                  <a:lnTo>
                    <a:pt x="372821" y="287731"/>
                  </a:lnTo>
                  <a:lnTo>
                    <a:pt x="365278" y="300979"/>
                  </a:lnTo>
                  <a:lnTo>
                    <a:pt x="356765" y="313562"/>
                  </a:lnTo>
                  <a:lnTo>
                    <a:pt x="347333" y="325430"/>
                  </a:lnTo>
                  <a:lnTo>
                    <a:pt x="337032" y="336532"/>
                  </a:lnTo>
                  <a:lnTo>
                    <a:pt x="325913" y="346818"/>
                  </a:lnTo>
                  <a:lnTo>
                    <a:pt x="314028" y="356236"/>
                  </a:lnTo>
                  <a:lnTo>
                    <a:pt x="301426" y="364737"/>
                  </a:lnTo>
                  <a:lnTo>
                    <a:pt x="288159" y="372268"/>
                  </a:lnTo>
                  <a:lnTo>
                    <a:pt x="274277" y="378780"/>
                  </a:lnTo>
                  <a:lnTo>
                    <a:pt x="259832" y="384222"/>
                  </a:lnTo>
                  <a:lnTo>
                    <a:pt x="244873" y="388543"/>
                  </a:lnTo>
                  <a:lnTo>
                    <a:pt x="229453" y="391692"/>
                  </a:lnTo>
                  <a:lnTo>
                    <a:pt x="213621" y="393619"/>
                  </a:lnTo>
                  <a:lnTo>
                    <a:pt x="197429" y="394272"/>
                  </a:lnTo>
                  <a:lnTo>
                    <a:pt x="181236" y="393619"/>
                  </a:lnTo>
                  <a:lnTo>
                    <a:pt x="165405" y="391692"/>
                  </a:lnTo>
                  <a:lnTo>
                    <a:pt x="149984" y="388543"/>
                  </a:lnTo>
                  <a:lnTo>
                    <a:pt x="135026" y="384222"/>
                  </a:lnTo>
                  <a:lnTo>
                    <a:pt x="120580" y="378780"/>
                  </a:lnTo>
                  <a:lnTo>
                    <a:pt x="106699" y="372268"/>
                  </a:lnTo>
                  <a:lnTo>
                    <a:pt x="93431" y="364737"/>
                  </a:lnTo>
                  <a:lnTo>
                    <a:pt x="80830" y="356236"/>
                  </a:lnTo>
                  <a:lnTo>
                    <a:pt x="68944" y="346818"/>
                  </a:lnTo>
                  <a:lnTo>
                    <a:pt x="57825" y="336532"/>
                  </a:lnTo>
                  <a:lnTo>
                    <a:pt x="47524" y="325430"/>
                  </a:lnTo>
                  <a:lnTo>
                    <a:pt x="38092" y="313562"/>
                  </a:lnTo>
                  <a:lnTo>
                    <a:pt x="29579" y="300979"/>
                  </a:lnTo>
                  <a:lnTo>
                    <a:pt x="22036" y="287731"/>
                  </a:lnTo>
                  <a:lnTo>
                    <a:pt x="15515" y="273870"/>
                  </a:lnTo>
                  <a:lnTo>
                    <a:pt x="10065" y="259446"/>
                  </a:lnTo>
                  <a:lnTo>
                    <a:pt x="5737" y="244510"/>
                  </a:lnTo>
                  <a:lnTo>
                    <a:pt x="2584" y="229113"/>
                  </a:lnTo>
                  <a:lnTo>
                    <a:pt x="654" y="213304"/>
                  </a:lnTo>
                  <a:lnTo>
                    <a:pt x="0" y="197136"/>
                  </a:lnTo>
                  <a:lnTo>
                    <a:pt x="654" y="180967"/>
                  </a:lnTo>
                  <a:close/>
                </a:path>
              </a:pathLst>
            </a:custGeom>
            <a:solidFill>
              <a:srgbClr val="CECFC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41"/>
            <p:cNvSpPr/>
            <p:nvPr/>
          </p:nvSpPr>
          <p:spPr>
            <a:xfrm>
              <a:off x="373784" y="6837540"/>
              <a:ext cx="578798" cy="581782"/>
            </a:xfrm>
            <a:custGeom>
              <a:rect b="b" l="l" r="r" t="t"/>
              <a:pathLst>
                <a:path extrusionOk="0" h="581782" w="578798">
                  <a:moveTo>
                    <a:pt x="312805" y="580950"/>
                  </a:moveTo>
                  <a:lnTo>
                    <a:pt x="335838" y="578244"/>
                  </a:lnTo>
                  <a:lnTo>
                    <a:pt x="358281" y="573741"/>
                  </a:lnTo>
                  <a:lnTo>
                    <a:pt x="380061" y="567517"/>
                  </a:lnTo>
                  <a:lnTo>
                    <a:pt x="401106" y="559648"/>
                  </a:lnTo>
                  <a:lnTo>
                    <a:pt x="421341" y="550210"/>
                  </a:lnTo>
                  <a:lnTo>
                    <a:pt x="440694" y="539279"/>
                  </a:lnTo>
                  <a:lnTo>
                    <a:pt x="459093" y="526931"/>
                  </a:lnTo>
                  <a:lnTo>
                    <a:pt x="476463" y="513243"/>
                  </a:lnTo>
                  <a:lnTo>
                    <a:pt x="492732" y="498289"/>
                  </a:lnTo>
                  <a:lnTo>
                    <a:pt x="507827" y="482148"/>
                  </a:lnTo>
                  <a:lnTo>
                    <a:pt x="521675" y="464893"/>
                  </a:lnTo>
                  <a:lnTo>
                    <a:pt x="534203" y="446602"/>
                  </a:lnTo>
                  <a:lnTo>
                    <a:pt x="545338" y="427351"/>
                  </a:lnTo>
                  <a:lnTo>
                    <a:pt x="555006" y="407215"/>
                  </a:lnTo>
                  <a:lnTo>
                    <a:pt x="563135" y="386271"/>
                  </a:lnTo>
                  <a:lnTo>
                    <a:pt x="569652" y="364595"/>
                  </a:lnTo>
                  <a:lnTo>
                    <a:pt x="574483" y="342262"/>
                  </a:lnTo>
                  <a:lnTo>
                    <a:pt x="577557" y="319350"/>
                  </a:lnTo>
                  <a:lnTo>
                    <a:pt x="578727" y="297270"/>
                  </a:lnTo>
                  <a:lnTo>
                    <a:pt x="578727" y="283601"/>
                  </a:lnTo>
                  <a:lnTo>
                    <a:pt x="577155" y="258101"/>
                  </a:lnTo>
                  <a:lnTo>
                    <a:pt x="573349" y="232358"/>
                  </a:lnTo>
                  <a:lnTo>
                    <a:pt x="567353" y="207471"/>
                  </a:lnTo>
                  <a:lnTo>
                    <a:pt x="559165" y="183453"/>
                  </a:lnTo>
                  <a:lnTo>
                    <a:pt x="548787" y="160315"/>
                  </a:lnTo>
                  <a:lnTo>
                    <a:pt x="536217" y="138070"/>
                  </a:lnTo>
                  <a:lnTo>
                    <a:pt x="521458" y="116731"/>
                  </a:lnTo>
                  <a:lnTo>
                    <a:pt x="504507" y="96309"/>
                  </a:lnTo>
                  <a:lnTo>
                    <a:pt x="489695" y="80985"/>
                  </a:lnTo>
                  <a:lnTo>
                    <a:pt x="469619" y="63122"/>
                  </a:lnTo>
                  <a:lnTo>
                    <a:pt x="448594" y="47465"/>
                  </a:lnTo>
                  <a:lnTo>
                    <a:pt x="426633" y="34023"/>
                  </a:lnTo>
                  <a:lnTo>
                    <a:pt x="403744" y="22801"/>
                  </a:lnTo>
                  <a:lnTo>
                    <a:pt x="379938" y="13809"/>
                  </a:lnTo>
                  <a:lnTo>
                    <a:pt x="355225" y="7053"/>
                  </a:lnTo>
                  <a:lnTo>
                    <a:pt x="329616" y="2542"/>
                  </a:lnTo>
                  <a:lnTo>
                    <a:pt x="303120" y="282"/>
                  </a:lnTo>
                  <a:lnTo>
                    <a:pt x="289542" y="0"/>
                  </a:lnTo>
                  <a:lnTo>
                    <a:pt x="288387" y="2"/>
                  </a:lnTo>
                  <a:lnTo>
                    <a:pt x="261590" y="1221"/>
                  </a:lnTo>
                  <a:lnTo>
                    <a:pt x="235619" y="4686"/>
                  </a:lnTo>
                  <a:lnTo>
                    <a:pt x="210496" y="10391"/>
                  </a:lnTo>
                  <a:lnTo>
                    <a:pt x="186244" y="18329"/>
                  </a:lnTo>
                  <a:lnTo>
                    <a:pt x="162884" y="28496"/>
                  </a:lnTo>
                  <a:lnTo>
                    <a:pt x="140438" y="40885"/>
                  </a:lnTo>
                  <a:lnTo>
                    <a:pt x="118930" y="55492"/>
                  </a:lnTo>
                  <a:lnTo>
                    <a:pt x="98380" y="72310"/>
                  </a:lnTo>
                  <a:lnTo>
                    <a:pt x="79986" y="90113"/>
                  </a:lnTo>
                  <a:lnTo>
                    <a:pt x="62381" y="110184"/>
                  </a:lnTo>
                  <a:lnTo>
                    <a:pt x="46955" y="131228"/>
                  </a:lnTo>
                  <a:lnTo>
                    <a:pt x="33712" y="153232"/>
                  </a:lnTo>
                  <a:lnTo>
                    <a:pt x="22655" y="176180"/>
                  </a:lnTo>
                  <a:lnTo>
                    <a:pt x="29523" y="180559"/>
                  </a:lnTo>
                  <a:lnTo>
                    <a:pt x="38901" y="160578"/>
                  </a:lnTo>
                  <a:lnTo>
                    <a:pt x="49740" y="141488"/>
                  </a:lnTo>
                  <a:lnTo>
                    <a:pt x="61964" y="123364"/>
                  </a:lnTo>
                  <a:lnTo>
                    <a:pt x="75498" y="106277"/>
                  </a:lnTo>
                  <a:lnTo>
                    <a:pt x="90266" y="90300"/>
                  </a:lnTo>
                  <a:lnTo>
                    <a:pt x="106194" y="75505"/>
                  </a:lnTo>
                  <a:lnTo>
                    <a:pt x="123205" y="61964"/>
                  </a:lnTo>
                  <a:lnTo>
                    <a:pt x="141224" y="49751"/>
                  </a:lnTo>
                  <a:lnTo>
                    <a:pt x="160176" y="38936"/>
                  </a:lnTo>
                  <a:lnTo>
                    <a:pt x="179985" y="29594"/>
                  </a:lnTo>
                  <a:lnTo>
                    <a:pt x="200577" y="21795"/>
                  </a:lnTo>
                  <a:lnTo>
                    <a:pt x="221875" y="15614"/>
                  </a:lnTo>
                  <a:lnTo>
                    <a:pt x="243804" y="11121"/>
                  </a:lnTo>
                  <a:lnTo>
                    <a:pt x="266290" y="8389"/>
                  </a:lnTo>
                  <a:lnTo>
                    <a:pt x="289255" y="7492"/>
                  </a:lnTo>
                  <a:lnTo>
                    <a:pt x="312254" y="8383"/>
                  </a:lnTo>
                  <a:lnTo>
                    <a:pt x="334753" y="11095"/>
                  </a:lnTo>
                  <a:lnTo>
                    <a:pt x="356680" y="15555"/>
                  </a:lnTo>
                  <a:lnTo>
                    <a:pt x="377963" y="21692"/>
                  </a:lnTo>
                  <a:lnTo>
                    <a:pt x="398529" y="29432"/>
                  </a:lnTo>
                  <a:lnTo>
                    <a:pt x="418306" y="38703"/>
                  </a:lnTo>
                  <a:lnTo>
                    <a:pt x="437220" y="49433"/>
                  </a:lnTo>
                  <a:lnTo>
                    <a:pt x="455200" y="61549"/>
                  </a:lnTo>
                  <a:lnTo>
                    <a:pt x="472172" y="74979"/>
                  </a:lnTo>
                  <a:lnTo>
                    <a:pt x="488065" y="89651"/>
                  </a:lnTo>
                  <a:lnTo>
                    <a:pt x="502804" y="105492"/>
                  </a:lnTo>
                  <a:lnTo>
                    <a:pt x="516319" y="122430"/>
                  </a:lnTo>
                  <a:lnTo>
                    <a:pt x="528536" y="140393"/>
                  </a:lnTo>
                  <a:lnTo>
                    <a:pt x="539382" y="159307"/>
                  </a:lnTo>
                  <a:lnTo>
                    <a:pt x="548786" y="179101"/>
                  </a:lnTo>
                  <a:lnTo>
                    <a:pt x="556673" y="199702"/>
                  </a:lnTo>
                  <a:lnTo>
                    <a:pt x="562973" y="221037"/>
                  </a:lnTo>
                  <a:lnTo>
                    <a:pt x="567612" y="243036"/>
                  </a:lnTo>
                  <a:lnTo>
                    <a:pt x="570518" y="265624"/>
                  </a:lnTo>
                  <a:lnTo>
                    <a:pt x="571617" y="288730"/>
                  </a:lnTo>
                  <a:lnTo>
                    <a:pt x="570838" y="312392"/>
                  </a:lnTo>
                  <a:lnTo>
                    <a:pt x="568207" y="335447"/>
                  </a:lnTo>
                  <a:lnTo>
                    <a:pt x="563806" y="357832"/>
                  </a:lnTo>
                  <a:lnTo>
                    <a:pt x="557714" y="379482"/>
                  </a:lnTo>
                  <a:lnTo>
                    <a:pt x="550011" y="400335"/>
                  </a:lnTo>
                  <a:lnTo>
                    <a:pt x="540776" y="420328"/>
                  </a:lnTo>
                  <a:lnTo>
                    <a:pt x="530088" y="439398"/>
                  </a:lnTo>
                  <a:lnTo>
                    <a:pt x="518029" y="457482"/>
                  </a:lnTo>
                  <a:lnTo>
                    <a:pt x="504676" y="474516"/>
                  </a:lnTo>
                  <a:lnTo>
                    <a:pt x="490111" y="490437"/>
                  </a:lnTo>
                  <a:lnTo>
                    <a:pt x="474413" y="505183"/>
                  </a:lnTo>
                  <a:lnTo>
                    <a:pt x="457661" y="518690"/>
                  </a:lnTo>
                  <a:lnTo>
                    <a:pt x="439936" y="530895"/>
                  </a:lnTo>
                  <a:lnTo>
                    <a:pt x="421316" y="541736"/>
                  </a:lnTo>
                  <a:lnTo>
                    <a:pt x="401882" y="551148"/>
                  </a:lnTo>
                  <a:lnTo>
                    <a:pt x="381714" y="559069"/>
                  </a:lnTo>
                  <a:lnTo>
                    <a:pt x="360890" y="565435"/>
                  </a:lnTo>
                  <a:lnTo>
                    <a:pt x="339491" y="570184"/>
                  </a:lnTo>
                  <a:lnTo>
                    <a:pt x="317597" y="573253"/>
                  </a:lnTo>
                  <a:lnTo>
                    <a:pt x="295287" y="574578"/>
                  </a:lnTo>
                  <a:lnTo>
                    <a:pt x="271578" y="574071"/>
                  </a:lnTo>
                  <a:lnTo>
                    <a:pt x="248411" y="571650"/>
                  </a:lnTo>
                  <a:lnTo>
                    <a:pt x="225860" y="567395"/>
                  </a:lnTo>
                  <a:lnTo>
                    <a:pt x="203996" y="561385"/>
                  </a:lnTo>
                  <a:lnTo>
                    <a:pt x="182894" y="553701"/>
                  </a:lnTo>
                  <a:lnTo>
                    <a:pt x="162625" y="544420"/>
                  </a:lnTo>
                  <a:lnTo>
                    <a:pt x="143263" y="533622"/>
                  </a:lnTo>
                  <a:lnTo>
                    <a:pt x="124880" y="521387"/>
                  </a:lnTo>
                  <a:lnTo>
                    <a:pt x="107549" y="507794"/>
                  </a:lnTo>
                  <a:lnTo>
                    <a:pt x="91343" y="492923"/>
                  </a:lnTo>
                  <a:lnTo>
                    <a:pt x="76336" y="476851"/>
                  </a:lnTo>
                  <a:lnTo>
                    <a:pt x="62598" y="459660"/>
                  </a:lnTo>
                  <a:lnTo>
                    <a:pt x="50204" y="441428"/>
                  </a:lnTo>
                  <a:lnTo>
                    <a:pt x="39227" y="422234"/>
                  </a:lnTo>
                  <a:lnTo>
                    <a:pt x="29738" y="402159"/>
                  </a:lnTo>
                  <a:lnTo>
                    <a:pt x="21812" y="381280"/>
                  </a:lnTo>
                  <a:lnTo>
                    <a:pt x="15520" y="359678"/>
                  </a:lnTo>
                  <a:lnTo>
                    <a:pt x="10936" y="337431"/>
                  </a:lnTo>
                  <a:lnTo>
                    <a:pt x="8132" y="314620"/>
                  </a:lnTo>
                  <a:lnTo>
                    <a:pt x="7181" y="291323"/>
                  </a:lnTo>
                  <a:lnTo>
                    <a:pt x="8125" y="267964"/>
                  </a:lnTo>
                  <a:lnTo>
                    <a:pt x="10170" y="212341"/>
                  </a:lnTo>
                  <a:lnTo>
                    <a:pt x="7104" y="224852"/>
                  </a:lnTo>
                  <a:lnTo>
                    <a:pt x="4586" y="237587"/>
                  </a:lnTo>
                  <a:lnTo>
                    <a:pt x="2616" y="250547"/>
                  </a:lnTo>
                  <a:lnTo>
                    <a:pt x="1195" y="263727"/>
                  </a:lnTo>
                  <a:lnTo>
                    <a:pt x="322" y="277128"/>
                  </a:lnTo>
                  <a:lnTo>
                    <a:pt x="0" y="290747"/>
                  </a:lnTo>
                  <a:lnTo>
                    <a:pt x="852" y="314710"/>
                  </a:lnTo>
                  <a:lnTo>
                    <a:pt x="3616" y="338139"/>
                  </a:lnTo>
                  <a:lnTo>
                    <a:pt x="8211" y="360957"/>
                  </a:lnTo>
                  <a:lnTo>
                    <a:pt x="14557" y="383090"/>
                  </a:lnTo>
                  <a:lnTo>
                    <a:pt x="22575" y="404459"/>
                  </a:lnTo>
                  <a:lnTo>
                    <a:pt x="32185" y="424991"/>
                  </a:lnTo>
                  <a:lnTo>
                    <a:pt x="43308" y="444607"/>
                  </a:lnTo>
                  <a:lnTo>
                    <a:pt x="55863" y="463233"/>
                  </a:lnTo>
                  <a:lnTo>
                    <a:pt x="69771" y="480793"/>
                  </a:lnTo>
                  <a:lnTo>
                    <a:pt x="84952" y="497209"/>
                  </a:lnTo>
                  <a:lnTo>
                    <a:pt x="101327" y="512406"/>
                  </a:lnTo>
                  <a:lnTo>
                    <a:pt x="118816" y="526309"/>
                  </a:lnTo>
                  <a:lnTo>
                    <a:pt x="137338" y="538841"/>
                  </a:lnTo>
                  <a:lnTo>
                    <a:pt x="156815" y="549925"/>
                  </a:lnTo>
                  <a:lnTo>
                    <a:pt x="177167" y="559486"/>
                  </a:lnTo>
                  <a:lnTo>
                    <a:pt x="198313" y="567448"/>
                  </a:lnTo>
                  <a:lnTo>
                    <a:pt x="220175" y="573735"/>
                  </a:lnTo>
                  <a:lnTo>
                    <a:pt x="242673" y="578270"/>
                  </a:lnTo>
                  <a:lnTo>
                    <a:pt x="265726" y="580978"/>
                  </a:lnTo>
                  <a:lnTo>
                    <a:pt x="287513" y="581723"/>
                  </a:lnTo>
                  <a:lnTo>
                    <a:pt x="290940" y="581723"/>
                  </a:lnTo>
                  <a:lnTo>
                    <a:pt x="312805" y="580950"/>
                  </a:lnTo>
                  <a:close/>
                </a:path>
                <a:path extrusionOk="0" h="581782" w="578798">
                  <a:moveTo>
                    <a:pt x="10906" y="245136"/>
                  </a:moveTo>
                  <a:lnTo>
                    <a:pt x="15450" y="222911"/>
                  </a:lnTo>
                  <a:lnTo>
                    <a:pt x="21681" y="201361"/>
                  </a:lnTo>
                  <a:lnTo>
                    <a:pt x="29523" y="180559"/>
                  </a:lnTo>
                  <a:lnTo>
                    <a:pt x="22655" y="176180"/>
                  </a:lnTo>
                  <a:lnTo>
                    <a:pt x="17946" y="188003"/>
                  </a:lnTo>
                  <a:lnTo>
                    <a:pt x="13784" y="200058"/>
                  </a:lnTo>
                  <a:lnTo>
                    <a:pt x="10170" y="212341"/>
                  </a:lnTo>
                  <a:lnTo>
                    <a:pt x="8125" y="267964"/>
                  </a:lnTo>
                  <a:lnTo>
                    <a:pt x="10906" y="245136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41"/>
            <p:cNvSpPr/>
            <p:nvPr/>
          </p:nvSpPr>
          <p:spPr>
            <a:xfrm>
              <a:off x="584244" y="6885923"/>
              <a:ext cx="13282" cy="27816"/>
            </a:xfrm>
            <a:custGeom>
              <a:rect b="b" l="l" r="r" t="t"/>
              <a:pathLst>
                <a:path extrusionOk="0" h="27816" w="13282">
                  <a:moveTo>
                    <a:pt x="7379" y="2367"/>
                  </a:moveTo>
                  <a:lnTo>
                    <a:pt x="8559" y="1479"/>
                  </a:lnTo>
                  <a:lnTo>
                    <a:pt x="11216" y="0"/>
                  </a:lnTo>
                  <a:lnTo>
                    <a:pt x="12101" y="295"/>
                  </a:lnTo>
                  <a:lnTo>
                    <a:pt x="12987" y="3255"/>
                  </a:lnTo>
                  <a:lnTo>
                    <a:pt x="13282" y="4734"/>
                  </a:lnTo>
                  <a:lnTo>
                    <a:pt x="12987" y="5622"/>
                  </a:lnTo>
                  <a:lnTo>
                    <a:pt x="11511" y="6214"/>
                  </a:lnTo>
                  <a:lnTo>
                    <a:pt x="8559" y="7398"/>
                  </a:lnTo>
                  <a:lnTo>
                    <a:pt x="7083" y="10061"/>
                  </a:lnTo>
                  <a:lnTo>
                    <a:pt x="7969" y="13612"/>
                  </a:lnTo>
                  <a:lnTo>
                    <a:pt x="8854" y="16867"/>
                  </a:lnTo>
                  <a:lnTo>
                    <a:pt x="10035" y="20418"/>
                  </a:lnTo>
                  <a:lnTo>
                    <a:pt x="11216" y="23969"/>
                  </a:lnTo>
                  <a:lnTo>
                    <a:pt x="11511" y="25449"/>
                  </a:lnTo>
                  <a:lnTo>
                    <a:pt x="11216" y="26337"/>
                  </a:lnTo>
                  <a:lnTo>
                    <a:pt x="9445" y="26633"/>
                  </a:lnTo>
                  <a:lnTo>
                    <a:pt x="7969" y="27225"/>
                  </a:lnTo>
                  <a:lnTo>
                    <a:pt x="6493" y="27816"/>
                  </a:lnTo>
                  <a:lnTo>
                    <a:pt x="5903" y="25449"/>
                  </a:lnTo>
                  <a:lnTo>
                    <a:pt x="4132" y="19235"/>
                  </a:lnTo>
                  <a:lnTo>
                    <a:pt x="2066" y="13020"/>
                  </a:lnTo>
                  <a:lnTo>
                    <a:pt x="295" y="6806"/>
                  </a:lnTo>
                  <a:lnTo>
                    <a:pt x="0" y="6214"/>
                  </a:lnTo>
                  <a:lnTo>
                    <a:pt x="295" y="4734"/>
                  </a:lnTo>
                  <a:lnTo>
                    <a:pt x="885" y="4438"/>
                  </a:lnTo>
                  <a:lnTo>
                    <a:pt x="2361" y="4142"/>
                  </a:lnTo>
                  <a:lnTo>
                    <a:pt x="5608" y="4142"/>
                  </a:lnTo>
                  <a:lnTo>
                    <a:pt x="6493" y="3255"/>
                  </a:lnTo>
                  <a:lnTo>
                    <a:pt x="7379" y="2367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41"/>
            <p:cNvSpPr/>
            <p:nvPr/>
          </p:nvSpPr>
          <p:spPr>
            <a:xfrm>
              <a:off x="570946" y="7332195"/>
              <a:ext cx="32603" cy="37491"/>
            </a:xfrm>
            <a:custGeom>
              <a:rect b="b" l="l" r="r" t="t"/>
              <a:pathLst>
                <a:path extrusionOk="0" h="37491" w="32603">
                  <a:moveTo>
                    <a:pt x="12647" y="10172"/>
                  </a:moveTo>
                  <a:lnTo>
                    <a:pt x="9275" y="13369"/>
                  </a:lnTo>
                  <a:lnTo>
                    <a:pt x="7588" y="17728"/>
                  </a:lnTo>
                  <a:lnTo>
                    <a:pt x="7869" y="22378"/>
                  </a:lnTo>
                  <a:lnTo>
                    <a:pt x="8150" y="25866"/>
                  </a:lnTo>
                  <a:lnTo>
                    <a:pt x="10118" y="28191"/>
                  </a:lnTo>
                  <a:lnTo>
                    <a:pt x="13490" y="29354"/>
                  </a:lnTo>
                  <a:lnTo>
                    <a:pt x="16301" y="30226"/>
                  </a:lnTo>
                  <a:lnTo>
                    <a:pt x="19112" y="29354"/>
                  </a:lnTo>
                  <a:lnTo>
                    <a:pt x="21079" y="26738"/>
                  </a:lnTo>
                  <a:lnTo>
                    <a:pt x="22484" y="24994"/>
                  </a:lnTo>
                  <a:lnTo>
                    <a:pt x="27825" y="25866"/>
                  </a:lnTo>
                  <a:lnTo>
                    <a:pt x="28387" y="27900"/>
                  </a:lnTo>
                  <a:lnTo>
                    <a:pt x="28668" y="28482"/>
                  </a:lnTo>
                  <a:lnTo>
                    <a:pt x="28387" y="29644"/>
                  </a:lnTo>
                  <a:lnTo>
                    <a:pt x="27825" y="30516"/>
                  </a:lnTo>
                  <a:lnTo>
                    <a:pt x="25014" y="34876"/>
                  </a:lnTo>
                  <a:lnTo>
                    <a:pt x="20798" y="37491"/>
                  </a:lnTo>
                  <a:lnTo>
                    <a:pt x="15458" y="36910"/>
                  </a:lnTo>
                  <a:lnTo>
                    <a:pt x="9275" y="36038"/>
                  </a:lnTo>
                  <a:lnTo>
                    <a:pt x="4215" y="33132"/>
                  </a:lnTo>
                  <a:lnTo>
                    <a:pt x="1405" y="27029"/>
                  </a:lnTo>
                  <a:lnTo>
                    <a:pt x="562" y="24994"/>
                  </a:lnTo>
                  <a:lnTo>
                    <a:pt x="562" y="22669"/>
                  </a:lnTo>
                  <a:lnTo>
                    <a:pt x="0" y="21216"/>
                  </a:lnTo>
                  <a:lnTo>
                    <a:pt x="843" y="13659"/>
                  </a:lnTo>
                  <a:lnTo>
                    <a:pt x="2810" y="7556"/>
                  </a:lnTo>
                  <a:lnTo>
                    <a:pt x="8712" y="3487"/>
                  </a:lnTo>
                  <a:lnTo>
                    <a:pt x="14053" y="0"/>
                  </a:lnTo>
                  <a:lnTo>
                    <a:pt x="19674" y="290"/>
                  </a:lnTo>
                  <a:lnTo>
                    <a:pt x="25014" y="3196"/>
                  </a:lnTo>
                  <a:lnTo>
                    <a:pt x="30073" y="5812"/>
                  </a:lnTo>
                  <a:lnTo>
                    <a:pt x="32603" y="9881"/>
                  </a:lnTo>
                  <a:lnTo>
                    <a:pt x="32603" y="19181"/>
                  </a:lnTo>
                  <a:lnTo>
                    <a:pt x="32041" y="19472"/>
                  </a:lnTo>
                  <a:lnTo>
                    <a:pt x="28949" y="18310"/>
                  </a:lnTo>
                  <a:lnTo>
                    <a:pt x="26419" y="17438"/>
                  </a:lnTo>
                  <a:lnTo>
                    <a:pt x="25295" y="16275"/>
                  </a:lnTo>
                  <a:lnTo>
                    <a:pt x="24733" y="13659"/>
                  </a:lnTo>
                  <a:lnTo>
                    <a:pt x="23890" y="8137"/>
                  </a:lnTo>
                  <a:lnTo>
                    <a:pt x="16582" y="6103"/>
                  </a:lnTo>
                  <a:lnTo>
                    <a:pt x="12647" y="10172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41"/>
            <p:cNvSpPr/>
            <p:nvPr/>
          </p:nvSpPr>
          <p:spPr>
            <a:xfrm>
              <a:off x="746202" y="7330972"/>
              <a:ext cx="5515" cy="16751"/>
            </a:xfrm>
            <a:custGeom>
              <a:rect b="b" l="l" r="r" t="t"/>
              <a:pathLst>
                <a:path extrusionOk="0" h="16751" w="5515">
                  <a:moveTo>
                    <a:pt x="290" y="1444"/>
                  </a:moveTo>
                  <a:lnTo>
                    <a:pt x="2612" y="866"/>
                  </a:lnTo>
                  <a:lnTo>
                    <a:pt x="3483" y="577"/>
                  </a:lnTo>
                  <a:lnTo>
                    <a:pt x="4354" y="0"/>
                  </a:lnTo>
                  <a:lnTo>
                    <a:pt x="5515" y="16751"/>
                  </a:lnTo>
                  <a:lnTo>
                    <a:pt x="2322" y="16751"/>
                  </a:lnTo>
                  <a:lnTo>
                    <a:pt x="1161" y="12130"/>
                  </a:lnTo>
                  <a:lnTo>
                    <a:pt x="3773" y="11841"/>
                  </a:lnTo>
                  <a:lnTo>
                    <a:pt x="2902" y="9530"/>
                  </a:lnTo>
                  <a:lnTo>
                    <a:pt x="2031" y="6931"/>
                  </a:lnTo>
                  <a:lnTo>
                    <a:pt x="870" y="4620"/>
                  </a:lnTo>
                  <a:lnTo>
                    <a:pt x="0" y="2888"/>
                  </a:lnTo>
                  <a:lnTo>
                    <a:pt x="290" y="1444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41"/>
            <p:cNvSpPr/>
            <p:nvPr/>
          </p:nvSpPr>
          <p:spPr>
            <a:xfrm>
              <a:off x="735172" y="7330972"/>
              <a:ext cx="30187" cy="38700"/>
            </a:xfrm>
            <a:custGeom>
              <a:rect b="b" l="l" r="r" t="t"/>
              <a:pathLst>
                <a:path extrusionOk="0" h="38700" w="30187">
                  <a:moveTo>
                    <a:pt x="15384" y="0"/>
                  </a:moveTo>
                  <a:lnTo>
                    <a:pt x="16835" y="0"/>
                  </a:lnTo>
                  <a:lnTo>
                    <a:pt x="18286" y="577"/>
                  </a:lnTo>
                  <a:lnTo>
                    <a:pt x="18577" y="1155"/>
                  </a:lnTo>
                  <a:lnTo>
                    <a:pt x="23330" y="12872"/>
                  </a:lnTo>
                  <a:lnTo>
                    <a:pt x="27953" y="24719"/>
                  </a:lnTo>
                  <a:lnTo>
                    <a:pt x="29607" y="29169"/>
                  </a:lnTo>
                  <a:lnTo>
                    <a:pt x="30187" y="30614"/>
                  </a:lnTo>
                  <a:lnTo>
                    <a:pt x="29897" y="31480"/>
                  </a:lnTo>
                  <a:lnTo>
                    <a:pt x="28446" y="31769"/>
                  </a:lnTo>
                  <a:lnTo>
                    <a:pt x="26704" y="32058"/>
                  </a:lnTo>
                  <a:lnTo>
                    <a:pt x="24962" y="32346"/>
                  </a:lnTo>
                  <a:lnTo>
                    <a:pt x="23221" y="32635"/>
                  </a:lnTo>
                  <a:lnTo>
                    <a:pt x="22931" y="32924"/>
                  </a:lnTo>
                  <a:lnTo>
                    <a:pt x="22350" y="32924"/>
                  </a:lnTo>
                  <a:lnTo>
                    <a:pt x="22060" y="33213"/>
                  </a:lnTo>
                  <a:lnTo>
                    <a:pt x="18867" y="36967"/>
                  </a:lnTo>
                  <a:lnTo>
                    <a:pt x="15093" y="38700"/>
                  </a:lnTo>
                  <a:lnTo>
                    <a:pt x="10159" y="36967"/>
                  </a:lnTo>
                  <a:lnTo>
                    <a:pt x="4934" y="35235"/>
                  </a:lnTo>
                  <a:lnTo>
                    <a:pt x="2322" y="30902"/>
                  </a:lnTo>
                  <a:lnTo>
                    <a:pt x="1451" y="25704"/>
                  </a:lnTo>
                  <a:lnTo>
                    <a:pt x="0" y="19639"/>
                  </a:lnTo>
                  <a:lnTo>
                    <a:pt x="2612" y="14151"/>
                  </a:lnTo>
                  <a:lnTo>
                    <a:pt x="7546" y="12707"/>
                  </a:lnTo>
                  <a:lnTo>
                    <a:pt x="9869" y="11841"/>
                  </a:lnTo>
                  <a:lnTo>
                    <a:pt x="12191" y="12130"/>
                  </a:lnTo>
                  <a:lnTo>
                    <a:pt x="13352" y="16751"/>
                  </a:lnTo>
                  <a:lnTo>
                    <a:pt x="10449" y="16751"/>
                  </a:lnTo>
                  <a:lnTo>
                    <a:pt x="8417" y="19061"/>
                  </a:lnTo>
                  <a:lnTo>
                    <a:pt x="8417" y="27148"/>
                  </a:lnTo>
                  <a:lnTo>
                    <a:pt x="11900" y="31191"/>
                  </a:lnTo>
                  <a:lnTo>
                    <a:pt x="18286" y="31191"/>
                  </a:lnTo>
                  <a:lnTo>
                    <a:pt x="20028" y="28881"/>
                  </a:lnTo>
                  <a:lnTo>
                    <a:pt x="20028" y="21660"/>
                  </a:lnTo>
                  <a:lnTo>
                    <a:pt x="16545" y="16751"/>
                  </a:lnTo>
                  <a:lnTo>
                    <a:pt x="15384" y="0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41"/>
            <p:cNvSpPr/>
            <p:nvPr/>
          </p:nvSpPr>
          <p:spPr>
            <a:xfrm>
              <a:off x="711026" y="7349116"/>
              <a:ext cx="26564" cy="27816"/>
            </a:xfrm>
            <a:custGeom>
              <a:rect b="b" l="l" r="r" t="t"/>
              <a:pathLst>
                <a:path extrusionOk="0" h="27816" w="26564">
                  <a:moveTo>
                    <a:pt x="8854" y="16919"/>
                  </a:moveTo>
                  <a:lnTo>
                    <a:pt x="11140" y="21794"/>
                  </a:lnTo>
                  <a:lnTo>
                    <a:pt x="15710" y="22367"/>
                  </a:lnTo>
                  <a:lnTo>
                    <a:pt x="18566" y="18353"/>
                  </a:lnTo>
                  <a:lnTo>
                    <a:pt x="19995" y="16632"/>
                  </a:lnTo>
                  <a:lnTo>
                    <a:pt x="21708" y="16058"/>
                  </a:lnTo>
                  <a:lnTo>
                    <a:pt x="23422" y="15485"/>
                  </a:lnTo>
                  <a:lnTo>
                    <a:pt x="25136" y="15198"/>
                  </a:lnTo>
                  <a:lnTo>
                    <a:pt x="25993" y="16058"/>
                  </a:lnTo>
                  <a:lnTo>
                    <a:pt x="25422" y="17492"/>
                  </a:lnTo>
                  <a:lnTo>
                    <a:pt x="24279" y="19500"/>
                  </a:lnTo>
                  <a:lnTo>
                    <a:pt x="23422" y="22080"/>
                  </a:lnTo>
                  <a:lnTo>
                    <a:pt x="21708" y="23514"/>
                  </a:lnTo>
                  <a:lnTo>
                    <a:pt x="17995" y="27242"/>
                  </a:lnTo>
                  <a:lnTo>
                    <a:pt x="11140" y="27816"/>
                  </a:lnTo>
                  <a:lnTo>
                    <a:pt x="7141" y="25522"/>
                  </a:lnTo>
                  <a:lnTo>
                    <a:pt x="2856" y="22941"/>
                  </a:lnTo>
                  <a:lnTo>
                    <a:pt x="0" y="16632"/>
                  </a:lnTo>
                  <a:lnTo>
                    <a:pt x="856" y="11183"/>
                  </a:lnTo>
                  <a:lnTo>
                    <a:pt x="1713" y="6308"/>
                  </a:lnTo>
                  <a:lnTo>
                    <a:pt x="4570" y="2867"/>
                  </a:lnTo>
                  <a:lnTo>
                    <a:pt x="7426" y="9176"/>
                  </a:lnTo>
                  <a:lnTo>
                    <a:pt x="7998" y="12044"/>
                  </a:lnTo>
                  <a:lnTo>
                    <a:pt x="10854" y="11470"/>
                  </a:lnTo>
                  <a:lnTo>
                    <a:pt x="13425" y="10610"/>
                  </a:lnTo>
                  <a:lnTo>
                    <a:pt x="16567" y="9749"/>
                  </a:lnTo>
                  <a:lnTo>
                    <a:pt x="15139" y="6882"/>
                  </a:lnTo>
                  <a:lnTo>
                    <a:pt x="13710" y="6022"/>
                  </a:lnTo>
                  <a:lnTo>
                    <a:pt x="13996" y="0"/>
                  </a:lnTo>
                  <a:lnTo>
                    <a:pt x="18281" y="860"/>
                  </a:lnTo>
                  <a:lnTo>
                    <a:pt x="21708" y="4588"/>
                  </a:lnTo>
                  <a:lnTo>
                    <a:pt x="21994" y="4875"/>
                  </a:lnTo>
                  <a:lnTo>
                    <a:pt x="22280" y="5161"/>
                  </a:lnTo>
                  <a:lnTo>
                    <a:pt x="22565" y="5735"/>
                  </a:lnTo>
                  <a:lnTo>
                    <a:pt x="26564" y="11757"/>
                  </a:lnTo>
                  <a:lnTo>
                    <a:pt x="25993" y="12617"/>
                  </a:lnTo>
                  <a:lnTo>
                    <a:pt x="19423" y="14338"/>
                  </a:lnTo>
                  <a:lnTo>
                    <a:pt x="15996" y="15198"/>
                  </a:lnTo>
                  <a:lnTo>
                    <a:pt x="12568" y="16058"/>
                  </a:lnTo>
                  <a:lnTo>
                    <a:pt x="8854" y="16919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41"/>
            <p:cNvSpPr/>
            <p:nvPr/>
          </p:nvSpPr>
          <p:spPr>
            <a:xfrm>
              <a:off x="715597" y="7349116"/>
              <a:ext cx="9426" cy="9176"/>
            </a:xfrm>
            <a:custGeom>
              <a:rect b="b" l="l" r="r" t="t"/>
              <a:pathLst>
                <a:path extrusionOk="0" h="9176" w="9426">
                  <a:moveTo>
                    <a:pt x="6855" y="6595"/>
                  </a:moveTo>
                  <a:lnTo>
                    <a:pt x="4284" y="7455"/>
                  </a:lnTo>
                  <a:lnTo>
                    <a:pt x="2856" y="9176"/>
                  </a:lnTo>
                  <a:lnTo>
                    <a:pt x="0" y="2867"/>
                  </a:lnTo>
                  <a:lnTo>
                    <a:pt x="4855" y="1433"/>
                  </a:lnTo>
                  <a:lnTo>
                    <a:pt x="9426" y="0"/>
                  </a:lnTo>
                  <a:lnTo>
                    <a:pt x="9140" y="6022"/>
                  </a:lnTo>
                  <a:lnTo>
                    <a:pt x="6855" y="6595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41"/>
            <p:cNvSpPr/>
            <p:nvPr/>
          </p:nvSpPr>
          <p:spPr>
            <a:xfrm>
              <a:off x="602348" y="7350335"/>
              <a:ext cx="25357" cy="29026"/>
            </a:xfrm>
            <a:custGeom>
              <a:rect b="b" l="l" r="r" t="t"/>
              <a:pathLst>
                <a:path extrusionOk="0" h="29026" w="25357">
                  <a:moveTo>
                    <a:pt x="20229" y="27248"/>
                  </a:moveTo>
                  <a:lnTo>
                    <a:pt x="14245" y="29026"/>
                  </a:lnTo>
                  <a:lnTo>
                    <a:pt x="7692" y="26656"/>
                  </a:lnTo>
                  <a:lnTo>
                    <a:pt x="2849" y="24583"/>
                  </a:lnTo>
                  <a:lnTo>
                    <a:pt x="0" y="20140"/>
                  </a:lnTo>
                  <a:lnTo>
                    <a:pt x="569" y="14216"/>
                  </a:lnTo>
                  <a:lnTo>
                    <a:pt x="854" y="7404"/>
                  </a:lnTo>
                  <a:lnTo>
                    <a:pt x="4273" y="2665"/>
                  </a:lnTo>
                  <a:lnTo>
                    <a:pt x="9972" y="1184"/>
                  </a:lnTo>
                  <a:lnTo>
                    <a:pt x="15100" y="0"/>
                  </a:lnTo>
                  <a:lnTo>
                    <a:pt x="20798" y="2073"/>
                  </a:lnTo>
                  <a:lnTo>
                    <a:pt x="23363" y="6516"/>
                  </a:lnTo>
                  <a:lnTo>
                    <a:pt x="25357" y="9774"/>
                  </a:lnTo>
                  <a:lnTo>
                    <a:pt x="25072" y="13328"/>
                  </a:lnTo>
                  <a:lnTo>
                    <a:pt x="24502" y="16882"/>
                  </a:lnTo>
                  <a:lnTo>
                    <a:pt x="24502" y="18659"/>
                  </a:lnTo>
                  <a:lnTo>
                    <a:pt x="23363" y="18955"/>
                  </a:lnTo>
                  <a:lnTo>
                    <a:pt x="21653" y="18659"/>
                  </a:lnTo>
                  <a:lnTo>
                    <a:pt x="17949" y="17474"/>
                  </a:lnTo>
                  <a:lnTo>
                    <a:pt x="17949" y="10070"/>
                  </a:lnTo>
                  <a:lnTo>
                    <a:pt x="16525" y="8885"/>
                  </a:lnTo>
                  <a:lnTo>
                    <a:pt x="15100" y="7108"/>
                  </a:lnTo>
                  <a:lnTo>
                    <a:pt x="13391" y="6812"/>
                  </a:lnTo>
                  <a:lnTo>
                    <a:pt x="11681" y="6219"/>
                  </a:lnTo>
                  <a:lnTo>
                    <a:pt x="9687" y="7404"/>
                  </a:lnTo>
                  <a:lnTo>
                    <a:pt x="9117" y="10070"/>
                  </a:lnTo>
                  <a:lnTo>
                    <a:pt x="11681" y="10662"/>
                  </a:lnTo>
                  <a:lnTo>
                    <a:pt x="13960" y="16586"/>
                  </a:lnTo>
                  <a:lnTo>
                    <a:pt x="9972" y="15697"/>
                  </a:lnTo>
                  <a:lnTo>
                    <a:pt x="9402" y="15401"/>
                  </a:lnTo>
                  <a:lnTo>
                    <a:pt x="7977" y="15401"/>
                  </a:lnTo>
                  <a:lnTo>
                    <a:pt x="7692" y="15993"/>
                  </a:lnTo>
                  <a:lnTo>
                    <a:pt x="7407" y="16586"/>
                  </a:lnTo>
                  <a:lnTo>
                    <a:pt x="7407" y="17771"/>
                  </a:lnTo>
                  <a:lnTo>
                    <a:pt x="7692" y="18659"/>
                  </a:lnTo>
                  <a:lnTo>
                    <a:pt x="8832" y="21325"/>
                  </a:lnTo>
                  <a:lnTo>
                    <a:pt x="12536" y="22806"/>
                  </a:lnTo>
                  <a:lnTo>
                    <a:pt x="15385" y="21029"/>
                  </a:lnTo>
                  <a:lnTo>
                    <a:pt x="17949" y="19548"/>
                  </a:lnTo>
                  <a:lnTo>
                    <a:pt x="20229" y="20436"/>
                  </a:lnTo>
                  <a:lnTo>
                    <a:pt x="22793" y="21621"/>
                  </a:lnTo>
                  <a:lnTo>
                    <a:pt x="20229" y="27248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41"/>
            <p:cNvSpPr/>
            <p:nvPr/>
          </p:nvSpPr>
          <p:spPr>
            <a:xfrm>
              <a:off x="614030" y="7360405"/>
              <a:ext cx="6268" cy="7404"/>
            </a:xfrm>
            <a:custGeom>
              <a:rect b="b" l="l" r="r" t="t"/>
              <a:pathLst>
                <a:path extrusionOk="0" h="7404" w="6268">
                  <a:moveTo>
                    <a:pt x="6268" y="7404"/>
                  </a:moveTo>
                  <a:lnTo>
                    <a:pt x="2279" y="6516"/>
                  </a:lnTo>
                  <a:lnTo>
                    <a:pt x="0" y="592"/>
                  </a:lnTo>
                  <a:lnTo>
                    <a:pt x="2279" y="1480"/>
                  </a:lnTo>
                  <a:lnTo>
                    <a:pt x="4843" y="1777"/>
                  </a:lnTo>
                  <a:lnTo>
                    <a:pt x="5128" y="1777"/>
                  </a:lnTo>
                  <a:lnTo>
                    <a:pt x="5698" y="592"/>
                  </a:lnTo>
                  <a:lnTo>
                    <a:pt x="6268" y="0"/>
                  </a:lnTo>
                  <a:lnTo>
                    <a:pt x="6268" y="7404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41"/>
            <p:cNvSpPr/>
            <p:nvPr/>
          </p:nvSpPr>
          <p:spPr>
            <a:xfrm>
              <a:off x="679636" y="7346700"/>
              <a:ext cx="15697" cy="36282"/>
            </a:xfrm>
            <a:custGeom>
              <a:rect b="b" l="l" r="r" t="t"/>
              <a:pathLst>
                <a:path extrusionOk="0" h="36282" w="15697">
                  <a:moveTo>
                    <a:pt x="13984" y="6335"/>
                  </a:moveTo>
                  <a:lnTo>
                    <a:pt x="13414" y="6622"/>
                  </a:lnTo>
                  <a:lnTo>
                    <a:pt x="12843" y="7198"/>
                  </a:lnTo>
                  <a:lnTo>
                    <a:pt x="11986" y="7198"/>
                  </a:lnTo>
                  <a:lnTo>
                    <a:pt x="11416" y="7486"/>
                  </a:lnTo>
                  <a:lnTo>
                    <a:pt x="10845" y="8062"/>
                  </a:lnTo>
                  <a:lnTo>
                    <a:pt x="10559" y="8926"/>
                  </a:lnTo>
                  <a:lnTo>
                    <a:pt x="10845" y="9502"/>
                  </a:lnTo>
                  <a:lnTo>
                    <a:pt x="10845" y="9790"/>
                  </a:lnTo>
                  <a:lnTo>
                    <a:pt x="11701" y="10366"/>
                  </a:lnTo>
                  <a:lnTo>
                    <a:pt x="12272" y="10366"/>
                  </a:lnTo>
                  <a:lnTo>
                    <a:pt x="13699" y="10654"/>
                  </a:lnTo>
                  <a:lnTo>
                    <a:pt x="15126" y="9790"/>
                  </a:lnTo>
                  <a:lnTo>
                    <a:pt x="15411" y="12094"/>
                  </a:lnTo>
                  <a:lnTo>
                    <a:pt x="15697" y="14109"/>
                  </a:lnTo>
                  <a:lnTo>
                    <a:pt x="15126" y="15261"/>
                  </a:lnTo>
                  <a:lnTo>
                    <a:pt x="12843" y="15837"/>
                  </a:lnTo>
                  <a:lnTo>
                    <a:pt x="12272" y="15837"/>
                  </a:lnTo>
                  <a:lnTo>
                    <a:pt x="11416" y="16989"/>
                  </a:lnTo>
                  <a:lnTo>
                    <a:pt x="11416" y="17853"/>
                  </a:lnTo>
                  <a:lnTo>
                    <a:pt x="11701" y="22172"/>
                  </a:lnTo>
                  <a:lnTo>
                    <a:pt x="11986" y="26491"/>
                  </a:lnTo>
                  <a:lnTo>
                    <a:pt x="12557" y="30811"/>
                  </a:lnTo>
                  <a:lnTo>
                    <a:pt x="13128" y="34842"/>
                  </a:lnTo>
                  <a:lnTo>
                    <a:pt x="12843" y="35418"/>
                  </a:lnTo>
                  <a:lnTo>
                    <a:pt x="8562" y="35706"/>
                  </a:lnTo>
                  <a:lnTo>
                    <a:pt x="6278" y="36282"/>
                  </a:lnTo>
                  <a:lnTo>
                    <a:pt x="5422" y="35130"/>
                  </a:lnTo>
                  <a:lnTo>
                    <a:pt x="5422" y="32538"/>
                  </a:lnTo>
                  <a:lnTo>
                    <a:pt x="5137" y="28219"/>
                  </a:lnTo>
                  <a:lnTo>
                    <a:pt x="4851" y="23900"/>
                  </a:lnTo>
                  <a:lnTo>
                    <a:pt x="4281" y="19292"/>
                  </a:lnTo>
                  <a:lnTo>
                    <a:pt x="4281" y="17853"/>
                  </a:lnTo>
                  <a:lnTo>
                    <a:pt x="3995" y="16125"/>
                  </a:lnTo>
                  <a:lnTo>
                    <a:pt x="1427" y="16413"/>
                  </a:lnTo>
                  <a:lnTo>
                    <a:pt x="1141" y="16413"/>
                  </a:lnTo>
                  <a:lnTo>
                    <a:pt x="0" y="14973"/>
                  </a:lnTo>
                  <a:lnTo>
                    <a:pt x="0" y="13533"/>
                  </a:lnTo>
                  <a:lnTo>
                    <a:pt x="570" y="11806"/>
                  </a:lnTo>
                  <a:lnTo>
                    <a:pt x="1141" y="11806"/>
                  </a:lnTo>
                  <a:lnTo>
                    <a:pt x="2854" y="11230"/>
                  </a:lnTo>
                  <a:lnTo>
                    <a:pt x="3139" y="10078"/>
                  </a:lnTo>
                  <a:lnTo>
                    <a:pt x="3424" y="8350"/>
                  </a:lnTo>
                  <a:lnTo>
                    <a:pt x="3995" y="3455"/>
                  </a:lnTo>
                  <a:lnTo>
                    <a:pt x="8847" y="0"/>
                  </a:lnTo>
                  <a:lnTo>
                    <a:pt x="13128" y="1439"/>
                  </a:lnTo>
                  <a:lnTo>
                    <a:pt x="13984" y="1727"/>
                  </a:lnTo>
                  <a:lnTo>
                    <a:pt x="14555" y="3743"/>
                  </a:lnTo>
                  <a:lnTo>
                    <a:pt x="14841" y="4895"/>
                  </a:lnTo>
                  <a:lnTo>
                    <a:pt x="15126" y="5471"/>
                  </a:lnTo>
                  <a:lnTo>
                    <a:pt x="13984" y="6335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41"/>
            <p:cNvSpPr/>
            <p:nvPr/>
          </p:nvSpPr>
          <p:spPr>
            <a:xfrm>
              <a:off x="649439" y="7350331"/>
              <a:ext cx="16905" cy="32654"/>
            </a:xfrm>
            <a:custGeom>
              <a:rect b="b" l="l" r="r" t="t"/>
              <a:pathLst>
                <a:path extrusionOk="0" h="32654" w="16905">
                  <a:moveTo>
                    <a:pt x="14864" y="12536"/>
                  </a:moveTo>
                  <a:lnTo>
                    <a:pt x="14281" y="12536"/>
                  </a:lnTo>
                  <a:lnTo>
                    <a:pt x="11658" y="12245"/>
                  </a:lnTo>
                  <a:lnTo>
                    <a:pt x="11075" y="13702"/>
                  </a:lnTo>
                  <a:lnTo>
                    <a:pt x="11075" y="18367"/>
                  </a:lnTo>
                  <a:lnTo>
                    <a:pt x="10784" y="20991"/>
                  </a:lnTo>
                  <a:lnTo>
                    <a:pt x="10784" y="23324"/>
                  </a:lnTo>
                  <a:lnTo>
                    <a:pt x="10492" y="25656"/>
                  </a:lnTo>
                  <a:lnTo>
                    <a:pt x="11075" y="26822"/>
                  </a:lnTo>
                  <a:lnTo>
                    <a:pt x="13407" y="27114"/>
                  </a:lnTo>
                  <a:lnTo>
                    <a:pt x="14281" y="27406"/>
                  </a:lnTo>
                  <a:lnTo>
                    <a:pt x="15447" y="28572"/>
                  </a:lnTo>
                  <a:lnTo>
                    <a:pt x="15447" y="29446"/>
                  </a:lnTo>
                  <a:lnTo>
                    <a:pt x="15739" y="30904"/>
                  </a:lnTo>
                  <a:lnTo>
                    <a:pt x="15447" y="32362"/>
                  </a:lnTo>
                  <a:lnTo>
                    <a:pt x="13407" y="32654"/>
                  </a:lnTo>
                  <a:lnTo>
                    <a:pt x="4954" y="32654"/>
                  </a:lnTo>
                  <a:lnTo>
                    <a:pt x="3206" y="30613"/>
                  </a:lnTo>
                  <a:lnTo>
                    <a:pt x="3789" y="25365"/>
                  </a:lnTo>
                  <a:lnTo>
                    <a:pt x="3789" y="13411"/>
                  </a:lnTo>
                  <a:lnTo>
                    <a:pt x="3497" y="12245"/>
                  </a:lnTo>
                  <a:lnTo>
                    <a:pt x="1748" y="11953"/>
                  </a:lnTo>
                  <a:lnTo>
                    <a:pt x="874" y="11662"/>
                  </a:lnTo>
                  <a:lnTo>
                    <a:pt x="0" y="10495"/>
                  </a:lnTo>
                  <a:lnTo>
                    <a:pt x="0" y="8746"/>
                  </a:lnTo>
                  <a:lnTo>
                    <a:pt x="874" y="7288"/>
                  </a:lnTo>
                  <a:lnTo>
                    <a:pt x="1457" y="7288"/>
                  </a:lnTo>
                  <a:lnTo>
                    <a:pt x="4371" y="6997"/>
                  </a:lnTo>
                  <a:lnTo>
                    <a:pt x="4371" y="2040"/>
                  </a:lnTo>
                  <a:lnTo>
                    <a:pt x="3789" y="0"/>
                  </a:lnTo>
                  <a:lnTo>
                    <a:pt x="6412" y="0"/>
                  </a:lnTo>
                  <a:lnTo>
                    <a:pt x="11367" y="291"/>
                  </a:lnTo>
                  <a:lnTo>
                    <a:pt x="11658" y="291"/>
                  </a:lnTo>
                  <a:lnTo>
                    <a:pt x="11658" y="7580"/>
                  </a:lnTo>
                  <a:lnTo>
                    <a:pt x="14864" y="7580"/>
                  </a:lnTo>
                  <a:lnTo>
                    <a:pt x="16905" y="7871"/>
                  </a:lnTo>
                  <a:lnTo>
                    <a:pt x="16322" y="9912"/>
                  </a:lnTo>
                  <a:lnTo>
                    <a:pt x="16030" y="11079"/>
                  </a:lnTo>
                  <a:lnTo>
                    <a:pt x="16030" y="11662"/>
                  </a:lnTo>
                  <a:lnTo>
                    <a:pt x="14864" y="12536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41"/>
            <p:cNvSpPr/>
            <p:nvPr/>
          </p:nvSpPr>
          <p:spPr>
            <a:xfrm>
              <a:off x="628924" y="7355170"/>
              <a:ext cx="19319" cy="25397"/>
            </a:xfrm>
            <a:custGeom>
              <a:rect b="b" l="l" r="r" t="t"/>
              <a:pathLst>
                <a:path extrusionOk="0" h="25397" w="19319">
                  <a:moveTo>
                    <a:pt x="1463" y="15802"/>
                  </a:moveTo>
                  <a:lnTo>
                    <a:pt x="2049" y="9594"/>
                  </a:lnTo>
                  <a:lnTo>
                    <a:pt x="2927" y="3668"/>
                  </a:lnTo>
                  <a:lnTo>
                    <a:pt x="3219" y="2539"/>
                  </a:lnTo>
                  <a:lnTo>
                    <a:pt x="4098" y="846"/>
                  </a:lnTo>
                  <a:lnTo>
                    <a:pt x="6439" y="846"/>
                  </a:lnTo>
                  <a:lnTo>
                    <a:pt x="9074" y="0"/>
                  </a:lnTo>
                  <a:lnTo>
                    <a:pt x="10245" y="2821"/>
                  </a:lnTo>
                  <a:lnTo>
                    <a:pt x="10245" y="3104"/>
                  </a:lnTo>
                  <a:lnTo>
                    <a:pt x="10537" y="3104"/>
                  </a:lnTo>
                  <a:lnTo>
                    <a:pt x="10537" y="3386"/>
                  </a:lnTo>
                  <a:lnTo>
                    <a:pt x="12294" y="2821"/>
                  </a:lnTo>
                  <a:lnTo>
                    <a:pt x="14050" y="1975"/>
                  </a:lnTo>
                  <a:lnTo>
                    <a:pt x="15806" y="1693"/>
                  </a:lnTo>
                  <a:lnTo>
                    <a:pt x="16977" y="1410"/>
                  </a:lnTo>
                  <a:lnTo>
                    <a:pt x="19026" y="1975"/>
                  </a:lnTo>
                  <a:lnTo>
                    <a:pt x="19026" y="2539"/>
                  </a:lnTo>
                  <a:lnTo>
                    <a:pt x="19319" y="3950"/>
                  </a:lnTo>
                  <a:lnTo>
                    <a:pt x="19026" y="5926"/>
                  </a:lnTo>
                  <a:lnTo>
                    <a:pt x="18734" y="7337"/>
                  </a:lnTo>
                  <a:lnTo>
                    <a:pt x="18734" y="7901"/>
                  </a:lnTo>
                  <a:lnTo>
                    <a:pt x="16977" y="8183"/>
                  </a:lnTo>
                  <a:lnTo>
                    <a:pt x="16099" y="8183"/>
                  </a:lnTo>
                  <a:lnTo>
                    <a:pt x="12587" y="7901"/>
                  </a:lnTo>
                  <a:lnTo>
                    <a:pt x="9952" y="9594"/>
                  </a:lnTo>
                  <a:lnTo>
                    <a:pt x="9367" y="13545"/>
                  </a:lnTo>
                  <a:lnTo>
                    <a:pt x="8488" y="16367"/>
                  </a:lnTo>
                  <a:lnTo>
                    <a:pt x="8196" y="19753"/>
                  </a:lnTo>
                  <a:lnTo>
                    <a:pt x="7903" y="22857"/>
                  </a:lnTo>
                  <a:lnTo>
                    <a:pt x="7610" y="25115"/>
                  </a:lnTo>
                  <a:lnTo>
                    <a:pt x="6439" y="25397"/>
                  </a:lnTo>
                  <a:lnTo>
                    <a:pt x="4390" y="25115"/>
                  </a:lnTo>
                  <a:lnTo>
                    <a:pt x="2634" y="24551"/>
                  </a:lnTo>
                  <a:lnTo>
                    <a:pt x="0" y="25115"/>
                  </a:lnTo>
                  <a:lnTo>
                    <a:pt x="585" y="22011"/>
                  </a:lnTo>
                  <a:lnTo>
                    <a:pt x="1463" y="15802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41"/>
            <p:cNvSpPr/>
            <p:nvPr/>
          </p:nvSpPr>
          <p:spPr>
            <a:xfrm>
              <a:off x="698945" y="7355165"/>
              <a:ext cx="10867" cy="25397"/>
            </a:xfrm>
            <a:custGeom>
              <a:rect b="b" l="l" r="r" t="t"/>
              <a:pathLst>
                <a:path extrusionOk="0" h="25397" w="10867">
                  <a:moveTo>
                    <a:pt x="285" y="1167"/>
                  </a:moveTo>
                  <a:lnTo>
                    <a:pt x="571" y="1167"/>
                  </a:lnTo>
                  <a:lnTo>
                    <a:pt x="2287" y="583"/>
                  </a:lnTo>
                  <a:lnTo>
                    <a:pt x="4003" y="0"/>
                  </a:lnTo>
                  <a:lnTo>
                    <a:pt x="5719" y="0"/>
                  </a:lnTo>
                  <a:lnTo>
                    <a:pt x="6577" y="291"/>
                  </a:lnTo>
                  <a:lnTo>
                    <a:pt x="7149" y="2335"/>
                  </a:lnTo>
                  <a:lnTo>
                    <a:pt x="7435" y="3503"/>
                  </a:lnTo>
                  <a:lnTo>
                    <a:pt x="8293" y="8757"/>
                  </a:lnTo>
                  <a:lnTo>
                    <a:pt x="9151" y="14304"/>
                  </a:lnTo>
                  <a:lnTo>
                    <a:pt x="10009" y="19850"/>
                  </a:lnTo>
                  <a:lnTo>
                    <a:pt x="10867" y="24521"/>
                  </a:lnTo>
                  <a:lnTo>
                    <a:pt x="10295" y="25105"/>
                  </a:lnTo>
                  <a:lnTo>
                    <a:pt x="4861" y="25397"/>
                  </a:lnTo>
                  <a:lnTo>
                    <a:pt x="4575" y="25105"/>
                  </a:lnTo>
                  <a:lnTo>
                    <a:pt x="3717" y="24521"/>
                  </a:lnTo>
                  <a:lnTo>
                    <a:pt x="3431" y="23645"/>
                  </a:lnTo>
                  <a:lnTo>
                    <a:pt x="2287" y="16931"/>
                  </a:lnTo>
                  <a:lnTo>
                    <a:pt x="1143" y="9925"/>
                  </a:lnTo>
                  <a:lnTo>
                    <a:pt x="0" y="2919"/>
                  </a:lnTo>
                  <a:lnTo>
                    <a:pt x="0" y="2335"/>
                  </a:lnTo>
                  <a:lnTo>
                    <a:pt x="285" y="1167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41"/>
            <p:cNvSpPr/>
            <p:nvPr/>
          </p:nvSpPr>
          <p:spPr>
            <a:xfrm>
              <a:off x="668766" y="7357586"/>
              <a:ext cx="8452" cy="25397"/>
            </a:xfrm>
            <a:custGeom>
              <a:rect b="b" l="l" r="r" t="t"/>
              <a:pathLst>
                <a:path extrusionOk="0" h="25397" w="8452">
                  <a:moveTo>
                    <a:pt x="3924" y="0"/>
                  </a:moveTo>
                  <a:lnTo>
                    <a:pt x="7546" y="0"/>
                  </a:lnTo>
                  <a:lnTo>
                    <a:pt x="7848" y="3543"/>
                  </a:lnTo>
                  <a:lnTo>
                    <a:pt x="7848" y="9745"/>
                  </a:lnTo>
                  <a:lnTo>
                    <a:pt x="8150" y="15651"/>
                  </a:lnTo>
                  <a:lnTo>
                    <a:pt x="8452" y="21853"/>
                  </a:lnTo>
                  <a:lnTo>
                    <a:pt x="8452" y="24216"/>
                  </a:lnTo>
                  <a:lnTo>
                    <a:pt x="8150" y="25397"/>
                  </a:lnTo>
                  <a:lnTo>
                    <a:pt x="905" y="25397"/>
                  </a:lnTo>
                  <a:lnTo>
                    <a:pt x="603" y="22149"/>
                  </a:lnTo>
                  <a:lnTo>
                    <a:pt x="603" y="15947"/>
                  </a:lnTo>
                  <a:lnTo>
                    <a:pt x="301" y="9745"/>
                  </a:lnTo>
                  <a:lnTo>
                    <a:pt x="301" y="3543"/>
                  </a:lnTo>
                  <a:lnTo>
                    <a:pt x="0" y="295"/>
                  </a:lnTo>
                  <a:lnTo>
                    <a:pt x="603" y="0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41"/>
            <p:cNvSpPr/>
            <p:nvPr/>
          </p:nvSpPr>
          <p:spPr>
            <a:xfrm>
              <a:off x="697739" y="7345484"/>
              <a:ext cx="7245" cy="7256"/>
            </a:xfrm>
            <a:custGeom>
              <a:rect b="b" l="l" r="r" t="t"/>
              <a:pathLst>
                <a:path extrusionOk="0" h="7256" w="7245">
                  <a:moveTo>
                    <a:pt x="2069" y="6977"/>
                  </a:moveTo>
                  <a:lnTo>
                    <a:pt x="0" y="6977"/>
                  </a:lnTo>
                  <a:lnTo>
                    <a:pt x="517" y="4465"/>
                  </a:lnTo>
                  <a:lnTo>
                    <a:pt x="517" y="0"/>
                  </a:lnTo>
                  <a:lnTo>
                    <a:pt x="3104" y="1116"/>
                  </a:lnTo>
                  <a:lnTo>
                    <a:pt x="4657" y="837"/>
                  </a:lnTo>
                  <a:lnTo>
                    <a:pt x="7245" y="279"/>
                  </a:lnTo>
                  <a:lnTo>
                    <a:pt x="6986" y="2790"/>
                  </a:lnTo>
                  <a:lnTo>
                    <a:pt x="7245" y="4465"/>
                  </a:lnTo>
                  <a:lnTo>
                    <a:pt x="7245" y="6140"/>
                  </a:lnTo>
                  <a:lnTo>
                    <a:pt x="5692" y="7256"/>
                  </a:lnTo>
                  <a:lnTo>
                    <a:pt x="2069" y="6977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41"/>
            <p:cNvSpPr/>
            <p:nvPr/>
          </p:nvSpPr>
          <p:spPr>
            <a:xfrm>
              <a:off x="668767" y="7349115"/>
              <a:ext cx="7244" cy="6047"/>
            </a:xfrm>
            <a:custGeom>
              <a:rect b="b" l="l" r="r" t="t"/>
              <a:pathLst>
                <a:path extrusionOk="0" h="6047" w="7244">
                  <a:moveTo>
                    <a:pt x="2897" y="5784"/>
                  </a:moveTo>
                  <a:lnTo>
                    <a:pt x="1159" y="6047"/>
                  </a:lnTo>
                  <a:lnTo>
                    <a:pt x="0" y="6047"/>
                  </a:lnTo>
                  <a:lnTo>
                    <a:pt x="0" y="788"/>
                  </a:lnTo>
                  <a:lnTo>
                    <a:pt x="289" y="525"/>
                  </a:lnTo>
                  <a:lnTo>
                    <a:pt x="4636" y="0"/>
                  </a:lnTo>
                  <a:lnTo>
                    <a:pt x="6665" y="0"/>
                  </a:lnTo>
                  <a:lnTo>
                    <a:pt x="7244" y="788"/>
                  </a:lnTo>
                  <a:lnTo>
                    <a:pt x="7244" y="5521"/>
                  </a:lnTo>
                  <a:lnTo>
                    <a:pt x="2897" y="5784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41"/>
            <p:cNvSpPr/>
            <p:nvPr/>
          </p:nvSpPr>
          <p:spPr>
            <a:xfrm>
              <a:off x="654264" y="6868984"/>
              <a:ext cx="31395" cy="32653"/>
            </a:xfrm>
            <a:custGeom>
              <a:rect b="b" l="l" r="r" t="t"/>
              <a:pathLst>
                <a:path extrusionOk="0" h="32653" w="31395">
                  <a:moveTo>
                    <a:pt x="8064" y="844"/>
                  </a:moveTo>
                  <a:lnTo>
                    <a:pt x="8352" y="844"/>
                  </a:lnTo>
                  <a:lnTo>
                    <a:pt x="9793" y="5630"/>
                  </a:lnTo>
                  <a:lnTo>
                    <a:pt x="11521" y="11541"/>
                  </a:lnTo>
                  <a:lnTo>
                    <a:pt x="13537" y="17171"/>
                  </a:lnTo>
                  <a:lnTo>
                    <a:pt x="15265" y="23082"/>
                  </a:lnTo>
                  <a:lnTo>
                    <a:pt x="16129" y="23082"/>
                  </a:lnTo>
                  <a:lnTo>
                    <a:pt x="16993" y="20831"/>
                  </a:lnTo>
                  <a:lnTo>
                    <a:pt x="17569" y="18860"/>
                  </a:lnTo>
                  <a:lnTo>
                    <a:pt x="18434" y="16608"/>
                  </a:lnTo>
                  <a:lnTo>
                    <a:pt x="19874" y="12667"/>
                  </a:lnTo>
                  <a:lnTo>
                    <a:pt x="21026" y="8445"/>
                  </a:lnTo>
                  <a:lnTo>
                    <a:pt x="22466" y="4504"/>
                  </a:lnTo>
                  <a:lnTo>
                    <a:pt x="23618" y="1407"/>
                  </a:lnTo>
                  <a:lnTo>
                    <a:pt x="27363" y="0"/>
                  </a:lnTo>
                  <a:lnTo>
                    <a:pt x="30243" y="1970"/>
                  </a:lnTo>
                  <a:lnTo>
                    <a:pt x="31107" y="2252"/>
                  </a:lnTo>
                  <a:lnTo>
                    <a:pt x="31395" y="3659"/>
                  </a:lnTo>
                  <a:lnTo>
                    <a:pt x="31395" y="12949"/>
                  </a:lnTo>
                  <a:lnTo>
                    <a:pt x="31107" y="21112"/>
                  </a:lnTo>
                  <a:lnTo>
                    <a:pt x="31107" y="29557"/>
                  </a:lnTo>
                  <a:lnTo>
                    <a:pt x="30819" y="31246"/>
                  </a:lnTo>
                  <a:lnTo>
                    <a:pt x="30819" y="32653"/>
                  </a:lnTo>
                  <a:lnTo>
                    <a:pt x="25923" y="32653"/>
                  </a:lnTo>
                  <a:lnTo>
                    <a:pt x="25346" y="31528"/>
                  </a:lnTo>
                  <a:lnTo>
                    <a:pt x="25346" y="11541"/>
                  </a:lnTo>
                  <a:lnTo>
                    <a:pt x="23330" y="17452"/>
                  </a:lnTo>
                  <a:lnTo>
                    <a:pt x="21026" y="23364"/>
                  </a:lnTo>
                  <a:lnTo>
                    <a:pt x="19010" y="29275"/>
                  </a:lnTo>
                  <a:lnTo>
                    <a:pt x="18434" y="30964"/>
                  </a:lnTo>
                  <a:lnTo>
                    <a:pt x="17858" y="32653"/>
                  </a:lnTo>
                  <a:lnTo>
                    <a:pt x="12961" y="32653"/>
                  </a:lnTo>
                  <a:lnTo>
                    <a:pt x="12673" y="30964"/>
                  </a:lnTo>
                  <a:lnTo>
                    <a:pt x="12097" y="29275"/>
                  </a:lnTo>
                  <a:lnTo>
                    <a:pt x="10081" y="23646"/>
                  </a:lnTo>
                  <a:lnTo>
                    <a:pt x="8352" y="18015"/>
                  </a:lnTo>
                  <a:lnTo>
                    <a:pt x="5760" y="12386"/>
                  </a:lnTo>
                  <a:lnTo>
                    <a:pt x="5760" y="13230"/>
                  </a:lnTo>
                  <a:lnTo>
                    <a:pt x="5472" y="14074"/>
                  </a:lnTo>
                  <a:lnTo>
                    <a:pt x="5472" y="31246"/>
                  </a:lnTo>
                  <a:lnTo>
                    <a:pt x="4608" y="32090"/>
                  </a:lnTo>
                  <a:lnTo>
                    <a:pt x="576" y="32090"/>
                  </a:lnTo>
                  <a:lnTo>
                    <a:pt x="0" y="30964"/>
                  </a:lnTo>
                  <a:lnTo>
                    <a:pt x="0" y="29275"/>
                  </a:lnTo>
                  <a:lnTo>
                    <a:pt x="286" y="16473"/>
                  </a:lnTo>
                  <a:lnTo>
                    <a:pt x="568" y="3879"/>
                  </a:lnTo>
                  <a:lnTo>
                    <a:pt x="576" y="3659"/>
                  </a:lnTo>
                  <a:lnTo>
                    <a:pt x="576" y="1970"/>
                  </a:lnTo>
                  <a:lnTo>
                    <a:pt x="1152" y="1126"/>
                  </a:lnTo>
                  <a:lnTo>
                    <a:pt x="2880" y="1126"/>
                  </a:lnTo>
                  <a:lnTo>
                    <a:pt x="8064" y="844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41"/>
            <p:cNvSpPr/>
            <p:nvPr/>
          </p:nvSpPr>
          <p:spPr>
            <a:xfrm>
              <a:off x="795543" y="6924609"/>
              <a:ext cx="37433" cy="37490"/>
            </a:xfrm>
            <a:custGeom>
              <a:rect b="b" l="l" r="r" t="t"/>
              <a:pathLst>
                <a:path extrusionOk="0" h="37490" w="37433">
                  <a:moveTo>
                    <a:pt x="580" y="16856"/>
                  </a:moveTo>
                  <a:lnTo>
                    <a:pt x="2031" y="15403"/>
                  </a:lnTo>
                  <a:lnTo>
                    <a:pt x="5513" y="11043"/>
                  </a:lnTo>
                  <a:lnTo>
                    <a:pt x="8705" y="6393"/>
                  </a:lnTo>
                  <a:lnTo>
                    <a:pt x="12187" y="2325"/>
                  </a:lnTo>
                  <a:lnTo>
                    <a:pt x="13058" y="1453"/>
                  </a:lnTo>
                  <a:lnTo>
                    <a:pt x="14509" y="0"/>
                  </a:lnTo>
                  <a:lnTo>
                    <a:pt x="15089" y="290"/>
                  </a:lnTo>
                  <a:lnTo>
                    <a:pt x="16540" y="871"/>
                  </a:lnTo>
                  <a:lnTo>
                    <a:pt x="17410" y="2325"/>
                  </a:lnTo>
                  <a:lnTo>
                    <a:pt x="18571" y="3487"/>
                  </a:lnTo>
                  <a:lnTo>
                    <a:pt x="18281" y="3778"/>
                  </a:lnTo>
                  <a:lnTo>
                    <a:pt x="18281" y="4068"/>
                  </a:lnTo>
                  <a:lnTo>
                    <a:pt x="17991" y="4359"/>
                  </a:lnTo>
                  <a:lnTo>
                    <a:pt x="22634" y="4359"/>
                  </a:lnTo>
                  <a:lnTo>
                    <a:pt x="25535" y="6103"/>
                  </a:lnTo>
                  <a:lnTo>
                    <a:pt x="26696" y="10753"/>
                  </a:lnTo>
                  <a:lnTo>
                    <a:pt x="26986" y="11334"/>
                  </a:lnTo>
                  <a:lnTo>
                    <a:pt x="28437" y="12206"/>
                  </a:lnTo>
                  <a:lnTo>
                    <a:pt x="32500" y="12206"/>
                  </a:lnTo>
                  <a:lnTo>
                    <a:pt x="34821" y="13950"/>
                  </a:lnTo>
                  <a:lnTo>
                    <a:pt x="35982" y="16565"/>
                  </a:lnTo>
                  <a:lnTo>
                    <a:pt x="37433" y="19472"/>
                  </a:lnTo>
                  <a:lnTo>
                    <a:pt x="36562" y="22087"/>
                  </a:lnTo>
                  <a:lnTo>
                    <a:pt x="34821" y="24703"/>
                  </a:lnTo>
                  <a:lnTo>
                    <a:pt x="31919" y="28190"/>
                  </a:lnTo>
                  <a:lnTo>
                    <a:pt x="29018" y="31678"/>
                  </a:lnTo>
                  <a:lnTo>
                    <a:pt x="26406" y="35456"/>
                  </a:lnTo>
                  <a:lnTo>
                    <a:pt x="24955" y="37490"/>
                  </a:lnTo>
                  <a:lnTo>
                    <a:pt x="23794" y="36618"/>
                  </a:lnTo>
                  <a:lnTo>
                    <a:pt x="22343" y="35456"/>
                  </a:lnTo>
                  <a:lnTo>
                    <a:pt x="20602" y="34293"/>
                  </a:lnTo>
                  <a:lnTo>
                    <a:pt x="20893" y="33422"/>
                  </a:lnTo>
                  <a:lnTo>
                    <a:pt x="22053" y="31968"/>
                  </a:lnTo>
                  <a:lnTo>
                    <a:pt x="24665" y="28772"/>
                  </a:lnTo>
                  <a:lnTo>
                    <a:pt x="26986" y="25575"/>
                  </a:lnTo>
                  <a:lnTo>
                    <a:pt x="29598" y="22378"/>
                  </a:lnTo>
                  <a:lnTo>
                    <a:pt x="31049" y="20634"/>
                  </a:lnTo>
                  <a:lnTo>
                    <a:pt x="31919" y="18600"/>
                  </a:lnTo>
                  <a:lnTo>
                    <a:pt x="29598" y="16856"/>
                  </a:lnTo>
                  <a:lnTo>
                    <a:pt x="27857" y="15112"/>
                  </a:lnTo>
                  <a:lnTo>
                    <a:pt x="25826" y="15403"/>
                  </a:lnTo>
                  <a:lnTo>
                    <a:pt x="23794" y="17728"/>
                  </a:lnTo>
                  <a:lnTo>
                    <a:pt x="21183" y="20634"/>
                  </a:lnTo>
                  <a:lnTo>
                    <a:pt x="18571" y="23831"/>
                  </a:lnTo>
                  <a:lnTo>
                    <a:pt x="16250" y="27318"/>
                  </a:lnTo>
                  <a:lnTo>
                    <a:pt x="15089" y="29062"/>
                  </a:lnTo>
                  <a:lnTo>
                    <a:pt x="13928" y="29062"/>
                  </a:lnTo>
                  <a:lnTo>
                    <a:pt x="12477" y="27900"/>
                  </a:lnTo>
                  <a:lnTo>
                    <a:pt x="10736" y="26737"/>
                  </a:lnTo>
                  <a:lnTo>
                    <a:pt x="10446" y="25575"/>
                  </a:lnTo>
                  <a:lnTo>
                    <a:pt x="11897" y="23831"/>
                  </a:lnTo>
                  <a:lnTo>
                    <a:pt x="14218" y="20925"/>
                  </a:lnTo>
                  <a:lnTo>
                    <a:pt x="16830" y="17728"/>
                  </a:lnTo>
                  <a:lnTo>
                    <a:pt x="19151" y="14531"/>
                  </a:lnTo>
                  <a:lnTo>
                    <a:pt x="20312" y="12787"/>
                  </a:lnTo>
                  <a:lnTo>
                    <a:pt x="22053" y="11043"/>
                  </a:lnTo>
                  <a:lnTo>
                    <a:pt x="19732" y="9009"/>
                  </a:lnTo>
                  <a:lnTo>
                    <a:pt x="17991" y="7265"/>
                  </a:lnTo>
                  <a:lnTo>
                    <a:pt x="15089" y="7556"/>
                  </a:lnTo>
                  <a:lnTo>
                    <a:pt x="13348" y="9881"/>
                  </a:lnTo>
                  <a:lnTo>
                    <a:pt x="10736" y="12787"/>
                  </a:lnTo>
                  <a:lnTo>
                    <a:pt x="8415" y="15693"/>
                  </a:lnTo>
                  <a:lnTo>
                    <a:pt x="6383" y="18890"/>
                  </a:lnTo>
                  <a:lnTo>
                    <a:pt x="4933" y="20634"/>
                  </a:lnTo>
                  <a:lnTo>
                    <a:pt x="4062" y="21215"/>
                  </a:lnTo>
                  <a:lnTo>
                    <a:pt x="2031" y="19762"/>
                  </a:lnTo>
                  <a:lnTo>
                    <a:pt x="0" y="18018"/>
                  </a:lnTo>
                  <a:lnTo>
                    <a:pt x="580" y="16856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41"/>
            <p:cNvSpPr/>
            <p:nvPr/>
          </p:nvSpPr>
          <p:spPr>
            <a:xfrm>
              <a:off x="753280" y="6900421"/>
              <a:ext cx="28980" cy="35072"/>
            </a:xfrm>
            <a:custGeom>
              <a:rect b="b" l="l" r="r" t="t"/>
              <a:pathLst>
                <a:path extrusionOk="0" h="35072" w="28980">
                  <a:moveTo>
                    <a:pt x="568" y="22344"/>
                  </a:moveTo>
                  <a:lnTo>
                    <a:pt x="1136" y="21212"/>
                  </a:lnTo>
                  <a:lnTo>
                    <a:pt x="2272" y="22061"/>
                  </a:lnTo>
                  <a:lnTo>
                    <a:pt x="3977" y="22627"/>
                  </a:lnTo>
                  <a:lnTo>
                    <a:pt x="5114" y="23758"/>
                  </a:lnTo>
                  <a:lnTo>
                    <a:pt x="5682" y="24607"/>
                  </a:lnTo>
                  <a:lnTo>
                    <a:pt x="5966" y="26021"/>
                  </a:lnTo>
                  <a:lnTo>
                    <a:pt x="6818" y="26869"/>
                  </a:lnTo>
                  <a:lnTo>
                    <a:pt x="9944" y="29980"/>
                  </a:lnTo>
                  <a:lnTo>
                    <a:pt x="13637" y="28566"/>
                  </a:lnTo>
                  <a:lnTo>
                    <a:pt x="14490" y="24607"/>
                  </a:lnTo>
                  <a:lnTo>
                    <a:pt x="11933" y="23758"/>
                  </a:lnTo>
                  <a:lnTo>
                    <a:pt x="9091" y="23192"/>
                  </a:lnTo>
                  <a:lnTo>
                    <a:pt x="7103" y="21778"/>
                  </a:lnTo>
                  <a:lnTo>
                    <a:pt x="2557" y="18950"/>
                  </a:lnTo>
                  <a:lnTo>
                    <a:pt x="3125" y="12162"/>
                  </a:lnTo>
                  <a:lnTo>
                    <a:pt x="5682" y="7919"/>
                  </a:lnTo>
                  <a:lnTo>
                    <a:pt x="7387" y="5656"/>
                  </a:lnTo>
                  <a:lnTo>
                    <a:pt x="9660" y="3111"/>
                  </a:lnTo>
                  <a:lnTo>
                    <a:pt x="8807" y="11313"/>
                  </a:lnTo>
                  <a:lnTo>
                    <a:pt x="9091" y="15273"/>
                  </a:lnTo>
                  <a:lnTo>
                    <a:pt x="9091" y="17818"/>
                  </a:lnTo>
                  <a:lnTo>
                    <a:pt x="11080" y="19798"/>
                  </a:lnTo>
                  <a:lnTo>
                    <a:pt x="13922" y="19798"/>
                  </a:lnTo>
                  <a:lnTo>
                    <a:pt x="17047" y="19515"/>
                  </a:lnTo>
                  <a:lnTo>
                    <a:pt x="20741" y="14990"/>
                  </a:lnTo>
                  <a:lnTo>
                    <a:pt x="20456" y="11030"/>
                  </a:lnTo>
                  <a:lnTo>
                    <a:pt x="20456" y="8485"/>
                  </a:lnTo>
                  <a:lnTo>
                    <a:pt x="18468" y="6222"/>
                  </a:lnTo>
                  <a:lnTo>
                    <a:pt x="15910" y="6222"/>
                  </a:lnTo>
                  <a:lnTo>
                    <a:pt x="12785" y="5939"/>
                  </a:lnTo>
                  <a:lnTo>
                    <a:pt x="16479" y="0"/>
                  </a:lnTo>
                  <a:lnTo>
                    <a:pt x="19888" y="1414"/>
                  </a:lnTo>
                  <a:lnTo>
                    <a:pt x="23014" y="5939"/>
                  </a:lnTo>
                  <a:lnTo>
                    <a:pt x="24150" y="5939"/>
                  </a:lnTo>
                  <a:lnTo>
                    <a:pt x="25002" y="5656"/>
                  </a:lnTo>
                  <a:lnTo>
                    <a:pt x="26139" y="5939"/>
                  </a:lnTo>
                  <a:lnTo>
                    <a:pt x="28696" y="6788"/>
                  </a:lnTo>
                  <a:lnTo>
                    <a:pt x="28980" y="7353"/>
                  </a:lnTo>
                  <a:lnTo>
                    <a:pt x="27844" y="9899"/>
                  </a:lnTo>
                  <a:lnTo>
                    <a:pt x="25002" y="15556"/>
                  </a:lnTo>
                  <a:lnTo>
                    <a:pt x="22729" y="21212"/>
                  </a:lnTo>
                  <a:lnTo>
                    <a:pt x="19888" y="26869"/>
                  </a:lnTo>
                  <a:lnTo>
                    <a:pt x="16195" y="34223"/>
                  </a:lnTo>
                  <a:lnTo>
                    <a:pt x="6534" y="35072"/>
                  </a:lnTo>
                  <a:lnTo>
                    <a:pt x="1420" y="28283"/>
                  </a:lnTo>
                  <a:lnTo>
                    <a:pt x="852" y="27152"/>
                  </a:lnTo>
                  <a:lnTo>
                    <a:pt x="284" y="26021"/>
                  </a:lnTo>
                  <a:lnTo>
                    <a:pt x="0" y="24889"/>
                  </a:lnTo>
                  <a:lnTo>
                    <a:pt x="0" y="23758"/>
                  </a:lnTo>
                  <a:lnTo>
                    <a:pt x="568" y="22344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41"/>
            <p:cNvSpPr/>
            <p:nvPr/>
          </p:nvSpPr>
          <p:spPr>
            <a:xfrm>
              <a:off x="762088" y="6900421"/>
              <a:ext cx="7671" cy="11313"/>
            </a:xfrm>
            <a:custGeom>
              <a:rect b="b" l="l" r="r" t="t"/>
              <a:pathLst>
                <a:path extrusionOk="0" h="11313" w="7671">
                  <a:moveTo>
                    <a:pt x="3977" y="5939"/>
                  </a:moveTo>
                  <a:lnTo>
                    <a:pt x="0" y="11313"/>
                  </a:lnTo>
                  <a:lnTo>
                    <a:pt x="852" y="3111"/>
                  </a:lnTo>
                  <a:lnTo>
                    <a:pt x="3409" y="1979"/>
                  </a:lnTo>
                  <a:lnTo>
                    <a:pt x="7671" y="0"/>
                  </a:lnTo>
                  <a:lnTo>
                    <a:pt x="3977" y="5939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41"/>
            <p:cNvSpPr/>
            <p:nvPr/>
          </p:nvSpPr>
          <p:spPr>
            <a:xfrm>
              <a:off x="689284" y="6890508"/>
              <a:ext cx="8114" cy="14485"/>
            </a:xfrm>
            <a:custGeom>
              <a:rect b="b" l="l" r="r" t="t"/>
              <a:pathLst>
                <a:path extrusionOk="0" h="14485" w="8114">
                  <a:moveTo>
                    <a:pt x="2898" y="295"/>
                  </a:moveTo>
                  <a:lnTo>
                    <a:pt x="6375" y="0"/>
                  </a:lnTo>
                  <a:lnTo>
                    <a:pt x="8114" y="0"/>
                  </a:lnTo>
                  <a:lnTo>
                    <a:pt x="6375" y="5912"/>
                  </a:lnTo>
                  <a:lnTo>
                    <a:pt x="6085" y="6799"/>
                  </a:lnTo>
                  <a:lnTo>
                    <a:pt x="6085" y="7686"/>
                  </a:lnTo>
                  <a:lnTo>
                    <a:pt x="8114" y="14485"/>
                  </a:lnTo>
                  <a:lnTo>
                    <a:pt x="5796" y="13894"/>
                  </a:lnTo>
                  <a:lnTo>
                    <a:pt x="4057" y="13303"/>
                  </a:lnTo>
                  <a:lnTo>
                    <a:pt x="1159" y="12120"/>
                  </a:lnTo>
                  <a:lnTo>
                    <a:pt x="0" y="9164"/>
                  </a:lnTo>
                  <a:lnTo>
                    <a:pt x="289" y="5912"/>
                  </a:lnTo>
                  <a:lnTo>
                    <a:pt x="1159" y="2069"/>
                  </a:lnTo>
                  <a:lnTo>
                    <a:pt x="2898" y="295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41"/>
            <p:cNvSpPr/>
            <p:nvPr/>
          </p:nvSpPr>
          <p:spPr>
            <a:xfrm>
              <a:off x="691892" y="6879865"/>
              <a:ext cx="19127" cy="26606"/>
            </a:xfrm>
            <a:custGeom>
              <a:rect b="b" l="l" r="r" t="t"/>
              <a:pathLst>
                <a:path extrusionOk="0" h="26606" w="19127">
                  <a:moveTo>
                    <a:pt x="17967" y="14190"/>
                  </a:moveTo>
                  <a:lnTo>
                    <a:pt x="17678" y="16850"/>
                  </a:lnTo>
                  <a:lnTo>
                    <a:pt x="17388" y="18920"/>
                  </a:lnTo>
                  <a:lnTo>
                    <a:pt x="16808" y="20989"/>
                  </a:lnTo>
                  <a:lnTo>
                    <a:pt x="18547" y="22763"/>
                  </a:lnTo>
                  <a:lnTo>
                    <a:pt x="18837" y="23354"/>
                  </a:lnTo>
                  <a:lnTo>
                    <a:pt x="18547" y="25719"/>
                  </a:lnTo>
                  <a:lnTo>
                    <a:pt x="17967" y="25719"/>
                  </a:lnTo>
                  <a:lnTo>
                    <a:pt x="16808" y="26311"/>
                  </a:lnTo>
                  <a:lnTo>
                    <a:pt x="14780" y="26606"/>
                  </a:lnTo>
                  <a:lnTo>
                    <a:pt x="13910" y="26015"/>
                  </a:lnTo>
                  <a:lnTo>
                    <a:pt x="11881" y="23946"/>
                  </a:lnTo>
                  <a:lnTo>
                    <a:pt x="9853" y="24537"/>
                  </a:lnTo>
                  <a:lnTo>
                    <a:pt x="7534" y="24832"/>
                  </a:lnTo>
                  <a:lnTo>
                    <a:pt x="5506" y="25128"/>
                  </a:lnTo>
                  <a:lnTo>
                    <a:pt x="3477" y="18329"/>
                  </a:lnTo>
                  <a:lnTo>
                    <a:pt x="4926" y="19807"/>
                  </a:lnTo>
                  <a:lnTo>
                    <a:pt x="6085" y="20102"/>
                  </a:lnTo>
                  <a:lnTo>
                    <a:pt x="9563" y="21285"/>
                  </a:lnTo>
                  <a:lnTo>
                    <a:pt x="12171" y="18920"/>
                  </a:lnTo>
                  <a:lnTo>
                    <a:pt x="11881" y="14190"/>
                  </a:lnTo>
                  <a:lnTo>
                    <a:pt x="7824" y="14190"/>
                  </a:lnTo>
                  <a:lnTo>
                    <a:pt x="5796" y="14781"/>
                  </a:lnTo>
                  <a:lnTo>
                    <a:pt x="4926" y="14781"/>
                  </a:lnTo>
                  <a:lnTo>
                    <a:pt x="3767" y="16555"/>
                  </a:lnTo>
                  <a:lnTo>
                    <a:pt x="5506" y="10642"/>
                  </a:lnTo>
                  <a:lnTo>
                    <a:pt x="7245" y="10938"/>
                  </a:lnTo>
                  <a:lnTo>
                    <a:pt x="8983" y="10642"/>
                  </a:lnTo>
                  <a:lnTo>
                    <a:pt x="10432" y="10051"/>
                  </a:lnTo>
                  <a:lnTo>
                    <a:pt x="11881" y="9164"/>
                  </a:lnTo>
                  <a:lnTo>
                    <a:pt x="13330" y="8277"/>
                  </a:lnTo>
                  <a:lnTo>
                    <a:pt x="13041" y="7686"/>
                  </a:lnTo>
                  <a:lnTo>
                    <a:pt x="12751" y="5912"/>
                  </a:lnTo>
                  <a:lnTo>
                    <a:pt x="12171" y="5912"/>
                  </a:lnTo>
                  <a:lnTo>
                    <a:pt x="10432" y="5616"/>
                  </a:lnTo>
                  <a:lnTo>
                    <a:pt x="8114" y="5321"/>
                  </a:lnTo>
                  <a:lnTo>
                    <a:pt x="6665" y="6208"/>
                  </a:lnTo>
                  <a:lnTo>
                    <a:pt x="4926" y="7095"/>
                  </a:lnTo>
                  <a:lnTo>
                    <a:pt x="3767" y="7982"/>
                  </a:lnTo>
                  <a:lnTo>
                    <a:pt x="1738" y="7686"/>
                  </a:lnTo>
                  <a:lnTo>
                    <a:pt x="289" y="7095"/>
                  </a:lnTo>
                  <a:lnTo>
                    <a:pt x="0" y="6208"/>
                  </a:lnTo>
                  <a:lnTo>
                    <a:pt x="579" y="4730"/>
                  </a:lnTo>
                  <a:lnTo>
                    <a:pt x="1738" y="1773"/>
                  </a:lnTo>
                  <a:lnTo>
                    <a:pt x="4347" y="295"/>
                  </a:lnTo>
                  <a:lnTo>
                    <a:pt x="8983" y="0"/>
                  </a:lnTo>
                  <a:lnTo>
                    <a:pt x="10722" y="591"/>
                  </a:lnTo>
                  <a:lnTo>
                    <a:pt x="12461" y="591"/>
                  </a:lnTo>
                  <a:lnTo>
                    <a:pt x="14200" y="1478"/>
                  </a:lnTo>
                  <a:lnTo>
                    <a:pt x="17678" y="2660"/>
                  </a:lnTo>
                  <a:lnTo>
                    <a:pt x="19127" y="5321"/>
                  </a:lnTo>
                  <a:lnTo>
                    <a:pt x="18547" y="9164"/>
                  </a:lnTo>
                  <a:lnTo>
                    <a:pt x="18257" y="11825"/>
                  </a:lnTo>
                  <a:lnTo>
                    <a:pt x="17967" y="14190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41"/>
            <p:cNvSpPr/>
            <p:nvPr/>
          </p:nvSpPr>
          <p:spPr>
            <a:xfrm>
              <a:off x="738847" y="6900538"/>
              <a:ext cx="4600" cy="5721"/>
            </a:xfrm>
            <a:custGeom>
              <a:rect b="b" l="l" r="r" t="t"/>
              <a:pathLst>
                <a:path extrusionOk="0" h="5721" w="4600">
                  <a:moveTo>
                    <a:pt x="2012" y="5721"/>
                  </a:moveTo>
                  <a:lnTo>
                    <a:pt x="0" y="0"/>
                  </a:lnTo>
                  <a:lnTo>
                    <a:pt x="4600" y="858"/>
                  </a:lnTo>
                  <a:lnTo>
                    <a:pt x="3450" y="4863"/>
                  </a:lnTo>
                  <a:lnTo>
                    <a:pt x="2012" y="5721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41"/>
            <p:cNvSpPr/>
            <p:nvPr/>
          </p:nvSpPr>
          <p:spPr>
            <a:xfrm>
              <a:off x="733959" y="6891956"/>
              <a:ext cx="24150" cy="26606"/>
            </a:xfrm>
            <a:custGeom>
              <a:rect b="b" l="l" r="r" t="t"/>
              <a:pathLst>
                <a:path extrusionOk="0" h="26606" w="24150">
                  <a:moveTo>
                    <a:pt x="6037" y="3146"/>
                  </a:moveTo>
                  <a:lnTo>
                    <a:pt x="7475" y="572"/>
                  </a:lnTo>
                  <a:lnTo>
                    <a:pt x="10062" y="0"/>
                  </a:lnTo>
                  <a:lnTo>
                    <a:pt x="12937" y="0"/>
                  </a:lnTo>
                  <a:lnTo>
                    <a:pt x="14662" y="286"/>
                  </a:lnTo>
                  <a:lnTo>
                    <a:pt x="16675" y="572"/>
                  </a:lnTo>
                  <a:lnTo>
                    <a:pt x="18400" y="1430"/>
                  </a:lnTo>
                  <a:lnTo>
                    <a:pt x="23000" y="3433"/>
                  </a:lnTo>
                  <a:lnTo>
                    <a:pt x="24150" y="6580"/>
                  </a:lnTo>
                  <a:lnTo>
                    <a:pt x="22713" y="11157"/>
                  </a:lnTo>
                  <a:lnTo>
                    <a:pt x="21850" y="13732"/>
                  </a:lnTo>
                  <a:lnTo>
                    <a:pt x="20988" y="16021"/>
                  </a:lnTo>
                  <a:lnTo>
                    <a:pt x="20125" y="18595"/>
                  </a:lnTo>
                  <a:lnTo>
                    <a:pt x="19550" y="20026"/>
                  </a:lnTo>
                  <a:lnTo>
                    <a:pt x="18687" y="21742"/>
                  </a:lnTo>
                  <a:lnTo>
                    <a:pt x="20125" y="23173"/>
                  </a:lnTo>
                  <a:lnTo>
                    <a:pt x="20413" y="23745"/>
                  </a:lnTo>
                  <a:lnTo>
                    <a:pt x="20125" y="25462"/>
                  </a:lnTo>
                  <a:lnTo>
                    <a:pt x="19550" y="25748"/>
                  </a:lnTo>
                  <a:lnTo>
                    <a:pt x="18687" y="26320"/>
                  </a:lnTo>
                  <a:lnTo>
                    <a:pt x="16675" y="26606"/>
                  </a:lnTo>
                  <a:lnTo>
                    <a:pt x="16387" y="26320"/>
                  </a:lnTo>
                  <a:lnTo>
                    <a:pt x="13512" y="23173"/>
                  </a:lnTo>
                  <a:lnTo>
                    <a:pt x="9775" y="23745"/>
                  </a:lnTo>
                  <a:lnTo>
                    <a:pt x="6325" y="22887"/>
                  </a:lnTo>
                  <a:lnTo>
                    <a:pt x="2300" y="22028"/>
                  </a:lnTo>
                  <a:lnTo>
                    <a:pt x="0" y="18309"/>
                  </a:lnTo>
                  <a:lnTo>
                    <a:pt x="862" y="14590"/>
                  </a:lnTo>
                  <a:lnTo>
                    <a:pt x="2012" y="10299"/>
                  </a:lnTo>
                  <a:lnTo>
                    <a:pt x="4887" y="8582"/>
                  </a:lnTo>
                  <a:lnTo>
                    <a:pt x="6900" y="14304"/>
                  </a:lnTo>
                  <a:lnTo>
                    <a:pt x="6612" y="15162"/>
                  </a:lnTo>
                  <a:lnTo>
                    <a:pt x="6325" y="16021"/>
                  </a:lnTo>
                  <a:lnTo>
                    <a:pt x="7187" y="17737"/>
                  </a:lnTo>
                  <a:lnTo>
                    <a:pt x="8050" y="18309"/>
                  </a:lnTo>
                  <a:lnTo>
                    <a:pt x="11212" y="20598"/>
                  </a:lnTo>
                  <a:lnTo>
                    <a:pt x="14662" y="18881"/>
                  </a:lnTo>
                  <a:lnTo>
                    <a:pt x="15525" y="14304"/>
                  </a:lnTo>
                  <a:lnTo>
                    <a:pt x="13512" y="13732"/>
                  </a:lnTo>
                  <a:lnTo>
                    <a:pt x="11500" y="13160"/>
                  </a:lnTo>
                  <a:lnTo>
                    <a:pt x="9487" y="13446"/>
                  </a:lnTo>
                  <a:lnTo>
                    <a:pt x="8337" y="13446"/>
                  </a:lnTo>
                  <a:lnTo>
                    <a:pt x="9487" y="9440"/>
                  </a:lnTo>
                  <a:lnTo>
                    <a:pt x="11500" y="9727"/>
                  </a:lnTo>
                  <a:lnTo>
                    <a:pt x="13512" y="10013"/>
                  </a:lnTo>
                  <a:lnTo>
                    <a:pt x="15237" y="10299"/>
                  </a:lnTo>
                  <a:lnTo>
                    <a:pt x="16100" y="10299"/>
                  </a:lnTo>
                  <a:lnTo>
                    <a:pt x="17537" y="9440"/>
                  </a:lnTo>
                  <a:lnTo>
                    <a:pt x="17825" y="8868"/>
                  </a:lnTo>
                  <a:lnTo>
                    <a:pt x="18112" y="8010"/>
                  </a:lnTo>
                  <a:lnTo>
                    <a:pt x="17537" y="6580"/>
                  </a:lnTo>
                  <a:lnTo>
                    <a:pt x="16675" y="6007"/>
                  </a:lnTo>
                  <a:lnTo>
                    <a:pt x="14950" y="4577"/>
                  </a:lnTo>
                  <a:lnTo>
                    <a:pt x="12937" y="4005"/>
                  </a:lnTo>
                  <a:lnTo>
                    <a:pt x="10925" y="5721"/>
                  </a:lnTo>
                  <a:lnTo>
                    <a:pt x="9200" y="7438"/>
                  </a:lnTo>
                  <a:lnTo>
                    <a:pt x="7475" y="6293"/>
                  </a:lnTo>
                  <a:lnTo>
                    <a:pt x="6037" y="5435"/>
                  </a:lnTo>
                  <a:lnTo>
                    <a:pt x="5750" y="5149"/>
                  </a:lnTo>
                  <a:lnTo>
                    <a:pt x="5750" y="3719"/>
                  </a:lnTo>
                  <a:lnTo>
                    <a:pt x="6037" y="3146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41"/>
            <p:cNvSpPr/>
            <p:nvPr/>
          </p:nvSpPr>
          <p:spPr>
            <a:xfrm>
              <a:off x="777443" y="6913722"/>
              <a:ext cx="24149" cy="24187"/>
            </a:xfrm>
            <a:custGeom>
              <a:rect b="b" l="l" r="r" t="t"/>
              <a:pathLst>
                <a:path extrusionOk="0" h="24187" w="24149">
                  <a:moveTo>
                    <a:pt x="6773" y="10406"/>
                  </a:moveTo>
                  <a:lnTo>
                    <a:pt x="5890" y="10687"/>
                  </a:lnTo>
                  <a:lnTo>
                    <a:pt x="5595" y="13218"/>
                  </a:lnTo>
                  <a:lnTo>
                    <a:pt x="5301" y="16593"/>
                  </a:lnTo>
                  <a:lnTo>
                    <a:pt x="9129" y="19406"/>
                  </a:lnTo>
                  <a:lnTo>
                    <a:pt x="12369" y="18281"/>
                  </a:lnTo>
                  <a:lnTo>
                    <a:pt x="12958" y="18000"/>
                  </a:lnTo>
                  <a:lnTo>
                    <a:pt x="13547" y="17437"/>
                  </a:lnTo>
                  <a:lnTo>
                    <a:pt x="13841" y="17718"/>
                  </a:lnTo>
                  <a:lnTo>
                    <a:pt x="15314" y="18000"/>
                  </a:lnTo>
                  <a:lnTo>
                    <a:pt x="16786" y="18843"/>
                  </a:lnTo>
                  <a:lnTo>
                    <a:pt x="17964" y="19406"/>
                  </a:lnTo>
                  <a:lnTo>
                    <a:pt x="17375" y="20250"/>
                  </a:lnTo>
                  <a:lnTo>
                    <a:pt x="16786" y="21375"/>
                  </a:lnTo>
                  <a:lnTo>
                    <a:pt x="15608" y="21937"/>
                  </a:lnTo>
                  <a:lnTo>
                    <a:pt x="11780" y="24187"/>
                  </a:lnTo>
                  <a:lnTo>
                    <a:pt x="7951" y="23343"/>
                  </a:lnTo>
                  <a:lnTo>
                    <a:pt x="4417" y="20812"/>
                  </a:lnTo>
                  <a:lnTo>
                    <a:pt x="1178" y="18562"/>
                  </a:lnTo>
                  <a:lnTo>
                    <a:pt x="0" y="15187"/>
                  </a:lnTo>
                  <a:lnTo>
                    <a:pt x="588" y="11250"/>
                  </a:lnTo>
                  <a:lnTo>
                    <a:pt x="2061" y="4500"/>
                  </a:lnTo>
                  <a:lnTo>
                    <a:pt x="7068" y="0"/>
                  </a:lnTo>
                  <a:lnTo>
                    <a:pt x="13547" y="0"/>
                  </a:lnTo>
                  <a:lnTo>
                    <a:pt x="10896" y="4500"/>
                  </a:lnTo>
                  <a:lnTo>
                    <a:pt x="9129" y="7031"/>
                  </a:lnTo>
                  <a:lnTo>
                    <a:pt x="11780" y="8437"/>
                  </a:lnTo>
                  <a:lnTo>
                    <a:pt x="14430" y="9843"/>
                  </a:lnTo>
                  <a:lnTo>
                    <a:pt x="17375" y="11531"/>
                  </a:lnTo>
                  <a:lnTo>
                    <a:pt x="18848" y="8437"/>
                  </a:lnTo>
                  <a:lnTo>
                    <a:pt x="20615" y="1687"/>
                  </a:lnTo>
                  <a:lnTo>
                    <a:pt x="22382" y="5343"/>
                  </a:lnTo>
                  <a:lnTo>
                    <a:pt x="24149" y="9281"/>
                  </a:lnTo>
                  <a:lnTo>
                    <a:pt x="23560" y="13218"/>
                  </a:lnTo>
                  <a:lnTo>
                    <a:pt x="20909" y="16593"/>
                  </a:lnTo>
                  <a:lnTo>
                    <a:pt x="20615" y="17156"/>
                  </a:lnTo>
                  <a:lnTo>
                    <a:pt x="19142" y="17156"/>
                  </a:lnTo>
                  <a:lnTo>
                    <a:pt x="18553" y="16593"/>
                  </a:lnTo>
                  <a:lnTo>
                    <a:pt x="15314" y="15187"/>
                  </a:lnTo>
                  <a:lnTo>
                    <a:pt x="12074" y="13218"/>
                  </a:lnTo>
                  <a:lnTo>
                    <a:pt x="8835" y="11531"/>
                  </a:lnTo>
                  <a:lnTo>
                    <a:pt x="6773" y="10406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41"/>
            <p:cNvSpPr/>
            <p:nvPr/>
          </p:nvSpPr>
          <p:spPr>
            <a:xfrm>
              <a:off x="788340" y="6913722"/>
              <a:ext cx="9718" cy="8437"/>
            </a:xfrm>
            <a:custGeom>
              <a:rect b="b" l="l" r="r" t="t"/>
              <a:pathLst>
                <a:path extrusionOk="0" h="8437" w="9718">
                  <a:moveTo>
                    <a:pt x="2356" y="3656"/>
                  </a:moveTo>
                  <a:lnTo>
                    <a:pt x="0" y="4500"/>
                  </a:lnTo>
                  <a:lnTo>
                    <a:pt x="2650" y="0"/>
                  </a:lnTo>
                  <a:lnTo>
                    <a:pt x="6773" y="0"/>
                  </a:lnTo>
                  <a:lnTo>
                    <a:pt x="9718" y="1687"/>
                  </a:lnTo>
                  <a:lnTo>
                    <a:pt x="7951" y="8437"/>
                  </a:lnTo>
                  <a:lnTo>
                    <a:pt x="7068" y="6187"/>
                  </a:lnTo>
                  <a:lnTo>
                    <a:pt x="4712" y="4781"/>
                  </a:lnTo>
                  <a:lnTo>
                    <a:pt x="2356" y="3656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41"/>
            <p:cNvSpPr/>
            <p:nvPr/>
          </p:nvSpPr>
          <p:spPr>
            <a:xfrm>
              <a:off x="842427" y="6961902"/>
              <a:ext cx="2557" cy="10125"/>
            </a:xfrm>
            <a:custGeom>
              <a:rect b="b" l="l" r="r" t="t"/>
              <a:pathLst>
                <a:path extrusionOk="0" h="10125" w="2557">
                  <a:moveTo>
                    <a:pt x="1420" y="10125"/>
                  </a:moveTo>
                  <a:lnTo>
                    <a:pt x="0" y="2531"/>
                  </a:lnTo>
                  <a:lnTo>
                    <a:pt x="1704" y="0"/>
                  </a:lnTo>
                  <a:lnTo>
                    <a:pt x="2557" y="9843"/>
                  </a:lnTo>
                  <a:lnTo>
                    <a:pt x="1420" y="10125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41"/>
            <p:cNvSpPr/>
            <p:nvPr/>
          </p:nvSpPr>
          <p:spPr>
            <a:xfrm>
              <a:off x="824528" y="6951215"/>
              <a:ext cx="24150" cy="24187"/>
            </a:xfrm>
            <a:custGeom>
              <a:rect b="b" l="l" r="r" t="t"/>
              <a:pathLst>
                <a:path extrusionOk="0" h="24187" w="24150">
                  <a:moveTo>
                    <a:pt x="9660" y="18843"/>
                  </a:moveTo>
                  <a:lnTo>
                    <a:pt x="11080" y="18562"/>
                  </a:lnTo>
                  <a:lnTo>
                    <a:pt x="13921" y="18562"/>
                  </a:lnTo>
                  <a:lnTo>
                    <a:pt x="15058" y="19406"/>
                  </a:lnTo>
                  <a:lnTo>
                    <a:pt x="16478" y="21656"/>
                  </a:lnTo>
                  <a:lnTo>
                    <a:pt x="13353" y="24187"/>
                  </a:lnTo>
                  <a:lnTo>
                    <a:pt x="8807" y="24187"/>
                  </a:lnTo>
                  <a:lnTo>
                    <a:pt x="5682" y="21656"/>
                  </a:lnTo>
                  <a:lnTo>
                    <a:pt x="1420" y="18843"/>
                  </a:lnTo>
                  <a:lnTo>
                    <a:pt x="0" y="14062"/>
                  </a:lnTo>
                  <a:lnTo>
                    <a:pt x="1988" y="9562"/>
                  </a:lnTo>
                  <a:lnTo>
                    <a:pt x="3693" y="5343"/>
                  </a:lnTo>
                  <a:lnTo>
                    <a:pt x="6818" y="2531"/>
                  </a:lnTo>
                  <a:lnTo>
                    <a:pt x="11364" y="1125"/>
                  </a:lnTo>
                  <a:lnTo>
                    <a:pt x="15342" y="0"/>
                  </a:lnTo>
                  <a:lnTo>
                    <a:pt x="18751" y="843"/>
                  </a:lnTo>
                  <a:lnTo>
                    <a:pt x="21593" y="3656"/>
                  </a:lnTo>
                  <a:lnTo>
                    <a:pt x="24150" y="6187"/>
                  </a:lnTo>
                  <a:lnTo>
                    <a:pt x="24150" y="9562"/>
                  </a:lnTo>
                  <a:lnTo>
                    <a:pt x="23581" y="13218"/>
                  </a:lnTo>
                  <a:lnTo>
                    <a:pt x="23297" y="13781"/>
                  </a:lnTo>
                  <a:lnTo>
                    <a:pt x="23297" y="14343"/>
                  </a:lnTo>
                  <a:lnTo>
                    <a:pt x="23013" y="14625"/>
                  </a:lnTo>
                  <a:lnTo>
                    <a:pt x="20456" y="20531"/>
                  </a:lnTo>
                  <a:lnTo>
                    <a:pt x="19604" y="10687"/>
                  </a:lnTo>
                  <a:lnTo>
                    <a:pt x="19604" y="8718"/>
                  </a:lnTo>
                  <a:lnTo>
                    <a:pt x="17899" y="6750"/>
                  </a:lnTo>
                  <a:lnTo>
                    <a:pt x="15910" y="4781"/>
                  </a:lnTo>
                  <a:lnTo>
                    <a:pt x="13921" y="4781"/>
                  </a:lnTo>
                  <a:lnTo>
                    <a:pt x="11648" y="6468"/>
                  </a:lnTo>
                  <a:lnTo>
                    <a:pt x="13637" y="8718"/>
                  </a:lnTo>
                  <a:lnTo>
                    <a:pt x="15626" y="10968"/>
                  </a:lnTo>
                  <a:lnTo>
                    <a:pt x="17899" y="13218"/>
                  </a:lnTo>
                  <a:lnTo>
                    <a:pt x="19320" y="20812"/>
                  </a:lnTo>
                  <a:lnTo>
                    <a:pt x="14774" y="16312"/>
                  </a:lnTo>
                  <a:lnTo>
                    <a:pt x="13069" y="14625"/>
                  </a:lnTo>
                  <a:lnTo>
                    <a:pt x="11364" y="12937"/>
                  </a:lnTo>
                  <a:lnTo>
                    <a:pt x="9375" y="10968"/>
                  </a:lnTo>
                  <a:lnTo>
                    <a:pt x="8239" y="9843"/>
                  </a:lnTo>
                  <a:lnTo>
                    <a:pt x="7102" y="10125"/>
                  </a:lnTo>
                  <a:lnTo>
                    <a:pt x="6534" y="11531"/>
                  </a:lnTo>
                  <a:lnTo>
                    <a:pt x="6250" y="13218"/>
                  </a:lnTo>
                  <a:lnTo>
                    <a:pt x="5966" y="15187"/>
                  </a:lnTo>
                  <a:lnTo>
                    <a:pt x="6818" y="16031"/>
                  </a:lnTo>
                  <a:lnTo>
                    <a:pt x="7671" y="17437"/>
                  </a:lnTo>
                  <a:lnTo>
                    <a:pt x="9660" y="18843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41"/>
            <p:cNvSpPr/>
            <p:nvPr/>
          </p:nvSpPr>
          <p:spPr>
            <a:xfrm>
              <a:off x="839026" y="6966939"/>
              <a:ext cx="27771" cy="29025"/>
            </a:xfrm>
            <a:custGeom>
              <a:rect b="b" l="l" r="r" t="t"/>
              <a:pathLst>
                <a:path extrusionOk="0" h="29025" w="27771">
                  <a:moveTo>
                    <a:pt x="13456" y="20816"/>
                  </a:moveTo>
                  <a:lnTo>
                    <a:pt x="16892" y="17884"/>
                  </a:lnTo>
                  <a:lnTo>
                    <a:pt x="20041" y="14659"/>
                  </a:lnTo>
                  <a:lnTo>
                    <a:pt x="21186" y="13779"/>
                  </a:lnTo>
                  <a:lnTo>
                    <a:pt x="21473" y="11727"/>
                  </a:lnTo>
                  <a:lnTo>
                    <a:pt x="21186" y="10554"/>
                  </a:lnTo>
                  <a:lnTo>
                    <a:pt x="20327" y="8502"/>
                  </a:lnTo>
                  <a:lnTo>
                    <a:pt x="18609" y="7622"/>
                  </a:lnTo>
                  <a:lnTo>
                    <a:pt x="16319" y="8209"/>
                  </a:lnTo>
                  <a:lnTo>
                    <a:pt x="14887" y="8502"/>
                  </a:lnTo>
                  <a:lnTo>
                    <a:pt x="13742" y="9381"/>
                  </a:lnTo>
                  <a:lnTo>
                    <a:pt x="12597" y="10261"/>
                  </a:lnTo>
                  <a:lnTo>
                    <a:pt x="10020" y="12313"/>
                  </a:lnTo>
                  <a:lnTo>
                    <a:pt x="7443" y="14366"/>
                  </a:lnTo>
                  <a:lnTo>
                    <a:pt x="4867" y="16711"/>
                  </a:lnTo>
                  <a:lnTo>
                    <a:pt x="3149" y="18177"/>
                  </a:lnTo>
                  <a:lnTo>
                    <a:pt x="2290" y="17591"/>
                  </a:lnTo>
                  <a:lnTo>
                    <a:pt x="1145" y="16125"/>
                  </a:lnTo>
                  <a:lnTo>
                    <a:pt x="0" y="14366"/>
                  </a:lnTo>
                  <a:lnTo>
                    <a:pt x="0" y="13486"/>
                  </a:lnTo>
                  <a:lnTo>
                    <a:pt x="1717" y="12313"/>
                  </a:lnTo>
                  <a:lnTo>
                    <a:pt x="6012" y="8795"/>
                  </a:lnTo>
                  <a:lnTo>
                    <a:pt x="10307" y="4984"/>
                  </a:lnTo>
                  <a:lnTo>
                    <a:pt x="14887" y="1172"/>
                  </a:lnTo>
                  <a:lnTo>
                    <a:pt x="15746" y="586"/>
                  </a:lnTo>
                  <a:lnTo>
                    <a:pt x="17751" y="0"/>
                  </a:lnTo>
                  <a:lnTo>
                    <a:pt x="18323" y="293"/>
                  </a:lnTo>
                  <a:lnTo>
                    <a:pt x="19755" y="1172"/>
                  </a:lnTo>
                  <a:lnTo>
                    <a:pt x="21186" y="2638"/>
                  </a:lnTo>
                  <a:lnTo>
                    <a:pt x="19468" y="4984"/>
                  </a:lnTo>
                  <a:lnTo>
                    <a:pt x="23763" y="5277"/>
                  </a:lnTo>
                  <a:lnTo>
                    <a:pt x="25767" y="7622"/>
                  </a:lnTo>
                  <a:lnTo>
                    <a:pt x="26912" y="10847"/>
                  </a:lnTo>
                  <a:lnTo>
                    <a:pt x="27771" y="13486"/>
                  </a:lnTo>
                  <a:lnTo>
                    <a:pt x="27199" y="15831"/>
                  </a:lnTo>
                  <a:lnTo>
                    <a:pt x="25481" y="17297"/>
                  </a:lnTo>
                  <a:lnTo>
                    <a:pt x="21473" y="21109"/>
                  </a:lnTo>
                  <a:lnTo>
                    <a:pt x="17464" y="24334"/>
                  </a:lnTo>
                  <a:lnTo>
                    <a:pt x="13170" y="27852"/>
                  </a:lnTo>
                  <a:lnTo>
                    <a:pt x="11738" y="29025"/>
                  </a:lnTo>
                  <a:lnTo>
                    <a:pt x="10879" y="28438"/>
                  </a:lnTo>
                  <a:lnTo>
                    <a:pt x="9734" y="27266"/>
                  </a:lnTo>
                  <a:lnTo>
                    <a:pt x="8875" y="25800"/>
                  </a:lnTo>
                  <a:lnTo>
                    <a:pt x="8302" y="24920"/>
                  </a:lnTo>
                  <a:lnTo>
                    <a:pt x="10020" y="23747"/>
                  </a:lnTo>
                  <a:lnTo>
                    <a:pt x="13456" y="20816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41"/>
            <p:cNvSpPr/>
            <p:nvPr/>
          </p:nvSpPr>
          <p:spPr>
            <a:xfrm>
              <a:off x="712242" y="6884701"/>
              <a:ext cx="22941" cy="26606"/>
            </a:xfrm>
            <a:custGeom>
              <a:rect b="b" l="l" r="r" t="t"/>
              <a:pathLst>
                <a:path extrusionOk="0" h="26606" w="22941">
                  <a:moveTo>
                    <a:pt x="12179" y="1981"/>
                  </a:moveTo>
                  <a:lnTo>
                    <a:pt x="13595" y="1415"/>
                  </a:lnTo>
                  <a:lnTo>
                    <a:pt x="15294" y="1415"/>
                  </a:lnTo>
                  <a:lnTo>
                    <a:pt x="20109" y="1698"/>
                  </a:lnTo>
                  <a:lnTo>
                    <a:pt x="22941" y="4811"/>
                  </a:lnTo>
                  <a:lnTo>
                    <a:pt x="22092" y="9623"/>
                  </a:lnTo>
                  <a:lnTo>
                    <a:pt x="21525" y="14718"/>
                  </a:lnTo>
                  <a:lnTo>
                    <a:pt x="20109" y="19530"/>
                  </a:lnTo>
                  <a:lnTo>
                    <a:pt x="18693" y="24625"/>
                  </a:lnTo>
                  <a:lnTo>
                    <a:pt x="18410" y="26606"/>
                  </a:lnTo>
                  <a:lnTo>
                    <a:pt x="16993" y="26040"/>
                  </a:lnTo>
                  <a:lnTo>
                    <a:pt x="15861" y="25757"/>
                  </a:lnTo>
                  <a:lnTo>
                    <a:pt x="14444" y="25474"/>
                  </a:lnTo>
                  <a:lnTo>
                    <a:pt x="13311" y="24908"/>
                  </a:lnTo>
                  <a:lnTo>
                    <a:pt x="13878" y="23209"/>
                  </a:lnTo>
                  <a:lnTo>
                    <a:pt x="14444" y="19813"/>
                  </a:lnTo>
                  <a:lnTo>
                    <a:pt x="15294" y="16416"/>
                  </a:lnTo>
                  <a:lnTo>
                    <a:pt x="16144" y="13303"/>
                  </a:lnTo>
                  <a:lnTo>
                    <a:pt x="16427" y="11887"/>
                  </a:lnTo>
                  <a:lnTo>
                    <a:pt x="16993" y="10755"/>
                  </a:lnTo>
                  <a:lnTo>
                    <a:pt x="16710" y="9340"/>
                  </a:lnTo>
                  <a:lnTo>
                    <a:pt x="16427" y="8208"/>
                  </a:lnTo>
                  <a:lnTo>
                    <a:pt x="15577" y="6510"/>
                  </a:lnTo>
                  <a:lnTo>
                    <a:pt x="14728" y="6227"/>
                  </a:lnTo>
                  <a:lnTo>
                    <a:pt x="13595" y="5660"/>
                  </a:lnTo>
                  <a:lnTo>
                    <a:pt x="11895" y="5943"/>
                  </a:lnTo>
                  <a:lnTo>
                    <a:pt x="10762" y="6793"/>
                  </a:lnTo>
                  <a:lnTo>
                    <a:pt x="9629" y="7642"/>
                  </a:lnTo>
                  <a:lnTo>
                    <a:pt x="8780" y="9340"/>
                  </a:lnTo>
                  <a:lnTo>
                    <a:pt x="8213" y="10755"/>
                  </a:lnTo>
                  <a:lnTo>
                    <a:pt x="7364" y="13869"/>
                  </a:lnTo>
                  <a:lnTo>
                    <a:pt x="6514" y="17265"/>
                  </a:lnTo>
                  <a:lnTo>
                    <a:pt x="5947" y="20379"/>
                  </a:lnTo>
                  <a:lnTo>
                    <a:pt x="5381" y="22077"/>
                  </a:lnTo>
                  <a:lnTo>
                    <a:pt x="5098" y="23209"/>
                  </a:lnTo>
                  <a:lnTo>
                    <a:pt x="3115" y="22643"/>
                  </a:lnTo>
                  <a:lnTo>
                    <a:pt x="1132" y="22077"/>
                  </a:lnTo>
                  <a:lnTo>
                    <a:pt x="0" y="21228"/>
                  </a:lnTo>
                  <a:lnTo>
                    <a:pt x="566" y="19247"/>
                  </a:lnTo>
                  <a:lnTo>
                    <a:pt x="2265" y="13869"/>
                  </a:lnTo>
                  <a:lnTo>
                    <a:pt x="3398" y="8208"/>
                  </a:lnTo>
                  <a:lnTo>
                    <a:pt x="4814" y="2830"/>
                  </a:lnTo>
                  <a:lnTo>
                    <a:pt x="5098" y="1698"/>
                  </a:lnTo>
                  <a:lnTo>
                    <a:pt x="6231" y="0"/>
                  </a:lnTo>
                  <a:lnTo>
                    <a:pt x="6514" y="0"/>
                  </a:lnTo>
                  <a:lnTo>
                    <a:pt x="7930" y="283"/>
                  </a:lnTo>
                  <a:lnTo>
                    <a:pt x="9346" y="1132"/>
                  </a:lnTo>
                  <a:lnTo>
                    <a:pt x="10762" y="1698"/>
                  </a:lnTo>
                  <a:lnTo>
                    <a:pt x="10762" y="1981"/>
                  </a:lnTo>
                  <a:lnTo>
                    <a:pt x="10479" y="2264"/>
                  </a:lnTo>
                  <a:lnTo>
                    <a:pt x="12179" y="1981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41"/>
            <p:cNvSpPr/>
            <p:nvPr/>
          </p:nvSpPr>
          <p:spPr>
            <a:xfrm>
              <a:off x="853516" y="6981452"/>
              <a:ext cx="26564" cy="24187"/>
            </a:xfrm>
            <a:custGeom>
              <a:rect b="b" l="l" r="r" t="t"/>
              <a:pathLst>
                <a:path extrusionOk="0" h="24187" w="26564">
                  <a:moveTo>
                    <a:pt x="22890" y="0"/>
                  </a:moveTo>
                  <a:lnTo>
                    <a:pt x="24303" y="291"/>
                  </a:lnTo>
                  <a:lnTo>
                    <a:pt x="25433" y="2331"/>
                  </a:lnTo>
                  <a:lnTo>
                    <a:pt x="26564" y="4371"/>
                  </a:lnTo>
                  <a:lnTo>
                    <a:pt x="25716" y="4954"/>
                  </a:lnTo>
                  <a:lnTo>
                    <a:pt x="24303" y="5828"/>
                  </a:lnTo>
                  <a:lnTo>
                    <a:pt x="22607" y="6994"/>
                  </a:lnTo>
                  <a:lnTo>
                    <a:pt x="20912" y="8159"/>
                  </a:lnTo>
                  <a:lnTo>
                    <a:pt x="22607" y="10782"/>
                  </a:lnTo>
                  <a:lnTo>
                    <a:pt x="22890" y="11073"/>
                  </a:lnTo>
                  <a:lnTo>
                    <a:pt x="22042" y="12822"/>
                  </a:lnTo>
                  <a:lnTo>
                    <a:pt x="21194" y="13113"/>
                  </a:lnTo>
                  <a:lnTo>
                    <a:pt x="20912" y="13696"/>
                  </a:lnTo>
                  <a:lnTo>
                    <a:pt x="19499" y="13113"/>
                  </a:lnTo>
                  <a:lnTo>
                    <a:pt x="18934" y="12822"/>
                  </a:lnTo>
                  <a:lnTo>
                    <a:pt x="18368" y="12530"/>
                  </a:lnTo>
                  <a:lnTo>
                    <a:pt x="18086" y="11656"/>
                  </a:lnTo>
                  <a:lnTo>
                    <a:pt x="17521" y="11073"/>
                  </a:lnTo>
                  <a:lnTo>
                    <a:pt x="14129" y="13405"/>
                  </a:lnTo>
                  <a:lnTo>
                    <a:pt x="10738" y="15736"/>
                  </a:lnTo>
                  <a:lnTo>
                    <a:pt x="7630" y="18067"/>
                  </a:lnTo>
                  <a:lnTo>
                    <a:pt x="7064" y="18650"/>
                  </a:lnTo>
                  <a:lnTo>
                    <a:pt x="7064" y="20107"/>
                  </a:lnTo>
                  <a:lnTo>
                    <a:pt x="7347" y="20982"/>
                  </a:lnTo>
                  <a:lnTo>
                    <a:pt x="7912" y="22730"/>
                  </a:lnTo>
                  <a:lnTo>
                    <a:pt x="7347" y="23604"/>
                  </a:lnTo>
                  <a:lnTo>
                    <a:pt x="6217" y="24187"/>
                  </a:lnTo>
                  <a:lnTo>
                    <a:pt x="5369" y="24187"/>
                  </a:lnTo>
                  <a:lnTo>
                    <a:pt x="3956" y="23896"/>
                  </a:lnTo>
                  <a:lnTo>
                    <a:pt x="3108" y="23313"/>
                  </a:lnTo>
                  <a:lnTo>
                    <a:pt x="0" y="19816"/>
                  </a:lnTo>
                  <a:lnTo>
                    <a:pt x="282" y="16902"/>
                  </a:lnTo>
                  <a:lnTo>
                    <a:pt x="4238" y="13988"/>
                  </a:lnTo>
                  <a:lnTo>
                    <a:pt x="6782" y="11656"/>
                  </a:lnTo>
                  <a:lnTo>
                    <a:pt x="9608" y="9908"/>
                  </a:lnTo>
                  <a:lnTo>
                    <a:pt x="12434" y="7868"/>
                  </a:lnTo>
                  <a:lnTo>
                    <a:pt x="13564" y="6994"/>
                  </a:lnTo>
                  <a:lnTo>
                    <a:pt x="14412" y="6119"/>
                  </a:lnTo>
                  <a:lnTo>
                    <a:pt x="13564" y="4662"/>
                  </a:lnTo>
                  <a:lnTo>
                    <a:pt x="13282" y="4079"/>
                  </a:lnTo>
                  <a:lnTo>
                    <a:pt x="13564" y="2914"/>
                  </a:lnTo>
                  <a:lnTo>
                    <a:pt x="14129" y="2622"/>
                  </a:lnTo>
                  <a:lnTo>
                    <a:pt x="14695" y="2039"/>
                  </a:lnTo>
                  <a:lnTo>
                    <a:pt x="16390" y="1457"/>
                  </a:lnTo>
                  <a:lnTo>
                    <a:pt x="16390" y="1748"/>
                  </a:lnTo>
                  <a:lnTo>
                    <a:pt x="18368" y="4079"/>
                  </a:lnTo>
                  <a:lnTo>
                    <a:pt x="19781" y="2622"/>
                  </a:lnTo>
                  <a:lnTo>
                    <a:pt x="21194" y="1457"/>
                  </a:lnTo>
                  <a:lnTo>
                    <a:pt x="22890" y="0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41"/>
            <p:cNvSpPr/>
            <p:nvPr/>
          </p:nvSpPr>
          <p:spPr>
            <a:xfrm>
              <a:off x="865592" y="7004434"/>
              <a:ext cx="33808" cy="29025"/>
            </a:xfrm>
            <a:custGeom>
              <a:rect b="b" l="l" r="r" t="t"/>
              <a:pathLst>
                <a:path extrusionOk="0" h="29025" w="33808">
                  <a:moveTo>
                    <a:pt x="16622" y="0"/>
                  </a:moveTo>
                  <a:lnTo>
                    <a:pt x="26483" y="0"/>
                  </a:lnTo>
                  <a:lnTo>
                    <a:pt x="30146" y="2561"/>
                  </a:lnTo>
                  <a:lnTo>
                    <a:pt x="32118" y="7683"/>
                  </a:lnTo>
                  <a:lnTo>
                    <a:pt x="33808" y="11951"/>
                  </a:lnTo>
                  <a:lnTo>
                    <a:pt x="33245" y="16220"/>
                  </a:lnTo>
                  <a:lnTo>
                    <a:pt x="30146" y="19065"/>
                  </a:lnTo>
                  <a:lnTo>
                    <a:pt x="29301" y="19634"/>
                  </a:lnTo>
                  <a:lnTo>
                    <a:pt x="27328" y="20204"/>
                  </a:lnTo>
                  <a:lnTo>
                    <a:pt x="27047" y="19919"/>
                  </a:lnTo>
                  <a:lnTo>
                    <a:pt x="26201" y="18496"/>
                  </a:lnTo>
                  <a:lnTo>
                    <a:pt x="24511" y="17073"/>
                  </a:lnTo>
                  <a:lnTo>
                    <a:pt x="25920" y="15081"/>
                  </a:lnTo>
                  <a:lnTo>
                    <a:pt x="28174" y="11951"/>
                  </a:lnTo>
                  <a:lnTo>
                    <a:pt x="28174" y="9106"/>
                  </a:lnTo>
                  <a:lnTo>
                    <a:pt x="25356" y="6829"/>
                  </a:lnTo>
                  <a:lnTo>
                    <a:pt x="24511" y="5975"/>
                  </a:lnTo>
                  <a:lnTo>
                    <a:pt x="22539" y="5406"/>
                  </a:lnTo>
                  <a:lnTo>
                    <a:pt x="21694" y="5975"/>
                  </a:lnTo>
                  <a:lnTo>
                    <a:pt x="20567" y="6260"/>
                  </a:lnTo>
                  <a:lnTo>
                    <a:pt x="19721" y="7967"/>
                  </a:lnTo>
                  <a:lnTo>
                    <a:pt x="19721" y="9106"/>
                  </a:lnTo>
                  <a:lnTo>
                    <a:pt x="20003" y="11951"/>
                  </a:lnTo>
                  <a:lnTo>
                    <a:pt x="20567" y="14512"/>
                  </a:lnTo>
                  <a:lnTo>
                    <a:pt x="21130" y="17358"/>
                  </a:lnTo>
                  <a:lnTo>
                    <a:pt x="21975" y="23334"/>
                  </a:lnTo>
                  <a:lnTo>
                    <a:pt x="19440" y="27318"/>
                  </a:lnTo>
                  <a:lnTo>
                    <a:pt x="14087" y="28740"/>
                  </a:lnTo>
                  <a:lnTo>
                    <a:pt x="13241" y="28740"/>
                  </a:lnTo>
                  <a:lnTo>
                    <a:pt x="12678" y="29025"/>
                  </a:lnTo>
                  <a:lnTo>
                    <a:pt x="12114" y="28740"/>
                  </a:lnTo>
                  <a:lnTo>
                    <a:pt x="7888" y="28740"/>
                  </a:lnTo>
                  <a:lnTo>
                    <a:pt x="3662" y="25041"/>
                  </a:lnTo>
                  <a:lnTo>
                    <a:pt x="1690" y="19919"/>
                  </a:lnTo>
                  <a:lnTo>
                    <a:pt x="0" y="14797"/>
                  </a:lnTo>
                  <a:lnTo>
                    <a:pt x="845" y="10528"/>
                  </a:lnTo>
                  <a:lnTo>
                    <a:pt x="4226" y="7683"/>
                  </a:lnTo>
                  <a:lnTo>
                    <a:pt x="5071" y="6829"/>
                  </a:lnTo>
                  <a:lnTo>
                    <a:pt x="7043" y="6260"/>
                  </a:lnTo>
                  <a:lnTo>
                    <a:pt x="7606" y="6829"/>
                  </a:lnTo>
                  <a:lnTo>
                    <a:pt x="9579" y="8252"/>
                  </a:lnTo>
                  <a:lnTo>
                    <a:pt x="9579" y="10244"/>
                  </a:lnTo>
                  <a:lnTo>
                    <a:pt x="8170" y="11667"/>
                  </a:lnTo>
                  <a:lnTo>
                    <a:pt x="5353" y="14797"/>
                  </a:lnTo>
                  <a:lnTo>
                    <a:pt x="5634" y="19919"/>
                  </a:lnTo>
                  <a:lnTo>
                    <a:pt x="9297" y="22196"/>
                  </a:lnTo>
                  <a:lnTo>
                    <a:pt x="10424" y="22765"/>
                  </a:lnTo>
                  <a:lnTo>
                    <a:pt x="12678" y="23049"/>
                  </a:lnTo>
                  <a:lnTo>
                    <a:pt x="13805" y="22480"/>
                  </a:lnTo>
                  <a:lnTo>
                    <a:pt x="14932" y="21626"/>
                  </a:lnTo>
                  <a:lnTo>
                    <a:pt x="15495" y="19634"/>
                  </a:lnTo>
                  <a:lnTo>
                    <a:pt x="15495" y="15366"/>
                  </a:lnTo>
                  <a:lnTo>
                    <a:pt x="14368" y="12520"/>
                  </a:lnTo>
                  <a:lnTo>
                    <a:pt x="13805" y="9959"/>
                  </a:lnTo>
                  <a:lnTo>
                    <a:pt x="12960" y="4268"/>
                  </a:lnTo>
                  <a:lnTo>
                    <a:pt x="16622" y="0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41"/>
            <p:cNvSpPr/>
            <p:nvPr/>
          </p:nvSpPr>
          <p:spPr>
            <a:xfrm>
              <a:off x="893361" y="7110881"/>
              <a:ext cx="25356" cy="31445"/>
            </a:xfrm>
            <a:custGeom>
              <a:rect b="b" l="l" r="r" t="t"/>
              <a:pathLst>
                <a:path extrusionOk="0" h="31445" w="25356">
                  <a:moveTo>
                    <a:pt x="0" y="16013"/>
                  </a:moveTo>
                  <a:lnTo>
                    <a:pt x="0" y="13975"/>
                  </a:lnTo>
                  <a:lnTo>
                    <a:pt x="1165" y="13393"/>
                  </a:lnTo>
                  <a:lnTo>
                    <a:pt x="6995" y="13393"/>
                  </a:lnTo>
                  <a:lnTo>
                    <a:pt x="11366" y="13102"/>
                  </a:lnTo>
                  <a:lnTo>
                    <a:pt x="15447" y="12811"/>
                  </a:lnTo>
                  <a:lnTo>
                    <a:pt x="19236" y="12811"/>
                  </a:lnTo>
                  <a:lnTo>
                    <a:pt x="19527" y="10481"/>
                  </a:lnTo>
                  <a:lnTo>
                    <a:pt x="19819" y="8152"/>
                  </a:lnTo>
                  <a:lnTo>
                    <a:pt x="18653" y="6405"/>
                  </a:lnTo>
                  <a:lnTo>
                    <a:pt x="16613" y="6114"/>
                  </a:lnTo>
                  <a:lnTo>
                    <a:pt x="12532" y="5532"/>
                  </a:lnTo>
                  <a:lnTo>
                    <a:pt x="4080" y="5532"/>
                  </a:lnTo>
                  <a:lnTo>
                    <a:pt x="874" y="5823"/>
                  </a:lnTo>
                  <a:lnTo>
                    <a:pt x="0" y="5240"/>
                  </a:lnTo>
                  <a:lnTo>
                    <a:pt x="0" y="873"/>
                  </a:lnTo>
                  <a:lnTo>
                    <a:pt x="874" y="0"/>
                  </a:lnTo>
                  <a:lnTo>
                    <a:pt x="21859" y="0"/>
                  </a:lnTo>
                  <a:lnTo>
                    <a:pt x="23316" y="873"/>
                  </a:lnTo>
                  <a:lnTo>
                    <a:pt x="23316" y="1164"/>
                  </a:lnTo>
                  <a:lnTo>
                    <a:pt x="23608" y="2620"/>
                  </a:lnTo>
                  <a:lnTo>
                    <a:pt x="23025" y="4076"/>
                  </a:lnTo>
                  <a:lnTo>
                    <a:pt x="23025" y="5532"/>
                  </a:lnTo>
                  <a:lnTo>
                    <a:pt x="22733" y="5532"/>
                  </a:lnTo>
                  <a:lnTo>
                    <a:pt x="22442" y="5823"/>
                  </a:lnTo>
                  <a:lnTo>
                    <a:pt x="22150" y="5823"/>
                  </a:lnTo>
                  <a:lnTo>
                    <a:pt x="24774" y="9317"/>
                  </a:lnTo>
                  <a:lnTo>
                    <a:pt x="25356" y="13102"/>
                  </a:lnTo>
                  <a:lnTo>
                    <a:pt x="22442" y="16887"/>
                  </a:lnTo>
                  <a:lnTo>
                    <a:pt x="22150" y="17178"/>
                  </a:lnTo>
                  <a:lnTo>
                    <a:pt x="22442" y="18343"/>
                  </a:lnTo>
                  <a:lnTo>
                    <a:pt x="22733" y="18925"/>
                  </a:lnTo>
                  <a:lnTo>
                    <a:pt x="24774" y="21545"/>
                  </a:lnTo>
                  <a:lnTo>
                    <a:pt x="24482" y="24457"/>
                  </a:lnTo>
                  <a:lnTo>
                    <a:pt x="23899" y="27369"/>
                  </a:lnTo>
                  <a:lnTo>
                    <a:pt x="23025" y="30280"/>
                  </a:lnTo>
                  <a:lnTo>
                    <a:pt x="20693" y="31154"/>
                  </a:lnTo>
                  <a:lnTo>
                    <a:pt x="18361" y="31445"/>
                  </a:lnTo>
                  <a:lnTo>
                    <a:pt x="582" y="31445"/>
                  </a:lnTo>
                  <a:lnTo>
                    <a:pt x="291" y="29989"/>
                  </a:lnTo>
                  <a:lnTo>
                    <a:pt x="291" y="28242"/>
                  </a:lnTo>
                  <a:lnTo>
                    <a:pt x="0" y="26204"/>
                  </a:lnTo>
                  <a:lnTo>
                    <a:pt x="6995" y="26204"/>
                  </a:lnTo>
                  <a:lnTo>
                    <a:pt x="10783" y="26495"/>
                  </a:lnTo>
                  <a:lnTo>
                    <a:pt x="14572" y="26204"/>
                  </a:lnTo>
                  <a:lnTo>
                    <a:pt x="18070" y="26204"/>
                  </a:lnTo>
                  <a:lnTo>
                    <a:pt x="19527" y="25039"/>
                  </a:lnTo>
                  <a:lnTo>
                    <a:pt x="19527" y="20090"/>
                  </a:lnTo>
                  <a:lnTo>
                    <a:pt x="17779" y="18634"/>
                  </a:lnTo>
                  <a:lnTo>
                    <a:pt x="1165" y="18634"/>
                  </a:lnTo>
                  <a:lnTo>
                    <a:pt x="0" y="18051"/>
                  </a:lnTo>
                  <a:lnTo>
                    <a:pt x="0" y="16013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41"/>
            <p:cNvSpPr/>
            <p:nvPr/>
          </p:nvSpPr>
          <p:spPr>
            <a:xfrm>
              <a:off x="905496" y="7085719"/>
              <a:ext cx="10801" cy="20028"/>
            </a:xfrm>
            <a:custGeom>
              <a:rect b="b" l="l" r="r" t="t"/>
              <a:pathLst>
                <a:path extrusionOk="0" h="20028" w="10801">
                  <a:moveTo>
                    <a:pt x="8173" y="1741"/>
                  </a:moveTo>
                  <a:lnTo>
                    <a:pt x="10801" y="6095"/>
                  </a:lnTo>
                  <a:lnTo>
                    <a:pt x="9925" y="11320"/>
                  </a:lnTo>
                  <a:lnTo>
                    <a:pt x="9341" y="15674"/>
                  </a:lnTo>
                  <a:lnTo>
                    <a:pt x="4378" y="19737"/>
                  </a:lnTo>
                  <a:lnTo>
                    <a:pt x="0" y="20028"/>
                  </a:lnTo>
                  <a:lnTo>
                    <a:pt x="875" y="14222"/>
                  </a:lnTo>
                  <a:lnTo>
                    <a:pt x="3795" y="13352"/>
                  </a:lnTo>
                  <a:lnTo>
                    <a:pt x="5254" y="11900"/>
                  </a:lnTo>
                  <a:lnTo>
                    <a:pt x="5254" y="6966"/>
                  </a:lnTo>
                  <a:lnTo>
                    <a:pt x="3795" y="5514"/>
                  </a:lnTo>
                  <a:lnTo>
                    <a:pt x="1751" y="4934"/>
                  </a:lnTo>
                  <a:lnTo>
                    <a:pt x="3211" y="0"/>
                  </a:lnTo>
                  <a:lnTo>
                    <a:pt x="8173" y="1741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41"/>
            <p:cNvSpPr/>
            <p:nvPr/>
          </p:nvSpPr>
          <p:spPr>
            <a:xfrm>
              <a:off x="889732" y="7084268"/>
              <a:ext cx="18975" cy="21769"/>
            </a:xfrm>
            <a:custGeom>
              <a:rect b="b" l="l" r="r" t="t"/>
              <a:pathLst>
                <a:path extrusionOk="0" h="21769" w="18975">
                  <a:moveTo>
                    <a:pt x="5546" y="13352"/>
                  </a:moveTo>
                  <a:lnTo>
                    <a:pt x="6422" y="15383"/>
                  </a:lnTo>
                  <a:lnTo>
                    <a:pt x="8757" y="16544"/>
                  </a:lnTo>
                  <a:lnTo>
                    <a:pt x="11093" y="17705"/>
                  </a:lnTo>
                  <a:lnTo>
                    <a:pt x="10509" y="19737"/>
                  </a:lnTo>
                  <a:lnTo>
                    <a:pt x="10801" y="21479"/>
                  </a:lnTo>
                  <a:lnTo>
                    <a:pt x="6422" y="21769"/>
                  </a:lnTo>
                  <a:lnTo>
                    <a:pt x="3211" y="19447"/>
                  </a:lnTo>
                  <a:lnTo>
                    <a:pt x="1751" y="15093"/>
                  </a:lnTo>
                  <a:lnTo>
                    <a:pt x="0" y="10739"/>
                  </a:lnTo>
                  <a:lnTo>
                    <a:pt x="1459" y="6095"/>
                  </a:lnTo>
                  <a:lnTo>
                    <a:pt x="4962" y="3483"/>
                  </a:lnTo>
                  <a:lnTo>
                    <a:pt x="9341" y="580"/>
                  </a:lnTo>
                  <a:lnTo>
                    <a:pt x="14012" y="0"/>
                  </a:lnTo>
                  <a:lnTo>
                    <a:pt x="18975" y="1451"/>
                  </a:lnTo>
                  <a:lnTo>
                    <a:pt x="17515" y="6385"/>
                  </a:lnTo>
                  <a:lnTo>
                    <a:pt x="15764" y="5805"/>
                  </a:lnTo>
                  <a:lnTo>
                    <a:pt x="15180" y="6385"/>
                  </a:lnTo>
                  <a:lnTo>
                    <a:pt x="15180" y="8127"/>
                  </a:lnTo>
                  <a:lnTo>
                    <a:pt x="15764" y="10449"/>
                  </a:lnTo>
                  <a:lnTo>
                    <a:pt x="16056" y="12771"/>
                  </a:lnTo>
                  <a:lnTo>
                    <a:pt x="16639" y="15674"/>
                  </a:lnTo>
                  <a:lnTo>
                    <a:pt x="15764" y="21479"/>
                  </a:lnTo>
                  <a:lnTo>
                    <a:pt x="13720" y="21769"/>
                  </a:lnTo>
                  <a:lnTo>
                    <a:pt x="13136" y="20608"/>
                  </a:lnTo>
                  <a:lnTo>
                    <a:pt x="12844" y="18576"/>
                  </a:lnTo>
                  <a:lnTo>
                    <a:pt x="12260" y="14803"/>
                  </a:lnTo>
                  <a:lnTo>
                    <a:pt x="11677" y="10739"/>
                  </a:lnTo>
                  <a:lnTo>
                    <a:pt x="11093" y="6676"/>
                  </a:lnTo>
                  <a:lnTo>
                    <a:pt x="7882" y="7256"/>
                  </a:lnTo>
                  <a:lnTo>
                    <a:pt x="6130" y="8707"/>
                  </a:lnTo>
                  <a:lnTo>
                    <a:pt x="5838" y="11029"/>
                  </a:lnTo>
                  <a:lnTo>
                    <a:pt x="5546" y="13352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41"/>
            <p:cNvSpPr/>
            <p:nvPr/>
          </p:nvSpPr>
          <p:spPr>
            <a:xfrm>
              <a:off x="866788" y="7028626"/>
              <a:ext cx="36225" cy="20559"/>
            </a:xfrm>
            <a:custGeom>
              <a:rect b="b" l="l" r="r" t="t"/>
              <a:pathLst>
                <a:path extrusionOk="0" h="20559" w="36225">
                  <a:moveTo>
                    <a:pt x="570" y="15772"/>
                  </a:moveTo>
                  <a:lnTo>
                    <a:pt x="0" y="14363"/>
                  </a:lnTo>
                  <a:lnTo>
                    <a:pt x="0" y="13237"/>
                  </a:lnTo>
                  <a:lnTo>
                    <a:pt x="1711" y="12392"/>
                  </a:lnTo>
                  <a:lnTo>
                    <a:pt x="3422" y="11547"/>
                  </a:lnTo>
                  <a:lnTo>
                    <a:pt x="4278" y="11828"/>
                  </a:lnTo>
                  <a:lnTo>
                    <a:pt x="5134" y="13518"/>
                  </a:lnTo>
                  <a:lnTo>
                    <a:pt x="6275" y="16053"/>
                  </a:lnTo>
                  <a:lnTo>
                    <a:pt x="9127" y="16053"/>
                  </a:lnTo>
                  <a:lnTo>
                    <a:pt x="11694" y="14082"/>
                  </a:lnTo>
                  <a:lnTo>
                    <a:pt x="16544" y="9857"/>
                  </a:lnTo>
                  <a:lnTo>
                    <a:pt x="21393" y="5632"/>
                  </a:lnTo>
                  <a:lnTo>
                    <a:pt x="26242" y="1126"/>
                  </a:lnTo>
                  <a:lnTo>
                    <a:pt x="26812" y="844"/>
                  </a:lnTo>
                  <a:lnTo>
                    <a:pt x="27383" y="281"/>
                  </a:lnTo>
                  <a:lnTo>
                    <a:pt x="27953" y="0"/>
                  </a:lnTo>
                  <a:lnTo>
                    <a:pt x="30806" y="3379"/>
                  </a:lnTo>
                  <a:lnTo>
                    <a:pt x="30806" y="4787"/>
                  </a:lnTo>
                  <a:lnTo>
                    <a:pt x="27668" y="7322"/>
                  </a:lnTo>
                  <a:lnTo>
                    <a:pt x="24530" y="9575"/>
                  </a:lnTo>
                  <a:lnTo>
                    <a:pt x="21678" y="12110"/>
                  </a:lnTo>
                  <a:lnTo>
                    <a:pt x="18825" y="14645"/>
                  </a:lnTo>
                  <a:lnTo>
                    <a:pt x="18825" y="15208"/>
                  </a:lnTo>
                  <a:lnTo>
                    <a:pt x="19111" y="15490"/>
                  </a:lnTo>
                  <a:lnTo>
                    <a:pt x="22534" y="15208"/>
                  </a:lnTo>
                  <a:lnTo>
                    <a:pt x="26242" y="14927"/>
                  </a:lnTo>
                  <a:lnTo>
                    <a:pt x="29665" y="14363"/>
                  </a:lnTo>
                  <a:lnTo>
                    <a:pt x="33943" y="14082"/>
                  </a:lnTo>
                  <a:lnTo>
                    <a:pt x="34799" y="14645"/>
                  </a:lnTo>
                  <a:lnTo>
                    <a:pt x="35655" y="17180"/>
                  </a:lnTo>
                  <a:lnTo>
                    <a:pt x="36225" y="18588"/>
                  </a:lnTo>
                  <a:lnTo>
                    <a:pt x="35940" y="19151"/>
                  </a:lnTo>
                  <a:lnTo>
                    <a:pt x="34229" y="19151"/>
                  </a:lnTo>
                  <a:lnTo>
                    <a:pt x="21545" y="19776"/>
                  </a:lnTo>
                  <a:lnTo>
                    <a:pt x="8831" y="20208"/>
                  </a:lnTo>
                  <a:lnTo>
                    <a:pt x="6560" y="20278"/>
                  </a:lnTo>
                  <a:lnTo>
                    <a:pt x="3422" y="20559"/>
                  </a:lnTo>
                  <a:lnTo>
                    <a:pt x="1711" y="18870"/>
                  </a:lnTo>
                  <a:lnTo>
                    <a:pt x="570" y="15772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41"/>
            <p:cNvSpPr/>
            <p:nvPr/>
          </p:nvSpPr>
          <p:spPr>
            <a:xfrm>
              <a:off x="881282" y="7050398"/>
              <a:ext cx="27772" cy="24188"/>
            </a:xfrm>
            <a:custGeom>
              <a:rect b="b" l="l" r="r" t="t"/>
              <a:pathLst>
                <a:path extrusionOk="0" h="24188" w="27772">
                  <a:moveTo>
                    <a:pt x="24909" y="15651"/>
                  </a:moveTo>
                  <a:lnTo>
                    <a:pt x="24050" y="16789"/>
                  </a:lnTo>
                  <a:lnTo>
                    <a:pt x="22332" y="17358"/>
                  </a:lnTo>
                  <a:lnTo>
                    <a:pt x="21187" y="18212"/>
                  </a:lnTo>
                  <a:lnTo>
                    <a:pt x="20328" y="16504"/>
                  </a:lnTo>
                  <a:lnTo>
                    <a:pt x="19183" y="14797"/>
                  </a:lnTo>
                  <a:lnTo>
                    <a:pt x="20614" y="12805"/>
                  </a:lnTo>
                  <a:lnTo>
                    <a:pt x="20900" y="12236"/>
                  </a:lnTo>
                  <a:lnTo>
                    <a:pt x="21473" y="10813"/>
                  </a:lnTo>
                  <a:lnTo>
                    <a:pt x="21187" y="10244"/>
                  </a:lnTo>
                  <a:lnTo>
                    <a:pt x="20614" y="8821"/>
                  </a:lnTo>
                  <a:lnTo>
                    <a:pt x="19469" y="7967"/>
                  </a:lnTo>
                  <a:lnTo>
                    <a:pt x="18610" y="6829"/>
                  </a:lnTo>
                  <a:lnTo>
                    <a:pt x="18037" y="7967"/>
                  </a:lnTo>
                  <a:lnTo>
                    <a:pt x="17178" y="9106"/>
                  </a:lnTo>
                  <a:lnTo>
                    <a:pt x="16892" y="10244"/>
                  </a:lnTo>
                  <a:lnTo>
                    <a:pt x="16606" y="11382"/>
                  </a:lnTo>
                  <a:lnTo>
                    <a:pt x="16892" y="12521"/>
                  </a:lnTo>
                  <a:lnTo>
                    <a:pt x="16892" y="21342"/>
                  </a:lnTo>
                  <a:lnTo>
                    <a:pt x="11738" y="24188"/>
                  </a:lnTo>
                  <a:lnTo>
                    <a:pt x="6871" y="21627"/>
                  </a:lnTo>
                  <a:lnTo>
                    <a:pt x="1431" y="18781"/>
                  </a:lnTo>
                  <a:lnTo>
                    <a:pt x="0" y="9106"/>
                  </a:lnTo>
                  <a:lnTo>
                    <a:pt x="4581" y="5406"/>
                  </a:lnTo>
                  <a:lnTo>
                    <a:pt x="5439" y="4837"/>
                  </a:lnTo>
                  <a:lnTo>
                    <a:pt x="7444" y="4268"/>
                  </a:lnTo>
                  <a:lnTo>
                    <a:pt x="7730" y="4553"/>
                  </a:lnTo>
                  <a:lnTo>
                    <a:pt x="8589" y="5975"/>
                  </a:lnTo>
                  <a:lnTo>
                    <a:pt x="9734" y="7398"/>
                  </a:lnTo>
                  <a:lnTo>
                    <a:pt x="8016" y="9390"/>
                  </a:lnTo>
                  <a:lnTo>
                    <a:pt x="6012" y="11667"/>
                  </a:lnTo>
                  <a:lnTo>
                    <a:pt x="6012" y="13659"/>
                  </a:lnTo>
                  <a:lnTo>
                    <a:pt x="8016" y="16220"/>
                  </a:lnTo>
                  <a:lnTo>
                    <a:pt x="9162" y="17927"/>
                  </a:lnTo>
                  <a:lnTo>
                    <a:pt x="10879" y="17643"/>
                  </a:lnTo>
                  <a:lnTo>
                    <a:pt x="11738" y="15651"/>
                  </a:lnTo>
                  <a:lnTo>
                    <a:pt x="12025" y="14797"/>
                  </a:lnTo>
                  <a:lnTo>
                    <a:pt x="12025" y="9959"/>
                  </a:lnTo>
                  <a:lnTo>
                    <a:pt x="11738" y="7967"/>
                  </a:lnTo>
                  <a:lnTo>
                    <a:pt x="12311" y="5691"/>
                  </a:lnTo>
                  <a:lnTo>
                    <a:pt x="13170" y="1707"/>
                  </a:lnTo>
                  <a:lnTo>
                    <a:pt x="17751" y="0"/>
                  </a:lnTo>
                  <a:lnTo>
                    <a:pt x="21473" y="1991"/>
                  </a:lnTo>
                  <a:lnTo>
                    <a:pt x="25481" y="4268"/>
                  </a:lnTo>
                  <a:lnTo>
                    <a:pt x="27772" y="11951"/>
                  </a:lnTo>
                  <a:lnTo>
                    <a:pt x="24909" y="15651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41"/>
            <p:cNvSpPr/>
            <p:nvPr/>
          </p:nvSpPr>
          <p:spPr>
            <a:xfrm>
              <a:off x="888533" y="7069751"/>
              <a:ext cx="30186" cy="16931"/>
            </a:xfrm>
            <a:custGeom>
              <a:rect b="b" l="l" r="r" t="t"/>
              <a:pathLst>
                <a:path extrusionOk="0" h="16931" w="30186">
                  <a:moveTo>
                    <a:pt x="17705" y="9470"/>
                  </a:moveTo>
                  <a:lnTo>
                    <a:pt x="15964" y="10044"/>
                  </a:lnTo>
                  <a:lnTo>
                    <a:pt x="13351" y="10618"/>
                  </a:lnTo>
                  <a:lnTo>
                    <a:pt x="10158" y="11192"/>
                  </a:lnTo>
                  <a:lnTo>
                    <a:pt x="7546" y="12053"/>
                  </a:lnTo>
                  <a:lnTo>
                    <a:pt x="6675" y="12340"/>
                  </a:lnTo>
                  <a:lnTo>
                    <a:pt x="5514" y="13775"/>
                  </a:lnTo>
                  <a:lnTo>
                    <a:pt x="5514" y="14636"/>
                  </a:lnTo>
                  <a:lnTo>
                    <a:pt x="5224" y="16070"/>
                  </a:lnTo>
                  <a:lnTo>
                    <a:pt x="4644" y="16931"/>
                  </a:lnTo>
                  <a:lnTo>
                    <a:pt x="2612" y="16931"/>
                  </a:lnTo>
                  <a:lnTo>
                    <a:pt x="1451" y="16070"/>
                  </a:lnTo>
                  <a:lnTo>
                    <a:pt x="870" y="15209"/>
                  </a:lnTo>
                  <a:lnTo>
                    <a:pt x="290" y="14636"/>
                  </a:lnTo>
                  <a:lnTo>
                    <a:pt x="290" y="13201"/>
                  </a:lnTo>
                  <a:lnTo>
                    <a:pt x="0" y="12627"/>
                  </a:lnTo>
                  <a:lnTo>
                    <a:pt x="290" y="9757"/>
                  </a:lnTo>
                  <a:lnTo>
                    <a:pt x="870" y="8035"/>
                  </a:lnTo>
                  <a:lnTo>
                    <a:pt x="3483" y="7461"/>
                  </a:lnTo>
                  <a:lnTo>
                    <a:pt x="7256" y="6600"/>
                  </a:lnTo>
                  <a:lnTo>
                    <a:pt x="11319" y="5452"/>
                  </a:lnTo>
                  <a:lnTo>
                    <a:pt x="15093" y="4591"/>
                  </a:lnTo>
                  <a:lnTo>
                    <a:pt x="16544" y="4304"/>
                  </a:lnTo>
                  <a:lnTo>
                    <a:pt x="17705" y="4017"/>
                  </a:lnTo>
                  <a:lnTo>
                    <a:pt x="17415" y="2008"/>
                  </a:lnTo>
                  <a:lnTo>
                    <a:pt x="17415" y="1434"/>
                  </a:lnTo>
                  <a:lnTo>
                    <a:pt x="18576" y="573"/>
                  </a:lnTo>
                  <a:lnTo>
                    <a:pt x="19156" y="286"/>
                  </a:lnTo>
                  <a:lnTo>
                    <a:pt x="19737" y="0"/>
                  </a:lnTo>
                  <a:lnTo>
                    <a:pt x="21188" y="573"/>
                  </a:lnTo>
                  <a:lnTo>
                    <a:pt x="21478" y="1147"/>
                  </a:lnTo>
                  <a:lnTo>
                    <a:pt x="22349" y="3443"/>
                  </a:lnTo>
                  <a:lnTo>
                    <a:pt x="24091" y="2869"/>
                  </a:lnTo>
                  <a:lnTo>
                    <a:pt x="25542" y="2295"/>
                  </a:lnTo>
                  <a:lnTo>
                    <a:pt x="27574" y="1721"/>
                  </a:lnTo>
                  <a:lnTo>
                    <a:pt x="29025" y="1721"/>
                  </a:lnTo>
                  <a:lnTo>
                    <a:pt x="29605" y="4304"/>
                  </a:lnTo>
                  <a:lnTo>
                    <a:pt x="30186" y="6600"/>
                  </a:lnTo>
                  <a:lnTo>
                    <a:pt x="28735" y="7174"/>
                  </a:lnTo>
                  <a:lnTo>
                    <a:pt x="26703" y="7461"/>
                  </a:lnTo>
                  <a:lnTo>
                    <a:pt x="24671" y="7748"/>
                  </a:lnTo>
                  <a:lnTo>
                    <a:pt x="23220" y="8322"/>
                  </a:lnTo>
                  <a:lnTo>
                    <a:pt x="23800" y="10905"/>
                  </a:lnTo>
                  <a:lnTo>
                    <a:pt x="23800" y="11479"/>
                  </a:lnTo>
                  <a:lnTo>
                    <a:pt x="22639" y="12627"/>
                  </a:lnTo>
                  <a:lnTo>
                    <a:pt x="21769" y="12627"/>
                  </a:lnTo>
                  <a:lnTo>
                    <a:pt x="21188" y="12914"/>
                  </a:lnTo>
                  <a:lnTo>
                    <a:pt x="19737" y="12340"/>
                  </a:lnTo>
                  <a:lnTo>
                    <a:pt x="19737" y="11766"/>
                  </a:lnTo>
                  <a:lnTo>
                    <a:pt x="19156" y="9470"/>
                  </a:lnTo>
                  <a:lnTo>
                    <a:pt x="17705" y="9470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41"/>
            <p:cNvSpPr/>
            <p:nvPr/>
          </p:nvSpPr>
          <p:spPr>
            <a:xfrm>
              <a:off x="605970" y="6876246"/>
              <a:ext cx="33810" cy="37492"/>
            </a:xfrm>
            <a:custGeom>
              <a:rect b="b" l="l" r="r" t="t"/>
              <a:pathLst>
                <a:path extrusionOk="0" h="37492" w="33810">
                  <a:moveTo>
                    <a:pt x="288" y="9158"/>
                  </a:moveTo>
                  <a:lnTo>
                    <a:pt x="577" y="8872"/>
                  </a:lnTo>
                  <a:lnTo>
                    <a:pt x="2889" y="8299"/>
                  </a:lnTo>
                  <a:lnTo>
                    <a:pt x="2600" y="6868"/>
                  </a:lnTo>
                  <a:lnTo>
                    <a:pt x="2311" y="5151"/>
                  </a:lnTo>
                  <a:lnTo>
                    <a:pt x="2311" y="4006"/>
                  </a:lnTo>
                  <a:lnTo>
                    <a:pt x="2600" y="2289"/>
                  </a:lnTo>
                  <a:lnTo>
                    <a:pt x="3178" y="1717"/>
                  </a:lnTo>
                  <a:lnTo>
                    <a:pt x="5201" y="0"/>
                  </a:lnTo>
                  <a:lnTo>
                    <a:pt x="6646" y="858"/>
                  </a:lnTo>
                  <a:lnTo>
                    <a:pt x="7224" y="3434"/>
                  </a:lnTo>
                  <a:lnTo>
                    <a:pt x="8380" y="7154"/>
                  </a:lnTo>
                  <a:lnTo>
                    <a:pt x="12136" y="6582"/>
                  </a:lnTo>
                  <a:lnTo>
                    <a:pt x="18005" y="5613"/>
                  </a:lnTo>
                  <a:lnTo>
                    <a:pt x="20517" y="10589"/>
                  </a:lnTo>
                  <a:lnTo>
                    <a:pt x="22251" y="13737"/>
                  </a:lnTo>
                  <a:lnTo>
                    <a:pt x="23696" y="16599"/>
                  </a:lnTo>
                  <a:lnTo>
                    <a:pt x="25140" y="19747"/>
                  </a:lnTo>
                  <a:lnTo>
                    <a:pt x="25429" y="19461"/>
                  </a:lnTo>
                  <a:lnTo>
                    <a:pt x="25718" y="19461"/>
                  </a:lnTo>
                  <a:lnTo>
                    <a:pt x="26585" y="15168"/>
                  </a:lnTo>
                  <a:lnTo>
                    <a:pt x="27163" y="10875"/>
                  </a:lnTo>
                  <a:lnTo>
                    <a:pt x="28030" y="6582"/>
                  </a:lnTo>
                  <a:lnTo>
                    <a:pt x="28319" y="5724"/>
                  </a:lnTo>
                  <a:lnTo>
                    <a:pt x="29186" y="4292"/>
                  </a:lnTo>
                  <a:lnTo>
                    <a:pt x="30053" y="4006"/>
                  </a:lnTo>
                  <a:lnTo>
                    <a:pt x="32943" y="2861"/>
                  </a:lnTo>
                  <a:lnTo>
                    <a:pt x="33810" y="3720"/>
                  </a:lnTo>
                  <a:lnTo>
                    <a:pt x="33232" y="6868"/>
                  </a:lnTo>
                  <a:lnTo>
                    <a:pt x="31787" y="14882"/>
                  </a:lnTo>
                  <a:lnTo>
                    <a:pt x="30053" y="23182"/>
                  </a:lnTo>
                  <a:lnTo>
                    <a:pt x="28319" y="31195"/>
                  </a:lnTo>
                  <a:lnTo>
                    <a:pt x="27452" y="35488"/>
                  </a:lnTo>
                  <a:lnTo>
                    <a:pt x="25140" y="37205"/>
                  </a:lnTo>
                  <a:lnTo>
                    <a:pt x="21673" y="37492"/>
                  </a:lnTo>
                  <a:lnTo>
                    <a:pt x="19939" y="37492"/>
                  </a:lnTo>
                  <a:lnTo>
                    <a:pt x="19072" y="37205"/>
                  </a:lnTo>
                  <a:lnTo>
                    <a:pt x="18783" y="35488"/>
                  </a:lnTo>
                  <a:lnTo>
                    <a:pt x="18494" y="33771"/>
                  </a:lnTo>
                  <a:lnTo>
                    <a:pt x="18783" y="32912"/>
                  </a:lnTo>
                  <a:lnTo>
                    <a:pt x="20517" y="32340"/>
                  </a:lnTo>
                  <a:lnTo>
                    <a:pt x="23118" y="31768"/>
                  </a:lnTo>
                  <a:lnTo>
                    <a:pt x="24273" y="29192"/>
                  </a:lnTo>
                  <a:lnTo>
                    <a:pt x="23118" y="26616"/>
                  </a:lnTo>
                  <a:lnTo>
                    <a:pt x="19939" y="20606"/>
                  </a:lnTo>
                  <a:lnTo>
                    <a:pt x="16471" y="14309"/>
                  </a:lnTo>
                  <a:lnTo>
                    <a:pt x="13292" y="8585"/>
                  </a:lnTo>
                  <a:lnTo>
                    <a:pt x="10692" y="11161"/>
                  </a:lnTo>
                  <a:lnTo>
                    <a:pt x="10114" y="12020"/>
                  </a:lnTo>
                  <a:lnTo>
                    <a:pt x="9536" y="12878"/>
                  </a:lnTo>
                  <a:lnTo>
                    <a:pt x="9536" y="13451"/>
                  </a:lnTo>
                  <a:lnTo>
                    <a:pt x="10114" y="16599"/>
                  </a:lnTo>
                  <a:lnTo>
                    <a:pt x="10692" y="19747"/>
                  </a:lnTo>
                  <a:lnTo>
                    <a:pt x="11559" y="22895"/>
                  </a:lnTo>
                  <a:lnTo>
                    <a:pt x="11848" y="24326"/>
                  </a:lnTo>
                  <a:lnTo>
                    <a:pt x="12714" y="25471"/>
                  </a:lnTo>
                  <a:lnTo>
                    <a:pt x="14448" y="25185"/>
                  </a:lnTo>
                  <a:lnTo>
                    <a:pt x="16182" y="24899"/>
                  </a:lnTo>
                  <a:lnTo>
                    <a:pt x="16760" y="26044"/>
                  </a:lnTo>
                  <a:lnTo>
                    <a:pt x="16471" y="27188"/>
                  </a:lnTo>
                  <a:lnTo>
                    <a:pt x="16471" y="28047"/>
                  </a:lnTo>
                  <a:lnTo>
                    <a:pt x="15893" y="29192"/>
                  </a:lnTo>
                  <a:lnTo>
                    <a:pt x="15026" y="29478"/>
                  </a:lnTo>
                  <a:lnTo>
                    <a:pt x="10692" y="31481"/>
                  </a:lnTo>
                  <a:lnTo>
                    <a:pt x="7513" y="30050"/>
                  </a:lnTo>
                  <a:lnTo>
                    <a:pt x="6357" y="25185"/>
                  </a:lnTo>
                  <a:lnTo>
                    <a:pt x="5779" y="21751"/>
                  </a:lnTo>
                  <a:lnTo>
                    <a:pt x="4912" y="18316"/>
                  </a:lnTo>
                  <a:lnTo>
                    <a:pt x="4334" y="14882"/>
                  </a:lnTo>
                  <a:lnTo>
                    <a:pt x="4045" y="13451"/>
                  </a:lnTo>
                  <a:lnTo>
                    <a:pt x="3467" y="12878"/>
                  </a:lnTo>
                  <a:lnTo>
                    <a:pt x="1155" y="12878"/>
                  </a:lnTo>
                  <a:lnTo>
                    <a:pt x="288" y="12020"/>
                  </a:lnTo>
                  <a:lnTo>
                    <a:pt x="0" y="11161"/>
                  </a:lnTo>
                  <a:lnTo>
                    <a:pt x="0" y="10589"/>
                  </a:lnTo>
                  <a:lnTo>
                    <a:pt x="288" y="9158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41"/>
            <p:cNvSpPr/>
            <p:nvPr/>
          </p:nvSpPr>
          <p:spPr>
            <a:xfrm>
              <a:off x="623598" y="6881111"/>
              <a:ext cx="1444" cy="748"/>
            </a:xfrm>
            <a:custGeom>
              <a:rect b="b" l="l" r="r" t="t"/>
              <a:pathLst>
                <a:path extrusionOk="0" h="748" w="1444">
                  <a:moveTo>
                    <a:pt x="1444" y="572"/>
                  </a:moveTo>
                  <a:lnTo>
                    <a:pt x="377" y="748"/>
                  </a:lnTo>
                  <a:lnTo>
                    <a:pt x="0" y="0"/>
                  </a:lnTo>
                  <a:lnTo>
                    <a:pt x="1444" y="572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41"/>
            <p:cNvSpPr/>
            <p:nvPr/>
          </p:nvSpPr>
          <p:spPr>
            <a:xfrm>
              <a:off x="493671" y="6920985"/>
              <a:ext cx="32602" cy="33863"/>
            </a:xfrm>
            <a:custGeom>
              <a:rect b="b" l="l" r="r" t="t"/>
              <a:pathLst>
                <a:path extrusionOk="0" h="33863" w="32602">
                  <a:moveTo>
                    <a:pt x="11061" y="15209"/>
                  </a:moveTo>
                  <a:lnTo>
                    <a:pt x="13972" y="14348"/>
                  </a:lnTo>
                  <a:lnTo>
                    <a:pt x="16301" y="13200"/>
                  </a:lnTo>
                  <a:lnTo>
                    <a:pt x="18921" y="12339"/>
                  </a:lnTo>
                  <a:lnTo>
                    <a:pt x="23869" y="10044"/>
                  </a:lnTo>
                  <a:lnTo>
                    <a:pt x="28818" y="11479"/>
                  </a:lnTo>
                  <a:lnTo>
                    <a:pt x="31147" y="16070"/>
                  </a:lnTo>
                  <a:lnTo>
                    <a:pt x="32020" y="17218"/>
                  </a:lnTo>
                  <a:lnTo>
                    <a:pt x="32020" y="18940"/>
                  </a:lnTo>
                  <a:lnTo>
                    <a:pt x="32602" y="20375"/>
                  </a:lnTo>
                  <a:lnTo>
                    <a:pt x="32311" y="25827"/>
                  </a:lnTo>
                  <a:lnTo>
                    <a:pt x="29109" y="28984"/>
                  </a:lnTo>
                  <a:lnTo>
                    <a:pt x="25034" y="31280"/>
                  </a:lnTo>
                  <a:lnTo>
                    <a:pt x="20958" y="33576"/>
                  </a:lnTo>
                  <a:lnTo>
                    <a:pt x="16883" y="33863"/>
                  </a:lnTo>
                  <a:lnTo>
                    <a:pt x="12808" y="30993"/>
                  </a:lnTo>
                  <a:lnTo>
                    <a:pt x="11643" y="30419"/>
                  </a:lnTo>
                  <a:lnTo>
                    <a:pt x="9606" y="29558"/>
                  </a:lnTo>
                  <a:lnTo>
                    <a:pt x="11061" y="27549"/>
                  </a:lnTo>
                  <a:lnTo>
                    <a:pt x="12517" y="25253"/>
                  </a:lnTo>
                  <a:lnTo>
                    <a:pt x="14263" y="24966"/>
                  </a:lnTo>
                  <a:lnTo>
                    <a:pt x="16301" y="26401"/>
                  </a:lnTo>
                  <a:lnTo>
                    <a:pt x="20376" y="29558"/>
                  </a:lnTo>
                  <a:lnTo>
                    <a:pt x="26489" y="24966"/>
                  </a:lnTo>
                  <a:lnTo>
                    <a:pt x="26780" y="21523"/>
                  </a:lnTo>
                  <a:lnTo>
                    <a:pt x="27363" y="18653"/>
                  </a:lnTo>
                  <a:lnTo>
                    <a:pt x="24451" y="16357"/>
                  </a:lnTo>
                  <a:lnTo>
                    <a:pt x="21541" y="17505"/>
                  </a:lnTo>
                  <a:lnTo>
                    <a:pt x="18921" y="18366"/>
                  </a:lnTo>
                  <a:lnTo>
                    <a:pt x="16592" y="19514"/>
                  </a:lnTo>
                  <a:lnTo>
                    <a:pt x="14263" y="20375"/>
                  </a:lnTo>
                  <a:lnTo>
                    <a:pt x="9023" y="22384"/>
                  </a:lnTo>
                  <a:lnTo>
                    <a:pt x="5239" y="21523"/>
                  </a:lnTo>
                  <a:lnTo>
                    <a:pt x="2619" y="17792"/>
                  </a:lnTo>
                  <a:lnTo>
                    <a:pt x="0" y="13774"/>
                  </a:lnTo>
                  <a:lnTo>
                    <a:pt x="873" y="8322"/>
                  </a:lnTo>
                  <a:lnTo>
                    <a:pt x="4657" y="4878"/>
                  </a:lnTo>
                  <a:lnTo>
                    <a:pt x="8150" y="2008"/>
                  </a:lnTo>
                  <a:lnTo>
                    <a:pt x="11934" y="0"/>
                  </a:lnTo>
                  <a:lnTo>
                    <a:pt x="16592" y="1721"/>
                  </a:lnTo>
                  <a:lnTo>
                    <a:pt x="17465" y="1721"/>
                  </a:lnTo>
                  <a:lnTo>
                    <a:pt x="18339" y="2008"/>
                  </a:lnTo>
                  <a:lnTo>
                    <a:pt x="18921" y="2582"/>
                  </a:lnTo>
                  <a:lnTo>
                    <a:pt x="19503" y="3730"/>
                  </a:lnTo>
                  <a:lnTo>
                    <a:pt x="20958" y="5165"/>
                  </a:lnTo>
                  <a:lnTo>
                    <a:pt x="20667" y="5739"/>
                  </a:lnTo>
                  <a:lnTo>
                    <a:pt x="19794" y="7748"/>
                  </a:lnTo>
                  <a:lnTo>
                    <a:pt x="17174" y="8609"/>
                  </a:lnTo>
                  <a:lnTo>
                    <a:pt x="15428" y="7461"/>
                  </a:lnTo>
                  <a:lnTo>
                    <a:pt x="12225" y="5739"/>
                  </a:lnTo>
                  <a:lnTo>
                    <a:pt x="7277" y="8035"/>
                  </a:lnTo>
                  <a:lnTo>
                    <a:pt x="6695" y="11479"/>
                  </a:lnTo>
                  <a:lnTo>
                    <a:pt x="6404" y="14061"/>
                  </a:lnTo>
                  <a:lnTo>
                    <a:pt x="8441" y="15783"/>
                  </a:lnTo>
                  <a:lnTo>
                    <a:pt x="11061" y="15209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41"/>
            <p:cNvSpPr/>
            <p:nvPr/>
          </p:nvSpPr>
          <p:spPr>
            <a:xfrm>
              <a:off x="522666" y="6914934"/>
              <a:ext cx="22942" cy="25397"/>
            </a:xfrm>
            <a:custGeom>
              <a:rect b="b" l="l" r="r" t="t"/>
              <a:pathLst>
                <a:path extrusionOk="0" h="25397" w="22942">
                  <a:moveTo>
                    <a:pt x="6764" y="12409"/>
                  </a:moveTo>
                  <a:lnTo>
                    <a:pt x="9117" y="11255"/>
                  </a:lnTo>
                  <a:lnTo>
                    <a:pt x="11470" y="9523"/>
                  </a:lnTo>
                  <a:lnTo>
                    <a:pt x="13824" y="8080"/>
                  </a:lnTo>
                  <a:lnTo>
                    <a:pt x="12059" y="5772"/>
                  </a:lnTo>
                  <a:lnTo>
                    <a:pt x="10294" y="4906"/>
                  </a:lnTo>
                  <a:lnTo>
                    <a:pt x="7941" y="5772"/>
                  </a:lnTo>
                  <a:lnTo>
                    <a:pt x="7647" y="865"/>
                  </a:lnTo>
                  <a:lnTo>
                    <a:pt x="12647" y="0"/>
                  </a:lnTo>
                  <a:lnTo>
                    <a:pt x="18824" y="3174"/>
                  </a:lnTo>
                  <a:lnTo>
                    <a:pt x="20294" y="7215"/>
                  </a:lnTo>
                  <a:lnTo>
                    <a:pt x="20294" y="7792"/>
                  </a:lnTo>
                  <a:lnTo>
                    <a:pt x="19706" y="9235"/>
                  </a:lnTo>
                  <a:lnTo>
                    <a:pt x="18824" y="9812"/>
                  </a:lnTo>
                  <a:lnTo>
                    <a:pt x="15882" y="11832"/>
                  </a:lnTo>
                  <a:lnTo>
                    <a:pt x="12941" y="13564"/>
                  </a:lnTo>
                  <a:lnTo>
                    <a:pt x="9706" y="15584"/>
                  </a:lnTo>
                  <a:lnTo>
                    <a:pt x="7647" y="16738"/>
                  </a:lnTo>
                  <a:lnTo>
                    <a:pt x="8235" y="17893"/>
                  </a:lnTo>
                  <a:lnTo>
                    <a:pt x="9706" y="18759"/>
                  </a:lnTo>
                  <a:lnTo>
                    <a:pt x="12941" y="20779"/>
                  </a:lnTo>
                  <a:lnTo>
                    <a:pt x="17059" y="19047"/>
                  </a:lnTo>
                  <a:lnTo>
                    <a:pt x="17941" y="15584"/>
                  </a:lnTo>
                  <a:lnTo>
                    <a:pt x="17941" y="15007"/>
                  </a:lnTo>
                  <a:lnTo>
                    <a:pt x="17647" y="14141"/>
                  </a:lnTo>
                  <a:lnTo>
                    <a:pt x="18235" y="13852"/>
                  </a:lnTo>
                  <a:lnTo>
                    <a:pt x="19118" y="12698"/>
                  </a:lnTo>
                  <a:lnTo>
                    <a:pt x="20294" y="12121"/>
                  </a:lnTo>
                  <a:lnTo>
                    <a:pt x="21471" y="11255"/>
                  </a:lnTo>
                  <a:lnTo>
                    <a:pt x="21765" y="12121"/>
                  </a:lnTo>
                  <a:lnTo>
                    <a:pt x="22647" y="12987"/>
                  </a:lnTo>
                  <a:lnTo>
                    <a:pt x="22647" y="13852"/>
                  </a:lnTo>
                  <a:lnTo>
                    <a:pt x="22942" y="17893"/>
                  </a:lnTo>
                  <a:lnTo>
                    <a:pt x="21177" y="20779"/>
                  </a:lnTo>
                  <a:lnTo>
                    <a:pt x="17941" y="23088"/>
                  </a:lnTo>
                  <a:lnTo>
                    <a:pt x="14118" y="25108"/>
                  </a:lnTo>
                  <a:lnTo>
                    <a:pt x="10294" y="25397"/>
                  </a:lnTo>
                  <a:lnTo>
                    <a:pt x="6764" y="22799"/>
                  </a:lnTo>
                  <a:lnTo>
                    <a:pt x="2353" y="19913"/>
                  </a:lnTo>
                  <a:lnTo>
                    <a:pt x="0" y="16161"/>
                  </a:lnTo>
                  <a:lnTo>
                    <a:pt x="0" y="5483"/>
                  </a:lnTo>
                  <a:lnTo>
                    <a:pt x="2941" y="1731"/>
                  </a:lnTo>
                  <a:lnTo>
                    <a:pt x="4706" y="11544"/>
                  </a:lnTo>
                  <a:lnTo>
                    <a:pt x="5000" y="13275"/>
                  </a:lnTo>
                  <a:lnTo>
                    <a:pt x="6764" y="12409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41"/>
            <p:cNvSpPr/>
            <p:nvPr/>
          </p:nvSpPr>
          <p:spPr>
            <a:xfrm>
              <a:off x="525607" y="6915800"/>
              <a:ext cx="5000" cy="10678"/>
            </a:xfrm>
            <a:custGeom>
              <a:rect b="b" l="l" r="r" t="t"/>
              <a:pathLst>
                <a:path extrusionOk="0" h="10678" w="5000">
                  <a:moveTo>
                    <a:pt x="1764" y="7215"/>
                  </a:moveTo>
                  <a:lnTo>
                    <a:pt x="1764" y="10678"/>
                  </a:lnTo>
                  <a:lnTo>
                    <a:pt x="0" y="865"/>
                  </a:lnTo>
                  <a:lnTo>
                    <a:pt x="4706" y="0"/>
                  </a:lnTo>
                  <a:lnTo>
                    <a:pt x="5000" y="4906"/>
                  </a:lnTo>
                  <a:lnTo>
                    <a:pt x="2941" y="5483"/>
                  </a:lnTo>
                  <a:lnTo>
                    <a:pt x="1764" y="7215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41"/>
            <p:cNvSpPr/>
            <p:nvPr/>
          </p:nvSpPr>
          <p:spPr>
            <a:xfrm>
              <a:off x="562513" y="6891973"/>
              <a:ext cx="26564" cy="27817"/>
            </a:xfrm>
            <a:custGeom>
              <a:rect b="b" l="l" r="r" t="t"/>
              <a:pathLst>
                <a:path extrusionOk="0" h="27817" w="26564">
                  <a:moveTo>
                    <a:pt x="25678" y="19213"/>
                  </a:moveTo>
                  <a:lnTo>
                    <a:pt x="26564" y="20934"/>
                  </a:lnTo>
                  <a:lnTo>
                    <a:pt x="26269" y="22081"/>
                  </a:lnTo>
                  <a:lnTo>
                    <a:pt x="24498" y="22368"/>
                  </a:lnTo>
                  <a:lnTo>
                    <a:pt x="23022" y="22655"/>
                  </a:lnTo>
                  <a:lnTo>
                    <a:pt x="21841" y="22655"/>
                  </a:lnTo>
                  <a:lnTo>
                    <a:pt x="20661" y="22941"/>
                  </a:lnTo>
                  <a:lnTo>
                    <a:pt x="20661" y="23228"/>
                  </a:lnTo>
                  <a:lnTo>
                    <a:pt x="18595" y="24375"/>
                  </a:lnTo>
                  <a:lnTo>
                    <a:pt x="16824" y="25809"/>
                  </a:lnTo>
                  <a:lnTo>
                    <a:pt x="14758" y="26669"/>
                  </a:lnTo>
                  <a:lnTo>
                    <a:pt x="11216" y="27817"/>
                  </a:lnTo>
                  <a:lnTo>
                    <a:pt x="8264" y="26669"/>
                  </a:lnTo>
                  <a:lnTo>
                    <a:pt x="6788" y="23515"/>
                  </a:lnTo>
                  <a:lnTo>
                    <a:pt x="4132" y="18640"/>
                  </a:lnTo>
                  <a:lnTo>
                    <a:pt x="2361" y="13478"/>
                  </a:lnTo>
                  <a:lnTo>
                    <a:pt x="295" y="8603"/>
                  </a:lnTo>
                  <a:lnTo>
                    <a:pt x="0" y="8029"/>
                  </a:lnTo>
                  <a:lnTo>
                    <a:pt x="1180" y="6595"/>
                  </a:lnTo>
                  <a:lnTo>
                    <a:pt x="2066" y="6022"/>
                  </a:lnTo>
                  <a:lnTo>
                    <a:pt x="3541" y="5161"/>
                  </a:lnTo>
                  <a:lnTo>
                    <a:pt x="4722" y="5448"/>
                  </a:lnTo>
                  <a:lnTo>
                    <a:pt x="5608" y="7169"/>
                  </a:lnTo>
                  <a:lnTo>
                    <a:pt x="6788" y="10323"/>
                  </a:lnTo>
                  <a:lnTo>
                    <a:pt x="7969" y="13191"/>
                  </a:lnTo>
                  <a:lnTo>
                    <a:pt x="9149" y="16346"/>
                  </a:lnTo>
                  <a:lnTo>
                    <a:pt x="9740" y="17493"/>
                  </a:lnTo>
                  <a:lnTo>
                    <a:pt x="10330" y="18927"/>
                  </a:lnTo>
                  <a:lnTo>
                    <a:pt x="11216" y="20074"/>
                  </a:lnTo>
                  <a:lnTo>
                    <a:pt x="12101" y="21221"/>
                  </a:lnTo>
                  <a:lnTo>
                    <a:pt x="13577" y="22655"/>
                  </a:lnTo>
                  <a:lnTo>
                    <a:pt x="15053" y="21508"/>
                  </a:lnTo>
                  <a:lnTo>
                    <a:pt x="16529" y="20647"/>
                  </a:lnTo>
                  <a:lnTo>
                    <a:pt x="17709" y="19213"/>
                  </a:lnTo>
                  <a:lnTo>
                    <a:pt x="18299" y="17779"/>
                  </a:lnTo>
                  <a:lnTo>
                    <a:pt x="18595" y="16632"/>
                  </a:lnTo>
                  <a:lnTo>
                    <a:pt x="18004" y="14912"/>
                  </a:lnTo>
                  <a:lnTo>
                    <a:pt x="17414" y="13478"/>
                  </a:lnTo>
                  <a:lnTo>
                    <a:pt x="16233" y="10323"/>
                  </a:lnTo>
                  <a:lnTo>
                    <a:pt x="15053" y="7169"/>
                  </a:lnTo>
                  <a:lnTo>
                    <a:pt x="13577" y="3728"/>
                  </a:lnTo>
                  <a:lnTo>
                    <a:pt x="12691" y="1720"/>
                  </a:lnTo>
                  <a:lnTo>
                    <a:pt x="14167" y="1433"/>
                  </a:lnTo>
                  <a:lnTo>
                    <a:pt x="15348" y="860"/>
                  </a:lnTo>
                  <a:lnTo>
                    <a:pt x="16824" y="286"/>
                  </a:lnTo>
                  <a:lnTo>
                    <a:pt x="18004" y="0"/>
                  </a:lnTo>
                  <a:lnTo>
                    <a:pt x="18890" y="2007"/>
                  </a:lnTo>
                  <a:lnTo>
                    <a:pt x="20956" y="7742"/>
                  </a:lnTo>
                  <a:lnTo>
                    <a:pt x="23317" y="13478"/>
                  </a:lnTo>
                  <a:lnTo>
                    <a:pt x="25678" y="19213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41"/>
            <p:cNvSpPr/>
            <p:nvPr/>
          </p:nvSpPr>
          <p:spPr>
            <a:xfrm>
              <a:off x="543196" y="6902836"/>
              <a:ext cx="21734" cy="25396"/>
            </a:xfrm>
            <a:custGeom>
              <a:rect b="b" l="l" r="r" t="t"/>
              <a:pathLst>
                <a:path extrusionOk="0" h="25396" w="21734">
                  <a:moveTo>
                    <a:pt x="5015" y="13544"/>
                  </a:moveTo>
                  <a:lnTo>
                    <a:pt x="6687" y="16648"/>
                  </a:lnTo>
                  <a:lnTo>
                    <a:pt x="10031" y="19188"/>
                  </a:lnTo>
                  <a:lnTo>
                    <a:pt x="12817" y="21163"/>
                  </a:lnTo>
                  <a:lnTo>
                    <a:pt x="16440" y="19188"/>
                  </a:lnTo>
                  <a:lnTo>
                    <a:pt x="16440" y="15520"/>
                  </a:lnTo>
                  <a:lnTo>
                    <a:pt x="16718" y="14391"/>
                  </a:lnTo>
                  <a:lnTo>
                    <a:pt x="16718" y="12980"/>
                  </a:lnTo>
                  <a:lnTo>
                    <a:pt x="17276" y="12416"/>
                  </a:lnTo>
                  <a:lnTo>
                    <a:pt x="18112" y="11851"/>
                  </a:lnTo>
                  <a:lnTo>
                    <a:pt x="19505" y="11569"/>
                  </a:lnTo>
                  <a:lnTo>
                    <a:pt x="20619" y="11287"/>
                  </a:lnTo>
                  <a:lnTo>
                    <a:pt x="20898" y="12134"/>
                  </a:lnTo>
                  <a:lnTo>
                    <a:pt x="21455" y="13262"/>
                  </a:lnTo>
                  <a:lnTo>
                    <a:pt x="21455" y="14109"/>
                  </a:lnTo>
                  <a:lnTo>
                    <a:pt x="21734" y="19188"/>
                  </a:lnTo>
                  <a:lnTo>
                    <a:pt x="19505" y="22292"/>
                  </a:lnTo>
                  <a:lnTo>
                    <a:pt x="15325" y="23985"/>
                  </a:lnTo>
                  <a:lnTo>
                    <a:pt x="10588" y="25396"/>
                  </a:lnTo>
                  <a:lnTo>
                    <a:pt x="6408" y="24268"/>
                  </a:lnTo>
                  <a:lnTo>
                    <a:pt x="3622" y="20317"/>
                  </a:lnTo>
                  <a:lnTo>
                    <a:pt x="1114" y="16931"/>
                  </a:lnTo>
                  <a:lnTo>
                    <a:pt x="0" y="13262"/>
                  </a:lnTo>
                  <a:lnTo>
                    <a:pt x="557" y="9029"/>
                  </a:lnTo>
                  <a:lnTo>
                    <a:pt x="835" y="5361"/>
                  </a:lnTo>
                  <a:lnTo>
                    <a:pt x="3901" y="1975"/>
                  </a:lnTo>
                  <a:lnTo>
                    <a:pt x="7802" y="1128"/>
                  </a:lnTo>
                  <a:lnTo>
                    <a:pt x="12539" y="0"/>
                  </a:lnTo>
                  <a:lnTo>
                    <a:pt x="15604" y="1128"/>
                  </a:lnTo>
                  <a:lnTo>
                    <a:pt x="17833" y="5079"/>
                  </a:lnTo>
                  <a:lnTo>
                    <a:pt x="15882" y="6490"/>
                  </a:lnTo>
                  <a:lnTo>
                    <a:pt x="14211" y="7901"/>
                  </a:lnTo>
                  <a:lnTo>
                    <a:pt x="11703" y="5925"/>
                  </a:lnTo>
                  <a:lnTo>
                    <a:pt x="9474" y="4232"/>
                  </a:lnTo>
                  <a:lnTo>
                    <a:pt x="5851" y="6490"/>
                  </a:lnTo>
                  <a:lnTo>
                    <a:pt x="5572" y="9594"/>
                  </a:lnTo>
                  <a:lnTo>
                    <a:pt x="5015" y="13544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41"/>
            <p:cNvSpPr/>
            <p:nvPr/>
          </p:nvSpPr>
          <p:spPr>
            <a:xfrm>
              <a:off x="598719" y="6885922"/>
              <a:ext cx="10867" cy="22979"/>
            </a:xfrm>
            <a:custGeom>
              <a:rect b="b" l="l" r="r" t="t"/>
              <a:pathLst>
                <a:path extrusionOk="0" h="22979" w="10867">
                  <a:moveTo>
                    <a:pt x="3717" y="0"/>
                  </a:moveTo>
                  <a:lnTo>
                    <a:pt x="4289" y="0"/>
                  </a:lnTo>
                  <a:lnTo>
                    <a:pt x="5433" y="567"/>
                  </a:lnTo>
                  <a:lnTo>
                    <a:pt x="5433" y="1134"/>
                  </a:lnTo>
                  <a:lnTo>
                    <a:pt x="7435" y="7375"/>
                  </a:lnTo>
                  <a:lnTo>
                    <a:pt x="8865" y="13617"/>
                  </a:lnTo>
                  <a:lnTo>
                    <a:pt x="10581" y="19858"/>
                  </a:lnTo>
                  <a:lnTo>
                    <a:pt x="10581" y="20425"/>
                  </a:lnTo>
                  <a:lnTo>
                    <a:pt x="10867" y="21276"/>
                  </a:lnTo>
                  <a:lnTo>
                    <a:pt x="10009" y="21560"/>
                  </a:lnTo>
                  <a:lnTo>
                    <a:pt x="9151" y="22127"/>
                  </a:lnTo>
                  <a:lnTo>
                    <a:pt x="8293" y="22411"/>
                  </a:lnTo>
                  <a:lnTo>
                    <a:pt x="6863" y="22979"/>
                  </a:lnTo>
                  <a:lnTo>
                    <a:pt x="5719" y="22695"/>
                  </a:lnTo>
                  <a:lnTo>
                    <a:pt x="5433" y="20993"/>
                  </a:lnTo>
                  <a:lnTo>
                    <a:pt x="4289" y="16737"/>
                  </a:lnTo>
                  <a:lnTo>
                    <a:pt x="3145" y="12198"/>
                  </a:lnTo>
                  <a:lnTo>
                    <a:pt x="2001" y="7943"/>
                  </a:lnTo>
                  <a:lnTo>
                    <a:pt x="1715" y="6524"/>
                  </a:lnTo>
                  <a:lnTo>
                    <a:pt x="1143" y="5390"/>
                  </a:lnTo>
                  <a:lnTo>
                    <a:pt x="857" y="3971"/>
                  </a:lnTo>
                  <a:lnTo>
                    <a:pt x="0" y="851"/>
                  </a:lnTo>
                  <a:lnTo>
                    <a:pt x="571" y="0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41"/>
            <p:cNvSpPr/>
            <p:nvPr/>
          </p:nvSpPr>
          <p:spPr>
            <a:xfrm>
              <a:off x="418820" y="7033452"/>
              <a:ext cx="31394" cy="36281"/>
            </a:xfrm>
            <a:custGeom>
              <a:rect b="b" l="l" r="r" t="t"/>
              <a:pathLst>
                <a:path extrusionOk="0" h="36281" w="31394">
                  <a:moveTo>
                    <a:pt x="2016" y="16254"/>
                  </a:moveTo>
                  <a:lnTo>
                    <a:pt x="6048" y="13641"/>
                  </a:lnTo>
                  <a:lnTo>
                    <a:pt x="6624" y="13351"/>
                  </a:lnTo>
                  <a:lnTo>
                    <a:pt x="6624" y="11319"/>
                  </a:lnTo>
                  <a:lnTo>
                    <a:pt x="6912" y="9288"/>
                  </a:lnTo>
                  <a:lnTo>
                    <a:pt x="6336" y="6966"/>
                  </a:lnTo>
                  <a:lnTo>
                    <a:pt x="6912" y="5224"/>
                  </a:lnTo>
                  <a:lnTo>
                    <a:pt x="8064" y="1451"/>
                  </a:lnTo>
                  <a:lnTo>
                    <a:pt x="11232" y="0"/>
                  </a:lnTo>
                  <a:lnTo>
                    <a:pt x="14689" y="1160"/>
                  </a:lnTo>
                  <a:lnTo>
                    <a:pt x="19585" y="2612"/>
                  </a:lnTo>
                  <a:lnTo>
                    <a:pt x="24481" y="4353"/>
                  </a:lnTo>
                  <a:lnTo>
                    <a:pt x="29378" y="6095"/>
                  </a:lnTo>
                  <a:lnTo>
                    <a:pt x="31394" y="6675"/>
                  </a:lnTo>
                  <a:lnTo>
                    <a:pt x="31106" y="7836"/>
                  </a:lnTo>
                  <a:lnTo>
                    <a:pt x="30818" y="9578"/>
                  </a:lnTo>
                  <a:lnTo>
                    <a:pt x="30242" y="11029"/>
                  </a:lnTo>
                  <a:lnTo>
                    <a:pt x="29378" y="11900"/>
                  </a:lnTo>
                  <a:lnTo>
                    <a:pt x="27650" y="11319"/>
                  </a:lnTo>
                  <a:lnTo>
                    <a:pt x="23617" y="9578"/>
                  </a:lnTo>
                  <a:lnTo>
                    <a:pt x="19297" y="8417"/>
                  </a:lnTo>
                  <a:lnTo>
                    <a:pt x="15265" y="6966"/>
                  </a:lnTo>
                  <a:lnTo>
                    <a:pt x="13249" y="6385"/>
                  </a:lnTo>
                  <a:lnTo>
                    <a:pt x="11808" y="6385"/>
                  </a:lnTo>
                  <a:lnTo>
                    <a:pt x="10944" y="8127"/>
                  </a:lnTo>
                  <a:lnTo>
                    <a:pt x="9792" y="10158"/>
                  </a:lnTo>
                  <a:lnTo>
                    <a:pt x="10080" y="11900"/>
                  </a:lnTo>
                  <a:lnTo>
                    <a:pt x="11808" y="13061"/>
                  </a:lnTo>
                  <a:lnTo>
                    <a:pt x="12961" y="13932"/>
                  </a:lnTo>
                  <a:lnTo>
                    <a:pt x="14401" y="14512"/>
                  </a:lnTo>
                  <a:lnTo>
                    <a:pt x="15841" y="15093"/>
                  </a:lnTo>
                  <a:lnTo>
                    <a:pt x="18721" y="16254"/>
                  </a:lnTo>
                  <a:lnTo>
                    <a:pt x="21889" y="17124"/>
                  </a:lnTo>
                  <a:lnTo>
                    <a:pt x="25057" y="18285"/>
                  </a:lnTo>
                  <a:lnTo>
                    <a:pt x="27074" y="18866"/>
                  </a:lnTo>
                  <a:lnTo>
                    <a:pt x="27362" y="19737"/>
                  </a:lnTo>
                  <a:lnTo>
                    <a:pt x="26786" y="21768"/>
                  </a:lnTo>
                  <a:lnTo>
                    <a:pt x="25922" y="23800"/>
                  </a:lnTo>
                  <a:lnTo>
                    <a:pt x="25057" y="24090"/>
                  </a:lnTo>
                  <a:lnTo>
                    <a:pt x="23041" y="23510"/>
                  </a:lnTo>
                  <a:lnTo>
                    <a:pt x="19297" y="22059"/>
                  </a:lnTo>
                  <a:lnTo>
                    <a:pt x="15553" y="20898"/>
                  </a:lnTo>
                  <a:lnTo>
                    <a:pt x="11808" y="19737"/>
                  </a:lnTo>
                  <a:lnTo>
                    <a:pt x="10080" y="19156"/>
                  </a:lnTo>
                  <a:lnTo>
                    <a:pt x="7776" y="18285"/>
                  </a:lnTo>
                  <a:lnTo>
                    <a:pt x="6624" y="20898"/>
                  </a:lnTo>
                  <a:lnTo>
                    <a:pt x="5760" y="23220"/>
                  </a:lnTo>
                  <a:lnTo>
                    <a:pt x="6912" y="25542"/>
                  </a:lnTo>
                  <a:lnTo>
                    <a:pt x="9504" y="26703"/>
                  </a:lnTo>
                  <a:lnTo>
                    <a:pt x="12961" y="27864"/>
                  </a:lnTo>
                  <a:lnTo>
                    <a:pt x="16417" y="29025"/>
                  </a:lnTo>
                  <a:lnTo>
                    <a:pt x="20161" y="30186"/>
                  </a:lnTo>
                  <a:lnTo>
                    <a:pt x="21889" y="30766"/>
                  </a:lnTo>
                  <a:lnTo>
                    <a:pt x="23329" y="31347"/>
                  </a:lnTo>
                  <a:lnTo>
                    <a:pt x="22465" y="33959"/>
                  </a:lnTo>
                  <a:lnTo>
                    <a:pt x="21601" y="36281"/>
                  </a:lnTo>
                  <a:lnTo>
                    <a:pt x="20449" y="36281"/>
                  </a:lnTo>
                  <a:lnTo>
                    <a:pt x="18433" y="35700"/>
                  </a:lnTo>
                  <a:lnTo>
                    <a:pt x="13537" y="33669"/>
                  </a:lnTo>
                  <a:lnTo>
                    <a:pt x="8352" y="32217"/>
                  </a:lnTo>
                  <a:lnTo>
                    <a:pt x="3168" y="30186"/>
                  </a:lnTo>
                  <a:lnTo>
                    <a:pt x="2016" y="29895"/>
                  </a:lnTo>
                  <a:lnTo>
                    <a:pt x="0" y="28734"/>
                  </a:lnTo>
                  <a:lnTo>
                    <a:pt x="0" y="28154"/>
                  </a:lnTo>
                  <a:lnTo>
                    <a:pt x="288" y="26412"/>
                  </a:lnTo>
                  <a:lnTo>
                    <a:pt x="1440" y="24961"/>
                  </a:lnTo>
                  <a:lnTo>
                    <a:pt x="2016" y="23510"/>
                  </a:lnTo>
                  <a:lnTo>
                    <a:pt x="1440" y="19737"/>
                  </a:lnTo>
                  <a:lnTo>
                    <a:pt x="2016" y="16254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41"/>
            <p:cNvSpPr/>
            <p:nvPr/>
          </p:nvSpPr>
          <p:spPr>
            <a:xfrm>
              <a:off x="433292" y="7011703"/>
              <a:ext cx="23013" cy="22979"/>
            </a:xfrm>
            <a:custGeom>
              <a:rect b="b" l="l" r="r" t="t"/>
              <a:pathLst>
                <a:path extrusionOk="0" h="22979" w="23013">
                  <a:moveTo>
                    <a:pt x="6818" y="15973"/>
                  </a:moveTo>
                  <a:lnTo>
                    <a:pt x="6818" y="16253"/>
                  </a:lnTo>
                  <a:lnTo>
                    <a:pt x="5114" y="16533"/>
                  </a:lnTo>
                  <a:lnTo>
                    <a:pt x="4830" y="16253"/>
                  </a:lnTo>
                  <a:lnTo>
                    <a:pt x="3977" y="15693"/>
                  </a:lnTo>
                  <a:lnTo>
                    <a:pt x="3125" y="14852"/>
                  </a:lnTo>
                  <a:lnTo>
                    <a:pt x="2841" y="13731"/>
                  </a:lnTo>
                  <a:lnTo>
                    <a:pt x="0" y="8126"/>
                  </a:lnTo>
                  <a:lnTo>
                    <a:pt x="4545" y="0"/>
                  </a:lnTo>
                  <a:lnTo>
                    <a:pt x="11648" y="0"/>
                  </a:lnTo>
                  <a:lnTo>
                    <a:pt x="13069" y="280"/>
                  </a:lnTo>
                  <a:lnTo>
                    <a:pt x="15058" y="1401"/>
                  </a:lnTo>
                  <a:lnTo>
                    <a:pt x="17331" y="2241"/>
                  </a:lnTo>
                  <a:lnTo>
                    <a:pt x="15626" y="10648"/>
                  </a:lnTo>
                  <a:lnTo>
                    <a:pt x="15342" y="11489"/>
                  </a:lnTo>
                  <a:lnTo>
                    <a:pt x="15058" y="12610"/>
                  </a:lnTo>
                  <a:lnTo>
                    <a:pt x="14774" y="13170"/>
                  </a:lnTo>
                  <a:lnTo>
                    <a:pt x="14490" y="16253"/>
                  </a:lnTo>
                  <a:lnTo>
                    <a:pt x="16194" y="17654"/>
                  </a:lnTo>
                  <a:lnTo>
                    <a:pt x="18467" y="16813"/>
                  </a:lnTo>
                  <a:lnTo>
                    <a:pt x="20740" y="15693"/>
                  </a:lnTo>
                  <a:lnTo>
                    <a:pt x="21593" y="11489"/>
                  </a:lnTo>
                  <a:lnTo>
                    <a:pt x="23013" y="21017"/>
                  </a:lnTo>
                  <a:lnTo>
                    <a:pt x="20172" y="22979"/>
                  </a:lnTo>
                  <a:lnTo>
                    <a:pt x="16194" y="22418"/>
                  </a:lnTo>
                  <a:lnTo>
                    <a:pt x="12217" y="22138"/>
                  </a:lnTo>
                  <a:lnTo>
                    <a:pt x="9944" y="19336"/>
                  </a:lnTo>
                  <a:lnTo>
                    <a:pt x="10512" y="15412"/>
                  </a:lnTo>
                  <a:lnTo>
                    <a:pt x="10796" y="13170"/>
                  </a:lnTo>
                  <a:lnTo>
                    <a:pt x="11648" y="10929"/>
                  </a:lnTo>
                  <a:lnTo>
                    <a:pt x="12217" y="8687"/>
                  </a:lnTo>
                  <a:lnTo>
                    <a:pt x="12217" y="7566"/>
                  </a:lnTo>
                  <a:lnTo>
                    <a:pt x="11648" y="6445"/>
                  </a:lnTo>
                  <a:lnTo>
                    <a:pt x="11364" y="5044"/>
                  </a:lnTo>
                  <a:lnTo>
                    <a:pt x="9944" y="5884"/>
                  </a:lnTo>
                  <a:lnTo>
                    <a:pt x="8523" y="6165"/>
                  </a:lnTo>
                  <a:lnTo>
                    <a:pt x="7671" y="7005"/>
                  </a:lnTo>
                  <a:lnTo>
                    <a:pt x="6534" y="8126"/>
                  </a:lnTo>
                  <a:lnTo>
                    <a:pt x="6534" y="9808"/>
                  </a:lnTo>
                  <a:lnTo>
                    <a:pt x="7387" y="11769"/>
                  </a:lnTo>
                  <a:lnTo>
                    <a:pt x="7671" y="12890"/>
                  </a:lnTo>
                  <a:lnTo>
                    <a:pt x="7103" y="14572"/>
                  </a:lnTo>
                  <a:lnTo>
                    <a:pt x="6818" y="15973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41"/>
            <p:cNvSpPr/>
            <p:nvPr/>
          </p:nvSpPr>
          <p:spPr>
            <a:xfrm>
              <a:off x="448919" y="7013945"/>
              <a:ext cx="13353" cy="18775"/>
            </a:xfrm>
            <a:custGeom>
              <a:rect b="b" l="l" r="r" t="t"/>
              <a:pathLst>
                <a:path extrusionOk="0" h="18775" w="13353">
                  <a:moveTo>
                    <a:pt x="10796" y="1961"/>
                  </a:moveTo>
                  <a:lnTo>
                    <a:pt x="12217" y="2241"/>
                  </a:lnTo>
                  <a:lnTo>
                    <a:pt x="12785" y="3643"/>
                  </a:lnTo>
                  <a:lnTo>
                    <a:pt x="13353" y="4763"/>
                  </a:lnTo>
                  <a:lnTo>
                    <a:pt x="12785" y="7005"/>
                  </a:lnTo>
                  <a:lnTo>
                    <a:pt x="12217" y="7566"/>
                  </a:lnTo>
                  <a:lnTo>
                    <a:pt x="9091" y="8967"/>
                  </a:lnTo>
                  <a:lnTo>
                    <a:pt x="9376" y="11769"/>
                  </a:lnTo>
                  <a:lnTo>
                    <a:pt x="8523" y="14291"/>
                  </a:lnTo>
                  <a:lnTo>
                    <a:pt x="7387" y="18775"/>
                  </a:lnTo>
                  <a:lnTo>
                    <a:pt x="5966" y="9247"/>
                  </a:lnTo>
                  <a:lnTo>
                    <a:pt x="3977" y="7286"/>
                  </a:lnTo>
                  <a:lnTo>
                    <a:pt x="1988" y="5604"/>
                  </a:lnTo>
                  <a:lnTo>
                    <a:pt x="852" y="5884"/>
                  </a:lnTo>
                  <a:lnTo>
                    <a:pt x="0" y="8407"/>
                  </a:lnTo>
                  <a:lnTo>
                    <a:pt x="1704" y="0"/>
                  </a:lnTo>
                  <a:lnTo>
                    <a:pt x="3409" y="840"/>
                  </a:lnTo>
                  <a:lnTo>
                    <a:pt x="5114" y="1681"/>
                  </a:lnTo>
                  <a:lnTo>
                    <a:pt x="6818" y="2522"/>
                  </a:lnTo>
                  <a:lnTo>
                    <a:pt x="7671" y="2802"/>
                  </a:lnTo>
                  <a:lnTo>
                    <a:pt x="8523" y="3082"/>
                  </a:lnTo>
                  <a:lnTo>
                    <a:pt x="9091" y="2802"/>
                  </a:lnTo>
                  <a:lnTo>
                    <a:pt x="10796" y="1961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41"/>
            <p:cNvSpPr/>
            <p:nvPr/>
          </p:nvSpPr>
          <p:spPr>
            <a:xfrm>
              <a:off x="411567" y="7083041"/>
              <a:ext cx="24149" cy="22978"/>
            </a:xfrm>
            <a:custGeom>
              <a:rect b="b" l="l" r="r" t="t"/>
              <a:pathLst>
                <a:path extrusionOk="0" h="22978" w="24149">
                  <a:moveTo>
                    <a:pt x="12785" y="17308"/>
                  </a:moveTo>
                  <a:lnTo>
                    <a:pt x="14205" y="17308"/>
                  </a:lnTo>
                  <a:lnTo>
                    <a:pt x="14774" y="17009"/>
                  </a:lnTo>
                  <a:lnTo>
                    <a:pt x="17046" y="16711"/>
                  </a:lnTo>
                  <a:lnTo>
                    <a:pt x="19319" y="15219"/>
                  </a:lnTo>
                  <a:lnTo>
                    <a:pt x="19319" y="11041"/>
                  </a:lnTo>
                  <a:lnTo>
                    <a:pt x="18467" y="8952"/>
                  </a:lnTo>
                  <a:lnTo>
                    <a:pt x="17046" y="7758"/>
                  </a:lnTo>
                  <a:lnTo>
                    <a:pt x="19319" y="0"/>
                  </a:lnTo>
                  <a:lnTo>
                    <a:pt x="24149" y="4476"/>
                  </a:lnTo>
                  <a:lnTo>
                    <a:pt x="24149" y="18502"/>
                  </a:lnTo>
                  <a:lnTo>
                    <a:pt x="19604" y="22978"/>
                  </a:lnTo>
                  <a:lnTo>
                    <a:pt x="5114" y="22978"/>
                  </a:lnTo>
                  <a:lnTo>
                    <a:pt x="0" y="18203"/>
                  </a:lnTo>
                  <a:lnTo>
                    <a:pt x="0" y="4476"/>
                  </a:lnTo>
                  <a:lnTo>
                    <a:pt x="4545" y="0"/>
                  </a:lnTo>
                  <a:lnTo>
                    <a:pt x="4261" y="8057"/>
                  </a:lnTo>
                  <a:lnTo>
                    <a:pt x="3409" y="12235"/>
                  </a:lnTo>
                  <a:lnTo>
                    <a:pt x="6250" y="14622"/>
                  </a:lnTo>
                  <a:lnTo>
                    <a:pt x="7955" y="16114"/>
                  </a:lnTo>
                  <a:lnTo>
                    <a:pt x="10228" y="16711"/>
                  </a:lnTo>
                  <a:lnTo>
                    <a:pt x="12501" y="17905"/>
                  </a:lnTo>
                  <a:lnTo>
                    <a:pt x="12501" y="17606"/>
                  </a:lnTo>
                  <a:lnTo>
                    <a:pt x="12785" y="17308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41"/>
            <p:cNvSpPr/>
            <p:nvPr/>
          </p:nvSpPr>
          <p:spPr>
            <a:xfrm>
              <a:off x="415828" y="7083041"/>
              <a:ext cx="15058" cy="8057"/>
            </a:xfrm>
            <a:custGeom>
              <a:rect b="b" l="l" r="r" t="t"/>
              <a:pathLst>
                <a:path extrusionOk="0" h="8057" w="15058">
                  <a:moveTo>
                    <a:pt x="10228" y="5073"/>
                  </a:moveTo>
                  <a:lnTo>
                    <a:pt x="6818" y="5073"/>
                  </a:lnTo>
                  <a:lnTo>
                    <a:pt x="3409" y="6565"/>
                  </a:lnTo>
                  <a:lnTo>
                    <a:pt x="0" y="8057"/>
                  </a:lnTo>
                  <a:lnTo>
                    <a:pt x="284" y="0"/>
                  </a:lnTo>
                  <a:lnTo>
                    <a:pt x="15058" y="0"/>
                  </a:lnTo>
                  <a:lnTo>
                    <a:pt x="12785" y="7758"/>
                  </a:lnTo>
                  <a:lnTo>
                    <a:pt x="10228" y="5073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41"/>
            <p:cNvSpPr/>
            <p:nvPr/>
          </p:nvSpPr>
          <p:spPr>
            <a:xfrm>
              <a:off x="459856" y="6971786"/>
              <a:ext cx="24150" cy="22978"/>
            </a:xfrm>
            <a:custGeom>
              <a:rect b="b" l="l" r="r" t="t"/>
              <a:pathLst>
                <a:path extrusionOk="0" h="22978" w="24150">
                  <a:moveTo>
                    <a:pt x="9892" y="5324"/>
                  </a:moveTo>
                  <a:lnTo>
                    <a:pt x="6983" y="5324"/>
                  </a:lnTo>
                  <a:lnTo>
                    <a:pt x="4655" y="7566"/>
                  </a:lnTo>
                  <a:lnTo>
                    <a:pt x="4655" y="10088"/>
                  </a:lnTo>
                  <a:lnTo>
                    <a:pt x="4946" y="13451"/>
                  </a:lnTo>
                  <a:lnTo>
                    <a:pt x="10183" y="17934"/>
                  </a:lnTo>
                  <a:lnTo>
                    <a:pt x="16585" y="17934"/>
                  </a:lnTo>
                  <a:lnTo>
                    <a:pt x="18912" y="15692"/>
                  </a:lnTo>
                  <a:lnTo>
                    <a:pt x="18912" y="9247"/>
                  </a:lnTo>
                  <a:lnTo>
                    <a:pt x="17167" y="0"/>
                  </a:lnTo>
                  <a:lnTo>
                    <a:pt x="24150" y="6445"/>
                  </a:lnTo>
                  <a:lnTo>
                    <a:pt x="24150" y="18214"/>
                  </a:lnTo>
                  <a:lnTo>
                    <a:pt x="19203" y="22978"/>
                  </a:lnTo>
                  <a:lnTo>
                    <a:pt x="6692" y="22978"/>
                  </a:lnTo>
                  <a:lnTo>
                    <a:pt x="0" y="16813"/>
                  </a:lnTo>
                  <a:lnTo>
                    <a:pt x="0" y="4763"/>
                  </a:lnTo>
                  <a:lnTo>
                    <a:pt x="4655" y="0"/>
                  </a:lnTo>
                  <a:lnTo>
                    <a:pt x="10474" y="0"/>
                  </a:lnTo>
                  <a:lnTo>
                    <a:pt x="9892" y="5324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41"/>
            <p:cNvSpPr/>
            <p:nvPr/>
          </p:nvSpPr>
          <p:spPr>
            <a:xfrm>
              <a:off x="469749" y="6971786"/>
              <a:ext cx="9020" cy="9247"/>
            </a:xfrm>
            <a:custGeom>
              <a:rect b="b" l="l" r="r" t="t"/>
              <a:pathLst>
                <a:path extrusionOk="0" h="9247" w="9020">
                  <a:moveTo>
                    <a:pt x="4364" y="5324"/>
                  </a:moveTo>
                  <a:lnTo>
                    <a:pt x="0" y="5324"/>
                  </a:lnTo>
                  <a:lnTo>
                    <a:pt x="581" y="0"/>
                  </a:lnTo>
                  <a:lnTo>
                    <a:pt x="7274" y="0"/>
                  </a:lnTo>
                  <a:lnTo>
                    <a:pt x="9020" y="9247"/>
                  </a:lnTo>
                  <a:lnTo>
                    <a:pt x="4364" y="5324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41"/>
            <p:cNvSpPr/>
            <p:nvPr/>
          </p:nvSpPr>
          <p:spPr>
            <a:xfrm>
              <a:off x="473135" y="6952433"/>
              <a:ext cx="28980" cy="27816"/>
            </a:xfrm>
            <a:custGeom>
              <a:rect b="b" l="l" r="r" t="t"/>
              <a:pathLst>
                <a:path extrusionOk="0" h="27816" w="28980">
                  <a:moveTo>
                    <a:pt x="9091" y="7305"/>
                  </a:moveTo>
                  <a:lnTo>
                    <a:pt x="7103" y="8991"/>
                  </a:lnTo>
                  <a:lnTo>
                    <a:pt x="7103" y="11800"/>
                  </a:lnTo>
                  <a:lnTo>
                    <a:pt x="9376" y="14048"/>
                  </a:lnTo>
                  <a:lnTo>
                    <a:pt x="11933" y="16577"/>
                  </a:lnTo>
                  <a:lnTo>
                    <a:pt x="14774" y="19106"/>
                  </a:lnTo>
                  <a:lnTo>
                    <a:pt x="17615" y="21634"/>
                  </a:lnTo>
                  <a:lnTo>
                    <a:pt x="19604" y="23320"/>
                  </a:lnTo>
                  <a:lnTo>
                    <a:pt x="18467" y="24725"/>
                  </a:lnTo>
                  <a:lnTo>
                    <a:pt x="17331" y="26130"/>
                  </a:lnTo>
                  <a:lnTo>
                    <a:pt x="15910" y="27816"/>
                  </a:lnTo>
                  <a:lnTo>
                    <a:pt x="14774" y="26411"/>
                  </a:lnTo>
                  <a:lnTo>
                    <a:pt x="13921" y="25568"/>
                  </a:lnTo>
                  <a:lnTo>
                    <a:pt x="9944" y="21915"/>
                  </a:lnTo>
                  <a:lnTo>
                    <a:pt x="5682" y="17982"/>
                  </a:lnTo>
                  <a:lnTo>
                    <a:pt x="1988" y="14329"/>
                  </a:lnTo>
                  <a:lnTo>
                    <a:pt x="1136" y="13486"/>
                  </a:lnTo>
                  <a:lnTo>
                    <a:pt x="0" y="11800"/>
                  </a:lnTo>
                  <a:lnTo>
                    <a:pt x="284" y="10957"/>
                  </a:lnTo>
                  <a:lnTo>
                    <a:pt x="852" y="9834"/>
                  </a:lnTo>
                  <a:lnTo>
                    <a:pt x="2557" y="8991"/>
                  </a:lnTo>
                  <a:lnTo>
                    <a:pt x="3693" y="8148"/>
                  </a:lnTo>
                  <a:lnTo>
                    <a:pt x="4546" y="5338"/>
                  </a:lnTo>
                  <a:lnTo>
                    <a:pt x="5682" y="2809"/>
                  </a:lnTo>
                  <a:lnTo>
                    <a:pt x="8807" y="1123"/>
                  </a:lnTo>
                  <a:lnTo>
                    <a:pt x="11364" y="0"/>
                  </a:lnTo>
                  <a:lnTo>
                    <a:pt x="13921" y="281"/>
                  </a:lnTo>
                  <a:lnTo>
                    <a:pt x="16195" y="1966"/>
                  </a:lnTo>
                  <a:lnTo>
                    <a:pt x="19888" y="5338"/>
                  </a:lnTo>
                  <a:lnTo>
                    <a:pt x="23582" y="8710"/>
                  </a:lnTo>
                  <a:lnTo>
                    <a:pt x="27275" y="12081"/>
                  </a:lnTo>
                  <a:lnTo>
                    <a:pt x="28980" y="13486"/>
                  </a:lnTo>
                  <a:lnTo>
                    <a:pt x="28128" y="14329"/>
                  </a:lnTo>
                  <a:lnTo>
                    <a:pt x="26991" y="15734"/>
                  </a:lnTo>
                  <a:lnTo>
                    <a:pt x="25855" y="16858"/>
                  </a:lnTo>
                  <a:lnTo>
                    <a:pt x="25002" y="17139"/>
                  </a:lnTo>
                  <a:lnTo>
                    <a:pt x="23582" y="15734"/>
                  </a:lnTo>
                  <a:lnTo>
                    <a:pt x="20741" y="13205"/>
                  </a:lnTo>
                  <a:lnTo>
                    <a:pt x="17899" y="10677"/>
                  </a:lnTo>
                  <a:lnTo>
                    <a:pt x="15058" y="8148"/>
                  </a:lnTo>
                  <a:lnTo>
                    <a:pt x="12501" y="5619"/>
                  </a:lnTo>
                  <a:lnTo>
                    <a:pt x="10796" y="5619"/>
                  </a:lnTo>
                  <a:lnTo>
                    <a:pt x="9091" y="7305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41"/>
            <p:cNvSpPr/>
            <p:nvPr/>
          </p:nvSpPr>
          <p:spPr>
            <a:xfrm>
              <a:off x="407942" y="7119326"/>
              <a:ext cx="25357" cy="19350"/>
            </a:xfrm>
            <a:custGeom>
              <a:rect b="b" l="l" r="r" t="t"/>
              <a:pathLst>
                <a:path extrusionOk="0" h="19350" w="25357">
                  <a:moveTo>
                    <a:pt x="24794" y="5122"/>
                  </a:moveTo>
                  <a:lnTo>
                    <a:pt x="23667" y="5691"/>
                  </a:lnTo>
                  <a:lnTo>
                    <a:pt x="18595" y="5691"/>
                  </a:lnTo>
                  <a:lnTo>
                    <a:pt x="14932" y="5406"/>
                  </a:lnTo>
                  <a:lnTo>
                    <a:pt x="11269" y="5691"/>
                  </a:lnTo>
                  <a:lnTo>
                    <a:pt x="7889" y="5691"/>
                  </a:lnTo>
                  <a:lnTo>
                    <a:pt x="6480" y="6829"/>
                  </a:lnTo>
                  <a:lnTo>
                    <a:pt x="6480" y="9390"/>
                  </a:lnTo>
                  <a:lnTo>
                    <a:pt x="6198" y="11951"/>
                  </a:lnTo>
                  <a:lnTo>
                    <a:pt x="8452" y="13943"/>
                  </a:lnTo>
                  <a:lnTo>
                    <a:pt x="11833" y="14228"/>
                  </a:lnTo>
                  <a:lnTo>
                    <a:pt x="24230" y="14228"/>
                  </a:lnTo>
                  <a:lnTo>
                    <a:pt x="25357" y="14512"/>
                  </a:lnTo>
                  <a:lnTo>
                    <a:pt x="25357" y="18781"/>
                  </a:lnTo>
                  <a:lnTo>
                    <a:pt x="24230" y="19350"/>
                  </a:lnTo>
                  <a:lnTo>
                    <a:pt x="22540" y="19350"/>
                  </a:lnTo>
                  <a:lnTo>
                    <a:pt x="19440" y="19065"/>
                  </a:lnTo>
                  <a:lnTo>
                    <a:pt x="16623" y="19350"/>
                  </a:lnTo>
                  <a:lnTo>
                    <a:pt x="5635" y="19350"/>
                  </a:lnTo>
                  <a:lnTo>
                    <a:pt x="2817" y="19065"/>
                  </a:lnTo>
                  <a:lnTo>
                    <a:pt x="1690" y="17643"/>
                  </a:lnTo>
                  <a:lnTo>
                    <a:pt x="2817" y="14797"/>
                  </a:lnTo>
                  <a:lnTo>
                    <a:pt x="3099" y="13943"/>
                  </a:lnTo>
                  <a:lnTo>
                    <a:pt x="3099" y="12805"/>
                  </a:lnTo>
                  <a:lnTo>
                    <a:pt x="2817" y="11951"/>
                  </a:lnTo>
                  <a:lnTo>
                    <a:pt x="0" y="7114"/>
                  </a:lnTo>
                  <a:lnTo>
                    <a:pt x="2253" y="0"/>
                  </a:lnTo>
                  <a:lnTo>
                    <a:pt x="9861" y="569"/>
                  </a:lnTo>
                  <a:lnTo>
                    <a:pt x="13805" y="853"/>
                  </a:lnTo>
                  <a:lnTo>
                    <a:pt x="18032" y="569"/>
                  </a:lnTo>
                  <a:lnTo>
                    <a:pt x="23948" y="569"/>
                  </a:lnTo>
                  <a:lnTo>
                    <a:pt x="24794" y="1138"/>
                  </a:lnTo>
                  <a:lnTo>
                    <a:pt x="24794" y="5122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41"/>
            <p:cNvSpPr/>
            <p:nvPr/>
          </p:nvSpPr>
          <p:spPr>
            <a:xfrm>
              <a:off x="400708" y="7104812"/>
              <a:ext cx="33809" cy="13303"/>
            </a:xfrm>
            <a:custGeom>
              <a:rect b="b" l="l" r="r" t="t"/>
              <a:pathLst>
                <a:path extrusionOk="0" h="13303" w="33809">
                  <a:moveTo>
                    <a:pt x="6467" y="9623"/>
                  </a:moveTo>
                  <a:lnTo>
                    <a:pt x="2057" y="9057"/>
                  </a:lnTo>
                  <a:lnTo>
                    <a:pt x="0" y="6227"/>
                  </a:lnTo>
                  <a:lnTo>
                    <a:pt x="1175" y="1981"/>
                  </a:lnTo>
                  <a:lnTo>
                    <a:pt x="1469" y="1132"/>
                  </a:lnTo>
                  <a:lnTo>
                    <a:pt x="2645" y="0"/>
                  </a:lnTo>
                  <a:lnTo>
                    <a:pt x="4115" y="0"/>
                  </a:lnTo>
                  <a:lnTo>
                    <a:pt x="4997" y="1132"/>
                  </a:lnTo>
                  <a:lnTo>
                    <a:pt x="5879" y="1981"/>
                  </a:lnTo>
                  <a:lnTo>
                    <a:pt x="5879" y="3113"/>
                  </a:lnTo>
                  <a:lnTo>
                    <a:pt x="6761" y="3679"/>
                  </a:lnTo>
                  <a:lnTo>
                    <a:pt x="7349" y="4245"/>
                  </a:lnTo>
                  <a:lnTo>
                    <a:pt x="8231" y="4528"/>
                  </a:lnTo>
                  <a:lnTo>
                    <a:pt x="8525" y="4528"/>
                  </a:lnTo>
                  <a:lnTo>
                    <a:pt x="9113" y="3396"/>
                  </a:lnTo>
                  <a:lnTo>
                    <a:pt x="9701" y="3113"/>
                  </a:lnTo>
                  <a:lnTo>
                    <a:pt x="10583" y="2264"/>
                  </a:lnTo>
                  <a:lnTo>
                    <a:pt x="11171" y="1132"/>
                  </a:lnTo>
                  <a:lnTo>
                    <a:pt x="12935" y="1132"/>
                  </a:lnTo>
                  <a:lnTo>
                    <a:pt x="14111" y="2264"/>
                  </a:lnTo>
                  <a:lnTo>
                    <a:pt x="14111" y="3113"/>
                  </a:lnTo>
                  <a:lnTo>
                    <a:pt x="14405" y="4811"/>
                  </a:lnTo>
                  <a:lnTo>
                    <a:pt x="15581" y="5094"/>
                  </a:lnTo>
                  <a:lnTo>
                    <a:pt x="17051" y="5094"/>
                  </a:lnTo>
                  <a:lnTo>
                    <a:pt x="21755" y="5377"/>
                  </a:lnTo>
                  <a:lnTo>
                    <a:pt x="26165" y="5661"/>
                  </a:lnTo>
                  <a:lnTo>
                    <a:pt x="30575" y="5661"/>
                  </a:lnTo>
                  <a:lnTo>
                    <a:pt x="32339" y="5944"/>
                  </a:lnTo>
                  <a:lnTo>
                    <a:pt x="33809" y="6227"/>
                  </a:lnTo>
                  <a:lnTo>
                    <a:pt x="33221" y="8208"/>
                  </a:lnTo>
                  <a:lnTo>
                    <a:pt x="33221" y="9906"/>
                  </a:lnTo>
                  <a:lnTo>
                    <a:pt x="32633" y="11605"/>
                  </a:lnTo>
                  <a:lnTo>
                    <a:pt x="29987" y="11038"/>
                  </a:lnTo>
                  <a:lnTo>
                    <a:pt x="26165" y="10755"/>
                  </a:lnTo>
                  <a:lnTo>
                    <a:pt x="22049" y="10472"/>
                  </a:lnTo>
                  <a:lnTo>
                    <a:pt x="17933" y="10189"/>
                  </a:lnTo>
                  <a:lnTo>
                    <a:pt x="16169" y="10189"/>
                  </a:lnTo>
                  <a:lnTo>
                    <a:pt x="14111" y="9623"/>
                  </a:lnTo>
                  <a:lnTo>
                    <a:pt x="13523" y="12454"/>
                  </a:lnTo>
                  <a:lnTo>
                    <a:pt x="13229" y="12737"/>
                  </a:lnTo>
                  <a:lnTo>
                    <a:pt x="12053" y="13303"/>
                  </a:lnTo>
                  <a:lnTo>
                    <a:pt x="10583" y="13303"/>
                  </a:lnTo>
                  <a:lnTo>
                    <a:pt x="9407" y="12454"/>
                  </a:lnTo>
                  <a:lnTo>
                    <a:pt x="9407" y="11888"/>
                  </a:lnTo>
                  <a:lnTo>
                    <a:pt x="9113" y="10189"/>
                  </a:lnTo>
                  <a:lnTo>
                    <a:pt x="7937" y="9906"/>
                  </a:lnTo>
                  <a:lnTo>
                    <a:pt x="6467" y="9623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41"/>
            <p:cNvSpPr/>
            <p:nvPr/>
          </p:nvSpPr>
          <p:spPr>
            <a:xfrm>
              <a:off x="438146" y="6994769"/>
              <a:ext cx="31394" cy="18141"/>
            </a:xfrm>
            <a:custGeom>
              <a:rect b="b" l="l" r="r" t="t"/>
              <a:pathLst>
                <a:path extrusionOk="0" h="18141" w="31394">
                  <a:moveTo>
                    <a:pt x="0" y="5102"/>
                  </a:moveTo>
                  <a:lnTo>
                    <a:pt x="1184" y="2834"/>
                  </a:lnTo>
                  <a:lnTo>
                    <a:pt x="2369" y="283"/>
                  </a:lnTo>
                  <a:lnTo>
                    <a:pt x="2961" y="0"/>
                  </a:lnTo>
                  <a:lnTo>
                    <a:pt x="5627" y="1700"/>
                  </a:lnTo>
                  <a:lnTo>
                    <a:pt x="7404" y="2551"/>
                  </a:lnTo>
                  <a:lnTo>
                    <a:pt x="8885" y="3684"/>
                  </a:lnTo>
                  <a:lnTo>
                    <a:pt x="10365" y="1417"/>
                  </a:lnTo>
                  <a:lnTo>
                    <a:pt x="10662" y="850"/>
                  </a:lnTo>
                  <a:lnTo>
                    <a:pt x="12143" y="566"/>
                  </a:lnTo>
                  <a:lnTo>
                    <a:pt x="12735" y="1133"/>
                  </a:lnTo>
                  <a:lnTo>
                    <a:pt x="13327" y="1417"/>
                  </a:lnTo>
                  <a:lnTo>
                    <a:pt x="14216" y="2834"/>
                  </a:lnTo>
                  <a:lnTo>
                    <a:pt x="13920" y="3401"/>
                  </a:lnTo>
                  <a:lnTo>
                    <a:pt x="12735" y="5669"/>
                  </a:lnTo>
                  <a:lnTo>
                    <a:pt x="13920" y="6519"/>
                  </a:lnTo>
                  <a:lnTo>
                    <a:pt x="15697" y="7369"/>
                  </a:lnTo>
                  <a:lnTo>
                    <a:pt x="18066" y="8787"/>
                  </a:lnTo>
                  <a:lnTo>
                    <a:pt x="20435" y="10204"/>
                  </a:lnTo>
                  <a:lnTo>
                    <a:pt x="22805" y="11621"/>
                  </a:lnTo>
                  <a:lnTo>
                    <a:pt x="24286" y="12472"/>
                  </a:lnTo>
                  <a:lnTo>
                    <a:pt x="25766" y="12755"/>
                  </a:lnTo>
                  <a:lnTo>
                    <a:pt x="26951" y="11054"/>
                  </a:lnTo>
                  <a:lnTo>
                    <a:pt x="27247" y="10487"/>
                  </a:lnTo>
                  <a:lnTo>
                    <a:pt x="28728" y="10204"/>
                  </a:lnTo>
                  <a:lnTo>
                    <a:pt x="29321" y="10487"/>
                  </a:lnTo>
                  <a:lnTo>
                    <a:pt x="29913" y="11054"/>
                  </a:lnTo>
                  <a:lnTo>
                    <a:pt x="31098" y="11905"/>
                  </a:lnTo>
                  <a:lnTo>
                    <a:pt x="31098" y="12472"/>
                  </a:lnTo>
                  <a:lnTo>
                    <a:pt x="31394" y="15023"/>
                  </a:lnTo>
                  <a:lnTo>
                    <a:pt x="27543" y="18141"/>
                  </a:lnTo>
                  <a:lnTo>
                    <a:pt x="23989" y="18141"/>
                  </a:lnTo>
                  <a:lnTo>
                    <a:pt x="23101" y="17574"/>
                  </a:lnTo>
                  <a:lnTo>
                    <a:pt x="21324" y="17007"/>
                  </a:lnTo>
                  <a:lnTo>
                    <a:pt x="19843" y="16157"/>
                  </a:lnTo>
                  <a:lnTo>
                    <a:pt x="17177" y="14739"/>
                  </a:lnTo>
                  <a:lnTo>
                    <a:pt x="14808" y="13039"/>
                  </a:lnTo>
                  <a:lnTo>
                    <a:pt x="12143" y="11621"/>
                  </a:lnTo>
                  <a:lnTo>
                    <a:pt x="10958" y="10771"/>
                  </a:lnTo>
                  <a:lnTo>
                    <a:pt x="9773" y="10204"/>
                  </a:lnTo>
                  <a:lnTo>
                    <a:pt x="8885" y="11905"/>
                  </a:lnTo>
                  <a:lnTo>
                    <a:pt x="8589" y="12472"/>
                  </a:lnTo>
                  <a:lnTo>
                    <a:pt x="7108" y="12472"/>
                  </a:lnTo>
                  <a:lnTo>
                    <a:pt x="6515" y="12188"/>
                  </a:lnTo>
                  <a:lnTo>
                    <a:pt x="5627" y="11905"/>
                  </a:lnTo>
                  <a:lnTo>
                    <a:pt x="4738" y="10487"/>
                  </a:lnTo>
                  <a:lnTo>
                    <a:pt x="5034" y="10204"/>
                  </a:lnTo>
                  <a:lnTo>
                    <a:pt x="6219" y="7653"/>
                  </a:lnTo>
                  <a:lnTo>
                    <a:pt x="4146" y="7086"/>
                  </a:lnTo>
                  <a:lnTo>
                    <a:pt x="2961" y="6236"/>
                  </a:lnTo>
                  <a:lnTo>
                    <a:pt x="1777" y="5385"/>
                  </a:lnTo>
                  <a:lnTo>
                    <a:pt x="0" y="5102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41"/>
            <p:cNvSpPr/>
            <p:nvPr/>
          </p:nvSpPr>
          <p:spPr>
            <a:xfrm>
              <a:off x="401918" y="7141097"/>
              <a:ext cx="32601" cy="8465"/>
            </a:xfrm>
            <a:custGeom>
              <a:rect b="b" l="l" r="r" t="t"/>
              <a:pathLst>
                <a:path extrusionOk="0" h="8465" w="32601">
                  <a:moveTo>
                    <a:pt x="0" y="5139"/>
                  </a:moveTo>
                  <a:lnTo>
                    <a:pt x="0" y="3325"/>
                  </a:lnTo>
                  <a:lnTo>
                    <a:pt x="873" y="2116"/>
                  </a:lnTo>
                  <a:lnTo>
                    <a:pt x="2910" y="2116"/>
                  </a:lnTo>
                  <a:lnTo>
                    <a:pt x="15581" y="1229"/>
                  </a:lnTo>
                  <a:lnTo>
                    <a:pt x="28242" y="342"/>
                  </a:lnTo>
                  <a:lnTo>
                    <a:pt x="28817" y="302"/>
                  </a:lnTo>
                  <a:lnTo>
                    <a:pt x="30855" y="0"/>
                  </a:lnTo>
                  <a:lnTo>
                    <a:pt x="32019" y="907"/>
                  </a:lnTo>
                  <a:lnTo>
                    <a:pt x="32310" y="3023"/>
                  </a:lnTo>
                  <a:lnTo>
                    <a:pt x="32601" y="5442"/>
                  </a:lnTo>
                  <a:lnTo>
                    <a:pt x="31728" y="6047"/>
                  </a:lnTo>
                  <a:lnTo>
                    <a:pt x="29690" y="6047"/>
                  </a:lnTo>
                  <a:lnTo>
                    <a:pt x="17026" y="7043"/>
                  </a:lnTo>
                  <a:lnTo>
                    <a:pt x="4383" y="8062"/>
                  </a:lnTo>
                  <a:lnTo>
                    <a:pt x="2910" y="8163"/>
                  </a:lnTo>
                  <a:lnTo>
                    <a:pt x="582" y="8465"/>
                  </a:lnTo>
                  <a:lnTo>
                    <a:pt x="0" y="7256"/>
                  </a:lnTo>
                  <a:lnTo>
                    <a:pt x="0" y="5139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41"/>
            <p:cNvSpPr/>
            <p:nvPr/>
          </p:nvSpPr>
          <p:spPr>
            <a:xfrm>
              <a:off x="415180" y="7064898"/>
              <a:ext cx="24150" cy="18140"/>
            </a:xfrm>
            <a:custGeom>
              <a:rect b="b" l="l" r="r" t="t"/>
              <a:pathLst>
                <a:path extrusionOk="0" h="18140" w="24150">
                  <a:moveTo>
                    <a:pt x="11486" y="9655"/>
                  </a:moveTo>
                  <a:lnTo>
                    <a:pt x="14725" y="10825"/>
                  </a:lnTo>
                  <a:lnTo>
                    <a:pt x="18259" y="11411"/>
                  </a:lnTo>
                  <a:lnTo>
                    <a:pt x="21499" y="12288"/>
                  </a:lnTo>
                  <a:lnTo>
                    <a:pt x="23266" y="12581"/>
                  </a:lnTo>
                  <a:lnTo>
                    <a:pt x="24150" y="13166"/>
                  </a:lnTo>
                  <a:lnTo>
                    <a:pt x="23855" y="15214"/>
                  </a:lnTo>
                  <a:lnTo>
                    <a:pt x="23266" y="17262"/>
                  </a:lnTo>
                  <a:lnTo>
                    <a:pt x="22677" y="18140"/>
                  </a:lnTo>
                  <a:lnTo>
                    <a:pt x="20321" y="17555"/>
                  </a:lnTo>
                  <a:lnTo>
                    <a:pt x="14725" y="16092"/>
                  </a:lnTo>
                  <a:lnTo>
                    <a:pt x="8835" y="14922"/>
                  </a:lnTo>
                  <a:lnTo>
                    <a:pt x="3239" y="13459"/>
                  </a:lnTo>
                  <a:lnTo>
                    <a:pt x="1767" y="13166"/>
                  </a:lnTo>
                  <a:lnTo>
                    <a:pt x="0" y="13459"/>
                  </a:lnTo>
                  <a:lnTo>
                    <a:pt x="294" y="11118"/>
                  </a:lnTo>
                  <a:lnTo>
                    <a:pt x="589" y="9655"/>
                  </a:lnTo>
                  <a:lnTo>
                    <a:pt x="589" y="7607"/>
                  </a:lnTo>
                  <a:lnTo>
                    <a:pt x="2945" y="8192"/>
                  </a:lnTo>
                  <a:lnTo>
                    <a:pt x="2356" y="6144"/>
                  </a:lnTo>
                  <a:lnTo>
                    <a:pt x="1767" y="4388"/>
                  </a:lnTo>
                  <a:lnTo>
                    <a:pt x="1767" y="877"/>
                  </a:lnTo>
                  <a:lnTo>
                    <a:pt x="2650" y="0"/>
                  </a:lnTo>
                  <a:lnTo>
                    <a:pt x="4712" y="292"/>
                  </a:lnTo>
                  <a:lnTo>
                    <a:pt x="6479" y="877"/>
                  </a:lnTo>
                  <a:lnTo>
                    <a:pt x="7951" y="877"/>
                  </a:lnTo>
                  <a:lnTo>
                    <a:pt x="7362" y="3511"/>
                  </a:lnTo>
                  <a:lnTo>
                    <a:pt x="6479" y="6144"/>
                  </a:lnTo>
                  <a:lnTo>
                    <a:pt x="8246" y="8777"/>
                  </a:lnTo>
                  <a:lnTo>
                    <a:pt x="11486" y="9655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41"/>
            <p:cNvSpPr/>
            <p:nvPr/>
          </p:nvSpPr>
          <p:spPr>
            <a:xfrm>
              <a:off x="451419" y="6988720"/>
              <a:ext cx="21734" cy="16931"/>
            </a:xfrm>
            <a:custGeom>
              <a:rect b="b" l="l" r="r" t="t"/>
              <a:pathLst>
                <a:path extrusionOk="0" h="16931" w="21734">
                  <a:moveTo>
                    <a:pt x="6375" y="8896"/>
                  </a:moveTo>
                  <a:lnTo>
                    <a:pt x="1159" y="5165"/>
                  </a:lnTo>
                  <a:lnTo>
                    <a:pt x="579" y="4878"/>
                  </a:lnTo>
                  <a:lnTo>
                    <a:pt x="0" y="3443"/>
                  </a:lnTo>
                  <a:lnTo>
                    <a:pt x="289" y="2869"/>
                  </a:lnTo>
                  <a:lnTo>
                    <a:pt x="579" y="1721"/>
                  </a:lnTo>
                  <a:lnTo>
                    <a:pt x="1448" y="860"/>
                  </a:lnTo>
                  <a:lnTo>
                    <a:pt x="2318" y="0"/>
                  </a:lnTo>
                  <a:lnTo>
                    <a:pt x="3187" y="287"/>
                  </a:lnTo>
                  <a:lnTo>
                    <a:pt x="3767" y="573"/>
                  </a:lnTo>
                  <a:lnTo>
                    <a:pt x="4346" y="1147"/>
                  </a:lnTo>
                  <a:lnTo>
                    <a:pt x="9563" y="4304"/>
                  </a:lnTo>
                  <a:lnTo>
                    <a:pt x="14489" y="7748"/>
                  </a:lnTo>
                  <a:lnTo>
                    <a:pt x="19706" y="10905"/>
                  </a:lnTo>
                  <a:lnTo>
                    <a:pt x="21444" y="12053"/>
                  </a:lnTo>
                  <a:lnTo>
                    <a:pt x="21734" y="12914"/>
                  </a:lnTo>
                  <a:lnTo>
                    <a:pt x="20575" y="14349"/>
                  </a:lnTo>
                  <a:lnTo>
                    <a:pt x="19416" y="16070"/>
                  </a:lnTo>
                  <a:lnTo>
                    <a:pt x="18546" y="16931"/>
                  </a:lnTo>
                  <a:lnTo>
                    <a:pt x="16518" y="15496"/>
                  </a:lnTo>
                  <a:lnTo>
                    <a:pt x="11591" y="12053"/>
                  </a:lnTo>
                  <a:lnTo>
                    <a:pt x="6375" y="8896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41"/>
            <p:cNvSpPr/>
            <p:nvPr/>
          </p:nvSpPr>
          <p:spPr>
            <a:xfrm>
              <a:off x="444180" y="6982672"/>
              <a:ext cx="6037" cy="7256"/>
            </a:xfrm>
            <a:custGeom>
              <a:rect b="b" l="l" r="r" t="t"/>
              <a:pathLst>
                <a:path extrusionOk="0" h="7256" w="6037">
                  <a:moveTo>
                    <a:pt x="274" y="4535"/>
                  </a:moveTo>
                  <a:lnTo>
                    <a:pt x="0" y="3325"/>
                  </a:lnTo>
                  <a:lnTo>
                    <a:pt x="1646" y="1814"/>
                  </a:lnTo>
                  <a:lnTo>
                    <a:pt x="2469" y="0"/>
                  </a:lnTo>
                  <a:lnTo>
                    <a:pt x="4116" y="1511"/>
                  </a:lnTo>
                  <a:lnTo>
                    <a:pt x="5762" y="2721"/>
                  </a:lnTo>
                  <a:lnTo>
                    <a:pt x="6037" y="3930"/>
                  </a:lnTo>
                  <a:lnTo>
                    <a:pt x="6037" y="5140"/>
                  </a:lnTo>
                  <a:lnTo>
                    <a:pt x="4390" y="7256"/>
                  </a:lnTo>
                  <a:lnTo>
                    <a:pt x="2469" y="7256"/>
                  </a:lnTo>
                  <a:lnTo>
                    <a:pt x="548" y="5744"/>
                  </a:lnTo>
                  <a:lnTo>
                    <a:pt x="274" y="4535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41"/>
            <p:cNvSpPr/>
            <p:nvPr/>
          </p:nvSpPr>
          <p:spPr>
            <a:xfrm>
              <a:off x="596322" y="6877454"/>
              <a:ext cx="6037" cy="7256"/>
            </a:xfrm>
            <a:custGeom>
              <a:rect b="b" l="l" r="r" t="t"/>
              <a:pathLst>
                <a:path extrusionOk="0" h="7256" w="6037">
                  <a:moveTo>
                    <a:pt x="2299" y="302"/>
                  </a:moveTo>
                  <a:lnTo>
                    <a:pt x="3449" y="302"/>
                  </a:lnTo>
                  <a:lnTo>
                    <a:pt x="6037" y="0"/>
                  </a:lnTo>
                  <a:lnTo>
                    <a:pt x="5749" y="2721"/>
                  </a:lnTo>
                  <a:lnTo>
                    <a:pt x="5749" y="3930"/>
                  </a:lnTo>
                  <a:lnTo>
                    <a:pt x="5462" y="5140"/>
                  </a:lnTo>
                  <a:lnTo>
                    <a:pt x="3737" y="5744"/>
                  </a:lnTo>
                  <a:lnTo>
                    <a:pt x="2012" y="7256"/>
                  </a:lnTo>
                  <a:lnTo>
                    <a:pt x="1150" y="5140"/>
                  </a:lnTo>
                  <a:lnTo>
                    <a:pt x="287" y="3930"/>
                  </a:lnTo>
                  <a:lnTo>
                    <a:pt x="0" y="2418"/>
                  </a:lnTo>
                  <a:lnTo>
                    <a:pt x="0" y="0"/>
                  </a:lnTo>
                  <a:lnTo>
                    <a:pt x="2299" y="302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41"/>
            <p:cNvSpPr/>
            <p:nvPr/>
          </p:nvSpPr>
          <p:spPr>
            <a:xfrm>
              <a:off x="735699" y="7073431"/>
              <a:ext cx="56235" cy="73846"/>
            </a:xfrm>
            <a:custGeom>
              <a:rect b="b" l="l" r="r" t="t"/>
              <a:pathLst>
                <a:path extrusionOk="0" h="73846" w="56235">
                  <a:moveTo>
                    <a:pt x="54691" y="22414"/>
                  </a:moveTo>
                  <a:lnTo>
                    <a:pt x="54787" y="22914"/>
                  </a:lnTo>
                  <a:lnTo>
                    <a:pt x="55655" y="27541"/>
                  </a:lnTo>
                  <a:lnTo>
                    <a:pt x="55945" y="32458"/>
                  </a:lnTo>
                  <a:lnTo>
                    <a:pt x="56235" y="36796"/>
                  </a:lnTo>
                  <a:lnTo>
                    <a:pt x="55945" y="42001"/>
                  </a:lnTo>
                  <a:lnTo>
                    <a:pt x="55366" y="46628"/>
                  </a:lnTo>
                  <a:lnTo>
                    <a:pt x="55076" y="51256"/>
                  </a:lnTo>
                  <a:lnTo>
                    <a:pt x="50247" y="63609"/>
                  </a:lnTo>
                  <a:lnTo>
                    <a:pt x="39664" y="71452"/>
                  </a:lnTo>
                  <a:lnTo>
                    <a:pt x="38862" y="71789"/>
                  </a:lnTo>
                  <a:lnTo>
                    <a:pt x="26844" y="73846"/>
                  </a:lnTo>
                  <a:lnTo>
                    <a:pt x="14768" y="70966"/>
                  </a:lnTo>
                  <a:lnTo>
                    <a:pt x="6722" y="65427"/>
                  </a:lnTo>
                  <a:lnTo>
                    <a:pt x="2958" y="61667"/>
                  </a:lnTo>
                  <a:lnTo>
                    <a:pt x="931" y="56751"/>
                  </a:lnTo>
                  <a:lnTo>
                    <a:pt x="642" y="51545"/>
                  </a:lnTo>
                  <a:lnTo>
                    <a:pt x="0" y="38897"/>
                  </a:lnTo>
                  <a:lnTo>
                    <a:pt x="515" y="26233"/>
                  </a:lnTo>
                  <a:lnTo>
                    <a:pt x="642" y="25228"/>
                  </a:lnTo>
                  <a:lnTo>
                    <a:pt x="5387" y="11187"/>
                  </a:lnTo>
                  <a:lnTo>
                    <a:pt x="14309" y="2971"/>
                  </a:lnTo>
                  <a:lnTo>
                    <a:pt x="25792" y="0"/>
                  </a:lnTo>
                  <a:lnTo>
                    <a:pt x="38222" y="1693"/>
                  </a:lnTo>
                  <a:lnTo>
                    <a:pt x="39441" y="2091"/>
                  </a:lnTo>
                  <a:lnTo>
                    <a:pt x="49913" y="10028"/>
                  </a:lnTo>
                  <a:lnTo>
                    <a:pt x="54691" y="22414"/>
                  </a:lnTo>
                  <a:close/>
                </a:path>
              </a:pathLst>
            </a:custGeom>
            <a:solidFill>
              <a:srgbClr val="CECFC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41"/>
            <p:cNvSpPr/>
            <p:nvPr/>
          </p:nvSpPr>
          <p:spPr>
            <a:xfrm>
              <a:off x="701361" y="7051578"/>
              <a:ext cx="125007" cy="120254"/>
            </a:xfrm>
            <a:custGeom>
              <a:rect b="b" l="l" r="r" t="t"/>
              <a:pathLst>
                <a:path extrusionOk="0" h="120254" w="125007">
                  <a:moveTo>
                    <a:pt x="4610" y="83141"/>
                  </a:moveTo>
                  <a:lnTo>
                    <a:pt x="1440" y="75045"/>
                  </a:lnTo>
                  <a:lnTo>
                    <a:pt x="0" y="66660"/>
                  </a:lnTo>
                  <a:lnTo>
                    <a:pt x="288" y="59431"/>
                  </a:lnTo>
                  <a:lnTo>
                    <a:pt x="1277" y="45907"/>
                  </a:lnTo>
                  <a:lnTo>
                    <a:pt x="4783" y="33805"/>
                  </a:lnTo>
                  <a:lnTo>
                    <a:pt x="10806" y="22861"/>
                  </a:lnTo>
                  <a:lnTo>
                    <a:pt x="21608" y="11275"/>
                  </a:lnTo>
                  <a:lnTo>
                    <a:pt x="32290" y="4363"/>
                  </a:lnTo>
                  <a:lnTo>
                    <a:pt x="44437" y="0"/>
                  </a:lnTo>
                  <a:lnTo>
                    <a:pt x="50028" y="24545"/>
                  </a:lnTo>
                  <a:lnTo>
                    <a:pt x="40822" y="32275"/>
                  </a:lnTo>
                  <a:lnTo>
                    <a:pt x="35650" y="45806"/>
                  </a:lnTo>
                  <a:lnTo>
                    <a:pt x="35443" y="47287"/>
                  </a:lnTo>
                  <a:lnTo>
                    <a:pt x="34787" y="59936"/>
                  </a:lnTo>
                  <a:lnTo>
                    <a:pt x="35377" y="72600"/>
                  </a:lnTo>
                  <a:lnTo>
                    <a:pt x="35443" y="73599"/>
                  </a:lnTo>
                  <a:lnTo>
                    <a:pt x="35731" y="78804"/>
                  </a:lnTo>
                  <a:lnTo>
                    <a:pt x="37748" y="83719"/>
                  </a:lnTo>
                  <a:lnTo>
                    <a:pt x="41494" y="87478"/>
                  </a:lnTo>
                  <a:lnTo>
                    <a:pt x="51911" y="94011"/>
                  </a:lnTo>
                  <a:lnTo>
                    <a:pt x="64164" y="95884"/>
                  </a:lnTo>
                  <a:lnTo>
                    <a:pt x="73479" y="93839"/>
                  </a:lnTo>
                  <a:lnTo>
                    <a:pt x="84347" y="86236"/>
                  </a:lnTo>
                  <a:lnTo>
                    <a:pt x="89512" y="74130"/>
                  </a:lnTo>
                  <a:lnTo>
                    <a:pt x="89616" y="73310"/>
                  </a:lnTo>
                  <a:lnTo>
                    <a:pt x="89904" y="68684"/>
                  </a:lnTo>
                  <a:lnTo>
                    <a:pt x="90481" y="64057"/>
                  </a:lnTo>
                  <a:lnTo>
                    <a:pt x="90769" y="58853"/>
                  </a:lnTo>
                  <a:lnTo>
                    <a:pt x="90481" y="54516"/>
                  </a:lnTo>
                  <a:lnTo>
                    <a:pt x="90192" y="49600"/>
                  </a:lnTo>
                  <a:lnTo>
                    <a:pt x="89328" y="44974"/>
                  </a:lnTo>
                  <a:lnTo>
                    <a:pt x="84726" y="32466"/>
                  </a:lnTo>
                  <a:lnTo>
                    <a:pt x="74515" y="24315"/>
                  </a:lnTo>
                  <a:lnTo>
                    <a:pt x="85190" y="1099"/>
                  </a:lnTo>
                  <a:lnTo>
                    <a:pt x="92210" y="3915"/>
                  </a:lnTo>
                  <a:lnTo>
                    <a:pt x="103500" y="10795"/>
                  </a:lnTo>
                  <a:lnTo>
                    <a:pt x="112452" y="19880"/>
                  </a:lnTo>
                  <a:lnTo>
                    <a:pt x="119066" y="31029"/>
                  </a:lnTo>
                  <a:lnTo>
                    <a:pt x="120737" y="35143"/>
                  </a:lnTo>
                  <a:lnTo>
                    <a:pt x="123967" y="47531"/>
                  </a:lnTo>
                  <a:lnTo>
                    <a:pt x="125007" y="59925"/>
                  </a:lnTo>
                  <a:lnTo>
                    <a:pt x="123812" y="72230"/>
                  </a:lnTo>
                  <a:lnTo>
                    <a:pt x="120334" y="84355"/>
                  </a:lnTo>
                  <a:lnTo>
                    <a:pt x="112500" y="98378"/>
                  </a:lnTo>
                  <a:lnTo>
                    <a:pt x="103466" y="107438"/>
                  </a:lnTo>
                  <a:lnTo>
                    <a:pt x="92365" y="114080"/>
                  </a:lnTo>
                  <a:lnTo>
                    <a:pt x="83565" y="117260"/>
                  </a:lnTo>
                  <a:lnTo>
                    <a:pt x="71015" y="119731"/>
                  </a:lnTo>
                  <a:lnTo>
                    <a:pt x="58646" y="120254"/>
                  </a:lnTo>
                  <a:lnTo>
                    <a:pt x="46457" y="118601"/>
                  </a:lnTo>
                  <a:lnTo>
                    <a:pt x="34449" y="114545"/>
                  </a:lnTo>
                  <a:lnTo>
                    <a:pt x="29968" y="112345"/>
                  </a:lnTo>
                  <a:lnTo>
                    <a:pt x="19247" y="104903"/>
                  </a:lnTo>
                  <a:lnTo>
                    <a:pt x="10889" y="95276"/>
                  </a:lnTo>
                  <a:lnTo>
                    <a:pt x="4831" y="83708"/>
                  </a:lnTo>
                  <a:lnTo>
                    <a:pt x="4610" y="83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41"/>
            <p:cNvSpPr/>
            <p:nvPr/>
          </p:nvSpPr>
          <p:spPr>
            <a:xfrm>
              <a:off x="745798" y="7049369"/>
              <a:ext cx="40753" cy="26753"/>
            </a:xfrm>
            <a:custGeom>
              <a:rect b="b" l="l" r="r" t="t"/>
              <a:pathLst>
                <a:path extrusionOk="0" h="26753" w="40753">
                  <a:moveTo>
                    <a:pt x="0" y="2208"/>
                  </a:moveTo>
                  <a:lnTo>
                    <a:pt x="3396" y="1497"/>
                  </a:lnTo>
                  <a:lnTo>
                    <a:pt x="16083" y="0"/>
                  </a:lnTo>
                  <a:lnTo>
                    <a:pt x="28560" y="515"/>
                  </a:lnTo>
                  <a:lnTo>
                    <a:pt x="40753" y="3308"/>
                  </a:lnTo>
                  <a:lnTo>
                    <a:pt x="30078" y="26523"/>
                  </a:lnTo>
                  <a:lnTo>
                    <a:pt x="29619" y="26364"/>
                  </a:lnTo>
                  <a:lnTo>
                    <a:pt x="17208" y="24242"/>
                  </a:lnTo>
                  <a:lnTo>
                    <a:pt x="5591" y="26753"/>
                  </a:lnTo>
                  <a:lnTo>
                    <a:pt x="0" y="2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41"/>
            <p:cNvSpPr/>
            <p:nvPr/>
          </p:nvSpPr>
          <p:spPr>
            <a:xfrm>
              <a:off x="590856" y="7050977"/>
              <a:ext cx="106379" cy="119178"/>
            </a:xfrm>
            <a:custGeom>
              <a:rect b="b" l="l" r="r" t="t"/>
              <a:pathLst>
                <a:path extrusionOk="0" h="119178" w="106379">
                  <a:moveTo>
                    <a:pt x="80573" y="2221"/>
                  </a:moveTo>
                  <a:lnTo>
                    <a:pt x="102651" y="2221"/>
                  </a:lnTo>
                  <a:lnTo>
                    <a:pt x="103512" y="2793"/>
                  </a:lnTo>
                  <a:lnTo>
                    <a:pt x="103512" y="38265"/>
                  </a:lnTo>
                  <a:lnTo>
                    <a:pt x="102651" y="39124"/>
                  </a:lnTo>
                  <a:lnTo>
                    <a:pt x="100644" y="39124"/>
                  </a:lnTo>
                  <a:lnTo>
                    <a:pt x="94623" y="38838"/>
                  </a:lnTo>
                  <a:lnTo>
                    <a:pt x="88888" y="38838"/>
                  </a:lnTo>
                  <a:lnTo>
                    <a:pt x="83153" y="39124"/>
                  </a:lnTo>
                  <a:lnTo>
                    <a:pt x="81146" y="39124"/>
                  </a:lnTo>
                  <a:lnTo>
                    <a:pt x="79712" y="38265"/>
                  </a:lnTo>
                  <a:lnTo>
                    <a:pt x="78852" y="36549"/>
                  </a:lnTo>
                  <a:lnTo>
                    <a:pt x="75698" y="31400"/>
                  </a:lnTo>
                  <a:lnTo>
                    <a:pt x="72257" y="26537"/>
                  </a:lnTo>
                  <a:lnTo>
                    <a:pt x="67096" y="23390"/>
                  </a:lnTo>
                  <a:lnTo>
                    <a:pt x="60788" y="19099"/>
                  </a:lnTo>
                  <a:lnTo>
                    <a:pt x="53619" y="17668"/>
                  </a:lnTo>
                  <a:lnTo>
                    <a:pt x="46164" y="18527"/>
                  </a:lnTo>
                  <a:lnTo>
                    <a:pt x="43297" y="18813"/>
                  </a:lnTo>
                  <a:lnTo>
                    <a:pt x="40716" y="19099"/>
                  </a:lnTo>
                  <a:lnTo>
                    <a:pt x="38136" y="19671"/>
                  </a:lnTo>
                  <a:lnTo>
                    <a:pt x="34121" y="20815"/>
                  </a:lnTo>
                  <a:lnTo>
                    <a:pt x="30967" y="22818"/>
                  </a:lnTo>
                  <a:lnTo>
                    <a:pt x="30394" y="27109"/>
                  </a:lnTo>
                  <a:lnTo>
                    <a:pt x="29533" y="32544"/>
                  </a:lnTo>
                  <a:lnTo>
                    <a:pt x="31541" y="36835"/>
                  </a:lnTo>
                  <a:lnTo>
                    <a:pt x="35842" y="39410"/>
                  </a:lnTo>
                  <a:lnTo>
                    <a:pt x="41290" y="42270"/>
                  </a:lnTo>
                  <a:lnTo>
                    <a:pt x="47311" y="43415"/>
                  </a:lnTo>
                  <a:lnTo>
                    <a:pt x="53333" y="43987"/>
                  </a:lnTo>
                  <a:lnTo>
                    <a:pt x="66019" y="45516"/>
                  </a:lnTo>
                  <a:lnTo>
                    <a:pt x="78335" y="48567"/>
                  </a:lnTo>
                  <a:lnTo>
                    <a:pt x="84874" y="51139"/>
                  </a:lnTo>
                  <a:lnTo>
                    <a:pt x="96093" y="58274"/>
                  </a:lnTo>
                  <a:lnTo>
                    <a:pt x="103885" y="68412"/>
                  </a:lnTo>
                  <a:lnTo>
                    <a:pt x="106379" y="76599"/>
                  </a:lnTo>
                  <a:lnTo>
                    <a:pt x="106275" y="89243"/>
                  </a:lnTo>
                  <a:lnTo>
                    <a:pt x="101285" y="100537"/>
                  </a:lnTo>
                  <a:lnTo>
                    <a:pt x="99211" y="103203"/>
                  </a:lnTo>
                  <a:lnTo>
                    <a:pt x="89276" y="112122"/>
                  </a:lnTo>
                  <a:lnTo>
                    <a:pt x="77925" y="117262"/>
                  </a:lnTo>
                  <a:lnTo>
                    <a:pt x="65399" y="119178"/>
                  </a:lnTo>
                  <a:lnTo>
                    <a:pt x="56487" y="118937"/>
                  </a:lnTo>
                  <a:lnTo>
                    <a:pt x="43793" y="116069"/>
                  </a:lnTo>
                  <a:lnTo>
                    <a:pt x="32497" y="110196"/>
                  </a:lnTo>
                  <a:lnTo>
                    <a:pt x="26666" y="105492"/>
                  </a:lnTo>
                  <a:lnTo>
                    <a:pt x="26379" y="105206"/>
                  </a:lnTo>
                  <a:lnTo>
                    <a:pt x="25806" y="104920"/>
                  </a:lnTo>
                  <a:lnTo>
                    <a:pt x="24659" y="104348"/>
                  </a:lnTo>
                  <a:lnTo>
                    <a:pt x="24659" y="110927"/>
                  </a:lnTo>
                  <a:lnTo>
                    <a:pt x="24946" y="113788"/>
                  </a:lnTo>
                  <a:lnTo>
                    <a:pt x="24946" y="116076"/>
                  </a:lnTo>
                  <a:lnTo>
                    <a:pt x="24085" y="116935"/>
                  </a:lnTo>
                  <a:lnTo>
                    <a:pt x="860" y="116935"/>
                  </a:lnTo>
                  <a:lnTo>
                    <a:pt x="0" y="116362"/>
                  </a:lnTo>
                  <a:lnTo>
                    <a:pt x="0" y="77171"/>
                  </a:lnTo>
                  <a:lnTo>
                    <a:pt x="860" y="76313"/>
                  </a:lnTo>
                  <a:lnTo>
                    <a:pt x="23799" y="76313"/>
                  </a:lnTo>
                  <a:lnTo>
                    <a:pt x="24946" y="77171"/>
                  </a:lnTo>
                  <a:lnTo>
                    <a:pt x="25806" y="78887"/>
                  </a:lnTo>
                  <a:lnTo>
                    <a:pt x="33789" y="89515"/>
                  </a:lnTo>
                  <a:lnTo>
                    <a:pt x="44852" y="95939"/>
                  </a:lnTo>
                  <a:lnTo>
                    <a:pt x="51899" y="97482"/>
                  </a:lnTo>
                  <a:lnTo>
                    <a:pt x="59354" y="98340"/>
                  </a:lnTo>
                  <a:lnTo>
                    <a:pt x="66809" y="98054"/>
                  </a:lnTo>
                  <a:lnTo>
                    <a:pt x="73978" y="94049"/>
                  </a:lnTo>
                  <a:lnTo>
                    <a:pt x="80438" y="84554"/>
                  </a:lnTo>
                  <a:lnTo>
                    <a:pt x="75363" y="74674"/>
                  </a:lnTo>
                  <a:lnTo>
                    <a:pt x="74264" y="74024"/>
                  </a:lnTo>
                  <a:lnTo>
                    <a:pt x="69677" y="71736"/>
                  </a:lnTo>
                  <a:lnTo>
                    <a:pt x="64515" y="70877"/>
                  </a:lnTo>
                  <a:lnTo>
                    <a:pt x="59354" y="69733"/>
                  </a:lnTo>
                  <a:lnTo>
                    <a:pt x="51325" y="68303"/>
                  </a:lnTo>
                  <a:lnTo>
                    <a:pt x="43297" y="67731"/>
                  </a:lnTo>
                  <a:lnTo>
                    <a:pt x="35268" y="66300"/>
                  </a:lnTo>
                  <a:lnTo>
                    <a:pt x="22733" y="62086"/>
                  </a:lnTo>
                  <a:lnTo>
                    <a:pt x="12330" y="54736"/>
                  </a:lnTo>
                  <a:lnTo>
                    <a:pt x="5734" y="46275"/>
                  </a:lnTo>
                  <a:lnTo>
                    <a:pt x="1916" y="34564"/>
                  </a:lnTo>
                  <a:lnTo>
                    <a:pt x="3817" y="22939"/>
                  </a:lnTo>
                  <a:lnTo>
                    <a:pt x="9462" y="14522"/>
                  </a:lnTo>
                  <a:lnTo>
                    <a:pt x="19700" y="6331"/>
                  </a:lnTo>
                  <a:lnTo>
                    <a:pt x="31067" y="1611"/>
                  </a:lnTo>
                  <a:lnTo>
                    <a:pt x="43413" y="0"/>
                  </a:lnTo>
                  <a:lnTo>
                    <a:pt x="54480" y="790"/>
                  </a:lnTo>
                  <a:lnTo>
                    <a:pt x="62508" y="1935"/>
                  </a:lnTo>
                  <a:lnTo>
                    <a:pt x="69963" y="5081"/>
                  </a:lnTo>
                  <a:lnTo>
                    <a:pt x="76272" y="10803"/>
                  </a:lnTo>
                  <a:lnTo>
                    <a:pt x="77132" y="11661"/>
                  </a:lnTo>
                  <a:lnTo>
                    <a:pt x="78279" y="12233"/>
                  </a:lnTo>
                  <a:lnTo>
                    <a:pt x="79999" y="13663"/>
                  </a:lnTo>
                  <a:lnTo>
                    <a:pt x="79999" y="5367"/>
                  </a:lnTo>
                  <a:lnTo>
                    <a:pt x="79712" y="3079"/>
                  </a:lnTo>
                  <a:lnTo>
                    <a:pt x="80573" y="22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41"/>
            <p:cNvSpPr/>
            <p:nvPr/>
          </p:nvSpPr>
          <p:spPr>
            <a:xfrm>
              <a:off x="511796" y="7052802"/>
              <a:ext cx="70033" cy="114890"/>
            </a:xfrm>
            <a:custGeom>
              <a:rect b="b" l="l" r="r" t="t"/>
              <a:pathLst>
                <a:path extrusionOk="0" h="114890" w="70033">
                  <a:moveTo>
                    <a:pt x="864" y="22634"/>
                  </a:moveTo>
                  <a:lnTo>
                    <a:pt x="0" y="21774"/>
                  </a:lnTo>
                  <a:lnTo>
                    <a:pt x="288" y="19482"/>
                  </a:lnTo>
                  <a:lnTo>
                    <a:pt x="288" y="2865"/>
                  </a:lnTo>
                  <a:lnTo>
                    <a:pt x="0" y="573"/>
                  </a:lnTo>
                  <a:lnTo>
                    <a:pt x="864" y="0"/>
                  </a:lnTo>
                  <a:lnTo>
                    <a:pt x="68592" y="0"/>
                  </a:lnTo>
                  <a:lnTo>
                    <a:pt x="69457" y="859"/>
                  </a:lnTo>
                  <a:lnTo>
                    <a:pt x="69457" y="2865"/>
                  </a:lnTo>
                  <a:lnTo>
                    <a:pt x="69169" y="8308"/>
                  </a:lnTo>
                  <a:lnTo>
                    <a:pt x="69169" y="13752"/>
                  </a:lnTo>
                  <a:lnTo>
                    <a:pt x="69457" y="19482"/>
                  </a:lnTo>
                  <a:lnTo>
                    <a:pt x="69457" y="21774"/>
                  </a:lnTo>
                  <a:lnTo>
                    <a:pt x="68304" y="22634"/>
                  </a:lnTo>
                  <a:lnTo>
                    <a:pt x="65999" y="22634"/>
                  </a:lnTo>
                  <a:lnTo>
                    <a:pt x="61387" y="22347"/>
                  </a:lnTo>
                  <a:lnTo>
                    <a:pt x="51876" y="22347"/>
                  </a:lnTo>
                  <a:lnTo>
                    <a:pt x="48418" y="22634"/>
                  </a:lnTo>
                  <a:lnTo>
                    <a:pt x="48418" y="26072"/>
                  </a:lnTo>
                  <a:lnTo>
                    <a:pt x="48294" y="38757"/>
                  </a:lnTo>
                  <a:lnTo>
                    <a:pt x="48393" y="51495"/>
                  </a:lnTo>
                  <a:lnTo>
                    <a:pt x="48418" y="57302"/>
                  </a:lnTo>
                  <a:lnTo>
                    <a:pt x="48334" y="70013"/>
                  </a:lnTo>
                  <a:lnTo>
                    <a:pt x="48309" y="82670"/>
                  </a:lnTo>
                  <a:lnTo>
                    <a:pt x="48418" y="88818"/>
                  </a:lnTo>
                  <a:lnTo>
                    <a:pt x="48418" y="92256"/>
                  </a:lnTo>
                  <a:lnTo>
                    <a:pt x="56776" y="92256"/>
                  </a:lnTo>
                  <a:lnTo>
                    <a:pt x="61675" y="92543"/>
                  </a:lnTo>
                  <a:lnTo>
                    <a:pt x="66863" y="92256"/>
                  </a:lnTo>
                  <a:lnTo>
                    <a:pt x="69169" y="92256"/>
                  </a:lnTo>
                  <a:lnTo>
                    <a:pt x="70033" y="93116"/>
                  </a:lnTo>
                  <a:lnTo>
                    <a:pt x="69745" y="95408"/>
                  </a:lnTo>
                  <a:lnTo>
                    <a:pt x="69745" y="112025"/>
                  </a:lnTo>
                  <a:lnTo>
                    <a:pt x="70033" y="114031"/>
                  </a:lnTo>
                  <a:lnTo>
                    <a:pt x="68881" y="114890"/>
                  </a:lnTo>
                  <a:lnTo>
                    <a:pt x="864" y="114890"/>
                  </a:lnTo>
                  <a:lnTo>
                    <a:pt x="0" y="114031"/>
                  </a:lnTo>
                  <a:lnTo>
                    <a:pt x="0" y="111739"/>
                  </a:lnTo>
                  <a:lnTo>
                    <a:pt x="288" y="106295"/>
                  </a:lnTo>
                  <a:lnTo>
                    <a:pt x="288" y="101138"/>
                  </a:lnTo>
                  <a:lnTo>
                    <a:pt x="0" y="95694"/>
                  </a:lnTo>
                  <a:lnTo>
                    <a:pt x="0" y="93116"/>
                  </a:lnTo>
                  <a:lnTo>
                    <a:pt x="1152" y="92256"/>
                  </a:lnTo>
                  <a:lnTo>
                    <a:pt x="3458" y="92256"/>
                  </a:lnTo>
                  <a:lnTo>
                    <a:pt x="8646" y="92543"/>
                  </a:lnTo>
                  <a:lnTo>
                    <a:pt x="13545" y="92256"/>
                  </a:lnTo>
                  <a:lnTo>
                    <a:pt x="18445" y="92256"/>
                  </a:lnTo>
                  <a:lnTo>
                    <a:pt x="20750" y="92543"/>
                  </a:lnTo>
                  <a:lnTo>
                    <a:pt x="21903" y="91683"/>
                  </a:lnTo>
                  <a:lnTo>
                    <a:pt x="21903" y="89104"/>
                  </a:lnTo>
                  <a:lnTo>
                    <a:pt x="21764" y="76377"/>
                  </a:lnTo>
                  <a:lnTo>
                    <a:pt x="21695" y="63692"/>
                  </a:lnTo>
                  <a:lnTo>
                    <a:pt x="21696" y="51020"/>
                  </a:lnTo>
                  <a:lnTo>
                    <a:pt x="21766" y="38334"/>
                  </a:lnTo>
                  <a:lnTo>
                    <a:pt x="21903" y="25785"/>
                  </a:lnTo>
                  <a:lnTo>
                    <a:pt x="21903" y="23207"/>
                  </a:lnTo>
                  <a:lnTo>
                    <a:pt x="20750" y="22347"/>
                  </a:lnTo>
                  <a:lnTo>
                    <a:pt x="18445" y="22347"/>
                  </a:lnTo>
                  <a:lnTo>
                    <a:pt x="13257" y="22634"/>
                  </a:lnTo>
                  <a:lnTo>
                    <a:pt x="8069" y="22347"/>
                  </a:lnTo>
                  <a:lnTo>
                    <a:pt x="3170" y="22634"/>
                  </a:lnTo>
                  <a:lnTo>
                    <a:pt x="864" y="226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41"/>
            <p:cNvSpPr/>
            <p:nvPr/>
          </p:nvSpPr>
          <p:spPr>
            <a:xfrm>
              <a:off x="627912" y="7187388"/>
              <a:ext cx="14982" cy="31637"/>
            </a:xfrm>
            <a:custGeom>
              <a:rect b="b" l="l" r="r" t="t"/>
              <a:pathLst>
                <a:path extrusionOk="0" h="31637" w="14982">
                  <a:moveTo>
                    <a:pt x="3457" y="8997"/>
                  </a:moveTo>
                  <a:lnTo>
                    <a:pt x="5186" y="11319"/>
                  </a:lnTo>
                  <a:lnTo>
                    <a:pt x="8643" y="16834"/>
                  </a:lnTo>
                  <a:lnTo>
                    <a:pt x="14982" y="31637"/>
                  </a:lnTo>
                  <a:lnTo>
                    <a:pt x="6757" y="22018"/>
                  </a:lnTo>
                  <a:lnTo>
                    <a:pt x="37" y="11102"/>
                  </a:lnTo>
                  <a:lnTo>
                    <a:pt x="0" y="0"/>
                  </a:lnTo>
                  <a:lnTo>
                    <a:pt x="864" y="2322"/>
                  </a:lnTo>
                  <a:lnTo>
                    <a:pt x="1440" y="4063"/>
                  </a:lnTo>
                  <a:lnTo>
                    <a:pt x="2304" y="4353"/>
                  </a:lnTo>
                  <a:lnTo>
                    <a:pt x="4033" y="4063"/>
                  </a:lnTo>
                  <a:lnTo>
                    <a:pt x="3745" y="8127"/>
                  </a:lnTo>
                  <a:lnTo>
                    <a:pt x="3457" y="89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41"/>
            <p:cNvSpPr/>
            <p:nvPr/>
          </p:nvSpPr>
          <p:spPr>
            <a:xfrm>
              <a:off x="665655" y="7181003"/>
              <a:ext cx="105740" cy="50676"/>
            </a:xfrm>
            <a:custGeom>
              <a:rect b="b" l="l" r="r" t="t"/>
              <a:pathLst>
                <a:path extrusionOk="0" h="50676" w="105740">
                  <a:moveTo>
                    <a:pt x="89858" y="20691"/>
                  </a:moveTo>
                  <a:lnTo>
                    <a:pt x="88453" y="22059"/>
                  </a:lnTo>
                  <a:lnTo>
                    <a:pt x="78649" y="30949"/>
                  </a:lnTo>
                  <a:lnTo>
                    <a:pt x="68263" y="38702"/>
                  </a:lnTo>
                  <a:lnTo>
                    <a:pt x="57299" y="45287"/>
                  </a:lnTo>
                  <a:lnTo>
                    <a:pt x="45765" y="50676"/>
                  </a:lnTo>
                  <a:lnTo>
                    <a:pt x="36879" y="49052"/>
                  </a:lnTo>
                  <a:lnTo>
                    <a:pt x="40913" y="47311"/>
                  </a:lnTo>
                  <a:lnTo>
                    <a:pt x="46675" y="44989"/>
                  </a:lnTo>
                  <a:lnTo>
                    <a:pt x="52149" y="42667"/>
                  </a:lnTo>
                  <a:lnTo>
                    <a:pt x="57336" y="39764"/>
                  </a:lnTo>
                  <a:lnTo>
                    <a:pt x="61657" y="37732"/>
                  </a:lnTo>
                  <a:lnTo>
                    <a:pt x="65691" y="34830"/>
                  </a:lnTo>
                  <a:lnTo>
                    <a:pt x="69725" y="32508"/>
                  </a:lnTo>
                  <a:lnTo>
                    <a:pt x="69725" y="31347"/>
                  </a:lnTo>
                  <a:lnTo>
                    <a:pt x="67132" y="29605"/>
                  </a:lnTo>
                  <a:lnTo>
                    <a:pt x="64250" y="28154"/>
                  </a:lnTo>
                  <a:lnTo>
                    <a:pt x="61369" y="26413"/>
                  </a:lnTo>
                  <a:lnTo>
                    <a:pt x="59352" y="24961"/>
                  </a:lnTo>
                  <a:lnTo>
                    <a:pt x="58200" y="25542"/>
                  </a:lnTo>
                  <a:lnTo>
                    <a:pt x="56471" y="26993"/>
                  </a:lnTo>
                  <a:lnTo>
                    <a:pt x="50421" y="32218"/>
                  </a:lnTo>
                  <a:lnTo>
                    <a:pt x="44082" y="36862"/>
                  </a:lnTo>
                  <a:lnTo>
                    <a:pt x="37743" y="41796"/>
                  </a:lnTo>
                  <a:lnTo>
                    <a:pt x="36303" y="42957"/>
                  </a:lnTo>
                  <a:lnTo>
                    <a:pt x="34862" y="43538"/>
                  </a:lnTo>
                  <a:lnTo>
                    <a:pt x="33422" y="44408"/>
                  </a:lnTo>
                  <a:lnTo>
                    <a:pt x="31693" y="49923"/>
                  </a:lnTo>
                  <a:lnTo>
                    <a:pt x="31693" y="49343"/>
                  </a:lnTo>
                  <a:lnTo>
                    <a:pt x="30828" y="48762"/>
                  </a:lnTo>
                  <a:lnTo>
                    <a:pt x="29964" y="47891"/>
                  </a:lnTo>
                  <a:lnTo>
                    <a:pt x="28812" y="47601"/>
                  </a:lnTo>
                  <a:lnTo>
                    <a:pt x="25354" y="46150"/>
                  </a:lnTo>
                  <a:lnTo>
                    <a:pt x="21897" y="44699"/>
                  </a:lnTo>
                  <a:lnTo>
                    <a:pt x="18439" y="43828"/>
                  </a:lnTo>
                  <a:lnTo>
                    <a:pt x="5873" y="41894"/>
                  </a:lnTo>
                  <a:lnTo>
                    <a:pt x="0" y="38603"/>
                  </a:lnTo>
                  <a:lnTo>
                    <a:pt x="0" y="36753"/>
                  </a:lnTo>
                  <a:lnTo>
                    <a:pt x="7779" y="37732"/>
                  </a:lnTo>
                  <a:lnTo>
                    <a:pt x="10372" y="38023"/>
                  </a:lnTo>
                  <a:lnTo>
                    <a:pt x="12965" y="37732"/>
                  </a:lnTo>
                  <a:lnTo>
                    <a:pt x="15270" y="35701"/>
                  </a:lnTo>
                  <a:lnTo>
                    <a:pt x="18439" y="38893"/>
                  </a:lnTo>
                  <a:lnTo>
                    <a:pt x="21032" y="39764"/>
                  </a:lnTo>
                  <a:lnTo>
                    <a:pt x="23337" y="40635"/>
                  </a:lnTo>
                  <a:lnTo>
                    <a:pt x="25642" y="41216"/>
                  </a:lnTo>
                  <a:lnTo>
                    <a:pt x="27083" y="41506"/>
                  </a:lnTo>
                  <a:lnTo>
                    <a:pt x="29388" y="41506"/>
                  </a:lnTo>
                  <a:lnTo>
                    <a:pt x="30828" y="40635"/>
                  </a:lnTo>
                  <a:lnTo>
                    <a:pt x="34862" y="38603"/>
                  </a:lnTo>
                  <a:lnTo>
                    <a:pt x="39184" y="35991"/>
                  </a:lnTo>
                  <a:lnTo>
                    <a:pt x="43218" y="33088"/>
                  </a:lnTo>
                  <a:lnTo>
                    <a:pt x="47251" y="30186"/>
                  </a:lnTo>
                  <a:lnTo>
                    <a:pt x="50709" y="26703"/>
                  </a:lnTo>
                  <a:lnTo>
                    <a:pt x="54742" y="23220"/>
                  </a:lnTo>
                  <a:lnTo>
                    <a:pt x="53302" y="22349"/>
                  </a:lnTo>
                  <a:lnTo>
                    <a:pt x="52726" y="22059"/>
                  </a:lnTo>
                  <a:lnTo>
                    <a:pt x="51861" y="21769"/>
                  </a:lnTo>
                  <a:lnTo>
                    <a:pt x="47251" y="20027"/>
                  </a:lnTo>
                  <a:lnTo>
                    <a:pt x="42353" y="18285"/>
                  </a:lnTo>
                  <a:lnTo>
                    <a:pt x="37455" y="16544"/>
                  </a:lnTo>
                  <a:lnTo>
                    <a:pt x="35438" y="15673"/>
                  </a:lnTo>
                  <a:lnTo>
                    <a:pt x="34286" y="16544"/>
                  </a:lnTo>
                  <a:lnTo>
                    <a:pt x="33133" y="18285"/>
                  </a:lnTo>
                  <a:lnTo>
                    <a:pt x="32557" y="10158"/>
                  </a:lnTo>
                  <a:lnTo>
                    <a:pt x="33133" y="8127"/>
                  </a:lnTo>
                  <a:lnTo>
                    <a:pt x="33710" y="6385"/>
                  </a:lnTo>
                  <a:lnTo>
                    <a:pt x="34574" y="4644"/>
                  </a:lnTo>
                  <a:lnTo>
                    <a:pt x="35438" y="2902"/>
                  </a:lnTo>
                  <a:lnTo>
                    <a:pt x="36303" y="290"/>
                  </a:lnTo>
                  <a:lnTo>
                    <a:pt x="38031" y="0"/>
                  </a:lnTo>
                  <a:lnTo>
                    <a:pt x="40625" y="870"/>
                  </a:lnTo>
                  <a:lnTo>
                    <a:pt x="39472" y="3483"/>
                  </a:lnTo>
                  <a:lnTo>
                    <a:pt x="38608" y="6095"/>
                  </a:lnTo>
                  <a:lnTo>
                    <a:pt x="37743" y="8417"/>
                  </a:lnTo>
                  <a:lnTo>
                    <a:pt x="36303" y="11900"/>
                  </a:lnTo>
                  <a:lnTo>
                    <a:pt x="36591" y="11610"/>
                  </a:lnTo>
                  <a:lnTo>
                    <a:pt x="39760" y="12771"/>
                  </a:lnTo>
                  <a:lnTo>
                    <a:pt x="44658" y="14512"/>
                  </a:lnTo>
                  <a:lnTo>
                    <a:pt x="49844" y="16254"/>
                  </a:lnTo>
                  <a:lnTo>
                    <a:pt x="54454" y="18285"/>
                  </a:lnTo>
                  <a:lnTo>
                    <a:pt x="57047" y="19446"/>
                  </a:lnTo>
                  <a:lnTo>
                    <a:pt x="58776" y="18866"/>
                  </a:lnTo>
                  <a:lnTo>
                    <a:pt x="60217" y="16834"/>
                  </a:lnTo>
                  <a:lnTo>
                    <a:pt x="63386" y="12190"/>
                  </a:lnTo>
                  <a:lnTo>
                    <a:pt x="66555" y="7836"/>
                  </a:lnTo>
                  <a:lnTo>
                    <a:pt x="69725" y="2902"/>
                  </a:lnTo>
                  <a:lnTo>
                    <a:pt x="71165" y="580"/>
                  </a:lnTo>
                  <a:lnTo>
                    <a:pt x="72894" y="0"/>
                  </a:lnTo>
                  <a:lnTo>
                    <a:pt x="76063" y="870"/>
                  </a:lnTo>
                  <a:lnTo>
                    <a:pt x="73758" y="4644"/>
                  </a:lnTo>
                  <a:lnTo>
                    <a:pt x="71742" y="8127"/>
                  </a:lnTo>
                  <a:lnTo>
                    <a:pt x="69437" y="11319"/>
                  </a:lnTo>
                  <a:lnTo>
                    <a:pt x="67132" y="14802"/>
                  </a:lnTo>
                  <a:lnTo>
                    <a:pt x="64539" y="17995"/>
                  </a:lnTo>
                  <a:lnTo>
                    <a:pt x="61945" y="21478"/>
                  </a:lnTo>
                  <a:lnTo>
                    <a:pt x="65979" y="23800"/>
                  </a:lnTo>
                  <a:lnTo>
                    <a:pt x="69437" y="26122"/>
                  </a:lnTo>
                  <a:lnTo>
                    <a:pt x="73182" y="28154"/>
                  </a:lnTo>
                  <a:lnTo>
                    <a:pt x="73758" y="28444"/>
                  </a:lnTo>
                  <a:lnTo>
                    <a:pt x="75487" y="27864"/>
                  </a:lnTo>
                  <a:lnTo>
                    <a:pt x="76352" y="26993"/>
                  </a:lnTo>
                  <a:lnTo>
                    <a:pt x="86001" y="18696"/>
                  </a:lnTo>
                  <a:lnTo>
                    <a:pt x="94478" y="9218"/>
                  </a:lnTo>
                  <a:lnTo>
                    <a:pt x="99113" y="2902"/>
                  </a:lnTo>
                  <a:lnTo>
                    <a:pt x="100842" y="580"/>
                  </a:lnTo>
                  <a:lnTo>
                    <a:pt x="102570" y="0"/>
                  </a:lnTo>
                  <a:lnTo>
                    <a:pt x="105740" y="870"/>
                  </a:lnTo>
                  <a:lnTo>
                    <a:pt x="98471" y="11371"/>
                  </a:lnTo>
                  <a:lnTo>
                    <a:pt x="89858" y="206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41"/>
            <p:cNvSpPr/>
            <p:nvPr/>
          </p:nvSpPr>
          <p:spPr>
            <a:xfrm>
              <a:off x="556458" y="7181003"/>
              <a:ext cx="154962" cy="59703"/>
            </a:xfrm>
            <a:custGeom>
              <a:rect b="b" l="l" r="r" t="t"/>
              <a:pathLst>
                <a:path extrusionOk="0" h="59703" w="154962">
                  <a:moveTo>
                    <a:pt x="142862" y="54837"/>
                  </a:moveTo>
                  <a:lnTo>
                    <a:pt x="130203" y="57742"/>
                  </a:lnTo>
                  <a:lnTo>
                    <a:pt x="121875" y="58921"/>
                  </a:lnTo>
                  <a:lnTo>
                    <a:pt x="105828" y="59703"/>
                  </a:lnTo>
                  <a:lnTo>
                    <a:pt x="90748" y="58721"/>
                  </a:lnTo>
                  <a:lnTo>
                    <a:pt x="76648" y="56164"/>
                  </a:lnTo>
                  <a:lnTo>
                    <a:pt x="69725" y="48472"/>
                  </a:lnTo>
                  <a:lnTo>
                    <a:pt x="72030" y="44408"/>
                  </a:lnTo>
                  <a:lnTo>
                    <a:pt x="61142" y="37670"/>
                  </a:lnTo>
                  <a:lnTo>
                    <a:pt x="51259" y="29693"/>
                  </a:lnTo>
                  <a:lnTo>
                    <a:pt x="47539" y="26413"/>
                  </a:lnTo>
                  <a:lnTo>
                    <a:pt x="46963" y="25832"/>
                  </a:lnTo>
                  <a:lnTo>
                    <a:pt x="45523" y="25832"/>
                  </a:lnTo>
                  <a:lnTo>
                    <a:pt x="44658" y="26122"/>
                  </a:lnTo>
                  <a:lnTo>
                    <a:pt x="42353" y="27283"/>
                  </a:lnTo>
                  <a:lnTo>
                    <a:pt x="40048" y="28735"/>
                  </a:lnTo>
                  <a:lnTo>
                    <a:pt x="37743" y="30186"/>
                  </a:lnTo>
                  <a:lnTo>
                    <a:pt x="35150" y="31637"/>
                  </a:lnTo>
                  <a:lnTo>
                    <a:pt x="35150" y="32508"/>
                  </a:lnTo>
                  <a:lnTo>
                    <a:pt x="37743" y="33669"/>
                  </a:lnTo>
                  <a:lnTo>
                    <a:pt x="48972" y="39698"/>
                  </a:lnTo>
                  <a:lnTo>
                    <a:pt x="60240" y="45536"/>
                  </a:lnTo>
                  <a:lnTo>
                    <a:pt x="63538" y="52223"/>
                  </a:lnTo>
                  <a:lnTo>
                    <a:pt x="51430" y="47089"/>
                  </a:lnTo>
                  <a:lnTo>
                    <a:pt x="40336" y="40952"/>
                  </a:lnTo>
                  <a:lnTo>
                    <a:pt x="30266" y="34002"/>
                  </a:lnTo>
                  <a:lnTo>
                    <a:pt x="21232" y="26430"/>
                  </a:lnTo>
                  <a:lnTo>
                    <a:pt x="13246" y="18426"/>
                  </a:lnTo>
                  <a:lnTo>
                    <a:pt x="6318" y="10181"/>
                  </a:lnTo>
                  <a:lnTo>
                    <a:pt x="461" y="1884"/>
                  </a:lnTo>
                  <a:lnTo>
                    <a:pt x="0" y="1160"/>
                  </a:lnTo>
                  <a:lnTo>
                    <a:pt x="2016" y="0"/>
                  </a:lnTo>
                  <a:lnTo>
                    <a:pt x="3745" y="0"/>
                  </a:lnTo>
                  <a:lnTo>
                    <a:pt x="5186" y="2031"/>
                  </a:lnTo>
                  <a:lnTo>
                    <a:pt x="9219" y="6966"/>
                  </a:lnTo>
                  <a:lnTo>
                    <a:pt x="13253" y="12190"/>
                  </a:lnTo>
                  <a:lnTo>
                    <a:pt x="17575" y="16834"/>
                  </a:lnTo>
                  <a:lnTo>
                    <a:pt x="21608" y="20898"/>
                  </a:lnTo>
                  <a:lnTo>
                    <a:pt x="25930" y="24381"/>
                  </a:lnTo>
                  <a:lnTo>
                    <a:pt x="30252" y="28154"/>
                  </a:lnTo>
                  <a:lnTo>
                    <a:pt x="30828" y="28735"/>
                  </a:lnTo>
                  <a:lnTo>
                    <a:pt x="32269" y="28444"/>
                  </a:lnTo>
                  <a:lnTo>
                    <a:pt x="33133" y="27864"/>
                  </a:lnTo>
                  <a:lnTo>
                    <a:pt x="35726" y="26703"/>
                  </a:lnTo>
                  <a:lnTo>
                    <a:pt x="38031" y="24961"/>
                  </a:lnTo>
                  <a:lnTo>
                    <a:pt x="40625" y="23510"/>
                  </a:lnTo>
                  <a:lnTo>
                    <a:pt x="43218" y="21769"/>
                  </a:lnTo>
                  <a:lnTo>
                    <a:pt x="43218" y="21478"/>
                  </a:lnTo>
                  <a:lnTo>
                    <a:pt x="41489" y="19156"/>
                  </a:lnTo>
                  <a:lnTo>
                    <a:pt x="38031" y="13932"/>
                  </a:lnTo>
                  <a:lnTo>
                    <a:pt x="34574" y="8707"/>
                  </a:lnTo>
                  <a:lnTo>
                    <a:pt x="30828" y="3773"/>
                  </a:lnTo>
                  <a:lnTo>
                    <a:pt x="30540" y="2902"/>
                  </a:lnTo>
                  <a:lnTo>
                    <a:pt x="30252" y="2031"/>
                  </a:lnTo>
                  <a:lnTo>
                    <a:pt x="29676" y="870"/>
                  </a:lnTo>
                  <a:lnTo>
                    <a:pt x="32269" y="0"/>
                  </a:lnTo>
                  <a:lnTo>
                    <a:pt x="33998" y="580"/>
                  </a:lnTo>
                  <a:lnTo>
                    <a:pt x="35438" y="2612"/>
                  </a:lnTo>
                  <a:lnTo>
                    <a:pt x="38608" y="7546"/>
                  </a:lnTo>
                  <a:lnTo>
                    <a:pt x="42065" y="12190"/>
                  </a:lnTo>
                  <a:lnTo>
                    <a:pt x="45234" y="17124"/>
                  </a:lnTo>
                  <a:lnTo>
                    <a:pt x="46675" y="19156"/>
                  </a:lnTo>
                  <a:lnTo>
                    <a:pt x="48116" y="19446"/>
                  </a:lnTo>
                  <a:lnTo>
                    <a:pt x="50709" y="18576"/>
                  </a:lnTo>
                  <a:lnTo>
                    <a:pt x="55895" y="16254"/>
                  </a:lnTo>
                  <a:lnTo>
                    <a:pt x="61081" y="14512"/>
                  </a:lnTo>
                  <a:lnTo>
                    <a:pt x="66267" y="12771"/>
                  </a:lnTo>
                  <a:lnTo>
                    <a:pt x="68284" y="12190"/>
                  </a:lnTo>
                  <a:lnTo>
                    <a:pt x="68572" y="11319"/>
                  </a:lnTo>
                  <a:lnTo>
                    <a:pt x="67996" y="9288"/>
                  </a:lnTo>
                  <a:lnTo>
                    <a:pt x="67132" y="7546"/>
                  </a:lnTo>
                  <a:lnTo>
                    <a:pt x="66267" y="5514"/>
                  </a:lnTo>
                  <a:lnTo>
                    <a:pt x="65691" y="3773"/>
                  </a:lnTo>
                  <a:lnTo>
                    <a:pt x="65403" y="2612"/>
                  </a:lnTo>
                  <a:lnTo>
                    <a:pt x="65403" y="870"/>
                  </a:lnTo>
                  <a:lnTo>
                    <a:pt x="65979" y="580"/>
                  </a:lnTo>
                  <a:lnTo>
                    <a:pt x="67420" y="0"/>
                  </a:lnTo>
                  <a:lnTo>
                    <a:pt x="68860" y="290"/>
                  </a:lnTo>
                  <a:lnTo>
                    <a:pt x="69725" y="2031"/>
                  </a:lnTo>
                  <a:lnTo>
                    <a:pt x="70301" y="4353"/>
                  </a:lnTo>
                  <a:lnTo>
                    <a:pt x="71453" y="6385"/>
                  </a:lnTo>
                  <a:lnTo>
                    <a:pt x="71453" y="17415"/>
                  </a:lnTo>
                  <a:lnTo>
                    <a:pt x="71165" y="16834"/>
                  </a:lnTo>
                  <a:lnTo>
                    <a:pt x="69437" y="16254"/>
                  </a:lnTo>
                  <a:lnTo>
                    <a:pt x="68572" y="16544"/>
                  </a:lnTo>
                  <a:lnTo>
                    <a:pt x="64250" y="17705"/>
                  </a:lnTo>
                  <a:lnTo>
                    <a:pt x="60217" y="19446"/>
                  </a:lnTo>
                  <a:lnTo>
                    <a:pt x="55895" y="20898"/>
                  </a:lnTo>
                  <a:lnTo>
                    <a:pt x="54454" y="21478"/>
                  </a:lnTo>
                  <a:lnTo>
                    <a:pt x="52726" y="22059"/>
                  </a:lnTo>
                  <a:lnTo>
                    <a:pt x="50709" y="22930"/>
                  </a:lnTo>
                  <a:lnTo>
                    <a:pt x="52437" y="24671"/>
                  </a:lnTo>
                  <a:lnTo>
                    <a:pt x="53302" y="26122"/>
                  </a:lnTo>
                  <a:lnTo>
                    <a:pt x="54454" y="26993"/>
                  </a:lnTo>
                  <a:lnTo>
                    <a:pt x="60217" y="31057"/>
                  </a:lnTo>
                  <a:lnTo>
                    <a:pt x="65979" y="35120"/>
                  </a:lnTo>
                  <a:lnTo>
                    <a:pt x="71453" y="39474"/>
                  </a:lnTo>
                  <a:lnTo>
                    <a:pt x="76928" y="43538"/>
                  </a:lnTo>
                  <a:lnTo>
                    <a:pt x="81538" y="40345"/>
                  </a:lnTo>
                  <a:lnTo>
                    <a:pt x="86724" y="38893"/>
                  </a:lnTo>
                  <a:lnTo>
                    <a:pt x="86436" y="38313"/>
                  </a:lnTo>
                  <a:lnTo>
                    <a:pt x="86436" y="38023"/>
                  </a:lnTo>
                  <a:lnTo>
                    <a:pt x="80097" y="23220"/>
                  </a:lnTo>
                  <a:lnTo>
                    <a:pt x="83843" y="28444"/>
                  </a:lnTo>
                  <a:lnTo>
                    <a:pt x="87876" y="33379"/>
                  </a:lnTo>
                  <a:lnTo>
                    <a:pt x="89893" y="35701"/>
                  </a:lnTo>
                  <a:lnTo>
                    <a:pt x="92198" y="39184"/>
                  </a:lnTo>
                  <a:lnTo>
                    <a:pt x="95367" y="38023"/>
                  </a:lnTo>
                  <a:lnTo>
                    <a:pt x="98537" y="37732"/>
                  </a:lnTo>
                  <a:lnTo>
                    <a:pt x="100842" y="37442"/>
                  </a:lnTo>
                  <a:lnTo>
                    <a:pt x="103147" y="37152"/>
                  </a:lnTo>
                  <a:lnTo>
                    <a:pt x="103723" y="36862"/>
                  </a:lnTo>
                  <a:lnTo>
                    <a:pt x="105164" y="35991"/>
                  </a:lnTo>
                  <a:lnTo>
                    <a:pt x="105164" y="12480"/>
                  </a:lnTo>
                  <a:lnTo>
                    <a:pt x="103723" y="11319"/>
                  </a:lnTo>
                  <a:lnTo>
                    <a:pt x="103147" y="11319"/>
                  </a:lnTo>
                  <a:lnTo>
                    <a:pt x="94791" y="12190"/>
                  </a:lnTo>
                  <a:lnTo>
                    <a:pt x="86436" y="13061"/>
                  </a:lnTo>
                  <a:lnTo>
                    <a:pt x="78368" y="14222"/>
                  </a:lnTo>
                  <a:lnTo>
                    <a:pt x="75199" y="14512"/>
                  </a:lnTo>
                  <a:lnTo>
                    <a:pt x="75487" y="10449"/>
                  </a:lnTo>
                  <a:lnTo>
                    <a:pt x="88098" y="8840"/>
                  </a:lnTo>
                  <a:lnTo>
                    <a:pt x="100709" y="7412"/>
                  </a:lnTo>
                  <a:lnTo>
                    <a:pt x="102282" y="7256"/>
                  </a:lnTo>
                  <a:lnTo>
                    <a:pt x="104587" y="6966"/>
                  </a:lnTo>
                  <a:lnTo>
                    <a:pt x="105452" y="6095"/>
                  </a:lnTo>
                  <a:lnTo>
                    <a:pt x="105164" y="4063"/>
                  </a:lnTo>
                  <a:lnTo>
                    <a:pt x="105164" y="2612"/>
                  </a:lnTo>
                  <a:lnTo>
                    <a:pt x="105740" y="2031"/>
                  </a:lnTo>
                  <a:lnTo>
                    <a:pt x="106604" y="1160"/>
                  </a:lnTo>
                  <a:lnTo>
                    <a:pt x="107180" y="580"/>
                  </a:lnTo>
                  <a:lnTo>
                    <a:pt x="107757" y="1160"/>
                  </a:lnTo>
                  <a:lnTo>
                    <a:pt x="108909" y="1741"/>
                  </a:lnTo>
                  <a:lnTo>
                    <a:pt x="108909" y="2612"/>
                  </a:lnTo>
                  <a:lnTo>
                    <a:pt x="109773" y="6966"/>
                  </a:lnTo>
                  <a:lnTo>
                    <a:pt x="109773" y="6675"/>
                  </a:lnTo>
                  <a:lnTo>
                    <a:pt x="114095" y="7256"/>
                  </a:lnTo>
                  <a:lnTo>
                    <a:pt x="122451" y="7836"/>
                  </a:lnTo>
                  <a:lnTo>
                    <a:pt x="130518" y="8997"/>
                  </a:lnTo>
                  <a:lnTo>
                    <a:pt x="138586" y="10158"/>
                  </a:lnTo>
                  <a:lnTo>
                    <a:pt x="140602" y="10449"/>
                  </a:lnTo>
                  <a:lnTo>
                    <a:pt x="141755" y="10158"/>
                  </a:lnTo>
                  <a:lnTo>
                    <a:pt x="142331" y="18285"/>
                  </a:lnTo>
                  <a:lnTo>
                    <a:pt x="138586" y="25252"/>
                  </a:lnTo>
                  <a:lnTo>
                    <a:pt x="134552" y="31927"/>
                  </a:lnTo>
                  <a:lnTo>
                    <a:pt x="128789" y="37152"/>
                  </a:lnTo>
                  <a:lnTo>
                    <a:pt x="128501" y="37442"/>
                  </a:lnTo>
                  <a:lnTo>
                    <a:pt x="128213" y="38313"/>
                  </a:lnTo>
                  <a:lnTo>
                    <a:pt x="127637" y="38893"/>
                  </a:lnTo>
                  <a:lnTo>
                    <a:pt x="124468" y="35701"/>
                  </a:lnTo>
                  <a:lnTo>
                    <a:pt x="129942" y="30766"/>
                  </a:lnTo>
                  <a:lnTo>
                    <a:pt x="134264" y="24671"/>
                  </a:lnTo>
                  <a:lnTo>
                    <a:pt x="137721" y="17995"/>
                  </a:lnTo>
                  <a:lnTo>
                    <a:pt x="139450" y="14802"/>
                  </a:lnTo>
                  <a:lnTo>
                    <a:pt x="139162" y="14512"/>
                  </a:lnTo>
                  <a:lnTo>
                    <a:pt x="135992" y="13932"/>
                  </a:lnTo>
                  <a:lnTo>
                    <a:pt x="127637" y="13061"/>
                  </a:lnTo>
                  <a:lnTo>
                    <a:pt x="119570" y="12190"/>
                  </a:lnTo>
                  <a:lnTo>
                    <a:pt x="111214" y="11029"/>
                  </a:lnTo>
                  <a:lnTo>
                    <a:pt x="109485" y="11029"/>
                  </a:lnTo>
                  <a:lnTo>
                    <a:pt x="109197" y="12190"/>
                  </a:lnTo>
                  <a:lnTo>
                    <a:pt x="109197" y="36753"/>
                  </a:lnTo>
                  <a:lnTo>
                    <a:pt x="107757" y="36572"/>
                  </a:lnTo>
                  <a:lnTo>
                    <a:pt x="109197" y="38603"/>
                  </a:lnTo>
                  <a:lnTo>
                    <a:pt x="115071" y="41894"/>
                  </a:lnTo>
                  <a:lnTo>
                    <a:pt x="102450" y="41749"/>
                  </a:lnTo>
                  <a:lnTo>
                    <a:pt x="96232" y="42377"/>
                  </a:lnTo>
                  <a:lnTo>
                    <a:pt x="89029" y="42957"/>
                  </a:lnTo>
                  <a:lnTo>
                    <a:pt x="82402" y="44408"/>
                  </a:lnTo>
                  <a:lnTo>
                    <a:pt x="76063" y="47601"/>
                  </a:lnTo>
                  <a:lnTo>
                    <a:pt x="74911" y="48182"/>
                  </a:lnTo>
                  <a:lnTo>
                    <a:pt x="74335" y="49052"/>
                  </a:lnTo>
                  <a:lnTo>
                    <a:pt x="73470" y="49633"/>
                  </a:lnTo>
                  <a:lnTo>
                    <a:pt x="73470" y="50213"/>
                  </a:lnTo>
                  <a:lnTo>
                    <a:pt x="73758" y="50504"/>
                  </a:lnTo>
                  <a:lnTo>
                    <a:pt x="86225" y="53283"/>
                  </a:lnTo>
                  <a:lnTo>
                    <a:pt x="98729" y="54784"/>
                  </a:lnTo>
                  <a:lnTo>
                    <a:pt x="111249" y="55008"/>
                  </a:lnTo>
                  <a:lnTo>
                    <a:pt x="123761" y="53954"/>
                  </a:lnTo>
                  <a:lnTo>
                    <a:pt x="136243" y="51622"/>
                  </a:lnTo>
                  <a:lnTo>
                    <a:pt x="140602" y="50504"/>
                  </a:lnTo>
                  <a:lnTo>
                    <a:pt x="140602" y="50213"/>
                  </a:lnTo>
                  <a:lnTo>
                    <a:pt x="140890" y="49923"/>
                  </a:lnTo>
                  <a:lnTo>
                    <a:pt x="142619" y="44408"/>
                  </a:lnTo>
                  <a:lnTo>
                    <a:pt x="145789" y="48762"/>
                  </a:lnTo>
                  <a:lnTo>
                    <a:pt x="146077" y="49052"/>
                  </a:lnTo>
                  <a:lnTo>
                    <a:pt x="154962" y="50676"/>
                  </a:lnTo>
                  <a:lnTo>
                    <a:pt x="142862" y="548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41"/>
            <p:cNvSpPr/>
            <p:nvPr/>
          </p:nvSpPr>
          <p:spPr>
            <a:xfrm>
              <a:off x="616698" y="7226540"/>
              <a:ext cx="16407" cy="10627"/>
            </a:xfrm>
            <a:custGeom>
              <a:rect b="b" l="l" r="r" t="t"/>
              <a:pathLst>
                <a:path extrusionOk="0" h="10627" w="16407">
                  <a:moveTo>
                    <a:pt x="0" y="0"/>
                  </a:moveTo>
                  <a:lnTo>
                    <a:pt x="2857" y="1484"/>
                  </a:lnTo>
                  <a:lnTo>
                    <a:pt x="6603" y="3515"/>
                  </a:lnTo>
                  <a:lnTo>
                    <a:pt x="9484" y="2935"/>
                  </a:lnTo>
                  <a:lnTo>
                    <a:pt x="16407" y="10627"/>
                  </a:lnTo>
                  <a:lnTo>
                    <a:pt x="3298" y="6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41"/>
            <p:cNvSpPr/>
            <p:nvPr/>
          </p:nvSpPr>
          <p:spPr>
            <a:xfrm>
              <a:off x="708005" y="6993576"/>
              <a:ext cx="32987" cy="15502"/>
            </a:xfrm>
            <a:custGeom>
              <a:rect b="b" l="l" r="r" t="t"/>
              <a:pathLst>
                <a:path extrusionOk="0" h="15502" w="32987">
                  <a:moveTo>
                    <a:pt x="27948" y="15502"/>
                  </a:moveTo>
                  <a:lnTo>
                    <a:pt x="27948" y="14631"/>
                  </a:lnTo>
                  <a:lnTo>
                    <a:pt x="25643" y="13470"/>
                  </a:lnTo>
                  <a:lnTo>
                    <a:pt x="14369" y="7493"/>
                  </a:lnTo>
                  <a:lnTo>
                    <a:pt x="3137" y="1705"/>
                  </a:lnTo>
                  <a:lnTo>
                    <a:pt x="0" y="118"/>
                  </a:lnTo>
                  <a:lnTo>
                    <a:pt x="11804" y="0"/>
                  </a:lnTo>
                  <a:lnTo>
                    <a:pt x="22909" y="6117"/>
                  </a:lnTo>
                  <a:lnTo>
                    <a:pt x="32987" y="13046"/>
                  </a:lnTo>
                  <a:lnTo>
                    <a:pt x="27948" y="155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41"/>
            <p:cNvSpPr/>
            <p:nvPr/>
          </p:nvSpPr>
          <p:spPr>
            <a:xfrm>
              <a:off x="607161" y="6992824"/>
              <a:ext cx="88166" cy="47601"/>
            </a:xfrm>
            <a:custGeom>
              <a:rect b="b" l="l" r="r" t="t"/>
              <a:pathLst>
                <a:path extrusionOk="0" h="47601" w="88166">
                  <a:moveTo>
                    <a:pt x="5186" y="31637"/>
                  </a:moveTo>
                  <a:lnTo>
                    <a:pt x="288" y="29606"/>
                  </a:lnTo>
                  <a:lnTo>
                    <a:pt x="0" y="24671"/>
                  </a:lnTo>
                  <a:lnTo>
                    <a:pt x="1440" y="25542"/>
                  </a:lnTo>
                  <a:lnTo>
                    <a:pt x="2016" y="25832"/>
                  </a:lnTo>
                  <a:lnTo>
                    <a:pt x="2881" y="26122"/>
                  </a:lnTo>
                  <a:lnTo>
                    <a:pt x="17575" y="31347"/>
                  </a:lnTo>
                  <a:lnTo>
                    <a:pt x="19592" y="32218"/>
                  </a:lnTo>
                  <a:lnTo>
                    <a:pt x="20456" y="31347"/>
                  </a:lnTo>
                  <a:lnTo>
                    <a:pt x="21609" y="29606"/>
                  </a:lnTo>
                  <a:lnTo>
                    <a:pt x="25354" y="22639"/>
                  </a:lnTo>
                  <a:lnTo>
                    <a:pt x="29388" y="15964"/>
                  </a:lnTo>
                  <a:lnTo>
                    <a:pt x="35151" y="10739"/>
                  </a:lnTo>
                  <a:lnTo>
                    <a:pt x="35727" y="10449"/>
                  </a:lnTo>
                  <a:lnTo>
                    <a:pt x="36015" y="9578"/>
                  </a:lnTo>
                  <a:lnTo>
                    <a:pt x="36591" y="8997"/>
                  </a:lnTo>
                  <a:lnTo>
                    <a:pt x="33998" y="8127"/>
                  </a:lnTo>
                  <a:lnTo>
                    <a:pt x="31693" y="7256"/>
                  </a:lnTo>
                  <a:lnTo>
                    <a:pt x="29388" y="6675"/>
                  </a:lnTo>
                  <a:lnTo>
                    <a:pt x="32846" y="3192"/>
                  </a:lnTo>
                  <a:lnTo>
                    <a:pt x="36303" y="4063"/>
                  </a:lnTo>
                  <a:lnTo>
                    <a:pt x="48899" y="5987"/>
                  </a:lnTo>
                  <a:lnTo>
                    <a:pt x="61439" y="6155"/>
                  </a:lnTo>
                  <a:lnTo>
                    <a:pt x="67997" y="5514"/>
                  </a:lnTo>
                  <a:lnTo>
                    <a:pt x="74912" y="4934"/>
                  </a:lnTo>
                  <a:lnTo>
                    <a:pt x="81827" y="3483"/>
                  </a:lnTo>
                  <a:lnTo>
                    <a:pt x="88166" y="0"/>
                  </a:lnTo>
                  <a:lnTo>
                    <a:pt x="87013" y="4353"/>
                  </a:lnTo>
                  <a:lnTo>
                    <a:pt x="82403" y="7256"/>
                  </a:lnTo>
                  <a:lnTo>
                    <a:pt x="77505" y="8997"/>
                  </a:lnTo>
                  <a:lnTo>
                    <a:pt x="77505" y="9578"/>
                  </a:lnTo>
                  <a:lnTo>
                    <a:pt x="80386" y="19156"/>
                  </a:lnTo>
                  <a:lnTo>
                    <a:pt x="76352" y="14222"/>
                  </a:lnTo>
                  <a:lnTo>
                    <a:pt x="74336" y="12190"/>
                  </a:lnTo>
                  <a:lnTo>
                    <a:pt x="72031" y="8707"/>
                  </a:lnTo>
                  <a:lnTo>
                    <a:pt x="68573" y="9868"/>
                  </a:lnTo>
                  <a:lnTo>
                    <a:pt x="65692" y="10158"/>
                  </a:lnTo>
                  <a:lnTo>
                    <a:pt x="63387" y="10449"/>
                  </a:lnTo>
                  <a:lnTo>
                    <a:pt x="61082" y="10739"/>
                  </a:lnTo>
                  <a:lnTo>
                    <a:pt x="60217" y="11029"/>
                  </a:lnTo>
                  <a:lnTo>
                    <a:pt x="59065" y="11900"/>
                  </a:lnTo>
                  <a:lnTo>
                    <a:pt x="59065" y="12771"/>
                  </a:lnTo>
                  <a:lnTo>
                    <a:pt x="58777" y="20027"/>
                  </a:lnTo>
                  <a:lnTo>
                    <a:pt x="58777" y="27284"/>
                  </a:lnTo>
                  <a:lnTo>
                    <a:pt x="59065" y="34540"/>
                  </a:lnTo>
                  <a:lnTo>
                    <a:pt x="59065" y="35411"/>
                  </a:lnTo>
                  <a:lnTo>
                    <a:pt x="60217" y="36572"/>
                  </a:lnTo>
                  <a:lnTo>
                    <a:pt x="59641" y="40926"/>
                  </a:lnTo>
                  <a:lnTo>
                    <a:pt x="58777" y="41506"/>
                  </a:lnTo>
                  <a:lnTo>
                    <a:pt x="58777" y="44118"/>
                  </a:lnTo>
                  <a:lnTo>
                    <a:pt x="59065" y="44699"/>
                  </a:lnTo>
                  <a:lnTo>
                    <a:pt x="58777" y="45279"/>
                  </a:lnTo>
                  <a:lnTo>
                    <a:pt x="58201" y="45860"/>
                  </a:lnTo>
                  <a:lnTo>
                    <a:pt x="57624" y="46731"/>
                  </a:lnTo>
                  <a:lnTo>
                    <a:pt x="57048" y="47311"/>
                  </a:lnTo>
                  <a:lnTo>
                    <a:pt x="56472" y="11319"/>
                  </a:lnTo>
                  <a:lnTo>
                    <a:pt x="54743" y="9288"/>
                  </a:lnTo>
                  <a:lnTo>
                    <a:pt x="54803" y="11109"/>
                  </a:lnTo>
                  <a:lnTo>
                    <a:pt x="47252" y="10158"/>
                  </a:lnTo>
                  <a:lnTo>
                    <a:pt x="44371" y="9868"/>
                  </a:lnTo>
                  <a:lnTo>
                    <a:pt x="42066" y="10158"/>
                  </a:lnTo>
                  <a:lnTo>
                    <a:pt x="39761" y="12190"/>
                  </a:lnTo>
                  <a:lnTo>
                    <a:pt x="33998" y="17125"/>
                  </a:lnTo>
                  <a:lnTo>
                    <a:pt x="29964" y="23220"/>
                  </a:lnTo>
                  <a:lnTo>
                    <a:pt x="26219" y="29896"/>
                  </a:lnTo>
                  <a:lnTo>
                    <a:pt x="24778" y="33089"/>
                  </a:lnTo>
                  <a:lnTo>
                    <a:pt x="24778" y="33379"/>
                  </a:lnTo>
                  <a:lnTo>
                    <a:pt x="28236" y="33959"/>
                  </a:lnTo>
                  <a:lnTo>
                    <a:pt x="36303" y="34830"/>
                  </a:lnTo>
                  <a:lnTo>
                    <a:pt x="44659" y="35701"/>
                  </a:lnTo>
                  <a:lnTo>
                    <a:pt x="52726" y="36572"/>
                  </a:lnTo>
                  <a:lnTo>
                    <a:pt x="54455" y="40926"/>
                  </a:lnTo>
                  <a:lnTo>
                    <a:pt x="54455" y="41216"/>
                  </a:lnTo>
                  <a:lnTo>
                    <a:pt x="50133" y="40635"/>
                  </a:lnTo>
                  <a:lnTo>
                    <a:pt x="41778" y="40055"/>
                  </a:lnTo>
                  <a:lnTo>
                    <a:pt x="33422" y="38894"/>
                  </a:lnTo>
                  <a:lnTo>
                    <a:pt x="25354" y="37733"/>
                  </a:lnTo>
                  <a:lnTo>
                    <a:pt x="23338" y="37152"/>
                  </a:lnTo>
                  <a:lnTo>
                    <a:pt x="22185" y="37733"/>
                  </a:lnTo>
                  <a:lnTo>
                    <a:pt x="21609" y="39765"/>
                  </a:lnTo>
                  <a:lnTo>
                    <a:pt x="21033" y="41506"/>
                  </a:lnTo>
                  <a:lnTo>
                    <a:pt x="20168" y="43248"/>
                  </a:lnTo>
                  <a:lnTo>
                    <a:pt x="19592" y="44989"/>
                  </a:lnTo>
                  <a:lnTo>
                    <a:pt x="18728" y="47601"/>
                  </a:lnTo>
                  <a:lnTo>
                    <a:pt x="18439" y="36281"/>
                  </a:lnTo>
                  <a:lnTo>
                    <a:pt x="18439" y="35991"/>
                  </a:lnTo>
                  <a:lnTo>
                    <a:pt x="18354" y="36250"/>
                  </a:lnTo>
                  <a:lnTo>
                    <a:pt x="15270" y="35120"/>
                  </a:lnTo>
                  <a:lnTo>
                    <a:pt x="10084" y="33379"/>
                  </a:lnTo>
                  <a:lnTo>
                    <a:pt x="5186" y="316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41"/>
            <p:cNvSpPr/>
            <p:nvPr/>
          </p:nvSpPr>
          <p:spPr>
            <a:xfrm>
              <a:off x="659888" y="7003934"/>
              <a:ext cx="4321" cy="36201"/>
            </a:xfrm>
            <a:custGeom>
              <a:rect b="b" l="l" r="r" t="t"/>
              <a:pathLst>
                <a:path extrusionOk="0" h="36201" w="4321">
                  <a:moveTo>
                    <a:pt x="2305" y="23140"/>
                  </a:moveTo>
                  <a:lnTo>
                    <a:pt x="2305" y="6885"/>
                  </a:lnTo>
                  <a:lnTo>
                    <a:pt x="2077" y="0"/>
                  </a:lnTo>
                  <a:lnTo>
                    <a:pt x="3745" y="210"/>
                  </a:lnTo>
                  <a:lnTo>
                    <a:pt x="4321" y="36201"/>
                  </a:lnTo>
                  <a:lnTo>
                    <a:pt x="3457" y="35621"/>
                  </a:lnTo>
                  <a:lnTo>
                    <a:pt x="2593" y="35040"/>
                  </a:lnTo>
                  <a:lnTo>
                    <a:pt x="2305" y="34170"/>
                  </a:lnTo>
                  <a:lnTo>
                    <a:pt x="1728" y="29816"/>
                  </a:lnTo>
                  <a:lnTo>
                    <a:pt x="0" y="25462"/>
                  </a:lnTo>
                  <a:lnTo>
                    <a:pt x="2016" y="25752"/>
                  </a:lnTo>
                  <a:lnTo>
                    <a:pt x="2305" y="24591"/>
                  </a:lnTo>
                  <a:lnTo>
                    <a:pt x="2305" y="23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41"/>
            <p:cNvSpPr/>
            <p:nvPr/>
          </p:nvSpPr>
          <p:spPr>
            <a:xfrm>
              <a:off x="556451" y="6981012"/>
              <a:ext cx="214940" cy="59704"/>
            </a:xfrm>
            <a:custGeom>
              <a:rect b="b" l="l" r="r" t="t"/>
              <a:pathLst>
                <a:path extrusionOk="0" h="59704" w="214940">
                  <a:moveTo>
                    <a:pt x="126553" y="50863"/>
                  </a:moveTo>
                  <a:lnTo>
                    <a:pt x="113942" y="52291"/>
                  </a:lnTo>
                  <a:lnTo>
                    <a:pt x="112368" y="52447"/>
                  </a:lnTo>
                  <a:lnTo>
                    <a:pt x="110351" y="52737"/>
                  </a:lnTo>
                  <a:lnTo>
                    <a:pt x="110927" y="48384"/>
                  </a:lnTo>
                  <a:lnTo>
                    <a:pt x="111792" y="48384"/>
                  </a:lnTo>
                  <a:lnTo>
                    <a:pt x="119859" y="47513"/>
                  </a:lnTo>
                  <a:lnTo>
                    <a:pt x="128215" y="46642"/>
                  </a:lnTo>
                  <a:lnTo>
                    <a:pt x="136570" y="45481"/>
                  </a:lnTo>
                  <a:lnTo>
                    <a:pt x="139452" y="45191"/>
                  </a:lnTo>
                  <a:lnTo>
                    <a:pt x="139740" y="44320"/>
                  </a:lnTo>
                  <a:lnTo>
                    <a:pt x="138299" y="41998"/>
                  </a:lnTo>
                  <a:lnTo>
                    <a:pt x="134554" y="36483"/>
                  </a:lnTo>
                  <a:lnTo>
                    <a:pt x="131096" y="30968"/>
                  </a:lnTo>
                  <a:lnTo>
                    <a:pt x="128215" y="21390"/>
                  </a:lnTo>
                  <a:lnTo>
                    <a:pt x="128503" y="21680"/>
                  </a:lnTo>
                  <a:lnTo>
                    <a:pt x="134554" y="27776"/>
                  </a:lnTo>
                  <a:lnTo>
                    <a:pt x="139452" y="34451"/>
                  </a:lnTo>
                  <a:lnTo>
                    <a:pt x="143197" y="42288"/>
                  </a:lnTo>
                  <a:lnTo>
                    <a:pt x="143485" y="42869"/>
                  </a:lnTo>
                  <a:lnTo>
                    <a:pt x="145502" y="43449"/>
                  </a:lnTo>
                  <a:lnTo>
                    <a:pt x="146367" y="43159"/>
                  </a:lnTo>
                  <a:lnTo>
                    <a:pt x="150400" y="41998"/>
                  </a:lnTo>
                  <a:lnTo>
                    <a:pt x="154722" y="40256"/>
                  </a:lnTo>
                  <a:lnTo>
                    <a:pt x="158756" y="38805"/>
                  </a:lnTo>
                  <a:lnTo>
                    <a:pt x="160485" y="38225"/>
                  </a:lnTo>
                  <a:lnTo>
                    <a:pt x="161925" y="37644"/>
                  </a:lnTo>
                  <a:lnTo>
                    <a:pt x="163942" y="36483"/>
                  </a:lnTo>
                  <a:lnTo>
                    <a:pt x="162502" y="35032"/>
                  </a:lnTo>
                  <a:lnTo>
                    <a:pt x="161349" y="33581"/>
                  </a:lnTo>
                  <a:lnTo>
                    <a:pt x="160197" y="32710"/>
                  </a:lnTo>
                  <a:lnTo>
                    <a:pt x="154722" y="28646"/>
                  </a:lnTo>
                  <a:lnTo>
                    <a:pt x="148672" y="24583"/>
                  </a:lnTo>
                  <a:lnTo>
                    <a:pt x="143197" y="20229"/>
                  </a:lnTo>
                  <a:lnTo>
                    <a:pt x="137723" y="16165"/>
                  </a:lnTo>
                  <a:lnTo>
                    <a:pt x="138875" y="11811"/>
                  </a:lnTo>
                  <a:lnTo>
                    <a:pt x="139740" y="11521"/>
                  </a:lnTo>
                  <a:lnTo>
                    <a:pt x="140604" y="10650"/>
                  </a:lnTo>
                  <a:lnTo>
                    <a:pt x="141468" y="10070"/>
                  </a:lnTo>
                  <a:lnTo>
                    <a:pt x="141180" y="9780"/>
                  </a:lnTo>
                  <a:lnTo>
                    <a:pt x="141180" y="9199"/>
                  </a:lnTo>
                  <a:lnTo>
                    <a:pt x="128657" y="6429"/>
                  </a:lnTo>
                  <a:lnTo>
                    <a:pt x="116172" y="4926"/>
                  </a:lnTo>
                  <a:lnTo>
                    <a:pt x="103702" y="4690"/>
                  </a:lnTo>
                  <a:lnTo>
                    <a:pt x="91225" y="5721"/>
                  </a:lnTo>
                  <a:lnTo>
                    <a:pt x="78718" y="8019"/>
                  </a:lnTo>
                  <a:lnTo>
                    <a:pt x="74047" y="9199"/>
                  </a:lnTo>
                  <a:lnTo>
                    <a:pt x="74047" y="9780"/>
                  </a:lnTo>
                  <a:lnTo>
                    <a:pt x="73759" y="10070"/>
                  </a:lnTo>
                  <a:lnTo>
                    <a:pt x="74912" y="10941"/>
                  </a:lnTo>
                  <a:lnTo>
                    <a:pt x="75776" y="11811"/>
                  </a:lnTo>
                  <a:lnTo>
                    <a:pt x="76641" y="12102"/>
                  </a:lnTo>
                  <a:lnTo>
                    <a:pt x="80098" y="13553"/>
                  </a:lnTo>
                  <a:lnTo>
                    <a:pt x="83556" y="15004"/>
                  </a:lnTo>
                  <a:lnTo>
                    <a:pt x="80098" y="18487"/>
                  </a:lnTo>
                  <a:lnTo>
                    <a:pt x="78369" y="18197"/>
                  </a:lnTo>
                  <a:lnTo>
                    <a:pt x="76352" y="18197"/>
                  </a:lnTo>
                  <a:lnTo>
                    <a:pt x="74912" y="19068"/>
                  </a:lnTo>
                  <a:lnTo>
                    <a:pt x="70590" y="21100"/>
                  </a:lnTo>
                  <a:lnTo>
                    <a:pt x="66268" y="23712"/>
                  </a:lnTo>
                  <a:lnTo>
                    <a:pt x="67709" y="17907"/>
                  </a:lnTo>
                  <a:lnTo>
                    <a:pt x="69149" y="16746"/>
                  </a:lnTo>
                  <a:lnTo>
                    <a:pt x="70590" y="16165"/>
                  </a:lnTo>
                  <a:lnTo>
                    <a:pt x="72031" y="15295"/>
                  </a:lnTo>
                  <a:lnTo>
                    <a:pt x="69149" y="10941"/>
                  </a:lnTo>
                  <a:lnTo>
                    <a:pt x="68861" y="10650"/>
                  </a:lnTo>
                  <a:lnTo>
                    <a:pt x="64539" y="12392"/>
                  </a:lnTo>
                  <a:lnTo>
                    <a:pt x="59065" y="14714"/>
                  </a:lnTo>
                  <a:lnTo>
                    <a:pt x="53591" y="17036"/>
                  </a:lnTo>
                  <a:lnTo>
                    <a:pt x="48116" y="19648"/>
                  </a:lnTo>
                  <a:lnTo>
                    <a:pt x="43794" y="21970"/>
                  </a:lnTo>
                  <a:lnTo>
                    <a:pt x="40049" y="24873"/>
                  </a:lnTo>
                  <a:lnTo>
                    <a:pt x="35727" y="27195"/>
                  </a:lnTo>
                  <a:lnTo>
                    <a:pt x="35727" y="28356"/>
                  </a:lnTo>
                  <a:lnTo>
                    <a:pt x="38608" y="30098"/>
                  </a:lnTo>
                  <a:lnTo>
                    <a:pt x="41489" y="31549"/>
                  </a:lnTo>
                  <a:lnTo>
                    <a:pt x="44083" y="33290"/>
                  </a:lnTo>
                  <a:lnTo>
                    <a:pt x="46099" y="34742"/>
                  </a:lnTo>
                  <a:lnTo>
                    <a:pt x="47252" y="34161"/>
                  </a:lnTo>
                  <a:lnTo>
                    <a:pt x="48981" y="32710"/>
                  </a:lnTo>
                  <a:lnTo>
                    <a:pt x="50709" y="36483"/>
                  </a:lnTo>
                  <a:lnTo>
                    <a:pt x="50997" y="41418"/>
                  </a:lnTo>
                  <a:lnTo>
                    <a:pt x="48404" y="40256"/>
                  </a:lnTo>
                  <a:lnTo>
                    <a:pt x="46964" y="40837"/>
                  </a:lnTo>
                  <a:lnTo>
                    <a:pt x="45523" y="42869"/>
                  </a:lnTo>
                  <a:lnTo>
                    <a:pt x="42354" y="47513"/>
                  </a:lnTo>
                  <a:lnTo>
                    <a:pt x="38896" y="51867"/>
                  </a:lnTo>
                  <a:lnTo>
                    <a:pt x="36015" y="56511"/>
                  </a:lnTo>
                  <a:lnTo>
                    <a:pt x="34574" y="58833"/>
                  </a:lnTo>
                  <a:lnTo>
                    <a:pt x="32846" y="59704"/>
                  </a:lnTo>
                  <a:lnTo>
                    <a:pt x="29676" y="58833"/>
                  </a:lnTo>
                  <a:lnTo>
                    <a:pt x="31693" y="55060"/>
                  </a:lnTo>
                  <a:lnTo>
                    <a:pt x="33998" y="51576"/>
                  </a:lnTo>
                  <a:lnTo>
                    <a:pt x="36015" y="48384"/>
                  </a:lnTo>
                  <a:lnTo>
                    <a:pt x="38320" y="44901"/>
                  </a:lnTo>
                  <a:lnTo>
                    <a:pt x="40913" y="41708"/>
                  </a:lnTo>
                  <a:lnTo>
                    <a:pt x="43506" y="38225"/>
                  </a:lnTo>
                  <a:lnTo>
                    <a:pt x="39761" y="35903"/>
                  </a:lnTo>
                  <a:lnTo>
                    <a:pt x="36303" y="33581"/>
                  </a:lnTo>
                  <a:lnTo>
                    <a:pt x="32558" y="31549"/>
                  </a:lnTo>
                  <a:lnTo>
                    <a:pt x="29964" y="31839"/>
                  </a:lnTo>
                  <a:lnTo>
                    <a:pt x="29100" y="32420"/>
                  </a:lnTo>
                  <a:lnTo>
                    <a:pt x="19712" y="40882"/>
                  </a:lnTo>
                  <a:lnTo>
                    <a:pt x="11231" y="50354"/>
                  </a:lnTo>
                  <a:lnTo>
                    <a:pt x="6338" y="56801"/>
                  </a:lnTo>
                  <a:lnTo>
                    <a:pt x="4898" y="59123"/>
                  </a:lnTo>
                  <a:lnTo>
                    <a:pt x="2881" y="59704"/>
                  </a:lnTo>
                  <a:lnTo>
                    <a:pt x="7292" y="48267"/>
                  </a:lnTo>
                  <a:lnTo>
                    <a:pt x="15767" y="38893"/>
                  </a:lnTo>
                  <a:lnTo>
                    <a:pt x="26896" y="28754"/>
                  </a:lnTo>
                  <a:lnTo>
                    <a:pt x="37316" y="21001"/>
                  </a:lnTo>
                  <a:lnTo>
                    <a:pt x="48269" y="14416"/>
                  </a:lnTo>
                  <a:lnTo>
                    <a:pt x="59769" y="9027"/>
                  </a:lnTo>
                  <a:lnTo>
                    <a:pt x="71826" y="4866"/>
                  </a:lnTo>
                  <a:lnTo>
                    <a:pt x="84453" y="1961"/>
                  </a:lnTo>
                  <a:lnTo>
                    <a:pt x="92776" y="782"/>
                  </a:lnTo>
                  <a:lnTo>
                    <a:pt x="108866" y="0"/>
                  </a:lnTo>
                  <a:lnTo>
                    <a:pt x="123980" y="976"/>
                  </a:lnTo>
                  <a:lnTo>
                    <a:pt x="138106" y="3522"/>
                  </a:lnTo>
                  <a:lnTo>
                    <a:pt x="151235" y="7447"/>
                  </a:lnTo>
                  <a:lnTo>
                    <a:pt x="163358" y="12563"/>
                  </a:lnTo>
                  <a:lnTo>
                    <a:pt x="151553" y="12682"/>
                  </a:lnTo>
                  <a:lnTo>
                    <a:pt x="148095" y="10650"/>
                  </a:lnTo>
                  <a:lnTo>
                    <a:pt x="145214" y="11231"/>
                  </a:lnTo>
                  <a:lnTo>
                    <a:pt x="142621" y="15295"/>
                  </a:lnTo>
                  <a:lnTo>
                    <a:pt x="153509" y="21944"/>
                  </a:lnTo>
                  <a:lnTo>
                    <a:pt x="163392" y="29910"/>
                  </a:lnTo>
                  <a:lnTo>
                    <a:pt x="167112" y="33290"/>
                  </a:lnTo>
                  <a:lnTo>
                    <a:pt x="167688" y="33871"/>
                  </a:lnTo>
                  <a:lnTo>
                    <a:pt x="169417" y="33871"/>
                  </a:lnTo>
                  <a:lnTo>
                    <a:pt x="169993" y="33581"/>
                  </a:lnTo>
                  <a:lnTo>
                    <a:pt x="172586" y="32420"/>
                  </a:lnTo>
                  <a:lnTo>
                    <a:pt x="174891" y="30968"/>
                  </a:lnTo>
                  <a:lnTo>
                    <a:pt x="177196" y="29517"/>
                  </a:lnTo>
                  <a:lnTo>
                    <a:pt x="179501" y="28066"/>
                  </a:lnTo>
                  <a:lnTo>
                    <a:pt x="184540" y="25610"/>
                  </a:lnTo>
                  <a:lnTo>
                    <a:pt x="193580" y="33161"/>
                  </a:lnTo>
                  <a:lnTo>
                    <a:pt x="201572" y="41146"/>
                  </a:lnTo>
                  <a:lnTo>
                    <a:pt x="208507" y="49375"/>
                  </a:lnTo>
                  <a:lnTo>
                    <a:pt x="214374" y="57658"/>
                  </a:lnTo>
                  <a:lnTo>
                    <a:pt x="214940" y="58543"/>
                  </a:lnTo>
                  <a:lnTo>
                    <a:pt x="212923" y="59704"/>
                  </a:lnTo>
                  <a:lnTo>
                    <a:pt x="210907" y="59704"/>
                  </a:lnTo>
                  <a:lnTo>
                    <a:pt x="209466" y="57672"/>
                  </a:lnTo>
                  <a:lnTo>
                    <a:pt x="205432" y="52737"/>
                  </a:lnTo>
                  <a:lnTo>
                    <a:pt x="201687" y="47513"/>
                  </a:lnTo>
                  <a:lnTo>
                    <a:pt x="197077" y="42869"/>
                  </a:lnTo>
                  <a:lnTo>
                    <a:pt x="193331" y="38805"/>
                  </a:lnTo>
                  <a:lnTo>
                    <a:pt x="189009" y="35032"/>
                  </a:lnTo>
                  <a:lnTo>
                    <a:pt x="184687" y="31549"/>
                  </a:lnTo>
                  <a:lnTo>
                    <a:pt x="184111" y="30968"/>
                  </a:lnTo>
                  <a:lnTo>
                    <a:pt x="182382" y="31259"/>
                  </a:lnTo>
                  <a:lnTo>
                    <a:pt x="181806" y="31839"/>
                  </a:lnTo>
                  <a:lnTo>
                    <a:pt x="179213" y="33000"/>
                  </a:lnTo>
                  <a:lnTo>
                    <a:pt x="176620" y="34742"/>
                  </a:lnTo>
                  <a:lnTo>
                    <a:pt x="174027" y="36193"/>
                  </a:lnTo>
                  <a:lnTo>
                    <a:pt x="171433" y="37934"/>
                  </a:lnTo>
                  <a:lnTo>
                    <a:pt x="171433" y="38225"/>
                  </a:lnTo>
                  <a:lnTo>
                    <a:pt x="173162" y="40547"/>
                  </a:lnTo>
                  <a:lnTo>
                    <a:pt x="176908" y="45771"/>
                  </a:lnTo>
                  <a:lnTo>
                    <a:pt x="180365" y="50706"/>
                  </a:lnTo>
                  <a:lnTo>
                    <a:pt x="183823" y="55930"/>
                  </a:lnTo>
                  <a:lnTo>
                    <a:pt x="184399" y="56801"/>
                  </a:lnTo>
                  <a:lnTo>
                    <a:pt x="184687" y="57672"/>
                  </a:lnTo>
                  <a:lnTo>
                    <a:pt x="185263" y="58833"/>
                  </a:lnTo>
                  <a:lnTo>
                    <a:pt x="182382" y="59704"/>
                  </a:lnTo>
                  <a:lnTo>
                    <a:pt x="180942" y="59123"/>
                  </a:lnTo>
                  <a:lnTo>
                    <a:pt x="179501" y="57091"/>
                  </a:lnTo>
                  <a:lnTo>
                    <a:pt x="176332" y="52157"/>
                  </a:lnTo>
                  <a:lnTo>
                    <a:pt x="172874" y="47513"/>
                  </a:lnTo>
                  <a:lnTo>
                    <a:pt x="169417" y="42579"/>
                  </a:lnTo>
                  <a:lnTo>
                    <a:pt x="168264" y="40547"/>
                  </a:lnTo>
                  <a:lnTo>
                    <a:pt x="166535" y="40256"/>
                  </a:lnTo>
                  <a:lnTo>
                    <a:pt x="164230" y="41127"/>
                  </a:lnTo>
                  <a:lnTo>
                    <a:pt x="159044" y="43449"/>
                  </a:lnTo>
                  <a:lnTo>
                    <a:pt x="153858" y="45191"/>
                  </a:lnTo>
                  <a:lnTo>
                    <a:pt x="148672" y="46932"/>
                  </a:lnTo>
                  <a:lnTo>
                    <a:pt x="146367" y="47513"/>
                  </a:lnTo>
                  <a:lnTo>
                    <a:pt x="146079" y="48384"/>
                  </a:lnTo>
                  <a:lnTo>
                    <a:pt x="146943" y="50415"/>
                  </a:lnTo>
                  <a:lnTo>
                    <a:pt x="147807" y="52157"/>
                  </a:lnTo>
                  <a:lnTo>
                    <a:pt x="148672" y="54189"/>
                  </a:lnTo>
                  <a:lnTo>
                    <a:pt x="149248" y="55930"/>
                  </a:lnTo>
                  <a:lnTo>
                    <a:pt x="149248" y="58833"/>
                  </a:lnTo>
                  <a:lnTo>
                    <a:pt x="148672" y="59123"/>
                  </a:lnTo>
                  <a:lnTo>
                    <a:pt x="147231" y="59704"/>
                  </a:lnTo>
                  <a:lnTo>
                    <a:pt x="145790" y="59413"/>
                  </a:lnTo>
                  <a:lnTo>
                    <a:pt x="145214" y="57672"/>
                  </a:lnTo>
                  <a:lnTo>
                    <a:pt x="144350" y="55350"/>
                  </a:lnTo>
                  <a:lnTo>
                    <a:pt x="143485" y="53318"/>
                  </a:lnTo>
                  <a:lnTo>
                    <a:pt x="142621" y="50996"/>
                  </a:lnTo>
                  <a:lnTo>
                    <a:pt x="142045" y="49254"/>
                  </a:lnTo>
                  <a:lnTo>
                    <a:pt x="141180" y="48964"/>
                  </a:lnTo>
                  <a:lnTo>
                    <a:pt x="139164" y="49254"/>
                  </a:lnTo>
                  <a:lnTo>
                    <a:pt x="126553" y="508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41"/>
            <p:cNvSpPr/>
            <p:nvPr/>
          </p:nvSpPr>
          <p:spPr>
            <a:xfrm>
              <a:off x="621567" y="7029075"/>
              <a:ext cx="4321" cy="11641"/>
            </a:xfrm>
            <a:custGeom>
              <a:rect b="b" l="l" r="r" t="t"/>
              <a:pathLst>
                <a:path extrusionOk="0" h="11641" w="4321">
                  <a:moveTo>
                    <a:pt x="864" y="8158"/>
                  </a:moveTo>
                  <a:lnTo>
                    <a:pt x="1728" y="5546"/>
                  </a:lnTo>
                  <a:lnTo>
                    <a:pt x="2881" y="3224"/>
                  </a:lnTo>
                  <a:lnTo>
                    <a:pt x="3948" y="0"/>
                  </a:lnTo>
                  <a:lnTo>
                    <a:pt x="4321" y="11351"/>
                  </a:lnTo>
                  <a:lnTo>
                    <a:pt x="2593" y="11641"/>
                  </a:lnTo>
                  <a:lnTo>
                    <a:pt x="0" y="10770"/>
                  </a:lnTo>
                  <a:lnTo>
                    <a:pt x="864" y="81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41"/>
            <p:cNvSpPr/>
            <p:nvPr/>
          </p:nvSpPr>
          <p:spPr>
            <a:xfrm>
              <a:off x="605432" y="6998920"/>
              <a:ext cx="18728" cy="18576"/>
            </a:xfrm>
            <a:custGeom>
              <a:rect b="b" l="l" r="r" t="t"/>
              <a:pathLst>
                <a:path extrusionOk="0" h="18576" w="18728">
                  <a:moveTo>
                    <a:pt x="6050" y="9578"/>
                  </a:moveTo>
                  <a:lnTo>
                    <a:pt x="12389" y="4934"/>
                  </a:lnTo>
                  <a:lnTo>
                    <a:pt x="18728" y="0"/>
                  </a:lnTo>
                  <a:lnTo>
                    <a:pt x="17287" y="5805"/>
                  </a:lnTo>
                  <a:lnTo>
                    <a:pt x="13541" y="8707"/>
                  </a:lnTo>
                  <a:lnTo>
                    <a:pt x="9508" y="11610"/>
                  </a:lnTo>
                  <a:lnTo>
                    <a:pt x="6050" y="15093"/>
                  </a:lnTo>
                  <a:lnTo>
                    <a:pt x="1728" y="18576"/>
                  </a:lnTo>
                  <a:lnTo>
                    <a:pt x="0" y="14803"/>
                  </a:lnTo>
                  <a:lnTo>
                    <a:pt x="6050" y="95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41"/>
            <p:cNvSpPr/>
            <p:nvPr/>
          </p:nvSpPr>
          <p:spPr>
            <a:xfrm>
              <a:off x="557676" y="7208821"/>
              <a:ext cx="38639" cy="56841"/>
            </a:xfrm>
            <a:custGeom>
              <a:rect b="b" l="l" r="r" t="t"/>
              <a:pathLst>
                <a:path extrusionOk="0" h="56841" w="38639">
                  <a:moveTo>
                    <a:pt x="36082" y="7751"/>
                  </a:moveTo>
                  <a:lnTo>
                    <a:pt x="37503" y="10334"/>
                  </a:lnTo>
                  <a:lnTo>
                    <a:pt x="38355" y="13205"/>
                  </a:lnTo>
                  <a:lnTo>
                    <a:pt x="38355" y="19808"/>
                  </a:lnTo>
                  <a:lnTo>
                    <a:pt x="37503" y="22966"/>
                  </a:lnTo>
                  <a:lnTo>
                    <a:pt x="35798" y="26124"/>
                  </a:lnTo>
                  <a:lnTo>
                    <a:pt x="34093" y="29282"/>
                  </a:lnTo>
                  <a:lnTo>
                    <a:pt x="31252" y="32726"/>
                  </a:lnTo>
                  <a:lnTo>
                    <a:pt x="26706" y="36171"/>
                  </a:lnTo>
                  <a:lnTo>
                    <a:pt x="24149" y="38468"/>
                  </a:lnTo>
                  <a:lnTo>
                    <a:pt x="22445" y="39903"/>
                  </a:lnTo>
                  <a:lnTo>
                    <a:pt x="21592" y="40765"/>
                  </a:lnTo>
                  <a:lnTo>
                    <a:pt x="20740" y="41626"/>
                  </a:lnTo>
                  <a:lnTo>
                    <a:pt x="19603" y="42774"/>
                  </a:lnTo>
                  <a:lnTo>
                    <a:pt x="18467" y="44210"/>
                  </a:lnTo>
                  <a:lnTo>
                    <a:pt x="38639" y="44210"/>
                  </a:lnTo>
                  <a:lnTo>
                    <a:pt x="38639" y="56841"/>
                  </a:lnTo>
                  <a:lnTo>
                    <a:pt x="0" y="56841"/>
                  </a:lnTo>
                  <a:lnTo>
                    <a:pt x="568" y="52248"/>
                  </a:lnTo>
                  <a:lnTo>
                    <a:pt x="1704" y="47942"/>
                  </a:lnTo>
                  <a:lnTo>
                    <a:pt x="3977" y="43922"/>
                  </a:lnTo>
                  <a:lnTo>
                    <a:pt x="6250" y="39903"/>
                  </a:lnTo>
                  <a:lnTo>
                    <a:pt x="10512" y="35023"/>
                  </a:lnTo>
                  <a:lnTo>
                    <a:pt x="16762" y="29569"/>
                  </a:lnTo>
                  <a:lnTo>
                    <a:pt x="20456" y="26124"/>
                  </a:lnTo>
                  <a:lnTo>
                    <a:pt x="22729" y="23540"/>
                  </a:lnTo>
                  <a:lnTo>
                    <a:pt x="23865" y="21817"/>
                  </a:lnTo>
                  <a:lnTo>
                    <a:pt x="25002" y="20095"/>
                  </a:lnTo>
                  <a:lnTo>
                    <a:pt x="25570" y="18373"/>
                  </a:lnTo>
                  <a:lnTo>
                    <a:pt x="25570" y="15215"/>
                  </a:lnTo>
                  <a:lnTo>
                    <a:pt x="25002" y="13779"/>
                  </a:lnTo>
                  <a:lnTo>
                    <a:pt x="23865" y="12344"/>
                  </a:lnTo>
                  <a:lnTo>
                    <a:pt x="23013" y="11196"/>
                  </a:lnTo>
                  <a:lnTo>
                    <a:pt x="21592" y="10621"/>
                  </a:lnTo>
                  <a:lnTo>
                    <a:pt x="18467" y="10621"/>
                  </a:lnTo>
                  <a:lnTo>
                    <a:pt x="17046" y="11196"/>
                  </a:lnTo>
                  <a:lnTo>
                    <a:pt x="15910" y="12631"/>
                  </a:lnTo>
                  <a:lnTo>
                    <a:pt x="14774" y="13779"/>
                  </a:lnTo>
                  <a:lnTo>
                    <a:pt x="14205" y="16076"/>
                  </a:lnTo>
                  <a:lnTo>
                    <a:pt x="13921" y="19234"/>
                  </a:lnTo>
                  <a:lnTo>
                    <a:pt x="852" y="17798"/>
                  </a:lnTo>
                  <a:lnTo>
                    <a:pt x="1420" y="13492"/>
                  </a:lnTo>
                  <a:lnTo>
                    <a:pt x="2272" y="10047"/>
                  </a:lnTo>
                  <a:lnTo>
                    <a:pt x="3693" y="7751"/>
                  </a:lnTo>
                  <a:lnTo>
                    <a:pt x="5114" y="5167"/>
                  </a:lnTo>
                  <a:lnTo>
                    <a:pt x="7102" y="3444"/>
                  </a:lnTo>
                  <a:lnTo>
                    <a:pt x="9375" y="2009"/>
                  </a:lnTo>
                  <a:lnTo>
                    <a:pt x="11932" y="574"/>
                  </a:lnTo>
                  <a:lnTo>
                    <a:pt x="15342" y="0"/>
                  </a:lnTo>
                  <a:lnTo>
                    <a:pt x="24149" y="0"/>
                  </a:lnTo>
                  <a:lnTo>
                    <a:pt x="27559" y="574"/>
                  </a:lnTo>
                  <a:lnTo>
                    <a:pt x="30116" y="2009"/>
                  </a:lnTo>
                  <a:lnTo>
                    <a:pt x="32673" y="3157"/>
                  </a:lnTo>
                  <a:lnTo>
                    <a:pt x="34662" y="5167"/>
                  </a:lnTo>
                  <a:lnTo>
                    <a:pt x="36082" y="7751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41"/>
            <p:cNvSpPr/>
            <p:nvPr/>
          </p:nvSpPr>
          <p:spPr>
            <a:xfrm>
              <a:off x="602355" y="7210026"/>
              <a:ext cx="37432" cy="55631"/>
            </a:xfrm>
            <a:custGeom>
              <a:rect b="b" l="l" r="r" t="t"/>
              <a:pathLst>
                <a:path extrusionOk="0" h="55631" w="37432">
                  <a:moveTo>
                    <a:pt x="22796" y="13123"/>
                  </a:moveTo>
                  <a:lnTo>
                    <a:pt x="0" y="13123"/>
                  </a:lnTo>
                  <a:lnTo>
                    <a:pt x="0" y="0"/>
                  </a:lnTo>
                  <a:lnTo>
                    <a:pt x="37432" y="0"/>
                  </a:lnTo>
                  <a:lnTo>
                    <a:pt x="37432" y="10555"/>
                  </a:lnTo>
                  <a:lnTo>
                    <a:pt x="34054" y="13979"/>
                  </a:lnTo>
                  <a:lnTo>
                    <a:pt x="31240" y="17973"/>
                  </a:lnTo>
                  <a:lnTo>
                    <a:pt x="29270" y="21967"/>
                  </a:lnTo>
                  <a:lnTo>
                    <a:pt x="26455" y="27102"/>
                  </a:lnTo>
                  <a:lnTo>
                    <a:pt x="24485" y="32523"/>
                  </a:lnTo>
                  <a:lnTo>
                    <a:pt x="23078" y="38799"/>
                  </a:lnTo>
                  <a:lnTo>
                    <a:pt x="21671" y="43649"/>
                  </a:lnTo>
                  <a:lnTo>
                    <a:pt x="20826" y="49070"/>
                  </a:lnTo>
                  <a:lnTo>
                    <a:pt x="20545" y="55631"/>
                  </a:lnTo>
                  <a:lnTo>
                    <a:pt x="7880" y="55631"/>
                  </a:lnTo>
                  <a:lnTo>
                    <a:pt x="8724" y="46502"/>
                  </a:lnTo>
                  <a:lnTo>
                    <a:pt x="10413" y="39084"/>
                  </a:lnTo>
                  <a:lnTo>
                    <a:pt x="12664" y="32808"/>
                  </a:lnTo>
                  <a:lnTo>
                    <a:pt x="14635" y="26817"/>
                  </a:lnTo>
                  <a:lnTo>
                    <a:pt x="18012" y="20255"/>
                  </a:lnTo>
                  <a:lnTo>
                    <a:pt x="22796" y="13123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41"/>
            <p:cNvSpPr/>
            <p:nvPr/>
          </p:nvSpPr>
          <p:spPr>
            <a:xfrm>
              <a:off x="664997" y="7208812"/>
              <a:ext cx="6101" cy="14081"/>
            </a:xfrm>
            <a:custGeom>
              <a:rect b="b" l="l" r="r" t="t"/>
              <a:pathLst>
                <a:path extrusionOk="0" h="14081" w="6101">
                  <a:moveTo>
                    <a:pt x="0" y="10345"/>
                  </a:moveTo>
                  <a:lnTo>
                    <a:pt x="290" y="0"/>
                  </a:lnTo>
                  <a:lnTo>
                    <a:pt x="3486" y="0"/>
                  </a:lnTo>
                  <a:lnTo>
                    <a:pt x="6101" y="574"/>
                  </a:lnTo>
                  <a:lnTo>
                    <a:pt x="4648" y="14081"/>
                  </a:lnTo>
                  <a:lnTo>
                    <a:pt x="3776" y="11782"/>
                  </a:lnTo>
                  <a:lnTo>
                    <a:pt x="2033" y="10345"/>
                  </a:lnTo>
                  <a:lnTo>
                    <a:pt x="0" y="10345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41"/>
            <p:cNvSpPr/>
            <p:nvPr/>
          </p:nvSpPr>
          <p:spPr>
            <a:xfrm>
              <a:off x="645823" y="7208812"/>
              <a:ext cx="38639" cy="58050"/>
            </a:xfrm>
            <a:custGeom>
              <a:rect b="b" l="l" r="r" t="t"/>
              <a:pathLst>
                <a:path extrusionOk="0" h="58050" w="38639">
                  <a:moveTo>
                    <a:pt x="13364" y="16955"/>
                  </a:moveTo>
                  <a:lnTo>
                    <a:pt x="13073" y="21840"/>
                  </a:lnTo>
                  <a:lnTo>
                    <a:pt x="13073" y="35922"/>
                  </a:lnTo>
                  <a:lnTo>
                    <a:pt x="13364" y="40807"/>
                  </a:lnTo>
                  <a:lnTo>
                    <a:pt x="14526" y="43394"/>
                  </a:lnTo>
                  <a:lnTo>
                    <a:pt x="15688" y="45980"/>
                  </a:lnTo>
                  <a:lnTo>
                    <a:pt x="17140" y="47417"/>
                  </a:lnTo>
                  <a:lnTo>
                    <a:pt x="20627" y="47417"/>
                  </a:lnTo>
                  <a:lnTo>
                    <a:pt x="21789" y="46842"/>
                  </a:lnTo>
                  <a:lnTo>
                    <a:pt x="22660" y="45693"/>
                  </a:lnTo>
                  <a:lnTo>
                    <a:pt x="23532" y="44543"/>
                  </a:lnTo>
                  <a:lnTo>
                    <a:pt x="24404" y="42819"/>
                  </a:lnTo>
                  <a:lnTo>
                    <a:pt x="24694" y="40520"/>
                  </a:lnTo>
                  <a:lnTo>
                    <a:pt x="25275" y="37933"/>
                  </a:lnTo>
                  <a:lnTo>
                    <a:pt x="25566" y="34197"/>
                  </a:lnTo>
                  <a:lnTo>
                    <a:pt x="25566" y="21840"/>
                  </a:lnTo>
                  <a:lnTo>
                    <a:pt x="24985" y="16667"/>
                  </a:lnTo>
                  <a:lnTo>
                    <a:pt x="23822" y="14081"/>
                  </a:lnTo>
                  <a:lnTo>
                    <a:pt x="25275" y="574"/>
                  </a:lnTo>
                  <a:lnTo>
                    <a:pt x="27309" y="1436"/>
                  </a:lnTo>
                  <a:lnTo>
                    <a:pt x="29342" y="2299"/>
                  </a:lnTo>
                  <a:lnTo>
                    <a:pt x="31086" y="3448"/>
                  </a:lnTo>
                  <a:lnTo>
                    <a:pt x="32538" y="5172"/>
                  </a:lnTo>
                  <a:lnTo>
                    <a:pt x="33700" y="6609"/>
                  </a:lnTo>
                  <a:lnTo>
                    <a:pt x="34862" y="8046"/>
                  </a:lnTo>
                  <a:lnTo>
                    <a:pt x="35443" y="9770"/>
                  </a:lnTo>
                  <a:lnTo>
                    <a:pt x="36315" y="11495"/>
                  </a:lnTo>
                  <a:lnTo>
                    <a:pt x="36896" y="13219"/>
                  </a:lnTo>
                  <a:lnTo>
                    <a:pt x="37187" y="15518"/>
                  </a:lnTo>
                  <a:lnTo>
                    <a:pt x="38058" y="19541"/>
                  </a:lnTo>
                  <a:lnTo>
                    <a:pt x="38639" y="24139"/>
                  </a:lnTo>
                  <a:lnTo>
                    <a:pt x="38639" y="38795"/>
                  </a:lnTo>
                  <a:lnTo>
                    <a:pt x="37187" y="46267"/>
                  </a:lnTo>
                  <a:lnTo>
                    <a:pt x="34281" y="50865"/>
                  </a:lnTo>
                  <a:lnTo>
                    <a:pt x="31376" y="55463"/>
                  </a:lnTo>
                  <a:lnTo>
                    <a:pt x="26437" y="58050"/>
                  </a:lnTo>
                  <a:lnTo>
                    <a:pt x="15107" y="58050"/>
                  </a:lnTo>
                  <a:lnTo>
                    <a:pt x="11911" y="57188"/>
                  </a:lnTo>
                  <a:lnTo>
                    <a:pt x="9587" y="55751"/>
                  </a:lnTo>
                  <a:lnTo>
                    <a:pt x="6972" y="54314"/>
                  </a:lnTo>
                  <a:lnTo>
                    <a:pt x="4938" y="52015"/>
                  </a:lnTo>
                  <a:lnTo>
                    <a:pt x="3486" y="49141"/>
                  </a:lnTo>
                  <a:lnTo>
                    <a:pt x="2324" y="47129"/>
                  </a:lnTo>
                  <a:lnTo>
                    <a:pt x="1452" y="44256"/>
                  </a:lnTo>
                  <a:lnTo>
                    <a:pt x="871" y="40520"/>
                  </a:lnTo>
                  <a:lnTo>
                    <a:pt x="290" y="37071"/>
                  </a:lnTo>
                  <a:lnTo>
                    <a:pt x="0" y="33048"/>
                  </a:lnTo>
                  <a:lnTo>
                    <a:pt x="0" y="18104"/>
                  </a:lnTo>
                  <a:lnTo>
                    <a:pt x="1452" y="10632"/>
                  </a:lnTo>
                  <a:lnTo>
                    <a:pt x="4648" y="6322"/>
                  </a:lnTo>
                  <a:lnTo>
                    <a:pt x="7844" y="2011"/>
                  </a:lnTo>
                  <a:lnTo>
                    <a:pt x="12783" y="0"/>
                  </a:lnTo>
                  <a:lnTo>
                    <a:pt x="19465" y="0"/>
                  </a:lnTo>
                  <a:lnTo>
                    <a:pt x="19174" y="10345"/>
                  </a:lnTo>
                  <a:lnTo>
                    <a:pt x="16850" y="10345"/>
                  </a:lnTo>
                  <a:lnTo>
                    <a:pt x="15397" y="11782"/>
                  </a:lnTo>
                  <a:lnTo>
                    <a:pt x="14526" y="14368"/>
                  </a:lnTo>
                  <a:lnTo>
                    <a:pt x="13364" y="16955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41"/>
            <p:cNvSpPr/>
            <p:nvPr/>
          </p:nvSpPr>
          <p:spPr>
            <a:xfrm>
              <a:off x="708465" y="7208808"/>
              <a:ext cx="6101" cy="14081"/>
            </a:xfrm>
            <a:custGeom>
              <a:rect b="b" l="l" r="r" t="t"/>
              <a:pathLst>
                <a:path extrusionOk="0" h="14081" w="6101">
                  <a:moveTo>
                    <a:pt x="0" y="10345"/>
                  </a:moveTo>
                  <a:lnTo>
                    <a:pt x="290" y="0"/>
                  </a:lnTo>
                  <a:lnTo>
                    <a:pt x="3486" y="0"/>
                  </a:lnTo>
                  <a:lnTo>
                    <a:pt x="6101" y="574"/>
                  </a:lnTo>
                  <a:lnTo>
                    <a:pt x="4648" y="14081"/>
                  </a:lnTo>
                  <a:lnTo>
                    <a:pt x="3776" y="11782"/>
                  </a:lnTo>
                  <a:lnTo>
                    <a:pt x="2033" y="10345"/>
                  </a:lnTo>
                  <a:lnTo>
                    <a:pt x="0" y="10345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41"/>
            <p:cNvSpPr/>
            <p:nvPr/>
          </p:nvSpPr>
          <p:spPr>
            <a:xfrm>
              <a:off x="689291" y="7208808"/>
              <a:ext cx="38639" cy="58049"/>
            </a:xfrm>
            <a:custGeom>
              <a:rect b="b" l="l" r="r" t="t"/>
              <a:pathLst>
                <a:path extrusionOk="0" h="58049" w="38639">
                  <a:moveTo>
                    <a:pt x="13364" y="16955"/>
                  </a:moveTo>
                  <a:lnTo>
                    <a:pt x="13073" y="21840"/>
                  </a:lnTo>
                  <a:lnTo>
                    <a:pt x="13073" y="35922"/>
                  </a:lnTo>
                  <a:lnTo>
                    <a:pt x="13364" y="40807"/>
                  </a:lnTo>
                  <a:lnTo>
                    <a:pt x="14526" y="43393"/>
                  </a:lnTo>
                  <a:lnTo>
                    <a:pt x="15688" y="45980"/>
                  </a:lnTo>
                  <a:lnTo>
                    <a:pt x="17141" y="47417"/>
                  </a:lnTo>
                  <a:lnTo>
                    <a:pt x="20627" y="47417"/>
                  </a:lnTo>
                  <a:lnTo>
                    <a:pt x="21789" y="46842"/>
                  </a:lnTo>
                  <a:lnTo>
                    <a:pt x="22661" y="45692"/>
                  </a:lnTo>
                  <a:lnTo>
                    <a:pt x="23823" y="44543"/>
                  </a:lnTo>
                  <a:lnTo>
                    <a:pt x="24404" y="42818"/>
                  </a:lnTo>
                  <a:lnTo>
                    <a:pt x="24985" y="40519"/>
                  </a:lnTo>
                  <a:lnTo>
                    <a:pt x="25275" y="37933"/>
                  </a:lnTo>
                  <a:lnTo>
                    <a:pt x="25566" y="34197"/>
                  </a:lnTo>
                  <a:lnTo>
                    <a:pt x="25566" y="21840"/>
                  </a:lnTo>
                  <a:lnTo>
                    <a:pt x="24985" y="16667"/>
                  </a:lnTo>
                  <a:lnTo>
                    <a:pt x="23823" y="14081"/>
                  </a:lnTo>
                  <a:lnTo>
                    <a:pt x="25275" y="574"/>
                  </a:lnTo>
                  <a:lnTo>
                    <a:pt x="27599" y="1436"/>
                  </a:lnTo>
                  <a:lnTo>
                    <a:pt x="29633" y="2299"/>
                  </a:lnTo>
                  <a:lnTo>
                    <a:pt x="31086" y="3448"/>
                  </a:lnTo>
                  <a:lnTo>
                    <a:pt x="32538" y="5172"/>
                  </a:lnTo>
                  <a:lnTo>
                    <a:pt x="33700" y="6609"/>
                  </a:lnTo>
                  <a:lnTo>
                    <a:pt x="34863" y="8046"/>
                  </a:lnTo>
                  <a:lnTo>
                    <a:pt x="35444" y="9770"/>
                  </a:lnTo>
                  <a:lnTo>
                    <a:pt x="36315" y="11494"/>
                  </a:lnTo>
                  <a:lnTo>
                    <a:pt x="36896" y="13219"/>
                  </a:lnTo>
                  <a:lnTo>
                    <a:pt x="37477" y="15518"/>
                  </a:lnTo>
                  <a:lnTo>
                    <a:pt x="38349" y="19541"/>
                  </a:lnTo>
                  <a:lnTo>
                    <a:pt x="38639" y="24139"/>
                  </a:lnTo>
                  <a:lnTo>
                    <a:pt x="38639" y="38795"/>
                  </a:lnTo>
                  <a:lnTo>
                    <a:pt x="37187" y="46267"/>
                  </a:lnTo>
                  <a:lnTo>
                    <a:pt x="34282" y="50865"/>
                  </a:lnTo>
                  <a:lnTo>
                    <a:pt x="31376" y="55463"/>
                  </a:lnTo>
                  <a:lnTo>
                    <a:pt x="26437" y="58049"/>
                  </a:lnTo>
                  <a:lnTo>
                    <a:pt x="15397" y="58049"/>
                  </a:lnTo>
                  <a:lnTo>
                    <a:pt x="11911" y="57187"/>
                  </a:lnTo>
                  <a:lnTo>
                    <a:pt x="9587" y="55750"/>
                  </a:lnTo>
                  <a:lnTo>
                    <a:pt x="7263" y="54313"/>
                  </a:lnTo>
                  <a:lnTo>
                    <a:pt x="5229" y="52015"/>
                  </a:lnTo>
                  <a:lnTo>
                    <a:pt x="3486" y="49141"/>
                  </a:lnTo>
                  <a:lnTo>
                    <a:pt x="2324" y="47129"/>
                  </a:lnTo>
                  <a:lnTo>
                    <a:pt x="1452" y="44255"/>
                  </a:lnTo>
                  <a:lnTo>
                    <a:pt x="871" y="40519"/>
                  </a:lnTo>
                  <a:lnTo>
                    <a:pt x="290" y="37071"/>
                  </a:lnTo>
                  <a:lnTo>
                    <a:pt x="0" y="33048"/>
                  </a:lnTo>
                  <a:lnTo>
                    <a:pt x="0" y="18104"/>
                  </a:lnTo>
                  <a:lnTo>
                    <a:pt x="1452" y="10632"/>
                  </a:lnTo>
                  <a:lnTo>
                    <a:pt x="4648" y="6322"/>
                  </a:lnTo>
                  <a:lnTo>
                    <a:pt x="8134" y="2011"/>
                  </a:lnTo>
                  <a:lnTo>
                    <a:pt x="13073" y="0"/>
                  </a:lnTo>
                  <a:lnTo>
                    <a:pt x="19465" y="0"/>
                  </a:lnTo>
                  <a:lnTo>
                    <a:pt x="19174" y="10345"/>
                  </a:lnTo>
                  <a:lnTo>
                    <a:pt x="16850" y="10345"/>
                  </a:lnTo>
                  <a:lnTo>
                    <a:pt x="15397" y="11782"/>
                  </a:lnTo>
                  <a:lnTo>
                    <a:pt x="14526" y="14368"/>
                  </a:lnTo>
                  <a:lnTo>
                    <a:pt x="13364" y="16955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41"/>
            <p:cNvSpPr/>
            <p:nvPr/>
          </p:nvSpPr>
          <p:spPr>
            <a:xfrm>
              <a:off x="735174" y="7208839"/>
              <a:ext cx="27772" cy="56843"/>
            </a:xfrm>
            <a:custGeom>
              <a:rect b="b" l="l" r="r" t="t"/>
              <a:pathLst>
                <a:path extrusionOk="0" h="56843" w="27772">
                  <a:moveTo>
                    <a:pt x="5613" y="25550"/>
                  </a:moveTo>
                  <a:lnTo>
                    <a:pt x="3249" y="26698"/>
                  </a:lnTo>
                  <a:lnTo>
                    <a:pt x="0" y="27847"/>
                  </a:lnTo>
                  <a:lnTo>
                    <a:pt x="0" y="14928"/>
                  </a:lnTo>
                  <a:lnTo>
                    <a:pt x="4431" y="13205"/>
                  </a:lnTo>
                  <a:lnTo>
                    <a:pt x="7977" y="11196"/>
                  </a:lnTo>
                  <a:lnTo>
                    <a:pt x="10636" y="8899"/>
                  </a:lnTo>
                  <a:lnTo>
                    <a:pt x="13295" y="6602"/>
                  </a:lnTo>
                  <a:lnTo>
                    <a:pt x="15068" y="3445"/>
                  </a:lnTo>
                  <a:lnTo>
                    <a:pt x="16545" y="0"/>
                  </a:lnTo>
                  <a:lnTo>
                    <a:pt x="27772" y="0"/>
                  </a:lnTo>
                  <a:lnTo>
                    <a:pt x="27772" y="56843"/>
                  </a:lnTo>
                  <a:lnTo>
                    <a:pt x="14181" y="56843"/>
                  </a:lnTo>
                  <a:lnTo>
                    <a:pt x="14181" y="19521"/>
                  </a:lnTo>
                  <a:lnTo>
                    <a:pt x="11818" y="21531"/>
                  </a:lnTo>
                  <a:lnTo>
                    <a:pt x="9749" y="23254"/>
                  </a:lnTo>
                  <a:lnTo>
                    <a:pt x="7681" y="24402"/>
                  </a:lnTo>
                  <a:lnTo>
                    <a:pt x="5613" y="25550"/>
                  </a:lnTo>
                  <a:close/>
                </a:path>
              </a:pathLst>
            </a:custGeom>
            <a:solidFill>
              <a:srgbClr val="0753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5" name="Google Shape;615;p141"/>
          <p:cNvGrpSpPr/>
          <p:nvPr/>
        </p:nvGrpSpPr>
        <p:grpSpPr>
          <a:xfrm>
            <a:off x="3945835" y="1177358"/>
            <a:ext cx="7695303" cy="1433213"/>
            <a:chOff x="3945835" y="992301"/>
            <a:chExt cx="7695303" cy="1433213"/>
          </a:xfrm>
        </p:grpSpPr>
        <p:sp>
          <p:nvSpPr>
            <p:cNvPr id="616" name="Google Shape;616;p141"/>
            <p:cNvSpPr/>
            <p:nvPr/>
          </p:nvSpPr>
          <p:spPr>
            <a:xfrm>
              <a:off x="6991109" y="992301"/>
              <a:ext cx="4650029" cy="1433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176213" lvl="1" marL="176213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60"/>
                <a:buFont typeface="Noto Sans Symbols"/>
                <a:buChar char="▪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Combination of Data Analytics and Data Research methodologies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6213" lvl="1" marL="176213" marR="0" rtl="0" algn="l">
                <a:lnSpc>
                  <a:spcPct val="9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260"/>
                <a:buFont typeface="Noto Sans Symbols"/>
                <a:buChar char="▪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Opportunity to work with a unique professional</a:t>
              </a:r>
              <a:b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network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6213" lvl="1" marL="176213" marR="0" rtl="0" algn="l">
                <a:lnSpc>
                  <a:spcPct val="9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260"/>
                <a:buFont typeface="Noto Sans Symbols"/>
                <a:buChar char="▪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Optimum confidentiality and integrity - ISO certified &amp; RGPD Compliance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41"/>
            <p:cNvSpPr/>
            <p:nvPr/>
          </p:nvSpPr>
          <p:spPr>
            <a:xfrm>
              <a:off x="5015880" y="1280757"/>
              <a:ext cx="1776363" cy="664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accent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World class Data Analytics capabilities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41"/>
            <p:cNvSpPr/>
            <p:nvPr/>
          </p:nvSpPr>
          <p:spPr>
            <a:xfrm>
              <a:off x="3945835" y="1150377"/>
              <a:ext cx="925556" cy="92555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635000" rotWithShape="0" algn="tl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9" name="Google Shape;619;p1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44306" y="1347276"/>
              <a:ext cx="531758" cy="5317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0" name="Google Shape;620;p141"/>
          <p:cNvSpPr/>
          <p:nvPr/>
        </p:nvSpPr>
        <p:spPr>
          <a:xfrm>
            <a:off x="6979209" y="2827754"/>
            <a:ext cx="4812986" cy="921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6213" lvl="1" marL="1762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work on specific tasks or lead full end to end projects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6201" lvl="1" marL="1762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213" lvl="1" marL="1762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support in the long run to maintain and adjust solutions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3" lvl="1" marL="176213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compliance with confidentiality and ethics best practices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41"/>
          <p:cNvSpPr/>
          <p:nvPr/>
        </p:nvSpPr>
        <p:spPr>
          <a:xfrm>
            <a:off x="5013665" y="3273773"/>
            <a:ext cx="1779405" cy="233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accen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Adaptability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41"/>
          <p:cNvSpPr/>
          <p:nvPr/>
        </p:nvSpPr>
        <p:spPr>
          <a:xfrm>
            <a:off x="3945835" y="2927950"/>
            <a:ext cx="925556" cy="92555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635000" rotWithShape="0" algn="tl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3" name="Google Shape;623;p1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4618" y="3130654"/>
            <a:ext cx="520148" cy="5201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4" name="Google Shape;624;p141"/>
          <p:cNvGrpSpPr/>
          <p:nvPr/>
        </p:nvGrpSpPr>
        <p:grpSpPr>
          <a:xfrm>
            <a:off x="3945835" y="4113005"/>
            <a:ext cx="7695300" cy="925556"/>
            <a:chOff x="3945835" y="4036050"/>
            <a:chExt cx="7695300" cy="925556"/>
          </a:xfrm>
        </p:grpSpPr>
        <p:sp>
          <p:nvSpPr>
            <p:cNvPr id="625" name="Google Shape;625;p141"/>
            <p:cNvSpPr/>
            <p:nvPr/>
          </p:nvSpPr>
          <p:spPr>
            <a:xfrm>
              <a:off x="6991106" y="4038189"/>
              <a:ext cx="4650029" cy="8186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176213" lvl="1" marL="176213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60"/>
                <a:buFont typeface="Noto Sans Symbols"/>
                <a:buChar char="▪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Leverage our scale, experience and expertise at your service  across our geographies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96201" lvl="1" marL="176213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60"/>
                <a:buFont typeface="Noto Sans Symbols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-176213" lvl="1" marL="176213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60"/>
                <a:buFont typeface="Noto Sans Symbols"/>
                <a:buChar char="▪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Different engagement models balancing price and flexibility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41"/>
            <p:cNvSpPr/>
            <p:nvPr/>
          </p:nvSpPr>
          <p:spPr>
            <a:xfrm>
              <a:off x="5013665" y="4264918"/>
              <a:ext cx="1779405" cy="46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accent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Offering flexibility and scalability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41"/>
            <p:cNvSpPr/>
            <p:nvPr/>
          </p:nvSpPr>
          <p:spPr>
            <a:xfrm>
              <a:off x="3945835" y="4036050"/>
              <a:ext cx="925556" cy="92555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635000" rotWithShape="0" algn="tl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8" name="Google Shape;628;p14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163484" y="4252650"/>
              <a:ext cx="492356" cy="4923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9" name="Google Shape;629;p141"/>
          <p:cNvGrpSpPr/>
          <p:nvPr/>
        </p:nvGrpSpPr>
        <p:grpSpPr>
          <a:xfrm>
            <a:off x="3945835" y="5197864"/>
            <a:ext cx="7695300" cy="1330621"/>
            <a:chOff x="3945835" y="5012807"/>
            <a:chExt cx="7695300" cy="1330621"/>
          </a:xfrm>
        </p:grpSpPr>
        <p:sp>
          <p:nvSpPr>
            <p:cNvPr id="630" name="Google Shape;630;p141"/>
            <p:cNvSpPr/>
            <p:nvPr/>
          </p:nvSpPr>
          <p:spPr>
            <a:xfrm>
              <a:off x="6991106" y="5012807"/>
              <a:ext cx="4650029" cy="13306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176213" lvl="1" marL="176213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60"/>
                <a:buFont typeface="Noto Sans Symbols"/>
                <a:buChar char="▪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Multiple advantages of our nearshore locations (Casablanca , Mexico &amp; Cairo): Reasonable cost base, although offering high quality of service (staff with critical sense, same time zone etc.)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6213" lvl="1" marL="176213" marR="0" rtl="0" algn="l">
                <a:lnSpc>
                  <a:spcPct val="9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260"/>
                <a:buFont typeface="Noto Sans Symbols"/>
                <a:buChar char="▪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Benefits of pooling resources between several clients: tools costs, etc.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41"/>
            <p:cNvSpPr/>
            <p:nvPr/>
          </p:nvSpPr>
          <p:spPr>
            <a:xfrm>
              <a:off x="5013665" y="5224916"/>
              <a:ext cx="1779405" cy="701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accent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Providing value added services at a competitive price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41"/>
            <p:cNvSpPr/>
            <p:nvPr/>
          </p:nvSpPr>
          <p:spPr>
            <a:xfrm>
              <a:off x="3945835" y="5113003"/>
              <a:ext cx="925556" cy="92555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635000" rotWithShape="0" algn="tl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3" name="Google Shape;633;p14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165600" y="5342101"/>
              <a:ext cx="467360" cy="46736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34" name="Google Shape;634;p141"/>
          <p:cNvCxnSpPr/>
          <p:nvPr/>
        </p:nvCxnSpPr>
        <p:spPr>
          <a:xfrm>
            <a:off x="5029200" y="2748102"/>
            <a:ext cx="6611938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5" name="Google Shape;635;p141"/>
          <p:cNvCxnSpPr/>
          <p:nvPr/>
        </p:nvCxnSpPr>
        <p:spPr>
          <a:xfrm>
            <a:off x="5029200" y="4033354"/>
            <a:ext cx="6611938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6" name="Google Shape;636;p141"/>
          <p:cNvCxnSpPr/>
          <p:nvPr/>
        </p:nvCxnSpPr>
        <p:spPr>
          <a:xfrm>
            <a:off x="5029200" y="5118212"/>
            <a:ext cx="6611938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7" name="Google Shape;637;p141"/>
          <p:cNvCxnSpPr/>
          <p:nvPr/>
        </p:nvCxnSpPr>
        <p:spPr>
          <a:xfrm>
            <a:off x="539400" y="484910"/>
            <a:ext cx="5400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8" name="Google Shape;638;p141"/>
          <p:cNvSpPr txBox="1"/>
          <p:nvPr>
            <p:ph type="title"/>
          </p:nvPr>
        </p:nvSpPr>
        <p:spPr>
          <a:xfrm>
            <a:off x="550863" y="560588"/>
            <a:ext cx="2645343" cy="8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Franklin Gothic"/>
              <a:buNone/>
            </a:pPr>
            <a:r>
              <a:rPr lang="en-US" sz="3200">
                <a:solidFill>
                  <a:schemeClr val="lt1"/>
                </a:solidFill>
              </a:rPr>
              <a:t>Why work</a:t>
            </a:r>
            <a:br>
              <a:rPr lang="en-US" sz="3200">
                <a:solidFill>
                  <a:schemeClr val="lt1"/>
                </a:solidFill>
              </a:rPr>
            </a:br>
            <a:r>
              <a:rPr lang="en-US" sz="3200">
                <a:solidFill>
                  <a:schemeClr val="lt1"/>
                </a:solidFill>
              </a:rPr>
              <a:t>with us</a:t>
            </a:r>
            <a:endParaRPr/>
          </a:p>
        </p:txBody>
      </p:sp>
      <p:grpSp>
        <p:nvGrpSpPr>
          <p:cNvPr id="639" name="Google Shape;639;p141"/>
          <p:cNvGrpSpPr/>
          <p:nvPr/>
        </p:nvGrpSpPr>
        <p:grpSpPr>
          <a:xfrm>
            <a:off x="10976464" y="135255"/>
            <a:ext cx="1046733" cy="468742"/>
            <a:chOff x="10976464" y="135255"/>
            <a:chExt cx="1046733" cy="468742"/>
          </a:xfrm>
        </p:grpSpPr>
        <p:sp>
          <p:nvSpPr>
            <p:cNvPr id="640" name="Google Shape;640;p141"/>
            <p:cNvSpPr txBox="1"/>
            <p:nvPr/>
          </p:nvSpPr>
          <p:spPr>
            <a:xfrm>
              <a:off x="10976464" y="292682"/>
              <a:ext cx="533800" cy="1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2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Research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41"/>
            <p:cNvSpPr/>
            <p:nvPr/>
          </p:nvSpPr>
          <p:spPr>
            <a:xfrm>
              <a:off x="11554453" y="135255"/>
              <a:ext cx="468744" cy="46874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2" name="Google Shape;642;p14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641138" y="237175"/>
              <a:ext cx="269974" cy="2699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Infomineo_Dark Colors">
      <a:dk1>
        <a:srgbClr val="444444"/>
      </a:dk1>
      <a:lt1>
        <a:srgbClr val="FFFFFF"/>
      </a:lt1>
      <a:dk2>
        <a:srgbClr val="0F47F2"/>
      </a:dk2>
      <a:lt2>
        <a:srgbClr val="E6EBF5"/>
      </a:lt2>
      <a:accent1>
        <a:srgbClr val="00B9FF"/>
      </a:accent1>
      <a:accent2>
        <a:srgbClr val="BEBEBE"/>
      </a:accent2>
      <a:accent3>
        <a:srgbClr val="158177"/>
      </a:accent3>
      <a:accent4>
        <a:srgbClr val="00B050"/>
      </a:accent4>
      <a:accent5>
        <a:srgbClr val="FFD700"/>
      </a:accent5>
      <a:accent6>
        <a:srgbClr val="5014B4"/>
      </a:accent6>
      <a:hlink>
        <a:srgbClr val="0F47F2"/>
      </a:hlink>
      <a:folHlink>
        <a:srgbClr val="999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2020-10-06T08:44:21Z</dcterms:created>
  <dc:creator>Samson Mathew</dc:creator>
</cp:coreProperties>
</file>