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8" r:id="rId2"/>
  </p:sldIdLst>
  <p:sldSz cx="12192000" cy="6858000"/>
  <p:notesSz cx="6858000" cy="9144000"/>
  <p:custDataLst>
    <p:tags r:id="rId3"/>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0.emf"/></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2.emf"/><Relationship Id="rId4" Type="http://schemas.openxmlformats.org/officeDocument/2006/relationships/oleObject" Target="../embeddings/oleObject3.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3.emf"/></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2.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2.emf"/><Relationship Id="rId4" Type="http://schemas.openxmlformats.org/officeDocument/2006/relationships/oleObject" Target="../embeddings/oleObject6.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2.emf"/><Relationship Id="rId4" Type="http://schemas.openxmlformats.org/officeDocument/2006/relationships/oleObject" Target="../embeddings/oleObject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2.emf"/><Relationship Id="rId4" Type="http://schemas.openxmlformats.org/officeDocument/2006/relationships/oleObject" Target="../embeddings/oleObject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2.emf"/><Relationship Id="rId4" Type="http://schemas.openxmlformats.org/officeDocument/2006/relationships/oleObject" Target="../embeddings/oleObject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2.emf"/><Relationship Id="rId4" Type="http://schemas.openxmlformats.org/officeDocument/2006/relationships/oleObject" Target="../embeddings/oleObject10.bin"/></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www.facebook.com/Infomineo/" TargetMode="External"/><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hyperlink" Target="https://infomineo.com/" TargetMode="External"/><Relationship Id="rId1" Type="http://schemas.openxmlformats.org/officeDocument/2006/relationships/slideMaster" Target="../slideMasters/slideMaster1.xml"/><Relationship Id="rId6" Type="http://schemas.openxmlformats.org/officeDocument/2006/relationships/hyperlink" Target="https://www.linkedin.com/company-beta/2416143/admin/updates/" TargetMode="External"/><Relationship Id="rId5" Type="http://schemas.openxmlformats.org/officeDocument/2006/relationships/image" Target="../media/image6.png"/><Relationship Id="rId4" Type="http://schemas.openxmlformats.org/officeDocument/2006/relationships/hyperlink" Target="https://infomineo.com/insights/blog/" TargetMode="External"/><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Option 2)" type="title">
  <p:cSld name="Title Slide (Option 2)">
    <p:spTree>
      <p:nvGrpSpPr>
        <p:cNvPr id="1" name="Shape 32"/>
        <p:cNvGrpSpPr/>
        <p:nvPr/>
      </p:nvGrpSpPr>
      <p:grpSpPr>
        <a:xfrm>
          <a:off x="0" y="0"/>
          <a:ext cx="0" cy="0"/>
          <a:chOff x="0" y="0"/>
          <a:chExt cx="0" cy="0"/>
        </a:xfrm>
      </p:grpSpPr>
      <p:pic>
        <p:nvPicPr>
          <p:cNvPr id="33" name="Google Shape;33;p46" descr="A large body of water with a city in the background&#10;&#10;Description automatically generated"/>
          <p:cNvPicPr preferRelativeResize="0"/>
          <p:nvPr/>
        </p:nvPicPr>
        <p:blipFill rotWithShape="1">
          <a:blip r:embed="rId2">
            <a:alphaModFix/>
          </a:blip>
          <a:srcRect/>
          <a:stretch/>
        </p:blipFill>
        <p:spPr>
          <a:xfrm>
            <a:off x="269998" y="270000"/>
            <a:ext cx="11652001" cy="6318000"/>
          </a:xfrm>
          <a:prstGeom prst="rect">
            <a:avLst/>
          </a:prstGeom>
          <a:noFill/>
          <a:ln>
            <a:noFill/>
          </a:ln>
        </p:spPr>
      </p:pic>
      <p:sp>
        <p:nvSpPr>
          <p:cNvPr id="34" name="Google Shape;34;p46"/>
          <p:cNvSpPr/>
          <p:nvPr/>
        </p:nvSpPr>
        <p:spPr>
          <a:xfrm>
            <a:off x="536449" y="540000"/>
            <a:ext cx="6363891" cy="6318000"/>
          </a:xfrm>
          <a:prstGeom prst="rect">
            <a:avLst/>
          </a:prstGeom>
          <a:gradFill>
            <a:gsLst>
              <a:gs pos="0">
                <a:srgbClr val="062379"/>
              </a:gs>
              <a:gs pos="26000">
                <a:srgbClr val="0934B6">
                  <a:alpha val="89411"/>
                </a:srgbClr>
              </a:gs>
              <a:gs pos="64000">
                <a:srgbClr val="036DFF">
                  <a:alpha val="80000"/>
                </a:srgbClr>
              </a:gs>
              <a:gs pos="100000">
                <a:srgbClr val="43E1D3">
                  <a:alpha val="89411"/>
                </a:srgbClr>
              </a:gs>
            </a:gsLst>
            <a:lin ang="2700000" scaled="0"/>
          </a:gradFill>
          <a:ln>
            <a:noFill/>
          </a:ln>
        </p:spPr>
        <p:txBody>
          <a:bodyPr spcFirstLastPara="1" wrap="square" lIns="91422" tIns="45699" rIns="91422" bIns="45699"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6"/>
          <p:cNvSpPr txBox="1">
            <a:spLocks noGrp="1"/>
          </p:cNvSpPr>
          <p:nvPr>
            <p:ph type="ctrTitle"/>
          </p:nvPr>
        </p:nvSpPr>
        <p:spPr>
          <a:xfrm>
            <a:off x="902896" y="3605237"/>
            <a:ext cx="5337943" cy="692555"/>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5000"/>
              <a:buFont typeface="Franklin Gothic"/>
              <a:buNone/>
              <a:defRPr sz="5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6"/>
          <p:cNvSpPr txBox="1">
            <a:spLocks noGrp="1"/>
          </p:cNvSpPr>
          <p:nvPr>
            <p:ph type="subTitle" idx="1"/>
          </p:nvPr>
        </p:nvSpPr>
        <p:spPr>
          <a:xfrm>
            <a:off x="902896" y="4348580"/>
            <a:ext cx="5337943" cy="420385"/>
          </a:xfrm>
          <a:prstGeom prst="rect">
            <a:avLst/>
          </a:prstGeom>
          <a:noFill/>
          <a:ln>
            <a:noFill/>
          </a:ln>
        </p:spPr>
        <p:txBody>
          <a:bodyPr spcFirstLastPara="1" wrap="square" lIns="0" tIns="0" rIns="0" bIns="0" anchor="t" anchorCtr="0">
            <a:spAutoFit/>
          </a:bodyPr>
          <a:lstStyle>
            <a:lvl1pPr lvl="0" algn="l">
              <a:lnSpc>
                <a:spcPct val="95000"/>
              </a:lnSpc>
              <a:spcBef>
                <a:spcPts val="1000"/>
              </a:spcBef>
              <a:spcAft>
                <a:spcPts val="0"/>
              </a:spcAft>
              <a:buClr>
                <a:schemeClr val="lt1"/>
              </a:buClr>
              <a:buSzPts val="2000"/>
              <a:buNone/>
              <a:defRPr sz="2000" cap="none">
                <a:solidFill>
                  <a:schemeClr val="lt1"/>
                </a:solidFill>
                <a:latin typeface="Libre Franklin"/>
                <a:ea typeface="Libre Franklin"/>
                <a:cs typeface="Libre Franklin"/>
                <a:sym typeface="Libre Franklin"/>
              </a:defRPr>
            </a:lvl1pPr>
            <a:lvl2pPr lvl="1" algn="l">
              <a:lnSpc>
                <a:spcPct val="95000"/>
              </a:lnSpc>
              <a:spcBef>
                <a:spcPts val="500"/>
              </a:spcBef>
              <a:spcAft>
                <a:spcPts val="0"/>
              </a:spcAft>
              <a:buSzPts val="1620"/>
              <a:buChar char="▪"/>
              <a:defRPr/>
            </a:lvl2pPr>
            <a:lvl3pPr lvl="2" algn="l">
              <a:lnSpc>
                <a:spcPct val="95000"/>
              </a:lnSpc>
              <a:spcBef>
                <a:spcPts val="300"/>
              </a:spcBef>
              <a:spcAft>
                <a:spcPts val="0"/>
              </a:spcAft>
              <a:buSzPts val="1800"/>
              <a:buChar char="−"/>
              <a:defRPr/>
            </a:lvl3pPr>
            <a:lvl4pPr lvl="3" algn="l">
              <a:lnSpc>
                <a:spcPct val="95000"/>
              </a:lnSpc>
              <a:spcBef>
                <a:spcPts val="100"/>
              </a:spcBef>
              <a:spcAft>
                <a:spcPts val="0"/>
              </a:spcAft>
              <a:buSzPts val="1620"/>
              <a:buChar char="▪"/>
              <a:defRPr/>
            </a:lvl4pPr>
            <a:lvl5pPr lvl="4" algn="l">
              <a:lnSpc>
                <a:spcPct val="95000"/>
              </a:lnSpc>
              <a:spcBef>
                <a:spcPts val="1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7" name="Google Shape;37;p46"/>
          <p:cNvSpPr txBox="1">
            <a:spLocks noGrp="1"/>
          </p:cNvSpPr>
          <p:nvPr>
            <p:ph type="dt" idx="10"/>
          </p:nvPr>
        </p:nvSpPr>
        <p:spPr>
          <a:xfrm>
            <a:off x="902897" y="5923690"/>
            <a:ext cx="1599925" cy="2153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8" name="Google Shape;38;p46"/>
          <p:cNvPicPr preferRelativeResize="0"/>
          <p:nvPr/>
        </p:nvPicPr>
        <p:blipFill rotWithShape="1">
          <a:blip r:embed="rId3">
            <a:alphaModFix/>
          </a:blip>
          <a:srcRect/>
          <a:stretch/>
        </p:blipFill>
        <p:spPr>
          <a:xfrm>
            <a:off x="902897" y="901733"/>
            <a:ext cx="2497452" cy="574280"/>
          </a:xfrm>
          <a:prstGeom prst="rect">
            <a:avLst/>
          </a:prstGeom>
          <a:noFill/>
          <a:ln>
            <a:noFill/>
          </a:ln>
        </p:spPr>
      </p:pic>
    </p:spTree>
    <p:extLst>
      <p:ext uri="{BB962C8B-B14F-4D97-AF65-F5344CB8AC3E}">
        <p14:creationId xmlns:p14="http://schemas.microsoft.com/office/powerpoint/2010/main" val="201876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 Blue on Left">
  <p:cSld name="1/2 Blue on Left">
    <p:spTree>
      <p:nvGrpSpPr>
        <p:cNvPr id="1" name="Shape 201"/>
        <p:cNvGrpSpPr/>
        <p:nvPr/>
      </p:nvGrpSpPr>
      <p:grpSpPr>
        <a:xfrm>
          <a:off x="0" y="0"/>
          <a:ext cx="0" cy="0"/>
          <a:chOff x="0" y="0"/>
          <a:chExt cx="0" cy="0"/>
        </a:xfrm>
      </p:grpSpPr>
      <p:sp>
        <p:nvSpPr>
          <p:cNvPr id="202" name="Google Shape;202;p64"/>
          <p:cNvSpPr/>
          <p:nvPr/>
        </p:nvSpPr>
        <p:spPr>
          <a:xfrm>
            <a:off x="1" y="-1"/>
            <a:ext cx="6098537" cy="6857999"/>
          </a:xfrm>
          <a:prstGeom prst="rect">
            <a:avLst/>
          </a:prstGeom>
          <a:gradFill>
            <a:gsLst>
              <a:gs pos="0">
                <a:srgbClr val="062379"/>
              </a:gs>
              <a:gs pos="55000">
                <a:srgbClr val="385ED2"/>
              </a:gs>
              <a:gs pos="76000">
                <a:srgbClr val="4873F5">
                  <a:alpha val="89411"/>
                </a:srgbClr>
              </a:gs>
              <a:gs pos="100000">
                <a:srgbClr val="43E1D3"/>
              </a:gs>
            </a:gsLst>
            <a:lin ang="3000000" scaled="0"/>
          </a:gradFill>
          <a:ln>
            <a:noFill/>
          </a:ln>
        </p:spPr>
        <p:txBody>
          <a:bodyPr spcFirstLastPara="1" wrap="square" lIns="91422" tIns="45699" rIns="91422" bIns="45699"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3" name="Google Shape;203;p64"/>
          <p:cNvSpPr txBox="1">
            <a:spLocks noGrp="1"/>
          </p:cNvSpPr>
          <p:nvPr>
            <p:ph type="title"/>
          </p:nvPr>
        </p:nvSpPr>
        <p:spPr>
          <a:xfrm>
            <a:off x="539400" y="562840"/>
            <a:ext cx="5074328"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200"/>
              <a:buFont typeface="Franklin Gothic"/>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64"/>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9pPr>
          </a:lstStyle>
          <a:p>
            <a:fld id="{00000000-1234-1234-1234-123412341234}" type="slidenum">
              <a:rPr lang="en-US" smtClean="0"/>
              <a:pPr/>
              <a:t>‹#›</a:t>
            </a:fld>
            <a:endParaRPr lang="en-US"/>
          </a:p>
        </p:txBody>
      </p:sp>
      <p:cxnSp>
        <p:nvCxnSpPr>
          <p:cNvPr id="205" name="Google Shape;205;p64"/>
          <p:cNvCxnSpPr/>
          <p:nvPr/>
        </p:nvCxnSpPr>
        <p:spPr>
          <a:xfrm>
            <a:off x="539400" y="484910"/>
            <a:ext cx="540000" cy="0"/>
          </a:xfrm>
          <a:prstGeom prst="straightConnector1">
            <a:avLst/>
          </a:prstGeom>
          <a:noFill/>
          <a:ln w="38100" cap="flat" cmpd="sng">
            <a:solidFill>
              <a:schemeClr val="lt1"/>
            </a:solidFill>
            <a:prstDash val="solid"/>
            <a:miter lim="800000"/>
            <a:headEnd type="none" w="sm" len="sm"/>
            <a:tailEnd type="none" w="sm" len="sm"/>
          </a:ln>
        </p:spPr>
      </p:cxnSp>
      <p:sp>
        <p:nvSpPr>
          <p:cNvPr id="206" name="Google Shape;206;p64"/>
          <p:cNvSpPr txBox="1">
            <a:spLocks noGrp="1"/>
          </p:cNvSpPr>
          <p:nvPr>
            <p:ph type="ftr" idx="11"/>
          </p:nvPr>
        </p:nvSpPr>
        <p:spPr>
          <a:xfrm>
            <a:off x="549232" y="6450257"/>
            <a:ext cx="5074328"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lt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355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adient BG (with Title)">
  <p:cSld name="Gradient BG (with Title)">
    <p:spTree>
      <p:nvGrpSpPr>
        <p:cNvPr id="1" name="Shape 207"/>
        <p:cNvGrpSpPr/>
        <p:nvPr/>
      </p:nvGrpSpPr>
      <p:grpSpPr>
        <a:xfrm>
          <a:off x="0" y="0"/>
          <a:ext cx="0" cy="0"/>
          <a:chOff x="0" y="0"/>
          <a:chExt cx="0" cy="0"/>
        </a:xfrm>
      </p:grpSpPr>
      <p:sp>
        <p:nvSpPr>
          <p:cNvPr id="208" name="Google Shape;208;p65"/>
          <p:cNvSpPr/>
          <p:nvPr/>
        </p:nvSpPr>
        <p:spPr>
          <a:xfrm>
            <a:off x="0" y="0"/>
            <a:ext cx="12192000" cy="6858000"/>
          </a:xfrm>
          <a:prstGeom prst="rect">
            <a:avLst/>
          </a:prstGeom>
          <a:gradFill>
            <a:gsLst>
              <a:gs pos="0">
                <a:srgbClr val="062379"/>
              </a:gs>
              <a:gs pos="16000">
                <a:srgbClr val="062379"/>
              </a:gs>
              <a:gs pos="45000">
                <a:srgbClr val="0934B6">
                  <a:alpha val="89411"/>
                </a:srgbClr>
              </a:gs>
              <a:gs pos="79000">
                <a:srgbClr val="036DFF">
                  <a:alpha val="80000"/>
                </a:srgbClr>
              </a:gs>
              <a:gs pos="100000">
                <a:srgbClr val="43E1D3"/>
              </a:gs>
            </a:gsLst>
            <a:lin ang="2700000" scaled="0"/>
          </a:gradFill>
          <a:ln>
            <a:noFill/>
          </a:ln>
        </p:spPr>
        <p:txBody>
          <a:bodyPr spcFirstLastPara="1" wrap="square" lIns="91422" tIns="45699" rIns="91422" bIns="45699"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65"/>
          <p:cNvSpPr txBox="1">
            <a:spLocks noGrp="1"/>
          </p:cNvSpPr>
          <p:nvPr>
            <p:ph type="title"/>
          </p:nvPr>
        </p:nvSpPr>
        <p:spPr>
          <a:xfrm>
            <a:off x="539400" y="560588"/>
            <a:ext cx="11089972"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200"/>
              <a:buFont typeface="Franklin Gothic"/>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10" name="Google Shape;210;p65"/>
          <p:cNvCxnSpPr/>
          <p:nvPr/>
        </p:nvCxnSpPr>
        <p:spPr>
          <a:xfrm>
            <a:off x="539400" y="484910"/>
            <a:ext cx="540000" cy="0"/>
          </a:xfrm>
          <a:prstGeom prst="straightConnector1">
            <a:avLst/>
          </a:prstGeom>
          <a:noFill/>
          <a:ln w="38100" cap="flat" cmpd="sng">
            <a:solidFill>
              <a:schemeClr val="lt1"/>
            </a:solidFill>
            <a:prstDash val="solid"/>
            <a:miter lim="800000"/>
            <a:headEnd type="none" w="sm" len="sm"/>
            <a:tailEnd type="none" w="sm" len="sm"/>
          </a:ln>
        </p:spPr>
      </p:cxnSp>
      <p:grpSp>
        <p:nvGrpSpPr>
          <p:cNvPr id="211" name="Google Shape;211;p65"/>
          <p:cNvGrpSpPr/>
          <p:nvPr/>
        </p:nvGrpSpPr>
        <p:grpSpPr>
          <a:xfrm>
            <a:off x="11998459" y="6162189"/>
            <a:ext cx="68500" cy="441925"/>
            <a:chOff x="11998459" y="6162188"/>
            <a:chExt cx="68500" cy="441925"/>
          </a:xfrm>
        </p:grpSpPr>
        <p:sp>
          <p:nvSpPr>
            <p:cNvPr id="212" name="Google Shape;212;p65"/>
            <p:cNvSpPr/>
            <p:nvPr/>
          </p:nvSpPr>
          <p:spPr>
            <a:xfrm rot="-5400000">
              <a:off x="12063068" y="6476346"/>
              <a:ext cx="17" cy="1717"/>
            </a:xfrm>
            <a:custGeom>
              <a:avLst/>
              <a:gdLst/>
              <a:ahLst/>
              <a:cxnLst/>
              <a:rect l="l" t="t" r="r" b="b"/>
              <a:pathLst>
                <a:path w="17" h="1717" extrusionOk="0">
                  <a:moveTo>
                    <a:pt x="0" y="0"/>
                  </a:moveTo>
                  <a:lnTo>
                    <a:pt x="17" y="0"/>
                  </a:lnTo>
                  <a:lnTo>
                    <a:pt x="1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 name="Google Shape;213;p65"/>
            <p:cNvSpPr/>
            <p:nvPr/>
          </p:nvSpPr>
          <p:spPr>
            <a:xfrm rot="-5400000">
              <a:off x="12023737" y="6455896"/>
              <a:ext cx="453" cy="271"/>
            </a:xfrm>
            <a:custGeom>
              <a:avLst/>
              <a:gdLst/>
              <a:ahLst/>
              <a:cxnLst/>
              <a:rect l="l" t="t" r="r" b="b"/>
              <a:pathLst>
                <a:path w="453" h="271" extrusionOk="0">
                  <a:moveTo>
                    <a:pt x="0" y="0"/>
                  </a:moveTo>
                  <a:cubicBezTo>
                    <a:pt x="258" y="172"/>
                    <a:pt x="498" y="344"/>
                    <a:pt x="447" y="2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4" name="Google Shape;214;p65"/>
            <p:cNvSpPr/>
            <p:nvPr/>
          </p:nvSpPr>
          <p:spPr>
            <a:xfrm rot="-5400000">
              <a:off x="12023907" y="6477766"/>
              <a:ext cx="15" cy="76"/>
            </a:xfrm>
            <a:custGeom>
              <a:avLst/>
              <a:gdLst/>
              <a:ahLst/>
              <a:cxnLst/>
              <a:rect l="l" t="t" r="r" b="b"/>
              <a:pathLst>
                <a:path w="15" h="76" extrusionOk="0">
                  <a:moveTo>
                    <a:pt x="15" y="38"/>
                  </a:moveTo>
                  <a:cubicBezTo>
                    <a:pt x="15" y="38"/>
                    <a:pt x="15" y="-48"/>
                    <a:pt x="15" y="38"/>
                  </a:cubicBezTo>
                  <a:cubicBezTo>
                    <a:pt x="15" y="124"/>
                    <a:pt x="-19" y="38"/>
                    <a:pt x="15" y="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 name="Google Shape;215;p65"/>
            <p:cNvSpPr/>
            <p:nvPr/>
          </p:nvSpPr>
          <p:spPr>
            <a:xfrm rot="-5400000">
              <a:off x="12021636" y="6473651"/>
              <a:ext cx="261" cy="103"/>
            </a:xfrm>
            <a:custGeom>
              <a:avLst/>
              <a:gdLst/>
              <a:ahLst/>
              <a:cxnLst/>
              <a:rect l="l" t="t" r="r" b="b"/>
              <a:pathLst>
                <a:path w="261" h="103" extrusionOk="0">
                  <a:moveTo>
                    <a:pt x="262" y="0"/>
                  </a:moveTo>
                  <a:lnTo>
                    <a:pt x="56" y="103"/>
                  </a:lnTo>
                  <a:cubicBezTo>
                    <a:pt x="176" y="103"/>
                    <a:pt x="-116" y="103"/>
                    <a:pt x="56" y="1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65"/>
            <p:cNvSpPr/>
            <p:nvPr/>
          </p:nvSpPr>
          <p:spPr>
            <a:xfrm rot="-5400000">
              <a:off x="12015635" y="6442208"/>
              <a:ext cx="51323" cy="51323"/>
            </a:xfrm>
            <a:custGeom>
              <a:avLst/>
              <a:gdLst/>
              <a:ahLst/>
              <a:cxnLst/>
              <a:rect l="l" t="t" r="r" b="b"/>
              <a:pathLst>
                <a:path w="51323" h="51323" extrusionOk="0">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 name="Google Shape;217;p65"/>
            <p:cNvSpPr/>
            <p:nvPr/>
          </p:nvSpPr>
          <p:spPr>
            <a:xfrm rot="-5400000">
              <a:off x="12026199" y="6563439"/>
              <a:ext cx="13277" cy="68070"/>
            </a:xfrm>
            <a:custGeom>
              <a:avLst/>
              <a:gdLst/>
              <a:ahLst/>
              <a:cxnLst/>
              <a:rect l="l" t="t" r="r" b="b"/>
              <a:pathLst>
                <a:path w="13277" h="68070" extrusionOk="0">
                  <a:moveTo>
                    <a:pt x="13277" y="12024"/>
                  </a:moveTo>
                  <a:lnTo>
                    <a:pt x="0" y="12024"/>
                  </a:lnTo>
                  <a:lnTo>
                    <a:pt x="0" y="0"/>
                  </a:lnTo>
                  <a:lnTo>
                    <a:pt x="13277" y="0"/>
                  </a:lnTo>
                  <a:close/>
                  <a:moveTo>
                    <a:pt x="0" y="17984"/>
                  </a:moveTo>
                  <a:lnTo>
                    <a:pt x="13277" y="17984"/>
                  </a:lnTo>
                  <a:lnTo>
                    <a:pt x="13277"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65"/>
            <p:cNvSpPr/>
            <p:nvPr/>
          </p:nvSpPr>
          <p:spPr>
            <a:xfrm rot="-5400000">
              <a:off x="12018640" y="6529825"/>
              <a:ext cx="45208" cy="51256"/>
            </a:xfrm>
            <a:custGeom>
              <a:avLst/>
              <a:gdLst/>
              <a:ahLst/>
              <a:cxnLst/>
              <a:rect l="l" t="t" r="r" b="b"/>
              <a:pathLst>
                <a:path w="45208" h="51256" extrusionOk="0">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p65"/>
            <p:cNvSpPr/>
            <p:nvPr/>
          </p:nvSpPr>
          <p:spPr>
            <a:xfrm rot="-5400000">
              <a:off x="12018195" y="6477145"/>
              <a:ext cx="28942" cy="68414"/>
            </a:xfrm>
            <a:custGeom>
              <a:avLst/>
              <a:gdLst/>
              <a:ahLst/>
              <a:cxnLst/>
              <a:rect l="l" t="t" r="r" b="b"/>
              <a:pathLst>
                <a:path w="28942" h="68414" extrusionOk="0">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0" name="Google Shape;220;p65"/>
            <p:cNvSpPr/>
            <p:nvPr/>
          </p:nvSpPr>
          <p:spPr>
            <a:xfrm rot="-5400000">
              <a:off x="12016830" y="6161182"/>
              <a:ext cx="49036" cy="51048"/>
            </a:xfrm>
            <a:custGeom>
              <a:avLst/>
              <a:gdLst/>
              <a:ahLst/>
              <a:cxnLst/>
              <a:rect l="l" t="t" r="r" b="b"/>
              <a:pathLst>
                <a:path w="49036" h="51048" extrusionOk="0">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1" name="Google Shape;221;p65"/>
            <p:cNvSpPr/>
            <p:nvPr/>
          </p:nvSpPr>
          <p:spPr>
            <a:xfrm rot="-5400000">
              <a:off x="12005374" y="6370523"/>
              <a:ext cx="71791" cy="51205"/>
            </a:xfrm>
            <a:custGeom>
              <a:avLst/>
              <a:gdLst/>
              <a:ahLst/>
              <a:cxnLst/>
              <a:rect l="l" t="t" r="r" b="b"/>
              <a:pathLst>
                <a:path w="71791" h="51205" extrusionOk="0">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2" name="Google Shape;222;p65"/>
            <p:cNvSpPr/>
            <p:nvPr/>
          </p:nvSpPr>
          <p:spPr>
            <a:xfrm rot="-5400000">
              <a:off x="12026199" y="6307354"/>
              <a:ext cx="13277" cy="68070"/>
            </a:xfrm>
            <a:custGeom>
              <a:avLst/>
              <a:gdLst/>
              <a:ahLst/>
              <a:cxnLst/>
              <a:rect l="l" t="t" r="r" b="b"/>
              <a:pathLst>
                <a:path w="13277" h="68070" extrusionOk="0">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3" name="Google Shape;223;p65"/>
            <p:cNvSpPr/>
            <p:nvPr/>
          </p:nvSpPr>
          <p:spPr>
            <a:xfrm rot="-5400000">
              <a:off x="12018641" y="6273739"/>
              <a:ext cx="45208" cy="51255"/>
            </a:xfrm>
            <a:custGeom>
              <a:avLst/>
              <a:gdLst/>
              <a:ahLst/>
              <a:cxnLst/>
              <a:rect l="l" t="t" r="r" b="b"/>
              <a:pathLst>
                <a:path w="45208" h="51255" extrusionOk="0">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65"/>
            <p:cNvSpPr/>
            <p:nvPr/>
          </p:nvSpPr>
          <p:spPr>
            <a:xfrm rot="-5400000">
              <a:off x="12017163" y="6218687"/>
              <a:ext cx="48082" cy="51510"/>
            </a:xfrm>
            <a:custGeom>
              <a:avLst/>
              <a:gdLst/>
              <a:ahLst/>
              <a:cxnLst/>
              <a:rect l="l" t="t" r="r" b="b"/>
              <a:pathLst>
                <a:path w="48082" h="51510" extrusionOk="0">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25" name="Google Shape;225;p65"/>
          <p:cNvSpPr txBox="1"/>
          <p:nvPr/>
        </p:nvSpPr>
        <p:spPr>
          <a:xfrm rot="-5400000">
            <a:off x="11250972" y="5290632"/>
            <a:ext cx="1567737" cy="11080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800"/>
              <a:buFont typeface="Arial"/>
              <a:buNone/>
            </a:pPr>
            <a:r>
              <a:rPr lang="en-US" sz="800" b="0" i="0" u="none" strike="noStrike" cap="none" dirty="0">
                <a:solidFill>
                  <a:schemeClr val="lt1"/>
                </a:solidFill>
                <a:latin typeface="Calibri"/>
                <a:ea typeface="Calibri"/>
                <a:cs typeface="Calibri"/>
                <a:sym typeface="Calibri"/>
              </a:rPr>
              <a:t>Copyright © 2023. All rights reserved.</a:t>
            </a:r>
            <a:endParaRPr sz="1400" b="0" i="0" u="none" strike="noStrike" cap="none" dirty="0">
              <a:solidFill>
                <a:srgbClr val="000000"/>
              </a:solidFill>
              <a:latin typeface="Arial"/>
              <a:ea typeface="Arial"/>
              <a:cs typeface="Arial"/>
              <a:sym typeface="Arial"/>
            </a:endParaRPr>
          </a:p>
        </p:txBody>
      </p:sp>
      <p:sp>
        <p:nvSpPr>
          <p:cNvPr id="226" name="Google Shape;226;p65"/>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227" name="Google Shape;227;p65"/>
          <p:cNvSpPr txBox="1">
            <a:spLocks noGrp="1"/>
          </p:cNvSpPr>
          <p:nvPr>
            <p:ph type="ftr" idx="11"/>
          </p:nvPr>
        </p:nvSpPr>
        <p:spPr>
          <a:xfrm>
            <a:off x="550863" y="6450257"/>
            <a:ext cx="5545138"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lt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1786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Gradient BG (with Title)">
  <p:cSld name="1_Gradient BG (with Title)">
    <p:spTree>
      <p:nvGrpSpPr>
        <p:cNvPr id="1" name="Shape 228"/>
        <p:cNvGrpSpPr/>
        <p:nvPr/>
      </p:nvGrpSpPr>
      <p:grpSpPr>
        <a:xfrm>
          <a:off x="0" y="0"/>
          <a:ext cx="0" cy="0"/>
          <a:chOff x="0" y="0"/>
          <a:chExt cx="0" cy="0"/>
        </a:xfrm>
      </p:grpSpPr>
      <p:sp>
        <p:nvSpPr>
          <p:cNvPr id="229" name="Google Shape;229;p66"/>
          <p:cNvSpPr/>
          <p:nvPr/>
        </p:nvSpPr>
        <p:spPr>
          <a:xfrm>
            <a:off x="0" y="0"/>
            <a:ext cx="12192000" cy="6858000"/>
          </a:xfrm>
          <a:prstGeom prst="rect">
            <a:avLst/>
          </a:prstGeom>
          <a:gradFill>
            <a:gsLst>
              <a:gs pos="0">
                <a:srgbClr val="062379"/>
              </a:gs>
              <a:gs pos="16000">
                <a:srgbClr val="062379"/>
              </a:gs>
              <a:gs pos="45000">
                <a:srgbClr val="0934B6">
                  <a:alpha val="89411"/>
                </a:srgbClr>
              </a:gs>
              <a:gs pos="79000">
                <a:srgbClr val="036DFF">
                  <a:alpha val="80000"/>
                </a:srgbClr>
              </a:gs>
              <a:gs pos="100000">
                <a:srgbClr val="43E1D3"/>
              </a:gs>
            </a:gsLst>
            <a:lin ang="2700000" scaled="0"/>
          </a:gradFill>
          <a:ln>
            <a:noFill/>
          </a:ln>
        </p:spPr>
        <p:txBody>
          <a:bodyPr spcFirstLastPara="1" wrap="square" lIns="91422" tIns="45699" rIns="91422" bIns="45699"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0" name="Google Shape;230;p66"/>
          <p:cNvGrpSpPr/>
          <p:nvPr/>
        </p:nvGrpSpPr>
        <p:grpSpPr>
          <a:xfrm>
            <a:off x="11998459" y="6162189"/>
            <a:ext cx="68500" cy="441925"/>
            <a:chOff x="11998459" y="6162188"/>
            <a:chExt cx="68500" cy="441925"/>
          </a:xfrm>
        </p:grpSpPr>
        <p:sp>
          <p:nvSpPr>
            <p:cNvPr id="231" name="Google Shape;231;p66"/>
            <p:cNvSpPr/>
            <p:nvPr/>
          </p:nvSpPr>
          <p:spPr>
            <a:xfrm rot="-5400000">
              <a:off x="12063068" y="6476346"/>
              <a:ext cx="17" cy="1717"/>
            </a:xfrm>
            <a:custGeom>
              <a:avLst/>
              <a:gdLst/>
              <a:ahLst/>
              <a:cxnLst/>
              <a:rect l="l" t="t" r="r" b="b"/>
              <a:pathLst>
                <a:path w="17" h="1717" extrusionOk="0">
                  <a:moveTo>
                    <a:pt x="0" y="0"/>
                  </a:moveTo>
                  <a:lnTo>
                    <a:pt x="17" y="0"/>
                  </a:lnTo>
                  <a:lnTo>
                    <a:pt x="1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66"/>
            <p:cNvSpPr/>
            <p:nvPr/>
          </p:nvSpPr>
          <p:spPr>
            <a:xfrm rot="-5400000">
              <a:off x="12023737" y="6455896"/>
              <a:ext cx="453" cy="271"/>
            </a:xfrm>
            <a:custGeom>
              <a:avLst/>
              <a:gdLst/>
              <a:ahLst/>
              <a:cxnLst/>
              <a:rect l="l" t="t" r="r" b="b"/>
              <a:pathLst>
                <a:path w="453" h="271" extrusionOk="0">
                  <a:moveTo>
                    <a:pt x="0" y="0"/>
                  </a:moveTo>
                  <a:cubicBezTo>
                    <a:pt x="258" y="172"/>
                    <a:pt x="498" y="344"/>
                    <a:pt x="447" y="2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p66"/>
            <p:cNvSpPr/>
            <p:nvPr/>
          </p:nvSpPr>
          <p:spPr>
            <a:xfrm rot="-5400000">
              <a:off x="12023907" y="6477766"/>
              <a:ext cx="15" cy="76"/>
            </a:xfrm>
            <a:custGeom>
              <a:avLst/>
              <a:gdLst/>
              <a:ahLst/>
              <a:cxnLst/>
              <a:rect l="l" t="t" r="r" b="b"/>
              <a:pathLst>
                <a:path w="15" h="76" extrusionOk="0">
                  <a:moveTo>
                    <a:pt x="15" y="38"/>
                  </a:moveTo>
                  <a:cubicBezTo>
                    <a:pt x="15" y="38"/>
                    <a:pt x="15" y="-48"/>
                    <a:pt x="15" y="38"/>
                  </a:cubicBezTo>
                  <a:cubicBezTo>
                    <a:pt x="15" y="124"/>
                    <a:pt x="-19" y="38"/>
                    <a:pt x="15" y="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66"/>
            <p:cNvSpPr/>
            <p:nvPr/>
          </p:nvSpPr>
          <p:spPr>
            <a:xfrm rot="-5400000">
              <a:off x="12021636" y="6473651"/>
              <a:ext cx="261" cy="103"/>
            </a:xfrm>
            <a:custGeom>
              <a:avLst/>
              <a:gdLst/>
              <a:ahLst/>
              <a:cxnLst/>
              <a:rect l="l" t="t" r="r" b="b"/>
              <a:pathLst>
                <a:path w="261" h="103" extrusionOk="0">
                  <a:moveTo>
                    <a:pt x="262" y="0"/>
                  </a:moveTo>
                  <a:lnTo>
                    <a:pt x="56" y="103"/>
                  </a:lnTo>
                  <a:cubicBezTo>
                    <a:pt x="176" y="103"/>
                    <a:pt x="-116" y="103"/>
                    <a:pt x="56" y="1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 name="Google Shape;235;p66"/>
            <p:cNvSpPr/>
            <p:nvPr/>
          </p:nvSpPr>
          <p:spPr>
            <a:xfrm rot="-5400000">
              <a:off x="12015635" y="6442208"/>
              <a:ext cx="51323" cy="51323"/>
            </a:xfrm>
            <a:custGeom>
              <a:avLst/>
              <a:gdLst/>
              <a:ahLst/>
              <a:cxnLst/>
              <a:rect l="l" t="t" r="r" b="b"/>
              <a:pathLst>
                <a:path w="51323" h="51323" extrusionOk="0">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6" name="Google Shape;236;p66"/>
            <p:cNvSpPr/>
            <p:nvPr/>
          </p:nvSpPr>
          <p:spPr>
            <a:xfrm rot="-5400000">
              <a:off x="12026199" y="6563439"/>
              <a:ext cx="13277" cy="68070"/>
            </a:xfrm>
            <a:custGeom>
              <a:avLst/>
              <a:gdLst/>
              <a:ahLst/>
              <a:cxnLst/>
              <a:rect l="l" t="t" r="r" b="b"/>
              <a:pathLst>
                <a:path w="13277" h="68070" extrusionOk="0">
                  <a:moveTo>
                    <a:pt x="13277" y="12024"/>
                  </a:moveTo>
                  <a:lnTo>
                    <a:pt x="0" y="12024"/>
                  </a:lnTo>
                  <a:lnTo>
                    <a:pt x="0" y="0"/>
                  </a:lnTo>
                  <a:lnTo>
                    <a:pt x="13277" y="0"/>
                  </a:lnTo>
                  <a:close/>
                  <a:moveTo>
                    <a:pt x="0" y="17984"/>
                  </a:moveTo>
                  <a:lnTo>
                    <a:pt x="13277" y="17984"/>
                  </a:lnTo>
                  <a:lnTo>
                    <a:pt x="13277"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7" name="Google Shape;237;p66"/>
            <p:cNvSpPr/>
            <p:nvPr/>
          </p:nvSpPr>
          <p:spPr>
            <a:xfrm rot="-5400000">
              <a:off x="12018640" y="6529825"/>
              <a:ext cx="45208" cy="51256"/>
            </a:xfrm>
            <a:custGeom>
              <a:avLst/>
              <a:gdLst/>
              <a:ahLst/>
              <a:cxnLst/>
              <a:rect l="l" t="t" r="r" b="b"/>
              <a:pathLst>
                <a:path w="45208" h="51256" extrusionOk="0">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8" name="Google Shape;238;p66"/>
            <p:cNvSpPr/>
            <p:nvPr/>
          </p:nvSpPr>
          <p:spPr>
            <a:xfrm rot="-5400000">
              <a:off x="12018195" y="6477145"/>
              <a:ext cx="28942" cy="68414"/>
            </a:xfrm>
            <a:custGeom>
              <a:avLst/>
              <a:gdLst/>
              <a:ahLst/>
              <a:cxnLst/>
              <a:rect l="l" t="t" r="r" b="b"/>
              <a:pathLst>
                <a:path w="28942" h="68414" extrusionOk="0">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9" name="Google Shape;239;p66"/>
            <p:cNvSpPr/>
            <p:nvPr/>
          </p:nvSpPr>
          <p:spPr>
            <a:xfrm rot="-5400000">
              <a:off x="12016830" y="6161182"/>
              <a:ext cx="49036" cy="51048"/>
            </a:xfrm>
            <a:custGeom>
              <a:avLst/>
              <a:gdLst/>
              <a:ahLst/>
              <a:cxnLst/>
              <a:rect l="l" t="t" r="r" b="b"/>
              <a:pathLst>
                <a:path w="49036" h="51048" extrusionOk="0">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0" name="Google Shape;240;p66"/>
            <p:cNvSpPr/>
            <p:nvPr/>
          </p:nvSpPr>
          <p:spPr>
            <a:xfrm rot="-5400000">
              <a:off x="12005374" y="6370523"/>
              <a:ext cx="71791" cy="51205"/>
            </a:xfrm>
            <a:custGeom>
              <a:avLst/>
              <a:gdLst/>
              <a:ahLst/>
              <a:cxnLst/>
              <a:rect l="l" t="t" r="r" b="b"/>
              <a:pathLst>
                <a:path w="71791" h="51205" extrusionOk="0">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p66"/>
            <p:cNvSpPr/>
            <p:nvPr/>
          </p:nvSpPr>
          <p:spPr>
            <a:xfrm rot="-5400000">
              <a:off x="12026199" y="6307354"/>
              <a:ext cx="13277" cy="68070"/>
            </a:xfrm>
            <a:custGeom>
              <a:avLst/>
              <a:gdLst/>
              <a:ahLst/>
              <a:cxnLst/>
              <a:rect l="l" t="t" r="r" b="b"/>
              <a:pathLst>
                <a:path w="13277" h="68070" extrusionOk="0">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2" name="Google Shape;242;p66"/>
            <p:cNvSpPr/>
            <p:nvPr/>
          </p:nvSpPr>
          <p:spPr>
            <a:xfrm rot="-5400000">
              <a:off x="12018641" y="6273739"/>
              <a:ext cx="45208" cy="51255"/>
            </a:xfrm>
            <a:custGeom>
              <a:avLst/>
              <a:gdLst/>
              <a:ahLst/>
              <a:cxnLst/>
              <a:rect l="l" t="t" r="r" b="b"/>
              <a:pathLst>
                <a:path w="45208" h="51255" extrusionOk="0">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3" name="Google Shape;243;p66"/>
            <p:cNvSpPr/>
            <p:nvPr/>
          </p:nvSpPr>
          <p:spPr>
            <a:xfrm rot="-5400000">
              <a:off x="12017163" y="6218687"/>
              <a:ext cx="48082" cy="51510"/>
            </a:xfrm>
            <a:custGeom>
              <a:avLst/>
              <a:gdLst/>
              <a:ahLst/>
              <a:cxnLst/>
              <a:rect l="l" t="t" r="r" b="b"/>
              <a:pathLst>
                <a:path w="48082" h="51510" extrusionOk="0">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44" name="Google Shape;244;p66"/>
          <p:cNvSpPr txBox="1"/>
          <p:nvPr/>
        </p:nvSpPr>
        <p:spPr>
          <a:xfrm rot="-5400000">
            <a:off x="11250972" y="5290632"/>
            <a:ext cx="1567737" cy="11080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800"/>
              <a:buFont typeface="Arial"/>
              <a:buNone/>
            </a:pPr>
            <a:r>
              <a:rPr lang="en-US" sz="800" b="0" i="0" u="none" strike="noStrike" cap="none" dirty="0">
                <a:solidFill>
                  <a:schemeClr val="lt1"/>
                </a:solidFill>
                <a:latin typeface="Calibri"/>
                <a:ea typeface="Calibri"/>
                <a:cs typeface="Calibri"/>
                <a:sym typeface="Calibri"/>
              </a:rPr>
              <a:t>Copyright © 2023. All rights reserved.</a:t>
            </a:r>
            <a:endParaRPr sz="1400" b="0" i="0" u="none" strike="noStrike" cap="none" dirty="0">
              <a:solidFill>
                <a:srgbClr val="000000"/>
              </a:solidFill>
              <a:latin typeface="Arial"/>
              <a:ea typeface="Arial"/>
              <a:cs typeface="Arial"/>
              <a:sym typeface="Arial"/>
            </a:endParaRPr>
          </a:p>
        </p:txBody>
      </p:sp>
      <p:sp>
        <p:nvSpPr>
          <p:cNvPr id="245" name="Google Shape;245;p66"/>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246" name="Google Shape;246;p66"/>
          <p:cNvSpPr txBox="1">
            <a:spLocks noGrp="1"/>
          </p:cNvSpPr>
          <p:nvPr>
            <p:ph type="ftr" idx="11"/>
          </p:nvPr>
        </p:nvSpPr>
        <p:spPr>
          <a:xfrm>
            <a:off x="550863" y="6450257"/>
            <a:ext cx="5545138"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lt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72816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3 Blue on Right">
  <p:cSld name="1/3 Blue on Right">
    <p:spTree>
      <p:nvGrpSpPr>
        <p:cNvPr id="1" name="Shape 247"/>
        <p:cNvGrpSpPr/>
        <p:nvPr/>
      </p:nvGrpSpPr>
      <p:grpSpPr>
        <a:xfrm>
          <a:off x="0" y="0"/>
          <a:ext cx="0" cy="0"/>
          <a:chOff x="0" y="0"/>
          <a:chExt cx="0" cy="0"/>
        </a:xfrm>
      </p:grpSpPr>
      <p:sp>
        <p:nvSpPr>
          <p:cNvPr id="248" name="Google Shape;248;p67"/>
          <p:cNvSpPr/>
          <p:nvPr/>
        </p:nvSpPr>
        <p:spPr>
          <a:xfrm>
            <a:off x="8134763" y="-1"/>
            <a:ext cx="4059776" cy="6858001"/>
          </a:xfrm>
          <a:prstGeom prst="rect">
            <a:avLst/>
          </a:prstGeom>
          <a:gradFill>
            <a:gsLst>
              <a:gs pos="0">
                <a:srgbClr val="062379"/>
              </a:gs>
              <a:gs pos="16000">
                <a:srgbClr val="062379"/>
              </a:gs>
              <a:gs pos="45000">
                <a:srgbClr val="0934B6">
                  <a:alpha val="89411"/>
                </a:srgbClr>
              </a:gs>
              <a:gs pos="79000">
                <a:srgbClr val="036DFF">
                  <a:alpha val="80000"/>
                </a:srgbClr>
              </a:gs>
              <a:gs pos="100000">
                <a:srgbClr val="43E1D3"/>
              </a:gs>
            </a:gsLst>
            <a:lin ang="2700000" scaled="0"/>
          </a:gradFill>
          <a:ln>
            <a:noFill/>
          </a:ln>
        </p:spPr>
        <p:txBody>
          <a:bodyPr spcFirstLastPara="1" wrap="square" lIns="91422" tIns="45699" rIns="91422" bIns="45699"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9" name="Google Shape;249;p67"/>
          <p:cNvSpPr txBox="1">
            <a:spLocks noGrp="1"/>
          </p:cNvSpPr>
          <p:nvPr>
            <p:ph type="title"/>
          </p:nvPr>
        </p:nvSpPr>
        <p:spPr>
          <a:xfrm>
            <a:off x="539400" y="562841"/>
            <a:ext cx="7261122"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67"/>
          <p:cNvSpPr txBox="1">
            <a:spLocks noGrp="1"/>
          </p:cNvSpPr>
          <p:nvPr>
            <p:ph type="sldNum" idx="12"/>
          </p:nvPr>
        </p:nvSpPr>
        <p:spPr>
          <a:xfrm>
            <a:off x="11490454" y="6445294"/>
            <a:ext cx="150683"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cxnSp>
        <p:nvCxnSpPr>
          <p:cNvPr id="251" name="Google Shape;251;p67"/>
          <p:cNvCxnSpPr/>
          <p:nvPr/>
        </p:nvCxnSpPr>
        <p:spPr>
          <a:xfrm>
            <a:off x="539400" y="484910"/>
            <a:ext cx="540000" cy="0"/>
          </a:xfrm>
          <a:prstGeom prst="straightConnector1">
            <a:avLst/>
          </a:prstGeom>
          <a:noFill/>
          <a:ln w="38100" cap="flat" cmpd="sng">
            <a:solidFill>
              <a:schemeClr val="dk2"/>
            </a:solidFill>
            <a:prstDash val="solid"/>
            <a:miter lim="800000"/>
            <a:headEnd type="none" w="sm" len="sm"/>
            <a:tailEnd type="none" w="sm" len="sm"/>
          </a:ln>
        </p:spPr>
      </p:cxnSp>
      <p:grpSp>
        <p:nvGrpSpPr>
          <p:cNvPr id="252" name="Google Shape;252;p67"/>
          <p:cNvGrpSpPr/>
          <p:nvPr/>
        </p:nvGrpSpPr>
        <p:grpSpPr>
          <a:xfrm>
            <a:off x="11998459" y="6162189"/>
            <a:ext cx="68500" cy="441925"/>
            <a:chOff x="11998459" y="6162188"/>
            <a:chExt cx="68500" cy="441925"/>
          </a:xfrm>
        </p:grpSpPr>
        <p:sp>
          <p:nvSpPr>
            <p:cNvPr id="253" name="Google Shape;253;p67"/>
            <p:cNvSpPr/>
            <p:nvPr/>
          </p:nvSpPr>
          <p:spPr>
            <a:xfrm rot="-5400000">
              <a:off x="12063068" y="6476346"/>
              <a:ext cx="17" cy="1717"/>
            </a:xfrm>
            <a:custGeom>
              <a:avLst/>
              <a:gdLst/>
              <a:ahLst/>
              <a:cxnLst/>
              <a:rect l="l" t="t" r="r" b="b"/>
              <a:pathLst>
                <a:path w="17" h="1717" extrusionOk="0">
                  <a:moveTo>
                    <a:pt x="0" y="0"/>
                  </a:moveTo>
                  <a:lnTo>
                    <a:pt x="17" y="0"/>
                  </a:lnTo>
                  <a:lnTo>
                    <a:pt x="1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4" name="Google Shape;254;p67"/>
            <p:cNvSpPr/>
            <p:nvPr/>
          </p:nvSpPr>
          <p:spPr>
            <a:xfrm rot="-5400000">
              <a:off x="12023737" y="6455896"/>
              <a:ext cx="453" cy="271"/>
            </a:xfrm>
            <a:custGeom>
              <a:avLst/>
              <a:gdLst/>
              <a:ahLst/>
              <a:cxnLst/>
              <a:rect l="l" t="t" r="r" b="b"/>
              <a:pathLst>
                <a:path w="453" h="271" extrusionOk="0">
                  <a:moveTo>
                    <a:pt x="0" y="0"/>
                  </a:moveTo>
                  <a:cubicBezTo>
                    <a:pt x="258" y="172"/>
                    <a:pt x="498" y="344"/>
                    <a:pt x="447" y="2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5" name="Google Shape;255;p67"/>
            <p:cNvSpPr/>
            <p:nvPr/>
          </p:nvSpPr>
          <p:spPr>
            <a:xfrm rot="-5400000">
              <a:off x="12023907" y="6477766"/>
              <a:ext cx="15" cy="76"/>
            </a:xfrm>
            <a:custGeom>
              <a:avLst/>
              <a:gdLst/>
              <a:ahLst/>
              <a:cxnLst/>
              <a:rect l="l" t="t" r="r" b="b"/>
              <a:pathLst>
                <a:path w="15" h="76" extrusionOk="0">
                  <a:moveTo>
                    <a:pt x="15" y="38"/>
                  </a:moveTo>
                  <a:cubicBezTo>
                    <a:pt x="15" y="38"/>
                    <a:pt x="15" y="-48"/>
                    <a:pt x="15" y="38"/>
                  </a:cubicBezTo>
                  <a:cubicBezTo>
                    <a:pt x="15" y="124"/>
                    <a:pt x="-19" y="38"/>
                    <a:pt x="15" y="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6" name="Google Shape;256;p67"/>
            <p:cNvSpPr/>
            <p:nvPr/>
          </p:nvSpPr>
          <p:spPr>
            <a:xfrm rot="-5400000">
              <a:off x="12021636" y="6473651"/>
              <a:ext cx="261" cy="103"/>
            </a:xfrm>
            <a:custGeom>
              <a:avLst/>
              <a:gdLst/>
              <a:ahLst/>
              <a:cxnLst/>
              <a:rect l="l" t="t" r="r" b="b"/>
              <a:pathLst>
                <a:path w="261" h="103" extrusionOk="0">
                  <a:moveTo>
                    <a:pt x="262" y="0"/>
                  </a:moveTo>
                  <a:lnTo>
                    <a:pt x="56" y="103"/>
                  </a:lnTo>
                  <a:cubicBezTo>
                    <a:pt x="176" y="103"/>
                    <a:pt x="-116" y="103"/>
                    <a:pt x="56" y="1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7" name="Google Shape;257;p67"/>
            <p:cNvSpPr/>
            <p:nvPr/>
          </p:nvSpPr>
          <p:spPr>
            <a:xfrm rot="-5400000">
              <a:off x="12015635" y="6442208"/>
              <a:ext cx="51323" cy="51323"/>
            </a:xfrm>
            <a:custGeom>
              <a:avLst/>
              <a:gdLst/>
              <a:ahLst/>
              <a:cxnLst/>
              <a:rect l="l" t="t" r="r" b="b"/>
              <a:pathLst>
                <a:path w="51323" h="51323" extrusionOk="0">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8" name="Google Shape;258;p67"/>
            <p:cNvSpPr/>
            <p:nvPr/>
          </p:nvSpPr>
          <p:spPr>
            <a:xfrm rot="-5400000">
              <a:off x="12026199" y="6563439"/>
              <a:ext cx="13277" cy="68070"/>
            </a:xfrm>
            <a:custGeom>
              <a:avLst/>
              <a:gdLst/>
              <a:ahLst/>
              <a:cxnLst/>
              <a:rect l="l" t="t" r="r" b="b"/>
              <a:pathLst>
                <a:path w="13277" h="68070" extrusionOk="0">
                  <a:moveTo>
                    <a:pt x="13277" y="12024"/>
                  </a:moveTo>
                  <a:lnTo>
                    <a:pt x="0" y="12024"/>
                  </a:lnTo>
                  <a:lnTo>
                    <a:pt x="0" y="0"/>
                  </a:lnTo>
                  <a:lnTo>
                    <a:pt x="13277" y="0"/>
                  </a:lnTo>
                  <a:close/>
                  <a:moveTo>
                    <a:pt x="0" y="17984"/>
                  </a:moveTo>
                  <a:lnTo>
                    <a:pt x="13277" y="17984"/>
                  </a:lnTo>
                  <a:lnTo>
                    <a:pt x="13277"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9" name="Google Shape;259;p67"/>
            <p:cNvSpPr/>
            <p:nvPr/>
          </p:nvSpPr>
          <p:spPr>
            <a:xfrm rot="-5400000">
              <a:off x="12018640" y="6529825"/>
              <a:ext cx="45208" cy="51256"/>
            </a:xfrm>
            <a:custGeom>
              <a:avLst/>
              <a:gdLst/>
              <a:ahLst/>
              <a:cxnLst/>
              <a:rect l="l" t="t" r="r" b="b"/>
              <a:pathLst>
                <a:path w="45208" h="51256" extrusionOk="0">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0" name="Google Shape;260;p67"/>
            <p:cNvSpPr/>
            <p:nvPr/>
          </p:nvSpPr>
          <p:spPr>
            <a:xfrm rot="-5400000">
              <a:off x="12018195" y="6477145"/>
              <a:ext cx="28942" cy="68414"/>
            </a:xfrm>
            <a:custGeom>
              <a:avLst/>
              <a:gdLst/>
              <a:ahLst/>
              <a:cxnLst/>
              <a:rect l="l" t="t" r="r" b="b"/>
              <a:pathLst>
                <a:path w="28942" h="68414" extrusionOk="0">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1" name="Google Shape;261;p67"/>
            <p:cNvSpPr/>
            <p:nvPr/>
          </p:nvSpPr>
          <p:spPr>
            <a:xfrm rot="-5400000">
              <a:off x="12016830" y="6161182"/>
              <a:ext cx="49036" cy="51048"/>
            </a:xfrm>
            <a:custGeom>
              <a:avLst/>
              <a:gdLst/>
              <a:ahLst/>
              <a:cxnLst/>
              <a:rect l="l" t="t" r="r" b="b"/>
              <a:pathLst>
                <a:path w="49036" h="51048" extrusionOk="0">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2" name="Google Shape;262;p67"/>
            <p:cNvSpPr/>
            <p:nvPr/>
          </p:nvSpPr>
          <p:spPr>
            <a:xfrm rot="-5400000">
              <a:off x="12005374" y="6370523"/>
              <a:ext cx="71791" cy="51205"/>
            </a:xfrm>
            <a:custGeom>
              <a:avLst/>
              <a:gdLst/>
              <a:ahLst/>
              <a:cxnLst/>
              <a:rect l="l" t="t" r="r" b="b"/>
              <a:pathLst>
                <a:path w="71791" h="51205" extrusionOk="0">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3" name="Google Shape;263;p67"/>
            <p:cNvSpPr/>
            <p:nvPr/>
          </p:nvSpPr>
          <p:spPr>
            <a:xfrm rot="-5400000">
              <a:off x="12026199" y="6307354"/>
              <a:ext cx="13277" cy="68070"/>
            </a:xfrm>
            <a:custGeom>
              <a:avLst/>
              <a:gdLst/>
              <a:ahLst/>
              <a:cxnLst/>
              <a:rect l="l" t="t" r="r" b="b"/>
              <a:pathLst>
                <a:path w="13277" h="68070" extrusionOk="0">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4" name="Google Shape;264;p67"/>
            <p:cNvSpPr/>
            <p:nvPr/>
          </p:nvSpPr>
          <p:spPr>
            <a:xfrm rot="-5400000">
              <a:off x="12018641" y="6273739"/>
              <a:ext cx="45208" cy="51255"/>
            </a:xfrm>
            <a:custGeom>
              <a:avLst/>
              <a:gdLst/>
              <a:ahLst/>
              <a:cxnLst/>
              <a:rect l="l" t="t" r="r" b="b"/>
              <a:pathLst>
                <a:path w="45208" h="51255" extrusionOk="0">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5" name="Google Shape;265;p67"/>
            <p:cNvSpPr/>
            <p:nvPr/>
          </p:nvSpPr>
          <p:spPr>
            <a:xfrm rot="-5400000">
              <a:off x="12017163" y="6218687"/>
              <a:ext cx="48082" cy="51510"/>
            </a:xfrm>
            <a:custGeom>
              <a:avLst/>
              <a:gdLst/>
              <a:ahLst/>
              <a:cxnLst/>
              <a:rect l="l" t="t" r="r" b="b"/>
              <a:pathLst>
                <a:path w="48082" h="51510" extrusionOk="0">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66" name="Google Shape;266;p67"/>
          <p:cNvSpPr txBox="1"/>
          <p:nvPr/>
        </p:nvSpPr>
        <p:spPr>
          <a:xfrm rot="-5400000">
            <a:off x="11250972" y="5290632"/>
            <a:ext cx="1567737" cy="11080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800"/>
              <a:buFont typeface="Arial"/>
              <a:buNone/>
            </a:pPr>
            <a:r>
              <a:rPr lang="en-US" sz="800" b="0" i="0" u="none" strike="noStrike" cap="none" dirty="0">
                <a:solidFill>
                  <a:schemeClr val="lt1"/>
                </a:solidFill>
                <a:latin typeface="Calibri"/>
                <a:ea typeface="Calibri"/>
                <a:cs typeface="Calibri"/>
                <a:sym typeface="Calibri"/>
              </a:rPr>
              <a:t>Copyright © 2023. All rights reserved.</a:t>
            </a:r>
            <a:endParaRPr sz="1400" b="0" i="0" u="none" strike="noStrike" cap="none" dirty="0">
              <a:solidFill>
                <a:srgbClr val="000000"/>
              </a:solidFill>
              <a:latin typeface="Arial"/>
              <a:ea typeface="Arial"/>
              <a:cs typeface="Arial"/>
              <a:sym typeface="Arial"/>
            </a:endParaRPr>
          </a:p>
        </p:txBody>
      </p:sp>
      <p:sp>
        <p:nvSpPr>
          <p:cNvPr id="267" name="Google Shape;267;p67"/>
          <p:cNvSpPr txBox="1">
            <a:spLocks noGrp="1"/>
          </p:cNvSpPr>
          <p:nvPr>
            <p:ph type="ftr" idx="11"/>
          </p:nvPr>
        </p:nvSpPr>
        <p:spPr>
          <a:xfrm>
            <a:off x="550863" y="6450257"/>
            <a:ext cx="7276401"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0782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reaker Slide_2">
  <p:cSld name="Breaker Slide_2">
    <p:bg>
      <p:bgPr>
        <a:solidFill>
          <a:schemeClr val="lt2"/>
        </a:solidFill>
        <a:effectLst/>
      </p:bgPr>
    </p:bg>
    <p:spTree>
      <p:nvGrpSpPr>
        <p:cNvPr id="1" name="Shape 268"/>
        <p:cNvGrpSpPr/>
        <p:nvPr/>
      </p:nvGrpSpPr>
      <p:grpSpPr>
        <a:xfrm>
          <a:off x="0" y="0"/>
          <a:ext cx="0" cy="0"/>
          <a:chOff x="0" y="0"/>
          <a:chExt cx="0" cy="0"/>
        </a:xfrm>
      </p:grpSpPr>
      <p:pic>
        <p:nvPicPr>
          <p:cNvPr id="269" name="Google Shape;269;p6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70" name="Google Shape;270;p69"/>
          <p:cNvSpPr/>
          <p:nvPr/>
        </p:nvSpPr>
        <p:spPr>
          <a:xfrm>
            <a:off x="0" y="0"/>
            <a:ext cx="12192000" cy="6858000"/>
          </a:xfrm>
          <a:prstGeom prst="rect">
            <a:avLst/>
          </a:prstGeom>
          <a:gradFill>
            <a:gsLst>
              <a:gs pos="0">
                <a:srgbClr val="062379"/>
              </a:gs>
              <a:gs pos="16000">
                <a:srgbClr val="062379"/>
              </a:gs>
              <a:gs pos="55000">
                <a:srgbClr val="0934B6">
                  <a:alpha val="89411"/>
                </a:srgbClr>
              </a:gs>
              <a:gs pos="85000">
                <a:srgbClr val="036DFF">
                  <a:alpha val="80000"/>
                </a:srgbClr>
              </a:gs>
              <a:gs pos="100000">
                <a:srgbClr val="43E1D3"/>
              </a:gs>
            </a:gsLst>
            <a:lin ang="2700000" scaled="0"/>
          </a:gradFill>
          <a:ln>
            <a:noFill/>
          </a:ln>
        </p:spPr>
        <p:txBody>
          <a:bodyPr spcFirstLastPara="1" wrap="square" lIns="91422" tIns="45699" rIns="91422" bIns="45699"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69"/>
          <p:cNvSpPr txBox="1">
            <a:spLocks noGrp="1"/>
          </p:cNvSpPr>
          <p:nvPr>
            <p:ph type="title"/>
          </p:nvPr>
        </p:nvSpPr>
        <p:spPr>
          <a:xfrm>
            <a:off x="992390" y="4396199"/>
            <a:ext cx="6785798" cy="831056"/>
          </a:xfrm>
          <a:prstGeom prst="rect">
            <a:avLst/>
          </a:prstGeom>
          <a:noFill/>
          <a:ln>
            <a:noFill/>
          </a:ln>
          <a:effectLst>
            <a:outerShdw blurRad="190500" algn="tl" rotWithShape="0">
              <a:srgbClr val="000000">
                <a:alpha val="29411"/>
              </a:srgbClr>
            </a:outerShdw>
          </a:effectLst>
        </p:spPr>
        <p:txBody>
          <a:bodyPr spcFirstLastPara="1" wrap="square" lIns="0" tIns="0" rIns="0" bIns="0" anchor="ctr" anchorCtr="0">
            <a:spAutoFit/>
          </a:bodyPr>
          <a:lstStyle>
            <a:lvl1pPr lvl="0" algn="l">
              <a:lnSpc>
                <a:spcPct val="90000"/>
              </a:lnSpc>
              <a:spcBef>
                <a:spcPts val="0"/>
              </a:spcBef>
              <a:spcAft>
                <a:spcPts val="0"/>
              </a:spcAft>
              <a:buClr>
                <a:schemeClr val="lt1"/>
              </a:buClr>
              <a:buSzPts val="6000"/>
              <a:buFont typeface="Franklin Gothic"/>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72" name="Google Shape;272;p69"/>
          <p:cNvGrpSpPr/>
          <p:nvPr/>
        </p:nvGrpSpPr>
        <p:grpSpPr>
          <a:xfrm>
            <a:off x="11998459" y="6162189"/>
            <a:ext cx="68500" cy="441925"/>
            <a:chOff x="11998459" y="6162188"/>
            <a:chExt cx="68500" cy="441925"/>
          </a:xfrm>
        </p:grpSpPr>
        <p:sp>
          <p:nvSpPr>
            <p:cNvPr id="273" name="Google Shape;273;p69"/>
            <p:cNvSpPr/>
            <p:nvPr/>
          </p:nvSpPr>
          <p:spPr>
            <a:xfrm rot="-5400000">
              <a:off x="12063068" y="6476346"/>
              <a:ext cx="17" cy="1717"/>
            </a:xfrm>
            <a:custGeom>
              <a:avLst/>
              <a:gdLst/>
              <a:ahLst/>
              <a:cxnLst/>
              <a:rect l="l" t="t" r="r" b="b"/>
              <a:pathLst>
                <a:path w="17" h="1717" extrusionOk="0">
                  <a:moveTo>
                    <a:pt x="0" y="0"/>
                  </a:moveTo>
                  <a:lnTo>
                    <a:pt x="17" y="0"/>
                  </a:lnTo>
                  <a:lnTo>
                    <a:pt x="1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69"/>
            <p:cNvSpPr/>
            <p:nvPr/>
          </p:nvSpPr>
          <p:spPr>
            <a:xfrm rot="-5400000">
              <a:off x="12023737" y="6455896"/>
              <a:ext cx="453" cy="271"/>
            </a:xfrm>
            <a:custGeom>
              <a:avLst/>
              <a:gdLst/>
              <a:ahLst/>
              <a:cxnLst/>
              <a:rect l="l" t="t" r="r" b="b"/>
              <a:pathLst>
                <a:path w="453" h="271" extrusionOk="0">
                  <a:moveTo>
                    <a:pt x="0" y="0"/>
                  </a:moveTo>
                  <a:cubicBezTo>
                    <a:pt x="258" y="172"/>
                    <a:pt x="498" y="344"/>
                    <a:pt x="447" y="2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p69"/>
            <p:cNvSpPr/>
            <p:nvPr/>
          </p:nvSpPr>
          <p:spPr>
            <a:xfrm rot="-5400000">
              <a:off x="12023907" y="6477766"/>
              <a:ext cx="15" cy="76"/>
            </a:xfrm>
            <a:custGeom>
              <a:avLst/>
              <a:gdLst/>
              <a:ahLst/>
              <a:cxnLst/>
              <a:rect l="l" t="t" r="r" b="b"/>
              <a:pathLst>
                <a:path w="15" h="76" extrusionOk="0">
                  <a:moveTo>
                    <a:pt x="15" y="38"/>
                  </a:moveTo>
                  <a:cubicBezTo>
                    <a:pt x="15" y="38"/>
                    <a:pt x="15" y="-48"/>
                    <a:pt x="15" y="38"/>
                  </a:cubicBezTo>
                  <a:cubicBezTo>
                    <a:pt x="15" y="124"/>
                    <a:pt x="-19" y="38"/>
                    <a:pt x="15" y="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p69"/>
            <p:cNvSpPr/>
            <p:nvPr/>
          </p:nvSpPr>
          <p:spPr>
            <a:xfrm rot="-5400000">
              <a:off x="12021636" y="6473651"/>
              <a:ext cx="261" cy="103"/>
            </a:xfrm>
            <a:custGeom>
              <a:avLst/>
              <a:gdLst/>
              <a:ahLst/>
              <a:cxnLst/>
              <a:rect l="l" t="t" r="r" b="b"/>
              <a:pathLst>
                <a:path w="261" h="103" extrusionOk="0">
                  <a:moveTo>
                    <a:pt x="262" y="0"/>
                  </a:moveTo>
                  <a:lnTo>
                    <a:pt x="56" y="103"/>
                  </a:lnTo>
                  <a:cubicBezTo>
                    <a:pt x="176" y="103"/>
                    <a:pt x="-116" y="103"/>
                    <a:pt x="56" y="1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7" name="Google Shape;277;p69"/>
            <p:cNvSpPr/>
            <p:nvPr/>
          </p:nvSpPr>
          <p:spPr>
            <a:xfrm rot="-5400000">
              <a:off x="12015635" y="6442208"/>
              <a:ext cx="51323" cy="51323"/>
            </a:xfrm>
            <a:custGeom>
              <a:avLst/>
              <a:gdLst/>
              <a:ahLst/>
              <a:cxnLst/>
              <a:rect l="l" t="t" r="r" b="b"/>
              <a:pathLst>
                <a:path w="51323" h="51323" extrusionOk="0">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p69"/>
            <p:cNvSpPr/>
            <p:nvPr/>
          </p:nvSpPr>
          <p:spPr>
            <a:xfrm rot="-5400000">
              <a:off x="12026199" y="6563439"/>
              <a:ext cx="13277" cy="68070"/>
            </a:xfrm>
            <a:custGeom>
              <a:avLst/>
              <a:gdLst/>
              <a:ahLst/>
              <a:cxnLst/>
              <a:rect l="l" t="t" r="r" b="b"/>
              <a:pathLst>
                <a:path w="13277" h="68070" extrusionOk="0">
                  <a:moveTo>
                    <a:pt x="13277" y="12024"/>
                  </a:moveTo>
                  <a:lnTo>
                    <a:pt x="0" y="12024"/>
                  </a:lnTo>
                  <a:lnTo>
                    <a:pt x="0" y="0"/>
                  </a:lnTo>
                  <a:lnTo>
                    <a:pt x="13277" y="0"/>
                  </a:lnTo>
                  <a:close/>
                  <a:moveTo>
                    <a:pt x="0" y="17984"/>
                  </a:moveTo>
                  <a:lnTo>
                    <a:pt x="13277" y="17984"/>
                  </a:lnTo>
                  <a:lnTo>
                    <a:pt x="13277"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9" name="Google Shape;279;p69"/>
            <p:cNvSpPr/>
            <p:nvPr/>
          </p:nvSpPr>
          <p:spPr>
            <a:xfrm rot="-5400000">
              <a:off x="12018640" y="6529825"/>
              <a:ext cx="45208" cy="51256"/>
            </a:xfrm>
            <a:custGeom>
              <a:avLst/>
              <a:gdLst/>
              <a:ahLst/>
              <a:cxnLst/>
              <a:rect l="l" t="t" r="r" b="b"/>
              <a:pathLst>
                <a:path w="45208" h="51256" extrusionOk="0">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0" name="Google Shape;280;p69"/>
            <p:cNvSpPr/>
            <p:nvPr/>
          </p:nvSpPr>
          <p:spPr>
            <a:xfrm rot="-5400000">
              <a:off x="12018195" y="6477145"/>
              <a:ext cx="28942" cy="68414"/>
            </a:xfrm>
            <a:custGeom>
              <a:avLst/>
              <a:gdLst/>
              <a:ahLst/>
              <a:cxnLst/>
              <a:rect l="l" t="t" r="r" b="b"/>
              <a:pathLst>
                <a:path w="28942" h="68414" extrusionOk="0">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1" name="Google Shape;281;p69"/>
            <p:cNvSpPr/>
            <p:nvPr/>
          </p:nvSpPr>
          <p:spPr>
            <a:xfrm rot="-5400000">
              <a:off x="12016830" y="6161182"/>
              <a:ext cx="49036" cy="51048"/>
            </a:xfrm>
            <a:custGeom>
              <a:avLst/>
              <a:gdLst/>
              <a:ahLst/>
              <a:cxnLst/>
              <a:rect l="l" t="t" r="r" b="b"/>
              <a:pathLst>
                <a:path w="49036" h="51048" extrusionOk="0">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2" name="Google Shape;282;p69"/>
            <p:cNvSpPr/>
            <p:nvPr/>
          </p:nvSpPr>
          <p:spPr>
            <a:xfrm rot="-5400000">
              <a:off x="12005374" y="6370523"/>
              <a:ext cx="71791" cy="51205"/>
            </a:xfrm>
            <a:custGeom>
              <a:avLst/>
              <a:gdLst/>
              <a:ahLst/>
              <a:cxnLst/>
              <a:rect l="l" t="t" r="r" b="b"/>
              <a:pathLst>
                <a:path w="71791" h="51205" extrusionOk="0">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3" name="Google Shape;283;p69"/>
            <p:cNvSpPr/>
            <p:nvPr/>
          </p:nvSpPr>
          <p:spPr>
            <a:xfrm rot="-5400000">
              <a:off x="12026199" y="6307354"/>
              <a:ext cx="13277" cy="68070"/>
            </a:xfrm>
            <a:custGeom>
              <a:avLst/>
              <a:gdLst/>
              <a:ahLst/>
              <a:cxnLst/>
              <a:rect l="l" t="t" r="r" b="b"/>
              <a:pathLst>
                <a:path w="13277" h="68070" extrusionOk="0">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4" name="Google Shape;284;p69"/>
            <p:cNvSpPr/>
            <p:nvPr/>
          </p:nvSpPr>
          <p:spPr>
            <a:xfrm rot="-5400000">
              <a:off x="12018641" y="6273739"/>
              <a:ext cx="45208" cy="51255"/>
            </a:xfrm>
            <a:custGeom>
              <a:avLst/>
              <a:gdLst/>
              <a:ahLst/>
              <a:cxnLst/>
              <a:rect l="l" t="t" r="r" b="b"/>
              <a:pathLst>
                <a:path w="45208" h="51255" extrusionOk="0">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5" name="Google Shape;285;p69"/>
            <p:cNvSpPr/>
            <p:nvPr/>
          </p:nvSpPr>
          <p:spPr>
            <a:xfrm rot="-5400000">
              <a:off x="12017163" y="6218687"/>
              <a:ext cx="48082" cy="51510"/>
            </a:xfrm>
            <a:custGeom>
              <a:avLst/>
              <a:gdLst/>
              <a:ahLst/>
              <a:cxnLst/>
              <a:rect l="l" t="t" r="r" b="b"/>
              <a:pathLst>
                <a:path w="48082" h="51510" extrusionOk="0">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86" name="Google Shape;286;p69"/>
          <p:cNvSpPr txBox="1"/>
          <p:nvPr/>
        </p:nvSpPr>
        <p:spPr>
          <a:xfrm rot="-5400000">
            <a:off x="11250972" y="5290632"/>
            <a:ext cx="1567737" cy="11080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800"/>
              <a:buFont typeface="Arial"/>
              <a:buNone/>
            </a:pPr>
            <a:r>
              <a:rPr lang="en-US" sz="800" b="0" i="0" u="none" strike="noStrike" cap="none" dirty="0">
                <a:solidFill>
                  <a:schemeClr val="lt1"/>
                </a:solidFill>
                <a:latin typeface="Calibri"/>
                <a:ea typeface="Calibri"/>
                <a:cs typeface="Calibri"/>
                <a:sym typeface="Calibri"/>
              </a:rPr>
              <a:t>Copyright © 2023. All rights reserved.</a:t>
            </a:r>
            <a:endParaRPr sz="1400" b="0" i="0" u="none" strike="noStrike" cap="none" dirty="0">
              <a:solidFill>
                <a:srgbClr val="000000"/>
              </a:solidFill>
              <a:latin typeface="Arial"/>
              <a:ea typeface="Arial"/>
              <a:cs typeface="Arial"/>
              <a:sym typeface="Arial"/>
            </a:endParaRPr>
          </a:p>
        </p:txBody>
      </p:sp>
      <p:sp>
        <p:nvSpPr>
          <p:cNvPr id="287" name="Google Shape;287;p69"/>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cxnSp>
        <p:nvCxnSpPr>
          <p:cNvPr id="288" name="Google Shape;288;p69"/>
          <p:cNvCxnSpPr/>
          <p:nvPr/>
        </p:nvCxnSpPr>
        <p:spPr>
          <a:xfrm>
            <a:off x="992389" y="5712304"/>
            <a:ext cx="1542466" cy="0"/>
          </a:xfrm>
          <a:prstGeom prst="straightConnector1">
            <a:avLst/>
          </a:prstGeom>
          <a:noFill/>
          <a:ln w="3810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4151934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uides">
  <p:cSld name="Guides">
    <p:spTree>
      <p:nvGrpSpPr>
        <p:cNvPr id="1" name="Shape 289"/>
        <p:cNvGrpSpPr/>
        <p:nvPr/>
      </p:nvGrpSpPr>
      <p:grpSpPr>
        <a:xfrm>
          <a:off x="0" y="0"/>
          <a:ext cx="0" cy="0"/>
          <a:chOff x="0" y="0"/>
          <a:chExt cx="0" cy="0"/>
        </a:xfrm>
      </p:grpSpPr>
      <p:sp>
        <p:nvSpPr>
          <p:cNvPr id="290" name="Google Shape;290;p70"/>
          <p:cNvSpPr/>
          <p:nvPr/>
        </p:nvSpPr>
        <p:spPr>
          <a:xfrm>
            <a:off x="0" y="0"/>
            <a:ext cx="12193200" cy="6858000"/>
          </a:xfrm>
          <a:custGeom>
            <a:avLst/>
            <a:gdLst/>
            <a:ahLst/>
            <a:cxnLst/>
            <a:rect l="l" t="t" r="r" b="b"/>
            <a:pathLst>
              <a:path w="12193200" h="6858000" extrusionOk="0">
                <a:moveTo>
                  <a:pt x="566584" y="549276"/>
                </a:moveTo>
                <a:lnTo>
                  <a:pt x="566584" y="6308726"/>
                </a:lnTo>
                <a:lnTo>
                  <a:pt x="11641138" y="6308726"/>
                </a:lnTo>
                <a:lnTo>
                  <a:pt x="11641138" y="549276"/>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0000">
              <a:alpha val="4313"/>
            </a:srgbClr>
          </a:solidFill>
          <a:ln>
            <a:noFill/>
          </a:ln>
        </p:spPr>
        <p:txBody>
          <a:bodyPr spcFirstLastPara="1" wrap="square" lIns="91422" tIns="45699" rIns="91422" bIns="45699"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91" name="Google Shape;291;p70"/>
          <p:cNvGrpSpPr/>
          <p:nvPr/>
        </p:nvGrpSpPr>
        <p:grpSpPr>
          <a:xfrm>
            <a:off x="-599" y="549275"/>
            <a:ext cx="12193201" cy="5759450"/>
            <a:chOff x="-600" y="549275"/>
            <a:chExt cx="12193201" cy="5759450"/>
          </a:xfrm>
        </p:grpSpPr>
        <p:cxnSp>
          <p:nvCxnSpPr>
            <p:cNvPr id="292" name="Google Shape;292;p70"/>
            <p:cNvCxnSpPr/>
            <p:nvPr/>
          </p:nvCxnSpPr>
          <p:spPr>
            <a:xfrm>
              <a:off x="-600" y="549275"/>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293" name="Google Shape;293;p70"/>
            <p:cNvCxnSpPr/>
            <p:nvPr/>
          </p:nvCxnSpPr>
          <p:spPr>
            <a:xfrm>
              <a:off x="-600" y="1072861"/>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294" name="Google Shape;294;p70"/>
            <p:cNvCxnSpPr/>
            <p:nvPr/>
          </p:nvCxnSpPr>
          <p:spPr>
            <a:xfrm>
              <a:off x="-600" y="1334654"/>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295" name="Google Shape;295;p70"/>
            <p:cNvCxnSpPr/>
            <p:nvPr/>
          </p:nvCxnSpPr>
          <p:spPr>
            <a:xfrm>
              <a:off x="-600" y="1596447"/>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296" name="Google Shape;296;p70"/>
            <p:cNvCxnSpPr/>
            <p:nvPr/>
          </p:nvCxnSpPr>
          <p:spPr>
            <a:xfrm>
              <a:off x="-600" y="1858240"/>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297" name="Google Shape;297;p70"/>
            <p:cNvCxnSpPr/>
            <p:nvPr/>
          </p:nvCxnSpPr>
          <p:spPr>
            <a:xfrm>
              <a:off x="-600" y="2120033"/>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298" name="Google Shape;298;p70"/>
            <p:cNvCxnSpPr/>
            <p:nvPr/>
          </p:nvCxnSpPr>
          <p:spPr>
            <a:xfrm>
              <a:off x="-600" y="2381826"/>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299" name="Google Shape;299;p70"/>
            <p:cNvCxnSpPr/>
            <p:nvPr/>
          </p:nvCxnSpPr>
          <p:spPr>
            <a:xfrm>
              <a:off x="-600" y="2643619"/>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0" name="Google Shape;300;p70"/>
            <p:cNvCxnSpPr/>
            <p:nvPr/>
          </p:nvCxnSpPr>
          <p:spPr>
            <a:xfrm>
              <a:off x="-600" y="2905412"/>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1" name="Google Shape;301;p70"/>
            <p:cNvCxnSpPr/>
            <p:nvPr/>
          </p:nvCxnSpPr>
          <p:spPr>
            <a:xfrm>
              <a:off x="-600" y="3167205"/>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2" name="Google Shape;302;p70"/>
            <p:cNvCxnSpPr/>
            <p:nvPr/>
          </p:nvCxnSpPr>
          <p:spPr>
            <a:xfrm>
              <a:off x="-600" y="3428998"/>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3" name="Google Shape;303;p70"/>
            <p:cNvCxnSpPr/>
            <p:nvPr/>
          </p:nvCxnSpPr>
          <p:spPr>
            <a:xfrm>
              <a:off x="-600" y="3690791"/>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4" name="Google Shape;304;p70"/>
            <p:cNvCxnSpPr/>
            <p:nvPr/>
          </p:nvCxnSpPr>
          <p:spPr>
            <a:xfrm>
              <a:off x="-600" y="3952584"/>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5" name="Google Shape;305;p70"/>
            <p:cNvCxnSpPr/>
            <p:nvPr/>
          </p:nvCxnSpPr>
          <p:spPr>
            <a:xfrm>
              <a:off x="-600" y="4214377"/>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6" name="Google Shape;306;p70"/>
            <p:cNvCxnSpPr/>
            <p:nvPr/>
          </p:nvCxnSpPr>
          <p:spPr>
            <a:xfrm>
              <a:off x="-600" y="4476170"/>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7" name="Google Shape;307;p70"/>
            <p:cNvCxnSpPr/>
            <p:nvPr/>
          </p:nvCxnSpPr>
          <p:spPr>
            <a:xfrm>
              <a:off x="-600" y="4737963"/>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8" name="Google Shape;308;p70"/>
            <p:cNvCxnSpPr/>
            <p:nvPr/>
          </p:nvCxnSpPr>
          <p:spPr>
            <a:xfrm>
              <a:off x="-600" y="4999756"/>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09" name="Google Shape;309;p70"/>
            <p:cNvCxnSpPr/>
            <p:nvPr/>
          </p:nvCxnSpPr>
          <p:spPr>
            <a:xfrm>
              <a:off x="-600" y="5261549"/>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10" name="Google Shape;310;p70"/>
            <p:cNvCxnSpPr/>
            <p:nvPr/>
          </p:nvCxnSpPr>
          <p:spPr>
            <a:xfrm>
              <a:off x="-600" y="5523342"/>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11" name="Google Shape;311;p70"/>
            <p:cNvCxnSpPr/>
            <p:nvPr/>
          </p:nvCxnSpPr>
          <p:spPr>
            <a:xfrm>
              <a:off x="-600" y="5785135"/>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12" name="Google Shape;312;p70"/>
            <p:cNvCxnSpPr/>
            <p:nvPr/>
          </p:nvCxnSpPr>
          <p:spPr>
            <a:xfrm>
              <a:off x="-600" y="811068"/>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13" name="Google Shape;313;p70"/>
            <p:cNvCxnSpPr/>
            <p:nvPr/>
          </p:nvCxnSpPr>
          <p:spPr>
            <a:xfrm>
              <a:off x="-600" y="6308725"/>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cxnSp>
          <p:nvCxnSpPr>
            <p:cNvPr id="314" name="Google Shape;314;p70"/>
            <p:cNvCxnSpPr/>
            <p:nvPr/>
          </p:nvCxnSpPr>
          <p:spPr>
            <a:xfrm>
              <a:off x="-600" y="6046928"/>
              <a:ext cx="12193201" cy="0"/>
            </a:xfrm>
            <a:prstGeom prst="straightConnector1">
              <a:avLst/>
            </a:prstGeom>
            <a:noFill/>
            <a:ln w="9525" cap="flat" cmpd="sng">
              <a:solidFill>
                <a:schemeClr val="dk2">
                  <a:alpha val="20000"/>
                </a:schemeClr>
              </a:solidFill>
              <a:prstDash val="solid"/>
              <a:miter lim="800000"/>
              <a:headEnd type="none" w="sm" len="sm"/>
              <a:tailEnd type="none" w="sm" len="sm"/>
            </a:ln>
          </p:spPr>
        </p:cxnSp>
      </p:grpSp>
      <p:sp>
        <p:nvSpPr>
          <p:cNvPr id="315" name="Google Shape;315;p70"/>
          <p:cNvSpPr/>
          <p:nvPr/>
        </p:nvSpPr>
        <p:spPr>
          <a:xfrm>
            <a:off x="550264" y="6308722"/>
            <a:ext cx="11090873" cy="261799"/>
          </a:xfrm>
          <a:prstGeom prst="rect">
            <a:avLst/>
          </a:prstGeom>
          <a:solidFill>
            <a:srgbClr val="FF0000">
              <a:alpha val="9411"/>
            </a:srgbClr>
          </a:solidFill>
          <a:ln>
            <a:noFill/>
          </a:ln>
        </p:spPr>
        <p:txBody>
          <a:bodyPr spcFirstLastPara="1" wrap="square" lIns="91422" tIns="45699" rIns="91422" bIns="45699"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6" name="Google Shape;316;p70"/>
          <p:cNvSpPr/>
          <p:nvPr/>
        </p:nvSpPr>
        <p:spPr>
          <a:xfrm>
            <a:off x="550864" y="1348222"/>
            <a:ext cx="11105556" cy="509202"/>
          </a:xfrm>
          <a:prstGeom prst="rect">
            <a:avLst/>
          </a:prstGeom>
          <a:solidFill>
            <a:srgbClr val="FF0000">
              <a:alpha val="4313"/>
            </a:srgbClr>
          </a:solidFill>
          <a:ln>
            <a:noFill/>
          </a:ln>
        </p:spPr>
        <p:txBody>
          <a:bodyPr spcFirstLastPara="1" wrap="square" lIns="91422" tIns="45699" rIns="91422" bIns="45699"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7" name="Google Shape;317;p70"/>
          <p:cNvSpPr/>
          <p:nvPr/>
        </p:nvSpPr>
        <p:spPr>
          <a:xfrm>
            <a:off x="550864" y="2120034"/>
            <a:ext cx="11090275" cy="4188692"/>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chemeClr val="dk2">
                <a:alpha val="34509"/>
              </a:schemeClr>
            </a:solidFill>
            <a:prstDash val="solid"/>
            <a:miter lim="800000"/>
            <a:headEnd type="none" w="sm" len="sm"/>
            <a:tailEnd type="none" w="sm" len="sm"/>
          </a:ln>
        </p:spPr>
        <p:txBody>
          <a:bodyPr spcFirstLastPara="1" wrap="square" lIns="91422" tIns="45699" rIns="91422" bIns="45699" anchor="t" anchorCtr="0">
            <a:noAutofit/>
          </a:bodyPr>
          <a:lstStyle/>
          <a:p>
            <a:pPr marL="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grpSp>
        <p:nvGrpSpPr>
          <p:cNvPr id="318" name="Google Shape;318;p70"/>
          <p:cNvGrpSpPr/>
          <p:nvPr/>
        </p:nvGrpSpPr>
        <p:grpSpPr>
          <a:xfrm>
            <a:off x="1215339" y="1857423"/>
            <a:ext cx="9763000" cy="4458091"/>
            <a:chOff x="1215339" y="549274"/>
            <a:chExt cx="9763000" cy="5759450"/>
          </a:xfrm>
        </p:grpSpPr>
        <p:sp>
          <p:nvSpPr>
            <p:cNvPr id="319" name="Google Shape;319;p70"/>
            <p:cNvSpPr/>
            <p:nvPr/>
          </p:nvSpPr>
          <p:spPr>
            <a:xfrm>
              <a:off x="69003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0" name="Google Shape;320;p70"/>
            <p:cNvSpPr/>
            <p:nvPr/>
          </p:nvSpPr>
          <p:spPr>
            <a:xfrm>
              <a:off x="87953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1" name="Google Shape;321;p70"/>
            <p:cNvSpPr/>
            <p:nvPr/>
          </p:nvSpPr>
          <p:spPr>
            <a:xfrm>
              <a:off x="78478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2" name="Google Shape;322;p70"/>
            <p:cNvSpPr/>
            <p:nvPr/>
          </p:nvSpPr>
          <p:spPr>
            <a:xfrm>
              <a:off x="97428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Google Shape;323;p70"/>
            <p:cNvSpPr/>
            <p:nvPr/>
          </p:nvSpPr>
          <p:spPr>
            <a:xfrm>
              <a:off x="106903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Google Shape;324;p70"/>
            <p:cNvSpPr/>
            <p:nvPr/>
          </p:nvSpPr>
          <p:spPr>
            <a:xfrm>
              <a:off x="5952839" y="549274"/>
              <a:ext cx="288000" cy="5759450"/>
            </a:xfrm>
            <a:prstGeom prst="rect">
              <a:avLst/>
            </a:prstGeom>
            <a:solidFill>
              <a:srgbClr val="9EB5FA">
                <a:alpha val="2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5" name="Google Shape;325;p70"/>
            <p:cNvSpPr/>
            <p:nvPr/>
          </p:nvSpPr>
          <p:spPr>
            <a:xfrm>
              <a:off x="12153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6" name="Google Shape;326;p70"/>
            <p:cNvSpPr/>
            <p:nvPr/>
          </p:nvSpPr>
          <p:spPr>
            <a:xfrm>
              <a:off x="21628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70"/>
            <p:cNvSpPr/>
            <p:nvPr/>
          </p:nvSpPr>
          <p:spPr>
            <a:xfrm>
              <a:off x="31103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8" name="Google Shape;328;p70"/>
            <p:cNvSpPr/>
            <p:nvPr/>
          </p:nvSpPr>
          <p:spPr>
            <a:xfrm>
              <a:off x="40578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9" name="Google Shape;329;p70"/>
            <p:cNvSpPr/>
            <p:nvPr/>
          </p:nvSpPr>
          <p:spPr>
            <a:xfrm>
              <a:off x="5005339" y="549274"/>
              <a:ext cx="288000" cy="5759450"/>
            </a:xfrm>
            <a:prstGeom prst="rect">
              <a:avLst/>
            </a:prstGeom>
            <a:solidFill>
              <a:srgbClr val="9EB5FA">
                <a:alpha val="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30" name="Google Shape;330;p70"/>
          <p:cNvSpPr txBox="1"/>
          <p:nvPr/>
        </p:nvSpPr>
        <p:spPr>
          <a:xfrm>
            <a:off x="550863" y="6310249"/>
            <a:ext cx="9030915" cy="2769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Calibri"/>
              <a:buNone/>
            </a:pPr>
            <a:r>
              <a:rPr lang="en-US" sz="1000" b="0" i="0" u="none" strike="noStrike" cap="none">
                <a:solidFill>
                  <a:srgbClr val="7F7F7F"/>
                </a:solidFill>
                <a:latin typeface="Calibri"/>
                <a:ea typeface="Calibri"/>
                <a:cs typeface="Calibri"/>
                <a:sym typeface="Calibri"/>
              </a:rPr>
              <a:t>Footnotes/Notes</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7F7F7F"/>
              </a:buClr>
              <a:buSzPts val="1000"/>
              <a:buFont typeface="Calibri"/>
              <a:buNone/>
            </a:pPr>
            <a:r>
              <a:rPr lang="en-US" sz="1000" b="0" i="0" u="none" strike="noStrike" cap="none">
                <a:solidFill>
                  <a:srgbClr val="7F7F7F"/>
                </a:solidFill>
                <a:latin typeface="Calibri"/>
                <a:ea typeface="Calibri"/>
                <a:cs typeface="Calibri"/>
                <a:sym typeface="Calibri"/>
              </a:rPr>
              <a:t>Source: Include a source here</a:t>
            </a:r>
            <a:endParaRPr sz="1400" b="0" i="0" u="none" strike="noStrike" cap="none">
              <a:solidFill>
                <a:srgbClr val="000000"/>
              </a:solidFill>
              <a:latin typeface="Arial"/>
              <a:ea typeface="Arial"/>
              <a:cs typeface="Arial"/>
              <a:sym typeface="Arial"/>
            </a:endParaRPr>
          </a:p>
        </p:txBody>
      </p:sp>
      <p:sp>
        <p:nvSpPr>
          <p:cNvPr id="331" name="Google Shape;331;p70"/>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9pPr>
          </a:lstStyle>
          <a:p>
            <a:fld id="{00000000-1234-1234-1234-123412341234}" type="slidenum">
              <a:rPr lang="en-US" smtClean="0"/>
              <a:pPr/>
              <a:t>‹#›</a:t>
            </a:fld>
            <a:endParaRPr lang="en-US"/>
          </a:p>
        </p:txBody>
      </p:sp>
      <p:sp>
        <p:nvSpPr>
          <p:cNvPr id="332" name="Google Shape;332;p70"/>
          <p:cNvSpPr txBox="1">
            <a:spLocks noGrp="1"/>
          </p:cNvSpPr>
          <p:nvPr>
            <p:ph type="title"/>
          </p:nvPr>
        </p:nvSpPr>
        <p:spPr>
          <a:xfrm>
            <a:off x="539400" y="560589"/>
            <a:ext cx="11089972"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333" name="Google Shape;333;p70"/>
          <p:cNvGrpSpPr/>
          <p:nvPr/>
        </p:nvGrpSpPr>
        <p:grpSpPr>
          <a:xfrm>
            <a:off x="550864" y="6156604"/>
            <a:ext cx="11089971" cy="55199"/>
            <a:chOff x="550864" y="6156603"/>
            <a:chExt cx="11089971" cy="55199"/>
          </a:xfrm>
        </p:grpSpPr>
        <p:sp>
          <p:nvSpPr>
            <p:cNvPr id="334" name="Google Shape;334;p70"/>
            <p:cNvSpPr/>
            <p:nvPr/>
          </p:nvSpPr>
          <p:spPr>
            <a:xfrm>
              <a:off x="550864" y="6156603"/>
              <a:ext cx="1983600" cy="55199"/>
            </a:xfrm>
            <a:prstGeom prst="rect">
              <a:avLst/>
            </a:prstGeom>
            <a:solidFill>
              <a:srgbClr val="9EB5FA">
                <a:alpha val="2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5" name="Google Shape;335;p70"/>
            <p:cNvSpPr/>
            <p:nvPr/>
          </p:nvSpPr>
          <p:spPr>
            <a:xfrm>
              <a:off x="5104050" y="6156603"/>
              <a:ext cx="1983600" cy="55199"/>
            </a:xfrm>
            <a:prstGeom prst="rect">
              <a:avLst/>
            </a:prstGeom>
            <a:solidFill>
              <a:srgbClr val="9EB5FA">
                <a:alpha val="2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6" name="Google Shape;336;p70"/>
            <p:cNvSpPr/>
            <p:nvPr/>
          </p:nvSpPr>
          <p:spPr>
            <a:xfrm>
              <a:off x="7380643" y="6156603"/>
              <a:ext cx="1983600" cy="55199"/>
            </a:xfrm>
            <a:prstGeom prst="rect">
              <a:avLst/>
            </a:prstGeom>
            <a:solidFill>
              <a:srgbClr val="9EB5FA">
                <a:alpha val="2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7" name="Google Shape;337;p70"/>
            <p:cNvSpPr/>
            <p:nvPr/>
          </p:nvSpPr>
          <p:spPr>
            <a:xfrm>
              <a:off x="9657235" y="6156603"/>
              <a:ext cx="1983600" cy="55199"/>
            </a:xfrm>
            <a:prstGeom prst="rect">
              <a:avLst/>
            </a:prstGeom>
            <a:solidFill>
              <a:srgbClr val="9EB5FA">
                <a:alpha val="2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8" name="Google Shape;338;p70"/>
            <p:cNvSpPr/>
            <p:nvPr/>
          </p:nvSpPr>
          <p:spPr>
            <a:xfrm>
              <a:off x="2827457" y="6156603"/>
              <a:ext cx="1983600" cy="55199"/>
            </a:xfrm>
            <a:prstGeom prst="rect">
              <a:avLst/>
            </a:prstGeom>
            <a:solidFill>
              <a:srgbClr val="9EB5FA">
                <a:alpha val="2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72065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Full-width Page">
  <p:cSld name="5_Full-width Page">
    <p:spTree>
      <p:nvGrpSpPr>
        <p:cNvPr id="1" name="Shape 339"/>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0B3274E-F45F-3FF5-DFA6-4C4852FA3CA3}"/>
              </a:ext>
            </a:extLst>
          </p:cNvPr>
          <p:cNvGraphicFramePr>
            <a:graphicFrameLocks noChangeAspect="1"/>
          </p:cNvGraphicFramePr>
          <p:nvPr userDrawn="1">
            <p:custDataLst>
              <p:tags r:id="rId1"/>
            </p:custDataLst>
            <p:extLst>
              <p:ext uri="{D42A27DB-BD31-4B8C-83A1-F6EECF244321}">
                <p14:modId xmlns:p14="http://schemas.microsoft.com/office/powerpoint/2010/main" val="2725675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 name="Object 2" hidden="1">
                        <a:extLst>
                          <a:ext uri="{FF2B5EF4-FFF2-40B4-BE49-F238E27FC236}">
                            <a16:creationId xmlns:a16="http://schemas.microsoft.com/office/drawing/2014/main" id="{80B3274E-F45F-3FF5-DFA6-4C4852FA3CA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40" name="Google Shape;340;p71"/>
          <p:cNvPicPr preferRelativeResize="0"/>
          <p:nvPr/>
        </p:nvPicPr>
        <p:blipFill rotWithShape="1">
          <a:blip r:embed="rId5">
            <a:alphaModFix/>
          </a:blip>
          <a:srcRect/>
          <a:stretch/>
        </p:blipFill>
        <p:spPr>
          <a:xfrm>
            <a:off x="2" y="0"/>
            <a:ext cx="3492498" cy="6858000"/>
          </a:xfrm>
          <a:prstGeom prst="rect">
            <a:avLst/>
          </a:prstGeom>
          <a:noFill/>
          <a:ln>
            <a:noFill/>
          </a:ln>
        </p:spPr>
      </p:pic>
      <p:sp>
        <p:nvSpPr>
          <p:cNvPr id="341" name="Google Shape;341;p71"/>
          <p:cNvSpPr/>
          <p:nvPr/>
        </p:nvSpPr>
        <p:spPr>
          <a:xfrm>
            <a:off x="1" y="-1"/>
            <a:ext cx="3492497" cy="6857999"/>
          </a:xfrm>
          <a:prstGeom prst="rect">
            <a:avLst/>
          </a:prstGeom>
          <a:gradFill>
            <a:gsLst>
              <a:gs pos="0">
                <a:schemeClr val="dk2"/>
              </a:gs>
              <a:gs pos="76000">
                <a:srgbClr val="4873F5">
                  <a:alpha val="84313"/>
                </a:srgbClr>
              </a:gs>
              <a:gs pos="100000">
                <a:srgbClr val="00B9FF">
                  <a:alpha val="80000"/>
                </a:srgbClr>
              </a:gs>
            </a:gsLst>
            <a:lin ang="3000000" scaled="0"/>
          </a:gradFill>
          <a:ln>
            <a:noFill/>
          </a:ln>
        </p:spPr>
        <p:txBody>
          <a:bodyPr spcFirstLastPara="1" wrap="square" lIns="91422" tIns="45699" rIns="91422" bIns="45699"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2" name="Google Shape;342;p71"/>
          <p:cNvSpPr txBox="1">
            <a:spLocks noGrp="1"/>
          </p:cNvSpPr>
          <p:nvPr>
            <p:ph type="title"/>
          </p:nvPr>
        </p:nvSpPr>
        <p:spPr>
          <a:xfrm>
            <a:off x="376385" y="3013500"/>
            <a:ext cx="3023598"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200"/>
              <a:buFont typeface="Franklin Gothic"/>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cxnSp>
        <p:nvCxnSpPr>
          <p:cNvPr id="343" name="Google Shape;343;p71"/>
          <p:cNvCxnSpPr>
            <a:cxnSpLocks/>
          </p:cNvCxnSpPr>
          <p:nvPr/>
        </p:nvCxnSpPr>
        <p:spPr>
          <a:xfrm>
            <a:off x="362847" y="2738541"/>
            <a:ext cx="540000" cy="0"/>
          </a:xfrm>
          <a:prstGeom prst="straightConnector1">
            <a:avLst/>
          </a:prstGeom>
          <a:noFill/>
          <a:ln w="3810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519457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831D3DB-AB84-4E5F-A44F-7037214B3A3B}"/>
              </a:ext>
            </a:extLst>
          </p:cNvPr>
          <p:cNvGraphicFramePr>
            <a:graphicFrameLocks noChangeAspect="1"/>
          </p:cNvGraphicFramePr>
          <p:nvPr userDrawn="1">
            <p:custDataLst>
              <p:tags r:id="rId1"/>
            </p:custDataLst>
            <p:extLst>
              <p:ext uri="{D42A27DB-BD31-4B8C-83A1-F6EECF244321}">
                <p14:modId xmlns:p14="http://schemas.microsoft.com/office/powerpoint/2010/main" val="2650357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5831D3DB-AB84-4E5F-A44F-7037214B3A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AF019D7-0700-4AE7-A1BE-A3D0159A0DB8}"/>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latin typeface="Franklin Gothic Demi" panose="020B0703020102020204" pitchFamily="34" charset="0"/>
              <a:ea typeface="+mj-ea"/>
              <a:cs typeface="Calibri" panose="020F0502020204030204" pitchFamily="34" charset="0"/>
              <a:sym typeface="Franklin Gothic Demi" panose="020B0703020102020204" pitchFamily="34" charset="0"/>
            </a:endParaRPr>
          </a:p>
        </p:txBody>
      </p:sp>
      <p:sp>
        <p:nvSpPr>
          <p:cNvPr id="2" name="Title 1">
            <a:extLst>
              <a:ext uri="{FF2B5EF4-FFF2-40B4-BE49-F238E27FC236}">
                <a16:creationId xmlns:a16="http://schemas.microsoft.com/office/drawing/2014/main" id="{C0C9F0F1-7099-47DE-967C-B674443711E4}"/>
              </a:ext>
            </a:extLst>
          </p:cNvPr>
          <p:cNvSpPr>
            <a:spLocks noGrp="1"/>
          </p:cNvSpPr>
          <p:nvPr>
            <p:ph type="title"/>
          </p:nvPr>
        </p:nvSpPr>
        <p:spPr>
          <a:xfrm>
            <a:off x="539400" y="560588"/>
            <a:ext cx="11089972" cy="418576"/>
          </a:xfrm>
        </p:spPr>
        <p:txBody>
          <a:bodyPr vert="horz" wrap="square" lIns="0" tIns="0" rIns="0" bIns="0" rtlCol="0" anchor="t">
            <a:spAutoFit/>
          </a:bodyPr>
          <a:lstStyle>
            <a:lvl1pPr>
              <a:defRPr lang="en-IN"/>
            </a:lvl1pPr>
          </a:lstStyle>
          <a:p>
            <a:pPr lvl="0">
              <a:lnSpc>
                <a:spcPct val="85000"/>
              </a:lnSpc>
            </a:pPr>
            <a:r>
              <a:rPr lang="en-US"/>
              <a:t>Click to edit Master title style</a:t>
            </a:r>
            <a:endParaRPr lang="en-IN"/>
          </a:p>
        </p:txBody>
      </p:sp>
      <p:sp>
        <p:nvSpPr>
          <p:cNvPr id="7" name="Footer Placeholder 4">
            <a:extLst>
              <a:ext uri="{FF2B5EF4-FFF2-40B4-BE49-F238E27FC236}">
                <a16:creationId xmlns:a16="http://schemas.microsoft.com/office/drawing/2014/main" id="{70188F3D-7189-4E9E-89E6-895DD2D93002}"/>
              </a:ext>
            </a:extLst>
          </p:cNvPr>
          <p:cNvSpPr>
            <a:spLocks noGrp="1"/>
          </p:cNvSpPr>
          <p:nvPr>
            <p:ph type="ftr" sz="quarter" idx="3"/>
          </p:nvPr>
        </p:nvSpPr>
        <p:spPr>
          <a:xfrm>
            <a:off x="550864" y="6465615"/>
            <a:ext cx="488916" cy="138499"/>
          </a:xfrm>
          <a:prstGeom prst="rect">
            <a:avLst/>
          </a:prstGeom>
          <a:noFill/>
        </p:spPr>
        <p:txBody>
          <a:bodyPr wrap="none" lIns="0" tIns="0" rIns="0" bIns="0" rtlCol="0" anchor="b">
            <a:spAutoFit/>
          </a:bodyPr>
          <a:lstStyle>
            <a:lvl1pPr>
              <a:defRPr kumimoji="0" lang="en-IN" sz="1000" b="0" i="0" u="none" strike="noStrike" cap="none" spc="0" normalizeH="0" baseline="0" dirty="0">
                <a:ln>
                  <a:noFill/>
                </a:ln>
                <a:solidFill>
                  <a:schemeClr val="tx1"/>
                </a:solidFill>
                <a:effectLst/>
                <a:uLnTx/>
                <a:uFillTx/>
                <a:latin typeface="Calibri" panose="020F0502020204030204" pitchFamily="34" charset="0"/>
                <a:cs typeface="Calibri" panose="020F0502020204030204" pitchFamily="34" charset="0"/>
                <a:sym typeface="Calibri" panose="020F0502020204030204" pitchFamily="34" charset="0"/>
              </a:defRPr>
            </a:lvl1pPr>
          </a:lstStyle>
          <a:p>
            <a:pPr>
              <a:lnSpc>
                <a:spcPct val="90000"/>
              </a:lnSpc>
            </a:pPr>
            <a:r>
              <a:rPr lang="en-IN" dirty="0"/>
              <a:t>SOURCE: </a:t>
            </a:r>
          </a:p>
        </p:txBody>
      </p:sp>
    </p:spTree>
    <p:extLst>
      <p:ext uri="{BB962C8B-B14F-4D97-AF65-F5344CB8AC3E}">
        <p14:creationId xmlns:p14="http://schemas.microsoft.com/office/powerpoint/2010/main" val="3793821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b-Section P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B52237-4F8A-4F28-B2AF-5014C898F7F8}"/>
              </a:ext>
            </a:extLst>
          </p:cNvPr>
          <p:cNvSpPr/>
          <p:nvPr userDrawn="1"/>
        </p:nvSpPr>
        <p:spPr>
          <a:xfrm>
            <a:off x="0" y="2"/>
            <a:ext cx="12192000" cy="692467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rgbClr val="4B4B4B"/>
              </a:solidFill>
            </a:endParaRPr>
          </a:p>
        </p:txBody>
      </p:sp>
      <p:sp>
        <p:nvSpPr>
          <p:cNvPr id="3" name="Rectangle 2">
            <a:extLst>
              <a:ext uri="{FF2B5EF4-FFF2-40B4-BE49-F238E27FC236}">
                <a16:creationId xmlns:a16="http://schemas.microsoft.com/office/drawing/2014/main" id="{06C46470-6B85-42AC-858F-07BE622DF338}"/>
              </a:ext>
            </a:extLst>
          </p:cNvPr>
          <p:cNvSpPr/>
          <p:nvPr userDrawn="1"/>
        </p:nvSpPr>
        <p:spPr>
          <a:xfrm>
            <a:off x="0" y="2600326"/>
            <a:ext cx="12192000" cy="34861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rgbClr val="4B4B4B"/>
              </a:solidFill>
            </a:endParaRPr>
          </a:p>
        </p:txBody>
      </p:sp>
      <p:sp>
        <p:nvSpPr>
          <p:cNvPr id="13" name="Text Placeholder 1">
            <a:extLst>
              <a:ext uri="{FF2B5EF4-FFF2-40B4-BE49-F238E27FC236}">
                <a16:creationId xmlns:a16="http://schemas.microsoft.com/office/drawing/2014/main" id="{9EE6E236-101E-42EB-81FB-302691A30ACD}"/>
              </a:ext>
            </a:extLst>
          </p:cNvPr>
          <p:cNvSpPr>
            <a:spLocks noGrp="1"/>
          </p:cNvSpPr>
          <p:nvPr>
            <p:ph type="body" sz="quarter" idx="10" hasCustomPrompt="1"/>
          </p:nvPr>
        </p:nvSpPr>
        <p:spPr>
          <a:xfrm>
            <a:off x="568802" y="4090491"/>
            <a:ext cx="6467475" cy="435247"/>
          </a:xfrm>
          <a:prstGeom prst="rect">
            <a:avLst/>
          </a:prstGeom>
        </p:spPr>
        <p:txBody>
          <a:bodyPr/>
          <a:lstStyle>
            <a:lvl1pPr>
              <a:defRPr sz="2100">
                <a:solidFill>
                  <a:schemeClr val="bg1"/>
                </a:solidFill>
                <a:latin typeface="+mj-lt"/>
              </a:defRPr>
            </a:lvl1pPr>
          </a:lstStyle>
          <a:p>
            <a:r>
              <a:rPr lang="en-US" dirty="0"/>
              <a:t>Sub-Section in Report Title</a:t>
            </a:r>
          </a:p>
        </p:txBody>
      </p:sp>
      <p:sp>
        <p:nvSpPr>
          <p:cNvPr id="14" name="Text Placeholder 2">
            <a:extLst>
              <a:ext uri="{FF2B5EF4-FFF2-40B4-BE49-F238E27FC236}">
                <a16:creationId xmlns:a16="http://schemas.microsoft.com/office/drawing/2014/main" id="{F8AB815C-183A-4AED-B7E8-6684B137AD19}"/>
              </a:ext>
            </a:extLst>
          </p:cNvPr>
          <p:cNvSpPr>
            <a:spLocks noGrp="1"/>
          </p:cNvSpPr>
          <p:nvPr>
            <p:ph type="body" sz="quarter" idx="11" hasCustomPrompt="1"/>
          </p:nvPr>
        </p:nvSpPr>
        <p:spPr>
          <a:xfrm>
            <a:off x="568802" y="4841549"/>
            <a:ext cx="6467475" cy="362150"/>
          </a:xfrm>
          <a:prstGeom prst="rect">
            <a:avLst/>
          </a:prstGeom>
        </p:spPr>
        <p:txBody>
          <a:bodyPr/>
          <a:lstStyle>
            <a:lvl1pPr>
              <a:defRPr>
                <a:solidFill>
                  <a:schemeClr val="bg1"/>
                </a:solidFill>
                <a:latin typeface="+mj-lt"/>
              </a:defRPr>
            </a:lvl1pPr>
          </a:lstStyle>
          <a:p>
            <a:r>
              <a:rPr lang="en-US" dirty="0"/>
              <a:t>Add Text Here</a:t>
            </a:r>
          </a:p>
        </p:txBody>
      </p:sp>
    </p:spTree>
    <p:extLst>
      <p:ext uri="{BB962C8B-B14F-4D97-AF65-F5344CB8AC3E}">
        <p14:creationId xmlns:p14="http://schemas.microsoft.com/office/powerpoint/2010/main" val="79013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562708" y="130584"/>
            <a:ext cx="11066584" cy="627834"/>
          </a:xfrm>
          <a:prstGeom prst="rect">
            <a:avLst/>
          </a:prstGeom>
          <a:noFill/>
          <a:ln>
            <a:noFill/>
          </a:ln>
        </p:spPr>
        <p:txBody>
          <a:bodyPr lIns="91425" tIns="91425" rIns="91425" bIns="91425" anchor="ctr" anchorCtr="0"/>
          <a:lstStyle>
            <a:lvl1pPr algn="l" rtl="0">
              <a:lnSpc>
                <a:spcPct val="90000"/>
              </a:lnSpc>
              <a:spcBef>
                <a:spcPts val="0"/>
              </a:spcBef>
              <a:buClr>
                <a:schemeClr val="accent3"/>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1"/>
          </p:nvPr>
        </p:nvSpPr>
        <p:spPr>
          <a:xfrm>
            <a:off x="562708" y="1556955"/>
            <a:ext cx="11066584" cy="455479"/>
          </a:xfrm>
          <a:prstGeom prst="rect">
            <a:avLst/>
          </a:prstGeom>
          <a:noFill/>
          <a:ln>
            <a:noFill/>
          </a:ln>
        </p:spPr>
        <p:txBody>
          <a:bodyPr lIns="91425" tIns="91425" rIns="91425" bIns="91425" anchor="t" anchorCtr="0"/>
          <a:lstStyle>
            <a:lvl1pPr marL="0" indent="0" algn="l" rtl="0">
              <a:lnSpc>
                <a:spcPct val="110000"/>
              </a:lnSpc>
              <a:spcBef>
                <a:spcPts val="0"/>
              </a:spcBef>
              <a:buClr>
                <a:schemeClr val="dk1"/>
              </a:buClr>
              <a:buFont typeface="Arial"/>
              <a:buNone/>
              <a:defRPr/>
            </a:lvl1pPr>
            <a:lvl2pPr marL="334118" indent="-134820" algn="l" rtl="0">
              <a:lnSpc>
                <a:spcPct val="110000"/>
              </a:lnSpc>
              <a:spcBef>
                <a:spcPts val="0"/>
              </a:spcBef>
              <a:buClr>
                <a:schemeClr val="accent3"/>
              </a:buClr>
              <a:buFont typeface="Arial"/>
              <a:buChar char="•"/>
              <a:defRPr/>
            </a:lvl2pPr>
            <a:lvl3pPr marL="577380" indent="-178782" algn="l" rtl="0">
              <a:lnSpc>
                <a:spcPct val="110000"/>
              </a:lnSpc>
              <a:spcBef>
                <a:spcPts val="0"/>
              </a:spcBef>
              <a:buClr>
                <a:srgbClr val="A9A9A9"/>
              </a:buClr>
              <a:buFont typeface="Arial"/>
              <a:buChar char="–"/>
              <a:defRPr/>
            </a:lvl3pPr>
            <a:lvl4pPr marL="820641" indent="-152405" algn="l" rtl="0">
              <a:lnSpc>
                <a:spcPct val="110000"/>
              </a:lnSpc>
              <a:spcBef>
                <a:spcPts val="0"/>
              </a:spcBef>
              <a:buClr>
                <a:srgbClr val="A9A9A9"/>
              </a:buClr>
              <a:buFont typeface="Arial"/>
              <a:buChar char="–"/>
              <a:defRPr/>
            </a:lvl4pPr>
            <a:lvl5pPr marL="1080023" indent="-177317" algn="l" rtl="0">
              <a:lnSpc>
                <a:spcPct val="110000"/>
              </a:lnSpc>
              <a:spcBef>
                <a:spcPts val="0"/>
              </a:spcBef>
              <a:buClr>
                <a:srgbClr val="A9A9A9"/>
              </a:buClr>
              <a:buFont typeface="Arial"/>
              <a:buChar char="–"/>
              <a:defRPr/>
            </a:lvl5pPr>
            <a:lvl6pPr marL="2321243" indent="-93787" algn="l" rtl="0">
              <a:spcBef>
                <a:spcPts val="369"/>
              </a:spcBef>
              <a:buClr>
                <a:schemeClr val="dk1"/>
              </a:buClr>
              <a:buFont typeface="Arial"/>
              <a:buChar char="•"/>
              <a:defRPr/>
            </a:lvl6pPr>
            <a:lvl7pPr marL="2743287" indent="-93787" algn="l" rtl="0">
              <a:spcBef>
                <a:spcPts val="369"/>
              </a:spcBef>
              <a:buClr>
                <a:schemeClr val="dk1"/>
              </a:buClr>
              <a:buFont typeface="Arial"/>
              <a:buChar char="•"/>
              <a:defRPr/>
            </a:lvl7pPr>
            <a:lvl8pPr marL="3165331" indent="-93787" algn="l" rtl="0">
              <a:spcBef>
                <a:spcPts val="369"/>
              </a:spcBef>
              <a:buClr>
                <a:schemeClr val="dk1"/>
              </a:buClr>
              <a:buFont typeface="Arial"/>
              <a:buChar char="•"/>
              <a:defRPr/>
            </a:lvl8pPr>
            <a:lvl9pPr marL="3587375" indent="-93787" algn="l" rtl="0">
              <a:spcBef>
                <a:spcPts val="369"/>
              </a:spcBef>
              <a:buClr>
                <a:schemeClr val="dk1"/>
              </a:buClr>
              <a:buFont typeface="Arial"/>
              <a:buChar char="•"/>
              <a:defRPr/>
            </a:lvl9pPr>
          </a:lstStyle>
          <a:p>
            <a:endParaRPr/>
          </a:p>
        </p:txBody>
      </p:sp>
    </p:spTree>
    <p:extLst>
      <p:ext uri="{BB962C8B-B14F-4D97-AF65-F5344CB8AC3E}">
        <p14:creationId xmlns:p14="http://schemas.microsoft.com/office/powerpoint/2010/main" val="388944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reaker Slide_1">
  <p:cSld name="Breaker Slide_1">
    <p:bg>
      <p:bgPr>
        <a:solidFill>
          <a:schemeClr val="lt2"/>
        </a:solidFill>
        <a:effectLst/>
      </p:bgPr>
    </p:bg>
    <p:spTree>
      <p:nvGrpSpPr>
        <p:cNvPr id="1" name="Shape 43"/>
        <p:cNvGrpSpPr/>
        <p:nvPr/>
      </p:nvGrpSpPr>
      <p:grpSpPr>
        <a:xfrm>
          <a:off x="0" y="0"/>
          <a:ext cx="0" cy="0"/>
          <a:chOff x="0" y="0"/>
          <a:chExt cx="0" cy="0"/>
        </a:xfrm>
      </p:grpSpPr>
      <p:pic>
        <p:nvPicPr>
          <p:cNvPr id="44" name="Google Shape;44;p6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5" name="Google Shape;45;p68"/>
          <p:cNvSpPr/>
          <p:nvPr/>
        </p:nvSpPr>
        <p:spPr>
          <a:xfrm>
            <a:off x="1" y="0"/>
            <a:ext cx="2682587" cy="6858000"/>
          </a:xfrm>
          <a:prstGeom prst="rect">
            <a:avLst/>
          </a:prstGeom>
          <a:solidFill>
            <a:schemeClr val="lt2">
              <a:alpha val="69411"/>
            </a:schemeClr>
          </a:solidFill>
          <a:ln>
            <a:noFill/>
          </a:ln>
        </p:spPr>
        <p:txBody>
          <a:bodyPr spcFirstLastPara="1" wrap="square" lIns="91422" tIns="45699" rIns="91422" bIns="45699"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 name="Google Shape;46;p68"/>
          <p:cNvSpPr/>
          <p:nvPr/>
        </p:nvSpPr>
        <p:spPr>
          <a:xfrm>
            <a:off x="1" y="3700464"/>
            <a:ext cx="9412014" cy="2414587"/>
          </a:xfrm>
          <a:prstGeom prst="rect">
            <a:avLst/>
          </a:prstGeom>
          <a:gradFill>
            <a:gsLst>
              <a:gs pos="0">
                <a:srgbClr val="062379"/>
              </a:gs>
              <a:gs pos="55000">
                <a:srgbClr val="385ED2"/>
              </a:gs>
              <a:gs pos="76000">
                <a:srgbClr val="4873F5">
                  <a:alpha val="89411"/>
                </a:srgbClr>
              </a:gs>
              <a:gs pos="100000">
                <a:srgbClr val="43E1D3">
                  <a:alpha val="89411"/>
                </a:srgbClr>
              </a:gs>
            </a:gsLst>
            <a:lin ang="3000000" scaled="0"/>
          </a:gradFill>
          <a:ln>
            <a:noFill/>
          </a:ln>
        </p:spPr>
        <p:txBody>
          <a:bodyPr spcFirstLastPara="1" wrap="square" lIns="91422" tIns="45699" rIns="91422" bIns="45699"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 name="Google Shape;47;p68"/>
          <p:cNvSpPr txBox="1">
            <a:spLocks noGrp="1"/>
          </p:cNvSpPr>
          <p:nvPr>
            <p:ph type="title"/>
          </p:nvPr>
        </p:nvSpPr>
        <p:spPr>
          <a:xfrm>
            <a:off x="737592" y="4477738"/>
            <a:ext cx="8494899" cy="831056"/>
          </a:xfrm>
          <a:prstGeom prst="rect">
            <a:avLst/>
          </a:prstGeom>
          <a:noFill/>
          <a:ln>
            <a:noFill/>
          </a:ln>
          <a:effectLst>
            <a:outerShdw blurRad="190500" algn="tl" rotWithShape="0">
              <a:srgbClr val="000000">
                <a:alpha val="29411"/>
              </a:srgbClr>
            </a:outerShdw>
          </a:effectLst>
        </p:spPr>
        <p:txBody>
          <a:bodyPr spcFirstLastPara="1" wrap="square" lIns="0" tIns="0" rIns="0" bIns="0" anchor="ctr" anchorCtr="0">
            <a:spAutoFit/>
          </a:bodyPr>
          <a:lstStyle>
            <a:lvl1pPr lvl="0" algn="l">
              <a:lnSpc>
                <a:spcPct val="90000"/>
              </a:lnSpc>
              <a:spcBef>
                <a:spcPts val="0"/>
              </a:spcBef>
              <a:spcAft>
                <a:spcPts val="0"/>
              </a:spcAft>
              <a:buClr>
                <a:schemeClr val="lt1"/>
              </a:buClr>
              <a:buSzPts val="6000"/>
              <a:buFont typeface="Franklin Gothic"/>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48" name="Google Shape;48;p68"/>
          <p:cNvGrpSpPr/>
          <p:nvPr/>
        </p:nvGrpSpPr>
        <p:grpSpPr>
          <a:xfrm>
            <a:off x="11998459" y="6162189"/>
            <a:ext cx="68500" cy="441925"/>
            <a:chOff x="11998459" y="6162188"/>
            <a:chExt cx="68500" cy="441925"/>
          </a:xfrm>
        </p:grpSpPr>
        <p:sp>
          <p:nvSpPr>
            <p:cNvPr id="49" name="Google Shape;49;p68"/>
            <p:cNvSpPr/>
            <p:nvPr/>
          </p:nvSpPr>
          <p:spPr>
            <a:xfrm rot="-5400000">
              <a:off x="12063068" y="6476346"/>
              <a:ext cx="17" cy="1717"/>
            </a:xfrm>
            <a:custGeom>
              <a:avLst/>
              <a:gdLst/>
              <a:ahLst/>
              <a:cxnLst/>
              <a:rect l="l" t="t" r="r" b="b"/>
              <a:pathLst>
                <a:path w="17" h="1717" extrusionOk="0">
                  <a:moveTo>
                    <a:pt x="0" y="0"/>
                  </a:moveTo>
                  <a:lnTo>
                    <a:pt x="17" y="0"/>
                  </a:lnTo>
                  <a:lnTo>
                    <a:pt x="1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 name="Google Shape;50;p68"/>
            <p:cNvSpPr/>
            <p:nvPr/>
          </p:nvSpPr>
          <p:spPr>
            <a:xfrm rot="-5400000">
              <a:off x="12023737" y="6455896"/>
              <a:ext cx="453" cy="271"/>
            </a:xfrm>
            <a:custGeom>
              <a:avLst/>
              <a:gdLst/>
              <a:ahLst/>
              <a:cxnLst/>
              <a:rect l="l" t="t" r="r" b="b"/>
              <a:pathLst>
                <a:path w="453" h="271" extrusionOk="0">
                  <a:moveTo>
                    <a:pt x="0" y="0"/>
                  </a:moveTo>
                  <a:cubicBezTo>
                    <a:pt x="258" y="172"/>
                    <a:pt x="498" y="344"/>
                    <a:pt x="447" y="2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 name="Google Shape;51;p68"/>
            <p:cNvSpPr/>
            <p:nvPr/>
          </p:nvSpPr>
          <p:spPr>
            <a:xfrm rot="-5400000">
              <a:off x="12023907" y="6477766"/>
              <a:ext cx="15" cy="76"/>
            </a:xfrm>
            <a:custGeom>
              <a:avLst/>
              <a:gdLst/>
              <a:ahLst/>
              <a:cxnLst/>
              <a:rect l="l" t="t" r="r" b="b"/>
              <a:pathLst>
                <a:path w="15" h="76" extrusionOk="0">
                  <a:moveTo>
                    <a:pt x="15" y="38"/>
                  </a:moveTo>
                  <a:cubicBezTo>
                    <a:pt x="15" y="38"/>
                    <a:pt x="15" y="-48"/>
                    <a:pt x="15" y="38"/>
                  </a:cubicBezTo>
                  <a:cubicBezTo>
                    <a:pt x="15" y="124"/>
                    <a:pt x="-19" y="38"/>
                    <a:pt x="15" y="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8"/>
            <p:cNvSpPr/>
            <p:nvPr/>
          </p:nvSpPr>
          <p:spPr>
            <a:xfrm rot="-5400000">
              <a:off x="12021636" y="6473651"/>
              <a:ext cx="261" cy="103"/>
            </a:xfrm>
            <a:custGeom>
              <a:avLst/>
              <a:gdLst/>
              <a:ahLst/>
              <a:cxnLst/>
              <a:rect l="l" t="t" r="r" b="b"/>
              <a:pathLst>
                <a:path w="261" h="103" extrusionOk="0">
                  <a:moveTo>
                    <a:pt x="262" y="0"/>
                  </a:moveTo>
                  <a:lnTo>
                    <a:pt x="56" y="103"/>
                  </a:lnTo>
                  <a:cubicBezTo>
                    <a:pt x="176" y="103"/>
                    <a:pt x="-116" y="103"/>
                    <a:pt x="56" y="1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8"/>
            <p:cNvSpPr/>
            <p:nvPr/>
          </p:nvSpPr>
          <p:spPr>
            <a:xfrm rot="-5400000">
              <a:off x="12015635" y="6442208"/>
              <a:ext cx="51323" cy="51323"/>
            </a:xfrm>
            <a:custGeom>
              <a:avLst/>
              <a:gdLst/>
              <a:ahLst/>
              <a:cxnLst/>
              <a:rect l="l" t="t" r="r" b="b"/>
              <a:pathLst>
                <a:path w="51323" h="51323" extrusionOk="0">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8"/>
            <p:cNvSpPr/>
            <p:nvPr/>
          </p:nvSpPr>
          <p:spPr>
            <a:xfrm rot="-5400000">
              <a:off x="12026199" y="6563439"/>
              <a:ext cx="13277" cy="68070"/>
            </a:xfrm>
            <a:custGeom>
              <a:avLst/>
              <a:gdLst/>
              <a:ahLst/>
              <a:cxnLst/>
              <a:rect l="l" t="t" r="r" b="b"/>
              <a:pathLst>
                <a:path w="13277" h="68070" extrusionOk="0">
                  <a:moveTo>
                    <a:pt x="13277" y="12024"/>
                  </a:moveTo>
                  <a:lnTo>
                    <a:pt x="0" y="12024"/>
                  </a:lnTo>
                  <a:lnTo>
                    <a:pt x="0" y="0"/>
                  </a:lnTo>
                  <a:lnTo>
                    <a:pt x="13277" y="0"/>
                  </a:lnTo>
                  <a:close/>
                  <a:moveTo>
                    <a:pt x="0" y="17984"/>
                  </a:moveTo>
                  <a:lnTo>
                    <a:pt x="13277" y="17984"/>
                  </a:lnTo>
                  <a:lnTo>
                    <a:pt x="13277"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 name="Google Shape;55;p68"/>
            <p:cNvSpPr/>
            <p:nvPr/>
          </p:nvSpPr>
          <p:spPr>
            <a:xfrm rot="-5400000">
              <a:off x="12018640" y="6529825"/>
              <a:ext cx="45208" cy="51256"/>
            </a:xfrm>
            <a:custGeom>
              <a:avLst/>
              <a:gdLst/>
              <a:ahLst/>
              <a:cxnLst/>
              <a:rect l="l" t="t" r="r" b="b"/>
              <a:pathLst>
                <a:path w="45208" h="51256" extrusionOk="0">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 name="Google Shape;56;p68"/>
            <p:cNvSpPr/>
            <p:nvPr/>
          </p:nvSpPr>
          <p:spPr>
            <a:xfrm rot="-5400000">
              <a:off x="12018195" y="6477145"/>
              <a:ext cx="28942" cy="68414"/>
            </a:xfrm>
            <a:custGeom>
              <a:avLst/>
              <a:gdLst/>
              <a:ahLst/>
              <a:cxnLst/>
              <a:rect l="l" t="t" r="r" b="b"/>
              <a:pathLst>
                <a:path w="28942" h="68414" extrusionOk="0">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 name="Google Shape;57;p68"/>
            <p:cNvSpPr/>
            <p:nvPr/>
          </p:nvSpPr>
          <p:spPr>
            <a:xfrm rot="-5400000">
              <a:off x="12016830" y="6161182"/>
              <a:ext cx="49036" cy="51048"/>
            </a:xfrm>
            <a:custGeom>
              <a:avLst/>
              <a:gdLst/>
              <a:ahLst/>
              <a:cxnLst/>
              <a:rect l="l" t="t" r="r" b="b"/>
              <a:pathLst>
                <a:path w="49036" h="51048" extrusionOk="0">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 name="Google Shape;58;p68"/>
            <p:cNvSpPr/>
            <p:nvPr/>
          </p:nvSpPr>
          <p:spPr>
            <a:xfrm rot="-5400000">
              <a:off x="12005374" y="6370523"/>
              <a:ext cx="71791" cy="51205"/>
            </a:xfrm>
            <a:custGeom>
              <a:avLst/>
              <a:gdLst/>
              <a:ahLst/>
              <a:cxnLst/>
              <a:rect l="l" t="t" r="r" b="b"/>
              <a:pathLst>
                <a:path w="71791" h="51205" extrusionOk="0">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68"/>
            <p:cNvSpPr/>
            <p:nvPr/>
          </p:nvSpPr>
          <p:spPr>
            <a:xfrm rot="-5400000">
              <a:off x="12026199" y="6307354"/>
              <a:ext cx="13277" cy="68070"/>
            </a:xfrm>
            <a:custGeom>
              <a:avLst/>
              <a:gdLst/>
              <a:ahLst/>
              <a:cxnLst/>
              <a:rect l="l" t="t" r="r" b="b"/>
              <a:pathLst>
                <a:path w="13277" h="68070" extrusionOk="0">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 name="Google Shape;60;p68"/>
            <p:cNvSpPr/>
            <p:nvPr/>
          </p:nvSpPr>
          <p:spPr>
            <a:xfrm rot="-5400000">
              <a:off x="12018641" y="6273739"/>
              <a:ext cx="45208" cy="51255"/>
            </a:xfrm>
            <a:custGeom>
              <a:avLst/>
              <a:gdLst/>
              <a:ahLst/>
              <a:cxnLst/>
              <a:rect l="l" t="t" r="r" b="b"/>
              <a:pathLst>
                <a:path w="45208" h="51255" extrusionOk="0">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68"/>
            <p:cNvSpPr/>
            <p:nvPr/>
          </p:nvSpPr>
          <p:spPr>
            <a:xfrm rot="-5400000">
              <a:off x="12017163" y="6218687"/>
              <a:ext cx="48082" cy="51510"/>
            </a:xfrm>
            <a:custGeom>
              <a:avLst/>
              <a:gdLst/>
              <a:ahLst/>
              <a:cxnLst/>
              <a:rect l="l" t="t" r="r" b="b"/>
              <a:pathLst>
                <a:path w="48082" h="51510" extrusionOk="0">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2" name="Google Shape;62;p68"/>
          <p:cNvSpPr txBox="1"/>
          <p:nvPr/>
        </p:nvSpPr>
        <p:spPr>
          <a:xfrm rot="-5400000">
            <a:off x="11250972" y="5290632"/>
            <a:ext cx="1567737" cy="11080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800"/>
              <a:buFont typeface="Arial"/>
              <a:buNone/>
            </a:pPr>
            <a:r>
              <a:rPr lang="en-US" sz="800" b="0" i="0" u="none" strike="noStrike" cap="none" dirty="0">
                <a:solidFill>
                  <a:schemeClr val="lt1"/>
                </a:solidFill>
                <a:latin typeface="Calibri"/>
                <a:ea typeface="Calibri"/>
                <a:cs typeface="Calibri"/>
                <a:sym typeface="Calibri"/>
              </a:rPr>
              <a:t>Copyright © 2023. All rights reserved.</a:t>
            </a:r>
            <a:endParaRPr sz="1400" b="0" i="0" u="none" strike="noStrike" cap="none" dirty="0">
              <a:solidFill>
                <a:srgbClr val="000000"/>
              </a:solidFill>
              <a:latin typeface="Arial"/>
              <a:ea typeface="Arial"/>
              <a:cs typeface="Arial"/>
              <a:sym typeface="Arial"/>
            </a:endParaRPr>
          </a:p>
        </p:txBody>
      </p:sp>
      <p:sp>
        <p:nvSpPr>
          <p:cNvPr id="63" name="Google Shape;63;p68"/>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69640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75045070"/>
              </p:ex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9" y="1590"/>
                        <a:ext cx="2116" cy="1587"/>
                      </a:xfrm>
                      <a:prstGeom prst="rect">
                        <a:avLst/>
                      </a:prstGeom>
                    </p:spPr>
                  </p:pic>
                </p:oleObj>
              </mc:Fallback>
            </mc:AlternateContent>
          </a:graphicData>
        </a:graphic>
      </p:graphicFrame>
      <p:sp>
        <p:nvSpPr>
          <p:cNvPr id="2" name="Title 1"/>
          <p:cNvSpPr>
            <a:spLocks noGrp="1"/>
          </p:cNvSpPr>
          <p:nvPr>
            <p:ph type="title"/>
          </p:nvPr>
        </p:nvSpPr>
        <p:spPr>
          <a:xfrm>
            <a:off x="529007" y="448574"/>
            <a:ext cx="11133991" cy="276999"/>
          </a:xfrm>
          <a:prstGeom prst="rect">
            <a:avLst/>
          </a:prstGeom>
        </p:spPr>
        <p:txBody>
          <a:bodyPr lIns="0" rIns="0"/>
          <a:lstStyle>
            <a:lvl1pPr>
              <a:defRPr sz="2000">
                <a:solidFill>
                  <a:schemeClr val="accent1"/>
                </a:solidFill>
              </a:defRPr>
            </a:lvl1pPr>
          </a:lstStyle>
          <a:p>
            <a:r>
              <a:rPr lang="en-US" dirty="0"/>
              <a:t>Click to edit Master title style</a:t>
            </a:r>
          </a:p>
        </p:txBody>
      </p:sp>
      <p:sp>
        <p:nvSpPr>
          <p:cNvPr id="3" name="Content Placeholder 2"/>
          <p:cNvSpPr>
            <a:spLocks noGrp="1"/>
          </p:cNvSpPr>
          <p:nvPr>
            <p:ph idx="1" hasCustomPrompt="1"/>
          </p:nvPr>
        </p:nvSpPr>
        <p:spPr>
          <a:xfrm>
            <a:off x="529007" y="1628782"/>
            <a:ext cx="11133991" cy="932563"/>
          </a:xfrm>
          <a:prstGeom prst="rect">
            <a:avLst/>
          </a:prstGeom>
        </p:spPr>
        <p:txBody>
          <a:bodyPr lIns="0" rIns="0"/>
          <a:lstStyle>
            <a:lvl1pPr>
              <a:defRPr sz="1600">
                <a:solidFill>
                  <a:schemeClr val="tx1"/>
                </a:solidFill>
              </a:defRPr>
            </a:lvl1pPr>
            <a:lvl2pPr marL="304802" indent="-209551">
              <a:buClr>
                <a:schemeClr val="accent3"/>
              </a:buClr>
              <a:buFont typeface="Wingdings 2" panose="05020102010507070707" pitchFamily="18" charset="2"/>
              <a:buChar char=""/>
              <a:defRPr sz="1600">
                <a:solidFill>
                  <a:schemeClr val="tx1"/>
                </a:solidFill>
              </a:defRPr>
            </a:lvl2pPr>
            <a:lvl3pPr marL="647705" indent="-203201">
              <a:buClr>
                <a:schemeClr val="bg1">
                  <a:lumMod val="50000"/>
                </a:schemeClr>
              </a:buClr>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187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831D3DB-AB84-4E5F-A44F-7037214B3A3B}"/>
              </a:ext>
            </a:extLst>
          </p:cNvPr>
          <p:cNvGraphicFramePr>
            <a:graphicFrameLocks noChangeAspect="1"/>
          </p:cNvGraphicFramePr>
          <p:nvPr userDrawn="1">
            <p:custDataLst>
              <p:tags r:id="rId1"/>
            </p:custDataLst>
            <p:extLst>
              <p:ext uri="{D42A27DB-BD31-4B8C-83A1-F6EECF244321}">
                <p14:modId xmlns:p14="http://schemas.microsoft.com/office/powerpoint/2010/main" val="9753650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5831D3DB-AB84-4E5F-A44F-7037214B3A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AF019D7-0700-4AE7-A1BE-A3D0159A0DB8}"/>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latin typeface="Franklin Gothic Demi" panose="020B0703020102020204" pitchFamily="34" charset="0"/>
              <a:ea typeface="+mj-ea"/>
              <a:cs typeface="Calibri" panose="020F0502020204030204" pitchFamily="34" charset="0"/>
              <a:sym typeface="Franklin Gothic Demi" panose="020B0703020102020204" pitchFamily="34" charset="0"/>
            </a:endParaRPr>
          </a:p>
        </p:txBody>
      </p:sp>
      <p:sp>
        <p:nvSpPr>
          <p:cNvPr id="2" name="Title 1">
            <a:extLst>
              <a:ext uri="{FF2B5EF4-FFF2-40B4-BE49-F238E27FC236}">
                <a16:creationId xmlns:a16="http://schemas.microsoft.com/office/drawing/2014/main" id="{C0C9F0F1-7099-47DE-967C-B674443711E4}"/>
              </a:ext>
            </a:extLst>
          </p:cNvPr>
          <p:cNvSpPr>
            <a:spLocks noGrp="1"/>
          </p:cNvSpPr>
          <p:nvPr>
            <p:ph type="title"/>
          </p:nvPr>
        </p:nvSpPr>
        <p:spPr>
          <a:xfrm>
            <a:off x="539400" y="560588"/>
            <a:ext cx="11089972" cy="418576"/>
          </a:xfrm>
        </p:spPr>
        <p:txBody>
          <a:bodyPr vert="horz" wrap="square" lIns="0" tIns="0" rIns="0" bIns="0" rtlCol="0" anchor="t">
            <a:spAutoFit/>
          </a:bodyPr>
          <a:lstStyle>
            <a:lvl1pPr>
              <a:defRPr lang="en-IN"/>
            </a:lvl1pPr>
          </a:lstStyle>
          <a:p>
            <a:pPr lvl="0">
              <a:lnSpc>
                <a:spcPct val="85000"/>
              </a:lnSpc>
            </a:pPr>
            <a:r>
              <a:rPr lang="en-US"/>
              <a:t>Click to edit Master title style</a:t>
            </a:r>
            <a:endParaRPr lang="en-IN"/>
          </a:p>
        </p:txBody>
      </p:sp>
      <p:sp>
        <p:nvSpPr>
          <p:cNvPr id="7" name="Footer Placeholder 4">
            <a:extLst>
              <a:ext uri="{FF2B5EF4-FFF2-40B4-BE49-F238E27FC236}">
                <a16:creationId xmlns:a16="http://schemas.microsoft.com/office/drawing/2014/main" id="{70188F3D-7189-4E9E-89E6-895DD2D93002}"/>
              </a:ext>
            </a:extLst>
          </p:cNvPr>
          <p:cNvSpPr>
            <a:spLocks noGrp="1"/>
          </p:cNvSpPr>
          <p:nvPr>
            <p:ph type="ftr" sz="quarter" idx="3"/>
          </p:nvPr>
        </p:nvSpPr>
        <p:spPr>
          <a:xfrm>
            <a:off x="550865" y="6465616"/>
            <a:ext cx="488916" cy="138499"/>
          </a:xfrm>
          <a:prstGeom prst="rect">
            <a:avLst/>
          </a:prstGeom>
          <a:noFill/>
        </p:spPr>
        <p:txBody>
          <a:bodyPr wrap="none" lIns="0" tIns="0" rIns="0" bIns="0" rtlCol="0" anchor="b">
            <a:spAutoFit/>
          </a:bodyPr>
          <a:lstStyle>
            <a:lvl1pPr>
              <a:defRPr kumimoji="0" lang="en-IN" sz="1000" b="0" i="0" u="none" strike="noStrike" cap="none" spc="0" normalizeH="0" baseline="0" dirty="0">
                <a:ln>
                  <a:noFill/>
                </a:ln>
                <a:solidFill>
                  <a:schemeClr val="tx1"/>
                </a:solidFill>
                <a:effectLst/>
                <a:uLnTx/>
                <a:uFillTx/>
                <a:latin typeface="Calibri" panose="020F0502020204030204" pitchFamily="34" charset="0"/>
                <a:cs typeface="Calibri" panose="020F0502020204030204" pitchFamily="34" charset="0"/>
                <a:sym typeface="Calibri" panose="020F0502020204030204" pitchFamily="34" charset="0"/>
              </a:defRPr>
            </a:lvl1pPr>
          </a:lstStyle>
          <a:p>
            <a:pPr>
              <a:lnSpc>
                <a:spcPct val="90000"/>
              </a:lnSpc>
            </a:pPr>
            <a:r>
              <a:rPr lang="en-IN" dirty="0"/>
              <a:t>SOURCE: </a:t>
            </a:r>
          </a:p>
        </p:txBody>
      </p:sp>
    </p:spTree>
    <p:extLst>
      <p:ext uri="{BB962C8B-B14F-4D97-AF65-F5344CB8AC3E}">
        <p14:creationId xmlns:p14="http://schemas.microsoft.com/office/powerpoint/2010/main" val="1519154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831D3DB-AB84-4E5F-A44F-7037214B3A3B}"/>
              </a:ext>
            </a:extLst>
          </p:cNvPr>
          <p:cNvGraphicFramePr>
            <a:graphicFrameLocks noChangeAspect="1"/>
          </p:cNvGraphicFramePr>
          <p:nvPr userDrawn="1">
            <p:custDataLst>
              <p:tags r:id="rId1"/>
            </p:custDataLst>
            <p:extLst>
              <p:ext uri="{D42A27DB-BD31-4B8C-83A1-F6EECF244321}">
                <p14:modId xmlns:p14="http://schemas.microsoft.com/office/powerpoint/2010/main" val="9753650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5831D3DB-AB84-4E5F-A44F-7037214B3A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AF019D7-0700-4AE7-A1BE-A3D0159A0DB8}"/>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latin typeface="Franklin Gothic Demi" panose="020B0703020102020204" pitchFamily="34" charset="0"/>
              <a:ea typeface="+mj-ea"/>
              <a:cs typeface="Calibri" panose="020F0502020204030204" pitchFamily="34" charset="0"/>
              <a:sym typeface="Franklin Gothic Demi" panose="020B0703020102020204" pitchFamily="34" charset="0"/>
            </a:endParaRPr>
          </a:p>
        </p:txBody>
      </p:sp>
      <p:sp>
        <p:nvSpPr>
          <p:cNvPr id="2" name="Title 1">
            <a:extLst>
              <a:ext uri="{FF2B5EF4-FFF2-40B4-BE49-F238E27FC236}">
                <a16:creationId xmlns:a16="http://schemas.microsoft.com/office/drawing/2014/main" id="{C0C9F0F1-7099-47DE-967C-B674443711E4}"/>
              </a:ext>
            </a:extLst>
          </p:cNvPr>
          <p:cNvSpPr>
            <a:spLocks noGrp="1"/>
          </p:cNvSpPr>
          <p:nvPr>
            <p:ph type="title"/>
          </p:nvPr>
        </p:nvSpPr>
        <p:spPr>
          <a:xfrm>
            <a:off x="539400" y="560588"/>
            <a:ext cx="11089972" cy="418576"/>
          </a:xfrm>
        </p:spPr>
        <p:txBody>
          <a:bodyPr vert="horz" wrap="square" lIns="0" tIns="0" rIns="0" bIns="0" rtlCol="0" anchor="t">
            <a:spAutoFit/>
          </a:bodyPr>
          <a:lstStyle>
            <a:lvl1pPr>
              <a:defRPr lang="en-IN"/>
            </a:lvl1pPr>
          </a:lstStyle>
          <a:p>
            <a:pPr lvl="0">
              <a:lnSpc>
                <a:spcPct val="85000"/>
              </a:lnSpc>
            </a:pPr>
            <a:r>
              <a:rPr lang="en-US"/>
              <a:t>Click to edit Master title style</a:t>
            </a:r>
            <a:endParaRPr lang="en-IN"/>
          </a:p>
        </p:txBody>
      </p:sp>
      <p:sp>
        <p:nvSpPr>
          <p:cNvPr id="7" name="Footer Placeholder 4">
            <a:extLst>
              <a:ext uri="{FF2B5EF4-FFF2-40B4-BE49-F238E27FC236}">
                <a16:creationId xmlns:a16="http://schemas.microsoft.com/office/drawing/2014/main" id="{70188F3D-7189-4E9E-89E6-895DD2D93002}"/>
              </a:ext>
            </a:extLst>
          </p:cNvPr>
          <p:cNvSpPr>
            <a:spLocks noGrp="1"/>
          </p:cNvSpPr>
          <p:nvPr>
            <p:ph type="ftr" sz="quarter" idx="3"/>
          </p:nvPr>
        </p:nvSpPr>
        <p:spPr>
          <a:xfrm>
            <a:off x="550865" y="6465616"/>
            <a:ext cx="488916" cy="138499"/>
          </a:xfrm>
          <a:prstGeom prst="rect">
            <a:avLst/>
          </a:prstGeom>
          <a:noFill/>
        </p:spPr>
        <p:txBody>
          <a:bodyPr wrap="none" lIns="0" tIns="0" rIns="0" bIns="0" rtlCol="0" anchor="b">
            <a:spAutoFit/>
          </a:bodyPr>
          <a:lstStyle>
            <a:lvl1pPr>
              <a:defRPr kumimoji="0" lang="en-IN" sz="1000" b="0" i="0" u="none" strike="noStrike" cap="none" spc="0" normalizeH="0" baseline="0" dirty="0">
                <a:ln>
                  <a:noFill/>
                </a:ln>
                <a:solidFill>
                  <a:schemeClr val="tx1"/>
                </a:solidFill>
                <a:effectLst/>
                <a:uLnTx/>
                <a:uFillTx/>
                <a:latin typeface="Calibri" panose="020F0502020204030204" pitchFamily="34" charset="0"/>
                <a:cs typeface="Calibri" panose="020F0502020204030204" pitchFamily="34" charset="0"/>
                <a:sym typeface="Calibri" panose="020F0502020204030204" pitchFamily="34" charset="0"/>
              </a:defRPr>
            </a:lvl1pPr>
          </a:lstStyle>
          <a:p>
            <a:pPr>
              <a:lnSpc>
                <a:spcPct val="90000"/>
              </a:lnSpc>
            </a:pPr>
            <a:r>
              <a:rPr lang="en-IN" dirty="0"/>
              <a:t>SOURCE: </a:t>
            </a:r>
          </a:p>
        </p:txBody>
      </p:sp>
    </p:spTree>
    <p:extLst>
      <p:ext uri="{BB962C8B-B14F-4D97-AF65-F5344CB8AC3E}">
        <p14:creationId xmlns:p14="http://schemas.microsoft.com/office/powerpoint/2010/main" val="407973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831D3DB-AB84-4E5F-A44F-7037214B3A3B}"/>
              </a:ext>
            </a:extLst>
          </p:cNvPr>
          <p:cNvGraphicFramePr>
            <a:graphicFrameLocks noChangeAspect="1"/>
          </p:cNvGraphicFramePr>
          <p:nvPr userDrawn="1">
            <p:custDataLst>
              <p:tags r:id="rId1"/>
            </p:custDataLst>
            <p:extLst>
              <p:ext uri="{D42A27DB-BD31-4B8C-83A1-F6EECF244321}">
                <p14:modId xmlns:p14="http://schemas.microsoft.com/office/powerpoint/2010/main" val="9753650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5831D3DB-AB84-4E5F-A44F-7037214B3A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AF019D7-0700-4AE7-A1BE-A3D0159A0DB8}"/>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latin typeface="Franklin Gothic Demi" panose="020B0703020102020204" pitchFamily="34" charset="0"/>
              <a:ea typeface="+mj-ea"/>
              <a:cs typeface="Calibri" panose="020F0502020204030204" pitchFamily="34" charset="0"/>
              <a:sym typeface="Franklin Gothic Demi" panose="020B0703020102020204" pitchFamily="34" charset="0"/>
            </a:endParaRPr>
          </a:p>
        </p:txBody>
      </p:sp>
      <p:sp>
        <p:nvSpPr>
          <p:cNvPr id="2" name="Title 1">
            <a:extLst>
              <a:ext uri="{FF2B5EF4-FFF2-40B4-BE49-F238E27FC236}">
                <a16:creationId xmlns:a16="http://schemas.microsoft.com/office/drawing/2014/main" id="{C0C9F0F1-7099-47DE-967C-B674443711E4}"/>
              </a:ext>
            </a:extLst>
          </p:cNvPr>
          <p:cNvSpPr>
            <a:spLocks noGrp="1"/>
          </p:cNvSpPr>
          <p:nvPr>
            <p:ph type="title"/>
          </p:nvPr>
        </p:nvSpPr>
        <p:spPr>
          <a:xfrm>
            <a:off x="539400" y="560588"/>
            <a:ext cx="11089972" cy="418576"/>
          </a:xfrm>
        </p:spPr>
        <p:txBody>
          <a:bodyPr vert="horz" wrap="square" lIns="0" tIns="0" rIns="0" bIns="0" rtlCol="0" anchor="t">
            <a:spAutoFit/>
          </a:bodyPr>
          <a:lstStyle>
            <a:lvl1pPr>
              <a:defRPr lang="en-IN"/>
            </a:lvl1pPr>
          </a:lstStyle>
          <a:p>
            <a:pPr lvl="0">
              <a:lnSpc>
                <a:spcPct val="85000"/>
              </a:lnSpc>
            </a:pPr>
            <a:r>
              <a:rPr lang="en-US"/>
              <a:t>Click to edit Master title style</a:t>
            </a:r>
            <a:endParaRPr lang="en-IN"/>
          </a:p>
        </p:txBody>
      </p:sp>
      <p:sp>
        <p:nvSpPr>
          <p:cNvPr id="7" name="Footer Placeholder 4">
            <a:extLst>
              <a:ext uri="{FF2B5EF4-FFF2-40B4-BE49-F238E27FC236}">
                <a16:creationId xmlns:a16="http://schemas.microsoft.com/office/drawing/2014/main" id="{70188F3D-7189-4E9E-89E6-895DD2D93002}"/>
              </a:ext>
            </a:extLst>
          </p:cNvPr>
          <p:cNvSpPr>
            <a:spLocks noGrp="1"/>
          </p:cNvSpPr>
          <p:nvPr>
            <p:ph type="ftr" sz="quarter" idx="3"/>
          </p:nvPr>
        </p:nvSpPr>
        <p:spPr>
          <a:xfrm>
            <a:off x="550865" y="6465616"/>
            <a:ext cx="488916" cy="138499"/>
          </a:xfrm>
          <a:prstGeom prst="rect">
            <a:avLst/>
          </a:prstGeom>
          <a:noFill/>
        </p:spPr>
        <p:txBody>
          <a:bodyPr wrap="none" lIns="0" tIns="0" rIns="0" bIns="0" rtlCol="0" anchor="b">
            <a:spAutoFit/>
          </a:bodyPr>
          <a:lstStyle>
            <a:lvl1pPr>
              <a:defRPr kumimoji="0" lang="en-IN" sz="1000" b="0" i="0" u="none" strike="noStrike" cap="none" spc="0" normalizeH="0" baseline="0" dirty="0">
                <a:ln>
                  <a:noFill/>
                </a:ln>
                <a:solidFill>
                  <a:schemeClr val="tx1"/>
                </a:solidFill>
                <a:effectLst/>
                <a:uLnTx/>
                <a:uFillTx/>
                <a:latin typeface="Calibri" panose="020F0502020204030204" pitchFamily="34" charset="0"/>
                <a:cs typeface="Calibri" panose="020F0502020204030204" pitchFamily="34" charset="0"/>
                <a:sym typeface="Calibri" panose="020F0502020204030204" pitchFamily="34" charset="0"/>
              </a:defRPr>
            </a:lvl1pPr>
          </a:lstStyle>
          <a:p>
            <a:pPr>
              <a:lnSpc>
                <a:spcPct val="90000"/>
              </a:lnSpc>
            </a:pPr>
            <a:r>
              <a:rPr lang="en-IN" dirty="0"/>
              <a:t>SOURCE: </a:t>
            </a:r>
          </a:p>
        </p:txBody>
      </p:sp>
    </p:spTree>
    <p:extLst>
      <p:ext uri="{BB962C8B-B14F-4D97-AF65-F5344CB8AC3E}">
        <p14:creationId xmlns:p14="http://schemas.microsoft.com/office/powerpoint/2010/main" val="2218773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831D3DB-AB84-4E5F-A44F-7037214B3A3B}"/>
              </a:ext>
            </a:extLst>
          </p:cNvPr>
          <p:cNvGraphicFramePr>
            <a:graphicFrameLocks noChangeAspect="1"/>
          </p:cNvGraphicFramePr>
          <p:nvPr userDrawn="1">
            <p:custDataLst>
              <p:tags r:id="rId1"/>
            </p:custDataLst>
            <p:extLst>
              <p:ext uri="{D42A27DB-BD31-4B8C-83A1-F6EECF244321}">
                <p14:modId xmlns:p14="http://schemas.microsoft.com/office/powerpoint/2010/main" val="9753650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5831D3DB-AB84-4E5F-A44F-7037214B3A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AF019D7-0700-4AE7-A1BE-A3D0159A0DB8}"/>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latin typeface="Franklin Gothic Demi" panose="020B0703020102020204" pitchFamily="34" charset="0"/>
              <a:ea typeface="+mj-ea"/>
              <a:cs typeface="Calibri" panose="020F0502020204030204" pitchFamily="34" charset="0"/>
              <a:sym typeface="Franklin Gothic Demi" panose="020B0703020102020204" pitchFamily="34" charset="0"/>
            </a:endParaRPr>
          </a:p>
        </p:txBody>
      </p:sp>
      <p:sp>
        <p:nvSpPr>
          <p:cNvPr id="2" name="Title 1">
            <a:extLst>
              <a:ext uri="{FF2B5EF4-FFF2-40B4-BE49-F238E27FC236}">
                <a16:creationId xmlns:a16="http://schemas.microsoft.com/office/drawing/2014/main" id="{C0C9F0F1-7099-47DE-967C-B674443711E4}"/>
              </a:ext>
            </a:extLst>
          </p:cNvPr>
          <p:cNvSpPr>
            <a:spLocks noGrp="1"/>
          </p:cNvSpPr>
          <p:nvPr>
            <p:ph type="title"/>
          </p:nvPr>
        </p:nvSpPr>
        <p:spPr>
          <a:xfrm>
            <a:off x="539400" y="560588"/>
            <a:ext cx="11089972" cy="418576"/>
          </a:xfrm>
        </p:spPr>
        <p:txBody>
          <a:bodyPr vert="horz" wrap="square" lIns="0" tIns="0" rIns="0" bIns="0" rtlCol="0" anchor="t">
            <a:spAutoFit/>
          </a:bodyPr>
          <a:lstStyle>
            <a:lvl1pPr>
              <a:defRPr lang="en-IN"/>
            </a:lvl1pPr>
          </a:lstStyle>
          <a:p>
            <a:pPr lvl="0">
              <a:lnSpc>
                <a:spcPct val="85000"/>
              </a:lnSpc>
            </a:pPr>
            <a:r>
              <a:rPr lang="en-US"/>
              <a:t>Click to edit Master title style</a:t>
            </a:r>
            <a:endParaRPr lang="en-IN"/>
          </a:p>
        </p:txBody>
      </p:sp>
      <p:sp>
        <p:nvSpPr>
          <p:cNvPr id="7" name="Footer Placeholder 4">
            <a:extLst>
              <a:ext uri="{FF2B5EF4-FFF2-40B4-BE49-F238E27FC236}">
                <a16:creationId xmlns:a16="http://schemas.microsoft.com/office/drawing/2014/main" id="{70188F3D-7189-4E9E-89E6-895DD2D93002}"/>
              </a:ext>
            </a:extLst>
          </p:cNvPr>
          <p:cNvSpPr>
            <a:spLocks noGrp="1"/>
          </p:cNvSpPr>
          <p:nvPr>
            <p:ph type="ftr" sz="quarter" idx="3"/>
          </p:nvPr>
        </p:nvSpPr>
        <p:spPr>
          <a:xfrm>
            <a:off x="550865" y="6465616"/>
            <a:ext cx="488916" cy="138499"/>
          </a:xfrm>
          <a:prstGeom prst="rect">
            <a:avLst/>
          </a:prstGeom>
          <a:noFill/>
        </p:spPr>
        <p:txBody>
          <a:bodyPr wrap="none" lIns="0" tIns="0" rIns="0" bIns="0" rtlCol="0" anchor="b">
            <a:spAutoFit/>
          </a:bodyPr>
          <a:lstStyle>
            <a:lvl1pPr>
              <a:defRPr kumimoji="0" lang="en-IN" sz="1000" b="0" i="0" u="none" strike="noStrike" cap="none" spc="0" normalizeH="0" baseline="0" dirty="0">
                <a:ln>
                  <a:noFill/>
                </a:ln>
                <a:solidFill>
                  <a:schemeClr val="tx1"/>
                </a:solidFill>
                <a:effectLst/>
                <a:uLnTx/>
                <a:uFillTx/>
                <a:latin typeface="Calibri" panose="020F0502020204030204" pitchFamily="34" charset="0"/>
                <a:cs typeface="Calibri" panose="020F0502020204030204" pitchFamily="34" charset="0"/>
                <a:sym typeface="Calibri" panose="020F0502020204030204" pitchFamily="34" charset="0"/>
              </a:defRPr>
            </a:lvl1pPr>
          </a:lstStyle>
          <a:p>
            <a:pPr>
              <a:lnSpc>
                <a:spcPct val="90000"/>
              </a:lnSpc>
            </a:pPr>
            <a:r>
              <a:rPr lang="en-IN" dirty="0"/>
              <a:t>SOURCE: </a:t>
            </a:r>
          </a:p>
        </p:txBody>
      </p:sp>
    </p:spTree>
    <p:extLst>
      <p:ext uri="{BB962C8B-B14F-4D97-AF65-F5344CB8AC3E}">
        <p14:creationId xmlns:p14="http://schemas.microsoft.com/office/powerpoint/2010/main" val="26292555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831D3DB-AB84-4E5F-A44F-7037214B3A3B}"/>
              </a:ext>
            </a:extLst>
          </p:cNvPr>
          <p:cNvGraphicFramePr>
            <a:graphicFrameLocks noChangeAspect="1"/>
          </p:cNvGraphicFramePr>
          <p:nvPr userDrawn="1">
            <p:custDataLst>
              <p:tags r:id="rId1"/>
            </p:custDataLst>
            <p:extLst>
              <p:ext uri="{D42A27DB-BD31-4B8C-83A1-F6EECF244321}">
                <p14:modId xmlns:p14="http://schemas.microsoft.com/office/powerpoint/2010/main" val="9753650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5831D3DB-AB84-4E5F-A44F-7037214B3A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AF019D7-0700-4AE7-A1BE-A3D0159A0DB8}"/>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latin typeface="Franklin Gothic Demi" panose="020B0703020102020204" pitchFamily="34" charset="0"/>
              <a:ea typeface="+mj-ea"/>
              <a:cs typeface="Calibri" panose="020F0502020204030204" pitchFamily="34" charset="0"/>
              <a:sym typeface="Franklin Gothic Demi" panose="020B0703020102020204" pitchFamily="34" charset="0"/>
            </a:endParaRPr>
          </a:p>
        </p:txBody>
      </p:sp>
      <p:sp>
        <p:nvSpPr>
          <p:cNvPr id="2" name="Title 1">
            <a:extLst>
              <a:ext uri="{FF2B5EF4-FFF2-40B4-BE49-F238E27FC236}">
                <a16:creationId xmlns:a16="http://schemas.microsoft.com/office/drawing/2014/main" id="{C0C9F0F1-7099-47DE-967C-B674443711E4}"/>
              </a:ext>
            </a:extLst>
          </p:cNvPr>
          <p:cNvSpPr>
            <a:spLocks noGrp="1"/>
          </p:cNvSpPr>
          <p:nvPr>
            <p:ph type="title"/>
          </p:nvPr>
        </p:nvSpPr>
        <p:spPr>
          <a:xfrm>
            <a:off x="539400" y="560588"/>
            <a:ext cx="11089972" cy="418576"/>
          </a:xfrm>
        </p:spPr>
        <p:txBody>
          <a:bodyPr vert="horz" wrap="square" lIns="0" tIns="0" rIns="0" bIns="0" rtlCol="0" anchor="t">
            <a:spAutoFit/>
          </a:bodyPr>
          <a:lstStyle>
            <a:lvl1pPr>
              <a:defRPr lang="en-IN"/>
            </a:lvl1pPr>
          </a:lstStyle>
          <a:p>
            <a:pPr lvl="0">
              <a:lnSpc>
                <a:spcPct val="85000"/>
              </a:lnSpc>
            </a:pPr>
            <a:r>
              <a:rPr lang="en-US"/>
              <a:t>Click to edit Master title style</a:t>
            </a:r>
            <a:endParaRPr lang="en-IN"/>
          </a:p>
        </p:txBody>
      </p:sp>
      <p:sp>
        <p:nvSpPr>
          <p:cNvPr id="7" name="Footer Placeholder 4">
            <a:extLst>
              <a:ext uri="{FF2B5EF4-FFF2-40B4-BE49-F238E27FC236}">
                <a16:creationId xmlns:a16="http://schemas.microsoft.com/office/drawing/2014/main" id="{70188F3D-7189-4E9E-89E6-895DD2D93002}"/>
              </a:ext>
            </a:extLst>
          </p:cNvPr>
          <p:cNvSpPr>
            <a:spLocks noGrp="1"/>
          </p:cNvSpPr>
          <p:nvPr>
            <p:ph type="ftr" sz="quarter" idx="3"/>
          </p:nvPr>
        </p:nvSpPr>
        <p:spPr>
          <a:xfrm>
            <a:off x="550865" y="6465616"/>
            <a:ext cx="488916" cy="138499"/>
          </a:xfrm>
          <a:prstGeom prst="rect">
            <a:avLst/>
          </a:prstGeom>
          <a:noFill/>
        </p:spPr>
        <p:txBody>
          <a:bodyPr wrap="none" lIns="0" tIns="0" rIns="0" bIns="0" rtlCol="0" anchor="b">
            <a:spAutoFit/>
          </a:bodyPr>
          <a:lstStyle>
            <a:lvl1pPr>
              <a:defRPr kumimoji="0" lang="en-IN" sz="1000" b="0" i="0" u="none" strike="noStrike" cap="none" spc="0" normalizeH="0" baseline="0" dirty="0">
                <a:ln>
                  <a:noFill/>
                </a:ln>
                <a:solidFill>
                  <a:schemeClr val="tx1"/>
                </a:solidFill>
                <a:effectLst/>
                <a:uLnTx/>
                <a:uFillTx/>
                <a:latin typeface="Calibri" panose="020F0502020204030204" pitchFamily="34" charset="0"/>
                <a:cs typeface="Calibri" panose="020F0502020204030204" pitchFamily="34" charset="0"/>
                <a:sym typeface="Calibri" panose="020F0502020204030204" pitchFamily="34" charset="0"/>
              </a:defRPr>
            </a:lvl1pPr>
          </a:lstStyle>
          <a:p>
            <a:pPr>
              <a:lnSpc>
                <a:spcPct val="90000"/>
              </a:lnSpc>
            </a:pPr>
            <a:r>
              <a:rPr lang="en-IN" dirty="0"/>
              <a:t>SOURCE: </a:t>
            </a:r>
          </a:p>
        </p:txBody>
      </p:sp>
    </p:spTree>
    <p:extLst>
      <p:ext uri="{BB962C8B-B14F-4D97-AF65-F5344CB8AC3E}">
        <p14:creationId xmlns:p14="http://schemas.microsoft.com/office/powerpoint/2010/main" val="2449585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2 Column">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831D3DB-AB84-4E5F-A44F-7037214B3A3B}"/>
              </a:ext>
            </a:extLst>
          </p:cNvPr>
          <p:cNvGraphicFramePr>
            <a:graphicFrameLocks noChangeAspect="1"/>
          </p:cNvGraphicFramePr>
          <p:nvPr userDrawn="1">
            <p:custDataLst>
              <p:tags r:id="rId1"/>
            </p:custDataLst>
            <p:extLst>
              <p:ext uri="{D42A27DB-BD31-4B8C-83A1-F6EECF244321}">
                <p14:modId xmlns:p14="http://schemas.microsoft.com/office/powerpoint/2010/main" val="182623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5831D3DB-AB84-4E5F-A44F-7037214B3A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A88B1CBF-9B2F-4725-98BB-E3D25711548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latin typeface="Franklin Gothic Demi" panose="020B0703020102020204" pitchFamily="34" charset="0"/>
              <a:ea typeface="+mj-ea"/>
              <a:cs typeface="Calibri" panose="020F0502020204030204" pitchFamily="34" charset="0"/>
              <a:sym typeface="Franklin Gothic Demi" panose="020B0703020102020204" pitchFamily="34" charset="0"/>
            </a:endParaRPr>
          </a:p>
        </p:txBody>
      </p:sp>
      <p:sp>
        <p:nvSpPr>
          <p:cNvPr id="2" name="Title 1">
            <a:extLst>
              <a:ext uri="{FF2B5EF4-FFF2-40B4-BE49-F238E27FC236}">
                <a16:creationId xmlns:a16="http://schemas.microsoft.com/office/drawing/2014/main" id="{C0C9F0F1-7099-47DE-967C-B674443711E4}"/>
              </a:ext>
            </a:extLst>
          </p:cNvPr>
          <p:cNvSpPr>
            <a:spLocks noGrp="1"/>
          </p:cNvSpPr>
          <p:nvPr>
            <p:ph type="title"/>
          </p:nvPr>
        </p:nvSpPr>
        <p:spPr>
          <a:xfrm>
            <a:off x="539400" y="560588"/>
            <a:ext cx="11089972" cy="418576"/>
          </a:xfrm>
        </p:spPr>
        <p:txBody>
          <a:bodyPr vert="horz" wrap="square" lIns="0" tIns="0" rIns="0" bIns="0" rtlCol="0" anchor="t">
            <a:spAutoFit/>
          </a:bodyPr>
          <a:lstStyle>
            <a:lvl1pPr>
              <a:defRPr lang="en-IN"/>
            </a:lvl1pPr>
          </a:lstStyle>
          <a:p>
            <a:pPr lvl="0">
              <a:lnSpc>
                <a:spcPct val="85000"/>
              </a:lnSpc>
            </a:pPr>
            <a:r>
              <a:rPr lang="en-US"/>
              <a:t>Click to edit Master title style</a:t>
            </a:r>
            <a:endParaRPr lang="en-IN"/>
          </a:p>
        </p:txBody>
      </p:sp>
      <p:sp>
        <p:nvSpPr>
          <p:cNvPr id="15" name="Text Placeholder 14">
            <a:extLst>
              <a:ext uri="{FF2B5EF4-FFF2-40B4-BE49-F238E27FC236}">
                <a16:creationId xmlns:a16="http://schemas.microsoft.com/office/drawing/2014/main" id="{3E780B1B-10A8-4275-8A37-EBFD2934904D}"/>
              </a:ext>
            </a:extLst>
          </p:cNvPr>
          <p:cNvSpPr>
            <a:spLocks noGrp="1"/>
          </p:cNvSpPr>
          <p:nvPr>
            <p:ph type="body" sz="quarter" idx="12" hasCustomPrompt="1"/>
          </p:nvPr>
        </p:nvSpPr>
        <p:spPr>
          <a:xfrm>
            <a:off x="550863" y="2175804"/>
            <a:ext cx="5400675" cy="1279838"/>
          </a:xfrm>
        </p:spPr>
        <p:txBody>
          <a:bodyPr vert="horz" lIns="0" tIns="0" rIns="0" bIns="0" rtlCol="0">
            <a:spAutoFit/>
          </a:bodyPr>
          <a:lstStyle>
            <a:lvl1pPr>
              <a:defRPr lang="en-US" sz="1400" dirty="0"/>
            </a:lvl1pPr>
            <a:lvl2pPr>
              <a:defRPr lang="en-US" sz="1400" dirty="0"/>
            </a:lvl2pPr>
            <a:lvl3pPr marL="179389" indent="0">
              <a:buNone/>
              <a:defRPr lang="en-US" sz="1400" kern="1200" dirty="0">
                <a:solidFill>
                  <a:schemeClr val="tx1"/>
                </a:solidFill>
                <a:latin typeface="Calibri" panose="020F0502020204030204" pitchFamily="34" charset="0"/>
                <a:ea typeface="+mn-ea"/>
                <a:cs typeface="Calibri" panose="020F0502020204030204" pitchFamily="34" charset="0"/>
                <a:sym typeface="Calibri" panose="020F0502020204030204" pitchFamily="34" charset="0"/>
              </a:defRPr>
            </a:lvl3pPr>
            <a:lvl4pPr>
              <a:defRPr lang="en-US" sz="1400" dirty="0"/>
            </a:lvl4pPr>
            <a:lvl5pPr>
              <a:defRPr lang="en-IN" sz="1400" dirty="0"/>
            </a:lvl5pPr>
          </a:lstStyle>
          <a:p>
            <a:pPr lvl="0"/>
            <a:r>
              <a:rPr lang="en-US" dirty="0"/>
              <a:t>Paragraph Style</a:t>
            </a:r>
          </a:p>
          <a:p>
            <a:pPr lvl="1"/>
            <a:r>
              <a:rPr lang="en-US" dirty="0"/>
              <a:t>Bullet level 1</a:t>
            </a:r>
          </a:p>
          <a:p>
            <a:pPr marL="358780" lvl="2" indent="-179390" algn="l" defTabSz="914412" rtl="0" eaLnBrk="1" latinLnBrk="0" hangingPunct="1">
              <a:lnSpc>
                <a:spcPct val="95000"/>
              </a:lnSpc>
              <a:spcBef>
                <a:spcPts val="300"/>
              </a:spcBef>
              <a:buClr>
                <a:schemeClr val="tx2"/>
              </a:buClr>
              <a:buFont typeface="Calibri Light" panose="020F0302020204030204" pitchFamily="34" charset="0"/>
              <a:buChar char="−"/>
              <a:tabLst/>
            </a:pPr>
            <a:r>
              <a:rPr lang="en-US" dirty="0"/>
              <a:t>Bullet level 2</a:t>
            </a:r>
          </a:p>
          <a:p>
            <a:pPr lvl="3"/>
            <a:r>
              <a:rPr lang="en-US" dirty="0"/>
              <a:t>Bullet level 3</a:t>
            </a:r>
          </a:p>
          <a:p>
            <a:pPr lvl="4"/>
            <a:r>
              <a:rPr lang="en-US" dirty="0"/>
              <a:t>Bullet level 4</a:t>
            </a:r>
            <a:endParaRPr lang="en-IN" dirty="0"/>
          </a:p>
        </p:txBody>
      </p:sp>
      <p:sp>
        <p:nvSpPr>
          <p:cNvPr id="17" name="Text Placeholder 14">
            <a:extLst>
              <a:ext uri="{FF2B5EF4-FFF2-40B4-BE49-F238E27FC236}">
                <a16:creationId xmlns:a16="http://schemas.microsoft.com/office/drawing/2014/main" id="{9F3E203A-245A-43C9-8E76-679FC379C6C6}"/>
              </a:ext>
            </a:extLst>
          </p:cNvPr>
          <p:cNvSpPr>
            <a:spLocks noGrp="1"/>
          </p:cNvSpPr>
          <p:nvPr>
            <p:ph type="body" sz="quarter" idx="14" hasCustomPrompt="1"/>
          </p:nvPr>
        </p:nvSpPr>
        <p:spPr>
          <a:xfrm>
            <a:off x="550863" y="1857377"/>
            <a:ext cx="5400675" cy="391389"/>
          </a:xfrm>
        </p:spPr>
        <p:txBody>
          <a:bodyPr>
            <a:spAutoFit/>
          </a:bodyPr>
          <a:lstStyle>
            <a:lvl1pPr>
              <a:defRPr sz="1800" b="1">
                <a:solidFill>
                  <a:schemeClr val="accent1"/>
                </a:solidFill>
                <a:latin typeface="+mn-lt"/>
                <a:cs typeface="Calibri" panose="020F0502020204030204" pitchFamily="34" charset="0"/>
                <a:sym typeface="Calibri" panose="020F0502020204030204" pitchFamily="34" charset="0"/>
              </a:defRPr>
            </a:lvl1pPr>
          </a:lstStyle>
          <a:p>
            <a:pPr lvl="0"/>
            <a:r>
              <a:rPr lang="en-US" dirty="0"/>
              <a:t>Heading</a:t>
            </a:r>
          </a:p>
        </p:txBody>
      </p:sp>
      <p:sp>
        <p:nvSpPr>
          <p:cNvPr id="19" name="Text Placeholder 14">
            <a:extLst>
              <a:ext uri="{FF2B5EF4-FFF2-40B4-BE49-F238E27FC236}">
                <a16:creationId xmlns:a16="http://schemas.microsoft.com/office/drawing/2014/main" id="{95469729-CF6F-44B6-8786-86953C3E484B}"/>
              </a:ext>
            </a:extLst>
          </p:cNvPr>
          <p:cNvSpPr>
            <a:spLocks noGrp="1"/>
          </p:cNvSpPr>
          <p:nvPr>
            <p:ph type="body" sz="quarter" idx="15" hasCustomPrompt="1"/>
          </p:nvPr>
        </p:nvSpPr>
        <p:spPr>
          <a:xfrm>
            <a:off x="6240464" y="2175805"/>
            <a:ext cx="5400675" cy="1279838"/>
          </a:xfrm>
        </p:spPr>
        <p:txBody>
          <a:bodyPr vert="horz" lIns="0" tIns="0" rIns="0" bIns="0" rtlCol="0">
            <a:spAutoFit/>
          </a:bodyPr>
          <a:lstStyle>
            <a:lvl1pPr>
              <a:defRPr lang="en-US" sz="1400" dirty="0"/>
            </a:lvl1pPr>
            <a:lvl2pPr>
              <a:defRPr lang="en-US" sz="1400" dirty="0"/>
            </a:lvl2pPr>
            <a:lvl3pPr>
              <a:defRPr lang="en-US" sz="1400" dirty="0"/>
            </a:lvl3pPr>
            <a:lvl4pPr>
              <a:defRPr lang="en-US" sz="1400" dirty="0"/>
            </a:lvl4pPr>
            <a:lvl5pPr>
              <a:defRPr lang="en-IN" sz="1400" dirty="0"/>
            </a:lvl5pPr>
          </a:lstStyle>
          <a:p>
            <a:pPr lvl="0"/>
            <a:r>
              <a:rPr lang="en-US" dirty="0"/>
              <a:t>Paragraph Style</a:t>
            </a:r>
          </a:p>
          <a:p>
            <a:pPr lvl="1"/>
            <a:r>
              <a:rPr lang="en-US" dirty="0"/>
              <a:t>Bullet level 1</a:t>
            </a:r>
          </a:p>
          <a:p>
            <a:pPr lvl="2"/>
            <a:r>
              <a:rPr lang="en-US" dirty="0"/>
              <a:t>Bullet level 2</a:t>
            </a:r>
          </a:p>
          <a:p>
            <a:pPr lvl="3"/>
            <a:r>
              <a:rPr lang="en-US" dirty="0"/>
              <a:t>Bullet level 3</a:t>
            </a:r>
          </a:p>
          <a:p>
            <a:pPr lvl="4"/>
            <a:r>
              <a:rPr lang="en-US" dirty="0"/>
              <a:t>Bullet level 4</a:t>
            </a:r>
            <a:endParaRPr lang="en-IN" dirty="0"/>
          </a:p>
        </p:txBody>
      </p:sp>
      <p:sp>
        <p:nvSpPr>
          <p:cNvPr id="20" name="Text Placeholder 14">
            <a:extLst>
              <a:ext uri="{FF2B5EF4-FFF2-40B4-BE49-F238E27FC236}">
                <a16:creationId xmlns:a16="http://schemas.microsoft.com/office/drawing/2014/main" id="{AF6053A9-CAF1-4055-A337-32B8BE758557}"/>
              </a:ext>
            </a:extLst>
          </p:cNvPr>
          <p:cNvSpPr>
            <a:spLocks noGrp="1"/>
          </p:cNvSpPr>
          <p:nvPr>
            <p:ph type="body" sz="quarter" idx="16" hasCustomPrompt="1"/>
          </p:nvPr>
        </p:nvSpPr>
        <p:spPr>
          <a:xfrm>
            <a:off x="6240464" y="1857377"/>
            <a:ext cx="5400675" cy="391389"/>
          </a:xfrm>
        </p:spPr>
        <p:txBody>
          <a:bodyPr>
            <a:spAutoFit/>
          </a:bodyPr>
          <a:lstStyle>
            <a:lvl1pPr>
              <a:defRPr sz="1800" b="1">
                <a:solidFill>
                  <a:schemeClr val="accent1"/>
                </a:solidFill>
                <a:latin typeface="+mn-lt"/>
                <a:cs typeface="Calibri" panose="020F0502020204030204" pitchFamily="34" charset="0"/>
                <a:sym typeface="Calibri" panose="020F0502020204030204" pitchFamily="34" charset="0"/>
              </a:defRPr>
            </a:lvl1pPr>
          </a:lstStyle>
          <a:p>
            <a:pPr lvl="0"/>
            <a:r>
              <a:rPr lang="en-US" dirty="0"/>
              <a:t>Heading</a:t>
            </a:r>
          </a:p>
        </p:txBody>
      </p:sp>
      <p:sp>
        <p:nvSpPr>
          <p:cNvPr id="11" name="Footer Placeholder 4">
            <a:extLst>
              <a:ext uri="{FF2B5EF4-FFF2-40B4-BE49-F238E27FC236}">
                <a16:creationId xmlns:a16="http://schemas.microsoft.com/office/drawing/2014/main" id="{456E97DD-069F-4133-A109-0593CB969E3F}"/>
              </a:ext>
            </a:extLst>
          </p:cNvPr>
          <p:cNvSpPr>
            <a:spLocks noGrp="1"/>
          </p:cNvSpPr>
          <p:nvPr>
            <p:ph type="ftr" sz="quarter" idx="3"/>
          </p:nvPr>
        </p:nvSpPr>
        <p:spPr>
          <a:xfrm>
            <a:off x="550865" y="6465616"/>
            <a:ext cx="488916" cy="138499"/>
          </a:xfrm>
          <a:prstGeom prst="rect">
            <a:avLst/>
          </a:prstGeom>
          <a:noFill/>
        </p:spPr>
        <p:txBody>
          <a:bodyPr wrap="none" lIns="0" tIns="0" rIns="0" bIns="0" rtlCol="0" anchor="b">
            <a:spAutoFit/>
          </a:bodyPr>
          <a:lstStyle>
            <a:lvl1pPr>
              <a:defRPr kumimoji="0" lang="en-IN" sz="1000" b="0" i="0" u="none" strike="noStrike" cap="none" spc="0" normalizeH="0" baseline="0" dirty="0">
                <a:ln>
                  <a:noFill/>
                </a:ln>
                <a:solidFill>
                  <a:schemeClr val="tx1"/>
                </a:solidFill>
                <a:effectLst/>
                <a:uLnTx/>
                <a:uFillTx/>
                <a:latin typeface="Calibri" panose="020F0502020204030204" pitchFamily="34" charset="0"/>
                <a:cs typeface="Calibri" panose="020F0502020204030204" pitchFamily="34" charset="0"/>
                <a:sym typeface="Calibri" panose="020F0502020204030204" pitchFamily="34" charset="0"/>
              </a:defRPr>
            </a:lvl1pPr>
          </a:lstStyle>
          <a:p>
            <a:pPr>
              <a:lnSpc>
                <a:spcPct val="90000"/>
              </a:lnSpc>
            </a:pPr>
            <a:r>
              <a:rPr lang="en-IN" dirty="0"/>
              <a:t>SOURCE: </a:t>
            </a:r>
          </a:p>
        </p:txBody>
      </p:sp>
    </p:spTree>
    <p:extLst>
      <p:ext uri="{BB962C8B-B14F-4D97-AF65-F5344CB8AC3E}">
        <p14:creationId xmlns:p14="http://schemas.microsoft.com/office/powerpoint/2010/main" val="212300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Last Page">
  <p:cSld name="Last Page">
    <p:spTree>
      <p:nvGrpSpPr>
        <p:cNvPr id="1" name="Shape 121"/>
        <p:cNvGrpSpPr/>
        <p:nvPr/>
      </p:nvGrpSpPr>
      <p:grpSpPr>
        <a:xfrm>
          <a:off x="0" y="0"/>
          <a:ext cx="0" cy="0"/>
          <a:chOff x="0" y="0"/>
          <a:chExt cx="0" cy="0"/>
        </a:xfrm>
      </p:grpSpPr>
      <p:sp>
        <p:nvSpPr>
          <p:cNvPr id="122" name="Google Shape;122;p57"/>
          <p:cNvSpPr/>
          <p:nvPr/>
        </p:nvSpPr>
        <p:spPr>
          <a:xfrm>
            <a:off x="0" y="0"/>
            <a:ext cx="12192000" cy="6858000"/>
          </a:xfrm>
          <a:prstGeom prst="rect">
            <a:avLst/>
          </a:prstGeom>
          <a:gradFill>
            <a:gsLst>
              <a:gs pos="0">
                <a:srgbClr val="062379"/>
              </a:gs>
              <a:gs pos="16000">
                <a:srgbClr val="062379"/>
              </a:gs>
              <a:gs pos="45000">
                <a:srgbClr val="0934B6">
                  <a:alpha val="89411"/>
                </a:srgbClr>
              </a:gs>
              <a:gs pos="79000">
                <a:srgbClr val="036DFF">
                  <a:alpha val="80000"/>
                </a:srgbClr>
              </a:gs>
              <a:gs pos="100000">
                <a:srgbClr val="43E1D3"/>
              </a:gs>
            </a:gsLst>
            <a:lin ang="2700000" scaled="0"/>
          </a:gradFill>
          <a:ln>
            <a:noFill/>
          </a:ln>
        </p:spPr>
        <p:txBody>
          <a:bodyPr spcFirstLastPara="1" wrap="square" lIns="91422" tIns="45699" rIns="91422" bIns="45699"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 name="Google Shape;123;p57"/>
          <p:cNvSpPr txBox="1"/>
          <p:nvPr/>
        </p:nvSpPr>
        <p:spPr>
          <a:xfrm>
            <a:off x="550863" y="5965462"/>
            <a:ext cx="3028906"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sng" strike="noStrike" cap="none" dirty="0">
                <a:solidFill>
                  <a:srgbClr val="43E1D3"/>
                </a:solidFill>
                <a:latin typeface="Calibri"/>
                <a:ea typeface="Calibri"/>
                <a:cs typeface="Calibri"/>
                <a:sym typeface="Calibri"/>
                <a:hlinkClick r:id="rId2">
                  <a:extLst>
                    <a:ext uri="{A12FA001-AC4F-418D-AE19-62706E023703}">
                      <ahyp:hlinkClr xmlns:ahyp="http://schemas.microsoft.com/office/drawing/2018/hyperlinkcolor" val="tx"/>
                    </a:ext>
                  </a:extLst>
                </a:hlinkClick>
              </a:rPr>
              <a:t>www.infomineo.com</a:t>
            </a:r>
            <a:endParaRPr sz="1200" b="1" i="0" u="none" strike="noStrike" cap="none" dirty="0">
              <a:solidFill>
                <a:srgbClr val="43E1D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Calibri"/>
                <a:ea typeface="Calibri"/>
                <a:cs typeface="Calibri"/>
                <a:sym typeface="Calibri"/>
              </a:rPr>
              <a:t>Infomineo Copyright © 2023. All rights reserved.</a:t>
            </a:r>
            <a:endParaRPr sz="1400" b="0" i="0" u="none" strike="noStrike" cap="none" dirty="0">
              <a:solidFill>
                <a:srgbClr val="000000"/>
              </a:solidFill>
              <a:latin typeface="Arial"/>
              <a:ea typeface="Arial"/>
              <a:cs typeface="Arial"/>
              <a:sym typeface="Arial"/>
            </a:endParaRPr>
          </a:p>
        </p:txBody>
      </p:sp>
      <p:pic>
        <p:nvPicPr>
          <p:cNvPr id="124" name="Google Shape;124;p57"/>
          <p:cNvPicPr preferRelativeResize="0"/>
          <p:nvPr/>
        </p:nvPicPr>
        <p:blipFill rotWithShape="1">
          <a:blip r:embed="rId3">
            <a:alphaModFix/>
          </a:blip>
          <a:srcRect/>
          <a:stretch/>
        </p:blipFill>
        <p:spPr>
          <a:xfrm>
            <a:off x="4256669" y="3006054"/>
            <a:ext cx="3678662" cy="845895"/>
          </a:xfrm>
          <a:prstGeom prst="rect">
            <a:avLst/>
          </a:prstGeom>
          <a:noFill/>
          <a:ln>
            <a:noFill/>
          </a:ln>
        </p:spPr>
      </p:pic>
      <p:pic>
        <p:nvPicPr>
          <p:cNvPr id="125" name="Google Shape;125;p57">
            <a:hlinkClick r:id="rId4"/>
          </p:cNvPr>
          <p:cNvPicPr preferRelativeResize="0"/>
          <p:nvPr/>
        </p:nvPicPr>
        <p:blipFill rotWithShape="1">
          <a:blip r:embed="rId5">
            <a:alphaModFix/>
          </a:blip>
          <a:srcRect/>
          <a:stretch/>
        </p:blipFill>
        <p:spPr>
          <a:xfrm>
            <a:off x="11323329" y="5965461"/>
            <a:ext cx="370332" cy="370332"/>
          </a:xfrm>
          <a:prstGeom prst="rect">
            <a:avLst/>
          </a:prstGeom>
          <a:noFill/>
          <a:ln>
            <a:noFill/>
          </a:ln>
        </p:spPr>
      </p:pic>
      <p:pic>
        <p:nvPicPr>
          <p:cNvPr id="126" name="Google Shape;126;p57">
            <a:hlinkClick r:id="rId6"/>
          </p:cNvPr>
          <p:cNvPicPr preferRelativeResize="0"/>
          <p:nvPr/>
        </p:nvPicPr>
        <p:blipFill rotWithShape="1">
          <a:blip r:embed="rId7">
            <a:alphaModFix/>
          </a:blip>
          <a:srcRect/>
          <a:stretch/>
        </p:blipFill>
        <p:spPr>
          <a:xfrm>
            <a:off x="10825965" y="5965461"/>
            <a:ext cx="368808" cy="370332"/>
          </a:xfrm>
          <a:prstGeom prst="rect">
            <a:avLst/>
          </a:prstGeom>
          <a:noFill/>
          <a:ln>
            <a:noFill/>
          </a:ln>
        </p:spPr>
      </p:pic>
      <p:pic>
        <p:nvPicPr>
          <p:cNvPr id="127" name="Google Shape;127;p57">
            <a:hlinkClick r:id="rId8"/>
          </p:cNvPr>
          <p:cNvPicPr preferRelativeResize="0"/>
          <p:nvPr/>
        </p:nvPicPr>
        <p:blipFill rotWithShape="1">
          <a:blip r:embed="rId9">
            <a:alphaModFix/>
          </a:blip>
          <a:srcRect/>
          <a:stretch/>
        </p:blipFill>
        <p:spPr>
          <a:xfrm>
            <a:off x="10328600" y="5965461"/>
            <a:ext cx="368808" cy="370332"/>
          </a:xfrm>
          <a:prstGeom prst="rect">
            <a:avLst/>
          </a:prstGeom>
          <a:noFill/>
          <a:ln>
            <a:noFill/>
          </a:ln>
        </p:spPr>
      </p:pic>
    </p:spTree>
    <p:extLst>
      <p:ext uri="{BB962C8B-B14F-4D97-AF65-F5344CB8AC3E}">
        <p14:creationId xmlns:p14="http://schemas.microsoft.com/office/powerpoint/2010/main" val="156833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with background)">
  <p:cSld name="1_Title only (with background)">
    <p:bg>
      <p:bgPr>
        <a:solidFill>
          <a:schemeClr val="lt2"/>
        </a:solidFill>
        <a:effectLst/>
      </p:bgPr>
    </p:bg>
    <p:spTree>
      <p:nvGrpSpPr>
        <p:cNvPr id="1" name="Shape 128"/>
        <p:cNvGrpSpPr/>
        <p:nvPr/>
      </p:nvGrpSpPr>
      <p:grpSpPr>
        <a:xfrm>
          <a:off x="0" y="0"/>
          <a:ext cx="0" cy="0"/>
          <a:chOff x="0" y="0"/>
          <a:chExt cx="0" cy="0"/>
        </a:xfrm>
      </p:grpSpPr>
      <p:sp>
        <p:nvSpPr>
          <p:cNvPr id="129" name="Google Shape;129;p50"/>
          <p:cNvSpPr txBox="1">
            <a:spLocks noGrp="1"/>
          </p:cNvSpPr>
          <p:nvPr>
            <p:ph type="title"/>
          </p:nvPr>
        </p:nvSpPr>
        <p:spPr>
          <a:xfrm>
            <a:off x="539400" y="560589"/>
            <a:ext cx="11089972"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50"/>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9pPr>
          </a:lstStyle>
          <a:p>
            <a:fld id="{00000000-1234-1234-1234-123412341234}" type="slidenum">
              <a:rPr lang="en-US" smtClean="0"/>
              <a:pPr/>
              <a:t>‹#›</a:t>
            </a:fld>
            <a:endParaRPr lang="en-US"/>
          </a:p>
        </p:txBody>
      </p:sp>
      <p:sp>
        <p:nvSpPr>
          <p:cNvPr id="131" name="Google Shape;131;p50"/>
          <p:cNvSpPr txBox="1">
            <a:spLocks noGrp="1"/>
          </p:cNvSpPr>
          <p:nvPr>
            <p:ph type="ftr" idx="11"/>
          </p:nvPr>
        </p:nvSpPr>
        <p:spPr>
          <a:xfrm>
            <a:off x="550863" y="6450257"/>
            <a:ext cx="5545138"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50"/>
          <p:cNvSpPr txBox="1">
            <a:spLocks noGrp="1"/>
          </p:cNvSpPr>
          <p:nvPr>
            <p:ph type="body" idx="1"/>
          </p:nvPr>
        </p:nvSpPr>
        <p:spPr>
          <a:xfrm>
            <a:off x="550862" y="1028325"/>
            <a:ext cx="11089972" cy="420385"/>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rgbClr val="6D90F8"/>
              </a:buClr>
              <a:buSzPts val="2000"/>
              <a:buNone/>
              <a:defRPr sz="2000">
                <a:solidFill>
                  <a:srgbClr val="6D90F8"/>
                </a:solidFill>
                <a:latin typeface="Libre Franklin"/>
                <a:ea typeface="Libre Franklin"/>
                <a:cs typeface="Libre Franklin"/>
                <a:sym typeface="Libre Franklin"/>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4863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Without Title">
  <p:cSld name="Without Title">
    <p:spTree>
      <p:nvGrpSpPr>
        <p:cNvPr id="1" name="Shape 133"/>
        <p:cNvGrpSpPr/>
        <p:nvPr/>
      </p:nvGrpSpPr>
      <p:grpSpPr>
        <a:xfrm>
          <a:off x="0" y="0"/>
          <a:ext cx="0" cy="0"/>
          <a:chOff x="0" y="0"/>
          <a:chExt cx="0" cy="0"/>
        </a:xfrm>
      </p:grpSpPr>
      <p:sp>
        <p:nvSpPr>
          <p:cNvPr id="134" name="Google Shape;134;p58"/>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9pPr>
          </a:lstStyle>
          <a:p>
            <a:fld id="{00000000-1234-1234-1234-123412341234}" type="slidenum">
              <a:rPr lang="en-US" smtClean="0"/>
              <a:pPr/>
              <a:t>‹#›</a:t>
            </a:fld>
            <a:endParaRPr lang="en-US"/>
          </a:p>
        </p:txBody>
      </p:sp>
      <p:grpSp>
        <p:nvGrpSpPr>
          <p:cNvPr id="135" name="Google Shape;135;p58"/>
          <p:cNvGrpSpPr/>
          <p:nvPr/>
        </p:nvGrpSpPr>
        <p:grpSpPr>
          <a:xfrm>
            <a:off x="11998459" y="6162189"/>
            <a:ext cx="68500" cy="441925"/>
            <a:chOff x="11998459" y="6162188"/>
            <a:chExt cx="68500" cy="441925"/>
          </a:xfrm>
        </p:grpSpPr>
        <p:sp>
          <p:nvSpPr>
            <p:cNvPr id="136" name="Google Shape;136;p58"/>
            <p:cNvSpPr/>
            <p:nvPr/>
          </p:nvSpPr>
          <p:spPr>
            <a:xfrm rot="-5400000">
              <a:off x="12063068" y="6476346"/>
              <a:ext cx="17" cy="1717"/>
            </a:xfrm>
            <a:custGeom>
              <a:avLst/>
              <a:gdLst/>
              <a:ahLst/>
              <a:cxnLst/>
              <a:rect l="l" t="t" r="r" b="b"/>
              <a:pathLst>
                <a:path w="17" h="1717" extrusionOk="0">
                  <a:moveTo>
                    <a:pt x="0" y="0"/>
                  </a:moveTo>
                  <a:lnTo>
                    <a:pt x="17" y="0"/>
                  </a:lnTo>
                  <a:lnTo>
                    <a:pt x="17" y="0"/>
                  </a:lnTo>
                  <a:lnTo>
                    <a:pt x="0" y="0"/>
                  </a:ln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37" name="Google Shape;137;p58"/>
            <p:cNvSpPr/>
            <p:nvPr/>
          </p:nvSpPr>
          <p:spPr>
            <a:xfrm rot="-5400000">
              <a:off x="12023737" y="6455896"/>
              <a:ext cx="453" cy="271"/>
            </a:xfrm>
            <a:custGeom>
              <a:avLst/>
              <a:gdLst/>
              <a:ahLst/>
              <a:cxnLst/>
              <a:rect l="l" t="t" r="r" b="b"/>
              <a:pathLst>
                <a:path w="453" h="271" extrusionOk="0">
                  <a:moveTo>
                    <a:pt x="0" y="0"/>
                  </a:moveTo>
                  <a:cubicBezTo>
                    <a:pt x="258" y="172"/>
                    <a:pt x="498" y="344"/>
                    <a:pt x="447" y="24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38" name="Google Shape;138;p58"/>
            <p:cNvSpPr/>
            <p:nvPr/>
          </p:nvSpPr>
          <p:spPr>
            <a:xfrm rot="-5400000">
              <a:off x="12023907" y="6477766"/>
              <a:ext cx="15" cy="76"/>
            </a:xfrm>
            <a:custGeom>
              <a:avLst/>
              <a:gdLst/>
              <a:ahLst/>
              <a:cxnLst/>
              <a:rect l="l" t="t" r="r" b="b"/>
              <a:pathLst>
                <a:path w="15" h="76" extrusionOk="0">
                  <a:moveTo>
                    <a:pt x="15" y="38"/>
                  </a:moveTo>
                  <a:cubicBezTo>
                    <a:pt x="15" y="38"/>
                    <a:pt x="15" y="-48"/>
                    <a:pt x="15" y="38"/>
                  </a:cubicBezTo>
                  <a:cubicBezTo>
                    <a:pt x="15" y="124"/>
                    <a:pt x="-19" y="38"/>
                    <a:pt x="15" y="38"/>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39" name="Google Shape;139;p58"/>
            <p:cNvSpPr/>
            <p:nvPr/>
          </p:nvSpPr>
          <p:spPr>
            <a:xfrm rot="-5400000">
              <a:off x="12021636" y="6473651"/>
              <a:ext cx="261" cy="103"/>
            </a:xfrm>
            <a:custGeom>
              <a:avLst/>
              <a:gdLst/>
              <a:ahLst/>
              <a:cxnLst/>
              <a:rect l="l" t="t" r="r" b="b"/>
              <a:pathLst>
                <a:path w="261" h="103" extrusionOk="0">
                  <a:moveTo>
                    <a:pt x="262" y="0"/>
                  </a:moveTo>
                  <a:lnTo>
                    <a:pt x="56" y="103"/>
                  </a:lnTo>
                  <a:cubicBezTo>
                    <a:pt x="176" y="103"/>
                    <a:pt x="-116" y="103"/>
                    <a:pt x="56" y="103"/>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0" name="Google Shape;140;p58"/>
            <p:cNvSpPr/>
            <p:nvPr/>
          </p:nvSpPr>
          <p:spPr>
            <a:xfrm rot="-5400000">
              <a:off x="12015635" y="6442208"/>
              <a:ext cx="51323" cy="51323"/>
            </a:xfrm>
            <a:custGeom>
              <a:avLst/>
              <a:gdLst/>
              <a:ahLst/>
              <a:cxnLst/>
              <a:rect l="l" t="t" r="r" b="b"/>
              <a:pathLst>
                <a:path w="51323" h="51323" extrusionOk="0">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1" name="Google Shape;141;p58"/>
            <p:cNvSpPr/>
            <p:nvPr/>
          </p:nvSpPr>
          <p:spPr>
            <a:xfrm rot="-5400000">
              <a:off x="12026199" y="6563439"/>
              <a:ext cx="13277" cy="68070"/>
            </a:xfrm>
            <a:custGeom>
              <a:avLst/>
              <a:gdLst/>
              <a:ahLst/>
              <a:cxnLst/>
              <a:rect l="l" t="t" r="r" b="b"/>
              <a:pathLst>
                <a:path w="13277" h="68070" extrusionOk="0">
                  <a:moveTo>
                    <a:pt x="13277" y="12024"/>
                  </a:moveTo>
                  <a:lnTo>
                    <a:pt x="0" y="12024"/>
                  </a:lnTo>
                  <a:lnTo>
                    <a:pt x="0" y="0"/>
                  </a:lnTo>
                  <a:lnTo>
                    <a:pt x="13277" y="0"/>
                  </a:lnTo>
                  <a:close/>
                  <a:moveTo>
                    <a:pt x="0" y="17984"/>
                  </a:moveTo>
                  <a:lnTo>
                    <a:pt x="13277" y="17984"/>
                  </a:lnTo>
                  <a:lnTo>
                    <a:pt x="13277" y="68070"/>
                  </a:lnTo>
                  <a:lnTo>
                    <a:pt x="0" y="68070"/>
                  </a:ln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2" name="Google Shape;142;p58"/>
            <p:cNvSpPr/>
            <p:nvPr/>
          </p:nvSpPr>
          <p:spPr>
            <a:xfrm rot="-5400000">
              <a:off x="12018640" y="6529825"/>
              <a:ext cx="45208" cy="51256"/>
            </a:xfrm>
            <a:custGeom>
              <a:avLst/>
              <a:gdLst/>
              <a:ahLst/>
              <a:cxnLst/>
              <a:rect l="l" t="t" r="r" b="b"/>
              <a:pathLst>
                <a:path w="45208" h="51256" extrusionOk="0">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3" name="Google Shape;143;p58"/>
            <p:cNvSpPr/>
            <p:nvPr/>
          </p:nvSpPr>
          <p:spPr>
            <a:xfrm rot="-5400000">
              <a:off x="12018195" y="6477145"/>
              <a:ext cx="28942" cy="68414"/>
            </a:xfrm>
            <a:custGeom>
              <a:avLst/>
              <a:gdLst/>
              <a:ahLst/>
              <a:cxnLst/>
              <a:rect l="l" t="t" r="r" b="b"/>
              <a:pathLst>
                <a:path w="28942" h="68414" extrusionOk="0">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4" name="Google Shape;144;p58"/>
            <p:cNvSpPr/>
            <p:nvPr/>
          </p:nvSpPr>
          <p:spPr>
            <a:xfrm rot="-5400000">
              <a:off x="12016830" y="6161182"/>
              <a:ext cx="49036" cy="51048"/>
            </a:xfrm>
            <a:custGeom>
              <a:avLst/>
              <a:gdLst/>
              <a:ahLst/>
              <a:cxnLst/>
              <a:rect l="l" t="t" r="r" b="b"/>
              <a:pathLst>
                <a:path w="49036" h="51048" extrusionOk="0">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5" name="Google Shape;145;p58"/>
            <p:cNvSpPr/>
            <p:nvPr/>
          </p:nvSpPr>
          <p:spPr>
            <a:xfrm rot="-5400000">
              <a:off x="12005374" y="6370523"/>
              <a:ext cx="71791" cy="51205"/>
            </a:xfrm>
            <a:custGeom>
              <a:avLst/>
              <a:gdLst/>
              <a:ahLst/>
              <a:cxnLst/>
              <a:rect l="l" t="t" r="r" b="b"/>
              <a:pathLst>
                <a:path w="71791" h="51205" extrusionOk="0">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6" name="Google Shape;146;p58"/>
            <p:cNvSpPr/>
            <p:nvPr/>
          </p:nvSpPr>
          <p:spPr>
            <a:xfrm rot="-5400000">
              <a:off x="12026199" y="6307354"/>
              <a:ext cx="13277" cy="68070"/>
            </a:xfrm>
            <a:custGeom>
              <a:avLst/>
              <a:gdLst/>
              <a:ahLst/>
              <a:cxnLst/>
              <a:rect l="l" t="t" r="r" b="b"/>
              <a:pathLst>
                <a:path w="13277" h="68070" extrusionOk="0">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7" name="Google Shape;147;p58"/>
            <p:cNvSpPr/>
            <p:nvPr/>
          </p:nvSpPr>
          <p:spPr>
            <a:xfrm rot="-5400000">
              <a:off x="12018641" y="6273739"/>
              <a:ext cx="45208" cy="51255"/>
            </a:xfrm>
            <a:custGeom>
              <a:avLst/>
              <a:gdLst/>
              <a:ahLst/>
              <a:cxnLst/>
              <a:rect l="l" t="t" r="r" b="b"/>
              <a:pathLst>
                <a:path w="45208" h="51255" extrusionOk="0">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8" name="Google Shape;148;p58"/>
            <p:cNvSpPr/>
            <p:nvPr/>
          </p:nvSpPr>
          <p:spPr>
            <a:xfrm rot="-5400000">
              <a:off x="12017163" y="6218687"/>
              <a:ext cx="48082" cy="51510"/>
            </a:xfrm>
            <a:custGeom>
              <a:avLst/>
              <a:gdLst/>
              <a:ahLst/>
              <a:cxnLst/>
              <a:rect l="l" t="t" r="r" b="b"/>
              <a:pathLst>
                <a:path w="48082" h="51510" extrusionOk="0">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grpSp>
      <p:pic>
        <p:nvPicPr>
          <p:cNvPr id="149" name="Google Shape;149;p58"/>
          <p:cNvPicPr preferRelativeResize="0"/>
          <p:nvPr/>
        </p:nvPicPr>
        <p:blipFill rotWithShape="1">
          <a:blip r:embed="rId2">
            <a:alphaModFix/>
          </a:blip>
          <a:srcRect/>
          <a:stretch/>
        </p:blipFill>
        <p:spPr>
          <a:xfrm rot="-5400000">
            <a:off x="11811887" y="6349041"/>
            <a:ext cx="441438" cy="68706"/>
          </a:xfrm>
          <a:prstGeom prst="rect">
            <a:avLst/>
          </a:prstGeom>
          <a:noFill/>
          <a:ln>
            <a:noFill/>
          </a:ln>
        </p:spPr>
      </p:pic>
      <p:sp>
        <p:nvSpPr>
          <p:cNvPr id="150" name="Google Shape;150;p58"/>
          <p:cNvSpPr txBox="1"/>
          <p:nvPr/>
        </p:nvSpPr>
        <p:spPr>
          <a:xfrm rot="-5400000">
            <a:off x="11250972" y="5290632"/>
            <a:ext cx="1567737" cy="11080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800"/>
              <a:buFont typeface="Arial"/>
              <a:buNone/>
            </a:pPr>
            <a:r>
              <a:rPr lang="en-US" sz="800" b="0" i="0" u="none" strike="noStrike" cap="none" dirty="0">
                <a:solidFill>
                  <a:srgbClr val="B4B4B4"/>
                </a:solidFill>
                <a:latin typeface="Calibri"/>
                <a:ea typeface="Calibri"/>
                <a:cs typeface="Calibri"/>
                <a:sym typeface="Calibri"/>
              </a:rPr>
              <a:t>Copyright © 2023. All rights reserved.</a:t>
            </a:r>
            <a:endParaRPr sz="1400" b="0" i="0" u="none" strike="noStrike" cap="none" dirty="0">
              <a:solidFill>
                <a:srgbClr val="000000"/>
              </a:solidFill>
              <a:latin typeface="Arial"/>
              <a:ea typeface="Arial"/>
              <a:cs typeface="Arial"/>
              <a:sym typeface="Arial"/>
            </a:endParaRPr>
          </a:p>
        </p:txBody>
      </p:sp>
      <p:sp>
        <p:nvSpPr>
          <p:cNvPr id="151" name="Google Shape;151;p58"/>
          <p:cNvSpPr txBox="1">
            <a:spLocks noGrp="1"/>
          </p:cNvSpPr>
          <p:nvPr>
            <p:ph type="ftr" idx="11"/>
          </p:nvPr>
        </p:nvSpPr>
        <p:spPr>
          <a:xfrm>
            <a:off x="550863" y="6450257"/>
            <a:ext cx="5545138"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6664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
  <p:cSld name="2 Column">
    <p:spTree>
      <p:nvGrpSpPr>
        <p:cNvPr id="1" name="Shape 152"/>
        <p:cNvGrpSpPr/>
        <p:nvPr/>
      </p:nvGrpSpPr>
      <p:grpSpPr>
        <a:xfrm>
          <a:off x="0" y="0"/>
          <a:ext cx="0" cy="0"/>
          <a:chOff x="0" y="0"/>
          <a:chExt cx="0" cy="0"/>
        </a:xfrm>
      </p:grpSpPr>
      <p:sp>
        <p:nvSpPr>
          <p:cNvPr id="153" name="Google Shape;153;p59"/>
          <p:cNvSpPr txBox="1">
            <a:spLocks noGrp="1"/>
          </p:cNvSpPr>
          <p:nvPr>
            <p:ph type="title"/>
          </p:nvPr>
        </p:nvSpPr>
        <p:spPr>
          <a:xfrm>
            <a:off x="539400" y="560589"/>
            <a:ext cx="11089972"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59"/>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9pPr>
          </a:lstStyle>
          <a:p>
            <a:fld id="{00000000-1234-1234-1234-123412341234}" type="slidenum">
              <a:rPr lang="en-US" smtClean="0"/>
              <a:pPr/>
              <a:t>‹#›</a:t>
            </a:fld>
            <a:endParaRPr lang="en-US"/>
          </a:p>
        </p:txBody>
      </p:sp>
      <p:sp>
        <p:nvSpPr>
          <p:cNvPr id="155" name="Google Shape;155;p59"/>
          <p:cNvSpPr txBox="1">
            <a:spLocks noGrp="1"/>
          </p:cNvSpPr>
          <p:nvPr>
            <p:ph type="body" idx="1"/>
          </p:nvPr>
        </p:nvSpPr>
        <p:spPr>
          <a:xfrm>
            <a:off x="550863" y="2175805"/>
            <a:ext cx="5400675"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228602" algn="l">
              <a:lnSpc>
                <a:spcPct val="95000"/>
              </a:lnSpc>
              <a:spcBef>
                <a:spcPts val="300"/>
              </a:spcBef>
              <a:spcAft>
                <a:spcPts val="0"/>
              </a:spcAft>
              <a:buSzPts val="1400"/>
              <a:buNone/>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56" name="Google Shape;156;p59"/>
          <p:cNvSpPr txBox="1">
            <a:spLocks noGrp="1"/>
          </p:cNvSpPr>
          <p:nvPr>
            <p:ph type="body" idx="2"/>
          </p:nvPr>
        </p:nvSpPr>
        <p:spPr>
          <a:xfrm>
            <a:off x="550863" y="1857376"/>
            <a:ext cx="5400675"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57" name="Google Shape;157;p59"/>
          <p:cNvSpPr txBox="1">
            <a:spLocks noGrp="1"/>
          </p:cNvSpPr>
          <p:nvPr>
            <p:ph type="body" idx="3"/>
          </p:nvPr>
        </p:nvSpPr>
        <p:spPr>
          <a:xfrm>
            <a:off x="6240464" y="2175805"/>
            <a:ext cx="5400675"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317502" algn="l">
              <a:lnSpc>
                <a:spcPct val="95000"/>
              </a:lnSpc>
              <a:spcBef>
                <a:spcPts val="300"/>
              </a:spcBef>
              <a:spcAft>
                <a:spcPts val="0"/>
              </a:spcAft>
              <a:buSzPts val="1400"/>
              <a:buChar char="−"/>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58" name="Google Shape;158;p59"/>
          <p:cNvSpPr txBox="1">
            <a:spLocks noGrp="1"/>
          </p:cNvSpPr>
          <p:nvPr>
            <p:ph type="body" idx="4"/>
          </p:nvPr>
        </p:nvSpPr>
        <p:spPr>
          <a:xfrm>
            <a:off x="6240464" y="1857376"/>
            <a:ext cx="5400675"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59" name="Google Shape;159;p59"/>
          <p:cNvSpPr txBox="1">
            <a:spLocks noGrp="1"/>
          </p:cNvSpPr>
          <p:nvPr>
            <p:ph type="ftr" idx="11"/>
          </p:nvPr>
        </p:nvSpPr>
        <p:spPr>
          <a:xfrm>
            <a:off x="550863" y="6450257"/>
            <a:ext cx="5545138"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1511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60"/>
        <p:cNvGrpSpPr/>
        <p:nvPr/>
      </p:nvGrpSpPr>
      <p:grpSpPr>
        <a:xfrm>
          <a:off x="0" y="0"/>
          <a:ext cx="0" cy="0"/>
          <a:chOff x="0" y="0"/>
          <a:chExt cx="0" cy="0"/>
        </a:xfrm>
      </p:grpSpPr>
      <p:sp>
        <p:nvSpPr>
          <p:cNvPr id="161" name="Google Shape;161;p60"/>
          <p:cNvSpPr txBox="1">
            <a:spLocks noGrp="1"/>
          </p:cNvSpPr>
          <p:nvPr>
            <p:ph type="title"/>
          </p:nvPr>
        </p:nvSpPr>
        <p:spPr>
          <a:xfrm>
            <a:off x="539400" y="560589"/>
            <a:ext cx="11089972"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60"/>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9pPr>
          </a:lstStyle>
          <a:p>
            <a:fld id="{00000000-1234-1234-1234-123412341234}" type="slidenum">
              <a:rPr lang="en-US" smtClean="0"/>
              <a:pPr/>
              <a:t>‹#›</a:t>
            </a:fld>
            <a:endParaRPr lang="en-US"/>
          </a:p>
        </p:txBody>
      </p:sp>
      <p:sp>
        <p:nvSpPr>
          <p:cNvPr id="163" name="Google Shape;163;p60"/>
          <p:cNvSpPr txBox="1">
            <a:spLocks noGrp="1"/>
          </p:cNvSpPr>
          <p:nvPr>
            <p:ph type="body" idx="1"/>
          </p:nvPr>
        </p:nvSpPr>
        <p:spPr>
          <a:xfrm>
            <a:off x="550865" y="2175805"/>
            <a:ext cx="3506976"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228602" algn="l">
              <a:lnSpc>
                <a:spcPct val="95000"/>
              </a:lnSpc>
              <a:spcBef>
                <a:spcPts val="300"/>
              </a:spcBef>
              <a:spcAft>
                <a:spcPts val="0"/>
              </a:spcAft>
              <a:buSzPts val="1400"/>
              <a:buNone/>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64" name="Google Shape;164;p60"/>
          <p:cNvSpPr txBox="1">
            <a:spLocks noGrp="1"/>
          </p:cNvSpPr>
          <p:nvPr>
            <p:ph type="body" idx="2"/>
          </p:nvPr>
        </p:nvSpPr>
        <p:spPr>
          <a:xfrm>
            <a:off x="550865" y="1857376"/>
            <a:ext cx="3506976"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65" name="Google Shape;165;p60"/>
          <p:cNvSpPr txBox="1">
            <a:spLocks noGrp="1"/>
          </p:cNvSpPr>
          <p:nvPr>
            <p:ph type="body" idx="3"/>
          </p:nvPr>
        </p:nvSpPr>
        <p:spPr>
          <a:xfrm>
            <a:off x="8135839" y="2175805"/>
            <a:ext cx="3505300"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317502" algn="l">
              <a:lnSpc>
                <a:spcPct val="95000"/>
              </a:lnSpc>
              <a:spcBef>
                <a:spcPts val="300"/>
              </a:spcBef>
              <a:spcAft>
                <a:spcPts val="0"/>
              </a:spcAft>
              <a:buSzPts val="1400"/>
              <a:buChar char="−"/>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66" name="Google Shape;166;p60"/>
          <p:cNvSpPr txBox="1">
            <a:spLocks noGrp="1"/>
          </p:cNvSpPr>
          <p:nvPr>
            <p:ph type="body" idx="4"/>
          </p:nvPr>
        </p:nvSpPr>
        <p:spPr>
          <a:xfrm>
            <a:off x="8135839" y="1857376"/>
            <a:ext cx="3505300"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67" name="Google Shape;167;p60"/>
          <p:cNvSpPr txBox="1">
            <a:spLocks noGrp="1"/>
          </p:cNvSpPr>
          <p:nvPr>
            <p:ph type="body" idx="5"/>
          </p:nvPr>
        </p:nvSpPr>
        <p:spPr>
          <a:xfrm>
            <a:off x="4344162" y="2175805"/>
            <a:ext cx="3505300"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317502" algn="l">
              <a:lnSpc>
                <a:spcPct val="95000"/>
              </a:lnSpc>
              <a:spcBef>
                <a:spcPts val="300"/>
              </a:spcBef>
              <a:spcAft>
                <a:spcPts val="0"/>
              </a:spcAft>
              <a:buSzPts val="1400"/>
              <a:buChar char="−"/>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68" name="Google Shape;168;p60"/>
          <p:cNvSpPr txBox="1">
            <a:spLocks noGrp="1"/>
          </p:cNvSpPr>
          <p:nvPr>
            <p:ph type="body" idx="6"/>
          </p:nvPr>
        </p:nvSpPr>
        <p:spPr>
          <a:xfrm>
            <a:off x="4344162" y="1857376"/>
            <a:ext cx="3505300"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69" name="Google Shape;169;p60"/>
          <p:cNvSpPr txBox="1">
            <a:spLocks noGrp="1"/>
          </p:cNvSpPr>
          <p:nvPr>
            <p:ph type="ftr" idx="11"/>
          </p:nvPr>
        </p:nvSpPr>
        <p:spPr>
          <a:xfrm>
            <a:off x="550863" y="6450257"/>
            <a:ext cx="5545138"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5620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82"/>
        <p:cNvGrpSpPr/>
        <p:nvPr/>
      </p:nvGrpSpPr>
      <p:grpSpPr>
        <a:xfrm>
          <a:off x="0" y="0"/>
          <a:ext cx="0" cy="0"/>
          <a:chOff x="0" y="0"/>
          <a:chExt cx="0" cy="0"/>
        </a:xfrm>
      </p:grpSpPr>
      <p:sp>
        <p:nvSpPr>
          <p:cNvPr id="183" name="Google Shape;183;p62"/>
          <p:cNvSpPr txBox="1">
            <a:spLocks noGrp="1"/>
          </p:cNvSpPr>
          <p:nvPr>
            <p:ph type="title"/>
          </p:nvPr>
        </p:nvSpPr>
        <p:spPr>
          <a:xfrm>
            <a:off x="539400" y="560589"/>
            <a:ext cx="11089972"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62"/>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9pPr>
          </a:lstStyle>
          <a:p>
            <a:fld id="{00000000-1234-1234-1234-123412341234}" type="slidenum">
              <a:rPr lang="en-US" smtClean="0"/>
              <a:pPr/>
              <a:t>‹#›</a:t>
            </a:fld>
            <a:endParaRPr lang="en-US"/>
          </a:p>
        </p:txBody>
      </p:sp>
      <p:sp>
        <p:nvSpPr>
          <p:cNvPr id="185" name="Google Shape;185;p62"/>
          <p:cNvSpPr txBox="1">
            <a:spLocks noGrp="1"/>
          </p:cNvSpPr>
          <p:nvPr>
            <p:ph type="body" idx="1"/>
          </p:nvPr>
        </p:nvSpPr>
        <p:spPr>
          <a:xfrm>
            <a:off x="550865" y="2175805"/>
            <a:ext cx="1983600"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228602" algn="l">
              <a:lnSpc>
                <a:spcPct val="95000"/>
              </a:lnSpc>
              <a:spcBef>
                <a:spcPts val="300"/>
              </a:spcBef>
              <a:spcAft>
                <a:spcPts val="0"/>
              </a:spcAft>
              <a:buSzPts val="1400"/>
              <a:buNone/>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86" name="Google Shape;186;p62"/>
          <p:cNvSpPr txBox="1">
            <a:spLocks noGrp="1"/>
          </p:cNvSpPr>
          <p:nvPr>
            <p:ph type="body" idx="2"/>
          </p:nvPr>
        </p:nvSpPr>
        <p:spPr>
          <a:xfrm>
            <a:off x="550865" y="1857376"/>
            <a:ext cx="1983600"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87" name="Google Shape;187;p62"/>
          <p:cNvSpPr txBox="1">
            <a:spLocks noGrp="1"/>
          </p:cNvSpPr>
          <p:nvPr>
            <p:ph type="body" idx="3"/>
          </p:nvPr>
        </p:nvSpPr>
        <p:spPr>
          <a:xfrm>
            <a:off x="5104050" y="2175805"/>
            <a:ext cx="1980034"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317502" algn="l">
              <a:lnSpc>
                <a:spcPct val="95000"/>
              </a:lnSpc>
              <a:spcBef>
                <a:spcPts val="300"/>
              </a:spcBef>
              <a:spcAft>
                <a:spcPts val="0"/>
              </a:spcAft>
              <a:buSzPts val="1400"/>
              <a:buChar char="−"/>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88" name="Google Shape;188;p62"/>
          <p:cNvSpPr txBox="1">
            <a:spLocks noGrp="1"/>
          </p:cNvSpPr>
          <p:nvPr>
            <p:ph type="body" idx="4"/>
          </p:nvPr>
        </p:nvSpPr>
        <p:spPr>
          <a:xfrm>
            <a:off x="5104050" y="1857376"/>
            <a:ext cx="1980034"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89" name="Google Shape;189;p62"/>
          <p:cNvSpPr txBox="1">
            <a:spLocks noGrp="1"/>
          </p:cNvSpPr>
          <p:nvPr>
            <p:ph type="body" idx="5"/>
          </p:nvPr>
        </p:nvSpPr>
        <p:spPr>
          <a:xfrm>
            <a:off x="2827458" y="2175805"/>
            <a:ext cx="1983600"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228602" algn="l">
              <a:lnSpc>
                <a:spcPct val="95000"/>
              </a:lnSpc>
              <a:spcBef>
                <a:spcPts val="300"/>
              </a:spcBef>
              <a:spcAft>
                <a:spcPts val="0"/>
              </a:spcAft>
              <a:buSzPts val="1400"/>
              <a:buNone/>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90" name="Google Shape;190;p62"/>
          <p:cNvSpPr txBox="1">
            <a:spLocks noGrp="1"/>
          </p:cNvSpPr>
          <p:nvPr>
            <p:ph type="body" idx="6"/>
          </p:nvPr>
        </p:nvSpPr>
        <p:spPr>
          <a:xfrm>
            <a:off x="2827458" y="1857376"/>
            <a:ext cx="1983600"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91" name="Google Shape;191;p62"/>
          <p:cNvSpPr txBox="1">
            <a:spLocks noGrp="1"/>
          </p:cNvSpPr>
          <p:nvPr>
            <p:ph type="body" idx="7"/>
          </p:nvPr>
        </p:nvSpPr>
        <p:spPr>
          <a:xfrm>
            <a:off x="7380643" y="2175805"/>
            <a:ext cx="1980034"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317502" algn="l">
              <a:lnSpc>
                <a:spcPct val="95000"/>
              </a:lnSpc>
              <a:spcBef>
                <a:spcPts val="300"/>
              </a:spcBef>
              <a:spcAft>
                <a:spcPts val="0"/>
              </a:spcAft>
              <a:buSzPts val="1400"/>
              <a:buChar char="−"/>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92" name="Google Shape;192;p62"/>
          <p:cNvSpPr txBox="1">
            <a:spLocks noGrp="1"/>
          </p:cNvSpPr>
          <p:nvPr>
            <p:ph type="body" idx="8"/>
          </p:nvPr>
        </p:nvSpPr>
        <p:spPr>
          <a:xfrm>
            <a:off x="7380643" y="1857376"/>
            <a:ext cx="1980034"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93" name="Google Shape;193;p62"/>
          <p:cNvSpPr txBox="1">
            <a:spLocks noGrp="1"/>
          </p:cNvSpPr>
          <p:nvPr>
            <p:ph type="body" idx="9"/>
          </p:nvPr>
        </p:nvSpPr>
        <p:spPr>
          <a:xfrm>
            <a:off x="9660801" y="2175805"/>
            <a:ext cx="1980034" cy="332608"/>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marL="914406" lvl="1" indent="-308612" algn="l">
              <a:lnSpc>
                <a:spcPct val="95000"/>
              </a:lnSpc>
              <a:spcBef>
                <a:spcPts val="500"/>
              </a:spcBef>
              <a:spcAft>
                <a:spcPts val="0"/>
              </a:spcAft>
              <a:buSzPts val="1260"/>
              <a:buChar char="▪"/>
              <a:defRPr sz="1400">
                <a:latin typeface="Calibri"/>
                <a:ea typeface="Calibri"/>
                <a:cs typeface="Calibri"/>
                <a:sym typeface="Calibri"/>
              </a:defRPr>
            </a:lvl2pPr>
            <a:lvl3pPr marL="1371609" lvl="2" indent="-317502" algn="l">
              <a:lnSpc>
                <a:spcPct val="95000"/>
              </a:lnSpc>
              <a:spcBef>
                <a:spcPts val="300"/>
              </a:spcBef>
              <a:spcAft>
                <a:spcPts val="0"/>
              </a:spcAft>
              <a:buSzPts val="1400"/>
              <a:buChar char="−"/>
              <a:defRPr sz="1400">
                <a:latin typeface="Calibri"/>
                <a:ea typeface="Calibri"/>
                <a:cs typeface="Calibri"/>
                <a:sym typeface="Calibri"/>
              </a:defRPr>
            </a:lvl3pPr>
            <a:lvl4pPr marL="1828812" lvl="3" indent="-308612" algn="l">
              <a:lnSpc>
                <a:spcPct val="95000"/>
              </a:lnSpc>
              <a:spcBef>
                <a:spcPts val="100"/>
              </a:spcBef>
              <a:spcAft>
                <a:spcPts val="0"/>
              </a:spcAft>
              <a:buSzPts val="1260"/>
              <a:buChar char="▪"/>
              <a:defRPr sz="1400">
                <a:latin typeface="Calibri"/>
                <a:ea typeface="Calibri"/>
                <a:cs typeface="Calibri"/>
                <a:sym typeface="Calibri"/>
              </a:defRPr>
            </a:lvl4pPr>
            <a:lvl5pPr marL="2286015" lvl="4" indent="-317502" algn="l">
              <a:lnSpc>
                <a:spcPct val="95000"/>
              </a:lnSpc>
              <a:spcBef>
                <a:spcPts val="100"/>
              </a:spcBef>
              <a:spcAft>
                <a:spcPts val="0"/>
              </a:spcAft>
              <a:buSzPts val="1400"/>
              <a:buChar char="−"/>
              <a:defRPr sz="1400">
                <a:latin typeface="Calibri"/>
                <a:ea typeface="Calibri"/>
                <a:cs typeface="Calibri"/>
                <a:sym typeface="Calibri"/>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94" name="Google Shape;194;p62"/>
          <p:cNvSpPr txBox="1">
            <a:spLocks noGrp="1"/>
          </p:cNvSpPr>
          <p:nvPr>
            <p:ph type="body" idx="13"/>
          </p:nvPr>
        </p:nvSpPr>
        <p:spPr>
          <a:xfrm>
            <a:off x="9660801" y="1857376"/>
            <a:ext cx="1980034" cy="391126"/>
          </a:xfrm>
          <a:prstGeom prst="rect">
            <a:avLst/>
          </a:prstGeom>
          <a:noFill/>
          <a:ln>
            <a:noFill/>
          </a:ln>
        </p:spPr>
        <p:txBody>
          <a:bodyPr spcFirstLastPara="1" wrap="square" lIns="0" tIns="0" rIns="0" bIns="0" anchor="t" anchorCtr="0">
            <a:spAutoFit/>
          </a:bodyPr>
          <a:lstStyle>
            <a:lvl1pPr marL="457203" lvl="0" indent="-228602" algn="l">
              <a:lnSpc>
                <a:spcPct val="95000"/>
              </a:lnSpc>
              <a:spcBef>
                <a:spcPts val="1000"/>
              </a:spcBef>
              <a:spcAft>
                <a:spcPts val="0"/>
              </a:spcAft>
              <a:buClr>
                <a:schemeClr val="accent1"/>
              </a:buClr>
              <a:buSzPts val="1800"/>
              <a:buNone/>
              <a:defRPr sz="1800" b="1">
                <a:solidFill>
                  <a:schemeClr val="accent1"/>
                </a:solidFill>
                <a:latin typeface="Calibri"/>
                <a:ea typeface="Calibri"/>
                <a:cs typeface="Calibri"/>
                <a:sym typeface="Calibri"/>
              </a:defRPr>
            </a:lvl1pPr>
            <a:lvl2pPr marL="914406" lvl="1" indent="-331471" algn="l">
              <a:lnSpc>
                <a:spcPct val="95000"/>
              </a:lnSpc>
              <a:spcBef>
                <a:spcPts val="500"/>
              </a:spcBef>
              <a:spcAft>
                <a:spcPts val="0"/>
              </a:spcAft>
              <a:buSzPts val="1620"/>
              <a:buChar char="▪"/>
              <a:defRPr/>
            </a:lvl2pPr>
            <a:lvl3pPr marL="1371609" lvl="2" indent="-342903" algn="l">
              <a:lnSpc>
                <a:spcPct val="95000"/>
              </a:lnSpc>
              <a:spcBef>
                <a:spcPts val="300"/>
              </a:spcBef>
              <a:spcAft>
                <a:spcPts val="0"/>
              </a:spcAft>
              <a:buSzPts val="1800"/>
              <a:buChar char="−"/>
              <a:defRPr/>
            </a:lvl3pPr>
            <a:lvl4pPr marL="1828812" lvl="3" indent="-331471" algn="l">
              <a:lnSpc>
                <a:spcPct val="95000"/>
              </a:lnSpc>
              <a:spcBef>
                <a:spcPts val="100"/>
              </a:spcBef>
              <a:spcAft>
                <a:spcPts val="0"/>
              </a:spcAft>
              <a:buSzPts val="1620"/>
              <a:buChar char="▪"/>
              <a:defRPr/>
            </a:lvl4pPr>
            <a:lvl5pPr marL="2286015" lvl="4" indent="-342903" algn="l">
              <a:lnSpc>
                <a:spcPct val="95000"/>
              </a:lnSpc>
              <a:spcBef>
                <a:spcPts val="100"/>
              </a:spcBef>
              <a:spcAft>
                <a:spcPts val="0"/>
              </a:spcAft>
              <a:buSzPts val="1800"/>
              <a:buChar char="−"/>
              <a:defRPr/>
            </a:lvl5pPr>
            <a:lvl6pPr marL="2743218" lvl="5" indent="-342903" algn="l">
              <a:lnSpc>
                <a:spcPct val="90000"/>
              </a:lnSpc>
              <a:spcBef>
                <a:spcPts val="500"/>
              </a:spcBef>
              <a:spcAft>
                <a:spcPts val="0"/>
              </a:spcAft>
              <a:buClr>
                <a:schemeClr val="dk1"/>
              </a:buClr>
              <a:buSzPts val="1800"/>
              <a:buChar char="•"/>
              <a:defRPr/>
            </a:lvl6pPr>
            <a:lvl7pPr marL="3200421" lvl="6" indent="-342903" algn="l">
              <a:lnSpc>
                <a:spcPct val="90000"/>
              </a:lnSpc>
              <a:spcBef>
                <a:spcPts val="500"/>
              </a:spcBef>
              <a:spcAft>
                <a:spcPts val="0"/>
              </a:spcAft>
              <a:buClr>
                <a:schemeClr val="dk1"/>
              </a:buClr>
              <a:buSzPts val="1800"/>
              <a:buChar char="•"/>
              <a:defRPr/>
            </a:lvl7pPr>
            <a:lvl8pPr marL="3657624" lvl="7" indent="-342903" algn="l">
              <a:lnSpc>
                <a:spcPct val="90000"/>
              </a:lnSpc>
              <a:spcBef>
                <a:spcPts val="500"/>
              </a:spcBef>
              <a:spcAft>
                <a:spcPts val="0"/>
              </a:spcAft>
              <a:buClr>
                <a:schemeClr val="dk1"/>
              </a:buClr>
              <a:buSzPts val="1800"/>
              <a:buChar char="•"/>
              <a:defRPr/>
            </a:lvl8pPr>
            <a:lvl9pPr marL="4114827" lvl="8" indent="-342903" algn="l">
              <a:lnSpc>
                <a:spcPct val="90000"/>
              </a:lnSpc>
              <a:spcBef>
                <a:spcPts val="500"/>
              </a:spcBef>
              <a:spcAft>
                <a:spcPts val="0"/>
              </a:spcAft>
              <a:buClr>
                <a:schemeClr val="dk1"/>
              </a:buClr>
              <a:buSzPts val="1800"/>
              <a:buChar char="•"/>
              <a:defRPr/>
            </a:lvl9pPr>
          </a:lstStyle>
          <a:p>
            <a:endParaRPr/>
          </a:p>
        </p:txBody>
      </p:sp>
      <p:sp>
        <p:nvSpPr>
          <p:cNvPr id="195" name="Google Shape;195;p62"/>
          <p:cNvSpPr txBox="1">
            <a:spLocks noGrp="1"/>
          </p:cNvSpPr>
          <p:nvPr>
            <p:ph type="ftr" idx="11"/>
          </p:nvPr>
        </p:nvSpPr>
        <p:spPr>
          <a:xfrm>
            <a:off x="550863" y="6450257"/>
            <a:ext cx="5545138"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9060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3 Blue on Left_2">
  <p:cSld name="1/3 Blue on Left_2">
    <p:spTree>
      <p:nvGrpSpPr>
        <p:cNvPr id="1" name="Shape 196"/>
        <p:cNvGrpSpPr/>
        <p:nvPr/>
      </p:nvGrpSpPr>
      <p:grpSpPr>
        <a:xfrm>
          <a:off x="0" y="0"/>
          <a:ext cx="0" cy="0"/>
          <a:chOff x="0" y="0"/>
          <a:chExt cx="0" cy="0"/>
        </a:xfrm>
      </p:grpSpPr>
      <p:sp>
        <p:nvSpPr>
          <p:cNvPr id="197" name="Google Shape;197;p63"/>
          <p:cNvSpPr/>
          <p:nvPr/>
        </p:nvSpPr>
        <p:spPr>
          <a:xfrm>
            <a:off x="1" y="-1"/>
            <a:ext cx="4059776" cy="6857999"/>
          </a:xfrm>
          <a:prstGeom prst="rect">
            <a:avLst/>
          </a:prstGeom>
          <a:gradFill>
            <a:gsLst>
              <a:gs pos="0">
                <a:srgbClr val="062379"/>
              </a:gs>
              <a:gs pos="55000">
                <a:srgbClr val="385ED2"/>
              </a:gs>
              <a:gs pos="76000">
                <a:srgbClr val="4873F5">
                  <a:alpha val="89411"/>
                </a:srgbClr>
              </a:gs>
              <a:gs pos="100000">
                <a:srgbClr val="43E1D3"/>
              </a:gs>
            </a:gsLst>
            <a:lin ang="3000000" scaled="0"/>
          </a:gradFill>
          <a:ln>
            <a:noFill/>
          </a:ln>
        </p:spPr>
        <p:txBody>
          <a:bodyPr spcFirstLastPara="1" wrap="square" lIns="91422" tIns="45699" rIns="91422" bIns="45699"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 name="Google Shape;198;p63"/>
          <p:cNvSpPr txBox="1">
            <a:spLocks noGrp="1"/>
          </p:cNvSpPr>
          <p:nvPr>
            <p:ph type="title"/>
          </p:nvPr>
        </p:nvSpPr>
        <p:spPr>
          <a:xfrm>
            <a:off x="566142" y="3117388"/>
            <a:ext cx="3032465" cy="623219"/>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lt1"/>
              </a:buClr>
              <a:buSzPts val="4500"/>
              <a:buFont typeface="Franklin Gothic"/>
              <a:buNone/>
              <a:defRPr sz="45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63"/>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1pPr>
            <a:lvl2pPr marL="0" marR="0" lvl="1"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2pPr>
            <a:lvl3pPr marL="0" marR="0" lvl="2"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3pPr>
            <a:lvl4pPr marL="0" marR="0" lvl="3"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4pPr>
            <a:lvl5pPr marL="0" marR="0" lvl="4"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5pPr>
            <a:lvl6pPr marL="0" marR="0" lvl="5"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6pPr>
            <a:lvl7pPr marL="0" marR="0" lvl="6"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7pPr>
            <a:lvl8pPr marL="0" marR="0" lvl="7"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8pPr>
            <a:lvl9pPr marL="0" marR="0" lvl="8" indent="0" algn="r">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9pPr>
          </a:lstStyle>
          <a:p>
            <a:fld id="{00000000-1234-1234-1234-123412341234}" type="slidenum">
              <a:rPr lang="en-US" smtClean="0"/>
              <a:pPr/>
              <a:t>‹#›</a:t>
            </a:fld>
            <a:endParaRPr lang="en-US"/>
          </a:p>
        </p:txBody>
      </p:sp>
      <p:sp>
        <p:nvSpPr>
          <p:cNvPr id="200" name="Google Shape;200;p63"/>
          <p:cNvSpPr txBox="1">
            <a:spLocks noGrp="1"/>
          </p:cNvSpPr>
          <p:nvPr>
            <p:ph type="ftr" idx="11"/>
          </p:nvPr>
        </p:nvSpPr>
        <p:spPr>
          <a:xfrm>
            <a:off x="4360863" y="6450257"/>
            <a:ext cx="5545138" cy="15385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1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0512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1ABC757-ED20-4346-903C-7ACB6BDFF219}"/>
              </a:ext>
            </a:extLst>
          </p:cNvPr>
          <p:cNvGraphicFramePr>
            <a:graphicFrameLocks noChangeAspect="1"/>
          </p:cNvGraphicFramePr>
          <p:nvPr userDrawn="1">
            <p:custDataLst>
              <p:tags r:id="rId28"/>
            </p:custDataLst>
            <p:extLst>
              <p:ext uri="{D42A27DB-BD31-4B8C-83A1-F6EECF244321}">
                <p14:modId xmlns:p14="http://schemas.microsoft.com/office/powerpoint/2010/main" val="40095840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9" imgW="473" imgH="476" progId="TCLayout.ActiveDocument.1">
                  <p:embed/>
                </p:oleObj>
              </mc:Choice>
              <mc:Fallback>
                <p:oleObj name="think-cell Slide" r:id="rId29" imgW="473" imgH="476" progId="TCLayout.ActiveDocument.1">
                  <p:embed/>
                  <p:pic>
                    <p:nvPicPr>
                      <p:cNvPr id="2" name="Object 1" hidden="1">
                        <a:extLst>
                          <a:ext uri="{FF2B5EF4-FFF2-40B4-BE49-F238E27FC236}">
                            <a16:creationId xmlns:a16="http://schemas.microsoft.com/office/drawing/2014/main" id="{11ABC757-ED20-4346-903C-7ACB6BDFF219}"/>
                          </a:ext>
                        </a:extLst>
                      </p:cNvPr>
                      <p:cNvPicPr/>
                      <p:nvPr/>
                    </p:nvPicPr>
                    <p:blipFill>
                      <a:blip r:embed="rId30"/>
                      <a:stretch>
                        <a:fillRect/>
                      </a:stretch>
                    </p:blipFill>
                    <p:spPr>
                      <a:xfrm>
                        <a:off x="1588" y="1588"/>
                        <a:ext cx="1588" cy="1588"/>
                      </a:xfrm>
                      <a:prstGeom prst="rect">
                        <a:avLst/>
                      </a:prstGeom>
                    </p:spPr>
                  </p:pic>
                </p:oleObj>
              </mc:Fallback>
            </mc:AlternateContent>
          </a:graphicData>
        </a:graphic>
      </p:graphicFrame>
      <p:grpSp>
        <p:nvGrpSpPr>
          <p:cNvPr id="10" name="Google Shape;10;p45"/>
          <p:cNvGrpSpPr/>
          <p:nvPr/>
        </p:nvGrpSpPr>
        <p:grpSpPr>
          <a:xfrm>
            <a:off x="11998459" y="6162189"/>
            <a:ext cx="68500" cy="441925"/>
            <a:chOff x="11998459" y="6162188"/>
            <a:chExt cx="68500" cy="441925"/>
          </a:xfrm>
        </p:grpSpPr>
        <p:sp>
          <p:nvSpPr>
            <p:cNvPr id="11" name="Google Shape;11;p45"/>
            <p:cNvSpPr/>
            <p:nvPr/>
          </p:nvSpPr>
          <p:spPr>
            <a:xfrm rot="-5400000">
              <a:off x="12063068" y="6476346"/>
              <a:ext cx="17" cy="1717"/>
            </a:xfrm>
            <a:custGeom>
              <a:avLst/>
              <a:gdLst/>
              <a:ahLst/>
              <a:cxnLst/>
              <a:rect l="l" t="t" r="r" b="b"/>
              <a:pathLst>
                <a:path w="17" h="1717" extrusionOk="0">
                  <a:moveTo>
                    <a:pt x="0" y="0"/>
                  </a:moveTo>
                  <a:lnTo>
                    <a:pt x="17" y="0"/>
                  </a:lnTo>
                  <a:lnTo>
                    <a:pt x="17" y="0"/>
                  </a:lnTo>
                  <a:lnTo>
                    <a:pt x="0" y="0"/>
                  </a:ln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2" name="Google Shape;12;p45"/>
            <p:cNvSpPr/>
            <p:nvPr/>
          </p:nvSpPr>
          <p:spPr>
            <a:xfrm rot="-5400000">
              <a:off x="12023737" y="6455896"/>
              <a:ext cx="453" cy="271"/>
            </a:xfrm>
            <a:custGeom>
              <a:avLst/>
              <a:gdLst/>
              <a:ahLst/>
              <a:cxnLst/>
              <a:rect l="l" t="t" r="r" b="b"/>
              <a:pathLst>
                <a:path w="453" h="271" extrusionOk="0">
                  <a:moveTo>
                    <a:pt x="0" y="0"/>
                  </a:moveTo>
                  <a:cubicBezTo>
                    <a:pt x="258" y="172"/>
                    <a:pt x="498" y="344"/>
                    <a:pt x="447" y="24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3" name="Google Shape;13;p45"/>
            <p:cNvSpPr/>
            <p:nvPr/>
          </p:nvSpPr>
          <p:spPr>
            <a:xfrm rot="-5400000">
              <a:off x="12023907" y="6477766"/>
              <a:ext cx="15" cy="76"/>
            </a:xfrm>
            <a:custGeom>
              <a:avLst/>
              <a:gdLst/>
              <a:ahLst/>
              <a:cxnLst/>
              <a:rect l="l" t="t" r="r" b="b"/>
              <a:pathLst>
                <a:path w="15" h="76" extrusionOk="0">
                  <a:moveTo>
                    <a:pt x="15" y="38"/>
                  </a:moveTo>
                  <a:cubicBezTo>
                    <a:pt x="15" y="38"/>
                    <a:pt x="15" y="-48"/>
                    <a:pt x="15" y="38"/>
                  </a:cubicBezTo>
                  <a:cubicBezTo>
                    <a:pt x="15" y="124"/>
                    <a:pt x="-19" y="38"/>
                    <a:pt x="15" y="38"/>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4" name="Google Shape;14;p45"/>
            <p:cNvSpPr/>
            <p:nvPr/>
          </p:nvSpPr>
          <p:spPr>
            <a:xfrm rot="-5400000">
              <a:off x="12021636" y="6473651"/>
              <a:ext cx="261" cy="103"/>
            </a:xfrm>
            <a:custGeom>
              <a:avLst/>
              <a:gdLst/>
              <a:ahLst/>
              <a:cxnLst/>
              <a:rect l="l" t="t" r="r" b="b"/>
              <a:pathLst>
                <a:path w="261" h="103" extrusionOk="0">
                  <a:moveTo>
                    <a:pt x="262" y="0"/>
                  </a:moveTo>
                  <a:lnTo>
                    <a:pt x="56" y="103"/>
                  </a:lnTo>
                  <a:cubicBezTo>
                    <a:pt x="176" y="103"/>
                    <a:pt x="-116" y="103"/>
                    <a:pt x="56" y="103"/>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5" name="Google Shape;15;p45"/>
            <p:cNvSpPr/>
            <p:nvPr/>
          </p:nvSpPr>
          <p:spPr>
            <a:xfrm rot="-5400000">
              <a:off x="12015635" y="6442208"/>
              <a:ext cx="51323" cy="51323"/>
            </a:xfrm>
            <a:custGeom>
              <a:avLst/>
              <a:gdLst/>
              <a:ahLst/>
              <a:cxnLst/>
              <a:rect l="l" t="t" r="r" b="b"/>
              <a:pathLst>
                <a:path w="51323" h="51323" extrusionOk="0">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6" name="Google Shape;16;p45"/>
            <p:cNvSpPr/>
            <p:nvPr/>
          </p:nvSpPr>
          <p:spPr>
            <a:xfrm rot="-5400000">
              <a:off x="12026199" y="6563439"/>
              <a:ext cx="13277" cy="68070"/>
            </a:xfrm>
            <a:custGeom>
              <a:avLst/>
              <a:gdLst/>
              <a:ahLst/>
              <a:cxnLst/>
              <a:rect l="l" t="t" r="r" b="b"/>
              <a:pathLst>
                <a:path w="13277" h="68070" extrusionOk="0">
                  <a:moveTo>
                    <a:pt x="13277" y="12024"/>
                  </a:moveTo>
                  <a:lnTo>
                    <a:pt x="0" y="12024"/>
                  </a:lnTo>
                  <a:lnTo>
                    <a:pt x="0" y="0"/>
                  </a:lnTo>
                  <a:lnTo>
                    <a:pt x="13277" y="0"/>
                  </a:lnTo>
                  <a:close/>
                  <a:moveTo>
                    <a:pt x="0" y="17984"/>
                  </a:moveTo>
                  <a:lnTo>
                    <a:pt x="13277" y="17984"/>
                  </a:lnTo>
                  <a:lnTo>
                    <a:pt x="13277" y="68070"/>
                  </a:lnTo>
                  <a:lnTo>
                    <a:pt x="0" y="68070"/>
                  </a:ln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7" name="Google Shape;17;p45"/>
            <p:cNvSpPr/>
            <p:nvPr/>
          </p:nvSpPr>
          <p:spPr>
            <a:xfrm rot="-5400000">
              <a:off x="12018640" y="6529825"/>
              <a:ext cx="45208" cy="51256"/>
            </a:xfrm>
            <a:custGeom>
              <a:avLst/>
              <a:gdLst/>
              <a:ahLst/>
              <a:cxnLst/>
              <a:rect l="l" t="t" r="r" b="b"/>
              <a:pathLst>
                <a:path w="45208" h="51256" extrusionOk="0">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8" name="Google Shape;18;p45"/>
            <p:cNvSpPr/>
            <p:nvPr/>
          </p:nvSpPr>
          <p:spPr>
            <a:xfrm rot="-5400000">
              <a:off x="12018195" y="6477145"/>
              <a:ext cx="28942" cy="68414"/>
            </a:xfrm>
            <a:custGeom>
              <a:avLst/>
              <a:gdLst/>
              <a:ahLst/>
              <a:cxnLst/>
              <a:rect l="l" t="t" r="r" b="b"/>
              <a:pathLst>
                <a:path w="28942" h="68414" extrusionOk="0">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19" name="Google Shape;19;p45"/>
            <p:cNvSpPr/>
            <p:nvPr/>
          </p:nvSpPr>
          <p:spPr>
            <a:xfrm rot="-5400000">
              <a:off x="12016830" y="6161182"/>
              <a:ext cx="49036" cy="51048"/>
            </a:xfrm>
            <a:custGeom>
              <a:avLst/>
              <a:gdLst/>
              <a:ahLst/>
              <a:cxnLst/>
              <a:rect l="l" t="t" r="r" b="b"/>
              <a:pathLst>
                <a:path w="49036" h="51048" extrusionOk="0">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20" name="Google Shape;20;p45"/>
            <p:cNvSpPr/>
            <p:nvPr/>
          </p:nvSpPr>
          <p:spPr>
            <a:xfrm rot="-5400000">
              <a:off x="12005374" y="6370523"/>
              <a:ext cx="71791" cy="51205"/>
            </a:xfrm>
            <a:custGeom>
              <a:avLst/>
              <a:gdLst/>
              <a:ahLst/>
              <a:cxnLst/>
              <a:rect l="l" t="t" r="r" b="b"/>
              <a:pathLst>
                <a:path w="71791" h="51205" extrusionOk="0">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21" name="Google Shape;21;p45"/>
            <p:cNvSpPr/>
            <p:nvPr/>
          </p:nvSpPr>
          <p:spPr>
            <a:xfrm rot="-5400000">
              <a:off x="12026199" y="6307354"/>
              <a:ext cx="13277" cy="68070"/>
            </a:xfrm>
            <a:custGeom>
              <a:avLst/>
              <a:gdLst/>
              <a:ahLst/>
              <a:cxnLst/>
              <a:rect l="l" t="t" r="r" b="b"/>
              <a:pathLst>
                <a:path w="13277" h="68070" extrusionOk="0">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22" name="Google Shape;22;p45"/>
            <p:cNvSpPr/>
            <p:nvPr/>
          </p:nvSpPr>
          <p:spPr>
            <a:xfrm rot="-5400000">
              <a:off x="12018641" y="6273739"/>
              <a:ext cx="45208" cy="51255"/>
            </a:xfrm>
            <a:custGeom>
              <a:avLst/>
              <a:gdLst/>
              <a:ahLst/>
              <a:cxnLst/>
              <a:rect l="l" t="t" r="r" b="b"/>
              <a:pathLst>
                <a:path w="45208" h="51255" extrusionOk="0">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sp>
          <p:nvSpPr>
            <p:cNvPr id="23" name="Google Shape;23;p45"/>
            <p:cNvSpPr/>
            <p:nvPr/>
          </p:nvSpPr>
          <p:spPr>
            <a:xfrm rot="-5400000">
              <a:off x="12017163" y="6218687"/>
              <a:ext cx="48082" cy="51510"/>
            </a:xfrm>
            <a:custGeom>
              <a:avLst/>
              <a:gdLst/>
              <a:ahLst/>
              <a:cxnLst/>
              <a:rect l="l" t="t" r="r" b="b"/>
              <a:pathLst>
                <a:path w="48082" h="51510" extrusionOk="0">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B4B4B4"/>
                </a:solidFill>
                <a:latin typeface="Calibri"/>
                <a:ea typeface="Calibri"/>
                <a:cs typeface="Calibri"/>
                <a:sym typeface="Calibri"/>
              </a:endParaRPr>
            </a:p>
          </p:txBody>
        </p:sp>
      </p:grpSp>
      <p:pic>
        <p:nvPicPr>
          <p:cNvPr id="24" name="Google Shape;24;p45"/>
          <p:cNvPicPr preferRelativeResize="0"/>
          <p:nvPr/>
        </p:nvPicPr>
        <p:blipFill rotWithShape="1">
          <a:blip r:embed="rId31">
            <a:alphaModFix/>
          </a:blip>
          <a:srcRect/>
          <a:stretch/>
        </p:blipFill>
        <p:spPr>
          <a:xfrm rot="-5400000">
            <a:off x="11811887" y="6349041"/>
            <a:ext cx="441438" cy="68706"/>
          </a:xfrm>
          <a:prstGeom prst="rect">
            <a:avLst/>
          </a:prstGeom>
          <a:noFill/>
          <a:ln>
            <a:noFill/>
          </a:ln>
        </p:spPr>
      </p:pic>
      <p:sp>
        <p:nvSpPr>
          <p:cNvPr id="25" name="Google Shape;25;p45"/>
          <p:cNvSpPr txBox="1">
            <a:spLocks noGrp="1"/>
          </p:cNvSpPr>
          <p:nvPr>
            <p:ph type="title"/>
          </p:nvPr>
        </p:nvSpPr>
        <p:spPr>
          <a:xfrm>
            <a:off x="539400" y="560589"/>
            <a:ext cx="11089972" cy="443198"/>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3200"/>
              <a:buFont typeface="Franklin Gothic"/>
              <a:buNone/>
              <a:defRPr sz="3200" b="0" i="0" u="none" strike="noStrike" cap="none">
                <a:solidFill>
                  <a:schemeClr val="dk2"/>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5"/>
          <p:cNvSpPr txBox="1">
            <a:spLocks noGrp="1"/>
          </p:cNvSpPr>
          <p:nvPr>
            <p:ph type="body" idx="1"/>
          </p:nvPr>
        </p:nvSpPr>
        <p:spPr>
          <a:xfrm>
            <a:off x="550862" y="1859913"/>
            <a:ext cx="11089973" cy="362150"/>
          </a:xfrm>
          <a:prstGeom prst="rect">
            <a:avLst/>
          </a:prstGeom>
          <a:noFill/>
          <a:ln>
            <a:noFill/>
          </a:ln>
        </p:spPr>
        <p:txBody>
          <a:bodyPr spcFirstLastPara="1" wrap="square" lIns="0" tIns="0" rIns="0" bIns="0" anchor="t" anchorCtr="0">
            <a:spAutoFit/>
          </a:bodyPr>
          <a:lstStyle>
            <a:lvl1pPr marL="457200" marR="0" lvl="0" indent="-228600" algn="l" rtl="0">
              <a:lnSpc>
                <a:spcPct val="95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320040" algn="l" rtl="0">
              <a:lnSpc>
                <a:spcPct val="95000"/>
              </a:lnSpc>
              <a:spcBef>
                <a:spcPts val="500"/>
              </a:spcBef>
              <a:spcAft>
                <a:spcPts val="0"/>
              </a:spcAft>
              <a:buClr>
                <a:schemeClr val="dk2"/>
              </a:buClr>
              <a:buSzPts val="1440"/>
              <a:buFont typeface="Noto Sans Symbols"/>
              <a:buChar char="▪"/>
              <a:defRPr sz="1600" b="0" i="0" u="none" strike="noStrike" cap="none">
                <a:solidFill>
                  <a:schemeClr val="dk1"/>
                </a:solidFill>
                <a:latin typeface="Calibri"/>
                <a:ea typeface="Calibri"/>
                <a:cs typeface="Calibri"/>
                <a:sym typeface="Calibri"/>
              </a:defRPr>
            </a:lvl2pPr>
            <a:lvl3pPr marL="1371600" marR="0" lvl="2" indent="-330200" algn="l" rtl="0">
              <a:lnSpc>
                <a:spcPct val="95000"/>
              </a:lnSpc>
              <a:spcBef>
                <a:spcPts val="300"/>
              </a:spcBef>
              <a:spcAft>
                <a:spcPts val="0"/>
              </a:spcAft>
              <a:buClr>
                <a:schemeClr val="dk2"/>
              </a:buClr>
              <a:buSzPts val="1600"/>
              <a:buFont typeface="Calibri"/>
              <a:buChar char="−"/>
              <a:defRPr sz="1600" b="0" i="0" u="none" strike="noStrike" cap="none">
                <a:solidFill>
                  <a:schemeClr val="dk1"/>
                </a:solidFill>
                <a:latin typeface="Calibri"/>
                <a:ea typeface="Calibri"/>
                <a:cs typeface="Calibri"/>
                <a:sym typeface="Calibri"/>
              </a:defRPr>
            </a:lvl3pPr>
            <a:lvl4pPr marL="1828800" marR="0" lvl="3" indent="-320039" algn="l" rtl="0">
              <a:lnSpc>
                <a:spcPct val="95000"/>
              </a:lnSpc>
              <a:spcBef>
                <a:spcPts val="100"/>
              </a:spcBef>
              <a:spcAft>
                <a:spcPts val="0"/>
              </a:spcAft>
              <a:buClr>
                <a:schemeClr val="dk2"/>
              </a:buClr>
              <a:buSzPts val="144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5000"/>
              </a:lnSpc>
              <a:spcBef>
                <a:spcPts val="100"/>
              </a:spcBef>
              <a:spcAft>
                <a:spcPts val="0"/>
              </a:spcAft>
              <a:buClr>
                <a:schemeClr val="dk2"/>
              </a:buClr>
              <a:buSzPts val="1600"/>
              <a:buFont typeface="Calibri"/>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45"/>
          <p:cNvSpPr txBox="1">
            <a:spLocks noGrp="1"/>
          </p:cNvSpPr>
          <p:nvPr>
            <p:ph type="ftr" idx="11"/>
          </p:nvPr>
        </p:nvSpPr>
        <p:spPr>
          <a:xfrm>
            <a:off x="550863" y="6450257"/>
            <a:ext cx="5545138" cy="153856"/>
          </a:xfrm>
          <a:prstGeom prst="rect">
            <a:avLst/>
          </a:prstGeom>
          <a:noFill/>
          <a:ln>
            <a:noFill/>
          </a:ln>
        </p:spPr>
        <p:txBody>
          <a:bodyPr spcFirstLastPara="1" wrap="square" lIns="0" tIns="0" rIns="0" bIns="0" anchor="b" anchorCtr="0">
            <a:sp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5"/>
          <p:cNvSpPr txBox="1">
            <a:spLocks noGrp="1"/>
          </p:cNvSpPr>
          <p:nvPr>
            <p:ph type="sldNum" idx="12"/>
          </p:nvPr>
        </p:nvSpPr>
        <p:spPr>
          <a:xfrm>
            <a:off x="11490154" y="6465614"/>
            <a:ext cx="150682" cy="138500"/>
          </a:xfrm>
          <a:prstGeom prst="rect">
            <a:avLst/>
          </a:prstGeom>
          <a:noFill/>
          <a:ln>
            <a:noFill/>
          </a:ln>
        </p:spPr>
        <p:txBody>
          <a:bodyPr spcFirstLastPara="1" wrap="square" lIns="0" tIns="0" rIns="0" bIns="0" anchor="b" anchorCtr="0">
            <a:spAutoFit/>
          </a:bodyPr>
          <a:lstStyle>
            <a:lvl1pPr marL="0" marR="0" lvl="0" indent="0" algn="r" rtl="0">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1pPr>
            <a:lvl2pPr marL="0" marR="0" lvl="1" indent="0" algn="r" rtl="0">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2pPr>
            <a:lvl3pPr marL="0" marR="0" lvl="2" indent="0" algn="r" rtl="0">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3pPr>
            <a:lvl4pPr marL="0" marR="0" lvl="3" indent="0" algn="r" rtl="0">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4pPr>
            <a:lvl5pPr marL="0" marR="0" lvl="4" indent="0" algn="r" rtl="0">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5pPr>
            <a:lvl6pPr marL="0" marR="0" lvl="5" indent="0" algn="r" rtl="0">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6pPr>
            <a:lvl7pPr marL="0" marR="0" lvl="6" indent="0" algn="r" rtl="0">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7pPr>
            <a:lvl8pPr marL="0" marR="0" lvl="7" indent="0" algn="r" rtl="0">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8pPr>
            <a:lvl9pPr marL="0" marR="0" lvl="8" indent="0" algn="r" rtl="0">
              <a:lnSpc>
                <a:spcPct val="90000"/>
              </a:lnSpc>
              <a:spcBef>
                <a:spcPts val="0"/>
              </a:spcBef>
              <a:spcAft>
                <a:spcPts val="0"/>
              </a:spcAft>
              <a:buClr>
                <a:srgbClr val="000000"/>
              </a:buClr>
              <a:buSzPts val="1000"/>
              <a:buFont typeface="Arial"/>
              <a:buNone/>
              <a:defRPr sz="1000" b="0" i="0" u="none" strike="noStrike" cap="none">
                <a:solidFill>
                  <a:srgbClr val="7F7F7F"/>
                </a:solidFill>
                <a:latin typeface="Calibri"/>
                <a:ea typeface="Calibri"/>
                <a:cs typeface="Calibri"/>
                <a:sym typeface="Calibri"/>
              </a:defRPr>
            </a:lvl9pPr>
          </a:lstStyle>
          <a:p>
            <a:fld id="{00000000-1234-1234-1234-123412341234}" type="slidenum">
              <a:rPr lang="en-US" smtClean="0"/>
              <a:pPr/>
              <a:t>‹#›</a:t>
            </a:fld>
            <a:endParaRPr lang="en-US"/>
          </a:p>
        </p:txBody>
      </p:sp>
      <p:sp>
        <p:nvSpPr>
          <p:cNvPr id="29" name="Google Shape;29;p45"/>
          <p:cNvSpPr txBox="1"/>
          <p:nvPr/>
        </p:nvSpPr>
        <p:spPr>
          <a:xfrm rot="-5400000">
            <a:off x="11250972" y="5290632"/>
            <a:ext cx="1567737" cy="11080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800"/>
              <a:buFont typeface="Arial"/>
              <a:buNone/>
            </a:pPr>
            <a:r>
              <a:rPr lang="en-US" sz="800" b="0" i="0" u="none" strike="noStrike" cap="none" dirty="0">
                <a:solidFill>
                  <a:srgbClr val="B4B4B4"/>
                </a:solidFill>
                <a:latin typeface="Calibri"/>
                <a:ea typeface="Calibri"/>
                <a:cs typeface="Calibri"/>
                <a:sym typeface="Calibri"/>
              </a:rPr>
              <a:t>Copyright © 2023. All rights reserved.</a:t>
            </a:r>
            <a:endParaRPr sz="1400" b="0" i="0" u="none" strike="noStrike" cap="none" dirty="0">
              <a:solidFill>
                <a:srgbClr val="000000"/>
              </a:solidFill>
              <a:latin typeface="Arial"/>
              <a:ea typeface="Arial"/>
              <a:cs typeface="Arial"/>
              <a:sym typeface="Arial"/>
            </a:endParaRPr>
          </a:p>
        </p:txBody>
      </p:sp>
      <p:cxnSp>
        <p:nvCxnSpPr>
          <p:cNvPr id="30" name="Google Shape;30;p45"/>
          <p:cNvCxnSpPr/>
          <p:nvPr/>
        </p:nvCxnSpPr>
        <p:spPr>
          <a:xfrm>
            <a:off x="539400" y="484910"/>
            <a:ext cx="540000" cy="0"/>
          </a:xfrm>
          <a:prstGeom prst="straightConnector1">
            <a:avLst/>
          </a:prstGeom>
          <a:noFill/>
          <a:ln w="38100" cap="flat" cmpd="sng">
            <a:solidFill>
              <a:schemeClr val="dk2"/>
            </a:solidFill>
            <a:prstDash val="solid"/>
            <a:miter lim="800000"/>
            <a:headEnd type="none" w="sm" len="sm"/>
            <a:tailEnd type="none" w="sm" len="sm"/>
          </a:ln>
        </p:spPr>
      </p:cxnSp>
      <p:sp>
        <p:nvSpPr>
          <p:cNvPr id="31" name="Google Shape;31;p45"/>
          <p:cNvSpPr txBox="1"/>
          <p:nvPr/>
        </p:nvSpPr>
        <p:spPr>
          <a:xfrm>
            <a:off x="11490154" y="6465615"/>
            <a:ext cx="150682" cy="138499"/>
          </a:xfrm>
          <a:prstGeom prst="rect">
            <a:avLst/>
          </a:prstGeom>
          <a:noFill/>
          <a:ln>
            <a:noFill/>
          </a:ln>
        </p:spPr>
        <p:txBody>
          <a:bodyPr spcFirstLastPara="1" wrap="square" lIns="0" tIns="0" rIns="0" bIns="0" anchor="b" anchorCtr="0">
            <a:spAutoFit/>
          </a:bodyPr>
          <a:lstStyle/>
          <a:p>
            <a:pPr marL="0" marR="0" lvl="0" indent="0" algn="r" rtl="0">
              <a:lnSpc>
                <a:spcPct val="9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7F7F7F"/>
                </a:solidFill>
                <a:latin typeface="Calibri"/>
                <a:ea typeface="Calibri"/>
                <a:cs typeface="Calibri"/>
                <a:sym typeface="Calibri"/>
              </a:rPr>
              <a:pPr marL="0" marR="0" lvl="0" indent="0" algn="r" rtl="0">
                <a:lnSpc>
                  <a:spcPct val="90000"/>
                </a:lnSpc>
                <a:spcBef>
                  <a:spcPts val="0"/>
                </a:spcBef>
                <a:spcAft>
                  <a:spcPts val="0"/>
                </a:spcAft>
                <a:buClr>
                  <a:srgbClr val="000000"/>
                </a:buClr>
                <a:buSzPts val="1000"/>
                <a:buFont typeface="Arial"/>
                <a:buNone/>
              </a:pPr>
              <a:t>‹#›</a:t>
            </a:fld>
            <a:endParaRPr sz="1000" b="0" i="0" u="none" strike="noStrike" cap="none">
              <a:solidFill>
                <a:srgbClr val="7F7F7F"/>
              </a:solidFill>
              <a:latin typeface="Calibri"/>
              <a:ea typeface="Calibri"/>
              <a:cs typeface="Calibri"/>
              <a:sym typeface="Calibri"/>
            </a:endParaRPr>
          </a:p>
        </p:txBody>
      </p:sp>
    </p:spTree>
    <p:extLst>
      <p:ext uri="{BB962C8B-B14F-4D97-AF65-F5344CB8AC3E}">
        <p14:creationId xmlns:p14="http://schemas.microsoft.com/office/powerpoint/2010/main" val="3372038522"/>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6">
          <p15:clr>
            <a:srgbClr val="F26B43"/>
          </p15:clr>
        </p15:guide>
        <p15:guide id="2" pos="347">
          <p15:clr>
            <a:srgbClr val="F26B43"/>
          </p15:clr>
        </p15:guide>
        <p15:guide id="3" pos="7333">
          <p15:clr>
            <a:srgbClr val="F26B43"/>
          </p15:clr>
        </p15:guide>
        <p15:guide id="4" orient="horz" pos="1170">
          <p15:clr>
            <a:srgbClr val="F26B43"/>
          </p15:clr>
        </p15:guide>
        <p15:guide id="5" orient="horz" pos="3974">
          <p15:clr>
            <a:srgbClr val="F26B43"/>
          </p15:clr>
        </p15:guide>
        <p15:guide id="6" pos="3749">
          <p15:clr>
            <a:srgbClr val="F26B43"/>
          </p15:clr>
        </p15:guide>
        <p15:guide id="7" pos="393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11.bin"/><Relationship Id="rId7" Type="http://schemas.openxmlformats.org/officeDocument/2006/relationships/image" Target="../media/image15.png"/><Relationship Id="rId2" Type="http://schemas.openxmlformats.org/officeDocument/2006/relationships/slideLayout" Target="../slideLayouts/slideLayout23.xml"/><Relationship Id="rId1" Type="http://schemas.openxmlformats.org/officeDocument/2006/relationships/tags" Target="../tags/tag19.xml"/><Relationship Id="rId6" Type="http://schemas.microsoft.com/office/2007/relationships/hdphoto" Target="../media/hdphoto1.wdp"/><Relationship Id="rId5" Type="http://schemas.openxmlformats.org/officeDocument/2006/relationships/image" Target="../media/image14.png"/><Relationship Id="rId10" Type="http://schemas.openxmlformats.org/officeDocument/2006/relationships/image" Target="../media/image18.svg"/><Relationship Id="rId4" Type="http://schemas.openxmlformats.org/officeDocument/2006/relationships/image" Target="../media/image10.emf"/><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BC3D5D9-A4E4-2A8B-3312-A86545505D4B}"/>
              </a:ext>
            </a:extLst>
          </p:cNvPr>
          <p:cNvGraphicFramePr>
            <a:graphicFrameLocks noChangeAspect="1"/>
          </p:cNvGraphicFramePr>
          <p:nvPr>
            <p:custDataLst>
              <p:tags r:id="rId1"/>
            </p:custDataLst>
            <p:extLst>
              <p:ext uri="{D42A27DB-BD31-4B8C-83A1-F6EECF244321}">
                <p14:modId xmlns:p14="http://schemas.microsoft.com/office/powerpoint/2010/main" val="3085752271"/>
              </p:ext>
            </p:extLst>
          </p:nvPr>
        </p:nvGraphicFramePr>
        <p:xfrm>
          <a:off x="1601" y="1622"/>
          <a:ext cx="1441" cy="1441"/>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5" name="Object 4" hidden="1">
                        <a:extLst>
                          <a:ext uri="{FF2B5EF4-FFF2-40B4-BE49-F238E27FC236}">
                            <a16:creationId xmlns:a16="http://schemas.microsoft.com/office/drawing/2014/main" id="{ABC3D5D9-A4E4-2A8B-3312-A86545505D4B}"/>
                          </a:ext>
                        </a:extLst>
                      </p:cNvPr>
                      <p:cNvPicPr/>
                      <p:nvPr/>
                    </p:nvPicPr>
                    <p:blipFill>
                      <a:blip r:embed="rId4"/>
                      <a:stretch>
                        <a:fillRect/>
                      </a:stretch>
                    </p:blipFill>
                    <p:spPr>
                      <a:xfrm>
                        <a:off x="1601" y="1622"/>
                        <a:ext cx="1441" cy="1441"/>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04049970-A4FC-E703-56F8-F87E8EC94E43}"/>
              </a:ext>
            </a:extLst>
          </p:cNvPr>
          <p:cNvSpPr>
            <a:spLocks noGrp="1"/>
          </p:cNvSpPr>
          <p:nvPr>
            <p:ph type="title"/>
          </p:nvPr>
        </p:nvSpPr>
        <p:spPr>
          <a:xfrm>
            <a:off x="531960" y="560740"/>
            <a:ext cx="11089681" cy="332399"/>
          </a:xfrm>
        </p:spPr>
        <p:txBody>
          <a:bodyPr vert="horz"/>
          <a:lstStyle/>
          <a:p>
            <a:r>
              <a:rPr lang="en-US" sz="2400" kern="1200" dirty="0">
                <a:solidFill>
                  <a:schemeClr val="bg2"/>
                </a:solidFill>
                <a:latin typeface="Franklin Gothic Demi" panose="020B0703020102020204" pitchFamily="34" charset="0"/>
                <a:ea typeface="+mj-ea"/>
                <a:cs typeface="Calibri" panose="020F0502020204030204" pitchFamily="34" charset="0"/>
              </a:rPr>
              <a:t>Streamlining IT Inventory Management with Data Analytics</a:t>
            </a:r>
          </a:p>
        </p:txBody>
      </p:sp>
      <p:sp>
        <p:nvSpPr>
          <p:cNvPr id="6" name="Arrow: Pentagon 5">
            <a:extLst>
              <a:ext uri="{FF2B5EF4-FFF2-40B4-BE49-F238E27FC236}">
                <a16:creationId xmlns:a16="http://schemas.microsoft.com/office/drawing/2014/main" id="{AA060237-E879-E368-4A4F-459E8A7B34E1}"/>
              </a:ext>
            </a:extLst>
          </p:cNvPr>
          <p:cNvSpPr>
            <a:spLocks/>
          </p:cNvSpPr>
          <p:nvPr/>
        </p:nvSpPr>
        <p:spPr>
          <a:xfrm flipH="1">
            <a:off x="10346878" y="560740"/>
            <a:ext cx="1844964" cy="886327"/>
          </a:xfrm>
          <a:prstGeom prst="homePlate">
            <a:avLst>
              <a:gd name="adj" fmla="val 1507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549">
              <a:buClr>
                <a:srgbClr val="000000"/>
              </a:buClr>
            </a:pPr>
            <a:endParaRPr lang="en-US" sz="1270" kern="0">
              <a:solidFill>
                <a:srgbClr val="FFFFFF"/>
              </a:solidFill>
              <a:latin typeface="Calibri" panose="020F0502020204030204"/>
              <a:sym typeface="Arial"/>
            </a:endParaRPr>
          </a:p>
        </p:txBody>
      </p:sp>
      <p:pic>
        <p:nvPicPr>
          <p:cNvPr id="7" name="Google Shape;547;p30">
            <a:extLst>
              <a:ext uri="{FF2B5EF4-FFF2-40B4-BE49-F238E27FC236}">
                <a16:creationId xmlns:a16="http://schemas.microsoft.com/office/drawing/2014/main" id="{14EEBC35-7C75-CC36-C151-1C15D60622D3}"/>
              </a:ext>
            </a:extLst>
          </p:cNvPr>
          <p:cNvPicPr preferRelativeResize="0"/>
          <p:nvPr/>
        </p:nvPicPr>
        <p:blipFill rotWithShape="1">
          <a:blip r:embed="rId5" cstate="print">
            <a:alphaModFix/>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p:blipFill>
        <p:spPr>
          <a:xfrm>
            <a:off x="10819587" y="615136"/>
            <a:ext cx="861027" cy="777534"/>
          </a:xfrm>
          <a:prstGeom prst="rect">
            <a:avLst/>
          </a:prstGeom>
          <a:noFill/>
          <a:ln>
            <a:noFill/>
          </a:ln>
        </p:spPr>
      </p:pic>
      <p:sp>
        <p:nvSpPr>
          <p:cNvPr id="8" name="Google Shape;831;p25">
            <a:extLst>
              <a:ext uri="{FF2B5EF4-FFF2-40B4-BE49-F238E27FC236}">
                <a16:creationId xmlns:a16="http://schemas.microsoft.com/office/drawing/2014/main" id="{437CDCD2-62E1-68A0-3BC4-ABE11E06E204}"/>
              </a:ext>
            </a:extLst>
          </p:cNvPr>
          <p:cNvSpPr>
            <a:spLocks/>
          </p:cNvSpPr>
          <p:nvPr/>
        </p:nvSpPr>
        <p:spPr>
          <a:xfrm>
            <a:off x="499868" y="2096818"/>
            <a:ext cx="3654797" cy="4238255"/>
          </a:xfrm>
          <a:prstGeom prst="roundRect">
            <a:avLst>
              <a:gd name="adj" fmla="val 8678"/>
            </a:avLst>
          </a:prstGeom>
          <a:solidFill>
            <a:schemeClr val="lt1"/>
          </a:solidFill>
          <a:ln>
            <a:noFill/>
          </a:ln>
          <a:effectLst>
            <a:outerShdw blurRad="508000" algn="ctr" rotWithShape="0">
              <a:srgbClr val="000000">
                <a:alpha val="14901"/>
              </a:srgbClr>
            </a:outerShdw>
          </a:effectLst>
        </p:spPr>
        <p:txBody>
          <a:bodyPr spcFirstLastPara="1" wrap="square" lIns="130627" tIns="163284" rIns="130627" bIns="163284" anchor="t" anchorCtr="0">
            <a:noAutofit/>
          </a:bodyPr>
          <a:lstStyle/>
          <a:p>
            <a:pPr algn="ctr" defTabSz="829549">
              <a:lnSpc>
                <a:spcPct val="130769"/>
              </a:lnSpc>
              <a:buClr>
                <a:srgbClr val="00B9FF"/>
              </a:buClr>
              <a:buSzPts val="1300"/>
            </a:pPr>
            <a:endParaRPr lang="en-US" sz="1270" kern="0" dirty="0">
              <a:solidFill>
                <a:srgbClr val="000000"/>
              </a:solidFill>
              <a:latin typeface="Arial"/>
              <a:cs typeface="Arial"/>
              <a:sym typeface="Arial"/>
            </a:endParaRPr>
          </a:p>
        </p:txBody>
      </p:sp>
      <p:sp>
        <p:nvSpPr>
          <p:cNvPr id="9" name="Google Shape;831;p25">
            <a:extLst>
              <a:ext uri="{FF2B5EF4-FFF2-40B4-BE49-F238E27FC236}">
                <a16:creationId xmlns:a16="http://schemas.microsoft.com/office/drawing/2014/main" id="{4BAA93C5-308E-A007-113A-B5C8467384B7}"/>
              </a:ext>
            </a:extLst>
          </p:cNvPr>
          <p:cNvSpPr>
            <a:spLocks/>
          </p:cNvSpPr>
          <p:nvPr/>
        </p:nvSpPr>
        <p:spPr>
          <a:xfrm>
            <a:off x="8035632" y="2096818"/>
            <a:ext cx="3654797" cy="4238255"/>
          </a:xfrm>
          <a:prstGeom prst="roundRect">
            <a:avLst>
              <a:gd name="adj" fmla="val 8678"/>
            </a:avLst>
          </a:prstGeom>
          <a:solidFill>
            <a:schemeClr val="lt1"/>
          </a:solidFill>
          <a:ln>
            <a:noFill/>
          </a:ln>
          <a:effectLst>
            <a:outerShdw blurRad="508000" algn="ctr" rotWithShape="0">
              <a:srgbClr val="000000">
                <a:alpha val="14901"/>
              </a:srgbClr>
            </a:outerShdw>
          </a:effectLst>
        </p:spPr>
        <p:txBody>
          <a:bodyPr spcFirstLastPara="1" wrap="square" lIns="130627" tIns="163284" rIns="130627" bIns="163284" anchor="t" anchorCtr="0">
            <a:noAutofit/>
          </a:bodyPr>
          <a:lstStyle/>
          <a:p>
            <a:pPr algn="ctr" defTabSz="829549">
              <a:lnSpc>
                <a:spcPct val="130769"/>
              </a:lnSpc>
              <a:buClr>
                <a:srgbClr val="00B9FF"/>
              </a:buClr>
              <a:buSzPts val="1300"/>
            </a:pPr>
            <a:endParaRPr sz="1270" kern="0" dirty="0">
              <a:solidFill>
                <a:srgbClr val="000000"/>
              </a:solidFill>
              <a:latin typeface="Arial"/>
              <a:cs typeface="Arial"/>
              <a:sym typeface="Arial"/>
            </a:endParaRPr>
          </a:p>
        </p:txBody>
      </p:sp>
      <p:sp>
        <p:nvSpPr>
          <p:cNvPr id="10" name="Google Shape;831;p25">
            <a:extLst>
              <a:ext uri="{FF2B5EF4-FFF2-40B4-BE49-F238E27FC236}">
                <a16:creationId xmlns:a16="http://schemas.microsoft.com/office/drawing/2014/main" id="{A0F3F831-A8B3-37F3-2E13-D75807978594}"/>
              </a:ext>
            </a:extLst>
          </p:cNvPr>
          <p:cNvSpPr>
            <a:spLocks/>
          </p:cNvSpPr>
          <p:nvPr/>
        </p:nvSpPr>
        <p:spPr>
          <a:xfrm>
            <a:off x="4267750" y="2096818"/>
            <a:ext cx="3654797" cy="4238255"/>
          </a:xfrm>
          <a:prstGeom prst="roundRect">
            <a:avLst>
              <a:gd name="adj" fmla="val 8678"/>
            </a:avLst>
          </a:prstGeom>
          <a:solidFill>
            <a:schemeClr val="lt1"/>
          </a:solidFill>
          <a:ln>
            <a:noFill/>
          </a:ln>
          <a:effectLst>
            <a:outerShdw blurRad="508000" algn="ctr" rotWithShape="0">
              <a:srgbClr val="000000">
                <a:alpha val="14901"/>
              </a:srgbClr>
            </a:outerShdw>
          </a:effectLst>
        </p:spPr>
        <p:txBody>
          <a:bodyPr spcFirstLastPara="1" wrap="square" lIns="130627" tIns="163284" rIns="130627" bIns="163284" anchor="t" anchorCtr="0">
            <a:noAutofit/>
          </a:bodyPr>
          <a:lstStyle/>
          <a:p>
            <a:pPr algn="ctr" defTabSz="829549">
              <a:lnSpc>
                <a:spcPct val="130769"/>
              </a:lnSpc>
              <a:buClr>
                <a:srgbClr val="00B9FF"/>
              </a:buClr>
              <a:buSzPts val="1300"/>
            </a:pPr>
            <a:endParaRPr sz="1270" kern="0" dirty="0">
              <a:solidFill>
                <a:srgbClr val="000000"/>
              </a:solidFill>
              <a:latin typeface="Arial"/>
              <a:cs typeface="Arial"/>
              <a:sym typeface="Arial"/>
            </a:endParaRPr>
          </a:p>
        </p:txBody>
      </p:sp>
      <p:sp>
        <p:nvSpPr>
          <p:cNvPr id="11" name="Google Shape;563;p30">
            <a:extLst>
              <a:ext uri="{FF2B5EF4-FFF2-40B4-BE49-F238E27FC236}">
                <a16:creationId xmlns:a16="http://schemas.microsoft.com/office/drawing/2014/main" id="{774AD125-EE4E-CA2E-479B-E3DEF47E72E6}"/>
              </a:ext>
            </a:extLst>
          </p:cNvPr>
          <p:cNvSpPr txBox="1">
            <a:spLocks/>
          </p:cNvSpPr>
          <p:nvPr/>
        </p:nvSpPr>
        <p:spPr>
          <a:xfrm>
            <a:off x="8177133" y="2479658"/>
            <a:ext cx="3412649" cy="3655174"/>
          </a:xfrm>
          <a:prstGeom prst="rect">
            <a:avLst/>
          </a:prstGeom>
          <a:noFill/>
          <a:ln>
            <a:noFill/>
          </a:ln>
        </p:spPr>
        <p:txBody>
          <a:bodyPr spcFirstLastPara="1" wrap="square" lIns="0" tIns="0" rIns="0" bIns="0" anchor="t" anchorCtr="0">
            <a:noAutofit/>
          </a:bodyPr>
          <a:lstStyle/>
          <a:p>
            <a:pPr defTabSz="829549">
              <a:lnSpc>
                <a:spcPts val="1633"/>
              </a:lnSpc>
              <a:buClr>
                <a:srgbClr val="00B9FF"/>
              </a:buClr>
              <a:buSzPct val="100000"/>
            </a:pPr>
            <a:r>
              <a:rPr lang="en-US" sz="1452" kern="0" dirty="0">
                <a:solidFill>
                  <a:srgbClr val="444444"/>
                </a:solidFill>
                <a:latin typeface="Calibri" panose="020F0502020204030204"/>
                <a:ea typeface="Calibri"/>
                <a:cs typeface="Calibri"/>
                <a:sym typeface="Calibri"/>
              </a:rPr>
              <a:t>The client benefited from Infomineo Data Analytics service on multiple fronts: </a:t>
            </a:r>
          </a:p>
          <a:p>
            <a:pPr marL="259233" lvl="3" indent="-259233" defTabSz="829549">
              <a:lnSpc>
                <a:spcPts val="1814"/>
              </a:lnSpc>
              <a:buClr>
                <a:srgbClr val="0F47F2"/>
              </a:buClr>
              <a:buSzPct val="100000"/>
              <a:buFont typeface="Wingdings" panose="05000000000000000000" pitchFamily="2" charset="2"/>
              <a:buChar char="§"/>
            </a:pPr>
            <a:endParaRPr lang="en-US" sz="1452" b="1" kern="0" dirty="0">
              <a:solidFill>
                <a:srgbClr val="0F47F2"/>
              </a:solidFill>
              <a:latin typeface="Calibri" panose="020F0502020204030204"/>
              <a:ea typeface="Calibri"/>
              <a:cs typeface="Calibri"/>
              <a:sym typeface="Calibri"/>
            </a:endParaRPr>
          </a:p>
          <a:p>
            <a:pPr marL="259233" lvl="3" indent="-259233" defTabSz="829549">
              <a:lnSpc>
                <a:spcPts val="1814"/>
              </a:lnSpc>
              <a:buClr>
                <a:srgbClr val="00B9FF"/>
              </a:buClr>
              <a:buSzPct val="100000"/>
              <a:buFont typeface="Wingdings" panose="05000000000000000000" pitchFamily="2" charset="2"/>
              <a:buChar char="§"/>
            </a:pPr>
            <a:r>
              <a:rPr lang="en-US" sz="1452" b="1" kern="0" dirty="0">
                <a:solidFill>
                  <a:srgbClr val="00B9FF"/>
                </a:solidFill>
                <a:latin typeface="Calibri" panose="020F0502020204030204"/>
                <a:ea typeface="Calibri"/>
                <a:cs typeface="Calibri"/>
                <a:sym typeface="Calibri"/>
              </a:rPr>
              <a:t>Automated QR Code Generation </a:t>
            </a:r>
          </a:p>
          <a:p>
            <a:pPr marL="0" lvl="3" defTabSz="829549">
              <a:lnSpc>
                <a:spcPts val="1633"/>
              </a:lnSpc>
              <a:buClr>
                <a:srgbClr val="00B9FF"/>
              </a:buClr>
              <a:buSzPct val="100000"/>
            </a:pPr>
            <a:r>
              <a:rPr lang="en-US" sz="1270" kern="0" dirty="0">
                <a:solidFill>
                  <a:srgbClr val="000000"/>
                </a:solidFill>
                <a:latin typeface="Calibri" panose="020F0502020204030204"/>
                <a:ea typeface="Calibri"/>
                <a:cs typeface="Calibri"/>
                <a:sym typeface="Calibri"/>
              </a:rPr>
              <a:t>The generation of QR codes for each item the IT inventory has been automated. These QR codes are tailored to each item, containing essential information. The QR code generation capabilities allow to create codes for multiple items simultaneously, drastically reducing the time and effort required to maintain the IT inventory.</a:t>
            </a:r>
          </a:p>
          <a:p>
            <a:pPr marL="259233" lvl="3" indent="-259233" defTabSz="829549">
              <a:lnSpc>
                <a:spcPts val="1814"/>
              </a:lnSpc>
              <a:buClr>
                <a:srgbClr val="00B9FF"/>
              </a:buClr>
              <a:buSzPct val="100000"/>
              <a:buFont typeface="Wingdings" panose="05000000000000000000" pitchFamily="2" charset="2"/>
              <a:buChar char="§"/>
            </a:pPr>
            <a:endParaRPr lang="en-US" sz="1452" b="1" kern="0" dirty="0">
              <a:solidFill>
                <a:srgbClr val="00B9FF"/>
              </a:solidFill>
              <a:latin typeface="Calibri" panose="020F0502020204030204"/>
              <a:ea typeface="Calibri"/>
              <a:cs typeface="Calibri"/>
              <a:sym typeface="Calibri"/>
            </a:endParaRPr>
          </a:p>
          <a:p>
            <a:pPr marL="259233" lvl="3" indent="-259233" defTabSz="829549">
              <a:lnSpc>
                <a:spcPts val="1814"/>
              </a:lnSpc>
              <a:buClr>
                <a:srgbClr val="00B9FF"/>
              </a:buClr>
              <a:buSzPct val="100000"/>
              <a:buFont typeface="Wingdings" panose="05000000000000000000" pitchFamily="2" charset="2"/>
              <a:buChar char="§"/>
            </a:pPr>
            <a:r>
              <a:rPr lang="en-US" sz="1452" b="1" kern="0" dirty="0">
                <a:solidFill>
                  <a:srgbClr val="00B9FF"/>
                </a:solidFill>
                <a:latin typeface="Calibri" panose="020F0502020204030204"/>
                <a:ea typeface="Calibri"/>
                <a:cs typeface="Calibri"/>
                <a:sym typeface="Calibri"/>
              </a:rPr>
              <a:t>Customized PowerPoint Creation: </a:t>
            </a:r>
          </a:p>
          <a:p>
            <a:pPr marL="0" lvl="3" defTabSz="829549">
              <a:lnSpc>
                <a:spcPts val="1633"/>
              </a:lnSpc>
              <a:buClr>
                <a:srgbClr val="00B9FF"/>
              </a:buClr>
              <a:buSzPct val="100000"/>
            </a:pPr>
            <a:r>
              <a:rPr lang="en-US" sz="1270" kern="0" dirty="0">
                <a:solidFill>
                  <a:srgbClr val="000000"/>
                </a:solidFill>
                <a:latin typeface="Calibri" panose="020F0502020204030204"/>
                <a:ea typeface="Calibri"/>
                <a:cs typeface="Calibri"/>
                <a:sym typeface="Calibri"/>
              </a:rPr>
              <a:t>Additionally, PowerPoint presentations have been created for each item, making it easier to visualize and track the assets. These presentations can be sent out for printing, ensuring consistency.</a:t>
            </a:r>
          </a:p>
          <a:p>
            <a:pPr marL="157614" indent="-157614" defTabSz="829549">
              <a:lnSpc>
                <a:spcPts val="1633"/>
              </a:lnSpc>
              <a:buClr>
                <a:srgbClr val="00B9FF"/>
              </a:buClr>
              <a:buSzPct val="100000"/>
              <a:buFont typeface="Wingdings" panose="05000000000000000000" pitchFamily="2" charset="2"/>
              <a:buChar char="§"/>
            </a:pPr>
            <a:endParaRPr lang="en-US" sz="1270" b="1" kern="0" dirty="0">
              <a:solidFill>
                <a:srgbClr val="000000"/>
              </a:solidFill>
              <a:latin typeface="Calibri" panose="020F0502020204030204"/>
              <a:ea typeface="Calibri"/>
              <a:cs typeface="Calibri"/>
              <a:sym typeface="Calibri"/>
            </a:endParaRPr>
          </a:p>
          <a:p>
            <a:pPr marL="157614" indent="-157614" defTabSz="829549">
              <a:lnSpc>
                <a:spcPts val="1633"/>
              </a:lnSpc>
              <a:buClr>
                <a:srgbClr val="00B9FF"/>
              </a:buClr>
              <a:buSzPct val="100000"/>
              <a:buFont typeface="Wingdings" panose="05000000000000000000" pitchFamily="2" charset="2"/>
              <a:buChar char="§"/>
            </a:pPr>
            <a:endParaRPr lang="en-US" sz="1270" b="1" kern="0" dirty="0">
              <a:solidFill>
                <a:srgbClr val="000000"/>
              </a:solidFill>
              <a:latin typeface="Calibri" panose="020F0502020204030204"/>
              <a:ea typeface="Calibri"/>
              <a:cs typeface="Calibri"/>
              <a:sym typeface="Calibri"/>
            </a:endParaRPr>
          </a:p>
          <a:p>
            <a:pPr marL="157614" indent="-157614" defTabSz="829549">
              <a:lnSpc>
                <a:spcPts val="1633"/>
              </a:lnSpc>
              <a:buClr>
                <a:srgbClr val="00B9FF"/>
              </a:buClr>
              <a:buSzPct val="100000"/>
              <a:buFont typeface="Wingdings" panose="05000000000000000000" pitchFamily="2" charset="2"/>
              <a:buChar char="§"/>
            </a:pPr>
            <a:endParaRPr lang="en-US" sz="1270" b="1" kern="0" dirty="0">
              <a:solidFill>
                <a:srgbClr val="000000"/>
              </a:solidFill>
              <a:latin typeface="Calibri" panose="020F0502020204030204"/>
              <a:ea typeface="Calibri"/>
              <a:cs typeface="Calibri"/>
              <a:sym typeface="Calibri"/>
            </a:endParaRPr>
          </a:p>
          <a:p>
            <a:pPr marL="157614" indent="-157614" defTabSz="829549">
              <a:lnSpc>
                <a:spcPts val="1633"/>
              </a:lnSpc>
              <a:buClr>
                <a:srgbClr val="00B9FF"/>
              </a:buClr>
              <a:buSzPct val="100000"/>
              <a:buFont typeface="Wingdings" panose="05000000000000000000" pitchFamily="2" charset="2"/>
              <a:buChar char="§"/>
            </a:pPr>
            <a:endParaRPr lang="en-US" sz="1270" b="1" kern="0" dirty="0">
              <a:solidFill>
                <a:srgbClr val="000000"/>
              </a:solidFill>
              <a:latin typeface="Calibri" panose="020F0502020204030204"/>
              <a:ea typeface="Calibri"/>
              <a:cs typeface="Calibri"/>
              <a:sym typeface="Calibri"/>
            </a:endParaRPr>
          </a:p>
          <a:p>
            <a:pPr marL="157614" indent="-157614" defTabSz="829549">
              <a:lnSpc>
                <a:spcPts val="1633"/>
              </a:lnSpc>
              <a:buClr>
                <a:srgbClr val="00B9FF"/>
              </a:buClr>
              <a:buSzPct val="100000"/>
              <a:buFont typeface="Wingdings" panose="05000000000000000000" pitchFamily="2" charset="2"/>
              <a:buChar char="§"/>
            </a:pPr>
            <a:endParaRPr lang="en-US" sz="1270" b="1" kern="0" dirty="0">
              <a:solidFill>
                <a:srgbClr val="000000"/>
              </a:solidFill>
              <a:latin typeface="Calibri" panose="020F0502020204030204"/>
              <a:ea typeface="Calibri"/>
              <a:cs typeface="Calibri"/>
              <a:sym typeface="Calibri"/>
            </a:endParaRPr>
          </a:p>
        </p:txBody>
      </p:sp>
      <p:sp>
        <p:nvSpPr>
          <p:cNvPr id="12" name="Google Shape;543;p30">
            <a:extLst>
              <a:ext uri="{FF2B5EF4-FFF2-40B4-BE49-F238E27FC236}">
                <a16:creationId xmlns:a16="http://schemas.microsoft.com/office/drawing/2014/main" id="{623E9CDE-389C-AC3E-0413-2E079F26F6B7}"/>
              </a:ext>
            </a:extLst>
          </p:cNvPr>
          <p:cNvSpPr txBox="1">
            <a:spLocks/>
          </p:cNvSpPr>
          <p:nvPr/>
        </p:nvSpPr>
        <p:spPr>
          <a:xfrm>
            <a:off x="727046" y="2479659"/>
            <a:ext cx="3331188" cy="1846659"/>
          </a:xfrm>
          <a:prstGeom prst="rect">
            <a:avLst/>
          </a:prstGeom>
          <a:noFill/>
          <a:ln>
            <a:noFill/>
          </a:ln>
        </p:spPr>
        <p:txBody>
          <a:bodyPr spcFirstLastPara="1" wrap="square" lIns="0" tIns="0" rIns="0" bIns="0" anchor="t" anchorCtr="0">
            <a:spAutoFit/>
          </a:bodyPr>
          <a:lstStyle/>
          <a:p>
            <a:pPr defTabSz="829549">
              <a:lnSpc>
                <a:spcPts val="1633"/>
              </a:lnSpc>
              <a:buClr>
                <a:srgbClr val="000000"/>
              </a:buClr>
            </a:pPr>
            <a:r>
              <a:rPr lang="en-US" sz="1270" kern="0" dirty="0">
                <a:solidFill>
                  <a:srgbClr val="000000"/>
                </a:solidFill>
                <a:latin typeface="Calibri" panose="020F0502020204030204"/>
                <a:ea typeface="Calibri"/>
                <a:cs typeface="Calibri"/>
                <a:sym typeface="Calibri"/>
              </a:rPr>
              <a:t>IT team spend a significant amount of time to maintain an accurate and up-to-date inventory sheet for all equipment, from laptops to monitors. </a:t>
            </a:r>
          </a:p>
          <a:p>
            <a:pPr defTabSz="829549">
              <a:lnSpc>
                <a:spcPts val="1633"/>
              </a:lnSpc>
              <a:buClr>
                <a:srgbClr val="000000"/>
              </a:buClr>
            </a:pPr>
            <a:endParaRPr lang="en-US" sz="1270" kern="0" dirty="0">
              <a:solidFill>
                <a:srgbClr val="000000"/>
              </a:solidFill>
              <a:latin typeface="Calibri" panose="020F0502020204030204"/>
              <a:ea typeface="Calibri"/>
              <a:cs typeface="Calibri"/>
              <a:sym typeface="Calibri"/>
            </a:endParaRPr>
          </a:p>
          <a:p>
            <a:pPr defTabSz="829549">
              <a:lnSpc>
                <a:spcPts val="1633"/>
              </a:lnSpc>
              <a:buClr>
                <a:srgbClr val="000000"/>
              </a:buClr>
            </a:pPr>
            <a:r>
              <a:rPr lang="en-US" sz="1270" kern="0" dirty="0">
                <a:solidFill>
                  <a:srgbClr val="000000"/>
                </a:solidFill>
                <a:latin typeface="Calibri" panose="020F0502020204030204"/>
                <a:ea typeface="Calibri"/>
                <a:cs typeface="Calibri"/>
                <a:sym typeface="Calibri"/>
              </a:rPr>
              <a:t>Not only does this process consume valuable resources, but it can also be error-prone and time-intensive. </a:t>
            </a:r>
          </a:p>
          <a:p>
            <a:pPr defTabSz="829549">
              <a:lnSpc>
                <a:spcPts val="1633"/>
              </a:lnSpc>
              <a:buClr>
                <a:srgbClr val="000000"/>
              </a:buClr>
            </a:pPr>
            <a:endParaRPr lang="en-US" sz="1270" kern="0" dirty="0">
              <a:solidFill>
                <a:srgbClr val="000000"/>
              </a:solidFill>
              <a:latin typeface="Calibri" panose="020F0502020204030204"/>
              <a:ea typeface="Calibri"/>
              <a:cs typeface="Calibri"/>
              <a:sym typeface="Calibri"/>
            </a:endParaRPr>
          </a:p>
          <a:p>
            <a:pPr defTabSz="829549">
              <a:lnSpc>
                <a:spcPts val="1633"/>
              </a:lnSpc>
              <a:buClr>
                <a:srgbClr val="000000"/>
              </a:buClr>
            </a:pPr>
            <a:r>
              <a:rPr lang="en-US" sz="1270" kern="0" dirty="0">
                <a:solidFill>
                  <a:srgbClr val="000000"/>
                </a:solidFill>
                <a:latin typeface="Calibri" panose="020F0502020204030204"/>
                <a:ea typeface="Calibri"/>
                <a:cs typeface="Calibri"/>
                <a:sym typeface="Calibri"/>
              </a:rPr>
              <a:t>The firm was looking for: </a:t>
            </a:r>
            <a:endParaRPr lang="en-US" sz="1270" kern="0" dirty="0">
              <a:solidFill>
                <a:srgbClr val="444444"/>
              </a:solidFill>
              <a:latin typeface="Calibri" panose="020F0502020204030204"/>
              <a:ea typeface="Calibri"/>
              <a:cs typeface="Calibri"/>
              <a:sym typeface="Calibri"/>
            </a:endParaRPr>
          </a:p>
        </p:txBody>
      </p:sp>
      <p:sp>
        <p:nvSpPr>
          <p:cNvPr id="13" name="Google Shape;565;p30">
            <a:extLst>
              <a:ext uri="{FF2B5EF4-FFF2-40B4-BE49-F238E27FC236}">
                <a16:creationId xmlns:a16="http://schemas.microsoft.com/office/drawing/2014/main" id="{7A6AC40E-0552-398A-D202-6FAF5E960267}"/>
              </a:ext>
            </a:extLst>
          </p:cNvPr>
          <p:cNvSpPr txBox="1">
            <a:spLocks/>
          </p:cNvSpPr>
          <p:nvPr/>
        </p:nvSpPr>
        <p:spPr>
          <a:xfrm>
            <a:off x="4393070" y="2479658"/>
            <a:ext cx="3427619" cy="654635"/>
          </a:xfrm>
          <a:prstGeom prst="rect">
            <a:avLst/>
          </a:prstGeom>
          <a:noFill/>
          <a:ln>
            <a:noFill/>
          </a:ln>
        </p:spPr>
        <p:txBody>
          <a:bodyPr spcFirstLastPara="1" wrap="square" lIns="0" tIns="0" rIns="0" bIns="0" anchor="t" anchorCtr="0">
            <a:noAutofit/>
          </a:bodyPr>
          <a:lstStyle/>
          <a:p>
            <a:pPr defTabSz="829549">
              <a:lnSpc>
                <a:spcPts val="1633"/>
              </a:lnSpc>
              <a:buClr>
                <a:srgbClr val="000000"/>
              </a:buClr>
            </a:pPr>
            <a:r>
              <a:rPr lang="en-US" sz="1452" kern="0" dirty="0">
                <a:solidFill>
                  <a:srgbClr val="222222"/>
                </a:solidFill>
                <a:latin typeface="Calibri" panose="020F0502020204030204"/>
                <a:ea typeface="Calibri"/>
                <a:cs typeface="Calibri"/>
                <a:sym typeface="Calibri"/>
              </a:rPr>
              <a:t>Infomineo’ s Data Analytics team addressed the client’s challenges by developing :</a:t>
            </a:r>
          </a:p>
        </p:txBody>
      </p:sp>
      <p:sp>
        <p:nvSpPr>
          <p:cNvPr id="14" name="Google Shape;540;p30">
            <a:extLst>
              <a:ext uri="{FF2B5EF4-FFF2-40B4-BE49-F238E27FC236}">
                <a16:creationId xmlns:a16="http://schemas.microsoft.com/office/drawing/2014/main" id="{B2AE7E99-5152-2E43-E2A1-5244A380D08C}"/>
              </a:ext>
            </a:extLst>
          </p:cNvPr>
          <p:cNvSpPr>
            <a:spLocks/>
          </p:cNvSpPr>
          <p:nvPr/>
        </p:nvSpPr>
        <p:spPr>
          <a:xfrm>
            <a:off x="8025818" y="1687982"/>
            <a:ext cx="3654797" cy="713844"/>
          </a:xfrm>
          <a:prstGeom prst="round2SameRect">
            <a:avLst/>
          </a:prstGeom>
          <a:gradFill flip="none" rotWithShape="1">
            <a:gsLst>
              <a:gs pos="16000">
                <a:schemeClr val="bg2">
                  <a:lumMod val="50000"/>
                </a:schemeClr>
              </a:gs>
              <a:gs pos="46000">
                <a:schemeClr val="bg2"/>
              </a:gs>
              <a:gs pos="79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defTabSz="914406"/>
            <a:endParaRPr sz="1400" b="1">
              <a:solidFill>
                <a:srgbClr val="FFFFFF"/>
              </a:solidFill>
              <a:latin typeface="Calibri" panose="020F0502020204030204" pitchFamily="34" charset="0"/>
              <a:cs typeface="Calibri" panose="020F0502020204030204" pitchFamily="34" charset="0"/>
              <a:sym typeface="Arial"/>
            </a:endParaRPr>
          </a:p>
        </p:txBody>
      </p:sp>
      <p:sp>
        <p:nvSpPr>
          <p:cNvPr id="16" name="Google Shape;545;p30">
            <a:extLst>
              <a:ext uri="{FF2B5EF4-FFF2-40B4-BE49-F238E27FC236}">
                <a16:creationId xmlns:a16="http://schemas.microsoft.com/office/drawing/2014/main" id="{DE14FC74-4454-A0A2-3631-8F1ABE5F08E4}"/>
              </a:ext>
            </a:extLst>
          </p:cNvPr>
          <p:cNvSpPr>
            <a:spLocks/>
          </p:cNvSpPr>
          <p:nvPr/>
        </p:nvSpPr>
        <p:spPr>
          <a:xfrm>
            <a:off x="499868" y="1685069"/>
            <a:ext cx="3654797" cy="716854"/>
          </a:xfrm>
          <a:prstGeom prst="round2SameRect">
            <a:avLst/>
          </a:prstGeom>
          <a:gradFill flip="none" rotWithShape="1">
            <a:gsLst>
              <a:gs pos="16000">
                <a:schemeClr val="bg2">
                  <a:lumMod val="50000"/>
                </a:schemeClr>
              </a:gs>
              <a:gs pos="46000">
                <a:schemeClr val="bg2"/>
              </a:gs>
              <a:gs pos="79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defTabSz="914406"/>
            <a:endParaRPr sz="1400" b="1">
              <a:solidFill>
                <a:srgbClr val="FFFFFF"/>
              </a:solidFill>
              <a:latin typeface="Calibri" panose="020F0502020204030204" pitchFamily="34" charset="0"/>
              <a:cs typeface="Calibri" panose="020F0502020204030204" pitchFamily="34" charset="0"/>
              <a:sym typeface="Arial"/>
            </a:endParaRPr>
          </a:p>
        </p:txBody>
      </p:sp>
      <p:grpSp>
        <p:nvGrpSpPr>
          <p:cNvPr id="18" name="Group 17">
            <a:extLst>
              <a:ext uri="{FF2B5EF4-FFF2-40B4-BE49-F238E27FC236}">
                <a16:creationId xmlns:a16="http://schemas.microsoft.com/office/drawing/2014/main" id="{00DE3B1A-0309-7790-11AB-E1A2BDE6DD4B}"/>
              </a:ext>
            </a:extLst>
          </p:cNvPr>
          <p:cNvGrpSpPr/>
          <p:nvPr/>
        </p:nvGrpSpPr>
        <p:grpSpPr>
          <a:xfrm>
            <a:off x="3466060" y="1746839"/>
            <a:ext cx="592175" cy="593316"/>
            <a:chOff x="3416568" y="1395569"/>
            <a:chExt cx="955760" cy="957600"/>
          </a:xfrm>
        </p:grpSpPr>
        <p:sp>
          <p:nvSpPr>
            <p:cNvPr id="19" name="Google Shape;551;p30">
              <a:extLst>
                <a:ext uri="{FF2B5EF4-FFF2-40B4-BE49-F238E27FC236}">
                  <a16:creationId xmlns:a16="http://schemas.microsoft.com/office/drawing/2014/main" id="{09DAD9EB-FACD-11F1-81A0-91BECBBB7ABE}"/>
                </a:ext>
              </a:extLst>
            </p:cNvPr>
            <p:cNvSpPr/>
            <p:nvPr/>
          </p:nvSpPr>
          <p:spPr>
            <a:xfrm>
              <a:off x="3416568" y="1395569"/>
              <a:ext cx="955760" cy="957600"/>
            </a:xfrm>
            <a:prstGeom prst="ellipse">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2" tIns="45697" rIns="91422" bIns="45697" anchor="ctr" anchorCtr="0">
              <a:noAutofit/>
            </a:bodyPr>
            <a:lstStyle/>
            <a:p>
              <a:pPr algn="ctr" defTabSz="829549">
                <a:buClr>
                  <a:srgbClr val="000000"/>
                </a:buClr>
              </a:pPr>
              <a:endParaRPr sz="1401" kern="0">
                <a:solidFill>
                  <a:srgbClr val="FFFFFF"/>
                </a:solidFill>
                <a:latin typeface="Arial"/>
                <a:cs typeface="Arial"/>
                <a:sym typeface="Arial"/>
              </a:endParaRPr>
            </a:p>
          </p:txBody>
        </p:sp>
        <p:pic>
          <p:nvPicPr>
            <p:cNvPr id="20" name="Google Shape;552;p30">
              <a:extLst>
                <a:ext uri="{FF2B5EF4-FFF2-40B4-BE49-F238E27FC236}">
                  <a16:creationId xmlns:a16="http://schemas.microsoft.com/office/drawing/2014/main" id="{2ADA25A6-55BB-375C-3FBC-0D3A1967BAA7}"/>
                </a:ext>
              </a:extLst>
            </p:cNvPr>
            <p:cNvPicPr preferRelativeResize="0"/>
            <p:nvPr/>
          </p:nvPicPr>
          <p:blipFill rotWithShape="1">
            <a:blip r:embed="rId7" cstate="print">
              <a:alphaModFix/>
              <a:extLst>
                <a:ext uri="{28A0092B-C50C-407E-A947-70E740481C1C}">
                  <a14:useLocalDpi xmlns:a14="http://schemas.microsoft.com/office/drawing/2010/main" val="0"/>
                </a:ext>
              </a:extLst>
            </a:blip>
            <a:srcRect/>
            <a:stretch/>
          </p:blipFill>
          <p:spPr>
            <a:xfrm>
              <a:off x="3568608" y="1548529"/>
              <a:ext cx="651681" cy="651681"/>
            </a:xfrm>
            <a:prstGeom prst="rect">
              <a:avLst/>
            </a:prstGeom>
            <a:noFill/>
            <a:ln>
              <a:noFill/>
            </a:ln>
          </p:spPr>
        </p:pic>
      </p:grpSp>
      <p:sp>
        <p:nvSpPr>
          <p:cNvPr id="21" name="Google Shape;566;p30">
            <a:extLst>
              <a:ext uri="{FF2B5EF4-FFF2-40B4-BE49-F238E27FC236}">
                <a16:creationId xmlns:a16="http://schemas.microsoft.com/office/drawing/2014/main" id="{CFF90EF1-108A-552A-987E-AAB081B8A93D}"/>
              </a:ext>
            </a:extLst>
          </p:cNvPr>
          <p:cNvSpPr>
            <a:spLocks/>
          </p:cNvSpPr>
          <p:nvPr/>
        </p:nvSpPr>
        <p:spPr>
          <a:xfrm>
            <a:off x="4262843" y="1685069"/>
            <a:ext cx="3654797" cy="716854"/>
          </a:xfrm>
          <a:prstGeom prst="round2SameRect">
            <a:avLst/>
          </a:prstGeom>
          <a:gradFill flip="none" rotWithShape="1">
            <a:gsLst>
              <a:gs pos="16000">
                <a:schemeClr val="bg2">
                  <a:lumMod val="50000"/>
                </a:schemeClr>
              </a:gs>
              <a:gs pos="46000">
                <a:schemeClr val="bg2"/>
              </a:gs>
              <a:gs pos="79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defTabSz="914406"/>
            <a:endParaRPr sz="1400" b="1">
              <a:solidFill>
                <a:srgbClr val="FFFFFF"/>
              </a:solidFill>
              <a:latin typeface="Calibri" panose="020F0502020204030204" pitchFamily="34" charset="0"/>
              <a:cs typeface="Calibri" panose="020F0502020204030204" pitchFamily="34" charset="0"/>
              <a:sym typeface="Arial"/>
            </a:endParaRPr>
          </a:p>
        </p:txBody>
      </p:sp>
      <p:grpSp>
        <p:nvGrpSpPr>
          <p:cNvPr id="23" name="Group 22">
            <a:extLst>
              <a:ext uri="{FF2B5EF4-FFF2-40B4-BE49-F238E27FC236}">
                <a16:creationId xmlns:a16="http://schemas.microsoft.com/office/drawing/2014/main" id="{F58CF39B-A9E8-096B-A98F-6B8BDC120665}"/>
              </a:ext>
            </a:extLst>
          </p:cNvPr>
          <p:cNvGrpSpPr/>
          <p:nvPr/>
        </p:nvGrpSpPr>
        <p:grpSpPr>
          <a:xfrm>
            <a:off x="7222928" y="1746839"/>
            <a:ext cx="592175" cy="593316"/>
            <a:chOff x="7762572" y="1395569"/>
            <a:chExt cx="955760" cy="957600"/>
          </a:xfrm>
        </p:grpSpPr>
        <p:sp>
          <p:nvSpPr>
            <p:cNvPr id="24" name="Google Shape;568;p30">
              <a:extLst>
                <a:ext uri="{FF2B5EF4-FFF2-40B4-BE49-F238E27FC236}">
                  <a16:creationId xmlns:a16="http://schemas.microsoft.com/office/drawing/2014/main" id="{B888F0DF-C8E7-C5C4-4B74-B13C37E69855}"/>
                </a:ext>
              </a:extLst>
            </p:cNvPr>
            <p:cNvSpPr/>
            <p:nvPr/>
          </p:nvSpPr>
          <p:spPr>
            <a:xfrm>
              <a:off x="7762572" y="1395569"/>
              <a:ext cx="955760" cy="957600"/>
            </a:xfrm>
            <a:prstGeom prst="ellipse">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2" tIns="45697" rIns="91422" bIns="45697" anchor="ctr" anchorCtr="0">
              <a:noAutofit/>
            </a:bodyPr>
            <a:lstStyle/>
            <a:p>
              <a:pPr algn="ctr" defTabSz="829549">
                <a:buClr>
                  <a:srgbClr val="000000"/>
                </a:buClr>
              </a:pPr>
              <a:endParaRPr sz="1597" kern="0">
                <a:solidFill>
                  <a:srgbClr val="FFFFFF"/>
                </a:solidFill>
                <a:latin typeface="Arial"/>
                <a:cs typeface="Arial"/>
                <a:sym typeface="Arial"/>
              </a:endParaRPr>
            </a:p>
          </p:txBody>
        </p:sp>
        <p:pic>
          <p:nvPicPr>
            <p:cNvPr id="25" name="Google Shape;569;p30">
              <a:extLst>
                <a:ext uri="{FF2B5EF4-FFF2-40B4-BE49-F238E27FC236}">
                  <a16:creationId xmlns:a16="http://schemas.microsoft.com/office/drawing/2014/main" id="{A1410139-8304-D436-8B99-717601F526CA}"/>
                </a:ext>
              </a:extLst>
            </p:cNvPr>
            <p:cNvPicPr preferRelativeResize="0"/>
            <p:nvPr/>
          </p:nvPicPr>
          <p:blipFill rotWithShape="1">
            <a:blip r:embed="rId8" cstate="print">
              <a:alphaModFix/>
              <a:extLst>
                <a:ext uri="{28A0092B-C50C-407E-A947-70E740481C1C}">
                  <a14:useLocalDpi xmlns:a14="http://schemas.microsoft.com/office/drawing/2010/main" val="0"/>
                </a:ext>
              </a:extLst>
            </a:blip>
            <a:srcRect/>
            <a:stretch/>
          </p:blipFill>
          <p:spPr>
            <a:xfrm>
              <a:off x="7909107" y="1543024"/>
              <a:ext cx="662691" cy="662691"/>
            </a:xfrm>
            <a:prstGeom prst="rect">
              <a:avLst/>
            </a:prstGeom>
            <a:noFill/>
            <a:ln>
              <a:noFill/>
            </a:ln>
          </p:spPr>
        </p:pic>
      </p:grpSp>
      <p:grpSp>
        <p:nvGrpSpPr>
          <p:cNvPr id="26" name="Group 25">
            <a:extLst>
              <a:ext uri="{FF2B5EF4-FFF2-40B4-BE49-F238E27FC236}">
                <a16:creationId xmlns:a16="http://schemas.microsoft.com/office/drawing/2014/main" id="{EFB3134A-BF84-6564-36D8-3F0E0D1E8998}"/>
              </a:ext>
            </a:extLst>
          </p:cNvPr>
          <p:cNvGrpSpPr/>
          <p:nvPr/>
        </p:nvGrpSpPr>
        <p:grpSpPr>
          <a:xfrm>
            <a:off x="10997607" y="1746839"/>
            <a:ext cx="592175" cy="593316"/>
            <a:chOff x="12019931" y="1366765"/>
            <a:chExt cx="955760" cy="957600"/>
          </a:xfrm>
        </p:grpSpPr>
        <p:sp>
          <p:nvSpPr>
            <p:cNvPr id="27" name="Google Shape;583;p30">
              <a:extLst>
                <a:ext uri="{FF2B5EF4-FFF2-40B4-BE49-F238E27FC236}">
                  <a16:creationId xmlns:a16="http://schemas.microsoft.com/office/drawing/2014/main" id="{D3CC03A4-60C0-F0F8-DFCA-32F9B9F64F55}"/>
                </a:ext>
              </a:extLst>
            </p:cNvPr>
            <p:cNvSpPr/>
            <p:nvPr/>
          </p:nvSpPr>
          <p:spPr>
            <a:xfrm>
              <a:off x="12019931" y="1366765"/>
              <a:ext cx="955760" cy="957600"/>
            </a:xfrm>
            <a:prstGeom prst="ellipse">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2" tIns="45697" rIns="91422" bIns="45697" anchor="ctr" anchorCtr="0">
              <a:noAutofit/>
            </a:bodyPr>
            <a:lstStyle/>
            <a:p>
              <a:pPr algn="ctr" defTabSz="829549">
                <a:buClr>
                  <a:srgbClr val="000000"/>
                </a:buClr>
              </a:pPr>
              <a:endParaRPr sz="1401" kern="0">
                <a:solidFill>
                  <a:srgbClr val="FFFFFF"/>
                </a:solidFill>
                <a:highlight>
                  <a:srgbClr val="FFFF00"/>
                </a:highlight>
                <a:latin typeface="Arial"/>
                <a:cs typeface="Arial"/>
                <a:sym typeface="Arial"/>
              </a:endParaRPr>
            </a:p>
          </p:txBody>
        </p:sp>
        <p:grpSp>
          <p:nvGrpSpPr>
            <p:cNvPr id="28" name="Google Shape;584;p30">
              <a:extLst>
                <a:ext uri="{FF2B5EF4-FFF2-40B4-BE49-F238E27FC236}">
                  <a16:creationId xmlns:a16="http://schemas.microsoft.com/office/drawing/2014/main" id="{4DDEBE46-120B-C78E-737B-72E758847E55}"/>
                </a:ext>
              </a:extLst>
            </p:cNvPr>
            <p:cNvGrpSpPr/>
            <p:nvPr/>
          </p:nvGrpSpPr>
          <p:grpSpPr>
            <a:xfrm>
              <a:off x="12226115" y="1593618"/>
              <a:ext cx="543392" cy="503895"/>
              <a:chOff x="10915170" y="2075424"/>
              <a:chExt cx="432288" cy="400866"/>
            </a:xfrm>
          </p:grpSpPr>
          <p:sp>
            <p:nvSpPr>
              <p:cNvPr id="29" name="Google Shape;585;p30">
                <a:extLst>
                  <a:ext uri="{FF2B5EF4-FFF2-40B4-BE49-F238E27FC236}">
                    <a16:creationId xmlns:a16="http://schemas.microsoft.com/office/drawing/2014/main" id="{37CF0385-F04F-6170-5C0E-9A692BB40773}"/>
                  </a:ext>
                </a:extLst>
              </p:cNvPr>
              <p:cNvSpPr/>
              <p:nvPr/>
            </p:nvSpPr>
            <p:spPr>
              <a:xfrm>
                <a:off x="10915170" y="2075424"/>
                <a:ext cx="432288" cy="400866"/>
              </a:xfrm>
              <a:custGeom>
                <a:avLst/>
                <a:gdLst/>
                <a:ahLst/>
                <a:cxnLst/>
                <a:rect l="l" t="t" r="r" b="b"/>
                <a:pathLst>
                  <a:path w="840" h="806" extrusionOk="0">
                    <a:moveTo>
                      <a:pt x="831" y="80"/>
                    </a:moveTo>
                    <a:cubicBezTo>
                      <a:pt x="114" y="80"/>
                      <a:pt x="114" y="80"/>
                      <a:pt x="114" y="80"/>
                    </a:cubicBezTo>
                    <a:cubicBezTo>
                      <a:pt x="114" y="8"/>
                      <a:pt x="114" y="8"/>
                      <a:pt x="114" y="8"/>
                    </a:cubicBezTo>
                    <a:cubicBezTo>
                      <a:pt x="114" y="4"/>
                      <a:pt x="110" y="0"/>
                      <a:pt x="105" y="0"/>
                    </a:cubicBezTo>
                    <a:cubicBezTo>
                      <a:pt x="57" y="0"/>
                      <a:pt x="57" y="0"/>
                      <a:pt x="57" y="0"/>
                    </a:cubicBezTo>
                    <a:cubicBezTo>
                      <a:pt x="25" y="0"/>
                      <a:pt x="0" y="25"/>
                      <a:pt x="0" y="57"/>
                    </a:cubicBezTo>
                    <a:cubicBezTo>
                      <a:pt x="0" y="749"/>
                      <a:pt x="0" y="749"/>
                      <a:pt x="0" y="749"/>
                    </a:cubicBezTo>
                    <a:cubicBezTo>
                      <a:pt x="0" y="780"/>
                      <a:pt x="25" y="806"/>
                      <a:pt x="57" y="806"/>
                    </a:cubicBezTo>
                    <a:cubicBezTo>
                      <a:pt x="95" y="806"/>
                      <a:pt x="95" y="806"/>
                      <a:pt x="95" y="806"/>
                    </a:cubicBezTo>
                    <a:cubicBezTo>
                      <a:pt x="105" y="806"/>
                      <a:pt x="105" y="806"/>
                      <a:pt x="105" y="806"/>
                    </a:cubicBezTo>
                    <a:cubicBezTo>
                      <a:pt x="831" y="806"/>
                      <a:pt x="831" y="806"/>
                      <a:pt x="831" y="806"/>
                    </a:cubicBezTo>
                    <a:cubicBezTo>
                      <a:pt x="836" y="806"/>
                      <a:pt x="840" y="802"/>
                      <a:pt x="840" y="797"/>
                    </a:cubicBezTo>
                    <a:cubicBezTo>
                      <a:pt x="840" y="89"/>
                      <a:pt x="840" y="89"/>
                      <a:pt x="840" y="89"/>
                    </a:cubicBezTo>
                    <a:cubicBezTo>
                      <a:pt x="840" y="84"/>
                      <a:pt x="836" y="80"/>
                      <a:pt x="831" y="80"/>
                    </a:cubicBezTo>
                    <a:close/>
                    <a:moveTo>
                      <a:pt x="57" y="17"/>
                    </a:moveTo>
                    <a:cubicBezTo>
                      <a:pt x="97" y="17"/>
                      <a:pt x="97" y="17"/>
                      <a:pt x="97" y="17"/>
                    </a:cubicBezTo>
                    <a:cubicBezTo>
                      <a:pt x="97" y="692"/>
                      <a:pt x="97" y="692"/>
                      <a:pt x="97" y="692"/>
                    </a:cubicBezTo>
                    <a:cubicBezTo>
                      <a:pt x="57" y="692"/>
                      <a:pt x="57" y="692"/>
                      <a:pt x="57" y="692"/>
                    </a:cubicBezTo>
                    <a:cubicBezTo>
                      <a:pt x="41" y="692"/>
                      <a:pt x="27" y="698"/>
                      <a:pt x="17" y="708"/>
                    </a:cubicBezTo>
                    <a:cubicBezTo>
                      <a:pt x="17" y="57"/>
                      <a:pt x="17" y="57"/>
                      <a:pt x="17" y="57"/>
                    </a:cubicBezTo>
                    <a:cubicBezTo>
                      <a:pt x="17" y="35"/>
                      <a:pt x="35" y="17"/>
                      <a:pt x="57" y="17"/>
                    </a:cubicBezTo>
                    <a:close/>
                    <a:moveTo>
                      <a:pt x="823" y="788"/>
                    </a:moveTo>
                    <a:cubicBezTo>
                      <a:pt x="105" y="788"/>
                      <a:pt x="105" y="788"/>
                      <a:pt x="105" y="788"/>
                    </a:cubicBezTo>
                    <a:cubicBezTo>
                      <a:pt x="95" y="788"/>
                      <a:pt x="95" y="788"/>
                      <a:pt x="95" y="788"/>
                    </a:cubicBezTo>
                    <a:cubicBezTo>
                      <a:pt x="57" y="788"/>
                      <a:pt x="57" y="788"/>
                      <a:pt x="57" y="788"/>
                    </a:cubicBezTo>
                    <a:cubicBezTo>
                      <a:pt x="35" y="788"/>
                      <a:pt x="17" y="771"/>
                      <a:pt x="17" y="749"/>
                    </a:cubicBezTo>
                    <a:cubicBezTo>
                      <a:pt x="17" y="727"/>
                      <a:pt x="35" y="709"/>
                      <a:pt x="57" y="709"/>
                    </a:cubicBezTo>
                    <a:cubicBezTo>
                      <a:pt x="105" y="709"/>
                      <a:pt x="105" y="709"/>
                      <a:pt x="105" y="709"/>
                    </a:cubicBezTo>
                    <a:cubicBezTo>
                      <a:pt x="110" y="709"/>
                      <a:pt x="114" y="705"/>
                      <a:pt x="114" y="700"/>
                    </a:cubicBezTo>
                    <a:cubicBezTo>
                      <a:pt x="114" y="98"/>
                      <a:pt x="114" y="98"/>
                      <a:pt x="114" y="98"/>
                    </a:cubicBezTo>
                    <a:cubicBezTo>
                      <a:pt x="823" y="98"/>
                      <a:pt x="823" y="98"/>
                      <a:pt x="823" y="98"/>
                    </a:cubicBezTo>
                    <a:lnTo>
                      <a:pt x="823" y="788"/>
                    </a:lnTo>
                    <a:close/>
                  </a:path>
                </a:pathLst>
              </a:custGeom>
              <a:noFill/>
              <a:ln w="6350" cap="flat" cmpd="sng">
                <a:solidFill>
                  <a:schemeClr val="accent1"/>
                </a:solidFill>
                <a:prstDash val="solid"/>
                <a:round/>
                <a:headEnd type="none" w="sm" len="sm"/>
                <a:tailEnd type="none" w="sm" len="sm"/>
              </a:ln>
            </p:spPr>
            <p:txBody>
              <a:bodyPr spcFirstLastPara="1" wrap="square" lIns="91422" tIns="45697" rIns="91422" bIns="45697" anchor="t" anchorCtr="0">
                <a:noAutofit/>
              </a:bodyPr>
              <a:lstStyle/>
              <a:p>
                <a:pPr defTabSz="829549">
                  <a:buClr>
                    <a:srgbClr val="000000"/>
                  </a:buClr>
                </a:pPr>
                <a:endParaRPr sz="1801" kern="0">
                  <a:solidFill>
                    <a:srgbClr val="444444"/>
                  </a:solidFill>
                  <a:highlight>
                    <a:srgbClr val="FFFF00"/>
                  </a:highlight>
                  <a:latin typeface="Calibri"/>
                  <a:ea typeface="Calibri"/>
                  <a:cs typeface="Calibri"/>
                  <a:sym typeface="Calibri"/>
                </a:endParaRPr>
              </a:p>
            </p:txBody>
          </p:sp>
          <p:sp>
            <p:nvSpPr>
              <p:cNvPr id="30" name="Google Shape;586;p30">
                <a:extLst>
                  <a:ext uri="{FF2B5EF4-FFF2-40B4-BE49-F238E27FC236}">
                    <a16:creationId xmlns:a16="http://schemas.microsoft.com/office/drawing/2014/main" id="{CC271DE2-2D86-0B4A-591F-DD3BD6AE75F1}"/>
                  </a:ext>
                </a:extLst>
              </p:cNvPr>
              <p:cNvSpPr/>
              <p:nvPr/>
            </p:nvSpPr>
            <p:spPr>
              <a:xfrm>
                <a:off x="11005647" y="2167089"/>
                <a:ext cx="282550" cy="266407"/>
              </a:xfrm>
              <a:custGeom>
                <a:avLst/>
                <a:gdLst/>
                <a:ahLst/>
                <a:cxnLst/>
                <a:rect l="l" t="t" r="r" b="b"/>
                <a:pathLst>
                  <a:path w="549" h="537" extrusionOk="0">
                    <a:moveTo>
                      <a:pt x="4" y="226"/>
                    </a:moveTo>
                    <a:cubicBezTo>
                      <a:pt x="71" y="293"/>
                      <a:pt x="71" y="293"/>
                      <a:pt x="71" y="293"/>
                    </a:cubicBezTo>
                    <a:cubicBezTo>
                      <a:pt x="73" y="295"/>
                      <a:pt x="75" y="296"/>
                      <a:pt x="77" y="296"/>
                    </a:cubicBezTo>
                    <a:cubicBezTo>
                      <a:pt x="79" y="296"/>
                      <a:pt x="81" y="295"/>
                      <a:pt x="83" y="293"/>
                    </a:cubicBezTo>
                    <a:cubicBezTo>
                      <a:pt x="148" y="229"/>
                      <a:pt x="148" y="229"/>
                      <a:pt x="148" y="229"/>
                    </a:cubicBezTo>
                    <a:cubicBezTo>
                      <a:pt x="295" y="229"/>
                      <a:pt x="295" y="229"/>
                      <a:pt x="295" y="229"/>
                    </a:cubicBezTo>
                    <a:cubicBezTo>
                      <a:pt x="437" y="229"/>
                      <a:pt x="437" y="229"/>
                      <a:pt x="437" y="229"/>
                    </a:cubicBezTo>
                    <a:cubicBezTo>
                      <a:pt x="437" y="268"/>
                      <a:pt x="437" y="268"/>
                      <a:pt x="437" y="268"/>
                    </a:cubicBezTo>
                    <a:cubicBezTo>
                      <a:pt x="437" y="272"/>
                      <a:pt x="441" y="276"/>
                      <a:pt x="446" y="276"/>
                    </a:cubicBezTo>
                    <a:cubicBezTo>
                      <a:pt x="484" y="276"/>
                      <a:pt x="484" y="276"/>
                      <a:pt x="484" y="276"/>
                    </a:cubicBezTo>
                    <a:cubicBezTo>
                      <a:pt x="484" y="418"/>
                      <a:pt x="484" y="418"/>
                      <a:pt x="484" y="418"/>
                    </a:cubicBezTo>
                    <a:cubicBezTo>
                      <a:pt x="460" y="422"/>
                      <a:pt x="442" y="441"/>
                      <a:pt x="438" y="465"/>
                    </a:cubicBezTo>
                    <a:cubicBezTo>
                      <a:pt x="116" y="465"/>
                      <a:pt x="116" y="465"/>
                      <a:pt x="116" y="465"/>
                    </a:cubicBezTo>
                    <a:cubicBezTo>
                      <a:pt x="116" y="419"/>
                      <a:pt x="116" y="419"/>
                      <a:pt x="116" y="419"/>
                    </a:cubicBezTo>
                    <a:cubicBezTo>
                      <a:pt x="116" y="416"/>
                      <a:pt x="115" y="413"/>
                      <a:pt x="112" y="411"/>
                    </a:cubicBezTo>
                    <a:cubicBezTo>
                      <a:pt x="110" y="410"/>
                      <a:pt x="106" y="410"/>
                      <a:pt x="104" y="411"/>
                    </a:cubicBezTo>
                    <a:cubicBezTo>
                      <a:pt x="9" y="466"/>
                      <a:pt x="9" y="466"/>
                      <a:pt x="9" y="466"/>
                    </a:cubicBezTo>
                    <a:cubicBezTo>
                      <a:pt x="6" y="468"/>
                      <a:pt x="5" y="470"/>
                      <a:pt x="5" y="474"/>
                    </a:cubicBezTo>
                    <a:cubicBezTo>
                      <a:pt x="5" y="477"/>
                      <a:pt x="6" y="479"/>
                      <a:pt x="9" y="481"/>
                    </a:cubicBezTo>
                    <a:cubicBezTo>
                      <a:pt x="104" y="536"/>
                      <a:pt x="104" y="536"/>
                      <a:pt x="104" y="536"/>
                    </a:cubicBezTo>
                    <a:cubicBezTo>
                      <a:pt x="105" y="536"/>
                      <a:pt x="106" y="537"/>
                      <a:pt x="108" y="537"/>
                    </a:cubicBezTo>
                    <a:cubicBezTo>
                      <a:pt x="109" y="537"/>
                      <a:pt x="111" y="536"/>
                      <a:pt x="112" y="536"/>
                    </a:cubicBezTo>
                    <a:cubicBezTo>
                      <a:pt x="115" y="534"/>
                      <a:pt x="116" y="531"/>
                      <a:pt x="116" y="528"/>
                    </a:cubicBezTo>
                    <a:cubicBezTo>
                      <a:pt x="116" y="482"/>
                      <a:pt x="116" y="482"/>
                      <a:pt x="116" y="482"/>
                    </a:cubicBezTo>
                    <a:cubicBezTo>
                      <a:pt x="438" y="482"/>
                      <a:pt x="438" y="482"/>
                      <a:pt x="438" y="482"/>
                    </a:cubicBezTo>
                    <a:cubicBezTo>
                      <a:pt x="442" y="509"/>
                      <a:pt x="465" y="530"/>
                      <a:pt x="493" y="530"/>
                    </a:cubicBezTo>
                    <a:cubicBezTo>
                      <a:pt x="524" y="530"/>
                      <a:pt x="549" y="504"/>
                      <a:pt x="549" y="474"/>
                    </a:cubicBezTo>
                    <a:cubicBezTo>
                      <a:pt x="549" y="446"/>
                      <a:pt x="528" y="423"/>
                      <a:pt x="502" y="418"/>
                    </a:cubicBezTo>
                    <a:cubicBezTo>
                      <a:pt x="502" y="276"/>
                      <a:pt x="502" y="276"/>
                      <a:pt x="502" y="276"/>
                    </a:cubicBezTo>
                    <a:cubicBezTo>
                      <a:pt x="540" y="276"/>
                      <a:pt x="540" y="276"/>
                      <a:pt x="540" y="276"/>
                    </a:cubicBezTo>
                    <a:cubicBezTo>
                      <a:pt x="545" y="276"/>
                      <a:pt x="549" y="272"/>
                      <a:pt x="549" y="268"/>
                    </a:cubicBezTo>
                    <a:cubicBezTo>
                      <a:pt x="549" y="173"/>
                      <a:pt x="549" y="173"/>
                      <a:pt x="549" y="173"/>
                    </a:cubicBezTo>
                    <a:cubicBezTo>
                      <a:pt x="549" y="168"/>
                      <a:pt x="545" y="164"/>
                      <a:pt x="540" y="164"/>
                    </a:cubicBezTo>
                    <a:cubicBezTo>
                      <a:pt x="446" y="164"/>
                      <a:pt x="446" y="164"/>
                      <a:pt x="446" y="164"/>
                    </a:cubicBezTo>
                    <a:cubicBezTo>
                      <a:pt x="441" y="164"/>
                      <a:pt x="437" y="168"/>
                      <a:pt x="437" y="173"/>
                    </a:cubicBezTo>
                    <a:cubicBezTo>
                      <a:pt x="437" y="212"/>
                      <a:pt x="437" y="212"/>
                      <a:pt x="437" y="212"/>
                    </a:cubicBezTo>
                    <a:cubicBezTo>
                      <a:pt x="303" y="212"/>
                      <a:pt x="303" y="212"/>
                      <a:pt x="303" y="212"/>
                    </a:cubicBezTo>
                    <a:cubicBezTo>
                      <a:pt x="303" y="140"/>
                      <a:pt x="303" y="140"/>
                      <a:pt x="303" y="140"/>
                    </a:cubicBezTo>
                    <a:cubicBezTo>
                      <a:pt x="338" y="136"/>
                      <a:pt x="365" y="107"/>
                      <a:pt x="365" y="71"/>
                    </a:cubicBezTo>
                    <a:cubicBezTo>
                      <a:pt x="365" y="32"/>
                      <a:pt x="334" y="0"/>
                      <a:pt x="295" y="0"/>
                    </a:cubicBezTo>
                    <a:cubicBezTo>
                      <a:pt x="259" y="0"/>
                      <a:pt x="230" y="27"/>
                      <a:pt x="225" y="62"/>
                    </a:cubicBezTo>
                    <a:cubicBezTo>
                      <a:pt x="77" y="62"/>
                      <a:pt x="77" y="62"/>
                      <a:pt x="77" y="62"/>
                    </a:cubicBezTo>
                    <a:cubicBezTo>
                      <a:pt x="72" y="62"/>
                      <a:pt x="68" y="66"/>
                      <a:pt x="68" y="71"/>
                    </a:cubicBezTo>
                    <a:cubicBezTo>
                      <a:pt x="68" y="150"/>
                      <a:pt x="68" y="150"/>
                      <a:pt x="68" y="150"/>
                    </a:cubicBezTo>
                    <a:cubicBezTo>
                      <a:pt x="4" y="214"/>
                      <a:pt x="4" y="214"/>
                      <a:pt x="4" y="214"/>
                    </a:cubicBezTo>
                    <a:cubicBezTo>
                      <a:pt x="0" y="217"/>
                      <a:pt x="0" y="223"/>
                      <a:pt x="4" y="226"/>
                    </a:cubicBezTo>
                    <a:close/>
                    <a:moveTo>
                      <a:pt x="99" y="513"/>
                    </a:moveTo>
                    <a:cubicBezTo>
                      <a:pt x="30" y="474"/>
                      <a:pt x="30" y="474"/>
                      <a:pt x="30" y="474"/>
                    </a:cubicBezTo>
                    <a:cubicBezTo>
                      <a:pt x="99" y="434"/>
                      <a:pt x="99" y="434"/>
                      <a:pt x="99" y="434"/>
                    </a:cubicBezTo>
                    <a:lnTo>
                      <a:pt x="99" y="513"/>
                    </a:lnTo>
                    <a:close/>
                    <a:moveTo>
                      <a:pt x="532" y="474"/>
                    </a:moveTo>
                    <a:cubicBezTo>
                      <a:pt x="532" y="495"/>
                      <a:pt x="514" y="512"/>
                      <a:pt x="493" y="512"/>
                    </a:cubicBezTo>
                    <a:cubicBezTo>
                      <a:pt x="472" y="512"/>
                      <a:pt x="454" y="495"/>
                      <a:pt x="454" y="474"/>
                    </a:cubicBezTo>
                    <a:cubicBezTo>
                      <a:pt x="454" y="452"/>
                      <a:pt x="472" y="435"/>
                      <a:pt x="493" y="435"/>
                    </a:cubicBezTo>
                    <a:cubicBezTo>
                      <a:pt x="514" y="435"/>
                      <a:pt x="532" y="452"/>
                      <a:pt x="532" y="474"/>
                    </a:cubicBezTo>
                    <a:close/>
                    <a:moveTo>
                      <a:pt x="454" y="181"/>
                    </a:moveTo>
                    <a:cubicBezTo>
                      <a:pt x="532" y="181"/>
                      <a:pt x="532" y="181"/>
                      <a:pt x="532" y="181"/>
                    </a:cubicBezTo>
                    <a:cubicBezTo>
                      <a:pt x="532" y="259"/>
                      <a:pt x="532" y="259"/>
                      <a:pt x="532" y="259"/>
                    </a:cubicBezTo>
                    <a:cubicBezTo>
                      <a:pt x="454" y="259"/>
                      <a:pt x="454" y="259"/>
                      <a:pt x="454" y="259"/>
                    </a:cubicBezTo>
                    <a:lnTo>
                      <a:pt x="454" y="181"/>
                    </a:lnTo>
                    <a:close/>
                    <a:moveTo>
                      <a:pt x="295" y="17"/>
                    </a:moveTo>
                    <a:cubicBezTo>
                      <a:pt x="324" y="17"/>
                      <a:pt x="348" y="41"/>
                      <a:pt x="348" y="71"/>
                    </a:cubicBezTo>
                    <a:cubicBezTo>
                      <a:pt x="348" y="100"/>
                      <a:pt x="324" y="124"/>
                      <a:pt x="295" y="124"/>
                    </a:cubicBezTo>
                    <a:cubicBezTo>
                      <a:pt x="265" y="124"/>
                      <a:pt x="242" y="100"/>
                      <a:pt x="242" y="71"/>
                    </a:cubicBezTo>
                    <a:cubicBezTo>
                      <a:pt x="242" y="41"/>
                      <a:pt x="265" y="17"/>
                      <a:pt x="295" y="17"/>
                    </a:cubicBezTo>
                    <a:close/>
                    <a:moveTo>
                      <a:pt x="225" y="79"/>
                    </a:moveTo>
                    <a:cubicBezTo>
                      <a:pt x="229" y="111"/>
                      <a:pt x="254" y="136"/>
                      <a:pt x="286" y="140"/>
                    </a:cubicBezTo>
                    <a:cubicBezTo>
                      <a:pt x="286" y="212"/>
                      <a:pt x="286" y="212"/>
                      <a:pt x="286" y="212"/>
                    </a:cubicBezTo>
                    <a:cubicBezTo>
                      <a:pt x="148" y="212"/>
                      <a:pt x="148" y="212"/>
                      <a:pt x="148" y="212"/>
                    </a:cubicBezTo>
                    <a:cubicBezTo>
                      <a:pt x="86" y="150"/>
                      <a:pt x="86" y="150"/>
                      <a:pt x="86" y="150"/>
                    </a:cubicBezTo>
                    <a:cubicBezTo>
                      <a:pt x="86" y="79"/>
                      <a:pt x="86" y="79"/>
                      <a:pt x="86" y="79"/>
                    </a:cubicBezTo>
                    <a:lnTo>
                      <a:pt x="225" y="79"/>
                    </a:lnTo>
                    <a:close/>
                    <a:moveTo>
                      <a:pt x="77" y="165"/>
                    </a:moveTo>
                    <a:cubicBezTo>
                      <a:pt x="132" y="220"/>
                      <a:pt x="132" y="220"/>
                      <a:pt x="132" y="220"/>
                    </a:cubicBezTo>
                    <a:cubicBezTo>
                      <a:pt x="77" y="275"/>
                      <a:pt x="77" y="275"/>
                      <a:pt x="77" y="275"/>
                    </a:cubicBezTo>
                    <a:cubicBezTo>
                      <a:pt x="22" y="220"/>
                      <a:pt x="22" y="220"/>
                      <a:pt x="22" y="220"/>
                    </a:cubicBezTo>
                    <a:lnTo>
                      <a:pt x="77" y="165"/>
                    </a:lnTo>
                    <a:close/>
                  </a:path>
                </a:pathLst>
              </a:custGeom>
              <a:solidFill>
                <a:schemeClr val="accent1"/>
              </a:solidFill>
              <a:ln w="3175" cap="flat" cmpd="sng">
                <a:solidFill>
                  <a:schemeClr val="accent1"/>
                </a:solidFill>
                <a:prstDash val="solid"/>
                <a:round/>
                <a:headEnd type="none" w="sm" len="sm"/>
                <a:tailEnd type="none" w="sm" len="sm"/>
              </a:ln>
            </p:spPr>
            <p:txBody>
              <a:bodyPr spcFirstLastPara="1" wrap="square" lIns="91422" tIns="45697" rIns="91422" bIns="45697" anchor="t" anchorCtr="0">
                <a:noAutofit/>
              </a:bodyPr>
              <a:lstStyle/>
              <a:p>
                <a:pPr defTabSz="829549">
                  <a:buClr>
                    <a:srgbClr val="000000"/>
                  </a:buClr>
                </a:pPr>
                <a:endParaRPr sz="1801" kern="0">
                  <a:solidFill>
                    <a:srgbClr val="444444"/>
                  </a:solidFill>
                  <a:highlight>
                    <a:srgbClr val="FFFF00"/>
                  </a:highlight>
                  <a:latin typeface="Calibri"/>
                  <a:ea typeface="Calibri"/>
                  <a:cs typeface="Calibri"/>
                  <a:sym typeface="Calibri"/>
                </a:endParaRPr>
              </a:p>
            </p:txBody>
          </p:sp>
        </p:grpSp>
      </p:grpSp>
      <p:sp>
        <p:nvSpPr>
          <p:cNvPr id="47" name="Google Shape;574;p30">
            <a:extLst>
              <a:ext uri="{FF2B5EF4-FFF2-40B4-BE49-F238E27FC236}">
                <a16:creationId xmlns:a16="http://schemas.microsoft.com/office/drawing/2014/main" id="{288B7B49-D940-EE65-AFD5-45D2FC972FEC}"/>
              </a:ext>
            </a:extLst>
          </p:cNvPr>
          <p:cNvSpPr txBox="1">
            <a:spLocks/>
          </p:cNvSpPr>
          <p:nvPr/>
        </p:nvSpPr>
        <p:spPr>
          <a:xfrm>
            <a:off x="4523875" y="3083089"/>
            <a:ext cx="3319094" cy="3171870"/>
          </a:xfrm>
          <a:prstGeom prst="rect">
            <a:avLst/>
          </a:prstGeom>
          <a:noFill/>
          <a:ln>
            <a:noFill/>
          </a:ln>
        </p:spPr>
        <p:txBody>
          <a:bodyPr spcFirstLastPara="1" wrap="square" lIns="0" tIns="0" rIns="0" bIns="0" anchor="t" anchorCtr="0">
            <a:noAutofit/>
          </a:bodyPr>
          <a:lstStyle/>
          <a:p>
            <a:pPr defTabSz="829549">
              <a:lnSpc>
                <a:spcPts val="1633"/>
              </a:lnSpc>
              <a:buSzPct val="100000"/>
            </a:pPr>
            <a:r>
              <a:rPr lang="en-US" sz="1452" b="1" kern="0" dirty="0">
                <a:solidFill>
                  <a:srgbClr val="0F47F2"/>
                </a:solidFill>
                <a:latin typeface="Calibri" panose="020F0502020204030204"/>
                <a:ea typeface="Calibri"/>
                <a:cs typeface="Calibri"/>
                <a:sym typeface="Calibri"/>
              </a:rPr>
              <a:t>Comprehensive Data Collection Strategy</a:t>
            </a:r>
            <a:endParaRPr lang="en-US" sz="1270" b="1" kern="0" dirty="0">
              <a:solidFill>
                <a:srgbClr val="0F47F2"/>
              </a:solidFill>
              <a:latin typeface="Calibri" panose="020F0502020204030204"/>
              <a:ea typeface="Calibri"/>
              <a:cs typeface="Calibri"/>
              <a:sym typeface="Calibri"/>
            </a:endParaRPr>
          </a:p>
          <a:p>
            <a:pPr defTabSz="829549">
              <a:lnSpc>
                <a:spcPts val="1633"/>
              </a:lnSpc>
              <a:buClr>
                <a:srgbClr val="00B9FF"/>
              </a:buClr>
              <a:buSzPct val="100000"/>
            </a:pPr>
            <a:r>
              <a:rPr lang="en-US" sz="1270" kern="0" dirty="0">
                <a:solidFill>
                  <a:srgbClr val="000000"/>
                </a:solidFill>
                <a:latin typeface="Calibri" panose="020F0502020204030204"/>
                <a:ea typeface="Calibri"/>
                <a:cs typeface="Calibri"/>
                <a:sym typeface="Calibri"/>
              </a:rPr>
              <a:t>Establishing a robust data collection framework and implementing efficient methodologies to gather the required data.</a:t>
            </a:r>
          </a:p>
          <a:p>
            <a:pPr marL="157614" indent="-157614" defTabSz="829549">
              <a:lnSpc>
                <a:spcPts val="1633"/>
              </a:lnSpc>
              <a:buClr>
                <a:srgbClr val="0F47F2"/>
              </a:buClr>
              <a:buSzPct val="100000"/>
              <a:buFont typeface="Wingdings" panose="05000000000000000000" pitchFamily="2" charset="2"/>
              <a:buChar char="§"/>
            </a:pPr>
            <a:endParaRPr lang="en-US" sz="1270" kern="0" dirty="0">
              <a:solidFill>
                <a:srgbClr val="000000"/>
              </a:solidFill>
              <a:latin typeface="Calibri" panose="020F0502020204030204"/>
              <a:ea typeface="Calibri"/>
              <a:cs typeface="Calibri"/>
              <a:sym typeface="Calibri"/>
            </a:endParaRPr>
          </a:p>
          <a:p>
            <a:pPr defTabSz="829549">
              <a:lnSpc>
                <a:spcPts val="1633"/>
              </a:lnSpc>
              <a:buSzPct val="100000"/>
            </a:pPr>
            <a:r>
              <a:rPr lang="en-US" sz="1452" b="1" kern="0" dirty="0">
                <a:solidFill>
                  <a:srgbClr val="0F47F2"/>
                </a:solidFill>
                <a:latin typeface="Calibri" panose="020F0502020204030204"/>
                <a:ea typeface="Calibri"/>
                <a:cs typeface="Calibri"/>
                <a:sym typeface="Calibri"/>
              </a:rPr>
              <a:t>User-Centric Interface Design</a:t>
            </a:r>
          </a:p>
          <a:p>
            <a:pPr defTabSz="829549">
              <a:lnSpc>
                <a:spcPts val="1633"/>
              </a:lnSpc>
              <a:buClr>
                <a:srgbClr val="00B9FF"/>
              </a:buClr>
              <a:buSzPct val="100000"/>
            </a:pPr>
            <a:r>
              <a:rPr lang="en-US" sz="1270" kern="0" dirty="0">
                <a:solidFill>
                  <a:srgbClr val="000000"/>
                </a:solidFill>
                <a:latin typeface="Calibri" panose="020F0502020204030204"/>
                <a:ea typeface="Calibri"/>
                <a:cs typeface="Calibri"/>
                <a:sym typeface="Calibri"/>
              </a:rPr>
              <a:t>Crafting a user-friendly graphical user interface (GUI) that simplified the data collection process for the client</a:t>
            </a:r>
          </a:p>
          <a:p>
            <a:pPr marL="157614" indent="-157614" defTabSz="829549">
              <a:lnSpc>
                <a:spcPts val="1633"/>
              </a:lnSpc>
              <a:buClr>
                <a:srgbClr val="0F47F2"/>
              </a:buClr>
              <a:buSzPct val="100000"/>
              <a:buFont typeface="Wingdings" panose="05000000000000000000" pitchFamily="2" charset="2"/>
              <a:buChar char="§"/>
            </a:pPr>
            <a:endParaRPr lang="en-US" sz="1452" kern="0" dirty="0">
              <a:solidFill>
                <a:srgbClr val="0F47F2"/>
              </a:solidFill>
              <a:latin typeface="Calibri" panose="020F0502020204030204"/>
              <a:ea typeface="Calibri"/>
              <a:cs typeface="Calibri"/>
              <a:sym typeface="Calibri"/>
            </a:endParaRPr>
          </a:p>
          <a:p>
            <a:pPr defTabSz="829549">
              <a:lnSpc>
                <a:spcPts val="1633"/>
              </a:lnSpc>
              <a:buSzPct val="100000"/>
            </a:pPr>
            <a:r>
              <a:rPr lang="en-US" sz="1452" b="1" kern="0" dirty="0">
                <a:solidFill>
                  <a:srgbClr val="0F47F2"/>
                </a:solidFill>
                <a:latin typeface="Calibri" panose="020F0502020204030204"/>
                <a:ea typeface="Calibri"/>
                <a:cs typeface="Calibri"/>
                <a:sym typeface="Calibri"/>
              </a:rPr>
              <a:t>Data Quality Assurance</a:t>
            </a:r>
          </a:p>
          <a:p>
            <a:pPr defTabSz="829549">
              <a:lnSpc>
                <a:spcPts val="1633"/>
              </a:lnSpc>
              <a:buClr>
                <a:srgbClr val="00B9FF"/>
              </a:buClr>
              <a:buSzPct val="100000"/>
            </a:pPr>
            <a:r>
              <a:rPr lang="en-US" sz="1270" kern="0" dirty="0">
                <a:solidFill>
                  <a:srgbClr val="000000"/>
                </a:solidFill>
                <a:latin typeface="Calibri" panose="020F0502020204030204"/>
                <a:ea typeface="Calibri"/>
                <a:cs typeface="Calibri"/>
                <a:sym typeface="Calibri"/>
              </a:rPr>
              <a:t>Implementing rigorous cleaning and preprocessing techniques to ensure the integrity and reliability of the collected data. </a:t>
            </a:r>
          </a:p>
        </p:txBody>
      </p:sp>
      <p:grpSp>
        <p:nvGrpSpPr>
          <p:cNvPr id="33" name="Group 32">
            <a:extLst>
              <a:ext uri="{FF2B5EF4-FFF2-40B4-BE49-F238E27FC236}">
                <a16:creationId xmlns:a16="http://schemas.microsoft.com/office/drawing/2014/main" id="{BA11EE3D-44AE-4AA2-06D3-819C5D978E6F}"/>
              </a:ext>
            </a:extLst>
          </p:cNvPr>
          <p:cNvGrpSpPr/>
          <p:nvPr/>
        </p:nvGrpSpPr>
        <p:grpSpPr>
          <a:xfrm>
            <a:off x="778545" y="4455237"/>
            <a:ext cx="3279689" cy="787298"/>
            <a:chOff x="803725" y="4920772"/>
            <a:chExt cx="3615439" cy="867896"/>
          </a:xfrm>
        </p:grpSpPr>
        <p:sp>
          <p:nvSpPr>
            <p:cNvPr id="34" name="Google Shape;561;p30">
              <a:extLst>
                <a:ext uri="{FF2B5EF4-FFF2-40B4-BE49-F238E27FC236}">
                  <a16:creationId xmlns:a16="http://schemas.microsoft.com/office/drawing/2014/main" id="{1CD9C9B4-265E-2982-A1E5-282D4D7CD76F}"/>
                </a:ext>
              </a:extLst>
            </p:cNvPr>
            <p:cNvSpPr txBox="1">
              <a:spLocks/>
            </p:cNvSpPr>
            <p:nvPr/>
          </p:nvSpPr>
          <p:spPr>
            <a:xfrm>
              <a:off x="1437182" y="4920772"/>
              <a:ext cx="2981982" cy="867896"/>
            </a:xfrm>
            <a:prstGeom prst="rect">
              <a:avLst/>
            </a:prstGeom>
            <a:noFill/>
            <a:ln>
              <a:noFill/>
            </a:ln>
          </p:spPr>
          <p:txBody>
            <a:bodyPr spcFirstLastPara="1" wrap="square" lIns="0" tIns="0" rIns="0" bIns="0" anchor="t" anchorCtr="0">
              <a:noAutofit/>
            </a:bodyPr>
            <a:lstStyle/>
            <a:p>
              <a:pPr defTabSz="829549">
                <a:lnSpc>
                  <a:spcPts val="1633"/>
                </a:lnSpc>
                <a:buClr>
                  <a:srgbClr val="000000"/>
                </a:buClr>
              </a:pPr>
              <a:r>
                <a:rPr lang="en-US" sz="1270" kern="0" dirty="0">
                  <a:solidFill>
                    <a:srgbClr val="000000"/>
                  </a:solidFill>
                  <a:latin typeface="Calibri" panose="020F0502020204030204"/>
                  <a:ea typeface="Calibri"/>
                  <a:cs typeface="Calibri"/>
                  <a:sym typeface="Calibri"/>
                </a:rPr>
                <a:t>significantly reduce the time and efforts for creating and maintaining inventory records.</a:t>
              </a:r>
            </a:p>
          </p:txBody>
        </p:sp>
        <p:grpSp>
          <p:nvGrpSpPr>
            <p:cNvPr id="180" name="Group 179">
              <a:extLst>
                <a:ext uri="{FF2B5EF4-FFF2-40B4-BE49-F238E27FC236}">
                  <a16:creationId xmlns:a16="http://schemas.microsoft.com/office/drawing/2014/main" id="{7D721D98-2F3D-BE39-4A33-AF7458DDA7DA}"/>
                </a:ext>
              </a:extLst>
            </p:cNvPr>
            <p:cNvGrpSpPr/>
            <p:nvPr/>
          </p:nvGrpSpPr>
          <p:grpSpPr>
            <a:xfrm>
              <a:off x="803725" y="4920772"/>
              <a:ext cx="503992" cy="503992"/>
              <a:chOff x="803725" y="4811208"/>
              <a:chExt cx="503992" cy="503992"/>
            </a:xfrm>
          </p:grpSpPr>
          <p:sp>
            <p:nvSpPr>
              <p:cNvPr id="36" name="Google Shape;554;p30">
                <a:extLst>
                  <a:ext uri="{FF2B5EF4-FFF2-40B4-BE49-F238E27FC236}">
                    <a16:creationId xmlns:a16="http://schemas.microsoft.com/office/drawing/2014/main" id="{AE1A80AB-92C3-FEBF-8029-F670F717BF21}"/>
                  </a:ext>
                </a:extLst>
              </p:cNvPr>
              <p:cNvSpPr/>
              <p:nvPr/>
            </p:nvSpPr>
            <p:spPr>
              <a:xfrm>
                <a:off x="803725" y="4811208"/>
                <a:ext cx="503992" cy="503992"/>
              </a:xfrm>
              <a:prstGeom prst="ellipse">
                <a:avLst/>
              </a:prstGeom>
              <a:solidFill>
                <a:schemeClr val="accent1"/>
              </a:solidFill>
              <a:ln w="12700" cap="flat" cmpd="sng">
                <a:noFill/>
                <a:prstDash val="solid"/>
                <a:miter lim="800000"/>
                <a:headEnd type="none" w="sm" len="sm"/>
                <a:tailEnd type="none" w="sm" len="sm"/>
              </a:ln>
            </p:spPr>
            <p:txBody>
              <a:bodyPr spcFirstLastPara="1" wrap="square" lIns="91422" tIns="45697" rIns="91422" bIns="45697" anchor="ctr" anchorCtr="0">
                <a:noAutofit/>
              </a:bodyPr>
              <a:lstStyle/>
              <a:p>
                <a:pPr algn="ctr" defTabSz="829549">
                  <a:lnSpc>
                    <a:spcPts val="1633"/>
                  </a:lnSpc>
                  <a:buClr>
                    <a:srgbClr val="000000"/>
                  </a:buClr>
                </a:pPr>
                <a:endParaRPr sz="1452" kern="0" dirty="0">
                  <a:solidFill>
                    <a:srgbClr val="FFFFFF"/>
                  </a:solidFill>
                  <a:latin typeface="Calibri" panose="020F0502020204030204"/>
                  <a:ea typeface="Calibri"/>
                  <a:cs typeface="Calibri"/>
                  <a:sym typeface="Calibri"/>
                </a:endParaRPr>
              </a:p>
            </p:txBody>
          </p:sp>
          <p:sp>
            <p:nvSpPr>
              <p:cNvPr id="176" name="Freeform 8">
                <a:extLst>
                  <a:ext uri="{FF2B5EF4-FFF2-40B4-BE49-F238E27FC236}">
                    <a16:creationId xmlns:a16="http://schemas.microsoft.com/office/drawing/2014/main" id="{83AA069D-3D80-73AB-0884-9E5A8379FED1}"/>
                  </a:ext>
                </a:extLst>
              </p:cNvPr>
              <p:cNvSpPr>
                <a:spLocks/>
              </p:cNvSpPr>
              <p:nvPr/>
            </p:nvSpPr>
            <p:spPr bwMode="auto">
              <a:xfrm rot="4742745">
                <a:off x="872239" y="4916586"/>
                <a:ext cx="376479" cy="259422"/>
              </a:xfrm>
              <a:custGeom>
                <a:avLst/>
                <a:gdLst/>
                <a:ahLst/>
                <a:cxnLst>
                  <a:cxn ang="0">
                    <a:pos x="12" y="486"/>
                  </a:cxn>
                  <a:cxn ang="0">
                    <a:pos x="36" y="474"/>
                  </a:cxn>
                  <a:cxn ang="0">
                    <a:pos x="78" y="462"/>
                  </a:cxn>
                  <a:cxn ang="0">
                    <a:pos x="114" y="444"/>
                  </a:cxn>
                  <a:cxn ang="0">
                    <a:pos x="180" y="396"/>
                  </a:cxn>
                  <a:cxn ang="0">
                    <a:pos x="204" y="354"/>
                  </a:cxn>
                  <a:cxn ang="0">
                    <a:pos x="210" y="324"/>
                  </a:cxn>
                  <a:cxn ang="0">
                    <a:pos x="198" y="312"/>
                  </a:cxn>
                  <a:cxn ang="0">
                    <a:pos x="204" y="276"/>
                  </a:cxn>
                  <a:cxn ang="0">
                    <a:pos x="210" y="258"/>
                  </a:cxn>
                  <a:cxn ang="0">
                    <a:pos x="234" y="222"/>
                  </a:cxn>
                  <a:cxn ang="0">
                    <a:pos x="240" y="204"/>
                  </a:cxn>
                  <a:cxn ang="0">
                    <a:pos x="252" y="186"/>
                  </a:cxn>
                  <a:cxn ang="0">
                    <a:pos x="270" y="174"/>
                  </a:cxn>
                  <a:cxn ang="0">
                    <a:pos x="282" y="162"/>
                  </a:cxn>
                  <a:cxn ang="0">
                    <a:pos x="312" y="144"/>
                  </a:cxn>
                  <a:cxn ang="0">
                    <a:pos x="342" y="132"/>
                  </a:cxn>
                  <a:cxn ang="0">
                    <a:pos x="360" y="126"/>
                  </a:cxn>
                  <a:cxn ang="0">
                    <a:pos x="384" y="108"/>
                  </a:cxn>
                  <a:cxn ang="0">
                    <a:pos x="396" y="90"/>
                  </a:cxn>
                  <a:cxn ang="0">
                    <a:pos x="414" y="48"/>
                  </a:cxn>
                  <a:cxn ang="0">
                    <a:pos x="438" y="6"/>
                  </a:cxn>
                  <a:cxn ang="0">
                    <a:pos x="456" y="0"/>
                  </a:cxn>
                  <a:cxn ang="0">
                    <a:pos x="468" y="12"/>
                  </a:cxn>
                  <a:cxn ang="0">
                    <a:pos x="480" y="30"/>
                  </a:cxn>
                  <a:cxn ang="0">
                    <a:pos x="504" y="42"/>
                  </a:cxn>
                  <a:cxn ang="0">
                    <a:pos x="546" y="42"/>
                  </a:cxn>
                  <a:cxn ang="0">
                    <a:pos x="570" y="42"/>
                  </a:cxn>
                  <a:cxn ang="0">
                    <a:pos x="594" y="36"/>
                  </a:cxn>
                  <a:cxn ang="0">
                    <a:pos x="606" y="36"/>
                  </a:cxn>
                  <a:cxn ang="0">
                    <a:pos x="618" y="48"/>
                  </a:cxn>
                  <a:cxn ang="0">
                    <a:pos x="642" y="48"/>
                  </a:cxn>
                  <a:cxn ang="0">
                    <a:pos x="660" y="60"/>
                  </a:cxn>
                  <a:cxn ang="0">
                    <a:pos x="672" y="72"/>
                  </a:cxn>
                  <a:cxn ang="0">
                    <a:pos x="666" y="90"/>
                  </a:cxn>
                  <a:cxn ang="0">
                    <a:pos x="672" y="132"/>
                  </a:cxn>
                  <a:cxn ang="0">
                    <a:pos x="678" y="156"/>
                  </a:cxn>
                  <a:cxn ang="0">
                    <a:pos x="684" y="180"/>
                  </a:cxn>
                  <a:cxn ang="0">
                    <a:pos x="708" y="210"/>
                  </a:cxn>
                  <a:cxn ang="0">
                    <a:pos x="702" y="216"/>
                  </a:cxn>
                  <a:cxn ang="0">
                    <a:pos x="702" y="228"/>
                  </a:cxn>
                  <a:cxn ang="0">
                    <a:pos x="666" y="228"/>
                  </a:cxn>
                  <a:cxn ang="0">
                    <a:pos x="606" y="228"/>
                  </a:cxn>
                  <a:cxn ang="0">
                    <a:pos x="606" y="246"/>
                  </a:cxn>
                  <a:cxn ang="0">
                    <a:pos x="558" y="264"/>
                  </a:cxn>
                  <a:cxn ang="0">
                    <a:pos x="552" y="282"/>
                  </a:cxn>
                  <a:cxn ang="0">
                    <a:pos x="564" y="294"/>
                  </a:cxn>
                  <a:cxn ang="0">
                    <a:pos x="552" y="300"/>
                  </a:cxn>
                  <a:cxn ang="0">
                    <a:pos x="528" y="312"/>
                  </a:cxn>
                  <a:cxn ang="0">
                    <a:pos x="492" y="318"/>
                  </a:cxn>
                  <a:cxn ang="0">
                    <a:pos x="474" y="354"/>
                  </a:cxn>
                  <a:cxn ang="0">
                    <a:pos x="432" y="366"/>
                  </a:cxn>
                  <a:cxn ang="0">
                    <a:pos x="396" y="372"/>
                  </a:cxn>
                  <a:cxn ang="0">
                    <a:pos x="378" y="378"/>
                  </a:cxn>
                  <a:cxn ang="0">
                    <a:pos x="348" y="378"/>
                  </a:cxn>
                  <a:cxn ang="0">
                    <a:pos x="324" y="396"/>
                  </a:cxn>
                  <a:cxn ang="0">
                    <a:pos x="300" y="414"/>
                  </a:cxn>
                  <a:cxn ang="0">
                    <a:pos x="264" y="432"/>
                  </a:cxn>
                </a:cxnLst>
                <a:rect l="0" t="0" r="r" b="b"/>
                <a:pathLst>
                  <a:path w="714" h="492">
                    <a:moveTo>
                      <a:pt x="0" y="492"/>
                    </a:moveTo>
                    <a:lnTo>
                      <a:pt x="6" y="492"/>
                    </a:lnTo>
                    <a:lnTo>
                      <a:pt x="12" y="486"/>
                    </a:lnTo>
                    <a:lnTo>
                      <a:pt x="18" y="480"/>
                    </a:lnTo>
                    <a:lnTo>
                      <a:pt x="18" y="474"/>
                    </a:lnTo>
                    <a:lnTo>
                      <a:pt x="36" y="474"/>
                    </a:lnTo>
                    <a:lnTo>
                      <a:pt x="60" y="468"/>
                    </a:lnTo>
                    <a:lnTo>
                      <a:pt x="66" y="468"/>
                    </a:lnTo>
                    <a:lnTo>
                      <a:pt x="78" y="462"/>
                    </a:lnTo>
                    <a:lnTo>
                      <a:pt x="102" y="456"/>
                    </a:lnTo>
                    <a:lnTo>
                      <a:pt x="102" y="450"/>
                    </a:lnTo>
                    <a:lnTo>
                      <a:pt x="114" y="444"/>
                    </a:lnTo>
                    <a:lnTo>
                      <a:pt x="126" y="432"/>
                    </a:lnTo>
                    <a:lnTo>
                      <a:pt x="156" y="414"/>
                    </a:lnTo>
                    <a:lnTo>
                      <a:pt x="180" y="396"/>
                    </a:lnTo>
                    <a:lnTo>
                      <a:pt x="192" y="372"/>
                    </a:lnTo>
                    <a:lnTo>
                      <a:pt x="204" y="360"/>
                    </a:lnTo>
                    <a:lnTo>
                      <a:pt x="204" y="354"/>
                    </a:lnTo>
                    <a:lnTo>
                      <a:pt x="210" y="342"/>
                    </a:lnTo>
                    <a:lnTo>
                      <a:pt x="216" y="330"/>
                    </a:lnTo>
                    <a:lnTo>
                      <a:pt x="210" y="324"/>
                    </a:lnTo>
                    <a:lnTo>
                      <a:pt x="204" y="318"/>
                    </a:lnTo>
                    <a:lnTo>
                      <a:pt x="198" y="318"/>
                    </a:lnTo>
                    <a:lnTo>
                      <a:pt x="198" y="312"/>
                    </a:lnTo>
                    <a:lnTo>
                      <a:pt x="204" y="306"/>
                    </a:lnTo>
                    <a:lnTo>
                      <a:pt x="198" y="288"/>
                    </a:lnTo>
                    <a:lnTo>
                      <a:pt x="204" y="276"/>
                    </a:lnTo>
                    <a:lnTo>
                      <a:pt x="198" y="270"/>
                    </a:lnTo>
                    <a:lnTo>
                      <a:pt x="204" y="264"/>
                    </a:lnTo>
                    <a:lnTo>
                      <a:pt x="210" y="258"/>
                    </a:lnTo>
                    <a:lnTo>
                      <a:pt x="210" y="252"/>
                    </a:lnTo>
                    <a:lnTo>
                      <a:pt x="228" y="234"/>
                    </a:lnTo>
                    <a:lnTo>
                      <a:pt x="234" y="222"/>
                    </a:lnTo>
                    <a:lnTo>
                      <a:pt x="234" y="216"/>
                    </a:lnTo>
                    <a:lnTo>
                      <a:pt x="234" y="210"/>
                    </a:lnTo>
                    <a:lnTo>
                      <a:pt x="240" y="204"/>
                    </a:lnTo>
                    <a:lnTo>
                      <a:pt x="234" y="204"/>
                    </a:lnTo>
                    <a:lnTo>
                      <a:pt x="246" y="198"/>
                    </a:lnTo>
                    <a:lnTo>
                      <a:pt x="252" y="186"/>
                    </a:lnTo>
                    <a:lnTo>
                      <a:pt x="258" y="186"/>
                    </a:lnTo>
                    <a:lnTo>
                      <a:pt x="264" y="180"/>
                    </a:lnTo>
                    <a:lnTo>
                      <a:pt x="270" y="174"/>
                    </a:lnTo>
                    <a:lnTo>
                      <a:pt x="276" y="168"/>
                    </a:lnTo>
                    <a:lnTo>
                      <a:pt x="276" y="162"/>
                    </a:lnTo>
                    <a:lnTo>
                      <a:pt x="282" y="162"/>
                    </a:lnTo>
                    <a:lnTo>
                      <a:pt x="288" y="156"/>
                    </a:lnTo>
                    <a:lnTo>
                      <a:pt x="294" y="150"/>
                    </a:lnTo>
                    <a:lnTo>
                      <a:pt x="312" y="144"/>
                    </a:lnTo>
                    <a:lnTo>
                      <a:pt x="330" y="138"/>
                    </a:lnTo>
                    <a:lnTo>
                      <a:pt x="336" y="138"/>
                    </a:lnTo>
                    <a:lnTo>
                      <a:pt x="342" y="132"/>
                    </a:lnTo>
                    <a:lnTo>
                      <a:pt x="348" y="132"/>
                    </a:lnTo>
                    <a:lnTo>
                      <a:pt x="354" y="126"/>
                    </a:lnTo>
                    <a:lnTo>
                      <a:pt x="360" y="126"/>
                    </a:lnTo>
                    <a:lnTo>
                      <a:pt x="366" y="120"/>
                    </a:lnTo>
                    <a:lnTo>
                      <a:pt x="378" y="114"/>
                    </a:lnTo>
                    <a:lnTo>
                      <a:pt x="384" y="108"/>
                    </a:lnTo>
                    <a:lnTo>
                      <a:pt x="390" y="102"/>
                    </a:lnTo>
                    <a:lnTo>
                      <a:pt x="390" y="96"/>
                    </a:lnTo>
                    <a:lnTo>
                      <a:pt x="396" y="90"/>
                    </a:lnTo>
                    <a:lnTo>
                      <a:pt x="402" y="84"/>
                    </a:lnTo>
                    <a:lnTo>
                      <a:pt x="408" y="60"/>
                    </a:lnTo>
                    <a:lnTo>
                      <a:pt x="414" y="48"/>
                    </a:lnTo>
                    <a:lnTo>
                      <a:pt x="420" y="42"/>
                    </a:lnTo>
                    <a:lnTo>
                      <a:pt x="432" y="6"/>
                    </a:lnTo>
                    <a:lnTo>
                      <a:pt x="438" y="6"/>
                    </a:lnTo>
                    <a:lnTo>
                      <a:pt x="444" y="6"/>
                    </a:lnTo>
                    <a:lnTo>
                      <a:pt x="450" y="6"/>
                    </a:lnTo>
                    <a:lnTo>
                      <a:pt x="456" y="0"/>
                    </a:lnTo>
                    <a:lnTo>
                      <a:pt x="462" y="0"/>
                    </a:lnTo>
                    <a:lnTo>
                      <a:pt x="468" y="6"/>
                    </a:lnTo>
                    <a:lnTo>
                      <a:pt x="468" y="12"/>
                    </a:lnTo>
                    <a:lnTo>
                      <a:pt x="468" y="24"/>
                    </a:lnTo>
                    <a:lnTo>
                      <a:pt x="474" y="24"/>
                    </a:lnTo>
                    <a:lnTo>
                      <a:pt x="480" y="30"/>
                    </a:lnTo>
                    <a:lnTo>
                      <a:pt x="492" y="36"/>
                    </a:lnTo>
                    <a:lnTo>
                      <a:pt x="498" y="42"/>
                    </a:lnTo>
                    <a:lnTo>
                      <a:pt x="504" y="42"/>
                    </a:lnTo>
                    <a:lnTo>
                      <a:pt x="522" y="48"/>
                    </a:lnTo>
                    <a:lnTo>
                      <a:pt x="540" y="42"/>
                    </a:lnTo>
                    <a:lnTo>
                      <a:pt x="546" y="42"/>
                    </a:lnTo>
                    <a:lnTo>
                      <a:pt x="552" y="42"/>
                    </a:lnTo>
                    <a:lnTo>
                      <a:pt x="558" y="36"/>
                    </a:lnTo>
                    <a:lnTo>
                      <a:pt x="570" y="42"/>
                    </a:lnTo>
                    <a:lnTo>
                      <a:pt x="582" y="42"/>
                    </a:lnTo>
                    <a:lnTo>
                      <a:pt x="588" y="42"/>
                    </a:lnTo>
                    <a:lnTo>
                      <a:pt x="594" y="36"/>
                    </a:lnTo>
                    <a:lnTo>
                      <a:pt x="600" y="30"/>
                    </a:lnTo>
                    <a:lnTo>
                      <a:pt x="600" y="36"/>
                    </a:lnTo>
                    <a:lnTo>
                      <a:pt x="606" y="36"/>
                    </a:lnTo>
                    <a:lnTo>
                      <a:pt x="606" y="42"/>
                    </a:lnTo>
                    <a:lnTo>
                      <a:pt x="612" y="48"/>
                    </a:lnTo>
                    <a:lnTo>
                      <a:pt x="618" y="48"/>
                    </a:lnTo>
                    <a:lnTo>
                      <a:pt x="624" y="48"/>
                    </a:lnTo>
                    <a:lnTo>
                      <a:pt x="630" y="48"/>
                    </a:lnTo>
                    <a:lnTo>
                      <a:pt x="642" y="48"/>
                    </a:lnTo>
                    <a:lnTo>
                      <a:pt x="642" y="54"/>
                    </a:lnTo>
                    <a:lnTo>
                      <a:pt x="654" y="60"/>
                    </a:lnTo>
                    <a:lnTo>
                      <a:pt x="660" y="60"/>
                    </a:lnTo>
                    <a:lnTo>
                      <a:pt x="660" y="66"/>
                    </a:lnTo>
                    <a:lnTo>
                      <a:pt x="666" y="66"/>
                    </a:lnTo>
                    <a:lnTo>
                      <a:pt x="672" y="72"/>
                    </a:lnTo>
                    <a:lnTo>
                      <a:pt x="666" y="78"/>
                    </a:lnTo>
                    <a:lnTo>
                      <a:pt x="672" y="84"/>
                    </a:lnTo>
                    <a:lnTo>
                      <a:pt x="666" y="90"/>
                    </a:lnTo>
                    <a:lnTo>
                      <a:pt x="678" y="108"/>
                    </a:lnTo>
                    <a:lnTo>
                      <a:pt x="672" y="126"/>
                    </a:lnTo>
                    <a:lnTo>
                      <a:pt x="672" y="132"/>
                    </a:lnTo>
                    <a:lnTo>
                      <a:pt x="678" y="138"/>
                    </a:lnTo>
                    <a:lnTo>
                      <a:pt x="678" y="144"/>
                    </a:lnTo>
                    <a:lnTo>
                      <a:pt x="678" y="156"/>
                    </a:lnTo>
                    <a:lnTo>
                      <a:pt x="678" y="162"/>
                    </a:lnTo>
                    <a:lnTo>
                      <a:pt x="684" y="174"/>
                    </a:lnTo>
                    <a:lnTo>
                      <a:pt x="684" y="180"/>
                    </a:lnTo>
                    <a:lnTo>
                      <a:pt x="690" y="192"/>
                    </a:lnTo>
                    <a:lnTo>
                      <a:pt x="714" y="204"/>
                    </a:lnTo>
                    <a:lnTo>
                      <a:pt x="708" y="210"/>
                    </a:lnTo>
                    <a:lnTo>
                      <a:pt x="702" y="210"/>
                    </a:lnTo>
                    <a:lnTo>
                      <a:pt x="696" y="216"/>
                    </a:lnTo>
                    <a:lnTo>
                      <a:pt x="702" y="216"/>
                    </a:lnTo>
                    <a:lnTo>
                      <a:pt x="696" y="222"/>
                    </a:lnTo>
                    <a:lnTo>
                      <a:pt x="702" y="222"/>
                    </a:lnTo>
                    <a:lnTo>
                      <a:pt x="702" y="228"/>
                    </a:lnTo>
                    <a:lnTo>
                      <a:pt x="696" y="228"/>
                    </a:lnTo>
                    <a:lnTo>
                      <a:pt x="684" y="228"/>
                    </a:lnTo>
                    <a:lnTo>
                      <a:pt x="666" y="228"/>
                    </a:lnTo>
                    <a:lnTo>
                      <a:pt x="636" y="222"/>
                    </a:lnTo>
                    <a:lnTo>
                      <a:pt x="612" y="228"/>
                    </a:lnTo>
                    <a:lnTo>
                      <a:pt x="606" y="228"/>
                    </a:lnTo>
                    <a:lnTo>
                      <a:pt x="600" y="234"/>
                    </a:lnTo>
                    <a:lnTo>
                      <a:pt x="606" y="240"/>
                    </a:lnTo>
                    <a:lnTo>
                      <a:pt x="606" y="246"/>
                    </a:lnTo>
                    <a:lnTo>
                      <a:pt x="606" y="252"/>
                    </a:lnTo>
                    <a:lnTo>
                      <a:pt x="558" y="258"/>
                    </a:lnTo>
                    <a:lnTo>
                      <a:pt x="558" y="264"/>
                    </a:lnTo>
                    <a:lnTo>
                      <a:pt x="558" y="270"/>
                    </a:lnTo>
                    <a:lnTo>
                      <a:pt x="552" y="276"/>
                    </a:lnTo>
                    <a:lnTo>
                      <a:pt x="552" y="282"/>
                    </a:lnTo>
                    <a:lnTo>
                      <a:pt x="552" y="288"/>
                    </a:lnTo>
                    <a:lnTo>
                      <a:pt x="558" y="288"/>
                    </a:lnTo>
                    <a:lnTo>
                      <a:pt x="564" y="294"/>
                    </a:lnTo>
                    <a:lnTo>
                      <a:pt x="564" y="300"/>
                    </a:lnTo>
                    <a:lnTo>
                      <a:pt x="558" y="300"/>
                    </a:lnTo>
                    <a:lnTo>
                      <a:pt x="552" y="300"/>
                    </a:lnTo>
                    <a:lnTo>
                      <a:pt x="546" y="300"/>
                    </a:lnTo>
                    <a:lnTo>
                      <a:pt x="534" y="306"/>
                    </a:lnTo>
                    <a:lnTo>
                      <a:pt x="528" y="312"/>
                    </a:lnTo>
                    <a:lnTo>
                      <a:pt x="516" y="312"/>
                    </a:lnTo>
                    <a:lnTo>
                      <a:pt x="498" y="312"/>
                    </a:lnTo>
                    <a:lnTo>
                      <a:pt x="492" y="318"/>
                    </a:lnTo>
                    <a:lnTo>
                      <a:pt x="480" y="336"/>
                    </a:lnTo>
                    <a:lnTo>
                      <a:pt x="480" y="342"/>
                    </a:lnTo>
                    <a:lnTo>
                      <a:pt x="474" y="354"/>
                    </a:lnTo>
                    <a:lnTo>
                      <a:pt x="450" y="366"/>
                    </a:lnTo>
                    <a:lnTo>
                      <a:pt x="438" y="366"/>
                    </a:lnTo>
                    <a:lnTo>
                      <a:pt x="432" y="366"/>
                    </a:lnTo>
                    <a:lnTo>
                      <a:pt x="420" y="372"/>
                    </a:lnTo>
                    <a:lnTo>
                      <a:pt x="402" y="372"/>
                    </a:lnTo>
                    <a:lnTo>
                      <a:pt x="396" y="372"/>
                    </a:lnTo>
                    <a:lnTo>
                      <a:pt x="390" y="378"/>
                    </a:lnTo>
                    <a:lnTo>
                      <a:pt x="384" y="378"/>
                    </a:lnTo>
                    <a:lnTo>
                      <a:pt x="378" y="378"/>
                    </a:lnTo>
                    <a:lnTo>
                      <a:pt x="366" y="378"/>
                    </a:lnTo>
                    <a:lnTo>
                      <a:pt x="360" y="378"/>
                    </a:lnTo>
                    <a:lnTo>
                      <a:pt x="348" y="378"/>
                    </a:lnTo>
                    <a:lnTo>
                      <a:pt x="336" y="390"/>
                    </a:lnTo>
                    <a:lnTo>
                      <a:pt x="324" y="390"/>
                    </a:lnTo>
                    <a:lnTo>
                      <a:pt x="324" y="396"/>
                    </a:lnTo>
                    <a:lnTo>
                      <a:pt x="318" y="396"/>
                    </a:lnTo>
                    <a:lnTo>
                      <a:pt x="306" y="408"/>
                    </a:lnTo>
                    <a:lnTo>
                      <a:pt x="300" y="414"/>
                    </a:lnTo>
                    <a:lnTo>
                      <a:pt x="282" y="420"/>
                    </a:lnTo>
                    <a:lnTo>
                      <a:pt x="282" y="426"/>
                    </a:lnTo>
                    <a:lnTo>
                      <a:pt x="264" y="432"/>
                    </a:lnTo>
                    <a:lnTo>
                      <a:pt x="264" y="492"/>
                    </a:lnTo>
                    <a:lnTo>
                      <a:pt x="0" y="492"/>
                    </a:lnTo>
                    <a:close/>
                  </a:path>
                </a:pathLst>
              </a:custGeom>
              <a:noFill/>
              <a:ln w="6350" cmpd="sng">
                <a:solidFill>
                  <a:schemeClr val="bg1"/>
                </a:solidFill>
                <a:round/>
                <a:headEnd/>
                <a:tailEnd/>
              </a:ln>
              <a:effectLst/>
            </p:spPr>
            <p:txBody>
              <a:bodyPr vert="horz" wrap="square" lIns="91435" tIns="45718" rIns="91435" bIns="45718" numCol="1" anchor="t" anchorCtr="0" compatLnSpc="1">
                <a:prstTxWarp prst="textNoShape">
                  <a:avLst/>
                </a:prstTxWarp>
              </a:bodyPr>
              <a:lstStyle/>
              <a:p>
                <a:pPr defTabSz="829549">
                  <a:lnSpc>
                    <a:spcPts val="1633"/>
                  </a:lnSpc>
                  <a:buClr>
                    <a:srgbClr val="000000"/>
                  </a:buClr>
                </a:pPr>
                <a:endParaRPr lang="en-US" sz="1452" kern="0">
                  <a:solidFill>
                    <a:srgbClr val="000000"/>
                  </a:solidFill>
                  <a:latin typeface="Calibri" panose="020F0502020204030204"/>
                  <a:cs typeface="Arial"/>
                  <a:sym typeface="Arial"/>
                </a:endParaRPr>
              </a:p>
            </p:txBody>
          </p:sp>
        </p:grpSp>
      </p:grpSp>
      <p:grpSp>
        <p:nvGrpSpPr>
          <p:cNvPr id="32" name="Group 31">
            <a:extLst>
              <a:ext uri="{FF2B5EF4-FFF2-40B4-BE49-F238E27FC236}">
                <a16:creationId xmlns:a16="http://schemas.microsoft.com/office/drawing/2014/main" id="{36574DEA-07CE-36EC-9630-8524FD110C2E}"/>
              </a:ext>
            </a:extLst>
          </p:cNvPr>
          <p:cNvGrpSpPr/>
          <p:nvPr/>
        </p:nvGrpSpPr>
        <p:grpSpPr>
          <a:xfrm>
            <a:off x="778545" y="5424563"/>
            <a:ext cx="3097443" cy="710269"/>
            <a:chOff x="803725" y="5928056"/>
            <a:chExt cx="3414536" cy="782980"/>
          </a:xfrm>
        </p:grpSpPr>
        <p:sp>
          <p:nvSpPr>
            <p:cNvPr id="39" name="Google Shape;562;p30">
              <a:extLst>
                <a:ext uri="{FF2B5EF4-FFF2-40B4-BE49-F238E27FC236}">
                  <a16:creationId xmlns:a16="http://schemas.microsoft.com/office/drawing/2014/main" id="{2A7013BA-0A2D-A4DA-82DC-24805E241672}"/>
                </a:ext>
              </a:extLst>
            </p:cNvPr>
            <p:cNvSpPr txBox="1"/>
            <p:nvPr/>
          </p:nvSpPr>
          <p:spPr>
            <a:xfrm>
              <a:off x="1437182" y="5928056"/>
              <a:ext cx="2781079" cy="782980"/>
            </a:xfrm>
            <a:prstGeom prst="rect">
              <a:avLst/>
            </a:prstGeom>
            <a:noFill/>
            <a:ln>
              <a:noFill/>
            </a:ln>
          </p:spPr>
          <p:txBody>
            <a:bodyPr spcFirstLastPara="1" vert="horz" wrap="square" lIns="0" tIns="0" rIns="0" bIns="0" anchor="t" anchorCtr="0">
              <a:noAutofit/>
            </a:bodyPr>
            <a:lstStyle/>
            <a:p>
              <a:pPr defTabSz="829549">
                <a:lnSpc>
                  <a:spcPts val="1633"/>
                </a:lnSpc>
                <a:buClr>
                  <a:srgbClr val="000000"/>
                </a:buClr>
              </a:pPr>
              <a:r>
                <a:rPr lang="en-US" sz="1270" kern="0" dirty="0">
                  <a:solidFill>
                    <a:srgbClr val="000000"/>
                  </a:solidFill>
                  <a:latin typeface="Calibri" panose="020F0502020204030204"/>
                  <a:ea typeface="Calibri"/>
                  <a:cs typeface="Calibri"/>
                  <a:sym typeface="Calibri"/>
                </a:rPr>
                <a:t>ensuring that inventory data is accurate and synchronized with finance systems. </a:t>
              </a:r>
            </a:p>
          </p:txBody>
        </p:sp>
        <p:grpSp>
          <p:nvGrpSpPr>
            <p:cNvPr id="179" name="Group 178">
              <a:extLst>
                <a:ext uri="{FF2B5EF4-FFF2-40B4-BE49-F238E27FC236}">
                  <a16:creationId xmlns:a16="http://schemas.microsoft.com/office/drawing/2014/main" id="{C46A55DE-BCF2-04E6-05C7-2EE14B93F4E0}"/>
                </a:ext>
              </a:extLst>
            </p:cNvPr>
            <p:cNvGrpSpPr/>
            <p:nvPr/>
          </p:nvGrpSpPr>
          <p:grpSpPr>
            <a:xfrm>
              <a:off x="803725" y="5928057"/>
              <a:ext cx="503992" cy="503992"/>
              <a:chOff x="803725" y="5691182"/>
              <a:chExt cx="503992" cy="503992"/>
            </a:xfrm>
          </p:grpSpPr>
          <p:sp>
            <p:nvSpPr>
              <p:cNvPr id="41" name="Google Shape;557;p30">
                <a:extLst>
                  <a:ext uri="{FF2B5EF4-FFF2-40B4-BE49-F238E27FC236}">
                    <a16:creationId xmlns:a16="http://schemas.microsoft.com/office/drawing/2014/main" id="{A8CAE4E5-54A4-E896-179A-92FB21D23C82}"/>
                  </a:ext>
                </a:extLst>
              </p:cNvPr>
              <p:cNvSpPr/>
              <p:nvPr/>
            </p:nvSpPr>
            <p:spPr>
              <a:xfrm>
                <a:off x="803725" y="5691182"/>
                <a:ext cx="503992" cy="503992"/>
              </a:xfrm>
              <a:prstGeom prst="ellipse">
                <a:avLst/>
              </a:prstGeom>
              <a:solidFill>
                <a:schemeClr val="accent1"/>
              </a:solidFill>
              <a:ln w="12700" cap="flat" cmpd="sng">
                <a:noFill/>
                <a:prstDash val="solid"/>
                <a:miter lim="800000"/>
                <a:headEnd type="none" w="sm" len="sm"/>
                <a:tailEnd type="none" w="sm" len="sm"/>
              </a:ln>
            </p:spPr>
            <p:txBody>
              <a:bodyPr spcFirstLastPara="1" wrap="square" lIns="91422" tIns="45697" rIns="91422" bIns="45697" anchor="ctr" anchorCtr="0">
                <a:noAutofit/>
              </a:bodyPr>
              <a:lstStyle/>
              <a:p>
                <a:pPr algn="ctr" defTabSz="829549">
                  <a:lnSpc>
                    <a:spcPts val="1633"/>
                  </a:lnSpc>
                  <a:buClr>
                    <a:srgbClr val="000000"/>
                  </a:buClr>
                </a:pPr>
                <a:endParaRPr sz="1452" kern="0">
                  <a:solidFill>
                    <a:srgbClr val="FFFFFF"/>
                  </a:solidFill>
                  <a:latin typeface="Calibri" panose="020F0502020204030204"/>
                  <a:ea typeface="Calibri"/>
                  <a:cs typeface="Calibri"/>
                  <a:sym typeface="Calibri"/>
                </a:endParaRPr>
              </a:p>
            </p:txBody>
          </p:sp>
          <p:pic>
            <p:nvPicPr>
              <p:cNvPr id="178" name="Graphic 177">
                <a:extLst>
                  <a:ext uri="{FF2B5EF4-FFF2-40B4-BE49-F238E27FC236}">
                    <a16:creationId xmlns:a16="http://schemas.microsoft.com/office/drawing/2014/main" id="{08B11E22-383D-60DA-111A-706DDE30D1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6475" y="5805420"/>
                <a:ext cx="338492" cy="275516"/>
              </a:xfrm>
              <a:prstGeom prst="rect">
                <a:avLst/>
              </a:prstGeom>
            </p:spPr>
          </p:pic>
        </p:grpSp>
      </p:grpSp>
      <p:sp>
        <p:nvSpPr>
          <p:cNvPr id="2" name="Google Shape;541;p30">
            <a:extLst>
              <a:ext uri="{FF2B5EF4-FFF2-40B4-BE49-F238E27FC236}">
                <a16:creationId xmlns:a16="http://schemas.microsoft.com/office/drawing/2014/main" id="{70B35DA0-55F3-97D3-61F0-F24C0C1B7488}"/>
              </a:ext>
            </a:extLst>
          </p:cNvPr>
          <p:cNvSpPr txBox="1"/>
          <p:nvPr/>
        </p:nvSpPr>
        <p:spPr>
          <a:xfrm>
            <a:off x="8998176" y="1901105"/>
            <a:ext cx="1710080" cy="284758"/>
          </a:xfrm>
          <a:prstGeom prst="rect">
            <a:avLst/>
          </a:prstGeom>
          <a:noFill/>
          <a:ln>
            <a:noFill/>
          </a:ln>
        </p:spPr>
        <p:txBody>
          <a:bodyPr spcFirstLastPara="1" wrap="square" lIns="0" tIns="0" rIns="0" bIns="0" anchor="t" anchorCtr="0">
            <a:spAutoFit/>
          </a:bodyPr>
          <a:lstStyle/>
          <a:p>
            <a:pPr algn="ctr" defTabSz="829549">
              <a:lnSpc>
                <a:spcPct val="85000"/>
              </a:lnSpc>
              <a:buClr>
                <a:srgbClr val="000000"/>
              </a:buClr>
            </a:pPr>
            <a:r>
              <a:rPr lang="en-IN" sz="2177" b="1" kern="0" dirty="0">
                <a:solidFill>
                  <a:srgbClr val="FFFFFF"/>
                </a:solidFill>
                <a:latin typeface="Calibri" panose="020F0502020204030204"/>
                <a:ea typeface="Franklin Gothic"/>
                <a:cs typeface="Franklin Gothic"/>
                <a:sym typeface="Franklin Gothic"/>
              </a:rPr>
              <a:t>Outcome</a:t>
            </a:r>
            <a:endParaRPr sz="2177" b="1" kern="0" dirty="0">
              <a:solidFill>
                <a:srgbClr val="000000"/>
              </a:solidFill>
              <a:latin typeface="Calibri" panose="020F0502020204030204"/>
              <a:cs typeface="Arial"/>
              <a:sym typeface="Arial"/>
            </a:endParaRPr>
          </a:p>
        </p:txBody>
      </p:sp>
      <p:sp>
        <p:nvSpPr>
          <p:cNvPr id="3" name="Google Shape;546;p30">
            <a:extLst>
              <a:ext uri="{FF2B5EF4-FFF2-40B4-BE49-F238E27FC236}">
                <a16:creationId xmlns:a16="http://schemas.microsoft.com/office/drawing/2014/main" id="{926F6433-AADB-48C1-48E3-3991E5BEA5CA}"/>
              </a:ext>
            </a:extLst>
          </p:cNvPr>
          <p:cNvSpPr txBox="1"/>
          <p:nvPr/>
        </p:nvSpPr>
        <p:spPr>
          <a:xfrm>
            <a:off x="1218521" y="1901105"/>
            <a:ext cx="2217491" cy="284758"/>
          </a:xfrm>
          <a:prstGeom prst="rect">
            <a:avLst/>
          </a:prstGeom>
          <a:noFill/>
          <a:ln>
            <a:noFill/>
          </a:ln>
        </p:spPr>
        <p:txBody>
          <a:bodyPr spcFirstLastPara="1" wrap="square" lIns="0" tIns="0" rIns="0" bIns="0" anchor="t" anchorCtr="0">
            <a:spAutoFit/>
          </a:bodyPr>
          <a:lstStyle/>
          <a:p>
            <a:pPr algn="ctr" defTabSz="829549">
              <a:lnSpc>
                <a:spcPct val="85000"/>
              </a:lnSpc>
              <a:buClr>
                <a:srgbClr val="000000"/>
              </a:buClr>
            </a:pPr>
            <a:r>
              <a:rPr lang="en-IN" sz="2177" b="1" kern="0" dirty="0">
                <a:solidFill>
                  <a:srgbClr val="FFFFFF"/>
                </a:solidFill>
                <a:latin typeface="Calibri" panose="020F0502020204030204"/>
                <a:ea typeface="Franklin Gothic"/>
                <a:cs typeface="Franklin Gothic"/>
                <a:sym typeface="Franklin Gothic"/>
              </a:rPr>
              <a:t>Client Challenge</a:t>
            </a:r>
            <a:endParaRPr sz="2177" b="1" kern="0" dirty="0">
              <a:solidFill>
                <a:srgbClr val="000000"/>
              </a:solidFill>
              <a:latin typeface="Calibri" panose="020F0502020204030204"/>
              <a:cs typeface="Arial"/>
              <a:sym typeface="Arial"/>
            </a:endParaRPr>
          </a:p>
        </p:txBody>
      </p:sp>
      <p:sp>
        <p:nvSpPr>
          <p:cNvPr id="31" name="Google Shape;567;p30">
            <a:extLst>
              <a:ext uri="{FF2B5EF4-FFF2-40B4-BE49-F238E27FC236}">
                <a16:creationId xmlns:a16="http://schemas.microsoft.com/office/drawing/2014/main" id="{93FF24BB-A9B2-328E-48EA-F20777E72020}"/>
              </a:ext>
            </a:extLst>
          </p:cNvPr>
          <p:cNvSpPr txBox="1"/>
          <p:nvPr/>
        </p:nvSpPr>
        <p:spPr>
          <a:xfrm>
            <a:off x="5210256" y="1901105"/>
            <a:ext cx="1759969" cy="284758"/>
          </a:xfrm>
          <a:prstGeom prst="rect">
            <a:avLst/>
          </a:prstGeom>
          <a:noFill/>
          <a:ln>
            <a:noFill/>
          </a:ln>
        </p:spPr>
        <p:txBody>
          <a:bodyPr spcFirstLastPara="1" wrap="square" lIns="0" tIns="0" rIns="0" bIns="0" anchor="t" anchorCtr="0">
            <a:spAutoFit/>
          </a:bodyPr>
          <a:lstStyle/>
          <a:p>
            <a:pPr algn="ctr" defTabSz="829549">
              <a:lnSpc>
                <a:spcPct val="85000"/>
              </a:lnSpc>
              <a:buClr>
                <a:srgbClr val="000000"/>
              </a:buClr>
            </a:pPr>
            <a:r>
              <a:rPr lang="en-IN" sz="2177" b="1" kern="0" dirty="0">
                <a:solidFill>
                  <a:srgbClr val="FFFFFF"/>
                </a:solidFill>
                <a:latin typeface="Calibri" panose="020F0502020204030204"/>
                <a:ea typeface="Franklin Gothic"/>
                <a:cs typeface="Franklin Gothic"/>
                <a:sym typeface="Franklin Gothic"/>
              </a:rPr>
              <a:t>Our Solution</a:t>
            </a:r>
            <a:endParaRPr sz="2177" b="1" kern="0" dirty="0">
              <a:solidFill>
                <a:srgbClr val="000000"/>
              </a:solidFill>
              <a:latin typeface="Calibri" panose="020F0502020204030204"/>
              <a:cs typeface="Arial"/>
              <a:sym typeface="Arial"/>
            </a:endParaRPr>
          </a:p>
        </p:txBody>
      </p:sp>
      <p:cxnSp>
        <p:nvCxnSpPr>
          <p:cNvPr id="35" name="Straight Connector 34">
            <a:extLst>
              <a:ext uri="{FF2B5EF4-FFF2-40B4-BE49-F238E27FC236}">
                <a16:creationId xmlns:a16="http://schemas.microsoft.com/office/drawing/2014/main" id="{10F44A0B-44A7-0066-B0BB-AFADDD7A462A}"/>
              </a:ext>
            </a:extLst>
          </p:cNvPr>
          <p:cNvCxnSpPr/>
          <p:nvPr/>
        </p:nvCxnSpPr>
        <p:spPr>
          <a:xfrm>
            <a:off x="694237" y="5333549"/>
            <a:ext cx="3266059"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324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rZzbFPeJl2HOzH79zldp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rZzbFPeJl2HOzH79zldp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rZzbFPeJl2HOzH79zldp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ZzbFPeJl2HOzH79zldpi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EOvDAAg8kg2cvbrebxA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rZzbFPeJl2HOzH79zldpi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rZzbFPeJl2HOzH79zldp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Office Theme">
  <a:themeElements>
    <a:clrScheme name="Infomineo_Dark Colors">
      <a:dk1>
        <a:srgbClr val="444444"/>
      </a:dk1>
      <a:lt1>
        <a:srgbClr val="FFFFFF"/>
      </a:lt1>
      <a:dk2>
        <a:srgbClr val="0F47F2"/>
      </a:dk2>
      <a:lt2>
        <a:srgbClr val="E6EBF5"/>
      </a:lt2>
      <a:accent1>
        <a:srgbClr val="00B9FF"/>
      </a:accent1>
      <a:accent2>
        <a:srgbClr val="BEBEBE"/>
      </a:accent2>
      <a:accent3>
        <a:srgbClr val="158177"/>
      </a:accent3>
      <a:accent4>
        <a:srgbClr val="00B050"/>
      </a:accent4>
      <a:accent5>
        <a:srgbClr val="FFD700"/>
      </a:accent5>
      <a:accent6>
        <a:srgbClr val="5014B4"/>
      </a:accent6>
      <a:hlink>
        <a:srgbClr val="0F47F2"/>
      </a:hlink>
      <a:folHlink>
        <a:srgbClr val="999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268</Words>
  <Application>Microsoft Office PowerPoint</Application>
  <PresentationFormat>Widescreen</PresentationFormat>
  <Paragraphs>30</Paragraphs>
  <Slides>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2" baseType="lpstr">
      <vt:lpstr>Arial</vt:lpstr>
      <vt:lpstr>Calibri</vt:lpstr>
      <vt:lpstr>Calibri Light</vt:lpstr>
      <vt:lpstr>Franklin Gothic</vt:lpstr>
      <vt:lpstr>Franklin Gothic Demi</vt:lpstr>
      <vt:lpstr>Libre Franklin</vt:lpstr>
      <vt:lpstr>Noto Sans Symbols</vt:lpstr>
      <vt:lpstr>Wingdings</vt:lpstr>
      <vt:lpstr>Wingdings 2</vt:lpstr>
      <vt:lpstr>2_Office Theme</vt:lpstr>
      <vt:lpstr>think-cell Slide</vt:lpstr>
      <vt:lpstr>Streamlining IT Inventory Management with Data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Streamlining IT Inventory Management with Data Analytics</dc:title>
  <dc:creator>Casa 3</dc:creator>
  <cp:lastModifiedBy>Casa 3</cp:lastModifiedBy>
  <cp:revision>1</cp:revision>
  <dcterms:created xsi:type="dcterms:W3CDTF">2023-09-07T13:54:09Z</dcterms:created>
  <dcterms:modified xsi:type="dcterms:W3CDTF">2023-09-07T14:14:14Z</dcterms:modified>
</cp:coreProperties>
</file>