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6" r:id="rId2"/>
  </p:sldMasterIdLst>
  <p:notesMasterIdLst>
    <p:notesMasterId r:id="rId13"/>
  </p:notesMasterIdLst>
  <p:sldIdLst>
    <p:sldId id="256" r:id="rId3"/>
    <p:sldId id="338" r:id="rId4"/>
    <p:sldId id="344" r:id="rId5"/>
    <p:sldId id="351" r:id="rId6"/>
    <p:sldId id="345" r:id="rId7"/>
    <p:sldId id="346" r:id="rId8"/>
    <p:sldId id="347" r:id="rId9"/>
    <p:sldId id="348" r:id="rId10"/>
    <p:sldId id="350" r:id="rId11"/>
    <p:sldId id="3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4BE"/>
    <a:srgbClr val="A21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D95E3-CC37-42F1-A63D-B4CE176F4555}" v="39" dt="2023-09-13T21:23:24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ickox-Young" userId="024e74506f1bac33" providerId="LiveId" clId="{7EFD95E3-CC37-42F1-A63D-B4CE176F4555}"/>
    <pc:docChg chg="undo redo custSel addSld delSld modSld delMainMaster">
      <pc:chgData name="Daniel Hickox-Young" userId="024e74506f1bac33" providerId="LiveId" clId="{7EFD95E3-CC37-42F1-A63D-B4CE176F4555}" dt="2023-09-13T22:12:57.507" v="1565" actId="20577"/>
      <pc:docMkLst>
        <pc:docMk/>
      </pc:docMkLst>
      <pc:sldChg chg="modSp mod">
        <pc:chgData name="Daniel Hickox-Young" userId="024e74506f1bac33" providerId="LiveId" clId="{7EFD95E3-CC37-42F1-A63D-B4CE176F4555}" dt="2023-09-13T02:08:15.375" v="1329" actId="20577"/>
        <pc:sldMkLst>
          <pc:docMk/>
          <pc:sldMk cId="3520675514" sldId="256"/>
        </pc:sldMkLst>
        <pc:spChg chg="mod">
          <ac:chgData name="Daniel Hickox-Young" userId="024e74506f1bac33" providerId="LiveId" clId="{7EFD95E3-CC37-42F1-A63D-B4CE176F4555}" dt="2023-09-12T02:24:09.373" v="54" actId="20577"/>
          <ac:spMkLst>
            <pc:docMk/>
            <pc:sldMk cId="3520675514" sldId="256"/>
            <ac:spMk id="2" creationId="{249596E3-A6B2-4972-AB10-D0C9BDC3AFF3}"/>
          </ac:spMkLst>
        </pc:spChg>
        <pc:spChg chg="mod">
          <ac:chgData name="Daniel Hickox-Young" userId="024e74506f1bac33" providerId="LiveId" clId="{7EFD95E3-CC37-42F1-A63D-B4CE176F4555}" dt="2023-09-13T02:08:15.375" v="1329" actId="20577"/>
          <ac:spMkLst>
            <pc:docMk/>
            <pc:sldMk cId="3520675514" sldId="256"/>
            <ac:spMk id="3" creationId="{D3ED4E61-3876-4F52-AE4F-5EA2147EC235}"/>
          </ac:spMkLst>
        </pc:spChg>
        <pc:spChg chg="mod">
          <ac:chgData name="Daniel Hickox-Young" userId="024e74506f1bac33" providerId="LiveId" clId="{7EFD95E3-CC37-42F1-A63D-B4CE176F4555}" dt="2023-09-12T02:25:36.448" v="147" actId="20577"/>
          <ac:spMkLst>
            <pc:docMk/>
            <pc:sldMk cId="3520675514" sldId="256"/>
            <ac:spMk id="9" creationId="{98C274DA-762A-44DD-A741-A6C7D79D2297}"/>
          </ac:spMkLst>
        </pc:spChg>
      </pc:sldChg>
      <pc:sldChg chg="del">
        <pc:chgData name="Daniel Hickox-Young" userId="024e74506f1bac33" providerId="LiveId" clId="{7EFD95E3-CC37-42F1-A63D-B4CE176F4555}" dt="2023-09-12T02:23:42.606" v="1" actId="47"/>
        <pc:sldMkLst>
          <pc:docMk/>
          <pc:sldMk cId="3519245450" sldId="258"/>
        </pc:sldMkLst>
      </pc:sldChg>
      <pc:sldChg chg="addSp delSp modSp del mod modAnim">
        <pc:chgData name="Daniel Hickox-Young" userId="024e74506f1bac33" providerId="LiveId" clId="{7EFD95E3-CC37-42F1-A63D-B4CE176F4555}" dt="2023-09-12T13:27:01.521" v="1319" actId="47"/>
        <pc:sldMkLst>
          <pc:docMk/>
          <pc:sldMk cId="558292113" sldId="259"/>
        </pc:sldMkLst>
        <pc:spChg chg="mod">
          <ac:chgData name="Daniel Hickox-Young" userId="024e74506f1bac33" providerId="LiveId" clId="{7EFD95E3-CC37-42F1-A63D-B4CE176F4555}" dt="2023-09-12T03:35:19.564" v="233" actId="20577"/>
          <ac:spMkLst>
            <pc:docMk/>
            <pc:sldMk cId="558292113" sldId="259"/>
            <ac:spMk id="2" creationId="{55D2F487-BDDB-418A-BED9-118DBD957E8C}"/>
          </ac:spMkLst>
        </pc:spChg>
        <pc:spChg chg="add del mod">
          <ac:chgData name="Daniel Hickox-Young" userId="024e74506f1bac33" providerId="LiveId" clId="{7EFD95E3-CC37-42F1-A63D-B4CE176F4555}" dt="2023-09-12T03:57:28.813" v="445" actId="20577"/>
          <ac:spMkLst>
            <pc:docMk/>
            <pc:sldMk cId="558292113" sldId="259"/>
            <ac:spMk id="3" creationId="{04B2C990-BBF1-4A54-B9AF-9B8AE9A8C300}"/>
          </ac:spMkLst>
        </pc:spChg>
        <pc:spChg chg="add del mod">
          <ac:chgData name="Daniel Hickox-Young" userId="024e74506f1bac33" providerId="LiveId" clId="{7EFD95E3-CC37-42F1-A63D-B4CE176F4555}" dt="2023-09-12T02:32:38.190" v="165"/>
          <ac:spMkLst>
            <pc:docMk/>
            <pc:sldMk cId="558292113" sldId="259"/>
            <ac:spMk id="6" creationId="{0CD17E9E-15D3-9483-79E5-79AB50692B46}"/>
          </ac:spMkLst>
        </pc:spChg>
        <pc:spChg chg="add del mod">
          <ac:chgData name="Daniel Hickox-Young" userId="024e74506f1bac33" providerId="LiveId" clId="{7EFD95E3-CC37-42F1-A63D-B4CE176F4555}" dt="2023-09-12T02:32:38.190" v="165"/>
          <ac:spMkLst>
            <pc:docMk/>
            <pc:sldMk cId="558292113" sldId="259"/>
            <ac:spMk id="7" creationId="{11D64EF6-1FEB-BC06-2C9E-FF259C958A51}"/>
          </ac:spMkLst>
        </pc:spChg>
        <pc:spChg chg="add del mod">
          <ac:chgData name="Daniel Hickox-Young" userId="024e74506f1bac33" providerId="LiveId" clId="{7EFD95E3-CC37-42F1-A63D-B4CE176F4555}" dt="2023-09-12T02:32:38.190" v="165"/>
          <ac:spMkLst>
            <pc:docMk/>
            <pc:sldMk cId="558292113" sldId="259"/>
            <ac:spMk id="9" creationId="{EE229751-5F70-FECC-FDC1-178E8D96299D}"/>
          </ac:spMkLst>
        </pc:spChg>
        <pc:spChg chg="add del mod">
          <ac:chgData name="Daniel Hickox-Young" userId="024e74506f1bac33" providerId="LiveId" clId="{7EFD95E3-CC37-42F1-A63D-B4CE176F4555}" dt="2023-09-12T02:32:38.190" v="165"/>
          <ac:spMkLst>
            <pc:docMk/>
            <pc:sldMk cId="558292113" sldId="259"/>
            <ac:spMk id="11" creationId="{9025DE42-9FCB-CE1D-C0DC-6F9E071B7847}"/>
          </ac:spMkLst>
        </pc:spChg>
        <pc:spChg chg="add del mod">
          <ac:chgData name="Daniel Hickox-Young" userId="024e74506f1bac33" providerId="LiveId" clId="{7EFD95E3-CC37-42F1-A63D-B4CE176F4555}" dt="2023-09-12T02:32:38.190" v="165"/>
          <ac:spMkLst>
            <pc:docMk/>
            <pc:sldMk cId="558292113" sldId="259"/>
            <ac:spMk id="12" creationId="{D03D1737-6CE6-EAF1-2D76-F66B718286CE}"/>
          </ac:spMkLst>
        </pc:spChg>
        <pc:spChg chg="add del mod">
          <ac:chgData name="Daniel Hickox-Young" userId="024e74506f1bac33" providerId="LiveId" clId="{7EFD95E3-CC37-42F1-A63D-B4CE176F4555}" dt="2023-09-12T02:32:38.190" v="165"/>
          <ac:spMkLst>
            <pc:docMk/>
            <pc:sldMk cId="558292113" sldId="259"/>
            <ac:spMk id="22" creationId="{AC4AB0D7-02C4-C61A-D697-519EAD04954A}"/>
          </ac:spMkLst>
        </pc:spChg>
        <pc:picChg chg="add del mod">
          <ac:chgData name="Daniel Hickox-Young" userId="024e74506f1bac33" providerId="LiveId" clId="{7EFD95E3-CC37-42F1-A63D-B4CE176F4555}" dt="2023-09-12T02:32:38.190" v="165"/>
          <ac:picMkLst>
            <pc:docMk/>
            <pc:sldMk cId="558292113" sldId="259"/>
            <ac:picMk id="13" creationId="{2CAD3BA4-7FC4-2093-8F79-6546CCB5F535}"/>
          </ac:picMkLst>
        </pc:picChg>
        <pc:picChg chg="add del mod">
          <ac:chgData name="Daniel Hickox-Young" userId="024e74506f1bac33" providerId="LiveId" clId="{7EFD95E3-CC37-42F1-A63D-B4CE176F4555}" dt="2023-09-12T02:32:38.190" v="165"/>
          <ac:picMkLst>
            <pc:docMk/>
            <pc:sldMk cId="558292113" sldId="259"/>
            <ac:picMk id="14" creationId="{0D9AFF32-BACA-FCC6-CA59-9BA49864C5E5}"/>
          </ac:picMkLst>
        </pc:picChg>
        <pc:picChg chg="add del mod">
          <ac:chgData name="Daniel Hickox-Young" userId="024e74506f1bac33" providerId="LiveId" clId="{7EFD95E3-CC37-42F1-A63D-B4CE176F4555}" dt="2023-09-12T02:32:38.190" v="165"/>
          <ac:picMkLst>
            <pc:docMk/>
            <pc:sldMk cId="558292113" sldId="259"/>
            <ac:picMk id="15" creationId="{1897A81B-4715-3C57-C152-07B4009E0E0B}"/>
          </ac:picMkLst>
        </pc:picChg>
        <pc:picChg chg="add del mod">
          <ac:chgData name="Daniel Hickox-Young" userId="024e74506f1bac33" providerId="LiveId" clId="{7EFD95E3-CC37-42F1-A63D-B4CE176F4555}" dt="2023-09-12T02:32:38.190" v="165"/>
          <ac:picMkLst>
            <pc:docMk/>
            <pc:sldMk cId="558292113" sldId="259"/>
            <ac:picMk id="16" creationId="{2544EC1C-B516-11FC-5909-DF14F3B57E45}"/>
          </ac:picMkLst>
        </pc:picChg>
        <pc:picChg chg="add del mod">
          <ac:chgData name="Daniel Hickox-Young" userId="024e74506f1bac33" providerId="LiveId" clId="{7EFD95E3-CC37-42F1-A63D-B4CE176F4555}" dt="2023-09-12T02:32:38.190" v="165"/>
          <ac:picMkLst>
            <pc:docMk/>
            <pc:sldMk cId="558292113" sldId="259"/>
            <ac:picMk id="17" creationId="{2B17D638-A860-A6B7-7E2F-3D11B20BFD4A}"/>
          </ac:picMkLst>
        </pc:picChg>
        <pc:cxnChg chg="add del mod">
          <ac:chgData name="Daniel Hickox-Young" userId="024e74506f1bac33" providerId="LiveId" clId="{7EFD95E3-CC37-42F1-A63D-B4CE176F4555}" dt="2023-09-12T02:32:38.190" v="165"/>
          <ac:cxnSpMkLst>
            <pc:docMk/>
            <pc:sldMk cId="558292113" sldId="259"/>
            <ac:cxnSpMk id="18" creationId="{23586068-AFAA-5FAF-F8A4-A5B9B95BB2DE}"/>
          </ac:cxnSpMkLst>
        </pc:cxnChg>
        <pc:cxnChg chg="add del mod">
          <ac:chgData name="Daniel Hickox-Young" userId="024e74506f1bac33" providerId="LiveId" clId="{7EFD95E3-CC37-42F1-A63D-B4CE176F4555}" dt="2023-09-12T02:32:38.190" v="165"/>
          <ac:cxnSpMkLst>
            <pc:docMk/>
            <pc:sldMk cId="558292113" sldId="259"/>
            <ac:cxnSpMk id="19" creationId="{8A87C74A-3396-B73D-D039-21CB8F319B8C}"/>
          </ac:cxnSpMkLst>
        </pc:cxnChg>
        <pc:cxnChg chg="add del mod">
          <ac:chgData name="Daniel Hickox-Young" userId="024e74506f1bac33" providerId="LiveId" clId="{7EFD95E3-CC37-42F1-A63D-B4CE176F4555}" dt="2023-09-12T02:32:38.190" v="165"/>
          <ac:cxnSpMkLst>
            <pc:docMk/>
            <pc:sldMk cId="558292113" sldId="259"/>
            <ac:cxnSpMk id="20" creationId="{3D2B299C-AF24-FB49-E332-4BF3EB9AE248}"/>
          </ac:cxnSpMkLst>
        </pc:cxnChg>
        <pc:cxnChg chg="add del mod">
          <ac:chgData name="Daniel Hickox-Young" userId="024e74506f1bac33" providerId="LiveId" clId="{7EFD95E3-CC37-42F1-A63D-B4CE176F4555}" dt="2023-09-12T02:32:38.190" v="165"/>
          <ac:cxnSpMkLst>
            <pc:docMk/>
            <pc:sldMk cId="558292113" sldId="259"/>
            <ac:cxnSpMk id="21" creationId="{5473BFF5-5AD5-29BC-C51B-62FD0E7B1C03}"/>
          </ac:cxnSpMkLst>
        </pc:cxnChg>
      </pc:sldChg>
      <pc:sldChg chg="del">
        <pc:chgData name="Daniel Hickox-Young" userId="024e74506f1bac33" providerId="LiveId" clId="{7EFD95E3-CC37-42F1-A63D-B4CE176F4555}" dt="2023-09-12T02:28:52.032" v="150" actId="47"/>
        <pc:sldMkLst>
          <pc:docMk/>
          <pc:sldMk cId="1801897627" sldId="262"/>
        </pc:sldMkLst>
      </pc:sldChg>
      <pc:sldChg chg="del">
        <pc:chgData name="Daniel Hickox-Young" userId="024e74506f1bac33" providerId="LiveId" clId="{7EFD95E3-CC37-42F1-A63D-B4CE176F4555}" dt="2023-09-12T02:28:51.137" v="149" actId="47"/>
        <pc:sldMkLst>
          <pc:docMk/>
          <pc:sldMk cId="2598484771" sldId="289"/>
        </pc:sldMkLst>
      </pc:sldChg>
      <pc:sldChg chg="del">
        <pc:chgData name="Daniel Hickox-Young" userId="024e74506f1bac33" providerId="LiveId" clId="{7EFD95E3-CC37-42F1-A63D-B4CE176F4555}" dt="2023-09-12T02:23:41.501" v="0" actId="47"/>
        <pc:sldMkLst>
          <pc:docMk/>
          <pc:sldMk cId="2634603536" sldId="296"/>
        </pc:sldMkLst>
      </pc:sldChg>
      <pc:sldChg chg="del">
        <pc:chgData name="Daniel Hickox-Young" userId="024e74506f1bac33" providerId="LiveId" clId="{7EFD95E3-CC37-42F1-A63D-B4CE176F4555}" dt="2023-09-12T02:28:48.755" v="148" actId="47"/>
        <pc:sldMkLst>
          <pc:docMk/>
          <pc:sldMk cId="1415434340" sldId="297"/>
        </pc:sldMkLst>
      </pc:sldChg>
      <pc:sldChg chg="del">
        <pc:chgData name="Daniel Hickox-Young" userId="024e74506f1bac33" providerId="LiveId" clId="{7EFD95E3-CC37-42F1-A63D-B4CE176F4555}" dt="2023-09-12T02:28:54.349" v="151" actId="47"/>
        <pc:sldMkLst>
          <pc:docMk/>
          <pc:sldMk cId="853389036" sldId="298"/>
        </pc:sldMkLst>
      </pc:sldChg>
      <pc:sldChg chg="del">
        <pc:chgData name="Daniel Hickox-Young" userId="024e74506f1bac33" providerId="LiveId" clId="{7EFD95E3-CC37-42F1-A63D-B4CE176F4555}" dt="2023-09-12T02:29:00.076" v="152" actId="47"/>
        <pc:sldMkLst>
          <pc:docMk/>
          <pc:sldMk cId="1242650001" sldId="299"/>
        </pc:sldMkLst>
      </pc:sldChg>
      <pc:sldChg chg="del">
        <pc:chgData name="Daniel Hickox-Young" userId="024e74506f1bac33" providerId="LiveId" clId="{7EFD95E3-CC37-42F1-A63D-B4CE176F4555}" dt="2023-09-12T02:29:13.193" v="153" actId="47"/>
        <pc:sldMkLst>
          <pc:docMk/>
          <pc:sldMk cId="4023714914" sldId="300"/>
        </pc:sldMkLst>
      </pc:sldChg>
      <pc:sldChg chg="del">
        <pc:chgData name="Daniel Hickox-Young" userId="024e74506f1bac33" providerId="LiveId" clId="{7EFD95E3-CC37-42F1-A63D-B4CE176F4555}" dt="2023-09-12T02:29:18.623" v="156" actId="47"/>
        <pc:sldMkLst>
          <pc:docMk/>
          <pc:sldMk cId="615171906" sldId="301"/>
        </pc:sldMkLst>
      </pc:sldChg>
      <pc:sldChg chg="del">
        <pc:chgData name="Daniel Hickox-Young" userId="024e74506f1bac33" providerId="LiveId" clId="{7EFD95E3-CC37-42F1-A63D-B4CE176F4555}" dt="2023-09-12T02:29:17.859" v="155" actId="47"/>
        <pc:sldMkLst>
          <pc:docMk/>
          <pc:sldMk cId="3708016988" sldId="302"/>
        </pc:sldMkLst>
      </pc:sldChg>
      <pc:sldChg chg="del">
        <pc:chgData name="Daniel Hickox-Young" userId="024e74506f1bac33" providerId="LiveId" clId="{7EFD95E3-CC37-42F1-A63D-B4CE176F4555}" dt="2023-09-12T02:29:19.246" v="157" actId="47"/>
        <pc:sldMkLst>
          <pc:docMk/>
          <pc:sldMk cId="3432238693" sldId="303"/>
        </pc:sldMkLst>
      </pc:sldChg>
      <pc:sldChg chg="del">
        <pc:chgData name="Daniel Hickox-Young" userId="024e74506f1bac33" providerId="LiveId" clId="{7EFD95E3-CC37-42F1-A63D-B4CE176F4555}" dt="2023-09-12T02:29:16.293" v="154" actId="47"/>
        <pc:sldMkLst>
          <pc:docMk/>
          <pc:sldMk cId="3065618530" sldId="304"/>
        </pc:sldMkLst>
      </pc:sldChg>
      <pc:sldChg chg="del">
        <pc:chgData name="Daniel Hickox-Young" userId="024e74506f1bac33" providerId="LiveId" clId="{7EFD95E3-CC37-42F1-A63D-B4CE176F4555}" dt="2023-09-12T02:29:20.198" v="158" actId="47"/>
        <pc:sldMkLst>
          <pc:docMk/>
          <pc:sldMk cId="1297087893" sldId="305"/>
        </pc:sldMkLst>
      </pc:sldChg>
      <pc:sldChg chg="addSp delSp modSp del mod">
        <pc:chgData name="Daniel Hickox-Young" userId="024e74506f1bac33" providerId="LiveId" clId="{7EFD95E3-CC37-42F1-A63D-B4CE176F4555}" dt="2023-09-12T02:33:19.558" v="178" actId="1076"/>
        <pc:sldMkLst>
          <pc:docMk/>
          <pc:sldMk cId="3628082968" sldId="338"/>
        </pc:sldMkLst>
        <pc:spChg chg="mod">
          <ac:chgData name="Daniel Hickox-Young" userId="024e74506f1bac33" providerId="LiveId" clId="{7EFD95E3-CC37-42F1-A63D-B4CE176F4555}" dt="2023-09-12T02:33:00.571" v="175" actId="20577"/>
          <ac:spMkLst>
            <pc:docMk/>
            <pc:sldMk cId="3628082968" sldId="338"/>
            <ac:spMk id="2" creationId="{60ABA749-E9EB-497F-A138-B7B8240B9EB8}"/>
          </ac:spMkLst>
        </pc:spChg>
        <pc:spChg chg="del">
          <ac:chgData name="Daniel Hickox-Young" userId="024e74506f1bac33" providerId="LiveId" clId="{7EFD95E3-CC37-42F1-A63D-B4CE176F4555}" dt="2023-09-12T02:33:04.409" v="176" actId="478"/>
          <ac:spMkLst>
            <pc:docMk/>
            <pc:sldMk cId="3628082968" sldId="338"/>
            <ac:spMk id="3" creationId="{38CBE14C-D66A-4098-9413-A34EA525FA36}"/>
          </ac:spMkLst>
        </pc:spChg>
        <pc:spChg chg="mod">
          <ac:chgData name="Daniel Hickox-Young" userId="024e74506f1bac33" providerId="LiveId" clId="{7EFD95E3-CC37-42F1-A63D-B4CE176F4555}" dt="2023-09-12T02:33:19.558" v="178" actId="1076"/>
          <ac:spMkLst>
            <pc:docMk/>
            <pc:sldMk cId="3628082968" sldId="338"/>
            <ac:spMk id="5" creationId="{AC41EEC6-0512-496C-8544-19A808824B57}"/>
          </ac:spMkLst>
        </pc:spChg>
        <pc:spChg chg="mod">
          <ac:chgData name="Daniel Hickox-Young" userId="024e74506f1bac33" providerId="LiveId" clId="{7EFD95E3-CC37-42F1-A63D-B4CE176F4555}" dt="2023-09-12T02:33:19.558" v="178" actId="1076"/>
          <ac:spMkLst>
            <pc:docMk/>
            <pc:sldMk cId="3628082968" sldId="338"/>
            <ac:spMk id="6" creationId="{FBB6466B-E6B8-47A1-9FE8-A5520AE533E5}"/>
          </ac:spMkLst>
        </pc:spChg>
        <pc:spChg chg="mod">
          <ac:chgData name="Daniel Hickox-Young" userId="024e74506f1bac33" providerId="LiveId" clId="{7EFD95E3-CC37-42F1-A63D-B4CE176F4555}" dt="2023-09-12T02:33:19.558" v="178" actId="1076"/>
          <ac:spMkLst>
            <pc:docMk/>
            <pc:sldMk cId="3628082968" sldId="338"/>
            <ac:spMk id="7" creationId="{952ABA64-06DF-4728-B236-7742D7A6F07B}"/>
          </ac:spMkLst>
        </pc:spChg>
        <pc:spChg chg="mod">
          <ac:chgData name="Daniel Hickox-Young" userId="024e74506f1bac33" providerId="LiveId" clId="{7EFD95E3-CC37-42F1-A63D-B4CE176F4555}" dt="2023-09-12T02:33:19.558" v="178" actId="1076"/>
          <ac:spMkLst>
            <pc:docMk/>
            <pc:sldMk cId="3628082968" sldId="338"/>
            <ac:spMk id="8" creationId="{A2B6F128-DFA1-4936-83F4-ECDC6752AD83}"/>
          </ac:spMkLst>
        </pc:spChg>
        <pc:spChg chg="mod">
          <ac:chgData name="Daniel Hickox-Young" userId="024e74506f1bac33" providerId="LiveId" clId="{7EFD95E3-CC37-42F1-A63D-B4CE176F4555}" dt="2023-09-12T02:33:19.558" v="178" actId="1076"/>
          <ac:spMkLst>
            <pc:docMk/>
            <pc:sldMk cId="3628082968" sldId="338"/>
            <ac:spMk id="9" creationId="{7D01A00D-AE1B-421C-9EA1-A4824BA7A8DF}"/>
          </ac:spMkLst>
        </pc:spChg>
        <pc:spChg chg="add del mod">
          <ac:chgData name="Daniel Hickox-Young" userId="024e74506f1bac33" providerId="LiveId" clId="{7EFD95E3-CC37-42F1-A63D-B4CE176F4555}" dt="2023-09-12T02:33:08.056" v="177" actId="478"/>
          <ac:spMkLst>
            <pc:docMk/>
            <pc:sldMk cId="3628082968" sldId="338"/>
            <ac:spMk id="20" creationId="{4418EFA3-789F-99C0-BA5E-F0D1DFFC8A6A}"/>
          </ac:spMkLst>
        </pc:spChg>
        <pc:picChg chg="mod">
          <ac:chgData name="Daniel Hickox-Young" userId="024e74506f1bac33" providerId="LiveId" clId="{7EFD95E3-CC37-42F1-A63D-B4CE176F4555}" dt="2023-09-12T02:33:19.558" v="178" actId="1076"/>
          <ac:picMkLst>
            <pc:docMk/>
            <pc:sldMk cId="3628082968" sldId="338"/>
            <ac:picMk id="10" creationId="{DDCF4D6A-CD16-4EEC-B19A-318604A560DB}"/>
          </ac:picMkLst>
        </pc:picChg>
        <pc:picChg chg="mod">
          <ac:chgData name="Daniel Hickox-Young" userId="024e74506f1bac33" providerId="LiveId" clId="{7EFD95E3-CC37-42F1-A63D-B4CE176F4555}" dt="2023-09-12T02:33:19.558" v="178" actId="1076"/>
          <ac:picMkLst>
            <pc:docMk/>
            <pc:sldMk cId="3628082968" sldId="338"/>
            <ac:picMk id="11" creationId="{2363CBDD-DFE7-4D13-BF32-E9D2118E004F}"/>
          </ac:picMkLst>
        </pc:picChg>
        <pc:picChg chg="mod">
          <ac:chgData name="Daniel Hickox-Young" userId="024e74506f1bac33" providerId="LiveId" clId="{7EFD95E3-CC37-42F1-A63D-B4CE176F4555}" dt="2023-09-12T02:33:19.558" v="178" actId="1076"/>
          <ac:picMkLst>
            <pc:docMk/>
            <pc:sldMk cId="3628082968" sldId="338"/>
            <ac:picMk id="12" creationId="{F0F511E6-76D1-48C2-A930-AD6A178811E4}"/>
          </ac:picMkLst>
        </pc:picChg>
        <pc:picChg chg="mod">
          <ac:chgData name="Daniel Hickox-Young" userId="024e74506f1bac33" providerId="LiveId" clId="{7EFD95E3-CC37-42F1-A63D-B4CE176F4555}" dt="2023-09-12T02:33:19.558" v="178" actId="1076"/>
          <ac:picMkLst>
            <pc:docMk/>
            <pc:sldMk cId="3628082968" sldId="338"/>
            <ac:picMk id="13" creationId="{123DB92D-AC37-414A-B329-5749388CC54E}"/>
          </ac:picMkLst>
        </pc:picChg>
        <pc:picChg chg="mod">
          <ac:chgData name="Daniel Hickox-Young" userId="024e74506f1bac33" providerId="LiveId" clId="{7EFD95E3-CC37-42F1-A63D-B4CE176F4555}" dt="2023-09-12T02:33:19.558" v="178" actId="1076"/>
          <ac:picMkLst>
            <pc:docMk/>
            <pc:sldMk cId="3628082968" sldId="338"/>
            <ac:picMk id="14" creationId="{9F8C659E-EFFD-4FFF-89CA-E5227C8C021E}"/>
          </ac:picMkLst>
        </pc:picChg>
        <pc:cxnChg chg="mod">
          <ac:chgData name="Daniel Hickox-Young" userId="024e74506f1bac33" providerId="LiveId" clId="{7EFD95E3-CC37-42F1-A63D-B4CE176F4555}" dt="2023-09-12T02:33:19.558" v="178" actId="1076"/>
          <ac:cxnSpMkLst>
            <pc:docMk/>
            <pc:sldMk cId="3628082968" sldId="338"/>
            <ac:cxnSpMk id="16" creationId="{4140C666-553E-43A4-9CF8-1A511D855DA3}"/>
          </ac:cxnSpMkLst>
        </pc:cxnChg>
        <pc:cxnChg chg="mod">
          <ac:chgData name="Daniel Hickox-Young" userId="024e74506f1bac33" providerId="LiveId" clId="{7EFD95E3-CC37-42F1-A63D-B4CE176F4555}" dt="2023-09-12T02:33:19.558" v="178" actId="1076"/>
          <ac:cxnSpMkLst>
            <pc:docMk/>
            <pc:sldMk cId="3628082968" sldId="338"/>
            <ac:cxnSpMk id="17" creationId="{0659F77B-52B2-468F-B19F-E20C1B111D82}"/>
          </ac:cxnSpMkLst>
        </pc:cxnChg>
        <pc:cxnChg chg="mod">
          <ac:chgData name="Daniel Hickox-Young" userId="024e74506f1bac33" providerId="LiveId" clId="{7EFD95E3-CC37-42F1-A63D-B4CE176F4555}" dt="2023-09-12T02:33:19.558" v="178" actId="1076"/>
          <ac:cxnSpMkLst>
            <pc:docMk/>
            <pc:sldMk cId="3628082968" sldId="338"/>
            <ac:cxnSpMk id="18" creationId="{3A5F0AFC-F51A-4A0C-8787-4EBBF969158D}"/>
          </ac:cxnSpMkLst>
        </pc:cxnChg>
        <pc:cxnChg chg="mod">
          <ac:chgData name="Daniel Hickox-Young" userId="024e74506f1bac33" providerId="LiveId" clId="{7EFD95E3-CC37-42F1-A63D-B4CE176F4555}" dt="2023-09-12T02:33:19.558" v="178" actId="1076"/>
          <ac:cxnSpMkLst>
            <pc:docMk/>
            <pc:sldMk cId="3628082968" sldId="338"/>
            <ac:cxnSpMk id="19" creationId="{E95C4FC1-3BAE-429B-87A7-0DE6EC716CD5}"/>
          </ac:cxnSpMkLst>
        </pc:cxnChg>
      </pc:sldChg>
      <pc:sldChg chg="addSp delSp modSp del mod">
        <pc:chgData name="Daniel Hickox-Young" userId="024e74506f1bac33" providerId="LiveId" clId="{7EFD95E3-CC37-42F1-A63D-B4CE176F4555}" dt="2023-09-12T02:34:02.697" v="216" actId="478"/>
        <pc:sldMkLst>
          <pc:docMk/>
          <pc:sldMk cId="527050366" sldId="344"/>
        </pc:sldMkLst>
        <pc:spChg chg="mod">
          <ac:chgData name="Daniel Hickox-Young" userId="024e74506f1bac33" providerId="LiveId" clId="{7EFD95E3-CC37-42F1-A63D-B4CE176F4555}" dt="2023-09-12T02:33:43.592" v="214" actId="20577"/>
          <ac:spMkLst>
            <pc:docMk/>
            <pc:sldMk cId="527050366" sldId="344"/>
            <ac:spMk id="2" creationId="{60ABA749-E9EB-497F-A138-B7B8240B9EB8}"/>
          </ac:spMkLst>
        </pc:spChg>
        <pc:spChg chg="del">
          <ac:chgData name="Daniel Hickox-Young" userId="024e74506f1bac33" providerId="LiveId" clId="{7EFD95E3-CC37-42F1-A63D-B4CE176F4555}" dt="2023-09-12T02:33:56.722" v="215" actId="478"/>
          <ac:spMkLst>
            <pc:docMk/>
            <pc:sldMk cId="527050366" sldId="344"/>
            <ac:spMk id="3" creationId="{38CBE14C-D66A-4098-9413-A34EA525FA36}"/>
          </ac:spMkLst>
        </pc:spChg>
        <pc:spChg chg="add del mod">
          <ac:chgData name="Daniel Hickox-Young" userId="024e74506f1bac33" providerId="LiveId" clId="{7EFD95E3-CC37-42F1-A63D-B4CE176F4555}" dt="2023-09-12T02:34:02.697" v="216" actId="478"/>
          <ac:spMkLst>
            <pc:docMk/>
            <pc:sldMk cId="527050366" sldId="344"/>
            <ac:spMk id="6" creationId="{98B0FE68-8052-6BCA-8ADD-D9906995DC39}"/>
          </ac:spMkLst>
        </pc:spChg>
      </pc:sldChg>
      <pc:sldChg chg="addSp delSp modSp mod">
        <pc:chgData name="Daniel Hickox-Young" userId="024e74506f1bac33" providerId="LiveId" clId="{7EFD95E3-CC37-42F1-A63D-B4CE176F4555}" dt="2023-09-13T02:07:58.594" v="1325"/>
        <pc:sldMkLst>
          <pc:docMk/>
          <pc:sldMk cId="2785132873" sldId="345"/>
        </pc:sldMkLst>
        <pc:spChg chg="mod">
          <ac:chgData name="Daniel Hickox-Young" userId="024e74506f1bac33" providerId="LiveId" clId="{7EFD95E3-CC37-42F1-A63D-B4CE176F4555}" dt="2023-09-12T13:26:08.165" v="1308" actId="20577"/>
          <ac:spMkLst>
            <pc:docMk/>
            <pc:sldMk cId="2785132873" sldId="345"/>
            <ac:spMk id="2" creationId="{55D2F487-BDDB-418A-BED9-118DBD957E8C}"/>
          </ac:spMkLst>
        </pc:spChg>
        <pc:spChg chg="del">
          <ac:chgData name="Daniel Hickox-Young" userId="024e74506f1bac33" providerId="LiveId" clId="{7EFD95E3-CC37-42F1-A63D-B4CE176F4555}" dt="2023-09-12T13:24:05.885" v="1272" actId="478"/>
          <ac:spMkLst>
            <pc:docMk/>
            <pc:sldMk cId="2785132873" sldId="345"/>
            <ac:spMk id="3" creationId="{04B2C990-BBF1-4A54-B9AF-9B8AE9A8C300}"/>
          </ac:spMkLst>
        </pc:spChg>
        <pc:picChg chg="add mod">
          <ac:chgData name="Daniel Hickox-Young" userId="024e74506f1bac33" providerId="LiveId" clId="{7EFD95E3-CC37-42F1-A63D-B4CE176F4555}" dt="2023-09-12T13:26:00.712" v="1283" actId="1076"/>
          <ac:picMkLst>
            <pc:docMk/>
            <pc:sldMk cId="2785132873" sldId="345"/>
            <ac:picMk id="3074" creationId="{0C635E9E-9F08-7766-20E4-D3D900D4A9B9}"/>
          </ac:picMkLst>
        </pc:picChg>
        <pc:inkChg chg="add del">
          <ac:chgData name="Daniel Hickox-Young" userId="024e74506f1bac33" providerId="LiveId" clId="{7EFD95E3-CC37-42F1-A63D-B4CE176F4555}" dt="2023-09-13T02:07:58.594" v="1325"/>
          <ac:inkMkLst>
            <pc:docMk/>
            <pc:sldMk cId="2785132873" sldId="345"/>
            <ac:inkMk id="6" creationId="{FEE0A925-2988-04EF-F691-595D0E417F7B}"/>
          </ac:inkMkLst>
        </pc:inkChg>
      </pc:sldChg>
      <pc:sldChg chg="addSp delSp modSp mod">
        <pc:chgData name="Daniel Hickox-Young" userId="024e74506f1bac33" providerId="LiveId" clId="{7EFD95E3-CC37-42F1-A63D-B4CE176F4555}" dt="2023-09-13T02:07:58.594" v="1325"/>
        <pc:sldMkLst>
          <pc:docMk/>
          <pc:sldMk cId="71974087" sldId="346"/>
        </pc:sldMkLst>
        <pc:spChg chg="mod">
          <ac:chgData name="Daniel Hickox-Young" userId="024e74506f1bac33" providerId="LiveId" clId="{7EFD95E3-CC37-42F1-A63D-B4CE176F4555}" dt="2023-09-12T12:20:19.774" v="481" actId="20577"/>
          <ac:spMkLst>
            <pc:docMk/>
            <pc:sldMk cId="71974087" sldId="346"/>
            <ac:spMk id="2" creationId="{55D2F487-BDDB-418A-BED9-118DBD957E8C}"/>
          </ac:spMkLst>
        </pc:spChg>
        <pc:spChg chg="del mod">
          <ac:chgData name="Daniel Hickox-Young" userId="024e74506f1bac33" providerId="LiveId" clId="{7EFD95E3-CC37-42F1-A63D-B4CE176F4555}" dt="2023-09-12T12:20:24.744" v="483" actId="478"/>
          <ac:spMkLst>
            <pc:docMk/>
            <pc:sldMk cId="71974087" sldId="346"/>
            <ac:spMk id="3" creationId="{04B2C990-BBF1-4A54-B9AF-9B8AE9A8C300}"/>
          </ac:spMkLst>
        </pc:spChg>
        <pc:picChg chg="add mod">
          <ac:chgData name="Daniel Hickox-Young" userId="024e74506f1bac33" providerId="LiveId" clId="{7EFD95E3-CC37-42F1-A63D-B4CE176F4555}" dt="2023-09-12T12:20:33.484" v="486" actId="1076"/>
          <ac:picMkLst>
            <pc:docMk/>
            <pc:sldMk cId="71974087" sldId="346"/>
            <ac:picMk id="1026" creationId="{834474AF-7AEC-E6E9-F27B-81243D039672}"/>
          </ac:picMkLst>
        </pc:picChg>
        <pc:inkChg chg="add del">
          <ac:chgData name="Daniel Hickox-Young" userId="024e74506f1bac33" providerId="LiveId" clId="{7EFD95E3-CC37-42F1-A63D-B4CE176F4555}" dt="2023-09-13T02:07:58.594" v="1325"/>
          <ac:inkMkLst>
            <pc:docMk/>
            <pc:sldMk cId="71974087" sldId="346"/>
            <ac:inkMk id="6" creationId="{BAF7E9B6-157B-0EEE-A0B3-E46E8CCAFA02}"/>
          </ac:inkMkLst>
        </pc:inkChg>
      </pc:sldChg>
      <pc:sldChg chg="addSp delSp modSp mod">
        <pc:chgData name="Daniel Hickox-Young" userId="024e74506f1bac33" providerId="LiveId" clId="{7EFD95E3-CC37-42F1-A63D-B4CE176F4555}" dt="2023-09-12T12:22:37.003" v="540" actId="14100"/>
        <pc:sldMkLst>
          <pc:docMk/>
          <pc:sldMk cId="1528668443" sldId="347"/>
        </pc:sldMkLst>
        <pc:spChg chg="mod">
          <ac:chgData name="Daniel Hickox-Young" userId="024e74506f1bac33" providerId="LiveId" clId="{7EFD95E3-CC37-42F1-A63D-B4CE176F4555}" dt="2023-09-12T12:20:53.449" v="535" actId="20577"/>
          <ac:spMkLst>
            <pc:docMk/>
            <pc:sldMk cId="1528668443" sldId="347"/>
            <ac:spMk id="2" creationId="{55D2F487-BDDB-418A-BED9-118DBD957E8C}"/>
          </ac:spMkLst>
        </pc:spChg>
        <pc:spChg chg="del">
          <ac:chgData name="Daniel Hickox-Young" userId="024e74506f1bac33" providerId="LiveId" clId="{7EFD95E3-CC37-42F1-A63D-B4CE176F4555}" dt="2023-09-12T12:22:23.336" v="536" actId="478"/>
          <ac:spMkLst>
            <pc:docMk/>
            <pc:sldMk cId="1528668443" sldId="347"/>
            <ac:spMk id="3" creationId="{04B2C990-BBF1-4A54-B9AF-9B8AE9A8C300}"/>
          </ac:spMkLst>
        </pc:spChg>
        <pc:picChg chg="add mod">
          <ac:chgData name="Daniel Hickox-Young" userId="024e74506f1bac33" providerId="LiveId" clId="{7EFD95E3-CC37-42F1-A63D-B4CE176F4555}" dt="2023-09-12T12:22:37.003" v="540" actId="14100"/>
          <ac:picMkLst>
            <pc:docMk/>
            <pc:sldMk cId="1528668443" sldId="347"/>
            <ac:picMk id="2050" creationId="{35757AEB-8C82-ADD5-DAFA-55A77533C99D}"/>
          </ac:picMkLst>
        </pc:picChg>
      </pc:sldChg>
      <pc:sldChg chg="addSp delSp modSp mod">
        <pc:chgData name="Daniel Hickox-Young" userId="024e74506f1bac33" providerId="LiveId" clId="{7EFD95E3-CC37-42F1-A63D-B4CE176F4555}" dt="2023-09-13T21:22:45.514" v="1333"/>
        <pc:sldMkLst>
          <pc:docMk/>
          <pc:sldMk cId="2477159707" sldId="348"/>
        </pc:sldMkLst>
        <pc:spChg chg="mod">
          <ac:chgData name="Daniel Hickox-Young" userId="024e74506f1bac33" providerId="LiveId" clId="{7EFD95E3-CC37-42F1-A63D-B4CE176F4555}" dt="2023-09-12T12:22:50.779" v="559" actId="20577"/>
          <ac:spMkLst>
            <pc:docMk/>
            <pc:sldMk cId="2477159707" sldId="348"/>
            <ac:spMk id="2" creationId="{55D2F487-BDDB-418A-BED9-118DBD957E8C}"/>
          </ac:spMkLst>
        </pc:spChg>
        <pc:inkChg chg="add">
          <ac:chgData name="Daniel Hickox-Young" userId="024e74506f1bac33" providerId="LiveId" clId="{7EFD95E3-CC37-42F1-A63D-B4CE176F4555}" dt="2023-09-13T21:22:45.514" v="1333"/>
          <ac:inkMkLst>
            <pc:docMk/>
            <pc:sldMk cId="2477159707" sldId="348"/>
            <ac:inkMk id="6" creationId="{68DC960C-4386-E9E3-C5F5-A3EF6DBDFC38}"/>
          </ac:inkMkLst>
        </pc:inkChg>
        <pc:inkChg chg="add del">
          <ac:chgData name="Daniel Hickox-Young" userId="024e74506f1bac33" providerId="LiveId" clId="{7EFD95E3-CC37-42F1-A63D-B4CE176F4555}" dt="2023-09-13T02:07:58.594" v="1325"/>
          <ac:inkMkLst>
            <pc:docMk/>
            <pc:sldMk cId="2477159707" sldId="348"/>
            <ac:inkMk id="6" creationId="{9E8A4784-442D-8025-EB67-D9476DD1D783}"/>
          </ac:inkMkLst>
        </pc:inkChg>
      </pc:sldChg>
      <pc:sldChg chg="modSp mod">
        <pc:chgData name="Daniel Hickox-Young" userId="024e74506f1bac33" providerId="LiveId" clId="{7EFD95E3-CC37-42F1-A63D-B4CE176F4555}" dt="2023-09-12T13:06:40.689" v="1271" actId="20577"/>
        <pc:sldMkLst>
          <pc:docMk/>
          <pc:sldMk cId="3690501212" sldId="349"/>
        </pc:sldMkLst>
        <pc:spChg chg="mod">
          <ac:chgData name="Daniel Hickox-Young" userId="024e74506f1bac33" providerId="LiveId" clId="{7EFD95E3-CC37-42F1-A63D-B4CE176F4555}" dt="2023-09-12T13:03:09.175" v="606" actId="20577"/>
          <ac:spMkLst>
            <pc:docMk/>
            <pc:sldMk cId="3690501212" sldId="349"/>
            <ac:spMk id="2" creationId="{55D2F487-BDDB-418A-BED9-118DBD957E8C}"/>
          </ac:spMkLst>
        </pc:spChg>
        <pc:spChg chg="mod">
          <ac:chgData name="Daniel Hickox-Young" userId="024e74506f1bac33" providerId="LiveId" clId="{7EFD95E3-CC37-42F1-A63D-B4CE176F4555}" dt="2023-09-12T13:06:40.689" v="1271" actId="20577"/>
          <ac:spMkLst>
            <pc:docMk/>
            <pc:sldMk cId="3690501212" sldId="349"/>
            <ac:spMk id="3" creationId="{04B2C990-BBF1-4A54-B9AF-9B8AE9A8C300}"/>
          </ac:spMkLst>
        </pc:spChg>
      </pc:sldChg>
      <pc:sldChg chg="addSp delSp modSp add del mod">
        <pc:chgData name="Daniel Hickox-Young" userId="024e74506f1bac33" providerId="LiveId" clId="{7EFD95E3-CC37-42F1-A63D-B4CE176F4555}" dt="2023-09-13T22:12:57.507" v="1565" actId="20577"/>
        <pc:sldMkLst>
          <pc:docMk/>
          <pc:sldMk cId="682584494" sldId="350"/>
        </pc:sldMkLst>
        <pc:spChg chg="mod">
          <ac:chgData name="Daniel Hickox-Young" userId="024e74506f1bac33" providerId="LiveId" clId="{7EFD95E3-CC37-42F1-A63D-B4CE176F4555}" dt="2023-09-12T13:25:04.310" v="1280" actId="20577"/>
          <ac:spMkLst>
            <pc:docMk/>
            <pc:sldMk cId="682584494" sldId="350"/>
            <ac:spMk id="2" creationId="{55D2F487-BDDB-418A-BED9-118DBD957E8C}"/>
          </ac:spMkLst>
        </pc:spChg>
        <pc:spChg chg="add del mod">
          <ac:chgData name="Daniel Hickox-Young" userId="024e74506f1bac33" providerId="LiveId" clId="{7EFD95E3-CC37-42F1-A63D-B4CE176F4555}" dt="2023-09-13T22:12:57.507" v="1565" actId="20577"/>
          <ac:spMkLst>
            <pc:docMk/>
            <pc:sldMk cId="682584494" sldId="350"/>
            <ac:spMk id="3" creationId="{04B2C990-BBF1-4A54-B9AF-9B8AE9A8C300}"/>
          </ac:spMkLst>
        </pc:spChg>
        <pc:spChg chg="add del mod">
          <ac:chgData name="Daniel Hickox-Young" userId="024e74506f1bac33" providerId="LiveId" clId="{7EFD95E3-CC37-42F1-A63D-B4CE176F4555}" dt="2023-09-13T21:23:20.596" v="1335"/>
          <ac:spMkLst>
            <pc:docMk/>
            <pc:sldMk cId="682584494" sldId="350"/>
            <ac:spMk id="6" creationId="{632D46B0-35F6-3A4F-C182-95F10B55EEAF}"/>
          </ac:spMkLst>
        </pc:spChg>
      </pc:sldChg>
      <pc:sldChg chg="addSp delSp modSp mod">
        <pc:chgData name="Daniel Hickox-Young" userId="024e74506f1bac33" providerId="LiveId" clId="{7EFD95E3-CC37-42F1-A63D-B4CE176F4555}" dt="2023-09-13T21:22:45.514" v="1333"/>
        <pc:sldMkLst>
          <pc:docMk/>
          <pc:sldMk cId="2084501080" sldId="351"/>
        </pc:sldMkLst>
        <pc:spChg chg="mod">
          <ac:chgData name="Daniel Hickox-Young" userId="024e74506f1bac33" providerId="LiveId" clId="{7EFD95E3-CC37-42F1-A63D-B4CE176F4555}" dt="2023-09-12T13:26:16.212" v="1317" actId="20577"/>
          <ac:spMkLst>
            <pc:docMk/>
            <pc:sldMk cId="2084501080" sldId="351"/>
            <ac:spMk id="2" creationId="{55D2F487-BDDB-418A-BED9-118DBD957E8C}"/>
          </ac:spMkLst>
        </pc:spChg>
        <pc:picChg chg="del">
          <ac:chgData name="Daniel Hickox-Young" userId="024e74506f1bac33" providerId="LiveId" clId="{7EFD95E3-CC37-42F1-A63D-B4CE176F4555}" dt="2023-09-12T13:26:17.837" v="1318" actId="478"/>
          <ac:picMkLst>
            <pc:docMk/>
            <pc:sldMk cId="2084501080" sldId="351"/>
            <ac:picMk id="3074" creationId="{0C635E9E-9F08-7766-20E4-D3D900D4A9B9}"/>
          </ac:picMkLst>
        </pc:picChg>
        <pc:inkChg chg="add del">
          <ac:chgData name="Daniel Hickox-Young" userId="024e74506f1bac33" providerId="LiveId" clId="{7EFD95E3-CC37-42F1-A63D-B4CE176F4555}" dt="2023-09-13T21:11:28.167" v="1332"/>
          <ac:inkMkLst>
            <pc:docMk/>
            <pc:sldMk cId="2084501080" sldId="351"/>
            <ac:inkMk id="3" creationId="{3E08148B-8E75-3FDC-E320-ED033ED2F807}"/>
          </ac:inkMkLst>
        </pc:inkChg>
        <pc:inkChg chg="add del">
          <ac:chgData name="Daniel Hickox-Young" userId="024e74506f1bac33" providerId="LiveId" clId="{7EFD95E3-CC37-42F1-A63D-B4CE176F4555}" dt="2023-09-13T02:07:58.594" v="1325"/>
          <ac:inkMkLst>
            <pc:docMk/>
            <pc:sldMk cId="2084501080" sldId="351"/>
            <ac:inkMk id="3" creationId="{B7C7D6C8-1136-C1B0-E7FD-9623F4DE7C2A}"/>
          </ac:inkMkLst>
        </pc:inkChg>
        <pc:inkChg chg="add">
          <ac:chgData name="Daniel Hickox-Young" userId="024e74506f1bac33" providerId="LiveId" clId="{7EFD95E3-CC37-42F1-A63D-B4CE176F4555}" dt="2023-09-13T21:22:45.514" v="1333"/>
          <ac:inkMkLst>
            <pc:docMk/>
            <pc:sldMk cId="2084501080" sldId="351"/>
            <ac:inkMk id="6" creationId="{B9F3B52C-74B7-9E31-722F-71FD99E7C780}"/>
          </ac:inkMkLst>
        </pc:inkChg>
      </pc:sldChg>
      <pc:sldMasterChg chg="del delSldLayout">
        <pc:chgData name="Daniel Hickox-Young" userId="024e74506f1bac33" providerId="LiveId" clId="{7EFD95E3-CC37-42F1-A63D-B4CE176F4555}" dt="2023-09-12T13:27:01.521" v="1319" actId="47"/>
        <pc:sldMasterMkLst>
          <pc:docMk/>
          <pc:sldMasterMk cId="3650346771" sldId="2147483684"/>
        </pc:sldMasterMkLst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4225489835" sldId="2147483685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2660410615" sldId="2147483686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1554792838" sldId="2147483687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5532144" sldId="2147483688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3818804265" sldId="2147483689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4174822206" sldId="2147483690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2255916952" sldId="2147483691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1952692817" sldId="2147483692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3649860408" sldId="2147483693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611915940" sldId="2147483694"/>
          </pc:sldLayoutMkLst>
        </pc:sldLayoutChg>
        <pc:sldLayoutChg chg="del">
          <pc:chgData name="Daniel Hickox-Young" userId="024e74506f1bac33" providerId="LiveId" clId="{7EFD95E3-CC37-42F1-A63D-B4CE176F4555}" dt="2023-09-12T13:27:01.521" v="1319" actId="47"/>
          <pc:sldLayoutMkLst>
            <pc:docMk/>
            <pc:sldMasterMk cId="3650346771" sldId="2147483684"/>
            <pc:sldLayoutMk cId="2073384141" sldId="2147483695"/>
          </pc:sldLayoutMkLst>
        </pc:sldLayoutChg>
      </pc:sldMasterChg>
      <pc:sldMasterChg chg="del delSldLayout">
        <pc:chgData name="Daniel Hickox-Young" userId="024e74506f1bac33" providerId="LiveId" clId="{7EFD95E3-CC37-42F1-A63D-B4CE176F4555}" dt="2023-09-12T02:23:41.501" v="0" actId="47"/>
        <pc:sldMasterMkLst>
          <pc:docMk/>
          <pc:sldMasterMk cId="252569063" sldId="2147483696"/>
        </pc:sldMasterMkLst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1674768844" sldId="2147483697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1764567958" sldId="2147483698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3061314069" sldId="2147483699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1146751703" sldId="2147483700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159237333" sldId="2147483701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2576176392" sldId="2147483702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4200300300" sldId="2147483703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3956829485" sldId="2147483704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544375310" sldId="2147483705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1559488685" sldId="2147483706"/>
          </pc:sldLayoutMkLst>
        </pc:sldLayoutChg>
        <pc:sldLayoutChg chg="del">
          <pc:chgData name="Daniel Hickox-Young" userId="024e74506f1bac33" providerId="LiveId" clId="{7EFD95E3-CC37-42F1-A63D-B4CE176F4555}" dt="2023-09-12T02:23:41.501" v="0" actId="47"/>
          <pc:sldLayoutMkLst>
            <pc:docMk/>
            <pc:sldMasterMk cId="252569063" sldId="2147483696"/>
            <pc:sldLayoutMk cId="345930924" sldId="2147483707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21:01:01.16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2431 3380 979 0,'0'0'0'0,"0"0"0"0,0 0 0 0,-11-20 20 0,3 18 2 16,3-1-1-16,-8 1 0 0,0 2-9 0,-3 2-1 0,2 1 0 15,-13 5 0-15,6 5 53 0,4 3 0 0,-4 1 0 16,0 4 1-16,4 2-47 0,1 1 0 0,3 3 0 15,3 8 0-15,2-2 62 0,0 3-1 0,4 6 1 16,4-4 1-16,0-4-63 0,4 0 0 0,0-4 0 16,5 5 0-16,2-7-18 0,-1-3 0 0,3-4 0 15,3-5 1-15,4 0-1 0,1-2 0 0,1-6 0 16,2-8 1-16,2-2 18 0,-1-4 1 0,1-4-1 0,7-7 1 16,-4-2-9-16,-8 2 0 0,-1-7-1 0,3-1 1 15,-4-4 21-15,-6-3-1 0,-4-6 0 16,-1-1 1-16,-3 1-19 0,-2 6 2 0,-3-1-2 0,0-4 2 15,-5 9 3-15,-1 4 0 0,1 2 0 0,-4-2 1 16,-3 4-9-16,3-1 0 0,-7 1 0 0,0 1 1 0,-2 1 16 16,1-2 0-16,-4 1 0 0,0 1 0 15,4 7-15-15,6 6 2 0,1 1-2 0</inkml:trace>
  <inkml:trace contextRef="#ctx0" brushRef="#br0" timeOffset="600.92">2922 3596 1595 0,'0'0'0'0,"0"0"0"0,0 0 0 0,-21-8 45 0,8 8 0 15,-4 0 0-15,-9 0 0 0,2 8-29 16,2 0 0-16,-5-1 0 0,1 9 1 0,6 2 42 0,2-1 1 15,-3 5-1-15,4 5 2 0,1-5-44 16,0-4 1-16,6-1 0 0,6 7 0 0,-1 0 15 0,-2-8 2 16,6 4-1-16,6 1 1 0,-1 1-21 0,0 2 1 15,0-1-1-15,9 1 1 0,-2-3-7 0,-1-1 0 16,6-2-1-16,1-7 1 0,7 1-3 0,-2-2 0 0,-1-4 1 16,8-6 0-16,0-6 0 0,-4-4 1 15,-3-5 0-15,2-6 0 0,-6 4-3 0,-2 1 1 0,-3-8-1 16,-1-1 2-16,-4-2 4 0,-3 5 1 0,-2 1 0 15,2 0 0-15,-3-1-4 0,1 5 0 0,-3-4 0 16,3 4 0-16,-3-2 7 0,-3 1-1 0,-2 6 1 16</inkml:trace>
  <inkml:trace contextRef="#ctx0" brushRef="#br0" timeOffset="1157.15">3156 3824 1960 0,'0'0'0'0,"0"0"0"16,0 0 0-16,-29 9 31 0,12-3 1 0,-1 4-1 16,-3 3 2-16,1 6-20 0,2-2 2 0,2-1-2 15,-1 4 2-15,4 1 41 0,2 0 0 0,-2-1 0 16,8 6 0-16,-3 0-39 0,3 0 1 0,2-2-1 16,6-1 1-16,-1-2 16 0,4-4-1 0,1-1 1 15,4 5 1-15,5-5-21 0,-3-4 1 0,-1-4-1 0,9 5 1 16,5-10-9-16,-4-3 0 0,3 0 1 15,4-3 0-15,3-2-3 0,-5-8 1 0,5-1-1 0,1 0 2 16,-2-2-3-16,-7-5 1 0,-7-5-1 0,1-5 2 16,-6 3-3-16,0 4 1 0,-4-4-1 0,0-1 2 0,-7 9-1 15,-1 7 2-15,-5-3-1 0,2-4 1 16,2 7-2-16,-7 5 0 0,0 3 1 0,0-3-1 0,0 0 0 16,1 4 2-16,-4 4-1 0</inkml:trace>
  <inkml:trace contextRef="#ctx0" brushRef="#br0" timeOffset="1684.16">3514 4139 1808 0,'0'0'0'0,"0"0"0"0,-23 8 0 0,5 1 38 15,1 2-1-15,-3-1 0 0,6 4 0 16,-2-1-23-16,-1-4 2 0,1 2-2 0,0 5 2 0,1-2 45 16,1-3 1-16,4 5-2 0,1-3 2 15,3 3-45-15,4 0 1 0,2 1 0 0,5-1 0 0,3 6 15 16,0 0 2-16,1-1 0 0,4-4 0 15,0-1-21-15,-2 1 1 0,2-1-1 0,4-5 2 0,1-1-9 16,-2-5 1-16,0-5-2 0,4-5 2 0,3-5-3 16,-3-1 0-16,1-6 1 0,-3-10 0 0,1 5-2 15,-7 1 1-15,3-3-1 0,-4-4 2 0,2 7-3 16,-9 5 0-16,0-4 1 0,-4 1 0 0,0 5 0 0,0-2 0 16,-5 3 1-16,-1-3-1 0,1 4-1 0,-3 1 1 0,3 1-1 15,-3-1 1-15,6 3 0 0,-1 0 0 16,-2-1 1-16</inkml:trace>
  <inkml:trace contextRef="#ctx0" brushRef="#br0" timeOffset="2171.39">3774 4276 1871 0,'0'0'0'0,"0"0"0"0,0 0 0 0,-16 10 54 15,12-7 1-15,-4 2 0 0,-18 6 0 16,-3 10-38-16,4-1 1 0,-1-2-1 0,1-3 1 0,6 3 50 0,4 1 2 16,-1 1-1-16,-1 6 1 0,4-3-52 0,5 1 0 15,0-3 0-15,3 1 0 0,5-3 6 0,0-6 1 16,5 2 0-16,0 6 1 0,6-5-14 16,-1-3 0-16,1-1 1 0,6-2 0 0,4 1-7 0,0-6 0 15,4-1 1-15,4-4 0 0,-2-4-3 0,-3-4 1 0,2-2-1 16,-1-3 2-16,-6-2-2 0,-1-4 1 0,-5 1-1 15,4-2 2 1,-1-4-3-16,-8 0 1 0,0-3-1 0,1-4 2 0,3 7-1 0,-8 3 1 0,1-3-1 16,-8-1 2-16,1 8-3 0,-1 2 0 0,-2 6 1 15,2-7 0-15,2 7 1 0,-3 1 0 0,0 3 0 16,-1-3 1-16,-3 0-3 0,0 5 0 0,3 0 1 16</inkml:trace>
  <inkml:trace contextRef="#ctx0" brushRef="#br0" timeOffset="3000.69">4104 4542 1557 0,'0'0'0'15,"0"0"0"-15,0 0 0 0,-19 0 62 0,10 0 1 16,1 0-2-16,-10 5 2 0,2 3-46 0,-5 0 1 15,1 2 0-15,2 9 0 0,2-7 52 0,7 1 0 16,-4 3 0-16,-3 4 0 0,8 4-52 0,6-3 0 0,-1-1 0 16,-2 2 0-16,10 5 26 0,0-1 0 0,3-3 0 15,5 6 0-15,-1-5-28 0,4-2 1 0,2-2-1 16,-1 4 1-16,7-13-11 0,2-1 1 0,-1-6 0 16,4 3-1-16,0-7-1 0,-9-3-1 0,1-9 1 15,1 3 1-15,-1-4 3 0,-5-6 0 0,0 2 0 16,-3-8 1-16,-4 2-5 0,-1 6 2 0,0 0-1 15,-6-4 0-15,1 5-1 0,-3 0 0 0,-3 4 1 16,1-9 0-16,-2 7-3 0,-3 4 1 0,2 2 0 0,-3-1 0 16,4-2 5-16,-4-2 1 0,3 5 1 0,-3 0-1 15,0-4-5-15,-2 4 2 0,2 0 0 0</inkml:trace>
  <inkml:trace contextRef="#ctx0" brushRef="#br0" timeOffset="3405.61">4469 4698 1972 0,'0'0'0'16,"0"0"0"-16,-25 8 0 0,-1 4 46 0,6 4 0 0,-6 5 0 15,0-4 0-15,6-1-30 0,-1 4 1 0,5 4 0 16,3 1 0-16,1-1 51 0,0-3 0 0,6-1 1 16,3 4 0-16,3-2-51 0,0-3 0 0,0-1 0 15,3 5 0-15,3-2 22 0,6-5-1 0,-3-3 0 16,7-1 2-16,0-1-26 0,5 2 1 0,-4-7 0 15,7-4-1-15,3-2-8 0,2-2 0 0,0-2 0 16,1-6-1-16,2-6-1 0,-10 4-1 0,-1-4 1 16,0 3 0-16,-9-6 2 0,0 2 1 0,-3-2-1 15,-1 4 1-15,-3-4-4 0,-2 2 2 0,-6 1-2 0,3 5 2 0,-5 2-2 16,2 1 2-16,1-2-2 16,-4-1 2-16,1 2-3 0,0 5 2 0,-3 0-2 0</inkml:trace>
  <inkml:trace contextRef="#ctx0" brushRef="#br0" timeOffset="4255.18">2239 4012 1670 0,'0'0'0'0,"0"0"0"15,0 0 0-15,0 0 57 0,0 0-1 0,-17 21 0 16,4 4 1-16,-6 7-40 0,5-4 1 15,1-4-1-15,2-2 1 0,1-1 40 0,2-2 1 0,0-2 1 16,0 7-1-16,7-4-42 0,-3 1 1 0,8-5 0 16,0-4 0-16,6 4 15 0,-2 2-1 0,0 1 1 0,5-10 0 15,-1 7-19-15,0-5 0 0,0-1 1 16,6-7 0-16,-1-3-8 0,-1 1 2 0,5-2-1 0,0-15 1 16,0 5-3-16,1-2-1 0,-1-4 1 15,-1-7 1-15,1 3-4 0,-3 4 2 0,-3-7-1 0,1-1 1 16,-3 1-2-16,-3 4 0 0,1-4 1 0,-10 3-1 15,3-2 0-15,-4 0 2 0,-4 0-2 0,0-6 2 0,-1 9-3 16,-3 4 1-16,-5 0 1 0,0-2-1 16,2 6 1-16,2 4 0 0,-4 0-1 0,-3-3 2 0,3 6-3 15,4 0 1-15,-2 2 1 0</inkml:trace>
  <inkml:trace contextRef="#ctx0" brushRef="#br0" timeOffset="4684.57">2711 4162 1695 0,'0'0'0'0,"0"0"0"0,0 0 0 15,-19 8 52-15,9-6-1 0,-1 3 1 16,2 6 1-16,-4-3-36 0,0 0-1 0,1 0 1 0,0 6 1 16,0 0 53-16,2-4 0 0,2 5-1 0,0-2 1 15,0 3-53-15,3 0 0 0,2 0 0 0,3-4 0 16,0 6 20-16,0 1 1 0,3-2 1 15,2 4-1-15,0-1-24 0,1-1 1 0,-1 2 0 0,3-4 0 0,5-1-10 16,0-8 2-16,-1 0 0 0,6-3 0 16,1-2-4-16,2-3 2 0,-4-7 0 0,4-2-1 0,0-4 2 15,-1-3 0-15,-2-3-1 0,-2-6 1 16,-3 1-2-16,-1 7-1 0,-4-4 1 0,-1-7 0 0,-1 7 0 16,-4 5-1-16,-2-4 1 0,-2-1 0 0,-1 2-1 0,-2 5-1 15,-6-2 0-15,1 4 2 0,2-1-3 0,4 2 2 16,-4-2-1-16</inkml:trace>
  <inkml:trace contextRef="#ctx0" brushRef="#br0" timeOffset="5178.31">2984 4416 1670 0,'0'0'0'0,"0"0"0"0,0 0 0 0,0 0 39 16,0 0-1-16,0 0 0 0,-24 17 1 15,6 4-24-15,-2 3 0 0,2-1 1 0,2-2 0 0,0-1 48 16,3-7 1-16,1 0-1 0,-3 3 1 0,7-1-47 16,0-2 0-16,4-3 0 0,-3 5 0 0,7-3 19 15,3-5 0-15,2 1 0 0,3 5 0 16,3 0-22-16,2-5 0 0,0 0 0 0,4-2 1 0,4 2-10 15,-3 0 2-15,-2-5-1 0,4-8 1 0,-4 2-4 16,2-5 2-16,-1-1-2 0,4-3 2 0,-5-3 1 0,0-1 1 16,-3-2-1-16,-4 1 1 0,7-2-3 15,-6 2 0-15,-2-2 1 0,-4-2 0 0,0 4-1 0,-1-4 1 0,-3 0-1 16,-8-6 2-16,5 10-2 0,-2 4-1 16,-3 1 1-16,-2-9-1 0,-1 10 2 0,-2 3 0 0,4 3 1 15,-2-7 0-15,6 4-3 0,-3 1 1 0,0 3-1 16</inkml:trace>
  <inkml:trace contextRef="#ctx0" brushRef="#br0" timeOffset="5717.78">3339 4649 1369 0,'0'0'0'15,"0"0"0"-15,0 0 0 0,0 0 44 0,0 0 1 16,0 0 0-16,0 0 1 0,0 0-30 0,0 0 1 16,0 0 0-16,0 0-1 0,0 0 54 0,0 0 0 15,0 0-1-15,-25 7 1 0,1 1-52 0,-2 5 0 0,1 0 0 16,7 3 0-16,2-4 44 0,8 4 2 0,0-3-1 15,-1 2 1-15,4 6-46 0,2 0 0 0,3 1 0 16,0 5 0-16,8-5-16 0,-3-3 1 0,3-2-1 16,-4 7 1-16,7-11-2 0,2-2 1 0,0-3 1 15,5 1-1-15,-3-6 13 0,3-6-1 0,-2-2 1 16,1 1 0-16,-1-7-6 0,-6-5 0 0,3-6 0 16,-2-1 0-16,2-2 12 0,-5 1-1 0,-2-1 0 0,5-3 0 15,-6 4-10-15,-2 6 1 0,2-2 1 0,-2 1-1 16,2 1 12-16,-5 6 1 0,-3-4 0 0,3 3-1 15,0 1-12-15,-2 4 2 0,2 0-1 0,-3 3 0 0,-2-1 6 16,5 4 0-16,-3-1 0 0</inkml:trace>
  <inkml:trace contextRef="#ctx0" brushRef="#br0" timeOffset="6201.57">3628 4832 1897 0,'0'0'0'0,"0"0"0"15,0 0 0-15,-29 10 55 0,13-2 1 0,-2-4 0 16,-2 7 0-16,2-1-39 0,2 4 1 0,-1-1-1 16,1-1 1-16,3 1 55 0,-3-2 1 0,7 2-1 15,-3 4 1-15,6-4-56 0,3-2 0 0,-2-1 0 0,5 9 0 16,0-7 22-16,2-4 1 0,1 2-1 15,6 5 0-15,3 1-24 0,-4 0 0 0,4-3 0 0,9-5 0 16,1 1-9-16,2 2 1 0,5-3 0 0,-2-8 0 16,5 0-4-16,-3-5 2 0,-4-1-1 0,1-3 1 15,-6-2 1-15,-2-2 1 0,-2-5-1 0,-2-1 1 16,-3 2-3-16,-3 1 0 0,0 0 1 0,2-1 0 0,-7-2 0 16,-1 2 1-16,-4 1 0 0,2 0 1 0,-3 2-4 15,-2 3 2-15,0-2-2 0,-3 0 2 0,0 2 0 16,0 3 0-16,0 3 0 0,-1-6 1 15,-2 2-3-15,1 1 1 0,-1 0-1 0</inkml:trace>
  <inkml:trace contextRef="#ctx0" brushRef="#br0" timeOffset="6700.87">4055 5085 1695 0,'0'0'0'0,"0"0"0"0,0 0 0 16,0 0 54-16,-26 8 1 0,15-1 0 0,-3-1 0 15,1 2-38-15,-3 1 1 0,-1 4-1 0,-3 0 1 0,6 1 49 0,3 2 1 16,1 1 1-16,-2-1-1 0,0 2-50 15,3 1 0-15,1 1 0 0,3-2 0 0,5-3 30 0,-3 1 2 16,3-3-2-16,5 7 1 0,0-4-32 16,1-3 0-16,3 0 0 0,3 2 0 0,5-5-13 0,-1-7 2 15,-2-3-2-15,10 3 2 0,2-3-3 16,-1-8 2-16,4 0-2 0,5-3 2 0,-6-4 5 0,-7-3 0 16,-4-2 0-16,-1-1 0 0,-3-3-3 0,-3 0-1 0,-2 2 1 15,-5-1 0-15,-3 5 5 0,-3 5 1 0,3-1-1 16,0 0 0-16,-5 6-4 0,0 0 0 0,2 3 0 15</inkml:trace>
  <inkml:trace contextRef="#ctx0" brushRef="#br0" timeOffset="7134.08">4398 5279 1670 0,'0'0'0'0,"0"0"0"0,0 0 0 0,0 0 57 16,-21 12-1-16,13-5 0 0,-5 2 1 0,3 2-40 16,-1-3 1-16,-1 2-1 0,2 5 1 0,-1-2 52 0,1-2 2 15,2 2-1-15,4 7 1 0,-3-4-54 0,2-3 0 16,4 0-1-16,2 2 1 0,-1-2 19 0,4 0 1 16,-3-2-1-16,6 6 1 0,2 1-24 0,2 1 2 0,-1-7-1 15,3-1 0-15,3 2-7 0,-2-5 1 16,2-3-1-16,1-5 1 0,4-5-3 0,0-3-1 0,-2 0 1 15,3-4 1-15,-1-1-1 0,-5 5 2 0,-8-6-1 16,1-4 1-16,-1 1-4 0,-3 3 2 16,-2-1-2-16,2 0 2 0,-8 2 6 0,1-3 1 0,-2 3-1 15,-4-1 0-15,0 0-5 0,-4-2 1 0,0 5 0 16</inkml:trace>
  <inkml:trace contextRef="#ctx0" brushRef="#br0" timeOffset="11716.74">2244 4641 1808 0,'0'0'0'0,"0"0"0"0,0 0 0 15,0 0 76-15,0 0-1 0,0 0 0 0,-21 12 0 16,9-4-57-16,-1 0 0 0,0 0 0 0,0 2 0 0,1 2 72 16,-1-1 0-16,5-1-1 0,-2 1 2 0,-1 5-74 15,3-1 1-15,0-2-1 0,7 0 1 0,1 3-2 0,-3-2 0 16,1 5 0-16,4 1 1 0,2 4-8 15,3-6 1-15,-3-3-1 0,4 6 1 0,2-8-3 0,-2-2 0 16,0-3-1-16,5 6 1 0,-4-6-2 0,2-5-1 16,-1-3 0-16,9 0 2 0,-5-3-4 15,2-2 2-15,0-3-1 0,5-4 0 0,1-4 0 0,-1-2-1 16,-5-1 0-16,-3-1 2 0,-4-1-4 0,-1 4 0 0,-3-2 0 16,-2-3 0-16,0 1 0 0,-3 5 0 15,-3 0 0-15,-5-4 0 0,4 4-3 0,-1 5 2 0,-3-3 0 16,-5 1 0-16,5 5 0 0,3 0 0 0,-3-3 0 15,-3 2-1-15,2-4-1 0,1 5 0 0,-2 0-1 16</inkml:trace>
  <inkml:trace contextRef="#ctx0" brushRef="#br0" timeOffset="12178.33">2616 4706 1557 0,'0'0'0'16,"0"0"0"-16,0 0 0 0,0 0 36 0,0 0 1 16,0 0-1-16,-16-7 1 0,8 10-22 0,1 1 0 15,-1-3 0-15,-3 7 1 0,-6 3 31 0,1 2 0 16,3-1 0-16,0 9 0 0,4 0-30 0,1-1 0 16,-4-1 0-16,8 3-1 0,-1-3 13 0,0-6 0 15,-3 3-1-15,8 4 1 0,5-7-16 0,0-2 1 0,3 2-1 16,0 1 1-16,4-3-7 0,-2-6 0 0,-2 1 1 15,5 4 0-15,3-2-3 0,-4-5 0 0,1-2 1 16,3 3-1-16,0-4 0 0,-3-5 0 0,4-3 1 16,1 0 0-16,1-5-3 0,-6-1 2 0,-4 0-2 15,2-2 1-15,-1 0 2 0,1-1 0 0,-6-7-1 16,-5 3 1-16,2 6-3 0,1-1 2 0,-6 0-1 16,1-2 1-16,-3 1-1 0,-3 6 2 0,2 1-1 0,-1-4 1 15,4 6-3-15,0 4 2 0,-2 2-2 0</inkml:trace>
  <inkml:trace contextRef="#ctx0" brushRef="#br0" timeOffset="12651.45">2971 4865 1520 0,'0'0'0'15,"0"0"0"-15,0 0 0 0,0 0 44 0,0 0 0 16,0 0-1-16,-8 21 2 0,-5-4-29 0,-4 2 1 0,1 2-1 16,-2 3 0-16,6-4 47 0,0-2 1 0,0-2 0 15,2 6 0-15,2-3-46 0,5-8 0 0,3 6 0 16,3-4 0-16,5 0 13 0,-3-1 2 0,3 2-1 16,1 1 1-16,3 4-20 0,0-3 2 0,3-4 0 15,4-4-1-15,-2 0-5 0,-4 0 0 0,-3-3 0 16,4-12 0-16,-5 6-3 0,1-4-1 0,-2-1 1 0,3-9 1 15,2 0-2-15,-5-1 2 0,-3-2 0 16,3-4-1-16,-7 2-1 0,2 2-1 0,-3-1 1 0,4 2-1 16,-8-1 1-16,0 4 1 0,0 0-1 15,-4 3 1-15,4 1-3 0,-4-1 2 0,3-1-2 0,0 4 1 0,2 3 0 16,-2 0-1-16,0 2 1 0</inkml:trace>
  <inkml:trace contextRef="#ctx0" brushRef="#br0" timeOffset="13200.81">3322 5128 1520 0,'0'0'0'0,"0"0"0"0,0 0 0 16,0 0 26-16,-19 0 1 0,14 3 0 0,-8 1 0 15,-8 0-15-15,1 6 1 0,2 1 0 0,0 0 0 16,4 2 39-16,5 1 1 0,-4 2-2 0,-3 3 2 16,6-3-36-16,2 1 0 0,0 4 0 0,0-4 0 0,0-3 18 15,7-1 1-15,1 3-1 0,-3-2 1 16,6 0-22-16,-2-1 1 0,3 0 0 0,0 2 0 0,4-2-9 15,2-3 1-15,1 1-2 0,5 4 2 16,2-2-2-16,-1-5-1 0,4 0 1 0,3-6-1 0,-2 1 3 16,-3-3 1-16,-1-5-1 0,-1 2 1 0,-4-7-3 15,-2-1 0-15,-3-1 1 0,2-1 0 0,-2-3 5 0,-4 0 1 16,-4-4-1-16,4-1 2 0,-4 0-7 16,-4 1 2-16,0-1 0 0,4 1 0 0,-4 1 9 0,0 3 0 15,-4 2 0-15,3-2-1 0,0 5-7 0,0 6 1 16,-3-5 1-16,5 3-1 0,3-1 8 0,-3 1 0 15,-2 3 0-15</inkml:trace>
  <inkml:trace contextRef="#ctx0" brushRef="#br0" timeOffset="13667.36">3558 5310 1670 0,'0'0'0'0,"0"0"0"0,0 0 0 0,-15 8 53 0,4-6 1 15,1 3-1-15,-1 6 1 0,-1-3-38 16,-1 1 2-16,0 2-1 0,0 5 1 0,1 0 43 0,0-2 1 16,3 2-1-16,1 4 1 0,0-1-45 15,-2-4 1-15,-1 4 0 0,6-3 0 0,1-1 12 0,0 3 1 16,3 2 1-16,6-2-1 0,-1 6-17 0,0-1 0 16,0 1 0-16,6-7 0 0,1 1-7 0,-1-7 0 15,2-3 0-15,8 0 0 0,2-8-2 0,2 0 1 16,-4-7-2-16,6-2 2 0,-4-2-2 0,2-3 2 15,-3-7-2-15,0-6 2 0,1 5-3 0,-6 3 2 0,0 2-2 16,-3-7 2-16,-4 3-2 0,-4 4 0 16,-2-2 1-16,5 1 0 0,-6 3-2 0,-2 2 2 0,-2-3-1 15,-1 5 0-15,1-2 0 0,-1 4 0 16,-5 1 0-16,3 2 1 0,-3 1-2 0,4 3 0 0,-1-1 1 16,-6-2 0-16,1-1 1 0,2-2 2 0,-5 2 0 15</inkml:trace>
  <inkml:trace contextRef="#ctx0" brushRef="#br0" timeOffset="14217.99">4047 5651 1796 0,'0'0'0'0,"0"0"0"15,-18 11 0-15,1-2 38 0,-2 2 2 0,1 2-2 16,-6 4 1-16,7-1-23 0,4-1-1 16,-5-1 1-16,2 5 0 0,-1 1 31 0,1-4 1 0,-2-2 0 15,7 5 1-15,3-1-32 0,2-2-1 0,-2-4 1 16,5 1 0-16,0 0 14 0,3-2 1 0,0 0-1 15,3 3 2-15,5 0-20 0,-3 1 2 0,6-1 0 16,-2-1-1-16,7-6-8 0,2-2 0 0,-2-2 1 16,9-4 0-16,4-4-3 0,-4 0 1 0,4-3-1 15,-2-9 1-15,5 1-2 0,-3 3 1 0,-7-6-1 16,2-1 0-16,-7-2 0 0,-4 3 0 0,0 1-1 0,-2-1 2 16,-4-1-1-16,-1 2 1 0,-6-1 0 0,1 3 0 15,-2 2-1-15,-2 2 0 0,-2 0 0 0,-3 0 1 0,3 1-1 16,-3 6 0-16,3 0 1 0,-3-3-1 15,0 4-1-15,1 0 2 0,-3 1-2 0,-3-2 1 0,-3 1 3 16,0-1 1-16,4 2-1 0</inkml:trace>
  <inkml:trace contextRef="#ctx0" brushRef="#br0" timeOffset="14700.66">4431 5765 1670 0,'0'0'0'0,"0"0"0"0,0 0 0 15,0 0 45-15,0 0 1 0,-18 8 0 16,7 0 0-16,2 1-30 0,-4 2 1 0,-3-3 0 0,-2 8 0 16,3 0 27-16,3-2 2 0,3-1-1 0,-1 2 1 15,2 4-30-15,0-1 1 0,0-2 0 0,5 4 0 0,3 4-3 16,3 5 2-16,1-4-2 0,0 3 2 15,6-2-7-15,1-3 0 0,2 1 0 0,0 2 0 0,4-11 0 16,4-5 1-16,0-2-1 0,2 3 1 0,5-10-4 16,0-5 1-16,-4-6-2 0,3-2 2 0,-3-4-1 0,-6-3 0 15,-2-5 0-15,-7-3 1 0,2 3-3 16,-6 1 1-16,-2-1-1 0,2-5 1 0,-5 7-2 0,-3 6 1 16,3-4 0-16,0-1 0 0,-2 1-1 0,-1 4 0 15,-2 3 0-15,5 0 1 0,-4 1 3 0,-4 1 2 16,3 1 0-16,2 4 0 0,-2 1-3 0,-3 0 0 15,0-1-1-15</inkml:trace>
  <inkml:trace contextRef="#ctx0" brushRef="#br0" timeOffset="16750.66">4786 4498 1243 0,'0'0'0'0,"0"0"0"0,0 0 0 0,0 0 124 15,0 0 1-15,0 0 0 0,-20 0-1 0,7 8-109 16,0 0-1-16,0 1 1 0,-3 10-1 0,-4-4 76 15,4-1 1-15,3 0 0 0,5 5 0 0,2-3-74 16,-2-3 1-16,3-1-1 0,-1 4 1 0,4 0 24 0,2-6 2 16,0 2-1-16,5 1 0 0,0 1-27 15,-1 0 1-15,3 1-1 0,2-1 0 0,4 2-7 0,0-4 2 16,0-4-1-16,2-5 0 0,1 1-5 0,2-3 2 16,-2-2 0-16,5-7 0 0,4-5-3 0,-4-1 1 15,1-4-1-15,4-2 2 0,-2-7-3 0,-4 5 0 16,1-4 1-16,-3 3 0 0,-6-1 0 0,-1 3 0 0,-1 1-1 15,-5-6 2-15,-2-1-3 0,-3 7 2 0,-5 2-1 16,2-2 0-16,-2 4 1 0,-3 5 0 0,-1 3-1 16,-2-1 2-16,-2 4-3 0,3 5 2 0,-6 0-1 15,-1-3 0-15,1-1 0 0,0 3 0 0,0 1-1 16</inkml:trace>
  <inkml:trace contextRef="#ctx0" brushRef="#br0" timeOffset="17335.5">5180 4232 1407 0,'0'0'0'0,"0"0"0"16,0 0 0-16,0 0 41 0,0 0 2 0,0 0-2 15,-17-8 2-15,9 8-27 0,3 0-1 0,2 0 1 16,-5 3 1-16,-2 2 13 0,-3 0 1 0,1 0-1 16,-8 6 1-16,3-2-17 0,-1 2-1 0,6 2 1 0,0-2 0 15,3 2 3-15,1-4 0 0,0 4 0 16,3 1 0-16,2 0-8 0,3 2 1 0,0 0 0 0,0 0 0 15,3 4-2-15,2-4 0 0,3 2 0 0,2 1 0 16,1-2-2-16,-2-4 0 0,2-1-1 0,7 4 1 16,-5-8-2-16,3-5 1 0,1-6-1 15,7 6 2-15,2-6-3 0,-4-2 1 0,3-7-1 0,2-4 2 0,-4 0-3 16,-6 3 1-16,2-10 1 0,-1-3-1 0,-5 3-1 16,-5 2 0-16,0 0 1 0,0 1 0 0,-4 4 4 15,-7 3 0-15,2 2-1 0,-3-1 1 16,4 2-3-16,0 2 1 0,-4 0-1 0,-1 8 2 0,2-4 14 15,0 0 2-15,1 4-1 0</inkml:trace>
  <inkml:trace contextRef="#ctx0" brushRef="#br0" timeOffset="17784.37">5473 3999 1507 0,'0'0'0'0,"0"0"0"0,0 0 0 0,0 0 24 15,0 0 1-15,-14-6 0 0,6 8-1 16,0 2-11-16,0 1-1 0,0 0 0 0,-8 11 1 16,-1 9 34-16,-6 2 1 0,3-5-1 15,-1 0 2-15,5-1-33 0,0-7 1 0,2 0 0 0,-2 7 0 0,5-7 12 16,4 0 1-16,4-1 1 0,-2 3-1 15,7 1-17-15,4-6 1 0,1 2-1 0,7 3 2 0,3 1-8 0,-1-4-1 16,7-2 1-16,-3-6 0 16,4-2-3-16,-6-1 1 0,3-4-1 0,1-9 2 0,2 3 0 15,-3 3 0-15,-1-7 0 0,-2-1 1 0,3-3-3 0,-6-3 1 16,3 3-1-16,-5 4 1 0,0-3 4 0,-2 1 1 0,-5 1-1 16</inkml:trace>
  <inkml:trace contextRef="#ctx0" brushRef="#br0" timeOffset="18361.93">5850 3673 1394 0,'0'0'0'0,"0"0"0"16,0 0 0-16,0 0 78 0,0 0 0 0,0 0 1 16,-34 26-1-16,5-7-60 0,2-2 0 15,-1 2 0-15,4 2 0 0,6-6 57 0,2 0 2 0,3 0-1 16,1 9 0-16,4 2-58 0,6-7 0 0,2 1 0 16,5-2 0-16,4-1 30 0,7 5 1 0,-3-1-1 15,3-4 0-15,2-4-31 0,-1-2 0 0,2-3 0 16,2-3 0-16,-3-2-11 0,-3-6 1 0,3-5 0 15,3-8 1-15,-5 6-4 0,-2-4 2 0,-1-3-2 16,3-7 2-16,0 6 4 0,-4 1 1 0,-4-5-1 0,2 4 1 16,-5-2-4-16,1-1 0 0,-1 5 0 0</inkml:trace>
  <inkml:trace contextRef="#ctx0" brushRef="#br0" timeOffset="19126.95">4735 5147 1557 0,'0'0'0'16,"0"0"0"-16,0 0 0 0,0 0 62 0,0-16 1 15,0 13-2-15,-3 2 2 0,3-4-46 0,-3 3 1 0,1 2 0 16,-1-1 0-16,-2 1 35 0,1 0-1 15,0 0 1-15,0 1 1 0,-4 2-37 0,0 1 0 0,-2 0 0 16,-1 4 0-16,-2 5 0 0,4 3 0 0,1-5 0 16,3 2 1-16,2 1-9 0,-2 0 1 0,2 0 0 15,3 10 0-15,3-5-4 0,2-2 1 0,0-4-1 16,3 3 1-16,0-8-2 0,-4 0-1 0,1-3 0 16,6-2 2-16,-3 1-4 0,-1-4 2 0,-1-3-1 15,8-5 0-15,7-4 0 0,-2-1-1 0,-1-4 0 16,-2-12 2-16,1 5-3 0,-4-1 1 0,-4 3-1 15,3-5 1-15,-4 8-1 0,0 6 1 0,-2-3-1 0,0-1 1 16,-1 4-1-16,-5 2 0 0,0-1 0 16,-3 4 1-16,1 3 0 0,-1 2-1 0,-2-2 0 0,1 5 0 15,-4-3 0-15,3 1 0 0,-3 2 0 0</inkml:trace>
  <inkml:trace contextRef="#ctx0" brushRef="#br0" timeOffset="19700.73">5104 4808 1808 0,'0'0'0'0,"0"0"0"0,0 0 0 16,-21 18 33-16,8-6 0 0,-3 3-1 0,3-1 2 16,-3 2-21-16,4 0 2 0,-1-1-1 0,5 3 1 0,-2-2 28 15,4-4 0-15,0 4 0 16,3 0 1-16,-2-3-28 0,5-2-1 0,1-3 1 0,6 6 1 0,-3-3 14 15,1-3 2-15,3-3-1 0,5 6 1 0,0 1-20 16,-1-4 2-16,4-6-1 0,5-4 1 0,-3-1-9 0,-1-5 0 16,2 0 0-16,2 0 1 15,1-1-3-15,-1-7 1 0,-5 3-1 0,2 1 1 0,-2-7-2 0,-4 1 0 16,1-5 1-16,-5-1-1 0,-3 2-1 16,-2 1 2-16,-6 1-2 0,-2 1 1 0,-1 1 0 0,1 4-1 15,-3 4 0-15,-2-2 0 0,2 4-1 0,0 3 2 16,4-1-2-16,-6 1 1 0,2 5-1 0,2-3 1 15,4 1 1-15</inkml:trace>
  <inkml:trace contextRef="#ctx0" brushRef="#br0" timeOffset="20220.68">5499 4585 1356 0,'0'0'0'0,"0"0"0"0,0 0 0 0,0 0 24 16,0 0-1-16,0 0 1 0,0 0-1 16,0 0-11-16,0 0 0 0,0 0 0 0,0 0 1 0,0 0 38 15,0 0 1-15,-14 2 0 0,2 7-1 0,-2 4-34 16,-7 3 0-16,2 0 0 0,5 6 1 0,1 2 16 0,2-1 1 15,1 1 0-15,2 1 0 0,5-1-21 16,3 1 1-16,0-1 0 0,3 5 0 0,5-9-9 0,-3-2 1 16,3-7-2-16,0 6 2 15,2-9-3-15,-2-3 1 0,0 0-1 0,6 1 1 0,-3-9 3 0,-1-2 0 16,1 0 0-16,2-11 1 0,4 1-4 0,-6-3 1 0,7-6-1 16,-2-4 1-16,-4 3 0 0,-2 4 0 0,-2 2 1 15,-5-5 0-15,-1 7-3 0,1 1 1 0,-3-1-1 16,-3 4 1-16,3 2 1 0,-2 0 1 0,-1 4 0 15,-2-4 0-15,-3 2-3 0,3 3 1 0,-3 1-1 16,4-3 2-16,1 3 3 0,-1 0 1 0,0 2-1 16</inkml:trace>
  <inkml:trace contextRef="#ctx0" brushRef="#br0" timeOffset="20705.65">5842 4364 1293 0,'0'0'0'16,"0"0"0"-16,0 0 0 0,0 0 58 0,0 0 0 0,0 0-1 16,0 0 2-16,-18-10-43 0,13 10 2 0,2 2 0 15,-5 2 0-15,-5 4 42 0,1 3 0 0,-4-1 0 16,-7 14 0-16,-1 4-43 0,7-4 1 0,1-2 0 15,2 0 0-15,6-1 23 0,3-4-1 0,2 4 0 16,3-1 2-16,3-1-26 0,2-6-1 0,4 4 1 16,2 2 1-16,7-1-10 0,-2-5-1 0,1-2 1 0,4-7 0 15,-3 1-3-15,1-2 1 16,-2-6-1-16,1-2 2 0,-1-6 3 0,-2 2 0 0,2-4 0 0,-1 0 0 16,3-2-4-16,-3-6 2 0,-3 0-1 0,-2 2 0 15,-3 2 4-15,-2-4 1 0,-2 1-1 0,-8-4 1 0,3 7-4 16,-2 2-1-16,-2 1 1 0,-3-5 0 0,3 10 3 15,0 1 0-15,-3 5 0 0</inkml:trace>
  <inkml:trace contextRef="#ctx0" brushRef="#br0" timeOffset="24486.34">4882 5568 1746 0,'0'0'0'0,"0"0"0"0,0 0 0 0,0 0 53 16,0 0 2-16,0 0-1 0,0 0 1 0,0 0-38 16,0 0 1-16,0 0-1 0,0 0 1 0,0 0 39 0,-19 16 0 15,11-8 1-15,-11 21 0 0,-2 4-41 16,0-3 1-16,5-2 0 0,-1-1 0 0,4-3 10 0,2-3 1 16,1-4-1-16,-1 1 1 0,2 1-15 15,6-4-1-15,-2 0 1 0,5-1-1 0,0 0-5 0,0 0 0 16,0-1 0-16,5 0 1 0,6 3-4 0,1-2 1 15,-2-5-1-15,3-4 1 0,6 0-3 0,-2 0 2 0,-1-2-1 16,2-11 1-16,7 3-3 0,-4-3 1 16,1-3 1-16,2-10-1 0,-3 4-1 0,-5 1 2 0,-2-4-1 15,2-1 0-15,-6 0 0 0,-2-2-1 0,0 2 0 16,3 1 2-16,-6-6-2 0,-1 2 0 0,-4 1 0 16,4-6 1-16,-4 7-2 0,-4 6 1 0,0-4-1 15,1-1 1-15,1 5-1 0,-4 5 2 0,-1 3-1 0,-1-1 0 16,5 1-1-16,-5 3 2 0,0 0-2 15,-5 2 1-15,-1 3 1 0,-2 0 2 0,-1 0-2 16,-4 0 2-16,2 0-3 0,4 3 1 0,4-1 1 0,2-4-1 16,1 1 3-16,8 1-1 0,3 0 1 0</inkml:trace>
  <inkml:trace contextRef="#ctx0" brushRef="#br0" timeOffset="25000.82">5309 5298 1608 0,'0'0'0'0,"0"0"0"15,0 0 0-15,-16 0 38 0,8 0 0 16,4 1 0-16,-9 6 0 0,-3 2-23 0,1-1 1 0,-4 1-1 16,-1 6 1-16,2-1 36 0,2 0-1 0,2 4 1 15,-2 2 1-15,0-4-37 0,6 0 1 0,2 0 0 16,-3 3 1-16,5 3 6 0,3-2 0 0,3-2 1 15,3 1 0-15,2 3-14 0,-1 2 1 0,0-4 1 0,5-4-1 16,4 0-4-16,3-2 1 0,0-3-1 16,1-6 1-16,-1-2-4 0,2-3 1 0,3 0-1 15,4-6 2-15,-4 0-2 0,-1-2 0 0,-2-8 0 0,3-5 0 16,-5 2-1-16,0 5 0 0,-7-7 0 0,4-7 0 16,-5 7 3-16,0 2 1 0,0 2-2 0,-3-2 2 15,-5 2-3-15,0-2 0 0,-4 4 0 0,3 4 0 0,-2-5 4 16,-5 4 1-16,3 2-1 0,-3 2 2 15,0-4-6-15,-2 1 2 0,-2 3 0 0,-4-3-1 0,-2 1 4 16,2-1 1-16,-1 1-1 0,1 3 1 16,0-3-4-16,3 4-1 0,4 4 1 0,-4 2 1 0,5 2 4 0,3 1 1 15,5-2-1-15</inkml:trace>
  <inkml:trace contextRef="#ctx0" brushRef="#br0" timeOffset="25493.44">5760 5046 1646 0,'0'0'0'0,"0"0"0"0,0 0 0 16,-24 5 47-16,15-5 0 0,-6 3 0 0,-4 5 0 15,-1 0-31-15,-4 0 1 0,3-1 0 0,-5 1-1 0,9 2 41 16,4 6-1-16,-3-4 0 0,-1 4 0 15,1 0-39-15,5-2 1 0,1 1-1 0,7-1 1 0,-2 2 5 16,0 3 1-16,5-2-1 0,5-1 2 16,-2 0-14-16,2-2 1 0,-2 0 1 0,7 7-1 0,6-9-4 0,-4-2 0 15,1-2 0-15,0 3 1 16,5-6-4-16,1-5 1 0,3 0 0 0,2 3-1 16,1-8 1-16,1-3-1 0,-2-3 1 0,-5-2 1 0,0 1-4 0,-6-2 2 15,-4-5-1-15,3-8 1 0,-5 3 0 0,0 6 1 16,-1-2-1-16,-4 2 2 0,-4 3-4 0,-1 2 2 15,0-3-1-15,1 0 1 0,2 4 2 0,0 4 1 16,-5 0-1-16,2 0 1 0,-1 3-3 0,-1 0 0 0,2 5 1 16,-2-3 0-16,-3 3 3 0,0 0 0 0,3 0-1 15</inkml:trace>
  <inkml:trace contextRef="#ctx0" brushRef="#br0" timeOffset="25944.29">6020 4870 1746 0,'0'0'0'0,"0"0"0"0,0 0 0 0,0 0 59 0,0 0 1 15,-21-3-1-15,13 5 2 16,0 2-45-16,-1 1 2 0,-2 0 0 0,-5 14 0 0,1-3 41 16,-1 4 0-16,4 1 1 0,-4 1-1 0,3-3-42 15,3-2 1-15,2 4 0 0,1 3 0 0,2-4 14 0,0 1 2 16,5-1 0-16,0-1-1 0,2 2-19 0,1-4 0 15,2-1 1-15,2-6 0 0,1 4-8 0,0-4 2 16,5-3-1-16,8-3 1 0,0-4-3 16,1-4-1-16,2 0 1 0,1-12 0 0,1 5-2 0,-4 1 2 0,5-2-2 15,-1-7 2-15,-4 4-3 0,-6 4 2 0,-3-1-2 16,0-7 2-16,-2 1-2 0,-5-1 0 0,-6 5 1 16,-2 3 0-16,2-2-2 0,0 2 2 0,-4 2-2 15,-3 1 1-15,1 0 0 0,-5 3-1 0,1 0 0 16,-17 2 2-16,5-5-3 0,1-1 1 0,-4 1 0 15</inkml:trace>
  <inkml:trace contextRef="#ctx0" brushRef="#br0" timeOffset="27224.43">4519 4253 1369 0,'0'0'0'0,"0"0"0"15,0 0 0-15,0 0 76 0,0 0 1 0,0 0 1 16,0 0-1-16,0 0-59 0,0 0 0 0,0 0 0 16,-24 8 0-16,1 0 66 0,0 4 1 0,0 1 1 15,4 0-1-15,5 2-68 0,3 1 1 0,1 0 0 16,-3 1 0-16,5 1 28 0,3 1 1 0,-1-2 0 15,1 2 0-15,5 2-31 0,0-5 1 0,0-2 0 16,4-1-1-16,3-2-8 0,0 0 0 0,-1-5 0 16,4 5 1-16,1-8-4 0,-1-1 1 0,2-2 0 15,-1 0-1-15,7-2 5 0,-5-1 1 0,3-2-1 16,1-6 1-16,1-4-4 0,-2-3-1 0,-4 1 1 0,1-12 1 16,-5 2 0-16,0 5 1 0,0-2 0 15,-3-4 0-15,0 7-4 0,-2 5 1 0,2-4 0 0,-2-1 0 16,2 5 2-16,-5 4 0 0,-4-1 0 0,4 2 0 15,0 2-3-15,-1 1 1 0,-2 3 0 0,-2-1-1 0,5 1 3 16,-3 2 0-16,-2 1 0 16</inkml:trace>
  <inkml:trace contextRef="#ctx0" brushRef="#br0" timeOffset="27934.13">4163 4036 1646 0,'0'0'0'0,"0"0"0"0,0 0 0 0,0 0 49 16,0 0 1-16,0 0-1 0,0 0 1 0,-17 0-33 16,9 5 0-16,1-2 0 0,-5 6 0 0,-6 9 48 0,-3 4 1 15,4-5-1-15,1 1 1 0,3-4-48 0,0-1 0 16,4-1 0-16,-2 6 0 0,1-4 15 0,7-5 0 0,-2 2 1 16,5 7 0-16,0-5-21 0,5-2 2 15,-2-3-1-15,7 4 1 0,1 1-7 0,-2-5 1 16,1 0 0-16,6 0 0 0,1 1-4 0,3-1 1 15,-3-8 0-15,-4-3 0 0,0 1 0 0,-2 2 1 0,1-8-1 16,-2-4 1-16,1-1-2 0,-3 2-1 16,2-2 1-16,-1-3-1 0,2-4 2 0,-3-1 0 0,-3 4 0 15,-2 1 1-15,2-3-3 0,0 2 1 0,-5-2-1 16,3 1 1-16,-1 6 0 0,-4-1 1 0,-1 0-1 16,1-3 1-16,-1 8-3 0,-2 4 2 0,2 1-1 15,-2-2 1-15,2 2 1 0,2-1-1 0,-3 3 1 16</inkml:trace>
  <inkml:trace contextRef="#ctx0" brushRef="#br0" timeOffset="29385.57">3432 3841 728 0,'0'0'0'0,"0"0"0"15,0 0 0-15,16 11 1 0,-12-11 0 0,0 2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21:11:42.89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4804 3917 752 0,'0'0'0'0,"0"0"0"15,0 0 0-15,0 0 47 0,0 0 0 0,0 0-1 16,-18 0 1-16,14 0-32 0,-3 2 2 0,6 1 0 16,-4 2 0-16,-3-2 67 0,0 5 0 0,0-2 0 15,0 8 1-15,-5 7-69 0,4-1 2 0,2 1 0 16,3 3 0-16,2-2 51 0,-1 2 0 0,3-4 0 15,0 4 0-15,0-8-51 0,3-4 0 0,-1 1 0 16,2 3 0-16,3-3-16 0,-1-9 2 0,0 0-2 0,4 0 1 16,-2-1 0-16,0-6-1 0,0 3 0 0,1-4 0 15,4 0 17-15,3-4 1 0,-6 4-1 0,9-7 0 0,2-2-9 16,-4 0 1-16,-4 1-1 0,0-7 1 0,-1 1 28 16,-4 1-1-16,0-4 0 0,0-1 1 0,0 5-24 15,-6 1 0-15,-2 6 1 0,-2-6 0 0,-1 4 11 16,0 4 0-16,-2 0 0 0,0-3 1 15,-3 1-16-15,4 6 1 0,-4 0 0 0,0 0 0 0,0 1 11 16,3-1-1-16,0 3 1 0,-3-7 1 16,0 3-14-16,3 2 1 0,2 3 1 0</inkml:trace>
  <inkml:trace contextRef="#ctx0" brushRef="#br0" timeOffset="517.46">5129 3767 1733 0,'0'0'0'0,"0"0"0"0,0 0 0 0,-25 9 56 15,13-6 1-15,-4 2-1 0,4 6 1 16,2-3-40-16,-1-3 1 0,1 3-2 0,2 8 2 0,-1-7 52 15,6 2 0-15,-2-3-1 0,0-2 2 16,5 2-53-16,0-1 0 0,0-3 0 0,0 4 0 0,0 2 10 16,2 1 1-16,1-2-1 0,7 2 1 15,1 2-15-15,-3-2-1 0,1-3 1 0,4-3-1 0,3 3-4 0,-3-3 1 16,-1-5 0-16,4-4 0 0,5 3-4 16,-7 1 1-16,-1-3-1 0,3-7 1 0,-3 2-2 0,-2 0 0 15,-5 0 0-15,1-4 0 0,-2-1-1 16,-1 5-1-16,0-3 0 0,-4-5 2 0,0 0-2 0,-4 2 1 15,0 1-1-15,-1-2 1 0,-3-4-1 16,0 6 0-16,0 3-1 0,-5 4 2 0,4 1-2 0,2 1 0 16,2 0 0-16,-7 3 2 0,2-2-3 0,-1 0 1 0,6 1 0 15</inkml:trace>
  <inkml:trace contextRef="#ctx0" brushRef="#br0" timeOffset="984.42">5523 3505 1494 0,'0'0'0'0,"0"0"0"0,0 0 0 0,0 0 36 16,0 0 0-16,0 0 0 0,-21 13 1 0,11-5-22 15,-4 0 0-15,5 1 0 0,-9 7 1 0,-3 3 45 0,5 2 2 16,0 1 0-16,7-1 0 0,-2-2-46 15,4-2 1-15,-4 2 0 0,3 2 0 0,7-6 20 16,-3-2 0-16,1 3 0 0,3 1 0 0,3-6-23 16,1-1 0-16,0-2 1 0,6 8 0 0,1-4-9 0,2-4-1 15,-4-3 1-15,11 3 0 0,0 0-3 0,-2-3 1 0,3-2-1 16,-1-3 2-16,-2-7 2 0,-1 1 1 0,2-5-1 16,-1 1 1-16,0-1-4 0,-3-4 1 15,-2-3-1-15,-5 2 1 0,0-1 3 0,-3-2 1 0,-2-5-1 16,-9 2 1-16,-1 1-4 0,-4 6 1 0,-5-6-1 15,-1-3 1-15,-1 4 10 0,2 7 0 0,-4-3-1 16</inkml:trace>
  <inkml:trace contextRef="#ctx0" brushRef="#br0" timeOffset="1601.78">4410 3784 1381 0,'0'0'0'0,"0"0"0"16,0 0 0-16,0 0 77 0,0 0 1 0,0 0-1 15,0 0 2-15,0 0-61 0,0 0 0 0,0 0 0 16,0 0 0-16,0 0 42 0,0 0 1 0,0 0-1 0,-12 24 1 16,-1-8-44-16,-3 1 1 0,3 2 0 15,-3-6 0-15,10 3 13 0,-1-4 1 0,3 4-1 0,-1-3 0 16,5 4-17-16,1-1 0 0,3-3 0 0,-4-1 0 0,8 4-3 15,0-3-1-15,-1 3 0 0,3-1 1 16,6 1-4-16,-3-6-1 0,0 1 1 0,4-2 0 0,4-4-3 16,-5-2 2-16,0-6-1 0,1-2 0 15,-1 1-2-15,-3-7 1 0,0-4-1 0,-1-5 2 0,-2-2-2 16,-2 7 0-16,0-5 1 0,-3-7 0 0,-2 6-1 0,-3 4 0 16,-3-4-1-16,3 5 2 0,-5 4 3 0,2 1 1 15,-2 1 0-15,2-3 0 0,1 2-2 16,-3 3-1-16,-3-1 1 0,4 6-1 0,0-5 8 15,1 3 0-15,2-1 1 0</inkml:trace>
  <inkml:trace contextRef="#ctx0" brushRef="#br0" timeOffset="2062.56">4821 3543 1721 0,'0'0'0'0,"0"0"0"0,0 0 0 0,-14 4 31 16,3-1 1-16,1-2-1 0,-6 2 2 16,4 5-20-16,2 5 2 0,-6-5-2 0,-1 0 2 0,4 0 23 15,2 4 1-15,-2 1-1 0,0-2 2 16,1 2-26-16,4 0 2 0,0-4 0 0,3 5-1 0,0 1-1 0,2-4-1 16,-2-3 1-16,5 4-1 0,0 1-5 15,0-2 0-15,2-3 0 0,4 5 1 0,4-4 2 0,-2 2 1 16,-4-3 0-16,4 5 0 0,5-5-5 15,-2-7 1-15,2 2-1 0,0 2 1 0,4-5-2 16,-1-5 1-16,-1 1-1 0,0-4 1 0,3 0-2 0,-2-5-1 16,-5 0 1-16,-1 2 0 0,-2-4-1 0,-4-3 0 15,0-1 1-15,-3-3-1 0,2 1-2 0,-6 6 2 0,2-6-1 16,1-3 0-16,0 4 9 0,0 2-1 16,0 2 0-16,1-3 1 0,2 5-5 0,-3 6 1 0,0 0-1 15</inkml:trace>
  <inkml:trace contextRef="#ctx0" brushRef="#br0" timeOffset="2543.87">5104 3363 1595 0,'0'0'0'0,"0"0"0"0,0 0 0 0,0 0 66 0,0 0 2 16,0 0-1-16,-21-8 0 0,13 11-49 0,-3 2 0 16,1-2 0-16,-1 2 0 0,1 3 61 0,-2 0-1 15,4 0 1-15,-2 4 1 0,2 1-62 0,0-2 0 16,3-2-1-16,2 7 1 0,3-8 27 0,0 0 1 0,0 2 0 16,3 5 0-16,7 6-30 0,-2-5 1 0,0 0 0 15,5-4 0-15,3 1-11 0,-4 0 2 0,6-5-1 16,-1-8 1-16,3 0-4 0,-3-4 2 0,-4 0-2 15,3-14 2-15,1 2 3 0,-1 4 1 0,-1-4-1 16,-3-5 1-16,1 1-4 0,-2 4 0 0,-1-5 1 16,-2 6 0-16,-3-3-3 0,-2-2 2 0,-3 4 0 15,-5 3-1-15,2 0-1 0,-2 2 0 0,0-1-1 0,-7 4 2 16,0 0-2-16,3 0 1 0,-4 5-1 16</inkml:trace>
  <inkml:trace contextRef="#ctx0" brushRef="#br0" timeOffset="3285.35">3892 3811 1658 0,'0'0'0'0,"0"0"0"0,0 0 0 0,0 0 45 15,-13 17 0-15,4-13 0 0,1 8 0 0,-5-4-30 16,0 0 2-16,2-3 0 0,2 4 0 0,-4 6 52 0,2-6 2 16,3 2-1-16,3 2 0 0,-4-1-52 15,1-2 0-15,0 1 0 0,4-3 0 0,3 0 23 0,-2 1 0 16,1-1 0-16,4 0 0 0,1 3-25 0,-3-1-1 16,0 1 1-16,5 6 1 0,-1 2-10 0,4-1-1 0,3-2 1 15,-1-7 1-15,-2-3-3 0,0-1-1 0,0-5 1 16,5 0 0-16,4-3 3 0,-1-2 1 0,-3-3-1 15,0-12 1-15,4-1-4 0,-1 1 1 0,-8-1 0 16,-2-6 0-16,1 5-1 0,-2 1-1 16,-1 1 1-16,0-1 0 0,-4 1-1 0,0 1-1 0,-4 3 1 15,4 6 0-15,0 2-1 0,0 0 2 0,-1 4-2 16</inkml:trace>
  <inkml:trace contextRef="#ctx0" brushRef="#br0" timeOffset="3713.47">4268 3501 1808 0,'0'0'0'0,"0"0"0"0,0 0 0 0,-22 4 46 0,11 1 2 0,1 3-2 16,2 0 1-16,-4 5-32 0,0-2 2 15,3-2 0-15,4 7 0 0,-1 1 39 0,1 2 1 16,-5-6-1-16,7 3 2 0,3 5-42 0,-3-6 2 0,1 0-1 15,2 4 1-15,2-7 20 0,1-1 2 0,0 2-2 16,4 0 1-16,1-4-23 0,-2-2 0 0,-1 0-1 16,3 0 1-16,-2-1-10 0,1-1-1 0,-3-5 1 15,9 0 0-15,3 0-2 0,-3-3 0 0,-5-2 1 16,1-5-1-16,3-1 3 0,0 2 1 0,-4-2 0 16,-3-2 0-16,3-6-4 0,2 2 2 0,-7-4-1 15,-2 1 1-15,6 1-3 0,-2 4 2 0,-5-1-1 16,0-4 1-16,0 7-2 0,0 2 1 0,0-2-1 0</inkml:trace>
  <inkml:trace contextRef="#ctx0" brushRef="#br0" timeOffset="4103.49">4519 3355 1583 0,'0'0'0'16,"0"0"0"-16,0 0 0 0,0 0 52 0,-16 19-1 15,8-13 1-15,3 2 1 0,-3-1-37 0,0-3 1 16,2 4 0-16,-1 0 1 0,2 0 38 0,1-3 0 15,4 0 0-15,0 6 2 0,0-3-42 0,0-4 2 0,0 1-1 16,1 3 1-16,6-3 27 0,-3 1 1 0,1-1-1 16,6 4 1-16,2 7-30 0,5-3 0 0,-6-2 1 15,4-11 0-15,-3 0-12 0,0 0-1 0,0-3 1 16,-1-7 0-16,0-1-1 0,-6 2-1 0,2-2 0 16,3-2 2-16,-1 5 4 0,-7-3 1 0,-3 1-1 15,1-2 1-15,-2-1-4 0,-2 2 0 0,-2-2 1 0,0 5 0 16,-1 0 3-16,1 1 1 0,3 2 0 15,-1-3 1-15,-2 5-6 0,2 1 1 0,2-3 0 0</inkml:trace>
  <inkml:trace contextRef="#ctx0" brushRef="#br0" timeOffset="4444.58">4904 3110 1733 0,'0'0'0'0,"0"0"0"0,0 0 0 0,-17 3 46 0,4-2 0 15,0 2 0-15,-3 1 0 0,-1 2-30 0,4 5 1 16,0 2 0-16,2-5 0 0,2 3 51 0,5 1 2 0,0 1-2 15,0 0 2-15,4 3-52 0,4-4 0 0,0 4-1 16,4 1 1-16,2 2 27 0,1-4 1 0,2-1 0 16,3 0 0-16,-2 0-30 0,2-6 1 15,0 2 0-15,2-2 0 0,2-5-12 0,-4-6 1 16,-1-2-1-16,4-1 1 0,-7-4-3 0,1-2 2 0,-3-1-1 16,1-6 1-16,-2-2 4 0,-5 1 1 0,-4-4-1 15,-4-5 1-15,0 7-4 0,-7 6 0 0,-4-3 0 16</inkml:trace>
  <inkml:trace contextRef="#ctx0" brushRef="#br0" timeOffset="5001.42">3545 3616 1796 0,'0'0'0'0,"0"0"0"15,0 0 0-15,0 0 62 0,0 0 1 0,-23 11 0 16,12-6-1-16,-1 5-45 0,2 1 1 0,-1-3 0 15,1 4 0-15,-1 1 43 0,6-2-1 0,-3-3 1 16,0 1 1-16,4 2-46 0,-1-3 2 0,5-3 0 16,0 5 0-16,5 1 20 0,-1-3 1 0,0-4-1 15,4 7 1-15,4-1-24 0,1 1 0 0,0-3 1 0,3 5 0 16,1-5-10-16,1-4 1 0,-2-1 0 0,4 2 1 16,1-5-4-16,-3-5 2 0,-1 2-2 0,2-1 2 0,2-4 0 15,-8-5 0-15,0-3 0 0,-1 0 1 0,1-4-3 16,-5-1 1-16,-3-4-1 0,3-4 1 0,-5 6-1 15,-3-1 1-15,-3 3-1 0,-2-4 1 0,-3 9-2 16,0 3 0-16,0 2 1 0,0-1-1 0,0 2 0 16,2 7 2-16,-2 3-1 0</inkml:trace>
  <inkml:trace contextRef="#ctx0" brushRef="#br0" timeOffset="5393.58">4026 3317 1771 0,'0'0'0'0,"0"0"0"16,-17 9 0-16,-1-1 48 0,2-3-1 0,-5 3 0 15,1 3 0-15,7-3-30 0,0 2 0 0,0 1-1 16,-3 4 1-16,7-2 42 0,3-3 0 0,-1 2-1 16,-1 3 2-16,0-3-43 0,3 1 1 0,5 0 0 0,5-2 0 15,0 1 12-15,-2 1 0 0,5-4 1 0,-3 3 0 16,3-5-18-16,1 3 1 0,-4-2-1 0,6-2 2 16,2-1-7-16,3 3 1 0,-3-7 0 0,-4-2 0 15,4-2-4-15,-2 0 1 0,-1 1 0 0,-2-9 0 0,5 3-1 16,-5 2 0-16,0-5 1 15,-4-10 0-15,0 8-3 0,0 1 1 0,-4-3 0 0,-3 6 0 0,3-4 1 16,0 5 0-16,-1 4 1 0,-3-4 0 0,0-3-3 16,-1 1 2-16,-3 2-2 0,1 0 1 0,6 3 1 15,-2-1 0-15,1 1 1 0</inkml:trace>
  <inkml:trace contextRef="#ctx0" brushRef="#br0" timeOffset="5768.43">4294 3092 1746 0,'0'0'0'0,"0"0"0"16,0 0 0-16,0 0 39 0,-21 0 0 0,12 5 0 15,-3-4 1-15,0 6-25 0,2 1 1 0,-3 4 0 0,2-2 0 16,2 4 41-16,-2-1 0 0,6-1 0 16,3-2 2-16,-1 1-43 0,-2 2 2 0,5-5 0 0,0 1 0 15,2 5 23-15,1-1-1 0,0-3 1 0,7 4 0 16,-2 3-25-16,0-4-1 0,1-2 1 0,7-3 1 16,0-3-13-16,-3-1 2 0,0-4 0 0,-1-3-1 15,6 2-1-15,-2-4 0 0,-3-3 0 0,-1-8 0 16,1 3 4-16,-5 1 0 0,0-4 0 15,-8-8 1-15,2 7-4 0,-2 1 1 0,-2 3-1 0,-3-3 1 0,-3 4 0 16,2 1-1-16,-1 3 1 0,-4-2-1 16,2 2-1-16,1 8 0 0,3-3 1 0,-3 2-1 0,3-3 5 0,-1 4 0 15,4-3 0-15</inkml:trace>
  <inkml:trace contextRef="#ctx0" brushRef="#br0" timeOffset="6084.21">4606 2882 1834 0,'0'0'0'0,"0"0"0"15,0 0 0-15,0 0 35 0,0 0 1 0,-19 3 0 16,10 1 0-16,-7 1-22 0,1 2 1 15,4-3 0-15,2 4 0 0,1 0 40 0,0 0 1 0,3-3-1 16,2 7 1-16,-2-4-39 0,2 0 1 0,3-3-1 16,3 11 1-16,0 0 11 0,2-4 0 0,0-4 1 0,7 8 0 15,1-8-17-15,-2-3 1 0,2-5-1 16,5 1 1-16,2-5-6 0,-4-6-1 0,2-1 1 0,-2 2 0 16,1-3-2-16,-1-3-1 0,-3-1 1 15,-3 3 0-15,-6 0-2 0,-1-2 2 0,-7 0-2 0,-4 0 2 16,-3 2-3-16,-4 5 2 0,-5-3-2 0</inkml:trace>
  <inkml:trace contextRef="#ctx0" brushRef="#br0" timeOffset="6628.43">3301 3350 1796 0,'0'0'0'0,"0"0"0"0,0 0 0 15,-26 13 51-15,7-5 0 0,-1 0 1 0,-3 4-1 16,3-4-34-16,4 0 0 0,0 0 0 0,-2 8 1 0,5-3 48 15,5-5 0-15,-1 4 1 0,6-2 0 16,-2 1-49-16,6-6 0 0,6 2 0 0,-2 6 0 0,4 3 20 16,2-3 1-16,2-2-1 0,8 1 2 15,1 1-26-15,-1 0 2 0,-2-9 0 0,3-4-1 0,-1 0-8 16,-5 0 1-16,1-1-1 0,4-12 0 0,-3-1-2 16,-2 1 1-16,-4-3-2 0,4-6 2 0,0 2 0 15,-6 4 2-15,3-3-1 0,-5 5 1 0,4-7-4 16,-4 5 2-16,-3-3 0 0,-5 5-1 0,0 3 5 0,-5-2 0 15,1 1 0-15,-3-1 1 0,1 2-5 0,-2 6 1 16,0-1 0-16,0-1 0 0,-2 4-2 0,2 3 2 16,5-3-2-16</inkml:trace>
  <inkml:trace contextRef="#ctx0" brushRef="#br0" timeOffset="7035.24">3805 3040 1658 0,'0'0'0'0,"0"0"0"15,0 0 0-15,0 0 35 0,0 0 1 0,0 0 0 0,0 0 0 16,0 0-22-16,0 0 1 0,0 0-1 0,-18 3 2 0,2 3 9 16,-1 1-1-16,-1 1 1 0,-3 4 0 15,2 4-13-15,5-2 1 0,1 1-1 0,0-6 0 0,1 7 2 16,0 0 0-16,4 1 0 0,4-6 0 16,-1 2-6-16,2 3 1 0,3-4-1 0,0 9 1 0,3 0 3 0,2-6 2 15,-2 0-2-15,2-1 2 0,4-1-7 16,2-5 1-16,-3-7 0 0,5 5 1 0,0-4-3 15,0-4 1-15,-1-5-2 0,4-5 2 0,2 0-3 16,-5-4 1-16,3-5-1 0,-4-4 1 0,-2 4-2 0,-2 1 2 16,0-1-2-16,-5-6 2 0,-1 7-3 0,1 7 1 0,-3 0 0 15,0-2 1-15,-3 2 10 0,3 8 2 16,0-1 0-16</inkml:trace>
  <inkml:trace contextRef="#ctx0" brushRef="#br0" timeOffset="7417.43">4084 2807 1847 0,'0'0'0'0,"0"0"0"0,0 0 0 0,-20 0 56 16,11 3 0-16,-7-1 0 0,-2 3 0 15,1 1-39-15,4-1 1 0,0 3-1 0,2 1 1 0,3 2 42 16,0 0 1-16,-1 2-1 0,1 1 1 16,3 0-44-16,5-1 1 0,0 0 0 0,0 4 0 0,0-3 15 0,0-1 1 15,5-3 0-15,-2 5-1 0,6-3-18 16,-1-3 0-16,2-4-1 0,1 3 1 0,-1-2-7 0,2-6-1 15,3 0 1-15,-2 0 1 0,4-3-3 0,-4-2 0 16,-4-3-1-16,3-4 1 0,-3 0-1 0,-3 0 1 16,-1 1 0-16,3-2-1 0,-3-3-1 15,-5 2 0-15,0 0 1 0,0-4-1 0,-3 1-1 0,1 1 2 16,-1 3-1-16,3-2 1 0,0 3-2 0,-5 8 1 0,0 1-1 16</inkml:trace>
  <inkml:trace contextRef="#ctx0" brushRef="#br0" timeOffset="7784.45">4351 2598 1771 0,'0'0'0'0,"0"0"0"0,0 0 0 0,0 0 48 15,-20 2-1-15,12 1 0 0,-2 5 0 0,2-3-30 16,-3-2 0-16,1 5-1 0,-1 1 1 0,5 2 45 16,-1-3 0-16,3-3-1 0,-1 0 2 15,0 3-46-15,2-4 1 0,3 3 0 0,-3 2 0 0,3-1 9 0,3 3 0 16,0-1 0-16,7 1 0 0,6 6-15 15,-2-4 2-15,0-2-2 0,-1-3 1 0,1-3-4 0,2-5 0 16,0 0 0-16,-3-5 0 0,1-3-3 0,-2 2 1 16,-5-4-2-16,1-6 2 0,-3-1-3 0,-5 4 2 15,-3-3 0-15,-2 0-1 0,-3 1-1 0,-4-1 0 0,-4 3-1 16</inkml:trace>
  <inkml:trace contextRef="#ctx0" brushRef="#br0" timeOffset="8393.09">2842 3159 1407 0,'0'0'0'0,"0"0"0"16,0 0 0-16,0 0 59 0,0 0 2 15,0 0-1-15,0 0 1 0,0 0-44 0,0 0 1 0,-16-4 0 16,10 8 0-16,-6-1 48 0,3 5 0 0,-2-4 0 15,-7 9 2-15,1 5-50 0,1 1 0 0,8-4 0 16,0 0-1-16,6 4 23 0,-1-4 0 0,3-2 1 16,0 3-1-16,5-2-24 0,0-3-1 0,1 0 1 15,3 4 0-15,4-4-9 0,0-7 0 0,3 0 1 16,0 4 0-16,1-4-3 0,-4-7 0 0,3-2 1 0,2 2-1 16,-2-5 3-16,-2-1 1 0,2 1 0 0,0-5 0 15,-2 1-3-15,0-7-1 0,-4-4 1 0,-2 0 1 16,0 2 0-16,0 5 0 0,-3-4 1 0,3-1 0 0,-2 5-3 15,-3 4 0-15,0 0 1 0,-3 0-1 0,0 2 3 16,0 7 1-16,0-2 0 0,0-3 0 0,0 4-3 16,0 1-1-16,0 3 1 0,-3 0 1 0,3 0-1 15,0 0 2-15,0 0 0 0</inkml:trace>
  <inkml:trace contextRef="#ctx0" brushRef="#br0" timeOffset="8818.52">3339 2794 1419 0,'0'0'0'0,"0"0"0"16,0 0 0-16,0 0 37 0,0 0 1 0,0 0 0 16,-17 5 1-16,9 3-25 0,-3 2 2 0,1 1 0 15,-3 5-1-15,-3 4 28 0,0-2 0 0,4-3-1 16,2 1 2-16,-1 0-28 0,1-3-1 0,2-1 1 16,0 9 1-16,4-5 28 0,-1-4 0 0,5 4 0 15,0 5 0-15,1-5-30 0,3-7 2 0,0 2-1 16,1 2 1-16,6-5-15 0,-1 0 1 0,1-3 1 0,2-2-1 15,3-3-1-15,-4 0 0 0,1-7 1 16,5-2 0-16,-6-7 7 0,1-1 0 0,-5 1 0 0,5-3 0 16,-5 1-3-16,-3-2 0 0,-2 4 0 15,2-1-1-15,-5-2 8 0,0 3 0 0,-5 1 0 0,6 1 0 0,-1 2-6 16,-1 2 1-16,-2 2 0 0,1 0 0 0,-1 0 9 16,-2 4 1-16,2 4-1 0,3-4 1 15,0 3-9-15,0 1 1 0,-2-3-1 0</inkml:trace>
  <inkml:trace contextRef="#ctx0" brushRef="#br0" timeOffset="9194.65">3658 2688 1821 0,'0'0'0'0,"0"0"0"16,0 0 0-16,-14-15 49 0,6 15 2 0,-4 3-2 15,0-3 2-15,-1 1-35 0,0 6 1 0,-4-3 0 16,-2 4 0-16,4 2 40 0,2 1 1 0,1 2 0 16,-3-1 0-16,9 1-41 0,0 3 1 0,1-4 0 15,-3-1 0-15,3 2 19 0,5-3 0 0,0 1 0 16,0-3 0-16,0 0-23 0,3 1 2 0,2 2-1 15,-2 2 0-15,4 3-9 0,4-8 1 0,-3-4 0 0,6 7-1 16,5-6-1-16,-1-3-1 0,-2-4 1 16,1 2 0-16,4-8 2 0,-4-3 0 0,-4-3 0 0,-2-5 0 0,2-2-2 15,-3 4-1-15,-2-2 1 16,-5-6 1-16,-3 4-1 0,0 5 1 0,-3 0-1 0,-2-4 1 0,5 4-3 16,0 6 2-16,-5-1-1 0,-1 2 1 0,1 6-2 15,0-1 2-15,2 3-2 0</inkml:trace>
  <inkml:trace contextRef="#ctx0" brushRef="#br0" timeOffset="9550.79">4013 2443 1909 0,'0'0'0'0,"0"0"0"15,0 0 0-15,-30 8 36 0,11 1 1 0,5 4-1 16,-2 3 1-16,3-5-22 0,5 2 1 0,-5-4-2 16,4 4 2-16,1-2 32 0,3 0 2 0,-3-6-1 15,5 3 0-15,0 0-32 0,3-1 0 0,0-5 0 16,0 1 0-16,3-1 13 0,2 1 0 0,1-3 1 15,0 5-1-15,7 1-17 0,1-6 1 0,-1 0-1 0,13-3 2 16,7-2-8-16,-4-1-1 0,-7 1 1 16,2 0 0-16,-2 1-3 0,-9-4 1 0,0-3-1 0,3 3 2 15,-7 0-2-15,-2 0 2 0,-6-2 0 16,2-2-1-16,-3-1-1 0,-3 2 0 0,-1 1-1 0,-4-9 2 0,-2 2-2 16,-1 4 2-16,-4 2-2 0</inkml:trace>
  <inkml:trace contextRef="#ctx0" brushRef="#br1" timeOffset="14941.61">3811 4599 527 0,'0'0'0'16,"0"0"0"-16,0 0 0 0,-16 0 15 0,11-3 0 0,2-1 0 15,3 4 1-15,-3 0-7 0,1 0-1 16,2 0 1-16,0 0 0 0,0 0 40 0,0 0 0 0,0 0 0 16,0 0 1-16,0 0-33 0,0 0-1 0,0 0 1 15,0 0 0-15,0 0 83 0,0 0 0 0,0 0 0 16,0 1 0-16,0 2-84 0,0-3 1 0,0 0 0 16,0 0 0-16,0 3-18 0,0 2 1 0,0-2 0 15,0 10 0-15,0 9-1 0,0 5 1 0,0 6 0 16,0 4 0-16,0 1 22 0,0 3 1 0,-3 6-1 15,3-2 1-15,0-4-12 0,-2-5 0 0,-1 1 0 0,-1 1 2 16,0 1 30-16,1 2 1 0,2 5 0 0,2-1 1 0,-1-3-30 16,-1-7 2-16,1-1-1 0,0-3 1 0,4-5 14 15,-4-6 1-15,4-4-1 0,0 5 2 0,1-6-20 16,-2-7 2-16,7 2-2 0,-2-2 2 0,0-5 13 16,-5-3 1-16,2 0 0 0,-5 0 0 0,5 0-15 15,-2 0-1-15,-3-6 1 0</inkml:trace>
  <inkml:trace contextRef="#ctx0" brushRef="#br1" timeOffset="16174.46">3754 5413 1067 0,'0'0'0'0,"0"0"0"16,0 0 0-16,0 0 64 0,0 0 0 0,0 0 0 15,0 0 0-15,0 0-46 0,0 0-1 0,0 0 1 16,-16 3 0-16,14-3 67 0,2 0-1 0,-3 0 0 15,3 0 1-15,-5 0-68 0,2 0 1 0,1 0 0 16,-1 0 0-16,-2-3-15 0,1-2 2 0,0 2-1 16,0 2 1-16,0-2-2 0,4-1 0 0,0 3 1 0,0 1-1 15,-3-3-1-15,2 3 1 0,1 0-1 0,0 3 1 16,8-3-2-16,0 1 2 0,1-1-1 0,20 8 0 16,14 3-1-16,-2-3 0 0,-2 2 0 0,-3 6 1 15,-7-5-2-15,1-2 1 0,-1-4 0 0,9 6 0 0,-4-3-1 16,-1-3 0-16,-4-2 0 0,6 2 1 15,-2-1-1-15,-6 1 0 0,-1-2 0 0,-5-3 1 0,-4 3-1 16,-1 2 0-16,-3 0 0 0,0-2 1 0,-5 0-1 16,-4 2 0-16,-1-3 0 0,-3 1 1 0,0 0-1 15,0-3 2-15,0 0-1 0,0 0 0 0,0 0-1 0,0 0 1 16,0 0 0-16,0 0 0 0,0 0 7 16,0 0 1-16,0 0 0 0</inkml:trace>
  <inkml:trace contextRef="#ctx0" brushRef="#br1" timeOffset="16735.55">4346 5597 1080 0,'0'0'0'16,"0"0"0"-16,0 0 0 0,0 0 43 0,0 0-1 15,0 0 1-15,0 0 1 0,0 0-28 0,0 0-1 16,0 0 1-16,0 0 1 0,0 0 19 16,0 0 1-16,0 0-1 0,31-29 1 0,-6 12-23 0,7-4 2 15,-2-2-1-15,4 2 0 0,-9 0 0 0,4 2-1 16,0 2 1-16,4-2 0 0,-2 2-6 0,-8-1 0 15,3-1 0-15,-5-1 0 0,1 2-4 0,-6 4 2 16,0 0-1-16,-3-2 0 0,-4 3-1 0,-1 2-1 16,0 2 1-16,0-4-1 0,-3 5 1 0,-4 0-1 15,3 5 1-15,0-5-1 0,0 3 0 0,-1 5-1 16,-2-3 0-16,-1 2 2 0,0 1-3 0,0 0 1 0,0 0 0 16,0 0 0-16,0 0-1 0,0 0 0 0,0 0 1 15,0 1-1-15,0 2 0 0,0-3 0 0,0 0 1 16,0 2-1-16,0-1-1 0,0 1 1 15,0 1-1-15,5 2 2 0,2-5 5 0,-6 0 1 0,2 0-2 16</inkml:trace>
  <inkml:trace contextRef="#ctx0" brushRef="#br1" timeOffset="17169.02">4866 5230 1105 0,'0'0'0'0,"0"0"0"0,0 0 0 0,0 0 28 0,0 0 1 15,0 0-1-15,3 0 1 0,-1 0-15 0,-2 0-1 16,0-2 1-16,0-1-1 0,0-2 29 0,0-1 0 16,0 4 1-16,-2-12 0 0,-1-8-28 0,-2-5 1 15,5-2 0-15,-3 2 1 0,3 4 8 0,0-3 1 0,0 3 0 16,0-4 0-16,0-3-14 0,-5-4 1 0,2-1-1 16,2-7 1-16,-3 1-6 0,0 4 1 0,0 1 0 15,4 3 0-15,0 1-4 0,-1 3 2 0,-2 1-1 16,3 3 1-16,0-2 0 0,0 4-1 0,0-3 1 15,-5-3 1-15,2 7-4 0,-1 9 1 0,3 2 1 16,1-2-1-16,0 2 2 0,-3 7 0 0,1 4-1 16,-1-5 2-16,0 5-3 0,1 0 1 0,2 0-1 0,0 0 1 15,0 0 17-15,0 1 1 0,0 3-1 0,-3-1 2 16,3-3-13-16,-2 1 1 0,2 3 0 0</inkml:trace>
  <inkml:trace contextRef="#ctx0" brushRef="#br1" timeOffset="17983.43">4791 4587 1269 0,'0'0'0'0,"0"0"0"0,0 0 0 0,0 0 77 0,0 0 1 16,0 0-1-16,0 0 2 0,0 0-61 0,0 0-1 16,0 0 1-16,0 0 0 0,0 0 72 0,0 0 0 0,0 0 0 15,0 0-1-15,0 0-72 0,0 0 1 0,0 0-1 16,-13-16 1-16,5 8-4 0,4 0-1 0,-1 0 0 16,-3-3 2-16,-5-3-7 0,2-2 1 0,1 3-1 15,-5-7 1-15,-1 4-5 0,3 3 1 0,-2-6-1 16,-5-3 1-16,-1 0-2 0,4 5 0 0,-4-4 1 15,0 0-1-15,0 4-2 0,2 1 1 0,5-3 1 16,-2 6-1-16,-2 1-1 0,6-1 1 0,4 5-1 16,3-3 2-16,-3 3-3 0,3 2 0 0,-1-2 0 0,1 0 1 15,2 5-1-15,1 0 0 0,2 1 0 0,0-3 1 16,-3 2-1-16,1 3 0 0,2-3 0 0,0 1 0 16,0 2 0-16,0 0 0 0,0 0 0 0,0 0 0 15,0 0 0-15,0 0 0 0,0 0 0 16,0 0 0-16,0 0 0 0,0 0 0 0,0 0 0 0,0 0 0 0,0 0 6 15,0 0 0-15,0 0 1 16</inkml:trace>
  <inkml:trace contextRef="#ctx0" brushRef="#br1" timeOffset="18419.37">4447 4170 1482 0,'0'0'0'0,"0"0"0"16,0 0 0-16,-3 0 61 0,3 0 0 0,-3 0 1 16,1-3 0-16,2 3-45 0,0 0 0 15,0 0 1-15,0 0 0 0,0 0 16 0,0 0 1 0,0 0-2 16,0 0 2-16,0 0-20 0,0 0-1 0,0 0 1 15,0 3 0-15,-3-3-1 0,3 2 1 0,-2 1-1 16,-1 2 1-16,-2 3-7 0,-1-5 1 0,1 2 0 16,0 3 0-16,0 0-5 0,2-4 2 0,-1-1-1 15,-1 4 1-15,-3 1-3 0,-3-2 2 0,4 2-2 0,-9 5 2 16,0-1-3-16,-1-2 0 0,-4 1 1 0,-4 0 0 16,4 2-2-16,0 1 1 0,-4 2 1 0,-4-5-1 15,0 5-2-15,4 4 0 0,1-2 0 0,2-1 0 0,1 2 0 16,3 2 0-16,-2-1 0 0,4-1 0 15,-2-1 0-15,-3-3 0 0,1-2 0 0,-1 3 0 0,0-2 0 16,4 0 0-16,-2-1 0 0,1-3 0 0,8-2 0 16,2-5 0-16,-3 0 0 0,2 3 0 15,4-3 0-15,5-3 0 0,0 0 0 0,2 4 0 0,1-4 0 16,0-4 0-16,-1 1 0 0</inkml:trace>
  <inkml:trace contextRef="#ctx0" brushRef="#br1" timeOffset="18917.33">3736 4674 1269 0,'0'0'0'0,"0"0"0"0,0 0 0 16,0 0 23-16,0 0 2 0,0 0 0 0,0 0-1 16,0 0-12-16,0 0 0 0,0 0 0 0,0 0 1 15,5 17 18-15,0-14 2 0,-2-3-2 0,14 16 2 16,12 8-20-16,0 4 2 0,-2-2-1 0,1-6 1 16,-2 4 4-16,-1 1 0 0,3 1 0 0,-1 1 0 15,-3-10-9-15,-4-1 1 0,3-3-1 0,5 2 2 0,-7-7-6 16,-3 0 2-16,1-3-1 0,1 0 1 15,-2-2-4-15,-5-1 2 0,4 1 0 0,-1 1-1 0,-3 0-1 0,-2-1 0 16,-6-3-1-16,3 5 2 0,-7-2-3 16,3-2 2-16,-1 2-1 0,-2 2 0 0,3 0 2 0,-4 0 0 15,0-4 1-15,0 4 0 0,0 0-3 0,0-2 1 16,0 2 0-16</inkml:trace>
  <inkml:trace contextRef="#ctx0" brushRef="#br1" timeOffset="19372.18">4256 5188 1206 0,'0'0'0'16,"0"0"0"-16,0 0 0 0,0 0 38 0,0 0 1 15,8-17-1-15,0 6 2 0,9-10-26 0,1 1 2 0,1-1 0 16,1-3-1-16,3 4 39 0,1-1 1 16,-4 1-1-16,6-4 1 0,3 2-38 0,-7-2 1 0,2-3-1 15,6 5 1-15,0 1 14 0,-1 2 2 0,-5 2 0 16,-6-4-1-16,-3 9-19 0,-2 4 0 0,-5-3 1 15,2 1-1-15,-2 4-7 0,-3 1 1 0,-2 0 0 16,-2-3 0-16,2 4-4 0,1 1 2 0,-4-1 0 16</inkml:trace>
  <inkml:trace contextRef="#ctx0" brushRef="#br1" timeOffset="19871.52">4225 5136 1180 0,'0'0'0'0,"0"0"0"16,0 0 0-16,0 0 27 0,0 0 0 0,0 0 0 16,0 0 1-16,0 0-16 0,0 0 2 0,0 0-2 15,5 21 2-15,3 6 19 0,0 1 1 0,-6 5 0 16,1 9 0-16,-2-6-19 0,3-8-1 0,-1-2 1 16,-3 2 0-16,0-2 5 0,1-4 0 0,3-2 0 15,-4-2 0-15,3-2-9 0,2-1 0 0,-4 0 0 16,2-1 0-16,1-1-4 0,0-1 1 0,-2-2 0 0,1 1 0 15,-3-3-4-15,0-3 2 0,0 1-1 16,0-1 1-16,0-1-3 0,0 0 2 0,0-4-1 0</inkml:trace>
  <inkml:trace contextRef="#ctx0" brushRef="#br1" timeOffset="20679.73">4719 4607 1054 0,'0'0'0'0,"0"0"0"16,0 0 0-16,0 0 31 0,0 0 0 16,0 0-1-16,21-6 2 0,-13 4-19 0,-1-1 2 0,0-1-2 15,13-4 2-15,5-5 14 0,5-3 0 0,2 0 0 16,3-9 2-16,7 1-18 0,-1-4 1 0,10-10-1 16,3-2 1-16,-4 2 2 0,4 2 1 0,10-4 0 15,15-1 0-15,1-5-8 0,-5-6 1 0,-3-13-1 0,19-2 1 16,4 2-2-16,-7 8 0 0,0 0 0 0,4-9 0 15,5 1-3-15,-6 3 1 0,-6-3-1 0,2 8 1 0,3 4-2 16,-4 5 1-16,6-6-1 0,-3-11 2 16,-6 5-3-16,-3 9 1 0,11-2-1 0,-7 8 2 0,-12 1-1 15,-10 8 1-15,5-2-1 0,3-12 1 0,-3 11-2 16,-13 2 0-16,-6 1 1 0,-3-2 0 0,-12 13 1 16,-4 6 0-16,-7-2 1 0</inkml:trace>
  <inkml:trace contextRef="#ctx0" brushRef="#br1" timeOffset="21341.95">4346 5597 1054 0,'0'0'0'0,"0"0"0"0,0 0 0 0,0 0 22 16,0 0-1-16,0 0 0 0,0 0 1 16,0 0-11-16,0 0 0 0,0 0 0 0,0 0 1 0,0 0 8 15,0 0 0-15,0 0 0 0,28 8 0 0,8 12-10 16,7 6 2-16,5-3-1 0,3 1 0 0,0-3 6 16,-1-4 0-16,1 4 0 0,0 6 1 0,1-10-9 15,-1-1 1-15,13 0 0 0,6 9 0 0,-6-1-3 0,-7-4-1 16,5 6 1-16,13-1 1 0,5 7-4 15,-8-1 1-15,3 3-1 0,-4-1 2 0,4-1-2 0,0-2 1 0,6 1-1 16,5 6 1-16,-11-9-2 0,-6 2 1 16,11 7-1-16,10 2 0 0,-7 3 0 0,-11-1 0 0,-3 5 0 15,13-2 1-15,3-4-2 0,-10-6 0 0,-5 1 0 16,-3 2 1-16,-5-4 6 0,-1-3 1 0,12 5-1 16,-4 3 1-16,-7 0-5 0,-11-2 2 0,-2-1 0 15,1-2 0-15,-4-7 21 0,0-3 0 0,8-2 0 16,-4 3 0-16,-7-7-15 0,-10 1 1 0,1 1-1 15</inkml:trace>
  <inkml:trace contextRef="#ctx0" brushRef="#br1" timeOffset="22452.22">9069 2171 862 0,'0'0'25'15,"0"0"-14"-15,0 0 2 0,0 0-1 16,0 0 0-16,-24-5 123 0,-9 18 0 0,-4 2-1 0,-11 11 2 15,7 2-122-15,-1 9-1 0,-4 15 1 0,-5 10-1 16,2-1 93-16,3-8 0 0,-1 0 0 0,6 4 0 16,7 4-90-16,9 5 1 0,4 7-2 0,8-7 2 15,5-9-17-15,5-4 0 0,6 1 0 0,10-1 1 0,3 3-1 16,6-2 0-16,7-10 0 0,8-3 2 0,1-12 26 0,4-9 1 16,4-4-1-16,8-3 1 0,-6-9-16 15,-2-8 1-15,3-4-1 0,10-10 1 0,4-4 16 0,-6-3 2 16,-3-13-1-16,-8-10 0 0,-4 7-17 0,-7 5 1 0,1-2-2 15,0-3 2-15,-5-2 9 0,-5 0 1 16,-4-6 0-16,2-6 0 0,-8 9-12 0,-6 5-1 0,-6-4 0 16,-4 7 2-16,-4-1 5 0,-6 9 1 0,-3-2-1 15,-3 0 1-15,-1-1-9 0,-4 0 0 0,-4-12 0 16,1-7 0-16,3 11 7 0,-1 8 0 0,-2 0 0 16,-5 4 0-16,4 4-8 0,-1 4 0 0,-3 2 0 15,-6 6 0-15,2 6 7 0,4 3 0 0,4 4 0 16</inkml:trace>
  <inkml:trace contextRef="#ctx0" brushRef="#br1" timeOffset="23017.04">9350 2745 1670 0,'0'0'0'0,"0"0"0"0,0 0 0 16,30-23 39-16,-5 10-1 0,7 0 0 0,15-10 1 16,4-6-24-16,-2 1 0 0,2-6 1 0,6-7 0 0,7 0 34 15,3-7 1-15,10-5-1 0,-3-1 1 16,-3 5-34-16,-1 4 0 0,14 4-1 0,5-8 2 0,-7-3 1 15,-6-2 1-15,4-3-1 0,4 0 0 16,-1 8-9-16,-13 8 0 0,-3 0 0 0,0 1 1 0,-8-1-4 16,-3 0 0-16,5-4-1 0,-6 4 1 15,-5 8-2-15,-15 6-1 0,-3 2 1 0</inkml:trace>
  <inkml:trace contextRef="#ctx0" brushRef="#br1" timeOffset="23577.3">11827 1010 1435 0,'0'0'35'0,"-47"-8"-21"0,19 0 1 0,5 8-1 0,-1 3 1 0,-1 2 48 15,-1-2 1-15,-5 5 0 0,-5 10 0 0,-5-2-46 16,3 1 0-16,1 7 0 0,4 7-1 0,4 4 28 16,3 5 0-16,6 4 0 0,2 2 0 0,5-6-29 15,1-10 1-15,1 6-2 0,6 4 2 0,5-2-12 0,1-2 0 16,6 8 1-16,7-2-1 0,5-6-1 15,-1-7 0-15,7-1 0 0,12-6 0 0,-2-3 6 0,5-6 1 16,6-5 0-16,0-3 0 0,-3-2-4 0,-3-6-1 16,0-7 1-16,1-6 1 0,1-4 19 0,-5-4 0 15,-2-8 0-15,1-4 1 0,-5 3-16 0,-6 2 2 0,-4 0-1 16,-7-1 0-16,-1 5 4 0,-4 0 0 16,-4-1 0-16,-2 2 0 0,-6 3-8 0,-3-1 1 15,-2-1-1-15,-8-4 1 0,-2 4 2 0,-2 1 1 16,-9 0-1-16</inkml:trace>
  <inkml:trace contextRef="#ctx0" brushRef="#br1" timeOffset="24060.11">9303 3154 1608 0,'0'0'0'15,"23"36"0"-15,5-7 0 0,1 9 56 0,9-2 0 0,12 5 0 16,4-1 0-16,-3-2-39 0,3-2 1 0,10 10-1 15,16 10 1-15,3-2 53 0,-9-2 2 0,1-2 0 16,13 6 0-16,4-10-55 0,-4-5 0 0,-7 3 0 16,1 1 0-16,-4 1 19 0,-3-5 0 0,8-2 0 15,-5-1 1-15,-15-6-23 0,-5-4 1 0,1-2-2 16,3-2 2-16,-1-2-8 0,-12-3 1 0,-3 1 0 0,-3 1 0 16,-3-1-4-16,-5-2 1 0,-1 2 0 0</inkml:trace>
  <inkml:trace contextRef="#ctx0" brushRef="#br1" timeOffset="24619.34">11717 3976 1470 0,'0'0'0'0,"0"0"0"16,0 0 0-16,-16 12 41 0,-2 4 2 0,2 0-2 15,-13 12 2-15,-1 1-27 0,-2 4-1 0,-9-1 1 0,-2 1 1 16,5-4 36-16,4-1 0 0,1 9 0 0,4 4 1 15,3 5-37-15,7 6 1 0,5 6-1 16,1-1 1-16,7-9 22 0,4-7 2 0,2 3-2 0,5 6 1 16,3 0-25-16,5-1 0 0,0 0 0 0,2 4 0 0,6-17-11 15,0-11 1-15,6-1-2 0,6-8 2 0,6-7-3 16,1-5 2-16,7-8-2 0,0 0 1 0,-3-9 5 16,-6-3 0-16,4-12 0 0,4-10 0 15,-1 1-3-15,-7 1 1 0,3-9-2 0,-7 0 2 0,-5 3 13 16,-9 6 0-16,-2 0 1 0,-4 4 0 0,-3-1-11 15,-7-1 1-15,-4-7 0 0,-4-8 1 0,0 13 13 0,-3 4 1 16,1 0 0-16</inkml:trace>
  <inkml:trace contextRef="#ctx0" brushRef="#br1" timeOffset="28543.2">11693 3995 892 0,'0'0'0'0,"0"0"0"0,0 0 0 0,-13-19 107 0,8 19 1 16,5 0 0-16,-3-5 1 0,3 2-94 15,-3 3 2-15,3 0-1 0,0 0 1 0,0 0 74 0,0 0 0 16,0 0-1-16,0 0 1 0,3 3-74 15,0-3 1-15,-1 0-1 0,17 17 1 0,11 15 13 0,-1 6 1 16,-4 2-1-16,-4-4 2 0,0-8-20 16,-1 1 2-16,-2-4-1 0,4 7 1 0,-1 1-2 0,-5 0 1 15,0-4-1-15,-2 3 1 0,1 2-6 0,-3 1 0 0,-5-5-1 16,-4-3 2-16,2-6-3 0,-2-4 1 0,-3-4-1 16</inkml:trace>
  <inkml:trace contextRef="#ctx0" brushRef="#br1" timeOffset="29211.47">12003 1574 1280 0,'0'0'13'15,"0"0"-5"-15,16 8 0 0,-11-4 0 0,11 17 0 16,8 3 48-16,3 4 0 0,2-2 0 0,3 1 0 16,6-7-39-16,0 1 1 0,8 4-1 0,4 7 1 0,1 6 26 15,-7 1-1-15,1 10 1 0,0 10 1 16,-2-7-29-16,1-7 1 0,3-4-2 0,7 1 2 16,-5-2-12-16,-7-8-1 0,1 1 1 0,-2 0-1 0,1 7-1 15,-7-7 1-15,3-3-1 0,10-6 1 0,-7 0 7 16,-3-9 0-16,2-2 0 0</inkml:trace>
  <inkml:trace contextRef="#ctx0" brushRef="#br1" timeOffset="29909.96">11991 4346 1419 0,'0'0'0'0,"0"0"0"16,0 0 0-16,0 0 45 0,12-19 0 0,-5 10 0 15,6 1 0-15,9-13-30 0,2 1 2 0,3-4 0 0,5-2 0 16,3 0 45-16,5-11-1 0,8-9 1 0,6-14 0 15,5 9-45-15,-4 2 1 0,1-3-1 0,6 6 1 16,1-1 18-16,-4-2 0 0,4-8 0 0,-1-7 0 16,-7 14-21-16,-4 7 0 0,0 2 0 0,3 4 1 0,-2 6-10 15,-5 2 2-15,-4 1 0 0,1 2 0 0,-5 1-4 16,-14 1 2-16,-1-1 0 0</inkml:trace>
  <inkml:trace contextRef="#ctx0" brushRef="#br1" timeOffset="30535.41">13655 2451 1569 0,'0'0'0'0,"0"0"0"0,-26 1 0 0,-4 7 34 16,-4 5 1-16,-2 3 0 0,-4 4-1 0,2-1-19 0,3-1 0 15,-2 2-1-15,-1 12 2 0,4-3 47 16,2 1 1-16,1 6-1 0,-3 5 1 0,5 12-46 0,9-4-1 15,1 0 1-15,6 0 0 0,6-11 27 16,4-3 1-16,3 1 0 0,3-3 0 0,7 4-30 0,6-1 1 16,1-1 0-16,6 0 0 0,4-7-13 0,-2-2 0 15,6-6 1-15,0-4 1 0,3-8-3 0,-5-3 0 0,6-2 1 16,11-11 0-16,0 0 6 0,-1-8 0 16,1-4 0-16,-5-9 1 0,-2 4-5 0,-11-4 1 15,3-2 0-15,-6-3 0 0,-1 1 7 0,-3 1 2 16,0 4-2-16,-2-1 2 0,-5 1-7 0,-4-1 0 0,-10-7 0 15,0-5 0-15,-8 8 6 0,-2 4-1 0,-3 1 1 16,-6-1-1-16,2 12-6 0,-4 1 1 0,-1 0 0 16,-6 0 0-16,6 0 6 0,-2-1 0 0,-6 1 0 15</inkml:trace>
  <inkml:trace contextRef="#ctx0" brushRef="#br1" timeOffset="34551.4">8801 3402 929 0,'0'0'0'0,"0"0"0"16,0 0 0-16,0 0 139 0,-3 21 1 0,0-4-1 16,1 4 2-16,2 15-129 0,2 9 1 0,1 13 0 0,0 7 0 15,2-11 95-15,-5-2 0 0,0 9-1 0,0 8 2 16,2 9-93-16,4-7 1 0,-4 0-2 0,1-4 2 0,-1 2 11 15,4-4 2-15,-5 13-1 0,6-5 0 16,-6-11-16-16,3-12 1 0,-4 1-1 0,4 4 1 0,-4 2-2 16,4-1 0-16,-3 1 1 0,4-4-1 15,1-8-4-15,-4-10 0 0,1-1 0 0,0-5 0 0,2-1-3 16,0-2 1-16,0-9-1 0,1-6 2 16,-1-3-4-16,0 0 2 0,-1-8-1 0</inkml:trace>
  <inkml:trace contextRef="#ctx0" brushRef="#br1" timeOffset="35134.82">8860 5274 1557 0,'0'0'0'0,"0"0"0"0,-25 9 0 0,9 6 36 15,-5-1 1-15,-3 2-1 0,-3 4 1 0,-6-1-22 16,1-1 0-16,2 2 0 0,-2 7 1 0,5-1 39 0,6-1 0 15,0 7 0-15,8 1 1 0,1 8-40 16,4 0 2-16,4 3-1 0,4 2 1 0,0-9 30 16,4-6 2-16,4-5-1 0,9 5 1 0,-1-7-34 0,-2-2 1 15,7 2 0-15,11-6 0 0,2 1-14 0,-4-7 1 0,0-4-1 16,2-11 0-16,-3 0 0 0,-4-4 0 0,4-7-1 16,-2-3 2-16,0-4 6 0,0-4 1 15,2-4 0-15,0 1 0 0,-4-1-4 0,-7-5 0 0,-3-9 0 16,1-9 0-16,-6 7 14 0,-2 7 0 0,0 2-1 15,-6 3 1-15,1 4-10 0,-3 1 0 0,-5 4 0 16,0 3 0-16,-3 1 12 0,0 4-1 0,-5-2 1 16,5-1-1-16,-3 2-11 0,-1 4 0 0,-3-3 1 15</inkml:trace>
  <inkml:trace contextRef="#ctx0" brushRef="#br1" timeOffset="35584.32">9029 5671 1632 0,'0'0'0'16,"0"0"0"-16,0 0 0 0,0-14 52 0,3 11 0 0,1 6-1 15,2 2 2-15,8 3-36 0,4 0 0 0,-4 1-1 16,26 23 2-16,2 1 34 0,1-1 0 0,-2-7-1 15,5 7 1-15,8 1-35 0,2-3-1 0,13 5 1 16,-2 3 1-16,-4 6 9 0,0 1 0 0,4-7 0 16,14 3 0-16,-3-6-15 0,-11-2 2 0,0 2-2 15,8-4 2-15,-4 1-5 0,-4-4 0 0,4 7 0 16,-4 0 1-16,-9-5-5 0,-3 2 2 0,-1 0-1 16,2-6 0-16,3-2-1 0,-7-3-1 0,-6-1 1 0,-4 4-1 15,-7-5 0-15,-5-5-1 0,-1-1 0 0,3 6 1 16,-7-8-1-16,-2-1 1 0,1-1-1 0</inkml:trace>
  <inkml:trace contextRef="#ctx0" brushRef="#br1" timeOffset="36183.49">11278 6311 1569 0,'0'0'0'0,"0"0"0"0,-24 13 0 16,2 4 46-16,-7 7 0 0,-4 4 0 16,-1 1 2-16,3 7-33 0,0 1 2 0,-2 1 0 0,2 1 0 15,3-4 46-15,5-3 0 0,4 4-1 0,3-3 1 16,7 9-45-16,6 2 0 0,6 8 0 0,2 5 0 0,1-13 18 16,0-6 1-16,6-1 0 0,5-1 0 15,4-2-22-15,1-6 0 0,5 0 0 0,7-7 1 0,4-4-10 16,-1-5 2-16,1-5-1 0,-3-10 1 0,-2-1-4 0,-4-4 2 15,0-10 0-15,4-4-1 0,-2-5 2 0,0-1 1 16,0-1 0-16,1-7-1 0,-7-4-2 0,-6-3 1 16,0-6-1-16,-4-3 1 0,-7 8 0 0,-5 7 1 15,-3 4 0-15,-3 0 1 0,1 4-4 0,-3 1 2 16,-7-1-2-16,0 1 2 0,0-1 3 0,-1 1 0 16,2-9 0-16,-4-4 1 0,3 8-4 0,-4 9 0 0,3-1 0 15</inkml:trace>
  <inkml:trace contextRef="#ctx0" brushRef="#br1" timeOffset="36684.67">11589 6762 1709 0,'0'0'0'0,"0"0"0"0,0 0 0 0,0 0 60 0,0 0 1 16,0 0-1-16,24-12 2 0,-3-6-45 0,4-2 1 16,4-1 0-16,4-8 0 0,6 3 42 0,-1-5 2 0,11-7 0 15,5-12 0-15,-3-1-46 16,-1 4 2-16,-4-2 0 0,5-1 0 0,3 5 14 0,4-3-1 15,9-7 1-15,0-10 0 0,-7 5-18 0,-2 6 0 0,4-6 0 16,6 3 0-16,6 6-5 0,-8-1 0 0,-7-10 0 16,-4-3 1-16,-8 13-4 0,-2 9 1 0,3-1-2 15,4 10 2-15,-5 6-3 0,-11-1 2 0,3 1 0 16,2 1-1-16,-11 5-1 0,-6 3 0 0,-6 1-1 16,-4 3 2-16,-4 3-2 0,-6 6 2 0,-4 3-2 15</inkml:trace>
  <inkml:trace contextRef="#ctx0" brushRef="#br1" timeOffset="37252.06">13634 4971 1771 0,'0'0'0'0,"0"0"0"16,-29 16 0-16,-9 2 61 0,0-2 0 0,-4 4-1 15,-1 4 2-15,7 4-45 0,2 6 1 0,4 7 0 16,1 0 0-16,1 3 60 0,4-3 1 0,-2 1-1 15,4 2 1-15,3-11-61 0,6-4 0 0,3 7 0 0,10 1 0 16,5 4 20-16,5 3 1 0,1 5-1 16,5-8 2-16,1-7-25 0,4-6 1 0,0-4 0 0,7-4-1 0,0-10-7 15,0-4 1-15,6-4 0 0,10-4 0 16,-1-6-3-16,2-3-1 0,3-6 1 0,-2-10 1 0,-6-2-1 16,-10-4 2-16,-1-8 0 0,-8-5 0 0,-1 3-3 15,-2 8 0-15,-9 1 1 0,-1-1-1 0,-3 3 5 16,-6 0 1-16,-4 2-1 0,-3-11 0 15,-3 5-5-15,-2 4 2 0,-1-1 0 0,-2-4 0 0,0 9 3 16,0 3 0-16,-2-4 0 0,1-4 0 0,-4 1-3 16,0 4-1-16,-4-9 1 0</inkml:trace>
  <inkml:trace contextRef="#ctx0" brushRef="#br1" timeOffset="37750.75">13499 3376 1721 0,'0'0'0'0,"0"0"0"0,0 0 0 0,-4 31 73 16,-2-10 1-16,0 7-1 0,-1 9 1 0,1 12-56 0,1 8 0 16,2 9 0-16,3-1 0 0,-5-3 49 0,2 6 2 15,3 11-2-15,0 11 1 0,0-9-50 16,-3-3 0-16,3 4 0 0,0 16 0 0,3-9 12 0,-2-23 2 15,3-4-1-15,-1-10 1 0,2 1-19 0,3-12 2 0,0 0-2 16,1-9 2-16,-1-4-6 0,0-10 1 16,0-7-1-16</inkml:trace>
  <inkml:trace contextRef="#ctx0" brushRef="#br1" timeOffset="38384.32">11608 5041 1494 0,'0'0'0'0,"0"0"0"0,0 0 0 16,-13 24 62-16,5-10 0 0,1 5-1 0,-1 11 2 16,3 15-46-16,-3 7 1 0,-3 6 0 0,1 6 0 0,-3-10 44 15,5-1 1-15,0 12-1 0,4 16 1 16,0-7-45-16,3-5 0 0,1-3 0 0,-3 7 0 0,3 4 21 15,3-2 2-15,2-5-1 0,-1-4 1 0,1-11-26 16,2-10 1-16,1 1 0 0,1-5-1 0,-1-5-8 16,0-7 0-16,0-4 0 0</inkml:trace>
  <inkml:trace contextRef="#ctx0" brushRef="#br1" timeOffset="39484.37">11317 1851 703 0,'0'0'0'0,"0"0"0"0,0 0 0 16,-4 33 92-16,4-12 1 0,0-1-1 0,0-1 1 15,0 7-76-15,0 2 1 0,0-3-1 0,0-4 1 0,0-2 99 16,0 2 1-16,0-6-1 0,-1 0 1 15,1 1-103-15,0-5 1 0,0-2-1 0</inkml:trace>
  <inkml:trace contextRef="#ctx0" brushRef="#br1" timeOffset="39635.58">11374 2359 1155 0,'-2'6'0'15,"1"12"0"-15,1-2 0 0,-3 7 16 16,1 3 0-16,2-6-1 0,-5-4 2 0,2 0-8 0,0-2 1 15,1 0-1-15,2-4 1 0,0-2 15 16,-3 0 1-16,0-3-1 0,1 2 0 0,2-3-12 16,0-3-1-16,0 2 1 0</inkml:trace>
  <inkml:trace contextRef="#ctx0" brushRef="#br1" timeOffset="39769.15">11355 2902 967 0,'0'0'0'0,"0"0"0"15,0 0 0-15,-8 21 13 0,6-13 2 0,2 0-1 16,-3 3 1-16,3-7-7 0,0 0 1 0,-2-3 0 16,1 2 0-16,1 0 12 0,0-1 0 0,0-2 1 15</inkml:trace>
  <inkml:trace contextRef="#ctx0" brushRef="#br1" timeOffset="39902.44">11329 3314 904 0,'0'0'0'0,"0"0"0"0,-5 16 0 0,5-8 6 16,-3-4 0-16,2 1 0 0,1 3 1 15,0 0-3-15,0-8 1 0,0 3-1 0</inkml:trace>
  <inkml:trace contextRef="#ctx0" brushRef="#br1" timeOffset="40035.61">11312 3578 967 0,'0'0'0'0,"0"0"0"0,-13 22 0 0,10-11 3 0,1 2 1 15,-1-5-1-15,-2-3 1 0,2-2-1 0,3-3 0 0,0 0 0 16</inkml:trace>
  <inkml:trace contextRef="#ctx0" brushRef="#br1" timeOffset="40618.82">9004 5470 1105 0,'0'0'0'0,"0"0"0"0,0 0 0 16,0 0 2-16,0 0 1 0,0 0 0 0,0 0 0 15,21-3-1-15,-17 3 1 0,-1 0-1 0,5-5 0 16,5-4 7-16,0 1 1 0,3 0-1 0</inkml:trace>
  <inkml:trace contextRef="#ctx0" brushRef="#br1" timeOffset="40785.69">9578 5016 1042 0,'0'0'0'0,"0"0"0"0,0 0 0 0,0 0 13 0,0 0 1 16,0 0-1-16,0 0 1 0,0 0-6 15,0 0 0-15,0 0-1 0,0 0 2 0,16-7 13 0,-13 6-1 16,-2 1 0-16</inkml:trace>
  <inkml:trace contextRef="#ctx0" brushRef="#br1" timeOffset="40912.54">9826 4821 929 0,'0'0'0'0,"0"0"0"16,0 0 0-16,26-13 14 0,-18 10 1 0,-4 2-1 16,4-7 2-16,-1 3-7 0,1 2 0 0,-2 3 0 15,1-8 0-15,-1 3 16 0,-1 2-1 0,0 0 1 16</inkml:trace>
  <inkml:trace contextRef="#ctx0" brushRef="#br1" timeOffset="41085.08">10191 4563 1243 0,'0'0'0'0,"0"0"0"0,0 0 0 16,0 0 12-16,0 0 1 0,0 0-1 0,0 0 1 16,0 0-5-16,0 0 0 0,0 0 0 0,0 0 0 0,21-16 13 15,-18 11 2-15,2-2-1 0,3-9 0 0,6-2-10 16,2-2-1-16,2 1 0 0</inkml:trace>
  <inkml:trace contextRef="#ctx0" brushRef="#br1" timeOffset="41207.55">10515 4291 1155 0,'0'0'0'16,"0"0"0"-16,0 0 0 0,0 0 26 0,0 0 1 16,0 0-1-16,0 0 1 0,0 0-15 0,0 0 1 0,0 0-1 15,0 0 1-15,0 0 27 0,0 0 0 0,0 0-1 16</inkml:trace>
  <inkml:trace contextRef="#ctx0" brushRef="#br1" timeOffset="41984.69">10885 3984 1281 0,'0'0'0'0,"0"0"0"15,0 0 0-15,0 0 10 0,0 0 1 16,9-18 1-16,-9 15-1 0,3 0-4 0,-3 1-1 0,2 2 1 15,1-3 1-15,-3-2 14 0,2 5 1 0,-2-3-1 16</inkml:trace>
  <inkml:trace contextRef="#ctx0" brushRef="#br1" timeOffset="42128.37">11100 3874 1231 0,'0'0'0'0,"0"0"0"0,0 0 0 16,0 0 15-16,19 0 2 0,-13-1 0 0,1-2 0 16,1-5-8-16,1 3 1 0,1 2-1 0</inkml:trace>
  <inkml:trace contextRef="#ctx0" brushRef="#br1" timeOffset="42668.57">11493 3805 1130 0,'0'0'0'0,"0"0"0"0,0 0 0 0,0 0 0 16,16 15 1-16,-8-11-1 0,2 5 1 0,3-3-1 0,-2-1 1 15,-3-3-1-15,-5 4 1 0,2-1 4 0,-4-2-1 16,3-3 1-16</inkml:trace>
  <inkml:trace contextRef="#ctx0" brushRef="#br1" timeOffset="42851.8">11806 3944 728 0,'0'0'0'0,"0"0"0"15,0 0 0-15,0 0 8 0,0 0 0 0,16-2-1 16,-11 2 2-16,-4 0-3 0,1 2 0 0,3 1-1 16,2 0 1-16,6-1 6 0,0 1 0 0,-5 0 1 15,5 2-1-15,-1 3-4 0,-4 0 0 0,0 0 0 16,4-7 0-16,2 2-2 0,-1 1 2 0,-9 0 0 15,1-2 0-15,3 1-4 0,0 0 2 0,-3-1 0 16</inkml:trace>
  <inkml:trace contextRef="#ctx0" brushRef="#br1" timeOffset="43351.37">12182 4291 878 0,'0'0'0'0,"0"0"0"0,0 0 0 16,0 0 1-16,16 8 0 0,-11-5 1 0,3 5-1 16,0-4 0-16,1 8 0 0,-1-6 0 0,5 2 0 0,0 4 15 15,-1 3 0-15,-4-6-1 0,2-4 1 16,-2-2-7-16,0 0 0 0,-3 2 0 0</inkml:trace>
  <inkml:trace contextRef="#ctx0" brushRef="#br1" timeOffset="43485.26">12571 4576 703 0,'0'0'0'15,"0"0"0"-15,0 0 0 0,0 0 8 0,0 0 1 16,0 0 0-16,0 0 0 0,9 16-3 15,-5-12-1-15,-4-1 1 0</inkml:trace>
  <inkml:trace contextRef="#ctx0" brushRef="#br1" timeOffset="43634.84">12805 4718 665 0,'0'0'0'0,"0"0"0"15,0 0 0-15,0 0 12 0,0 0 2 0,0 0-2 16,0 0 2-16,16 16-7 0,-14-14 1 0,1 1 0 0,-1 5 0 16,4 0 5-16,-1-1 1 0,-4 0-1 15</inkml:trace>
  <inkml:trace contextRef="#ctx0" brushRef="#br1" timeOffset="43766.74">12952 4927 677 0,'0'0'0'0,"0"0"0"0,3 11 0 0,2-4 5 16,-5-4-1-16,1 0 1 0,3 5-1 16,-1-3 0-16,-2-2-1 0,3-3 0 0,-3 0 2 0,2 0 0 15,1 1 1-15,-4-1 0 0</inkml:trace>
  <inkml:trace contextRef="#ctx0" brushRef="#br1" timeOffset="43917.97">13224 5005 878 0,'0'0'0'16,"0"0"0"-16,0 0 0 0,5 16 2 0,-3-12 2 0,3-1-2 15,-4 2 1-15,2 0 0 0,-3 0-1 16,0 1 0-16,0-1 0 0,0 0 4 0,4-2 0 0,-3 0-1 16</inkml:trace>
  <inkml:trace contextRef="#ctx0" brushRef="#br1" timeOffset="46457.4">9571 6618 1620 0,'0'0'0'0,"0"0"0"0,0 0 0 0,0 0 20 0,-16 5 1 15,5-2 0-15,-6 5 0 0,-6-3-10 16,-2 3 0-16,1-4 1 0,0 7-1 0,2 2 109 0,1-3 0 16,-5 1 0-16,7 0 1 0,2 9-106 15,4 1 1-15,0 0-2 0,2-6 2 0,2 6 58 0,1 1 1 16,3 0-1-16,2 4 1 0,1-3-57 0,2 0 0 16,2-3 0-16,1-1 0 0,2-5-16 0,3 1 1 0,-4-7-1 15,4 1 0-15,3-1-1 0,-1-6 2 16,-2-1-1-16,5-2 0 0,-1-1 17 0,4-1 0 0,-3-4 0 15,8-4 1-15,1-1-9 0,-3-4 0 0,-1-3-1 16,3-6 1-16,-1 4 13 0,-5 4 0 0,-1-10 0 16,-1-2 1-16,-5 7-14 0,1 1 1 0,-1 6 1 15,0-6-1-15,-3 0 6 0,-2 6 1 0,-1 2-1 16,1 2 1-16,-1-2-9 0,1 2 0 0,-3 3 0 16,-3 2 1-16,1-1 5 0,2 3 0 0,2-1 0 0,-2 0 0 15,-2-1-7-15,2 4 2 0,-3-1-3 0,0 2 3 16,1 1-4-16,2 0 2 0,0 0 0 0,-3 0 0 15,1 0-3-15,2 1 0 0,0 2-1 0,0 2 2 0,-3 6-3 16,0 2 2-16,6 1-1 0,0 10 0 16,5 3-1-16,2 3 0 0,3 1-1 0,-2-2 2 0,1-1-4 15,1 6 1-15,-5-3 0 0,2 3 1 16,-1-9-2-16,2-6 1 0,-3 0-1 0,5 2 1 0,-5-7 0 16,-3-5-1-16,3-1 0 0,5 3 0 15,-5-6 0-15,-4-5 0 0,4-3 0 0,5-2 0 0,1-3-1 16,1 0 2-16,-1 4-1 0</inkml:trace>
  <inkml:trace contextRef="#ctx0" brushRef="#br1" timeOffset="47518.22">12576 6233 1494 0,'0'0'0'0,"0"0"0"0,0 0 0 16,0 0 88-16,0 0-1 0,0 0 1 0,0 0-1 16,0 0-70-16,0 0 1 0,0 0 0 0,0 0 0 0,0 0 40 15,0 0 2-15,0 24-2 0,3 22 2 16,-2 11-43-16,3 0 1 0,-4 0-1 0,1-8 1 0,1-6 27 16,-4-4 1-16,2-2 0 0,0 4 0 15,0-5-30-15,0-2 1 0,0-1 0 0,2-6 0 0,-1 0-12 16,-1-3 2-16,0-5-1 0,4-13 0 15,-3 0-1-15,2-4-1 0,-1-1 1 0,0-4-1 0,-1-5 5 0,2 4 0 16,-3 0 0-16,8-19 1 0,5-6-4 16,-3 4 1-16,-2-4-2 0,1 4 2 0,2 4-1 0,-3 1 0 15,0 1 0-15,5 1 1 0,-3 3-3 0,-4-1 1 16,4 3-1-16,-1 0 1 0,2 1 2 0,-1 4 2 16,1 0 0-16,2 0 0 0,-1 3-3 0,-4 2 0 15,-3 1-1-15,-5 4 2 0,3 1 6 0,2-3 1 0,-5 0-1 16,5 8 2-16,5 0-7 0,-2 2 1 0,-2-6-1 15,0 15 1-15,7 2 7 0,-2-5 1 0,-3 1 0 16,2-1 0-16,1 0-8 0,-3-4 1 0,0 1 0 16,1-5 0-16,-1 0 6 0,0 1 0 0,-3-1-1 15,0 0 2-15,0 3-8 0,-2 2 0 0,0-3 0 16,-1-3 1-16,-2 5 5 0,-2 0 0 0,-1-2 1 16,-2 6 0-16,-8 7-7 0,-1-2 0 0,0-1 0 15,-7-4 0-15,3-6 2 0,2 1 1 0,-1-3 1 16,-9 1-1-16,-1-2-5 0,5-3 1 0,1-4 0 0,1 2-1 15,2-2 2-15,4-2 0 0,1-1 0 0,0-6 0 16,-1-4-3-16,3 5 1 0,1-5-2 0,5-2 2 0,2-1-3 16,-2 8 2-16,2 0 0 15</inkml:trace>
  <inkml:trace contextRef="#ctx0" brushRef="#br1" timeOffset="48485.28">8216 3832 1293 0,'0'0'0'0,"0"0"0"0,0 0 0 0,0 0 100 15,0 0 1-15,0 0-1 0,0 0 1 0,0 0-84 16,0 0 0-16,0 0 0 0,-20 4-1 0,7 1 43 15,-5 3-1-15,2-3 1 0,-12 14 0 0,2 3-42 16,2 5 1-16,2 3 0 0,1 2 0 0,4 4 13 16,-2 0 2-16,-2 2-1 0,-1 2 1 0,3-7-20 0,4-4 2 15,2 2-1-15,5 3 1 0,4-1-5 0,4-1 1 16,4 1-1-16,1 3 2 0,8-3-6 16,3 1 1-16,0-9 0 0,5-4 1 0,-2-2-4 0,0-7 2 15,2-4-2-15,4-8 2 0,1-3-3 0,2-2 2 16,1-4-2-16,3-5 2 0,0 4-2 0,-4-3 0 0,6-7 1 15,-1-4 0-15,-7 3-2 0,-5 6 2 0,-1-3-2 16</inkml:trace>
  <inkml:trace contextRef="#ctx0" brushRef="#br1" timeOffset="51759.24">8814 4542 992 0,'0'0'0'16,"0"0"0"-16,0 0 0 0,0 0 1 0,0 0 1 0,0 0-1 16,0 0 1-16,0 0-1 0,0 0 0 15,0 0 1-15,0 0 0 0,0 0 35 0,0 0 1 0,0 0-1 16,0 0 1-16,0 0-23 0,18 13 1 15,-6 0-1-15,17 7 1 0,0 4 64 0,1-3-1 0,-1 2 1 16,6 6 1-16,1 4-63 0,-2 4 0 0,4 8 0 16,-1 8 0-16,-2-7-18 0,-3-5 0 0,-7 3 0 15,4 2 0-15,-3-3 0 0,-4-5 0 0,5 3 0 16,3 5 0-16,-4-3 19 0,-6-2 0 0,1-3 0 0,0 6 1 16,-8-11-10-16,-1-4 1 0,0 3-1 0,-3-4 2 15,-6-3 21-15,-3 7 2 0,-8 1-1 16,0 4 1-16,-3-4-21 0,2 0 1 0,-7-1-1 0,1-4 1 15,-1 1 1-15,4-9 0 0,-7-2 0 0,-1 2 1 16,4-1-8-16,4-6 1 0,-1-3-1 0,2 4 1 16,3-8 3-16,1 1 0 0,4-4-1 0</inkml:trace>
  <inkml:trace contextRef="#ctx0" brushRef="#br1" timeOffset="52835.01">9844 5589 1520 0,'0'0'0'0,"0"0"0"16,0 0 0-16,-13-21 44 0,2 10 0 0,-2-1-1 16,-1-3 2-16,1 0-29 0,2 3 1 0,-2 0-1 15,2-4 0-15,1-1 47 0,1-2 1 0,-4-2 0 16,5-1 0-16,2-2-46 0,4-4 0 0,-3-6 0 16,-1-10 0-16,4 8 18 0,2 7 1 0,0-1-1 15,-3-2 1-15,6 4-23 0,5 2 2 0,-3 3-1 0,8 2 0 16,-4 8-8-16,3 1 1 0,-4 4 0 15,1 5 0-15,2-2-4 0,-1 5 2 0,-5 0-1 16,6 8 1-16,2 1 1 0,-1-1 1 0,-4 0-1 0,7 13 1 16,-1-5-3-16,-1-4 0 0,-4 1 1 0,2 0 0 15,4-1 9-15,-4-1 1 0,-3-3 0 0,-2-3-1 16,1 1-6-16,-3 1 0 0,-2-1 0 0,-2-4 1 0,0 1 12 16,0-3-1-16,0 3 0 0,-2-3 1 15,-1 5-11-15,2-5 0 0,-3 0 0 0,-5 1 1 0,-5 6 17 16,-1-6 0-16,2-1 0 0,1-5 0 15,1 2-15-15,1 3-1 0,7 0 1 0,-2-1-1 0,5-4 12 16,0 5 0-16,0-3-1 0,-3 0 2 0,3 1-14 16,0-1 1-16,0 3-1 0,3 0 0 0,2-5 8 0,0 5-1 15,-1 0 0-15,8 0 1 0,3 5-10 0,3 3 1 16,-2-3-1-16,5 6 2 0,-4 3 2 0,-1-3 2 16,-3 0 0-16,0-3-1 0,-1 1-6 0,1-1 0 15,-5 0 0-15,2 0 0 0,1 0 2 0,2 0 1 16,-5-2-1-16,-2 1 1 0,0-3-5 0,-1 0 1 0,-3-3 0 15,1 2 0-15,0 1-2 0,-3 0 2 16,0-2 0-16,-5 4 0 0,2-1-4 0,-2 0 2 0,-1-1 0 16,-8 8-1-16,-10 0 2 0,1-1 1 0,-4-3 0 15,2 2-1-15,-2-6-2 0,0 0 1 0,1-4-1 16,4 3 1-16,1-3-1 0,2 0 2 0,5-3 0 16,-2-1 0-16,6 3-3 0,2-5 1 0,0-1-1 15,5 1 1-15,1 1-2 0,2 0 1 0,2 1 1 16</inkml:trace>
  <inkml:trace contextRef="#ctx0" brushRef="#br1" timeOffset="54634.29">11393 5781 1192 0,'0'0'0'0,"0"0"0"0,0 0 0 16,0 0 142-16,0 0 0 0,0 0 0 16,0 0 0-16,0 0-129 0,0 0-1 0,0 0 0 0,0 0 2 0,21-19 59 15,-13 17 0-15,0-1 0 0,9-2-1 16,7 0-54-16,-2 2 0 0,6 0 0 0,-1 1 0 0,-3-2 26 15,-7 4 1-15,2 0 0 0,0 0 0 16,0 4-30-16,-1-2 2 0,0 4-1 0,1 2 1 0,1 2-7 16,1 1 1-16,0 1 0 0,1 4 1 15,4-3-6-15,-2 0 1 0,1 2 0 0,1 6 1 0,2-5-3 0,-5 0 2 16,-3 3-1-16,-1 0 0 0,-1-2-1 16,-2 2-1-16,-3-6 1 0,1-2-1 0,-3 2 0 0,-3 1-1 15,-2 0 0-15,1-4 1 0,-2 1-2 0,-5-3 1 16,0 1 0-16,0 2 0 0,0-5-1 0,0 1 2 15,-4-6-2-15,4 6 1 0,0-3-1 0,-1 0 1 16,1-3-1-16,-5 2 0 0,2-1-1 0,3-2 2 0,0-2-1 16</inkml:trace>
  <inkml:trace contextRef="#ctx0" brushRef="#br1" timeOffset="56417.33">12150 5142 338 0,'0'0'0'0,"0"0"0"0,0 0 0 0,0 0 103 0,0 0 0 16,0 0-1-16,0 0 1 0,0 0-87 0,0 0 1 15,0 0 0-15,8-15-1 0,-8 11 71 0,0 1-1 16,0 2 1-16,0 1-1 0,0 0-69 0,0 0 1 15,0 0 0-15,3 1 0 0,-1 1 23 0,1-1 2 16,0 3-2-16,-1 11 2 0,1 19-27 0,-3 7-1 0,0 3 1 16,-5-6 1-16,2-9-6 0,-2-6 2 15,0-5-1-15,-2 6 0 0,2-9-5 0,-3 1 1 0,-3-3 0 16,1 4 0-16,-1-4 3 0,5-2 1 16,-1-3 0-16,1 2 1 0,-1-4-6 0,3-1 0 0,-4-5 1 15,-2 0 0-15,2 0 3 0,0 0 1 0,3 0-1 16,-3 0 0-16,-1-5-4 0,2-1 1 0,3 1-2 15,-1-5 2-15,-3-1 3 0,0-1 2 0,6-1-2 16,-1 2 1-16,3 1-5 0,0-1 1 0,-3-1 0 16,3 0 0-16,3 3 17 0,-3 1 1 0,2 0 0 15,1-5 1-15,0 1-15 0,-1 1 1 0,1 3-1 16,2-5 1-16,3 0 15 0,-5 6 2 0,2 2-1 0,-4-3 0 16,6 3-16-16,-3 2 1 0,1 3-1 0,0 3 1 15,1-1 11-15,-1 1-1 0,-3 0 1 0,9 10 1 16,2 3-14-16,-2 1 0 0,-2-4 1 0,1 6-1 0,1-5 11 15,-3-3 0-15,0-2 0 0,5 4 0 16,-1-2-12-16,-2-3 2 0,-2 0-1 0,3 2 0 16,0 1 7-16,0-7 2 0,-3 3-2 0,5 2 1 15,0-6-10-15,-5-1 1 0,0 1 0 0,-2 2 1 0,1 0 3 16,-3-2 2-16,0-3 0 0</inkml:trace>
  <inkml:trace contextRef="#ctx0" brushRef="#br1" timeOffset="58101.1">10923 4170 1532 0,'0'0'0'0,"0"0"0"16,0 0 0-16,0 0 55 0,0 0 0 0,0 0 0 15,0 0 0-15,0 0-38 0,0 0 1 0,0 0-1 16,-16 18 1-16,14-15 66 0,2-3 0 0,0 2 0 16,0-2 1-16,0-2-69 0,0-1 2 0,0 3 0 15,0-3 0-15,0 3 29 0,0 0 2 0,0 0-1 0,2-2 0 16,6-6-31-16,-3 0 0 0,1 0 0 15,4-8 0-15,6-4-11 0,-2-1 1 0,2 1 0 0,-3-1-1 16,2 4-1-16,-2 1-1 0,5 0 1 16,6-8 1-16,-4 7 4 0,1 4 1 0,5-3-1 0,-1-4 1 0,4-1-4 15,-7 9 0-15,2-4-1 0,2 0 2 0,-1 3 3 16,-3 1 1-16,1-3-1 0,7 6 0 16,-5 1-4-16,1-2 1 0,3 2-2 0,4 5 2 0,5-1 1 15,-1 0 1-15,-8 1-1 0,1 6 1 0,-1 1-4 16,-4-4 1-16,-1 7 0 0,2 3-1 0,-1-2 8 15,1-5 0-15,-2 5 1 0,6 5-1 0,-2-4-6 16,-2-3 1-16,-1 4 0 0,1 1 0 0,3-1 8 0,-9-3 1 16,1 1-1-16,0 2 1 0,-4 1-9 15,-1-3 1-15,-1 1 0 0,-3-2 0 0,0 2 10 0,-4 2 2 16,-2-1-2-16,0-4 1 0,-1-1-11 0,-2 3 1 16,-1-3 1-16,1-5-1 0,-3 0 8 0,2 0 0 15,-1 3 0-15,1-3 0 0,-2 0-9 0,0 0 2 16,0 0-2-16,3-7 1 0,-1 3 8 0,1-4 1 15,-3 3 0-15</inkml:trace>
  <inkml:trace contextRef="#ctx0" brushRef="#br1" timeOffset="58990.5">11450 2972 1871 0,'0'0'0'0,"0"0"0"0,0 0 0 0,0 0 92 15,0 0 1-15,0 0-1 0,0 0 2 0,0 0-78 16,0 0 2-16,16-7-1 0,-11 7 1 0,3 2 80 15,5 1 1-15,0-3-2 0,11 13 2 0,6-2-82 16,-8 2 0-16,-3-1-1 0,-1 9 1 0,-5-4 14 0,-2-1-1 16,1 3 0-16,6 6 1 0,-2-1-18 0,-3 5 0 15,-1-4 1-15,1-1 0 0,0-4-6 0,-4 3 0 16,3-3 0-16,-3 1 0 0,-1-5-4 0,0-4 2 16,2 2 0-16,1 1-1 0,-8-4-1 0,2-3 0 15,-4 0-1-15,1 0 2 0,0-4-3 0,-2 1 2 0,0-2-1 16,-4 2 0-16,3 0-2 0,-4 1 2 15,2-1-1-15,-10 4 0 0,-3 2-1 0,0-3 2 0,3 0-2 16,-1-3 1-16,1 0-1 0,1-2 0 16,-1-3 0-16,0 3 0 0,2-3-1 0,3 0 1 0,3-3 1 15,0-5-1-15,2 3-1 0,-2-1 1 0,2 0 0 16,3-9 0-16,3-2-1 0,-1-1 1 0,4-1-1 16,4-6 1-16,3-2-1 0,-1-3 1 0,0-3-1 15,0-4 2-15,1 4-2 0,0 5 1 0,3-4-1 16,5 7 1-16,-4-4-1 0,1 5 1 0,-1 4-1 0,2 4 1 15,-3-1-1-15,2 1 0 0,-4 0 0 0,0 3 1 16,-1 1-1-16,-3 1 1 0,6 3-1 0</inkml:trace>
  <inkml:trace contextRef="#ctx0" brushRef="#br1" timeOffset="65017.54">15913 2198 1357 0,'2'20'23'0,"9"50"-12"15,0 0 0-15,-4 2 0 0,-3-10 1 0,3-13 111 0,-1-3 1 16,-3 3-1-16,0 3 0 0,-1 7-108 0,4-2 0 15,-1-2-1-15,3 2 1 0,-6-14 45 0,1-6 2 16,2-6-1-16,6-1 0 0,2-1-44 0,-4-5 1 0,2-4 0 16,-1-4 0-16,3-7-13 0,-2-1 0 0,-2-1 0 15</inkml:trace>
  <inkml:trace contextRef="#ctx0" brushRef="#br1" timeOffset="65483.17">16383 2709 1821 0,'0'0'0'0,"-22"5"0"0,5-1 0 0,-4 11 25 16,0-1 0-16,2 5 0 0,2-3 1 15,2 9-14-15,7-1 1 0,0-2-1 0,-1 5 1 0,2-2 37 0,6-4-1 16,-1-1 0-16,0-1 1 16,2-4-33-16,4-4-1 0,0-2 1 0,0 6 0 0,2-6 33 0,0-4 0 15,1 1 1-15,6-1-1 0,1-5-33 0,0 0 0 16,-1-5 0-16,5-3 0 0,1-3-14 16,-5 2 0-16,0-4 0 0,4 2 1 0,-5-2-2 0,-2-3 0 15,3-1 1-15,-1-4 0 0,-2 2 7 0,-1 2 0 16,-4-2 0-16,-1-6 0 0,0 4-3 0,-4 8 0 15,2-2 0-15,0-6-1 0,-3 8 8 0,2 2 0 16,-2 2 1-16,0-2-1 0,0 3-6 0,0 3 1 0,0 5 0 16,0 0 0-16,0 0 1 0,0 0 0 15,0 0 1-15,0 0-1 0,0 3-4 0,0-1 1 16,0-2 0-16,0 12 0 0,0 9-1 0,0 3 2 0,-2 1 0 16,2 7 0-16,0-9-4 0,0 0 2 0,5-4 0 15,-3 1-1-15,-1-4 1 0,1-6-1 0,1 1 1 16,2 4 0-16,3-5-3 0,-5-5 2 0,2 1-1 0,1-1 1 15,1-2-3-15,-3-3 1 0,1-3 0 0</inkml:trace>
  <inkml:trace contextRef="#ctx0" brushRef="#br1" timeOffset="65734.25">16707 2076 1852 0,'-3'30'28'0,"-5"25"-15"0,0 2 0 0,3 2 1 0,2-2-1 0,3 3 44 0,-2 2 2 16,-1-5-2-16,2-4 1 0,-1-7-41 16,2-3 1-16,3 3 0 0,5 3 0 0,0 0 21 0,-2-9 2 15,1-5-2-15,6-4 1 0,-4-10-24 0,2-8 0 16,2-2-1-16,0-3 1 0,-2-4-11 0,-1-7 0 15,-3-2 1-15,14-7-1 0,-3-7-1 0,-7-2 0 16,-2-4 0-16</inkml:trace>
  <inkml:trace contextRef="#ctx0" brushRef="#br1" timeOffset="65985.73">16962 2112 2032 0,'-3'46'41'0,"-4"32"-25"0,3 2 0 0,2-2-1 15,2-8 2-15,0-17 54 0,-3-8 0 0,1-1-1 0,2 2 2 16,5 3-54-16,-2 0 0 0,2-3 0 16,0-2 0-16,3-7 26 0,-3-9 0 0,-1-4-1 0,3-2 2 15,-1-8-29-15,-1-4 1 0,1-2-2 0,-6-3 2 16,5 1-11-16,-5-4 0 0,2-2-1 15,1-2 2-15,0-1-4 0,-3 3 2 0,2-3-1 0</inkml:trace>
  <inkml:trace contextRef="#ctx0" brushRef="#br1" timeOffset="66217.56">16364 2508 1972 0,'0'0'0'0,"0"0"0"16,-16-16 0-16,12 8 59 0,4 8 0 16,0-3 1-16,4-2-1 0,4 0-42 0,-3 2 1 15,3 3 0-15,29-8 0 0,6 4 55 0,-8 8 1 0,0 0-1 16,3 0 1-16,-4 4-56 0,-1-3 0 0,4 3 0 16,6-5 0-16,0 2 18 0,-2 0 1 0,4 1-2 15,-4-5 3-15,-2 3-24 16,-11 0 2-16,-1-4-2 0,0 0 2 0,-4 0-8 0,-2 4 1 0,-6 0 0 15</inkml:trace>
  <inkml:trace contextRef="#ctx0" brushRef="#br1" timeOffset="66401.45">17168 2582 2009 0,'0'0'0'0,"0"0"0"0,0 0 0 16,0 0 45-16,0 0 0 0,-8 18 0 0,8-6 1 15,-4 3-30-15,4 2 1 0,0-1-1 0,0 8 1 0,0 1 55 16,4-1 1-16,-3 4-1 0,2-2 1 16,1 2-55-16,0-4 0 0,-2-2 0 0,4 2 0 0,-1-7 21 15,3-3 1-15,-5-4 1 0</inkml:trace>
  <inkml:trace contextRef="#ctx0" brushRef="#br1" timeOffset="66568.67">17172 2215 1915 0,'0'0'28'0,"0"0"-16"0,21 13 2 0,-13-10-1 16,5 10 1-16,8 4 60 0,-2 4 0 0,0-2 0 15</inkml:trace>
  <inkml:trace contextRef="#ctx0" brushRef="#br1" timeOffset="66768.12">17407 2582 1909 0,'0'0'0'0,"0"0"0"0,-18 24 0 16,4-7 57-16,-1-1-1 0,3 0 0 15,4 2 1-15,3 5-40 0,0 3 1 0,2-3-1 0,3 3 1 16,0-1 49-16,3 2 1 0,-1-5 0 0,1-3 0 15,3 2-50-15,2-9 0 0,0-4 0 0,3 0 0 0,2-5 17 16,0-3 1-16,0 0-2 16,1-8 2-16,2 5-21 0,-3 0 0 0,-2 2-1 0</inkml:trace>
  <inkml:trace contextRef="#ctx0" brushRef="#br1" timeOffset="67100.31">17585 2652 2060 0,'0'0'0'0,"0"0"0"16,0 0 0-16,0 0 47 0,0 0 0 15,0 0 0-15,0 0 0 0,23 8-30 16,-20-8 0-16,2 0 0 0,4 5 0 0,7-2 48 0,0-2 0 0,-3 3 0 16,3-4 1-16,1-5-48 0,-1 2 0 0,-3-1 0 15,-2 0 0-15,-1-1 16 0,-1-3 0 0,-1 3 1 16,-2 1 0-16,1-4-20 0,-4 4-1 0,-1 0 1 15,1-3 1-15,2 6-9 0,-5-2 1 0,-4 1 0 16,1-4 0-16,2 1-4 0,-1 2 2 0,-1 3 0 16,-8 0-1-16,-4-2 1 0,-1-1-1 0,-1 3 1 15,-17 8 0-15,3-3-3 0,5-2 2 0,2 5-1 0,0 4 1 16,4 0 1-16,4-3 1 0,-4 2 0 16,3 7-1-16,4 2-1 0,5 1-1 0,2-1 1 0,3 1 1 15,4 6-2-15,2 1 1 0,5 6-1 0,0-4 0 0,5-3 0 16,3-7-1-16,5-4 1 0,4-2-1 15,1-7 0-15,1-6 2 0,6-2-2 0</inkml:trace>
  <inkml:trace contextRef="#ctx0" brushRef="#br1" timeOffset="67793.5">18318 2771 1947 0,'0'20'0'0,"4"21"0"15,0 15 0-15,-4-7 67 0,5-3 0 0,-3 6 0 0,4 2 1 16,2 6-50-16,-2-1 0 0,1 1 0 16,1-6 0-16,0-13 49 0,-2-5 1 0,1-7 1 0,2-4-1 15,-4 2-50-15,-2-6 0 0,-3-9 0 0,0-4 0 16,-3-3 9-16,0-2 1 0,1-6 0 0,-3-10 0 16,-1 1-15-16,-2-3 0 0,-2 1 1 0,-4-21-1 0,1-3-5 15,4-1 0-15,-1-4 0 0,1-6-1 0,1 5-1 16,1 2 0-16,1-2-1 0,-2 4 1 0,3 2-2 0,0 2 1 15,-1-2-1-15,1-9 2 0,-3 1-3 16,3 1 1-16,-4-1-1 0,3-3 2 0,2 8-3 0,4 5 1 16,4 7-1-16,2 5 2 0,3 7-2 0,-1 1 0 15,0 4 0-15,7 0 1 0,1 3-2 0,-4-2 1 16,4 3 0-16,11 3 1 0,1 5-2 0,-1 0 1 16,6 0-1-16,1 5 1 0,-3 0 1 0,-7 1-1 15,0 4 0-15,-5 1 0 0,-3 1-1 0,-3 1 2 0,-3-5-1 16,-2 5 0-16,0-1 0 0,-8-1 1 0,-5 2-1 15,2 3 1-15,-7 0-2 0,1-4 2 0,-1 4-1 16,-8-2 0-16,1 5 0 0,1-3 1 16,-5-3-1-16,-1-8 1 0,0 3-2 0,2-4 2 0,5-1-1 15,3-6 0-15,4 2 0 0,7-2 2 0,-2-1-1 16,6-5 0-16,0-2 0 0,3 6-1 0,2 2 0 16</inkml:trace>
  <inkml:trace contextRef="#ctx0" brushRef="#br1" timeOffset="68251.21">18903 2595 2086 0,'0'0'0'0,"0"0"0"0,-27 11 0 0,5-5 36 16,0 1-1-16,3 1 1 0,4 1 1 0,1 2-22 16,1 2 1-16,4 0-2 0,2-2 2 0,1-2 33 15,-1 4 2-15,3-2-1 0,4 2 1 0,3-1-34 0,0 4 0 16,2-3-1-16,8-2 2 0,-4 3 9 0,1 0 0 16,1-4 0-16,5-7 0 0,-2 2-15 0,0-2 2 15,4-6-2-15,3-2 2 0,-4 2-5 0,-4-2 0 0,0-3 0 16,-2-5 0-16,-2 2-4 0,-2 7 1 0,-2-4-1 15,-1-8 2-15,1 6-2 0,-2 2-1 0,-1 4 1 16,0-7-1-16,-1 1-1 0,1 2 1 0,-1 2-1 16,1 1 1-16,1 0-2 0,-3 1 1 0,0 0-1 15,0 4 2-15,0-3-2 0,0 2 0 0,0 1 1 16,0 0-1-16,0 0 0 0,0 0 1 0,0 0 1 16,0 0-1-16,0 1-1 0,0-1 1 0,0 0-1 0,2 11 1 15,2 13 4-15,3-2 0 0,-6-1-1 0,3-5 2 16,0 0-3-16,3-7-1 0,-1-1 1 0,1-8 0 0,-1 3 3 15,0-3 1-15,-1 0 0 0,6-5 0 0,2-1-3 16,-2 4-1-16,-3-1 1 0</inkml:trace>
  <inkml:trace contextRef="#ctx0" brushRef="#br1" timeOffset="68524.8">19150 2779 1784 0,'0'0'0'0,"0"0"0"0,0 0 0 0,0 0 62 0,0 0-1 16,0 0 1-16,2 3 0 0,1 2-45 15,0 2 0-15,-3-2 1 0,-1 6 0 0,-1 10 54 0,2-1 1 16,-5-4-1-16,5-3 1 0,0 0-55 16,0-5 0-16,-3-4 0 0,2 4 0 0,-1-5 22 0,2-1 1 15,2-2-1-15,-2 0 0 0,0 0-24 0,0 0 0 16,0 0-1-16,-2-2 2 0,0-6-10 0,-2-3 1 16,2 2 0-16,2-20 0 0,0-7-4 0,0 4 2 15,2 2-1-15,2-1 1 0,4 5 2 0,-3 2 0 16,3-4-1-16,-1 3 1 0,2-4-3 0,1-3 0 0,-2 1 1 15,4 1 0-15,0 4 0 0,-3 7 2 16,-4 4-1-16,3 0 1 0,1 4-4 0,-1 6 2 0,0-1-2 16,2 5 2-16,3 2 5 0,-2 2 0 0,-3 0 1 15,3 5 0-15,2 2-5 0,-1-2 1 0,0 0-1 16</inkml:trace>
  <inkml:trace contextRef="#ctx0" brushRef="#br1" timeOffset="68967.71">19590 2530 1721 0,'0'0'0'0,"0"0"0"0,0 0 0 0,-28 0 101 16,12 0 0-16,1 3 0 0,-5-1 1 0,2 1-85 15,4 0 0-15,-1 7 0 0,3 5-1 0,4-3 94 0,0 0 0 16,3 1 0-16,-3 3 1 0,3 0-95 16,2-4 0-16,3 6 0 0,3-3 0 0,-1 1 26 0,1 2 1 15,0-6-2-15,4 1 2 0,0 1-28 0,1 1 1 16,-1-4 0-16,2-11 1 0,1 3-5 0,-4-3 0 16,1 0 1-16,4-8-1 0,2-3-5 0,-2 3 1 15,0 0-1-15,5-9 1 0,0 1 0 0,-7 0 0 0,3-2 0 16,-3-1 1-16,-1 5-4 0,0-2 1 0,-5 4 0 15,4-1-1-15,-3 2 1 0,-2-2 1 0,0 2-2 16,-2 2 2-16,0 1-2 0,0 3-1 0,0 2 0 16,-2 0 1-16,0 1-1 0,2-1 2 0,0 3 0 15,0-3-1-15,0 3-1 0,0 0 0 0,0 0 0 16,-1 6 0-16,-2 2 0 0,1 2 2 0,-1-3 0 16,1 14-1-16,-1-2-1 0,3-2 0 0,-3-4 0 15,3 3 0-15,3-3 1 0,-3-5 0 0,2-5 1 16,4 1-1-16,2 0-1 0,-2-3 0 0,-2 2 0 0</inkml:trace>
  <inkml:trace contextRef="#ctx0" brushRef="#br1" timeOffset="69583.99">19756 2354 1985 0,'0'0'0'16,"0"0"0"-16,0 0 0 0,0 0 51 0,0 0 1 15,0 0 0-15,0 0-1 0,19-1-34 16,-16 2 0-16,-1 4 0 0,4 17 1 0,1 13 52 0,-1 5 2 16,-3 1-1-16,-1-8 1 0,-1-1-54 0,1-7 0 0,0 4-1 15,-2 2 1-15,-2 6 21 0,2-7-1 16,5-2 0-16,-5-9 0 0,3 7-23 0,2-6 0 0,-4-2 1 15,3-11 0-15,-1 5-9 0,2-5 0 0,-5 1 1 16,3-14 0-16,-2 1-3 0,1 2 0 0,0 2 1 16,2-12-1-16,4-3 2 0,0-5 0 0,0 6 0 15,2-17-1-15,-2 7-1 0,-2 7-1 0,1-2 1 16,-1 4 0-16,2 3 1 0,-2 2 0 0,-4-2-1 16,3 5 1-16,1 4-3 0,-6 1 2 0,0-1-1 15,0 4 1-15,0 0 3 0,0 0-1 0,0 0 1 16,0 4 0-16,0-1-2 0,0-3-1 0,0 4 1 0,0 9 0 15,-5 8 4-15,2-1 1 0,1 1-1 0,2-2 1 0,0 1-4 16,0 1 0-16,0-8-1 0,0-5 2 16,0-4 3-16,2 4 2 0,1-5-1 15,2-3 1-15,0 0-7 0,-2 0 2 0,-1 0 0 0,2-4 0 0,4-4 6 16,0 0 1-16,-1 0 0 0,5-11 0 16,6 2-6-16,-2 1 0 0,-2 0 0 0,1 2 0 0,-3-1 5 15,-1 3 0-15,2 2 1 0,2-1-1 16,-3-2-6-16,-5 1 1 0,1 1 0 0,0 1 0 0,-2 5 2 15,-1 2 2-15,0 3-2 0,-4 0 1 0,1 0-5 16,-1 0 1-16,-1 0 0 0,0 3 0 0,0 2 3 0,0 0 0 16,0-2 0-16,-1 10 1 0,-1 4-6 15,1 4 2-15,-3-1-1 0,3-1 1 0,-4-1 2 0,3-2 1 16,2-1 0-16,-1 1 0 0,1-1-4 0,-3-1 0 16,3-5 0-16,0-4 1 0,3 1 1 0,-2-1 1 15,1-5-1-15,3 0 1 0,-4-5-5 0,1 5 2 16,0 0 0-16</inkml:trace>
  <inkml:trace contextRef="#ctx0" brushRef="#br1" timeOffset="70046.44">20349 2570 2311 0,'0'0'0'0,"0"0"0"0,0 0 0 0,0 0 77 16,0 15 0-16,2-10 0 0,2 3 1 15,1 0-60-15,-2-2 0 0,-3-2 0 0,2 0 0 0,3 3 71 16,1-3 1-16,-4 0 0 0,2-3 0 15,6-1-73-15,0 3 1 0,-6-3-2 0,8-4 2 0,2-4 25 0,-1 0 1 16,-2 0-1-16,-3-3 1 0,-2 1-28 16,-3-2 1-16,1 4-1 0,-1 1 0 0,-2 3-8 0,-1-1 1 15,-1 0-1-15,-2-1 1 0,-5 4-3 16,1-1-1-16,2 0 1 0,-6 1 1 0,-5 2-1 0,0 0 1 16,0 0 0-16,-3 8 1 0,2-3-4 15,2 3 2-15,3 0-2 0,-4 4 2 0,3-4-3 0,3 0 2 16,6 5-1-16,-4 3 1 0,1 0-3 0,6-4 1 15,-4 6 1-15,2 1-1 0,-2 1-1 0,3 1 2 16,2-1-2-16,2-4 1 0,0 5-1 0,1-4 1 0,-3-6-1 16,8-6 0-16,-2-5-1 0,4 2 2 0,-1-4-1 15,9-11 0-15,6-2-1 0,1 2 1 0,-1-6 0 16,3-3 0-16,-3 6-1 0,-3 3 0 0,4-6 0 16</inkml:trace>
  <inkml:trace contextRef="#ctx0" brushRef="#br1" timeOffset="70317.58">20744 2088 2261 0,'0'0'0'0,"3"34"0"0,1-6 0 0,-3 4 70 15,1 1 2-15,1 3-1 0,2 10 1 16,1 7-54-16,-1-1 0 0,0 3 0 0,-5-3 0 16,-3-7 61-16,1-9 2 0,0 5-1 0,2-4 1 0,2-1-64 15,0-3 1-15,1-4 0 0,2-4 0 0,3-1 22 0,-4-3-1 16,3-6 0-16,2-5 2 0,-1-2-26 0,-1-5 1 16,-3-1 0-16,3-7-1 0,-2 3-7 0,-2-1 1 15,0-2 0-15</inkml:trace>
  <inkml:trace contextRef="#ctx0" brushRef="#br1" timeOffset="70535.17">20451 2365 2299 0,'0'0'0'0,"0"0"0"16,5-15 0-16,-2 10 58 0,7 2 1 0,4 3-1 15,5-5 0-15,2 5-41 0,-1 2 1 0,0 1 0 16,3-3 0-16,1 3 53 0,-1 2 1 0,1-1-2 0,0 0 2 16,-1 0-54-16,1 4 0 0,0-3 0 0,7-5 0 15,-3 0 8-15,-5 3 1 0,0 0 0 0,5-6-1 0,-5 3-13 16,-7 3 0-16,-3 2 0 0</inkml:trace>
  <inkml:trace contextRef="#ctx0" brushRef="#br1" timeOffset="71034.95">21061 2587 2135 0,'0'0'0'0,"0"0"0"16,0 0 0-16,0 0 36 0,0 0 0 0,0 0 0 15,0 0 1-15,0 0-23 0,0 0 2 0,0 0-1 16,0 0 0-16,0 0 63 0,0 0-1 0,0 0 1 15,0 0 0-15,20-9-60 0,-14 5 0 0,-1 0 0 0,9-7 0 16,5-2 25-16,-3 0-1 0,-5 2 1 16,-3-2 1-16,-1 4-29 0,-6 1 1 0,-2 0 0 0,1-5 1 15,-5 6-12-15,2 0 2 0,-4 6-1 16,-2-4 0-16,-2-1-1 0,-1 4-1 0,1 2 1 0,-6 5-1 16,-1 3 4-16,2 1 0 0,-3 5 0 0,5-1 1 15,-2 4-3-15,3-1-1 0,2-3 1 0,-2 6-1 16,2-6 2-16,1 2 1 0,4 3 0 15,0 6 0-15,3-4-4 0,3-2 2 0,0 5-1 0,-2-2 1 0,5 0 1 16,5 2 1-16,0-2-2 0,3-8 2 0,4 2-3 16,-3-5 0-16,1-2 1 0,8-8-1 0,-5 0 2 0,1 0 0 15,-1-8 0-15,5-5-1 0,1 1-1 0,-1-1-1 16,0 0 1-16</inkml:trace>
  <inkml:trace contextRef="#ctx0" brushRef="#br1" timeOffset="71333.62">21336 2606 2072 0,'0'0'0'16,"0"0"0"-16,0 0 0 0,-2 21 59 0,-1-12 0 0,1 2-1 15,1 2 2-15,-1-4-43 0,2-1 1 16,-6 3 0-16,-1 10 0 0,3 3 53 0,0 1 1 0,3-8 0 16,2-1 1-16,-1 3-55 0,-1-1 0 0,1-10 0 15,5-5 0-15,-1-3 15 0,-1 1 2 0,1-1 0 16,-3-4 0-16,4-1-21 0,-3 2 1 0,-1 3 0 15,1-16-1-15,1-2-5 0,-3-1 0 0,2 5 0 16,-1-13 1-16,1 7-4 0,-1 2 1 0,1-2-2 16,-2 4 2-16,0 0-3 0,0 3 2 0,0-2 0 15,0-6-1-15,0 0-1 0,-2-2 0 0,1 0-1 0,1-3 2 16,1 3-2-16,3 1 2 0,-1 5-2 0,0-4 2 16,2 10-3-16,1 5 1 0,0 3 1 0,1-5-1 15,-1 0 1-15,1 8 1 0,-1-2-1 0,2 2 2 16,5 2-3-16,-4-2 1 0,2 0-1 0</inkml:trace>
  <inkml:trace contextRef="#ctx0" brushRef="#br1" timeOffset="71667.59">21685 2476 2148 0,'0'0'0'0,"0"0"0"0,-32 21 0 0,11-5 71 0,4-4 1 15,-6-4-1-15,6 5 1 0,1-5-55 0,1 0 1 16,3 0 0-16,-3 0 0 0,3 1 50 0,2-6 0 15,2 5 1-15,2 0-1 0,1-3-50 16,2 0 0-16,3-5 0 0,0 3 0 0,0-2 4 0,0-1 2 16,0 0-2-16,0 3 2 0,1 1-13 15,2-4 1-15,1 0 0 0,2 1 0 0,4 2-4 0,-1-3 0 0,-1 0 0 16,5 4 1-16,4-3-4 0,1 2 1 0,-2-3-1 16,1 8 1-16,3-3-3 0,-8-2 2 0,4-3-2 15,5 6 2-15,-2 1-3 0,-3-2 1 16,2 2 1-16,1-3-1 0,-3 5-1 0,-5-1 1 0,-3 0-1 15,0-3 0-15,-4 3-1 0,-2 0 1 0,0-1 1 16,-2 1-1-16,0-3-1 0,0 0 1 0,-2 1-1 0,-7 4 2 16,-3 6-2-16,-4-1 0 0,-4 0 0 15,-15 0 1-15,-4 4-1 0,4 2 0 0,3-5 1 0,2-7-1 16,8-4 0-16,4 1 0 0,2-1 0 0</inkml:trace>
  <inkml:trace contextRef="#ctx0" brushRef="#br1" timeOffset="72102.35">22188 2538 2072 0,'0'0'0'0,"0"0"0"0,18 3 0 16,1-3 38-16,-3 0 0 0,1 2 1 16,4 1-1-16,5-3-24 0,-6 0 2 0,4 0 0 0,5 3 0 15,0-3 32-15,-4 0 0 0,2-3 0 0,8 3 1 16,-3 0-33-16,-8 0 1 0,-2-5 0 0,-4 2 0 0,0 0 9 15,-3 3 1-15,-2-2 0 0</inkml:trace>
  <inkml:trace contextRef="#ctx0" brushRef="#br1" timeOffset="72351.64">22214 2745 1960 0,'0'0'0'0,"0"0"0"16,0 0 0-16,0 0 47 0,24 0 1 0,-13 0 1 16,14 0-1-16,7 0-31 0,0 0 0 0,-3 0-1 15,4-3 1-15,1-2 37 0,-2 5 1 0,4-4 0 16,4-4 0-16,-3 5-38 0,-5-2 1 0,-2 2-1 15</inkml:trace>
  <inkml:trace contextRef="#ctx0" brushRef="#br1" timeOffset="73050.88">23454 2407 1771 0,'0'0'0'0,"0"0"0"16,-24 15 0-16,3 3 58 0,-3 2 0 0,-8 1 0 0,1-2 1 16,0-5-42-16,6 0 1 0,-2-4-1 15,0 6 1-15,4-8 41 0,7 0 0 0,5-4 1 0,0 4-1 16,5 0-42-16,2-8 1 0,3 0 0 0,1 5 0 15,0-2 21-15,-2-3 2 0,2 0-1 0,2 0 0 16,1 0-24-16,-1 0 0 0,-2 0 0 0,6 0-1 0,7 0-9 16,1 0 1-16,4 0-2 0,7 2 2 15,5-2-3-15,-2 0 1 0,-6 3-1 0,7 0 1 0,-4-3 2 16,-1 2 0-16,0 1 1 0,0 5 0 0,-3-4-3 16,-4 0 0-16,2 0 1 0,-3 4-1 0,-2-3 3 0,-2 0 0 15,-1 3 0-15,3 0 1 0,-8 0-3 16,-2-1-1-16,-1 3 1 0,-6 1-1 0,-2 0 0 0,0-1 1 15,0 1-1-15,-7 3 1 0,-4 13-3 0,-2-2 2 16,-1-1-2-16,-2-8 2 0,1 1-1 16,-1-1 0-16,-2 0 1 0,-7-7-1 0,3 2 0 0,5-1-1 15,3-5 1-15,4 1-1 0,6-4-1 0,1-2 2 16,1-2-1-16,6-1 0 0,1-5 0 0,0 6-1 0,0-1 0 16</inkml:trace>
  <inkml:trace contextRef="#ctx0" brushRef="#br1" timeOffset="73276.88">23718 2530 2009 0,'0'0'0'0,"0"0"0"0,-3 24 0 0,0-4 34 15,0 1 0-15,0 0-1 16,0 2 1-16,-1-2-19 0,3-1-1 0,-2 1 1 0,1 0-1 16,0-1 47-16,2-1 0 0,2-5-1 0,6-2 2 15,-2-5-45-15,-3 1 1 0,1-3 0 0</inkml:trace>
  <inkml:trace contextRef="#ctx0" brushRef="#br1" timeOffset="73467.47">23639 2145 1695 0,'0'0'0'0,"0"-19"0"0,3 5 0 0,-1 3 54 0,-1 6 1 15,-1 1 0-15,3 0 0 0,1 4-38 0,-4 4 1 16,1-4-1-16,4 7 1 0,1 3 49 0,1-2 1 16,-3 0 1-16,11 8-1 0,1-2-50 0,0 0 0 15,3-4 0-15,0 5 0 0,-2-2 18 0,-1-2 1 0,0 2 0 16</inkml:trace>
  <inkml:trace contextRef="#ctx0" brushRef="#br1" timeOffset="73879.92">24004 2525 1922 0,'0'0'0'0,"0"0"0"0,-29 18 0 15,7-4 33-15,1-1 2 0,4-1 0 0,-1 4 0 16,4-3-21-16,4-4 1 0,1 7 0 15,-3 0 0-15,4-3 39 0,5-5 0 0,3 3 0 0,2 1 1 16,-1-4-38-16,3 0 1 0,0-3-1 0,3 3 0 16,1 0 25-16,-2-4 1 0,-1-2-1 0,4 1 1 15,3-3-27-15,-1 0-1 0,0-3 1 0,5-11 1 16,0-2-13-16,-2 3 1 0,2-7-1 0,2-1 1 16,-2 1-2-16,-2-3 1 0,-1 6-1 0,-1-4 0 15,0-2 5-15,-3 0 0 0,1 0 0 0,1-14 1 16,-3 6-4-16,-2 2 1 0,-1-1 0 0,3-2-1 0,-5 2 7 0,-1 7-1 15,1-1 0-15,-2 6 0 16,1-2-4-16,-2-4 1 0,-3 4-1 0,1-6 0 0,1 2 8 16,-1-4 1-16,-1-8-2 0,1-6 2 0,-1 11-7 0,0 13 0 15,1 2 0-15,2 4 0 0,0 4 1 0,-3 8 0 16,0 3 0-16,1 13 0 0,1 9-3 0,-2 4 0 16,1 4-1-16,2 7 1 0,-2-2-1 0,-1-5 1 15,0 3-2-15,1-4 2 0,2 6-3 0,-1 3 1 0,-1 7-1 16,4 1 1-16,3-8-2 0,1-5 2 0,2-7-2 15,3-4 2-15,0-1-3 0,5-8 1 0,3-2 1 16,2 0-1-16,-2-9-2 0,-4 0 1 0,0 2 1 16</inkml:trace>
  <inkml:trace contextRef="#ctx0" brushRef="#br1" timeOffset="74250.2">24378 2525 2098 0,'0'0'0'0,"0"0"0"0,0 0 0 16,0 0 56-16,0 0 1 0,0 0 1 15,0 0-1-15,0 0-40 0,0 0 1 0,10 16 0 0,-9-14 0 0,4 1 57 16,2 0 0-16,1 2 0 0,1 0 1 16,7-2-58-16,0-2 0 0,-2-2 0 0,6 1 0 0,-1-3 10 15,-3 1 1-15,-2-4-1 0,7 1 2 16,1-6-17-16,-8 4 1 0,1-4-1 0,-3-1 1 0,1-4-6 15,-3-2 1-15,-4 3 0 0,-1 2 0 0,-2 0-3 16,-1 2 1-16,-1-1-2 0,-2-1 2 0,-1 5-2 16,-1 0 0-16,-2 3 1 0,-3-1-1 0,2 4-1 0,-2-1 0 15,-5 3 0-15,-8 0 0 0,-4 5 0 0,-1 3 0 16,1 3-1-16,2 2 2 0,3 4-3 0,4 2 1 16,-5 6 1-16,4 1-1 0,2 1-1 0,4-10 2 15,2 4-1-15,2 6 1 0,4-7-2 0,1-2 0 16,1 2 0-16,2-1 2 0,1 3-1 0,1-3 0 15,5-1 1-15,5-10 0 0,3 0-2 0,1-4 2 0,4-1-2 16,8-10 1-16,1 3 1 0,-4 3-1 16,4-7 1-16</inkml:trace>
  <inkml:trace contextRef="#ctx0" brushRef="#br1" timeOffset="74734.71">25250 1995 2098 0,'3'19'0'0,"5"24"0"16,2 6 0-16,-4-5 65 0,-3 0 1 0,1 9-1 15,-3 5 2-15,2 10-49 0,2-6 0 0,0-5-1 16,-2-6 1-16,0-9 56 0,1-4 2 0,-1-1-2 16,2-4 1-16,1-4-57 0,0-4 0 0,1-1 0 15,1-8 0-15,-2-1 19 0,-1-2 1 0,1-5 0 16,2-8 0-16,2 0-23 0,-4-3 1 0,-1 0-1 0,1-10 1 15,4 0-12-15,-2 4 1 0,-3 1-1 16</inkml:trace>
  <inkml:trace contextRef="#ctx0" brushRef="#br1" timeOffset="75083.74">25505 2570 2009 0,'0'0'0'0,"0"0"0"0,0 0 0 0,0 0 50 0,0 0 0 15,0 0 1-15,0 0-1 0,0 0-33 16,0 0 0-16,0 0 0 0,0 0 1 0,0 0 49 0,0 0 1 16,0 0 1-16,0 0-1 0,19-16-50 0,-9 16 0 15,-4 0 0-15,10 0 0 0,3-3 17 0,0-2 1 16,1 2-1-16,0 1 1 0,-7-1-22 0,0-5 1 0,0 3-1 16,-1 1 2-16,-1-3-8 0,-3 2 0 15,-1-2 0-15,-1-3 1 0,-3 2-4 0,-3 0 1 0,-1 5-1 16,-2-2 1-16,-1-3 0 0,0 0-1 15,-3 4 1-15,-6-4 1 0,-6 0-4 0,-1 3 1 0,2 5 1 16,-1-3-1-16,3 9 1 0,5 1 1 16,0 1-2-16,0 7 2 0,1 1-3 0,5 0 1 0,0 1 0 15,1-1 0-15,0 2 3 0,3 1 1 0,-2-3 0 16,0 4 0-16,1 1-4 0,2-4 2 0,0-1-1 16,2 0 1-16,4 4 5 0,-3 1 0 0,0-5 1 0,4-4 0 15,1 1-5-15,0-2 1 0,3-6-2 16,5-8 2-16,1 1 5 0,2-1 0 0,2-2-1 0</inkml:trace>
  <inkml:trace contextRef="#ctx0" brushRef="#br1" timeOffset="75468.52">25905 2476 2173 0,'0'0'0'0,"0"0"0"0,0 21 0 0,0 3 63 16,0-4 1-16,-1 1-1 0,-1-1 1 0,-1 1-46 15,1-4 0-15,-1 2 0 0,0 2 0 0,3-1 55 0,2-2 0 16,1-2-1-16,3-5 1 0,-4-3-55 16,1-2 0-16,2 0 0 0,1-9 0 0,0 0 17 0,-1 1 1 15,-2 2-1-15,7-11 1 0,6-1-22 16,0-1 1-16,-3 0-1 0,2-7 2 0,1-1-7 0,-1 1 0 15,1 4 0-15,4 3 0 0,-5 0-3 0,-6 2 0 16,1-1 0-16,-1 4 1 0,-2 3-3 0,-6-1 2 0,1 1-1 16,-2 5 1-16,0-3-3 0,0 3 2 15,0 0-2-15,0 3 2 0,0-3-1 0,0 3 1 0,0-3-1 16,-3 10 2-16,0 5-3 0,-2 1 1 0,0-3-1 16,-1 11 1-16,-1-4 1 0,4-4 0 0,5-2 1 15,1-3 0-15,-1-6-3 0,-1 0 2 0,1 1-2 16,1-4 1-16,2-2 1 0,1 0-1 0,0 0 1 15</inkml:trace>
  <inkml:trace contextRef="#ctx0" brushRef="#br1" timeOffset="76110.67">26651 2530 1947 0,'0'0'0'0,"0"0"0"0,0 0 0 0,-16-5 54 0,4 1 3 15,-1 0-2-15,-10-4 1 0,-5 4-39 16,-3 1 0-16,6 1 0 0,1 4 1 0,3 1 53 0,1 1 1 0,0 4 0 15,3 3-1-15,4-1-53 0,2-2 0 16,0 5 0-16,1-2 0 0,6-7 35 0,0 1 0 16,1 1-1-16,0 4 2 0,1 1-37 0,2-1 1 15,0-7-1-15,2 9 1 0,3 1-15 0,0-2 2 0,-2-1-1 16,3 1 1-16,4 1-2 0,-1-2 0 16,-1-4 1-16,2-1-1 0,1-2 7 0,-2-1 0 0,-1-2 1 15,4-5 0-15,-1 0-5 0,-2 5 1 0,-2-8 0 16,-1 0 0-16,0 4 3 0,-1 0 0 0,0-3 0 15,0-6 0-15,0-3-3 0,-2 3 0 0,-2 5-1 0,1 1 1 16,0-1 2-16,-1 3 0 0,-1 0 0 0,0 2 1 16,0 0-4-16,-1 1 0 0,-1 2 0 0,0 0 1 15,2 0-1-15,0 0 1 0,0 0 0 0,-1 5 1 16,-2 3-4-16,-1-3 2 0,3 3-2 0,-6 11 2 0,1 7 0 16,1 6 0-16,5-3 0 0,2-9 1 0,4 6-3 15,4 0 1-15,-2 0-1 0,5-1 1 16,1 2-1-16,-1-2 1 0,1-6-1 0,5 8 2 0,3-5-3 15,-1-4 0-15,-3 6 1 0,-1 4 0 16,1-3 0-16,-2-1 0 0,-2 2 0 0,2-1 0 16,-2 10-2-16,-3-5 2 0,-1 1-1 0,-4-2 0 0,-2-4 1 0,-3-4 0 15,-1-2 1-15,-1-5-1 16,-3 0-2-16,0-4 2 0,-4-2-1 0,-5 0 1 0,0-4-1 16,-1 0 0-16,-5-3 1 0,-13 2 0 0,-5-3-2 0,2 0 2 15,0 0-2-15,-3 0 1 0,6-3 0 0,8-2-1 16,3-4 0-16,4-2 1 0,4-10 0 0,3 1-1 15,2-9 0-15,4-7 0 0,0 3 0 0,4 4 0 0,2-3 0 16</inkml:trace>
  <inkml:trace contextRef="#ctx0" brushRef="#br1" timeOffset="76435.38">27000 1838 2224 0,'0'0'0'0,"0"0"0"0,16 41 0 0,-6 1 49 15,-1 3 0-15,-1 16 1 0,-3-4-1 0,0-8-32 16,-2-3 0-16,-3 6 0 0,-2 5 0 0,2 5 45 16,-1-1 2-16,-2-7 0 0,1 2 0 15,2-15-46-15,0-5 0 0,-2 2 0 0,1-5 0 0,4 2 19 16,2-2 0-16,1-4 0 0,-3-4 1 0,4 1-23 16,-1-4 1-16,-1-5-1 0,0-4 1 0,1-2-9 0,0-3 0 15,-1-2-1-15</inkml:trace>
  <inkml:trace contextRef="#ctx0" brushRef="#br1" timeOffset="76668.22">26694 2346 2198 0,'0'0'0'0,"0"0"0"16,-1-22 0-16,5 16 62 0,3 4-1 0,1 2 1 15,3-3 1-15,-2 0-46 0,-2 1 1 0,1 2 0 16,11-3 0-16,3 3 26 0,1 0 1 0,0-1 0 16,8-7 0-16,-3 0-29 0,-2 0 1 0,3 5 0 0,4-2-1 15,-3-3 6-15,-4 0 0 0,-1-1 1 0,-1 1-1 16,-1 0-11-16,-6-3 0 0,1 1 1 0</inkml:trace>
  <inkml:trace contextRef="#ctx0" brushRef="#br1" timeOffset="77034.53">27257 2076 1821 0,'0'0'0'0,"0"0"0"0,0 0 0 0,-3 20 69 16,1-4 1-16,0 2 0 0,1 10-1 0,-2 1-51 16,-2-4 0-16,-1 10 0 0,2 3 0 0,1 8 64 15,-2 1 0-15,-1 5 0 0,1-3 0 0,4-7-64 0,1-14 0 16,0 1-1-16,0-1 1 0,1-7 35 15,6-4 0-15,1-6 0 0,3 2 1 0,1-1-38 0,1-4 1 16,0-3 0-16,6-5 1 0,0 0-12 0,-1-3-1 16,-1-7 1-16,1 3-1 0,-2-6-1 0,0-3 0 0,4 3 1 15,0 1-1-15,-3-4 6 0,-3 3 2 0,-1 1-2 16,0 0 1-16,-3 0-4 0,-3 4-1 0,-2 0 1 16,2 3 1-16,-4 5 3 0,-2-3 0 0,3 3 1 15,-1 3-1-15,-2-3-4 0,-1 0 0 0,0 0 0 16,2 5 1-16,1 3 2 0,-1-3 1 0,-2 3 1 15,-2 7-1-15,1 6-4 0,-1-4 0 0,-1-1 0 16,1 0 1-16,2-5 7 0,0-5 0 0,0 1 1 16,2-6 0-16,-1 3-7 0,1-4 0 0,0 0 0 0,-1 0 1 15,2 0 5-15,1 0 2 0,-3 0-1 0</inkml:trace>
  <inkml:trace contextRef="#ctx0" brushRef="#br1" timeOffset="77384.69">27804 2342 2337 0,'0'0'0'0,"-21"4"0"0,0 3 0 0,-1 2 68 0,1 4 1 16,5 3-1-16,5-4 2 0,-2 7-52 15,0-4 0-15,4 0 0 0,4 1 0 0,0 0 50 16,1 0 2-16,0-7-2 0,9-4 2 0,0 2-52 0,-3 0 0 15,1-5 0-15,3 1 0 0,4-1 14 0,-1 1 2 16,-1 0 0-16,11-1-1 0,4 1-19 0,-3-3 0 0,1 3 1 16,1 2-1-16,2-5-5 0,-3-3 0 0,-5 3 0 15,2 6 1-15,-3-4-4 16,0 1 1-16,-2-3-2 0,1 8 2 0,-1-4-2 0,-5 0-1 16,0 0 1-16,-4 4-1 0,1-3-1 0,-3-2 1 0,-1-3-1 15,1 8 1-15,-2 2-2 0,-2-6 0 0,1 3 0 16,-2 2 1-16,-2 4-2 0,-2-2 1 0,1-3-1 15,-2 0 1-15,0 1-1 0,0-1 1 0,-1 0-1 16,-7 0 0-16,-4 5-1 0,-2-2 1 0,-5-2 0 0,-3-4 0 16,-2 3-1-16,0 3 1 0,-1-3 0 15</inkml:trace>
  <inkml:trace contextRef="#ctx0" brushRef="#br1" timeOffset="78001.2">22156 4196 2086 0,'0'0'0'0,"0"0"0"0,0 0 0 0,0 0 45 16,0 0 1-16,0 0 0 0,8 17 0 0,0-11-31 16,0-1 2-16,0-2 0 0,10 7 0 0,7-7 31 0,2-1 0 15,-1 1 1-15,-2 0 0 0,0-6-32 0,3-2 0 16,2 2-1-16,6 3 1 0,-5-5 10 0,0-3 0 15,2 0 0-15,0 0 1 0,-5 4-16 0,-5-1 2 16,-1-1-1-16,-2 4 1 0,-3-1-7 0,-3-2 0 16,-4 2 1-16</inkml:trace>
  <inkml:trace contextRef="#ctx0" brushRef="#br1" timeOffset="78234.8">22265 4371 1922 0,'0'0'0'0,"0"0"0"16,0 0 0-16,0 0 41 0,0 0 1 0,0 0-1 16,0 0 1-16,24 8-26 0,-15-3-1 0,1 0 1 0,9-2 1 15,7 5 42-15,2 0 1 0,2-3-1 0,4-9 2 16,-2 4-44-16,0 4 1 0,3-4 0 0,3-10 0 15,-4 2 3-15,-4 5 0 0,2-8 1 0</inkml:trace>
  <inkml:trace contextRef="#ctx0" brushRef="#br1" timeOffset="78843.22">23492 4064 1808 0,'0'0'0'0,"0"0"0"0,0 0 0 16,-19 7 35-16,5-1 0 0,-4-1 0 16,-3 3 0-16,1 1-21 0,-4 5 1 0,-5-1-1 0,4 3 2 15,-1-3 56-15,5-4 0 0,2 4 0 0,2 6 1 16,1-7-56-16,3 1 1 0,3 0 0 0,6 6 0 15,0-7 25-15,4 4 1 0,4 0-2 0,0 1 2 16,3 4-28-16,1 0 1 0,3-1-2 0,5-7 2 0,0 1-11 16,0-4 1-16,1-6-2 0,10-8 2 15,-3-4-3-15,-3 3 1 0,0-3-1 0,-5-9 1 0,1 2 4 16,-4 6 0-16,-3-7 0 0,1-1 0 16,-2 2-4-16,-1 1 1 0,0 1 0 0,0-1 0 0,0 0 4 15,-1 3 1-15,-3 0-1 0,1 1 0 0,-3-1-4 0,-1 5 1 16,-1-2 0-16,0-3 0 0,0 3 3 0,0 3 0 15,-1-3 0-15,-1 0 1 0,-1-1-4 16,1 1 0-16,2 2-1 0,-3-1 1 0,2-1 2 0,-1 5 1 16,2 3 0-16,-5-3 0 0,4 1-4 0,1 2 1 15,1 0-1-15,1 8 1 0,1 5-1 0,-3-3 1 16,2 1-2-16,2 14 2 0,1 2-3 0,-2-7 1 16,4 1-1-16,-3 1 1 0,4 2-2 0,-4 0 2 0,2-7-2 15,5-1 2-15,-3 0-3 0,0 0 1 0,3-4 1 16,5-4-1-16,-3 0-1 0,-2 2 0 0,3-6 1 15</inkml:trace>
  <inkml:trace contextRef="#ctx0" brushRef="#br1" timeOffset="79068.03">23838 4291 1847 0,'0'0'0'0,"0"0"0"0,0 0 0 16,0 0 45-16,0 20 1 0,-2-12 0 0,-1 24 0 15,2 9-31-15,-3 3 2 0,-2-7 0 0,-4-2 0 0,1-8 29 16,-2-5 0-16,-5-3 0 16,0 1 0-16,2-7-30 0,6-5 0 0,1 3 1 0,4-2 0 15,0-1 9-15,0-8 0 0,1 0-1 0</inkml:trace>
  <inkml:trace contextRef="#ctx0" brushRef="#br1" timeOffset="79800.59">24120 3547 1871 0,'0'0'0'0,"0"0"0"0,0 31 0 0,-5 18 37 16,4-3 0-16,1 0 0 0,0-3 2 0,0-5-25 15,-2-2 2-15,1 5-2 0,-1 4 2 0,-1 4 38 16,0-5 0-16,1-3 0 0,2-4 1 0,2-9-38 16,1-7 1-16,2-8-2 0,4-1 2 0,-4-7 19 0,-2-2 2 15,2-3-1-15,3-3 0 0,5 1-24 16,-5-1 2-16,-2-2 0 0,5-7 0 0,7-4-11 0,-2 0 1 16,-4 0-1-16,-1-4 1 0,1 4-3 0,-1 3 2 15,0 1-2-15,-1-4 2 0,-3 6 1 0,1 2 2 16,0 0-1-16,0 0 1 0,-1 4-4 0,-2 1 2 0,1 3-2 15,0 0 2-15,1 0 1 0,-6 0 0 0,1 0-1 16,3 0 2-16,3 3-3 0,-2 1-1 0,-3 0 1 16,8 13 0-16,2 0 4 0,-2 7 0 0,-1 0 0 15,-1-3 1-15,-2-6-4 0,-2 3 1 0,1-2-2 16,2 4 2-16,0-7 3 0,-3-2 0 0,-2-3 0 16,0 5 1-16,-1-6-4 0,-2-2 0 0,-4-2 0 0,3 7-1 15,-1-7 10-15,-1 2 0 0,0-5 0 16,-5 5 0-16,-5 2-7 0,0-3 1 0,2-4-1 0,-8 4 1 15,-2 0 7-15,5-4 0 0,0 0 0 16,4 4 0-16,2-4-8 0,4-3 1 0,1 2 0 0,-1-6 0 16,-1 6 2-16,2-3 2 0,5 4-2 0,0-4 2 15,-3-1-6-15,0 2-1 0,2-2 1 0,1 2 1 16,1 3-2-16,2-3 1 0,0 1 0 0,-3 2 0 16,0 0-4-16,0 0 2 0,0 0-1 0</inkml:trace>
  <inkml:trace contextRef="#ctx0" brushRef="#br1" timeOffset="80035.28">24652 4346 2110 0,'0'0'0'0,"-6"21"0"15,3-4 0-15,-5 12 52 0,2-1 1 0,-2 1-2 16,-4-1 2-16,1-4-36 0,-1-4 0 16,-6-5 0-16,0 4 1 0,3-3 43 0,2-9 2 0,2 3-1 15,4 1 1-15,1-6-47 0,-1-2 2 0,3-6 0 16</inkml:trace>
  <inkml:trace contextRef="#ctx0" brushRef="#br1" timeOffset="80500.55">25135 3914 1884 0,'0'0'0'0,"0"0"0"16,0 0 0-16,0 0 55 0,-16 8 0 0,10 0 0 16,-7 12 1-16,-3 6-39 0,0 5 1 0,1-1-2 15,-3 5 2-15,4-2 35 0,1-4 0 0,-5-1 0 16,2 9-1-16,5-10-35 0,0 0 0 0,3 1 0 16,8-6 1-16,0 2 13 0,5 0 2 0,3-8-1 15,9-4 1-15,-1 4-20 0,0-3 2 0,2-5-1 0,3-8 1 16,-4 1-7-16,1-2 1 0,1-7-1 15,3-8 1-15,-3 3-4 0,-3 1 1 0,2-4 0 0,2-5-1 16,3 1 0-16,-3 4 0 0,1 0 0 0</inkml:trace>
  <inkml:trace contextRef="#ctx0" brushRef="#br1" timeOffset="83344.17">18440 5502 1130 0,'0'0'0'0,"0"0"0"16,0 0 0-16,0 0 31 0,-21 5 0 0,16-5 1 15,-22 4 0-15,-8 12-18 0,1 5 0 0,4-1 0 16,6-2 0-16,4 9 98 0,-1 3-1 0,0 5 0 15,4-5 0-15,4-2-95 0,0-4-1 0,-3 0 1 16,3-4 1-16,5 1 49 0,5-4 1 0,2 2 0 16,2-1 0-16,6-6-49 0,-3-4 0 0,4 0 0 15,5-5 0-15,0 2-15 0,-2 0 2 0,0-2-2 16,3-9 1-16,4-1-1 0,-2 4 0 0,-2-2 0 16,7-2 1-16,-2-6 14 0,-1 0 1 0,-1-1-1 0,2 0 1 15,-1 3-9-15,-5-5 0 0,-1 0 0 0,-4-1 1 16,0-2 16-16,-1 4 0 0,-3-4 0 0,3-3 0 15,-6 2-15-15,3 4 2 0,-1 0-2 0,2-5 2 0,-4 5-1 16,-1 4 1-16,-1-1-1 0,4-6 2 16,-3 6-7-16,-2 6 1 0,1-1-2 0,1 1 2 0,0 4-1 15,0 0 1-15,0 1 0 0,0 2 0 0,0 0-3 16,0 0-1-16,0 0 1 0,1 7 1 0,6 4-3 0,-1 1 2 16,0 1-2-16,4 35 2 0,3 2-3 0,-2-7 2 15,-6-10-2-15,-1-4 2 0,0-7-3 0,-3-3 1 16,2-2 1-16,4 7-1 0,2-8-1 0,-1-2 0 15,-5 0 1-15</inkml:trace>
  <inkml:trace contextRef="#ctx0" brushRef="#br1" timeOffset="83702.66">18604 5608 1709 0,'0'0'0'0,"0"0"0"16,0 0 0-16,3 28 39 0,0-7 1 0,-5-4 0 15,2 15 0-15,2-2-24 0,0-6-1 0,-2-3 1 16,-2-1 0-16,2-4 38 0,2-7 1 0,1 3 0 16,2-3 0-16,-2 2-39 0,-2-8 2 0,3 2-1 0,0 0 1 15,1-2 21-15,-2-6 1 0,-1 1-1 16,3 1 1-16,4-1-24 0,-1-3 0 0,-3 2 0 0,8-10-1 0,6-6-10 15,0-1 0-15,-3 2 1 0,2-2 0 16,-3 1-3-16,0 5 1 0,-2-2 0 0,-1-5 0 0,-1 7 4 16,-3 8 0-16,0-2 0 0,0-3 1 15,2 6-4-15,-5 5 1 0,0 3 0 0,1 2-1 0,0 3 4 16,-3 1 1-16,-1 2 0 0,0 10 1 0,-1 3-6 16,-1-4 2-16,-1-2 0 0,-1-1-1 0,-4-3 4 15,1-6 1-15,6 5-1 0,4 0 0 0,0-6-3 16,1-2-1-16,-4-2 1 0</inkml:trace>
  <inkml:trace contextRef="#ctx0" brushRef="#br1" timeOffset="84199.82">19068 5641 1922 0,'0'0'0'15,"0"0"0"-15,0 0 0 0,-18-12 48 0,10 13 1 0,-2 2 0 16,1-3 0-16,3 3-32 0,1 2 0 0,-2 3 0 15,1 0-1-15,0 2 53 0,1 1-1 0,-2 1 1 16,3 12 0-16,2 1-51 0,-1-4 0 0,3-5 0 16,3 1 0-16,-1-1 10 0,1 0 1 0,0-3-1 15,3-1 2-15,2-4-17 0,4-5 1 0,-6 2-1 16,3-2 0-16,1-3-4 0,-2 0 0 0,0 0 0 16,-3-3 2-16,4-2-6 0,-2-1 2 0,-2 1-2 0,2-6 2 15,0-2-2-15,-1 4-1 0,-3-2 1 0,-1 1 0 16,-2-1-1-16,-2 3-1 0,1 4 0 0,-1-4 2 15,2 3-3-15,0 2 1 0,-3 1 0 0,0-1 0 16,1-2-1-16,-1 1 1 0,3 2-1 0,-2 0 0 16,2 2-1-16,0 0 0 0,0 0 0 0,0 2 1 15,0 0-2-15,-3-1 1 0,2-1 0 0,1 3 0 0,1 2-1 16,2 3 1-16,-3-3-1 0,0 6 1 0,5 1-1 16,0 1 1-16,0-2-1 0,3 3 1 0,3 1-1 15,2-3 2-15,-1-2-2 0,4 6 1 0,4-5-1 16,-1 1 0-16,-5 3 0 0,5-4 1 0,5 5-1 15,-2-1 1-15,-6 3 0 0,2-2 0 0,-5 0-1 0,-2-1 1 16,0 3 0-16,-2-2 1 0,-2 1 0 0,-4 0 0 16,-6-1 0-16,-2 5 1 0,-3-1-2 15,-3-1 1-15,-5-3 0 0,-8 2 0 0,-1 1 2 0,-3-2 0 16,-3-1 0-16,-6 5 0 0,0-9-2 0,7-4 2 16,0-5-1-16,1 4 0 0,8-4 3 0,2-6 0 15,5-4-1-15,3-1 1 0,4-7-3 0,4-1 2 0,-2-5-2 16</inkml:trace>
  <inkml:trace contextRef="#ctx0" brushRef="#br1" timeOffset="84550.58">19297 5149 1997 0,'0'0'0'0,"0"0"0"0,6 19 0 0,6 17 49 0,-3 5 2 15,-2 5-2-15,-3 2 2 0,-1-4-34 0,-1-3-1 16,1 5 1-16,2 0 0 0,1 6 50 16,-1-4 1-16,0 6-1 0,-5-8 2 0,3-10-52 15,0-7 1-15,-1-4 0 0,3 2 0 0,-4-5 17 0,3-3 0 16,0-2 0-16,3-6 1 0,-1-3-22 0,-1 0 1 0,1 2-1 16</inkml:trace>
  <inkml:trace contextRef="#ctx0" brushRef="#br1" timeOffset="84902.12">19520 5768 1784 0,'0'0'0'0,"0"0"0"15,0 0 0-15,0 0 58 0,0 0 2 0,0-16-2 16,2 13 1-16,1 1-42 0,0 2 1 0,-3 0 0 0,0 0 0 16,0 0 63-16,0 0 0 0,0 0 0 0,3 2 0 15,4 1-63-15,1-3 0 0,1 3 0 0,10-1 0 16,2-4 26-16,-2-1 0 0,-1-2 0 0,-5-3 0 15,-1 0-28-15,-1 1 1 0,1-3-1 0,0-6 1 16,3 0-11-16,-3 4 2 0,-8-1 0 0,-3-1 0 16,2 4-4-16,-1 2 2 0,-4-1 0 0,-1-2-1 0,-2 6 3 15,-1 2 1-15,-2-2 0 16,-3 2 0-16,-5 1-3 0,3 4-1 0,0 1 1 0,-4 5 1 16,-4 5-1-16,5 4 2 0,4 2 0 0,-1 2 0 0,5-1-4 15,-2 2 2-15,2 2 0 0,2 2-1 0,4-7 4 16,-1-2 1-16,0-1 0 0,3 3 0 0,0-2-4 15,2-6 1-15,1-4-1 0,3-1 1 0,-1-1 2 16,0-2 1-16,1-3-1 0,7 0 1 0,3-3-4 16,0-2 1-16,0-3-2 0,11-8 2 0,0 0 2 0,-3 2 0 15,-2 0 0-15</inkml:trace>
  <inkml:trace contextRef="#ctx0" brushRef="#br1" timeOffset="85206.4">19895 5589 1834 0,'0'0'0'0,"0"0"0"16,0 0 0-16,0 0 68 0,-16 8-1 0,8 0 0 16,-2 0 1-16,-1 8-50 0,-2 1 0 0,-1 0-1 15,0 2 1-15,4-3 60 0,1 2 0 0,1-3 1 16,0 1 0-16,1-3-62 0,6-5 1 0,1 0 0 16,0-3 0-16,0-1 10 0,0-1 2 0,0-3-2 15,4 2 1-15,1 0-16 0,-2 2 1 0,-1-2-1 0,4 1 1 16,2 0-8-16,0-3 1 0,2 0 0 15,1 2 0-15,3 1-3 0,2 0 1 0,-3 2-1 0,0 0 2 16,-2-1-1-16,-1 0 1 0,2-1 0 16,3 5-1-16,2 1-2 0,-2-4 2 0,-3 1-1 0,4 2 1 0,-1 2-2 15,-6-6 1-15,-3 4-1 0,1 0 0 0,-4 0 0 16,-3 0 0-16,-2 0-1 0,2 0 2 0,-4 5-2 16,-3-1 0-16,1-1 0 0,-10 10 1 0,0 1-2 15,0-3 1-15,0-5 0 0,2-4 0 0,1 3 1 16,0-1-1-16,1 1 0 0</inkml:trace>
  <inkml:trace contextRef="#ctx0" brushRef="#br1" timeOffset="86969.52">21087 5465 878 0,'0'0'0'0,"0"0"0"0,0 0 0 0,0 0 97 16,0 0-1-16,0 16 1 0,0-6-1 15,-2 6-79-15,1-4 0 0,1 6 0 0,-2 24 1 0,-1 8 23 16,-5-5 2-16,0-3-2 0,-1-3 2 15,-3-9-27-15,0-3-1 0,-3-1 1 0,1 2 1 0,-2-4 8 0,0-4-1 16,0 1 1-16,0-8 1 0,-3 2-14 16,0-2 1-16,0-5-1 0,1-3 0 0,1-2-2 0,1-3 2 15,1-3-1-15,3-8 0 0,1 1-4 16,-2 2-1-16,3-3 1 0,2-3 1 0,5-2-3 0,-2 3 0 16,5-2 0-16,0-1 0 0,-1 0-1 0,1 2 0 15,1-1-1-15,4 1 2 0,-2 3-2 0,-1-2 1 16,1 1-1-16,3-9 2 0,1 5-3 0,-6 4 1 15,3-1-1-15,0-3 2 0,1 2 8 0,-3 8 2 16,1-2-2-16,2 0 1 0,1 3-5 0,-3 2 0 0,-1 3 0 16,3 0 0-16,1 3 13 0,0 2 2 0,-2-4-2 15,7 14 1-15,6 5-10 0,2 1-1 0,2-1 0 16,1-4 1-16,-7-2 14 0,-1 1 0 0,-1-3 0 16,0 4 0-16,-1 2-14 0,1-1 0 0,0 2 1 15,0 2 0-15,-1-6 8 0,0-2 2 0,-3 3-1 16,2-8 1-16,0 1-12 0,-3 2 0 0,-1-4 0 15</inkml:trace>
  <inkml:trace contextRef="#ctx0" brushRef="#br1" timeOffset="87618.27">21501 5659 1771 0,'0'0'0'0,"0"0"0"0,0 0 0 0,0 0 48 0,0 0-1 16,20-8 0-16,-3 11 0 0,13 2-30 15,1 3 0-15,0 3-1 0,-2-7 1 0,1 4 51 0,-1 2 0 16,-7-2-1-16,1 0 2 0,-4 3-51 15,-3-3 0-15,-2-4 0 0,1-2 0 0,-1 0 2 0,-3-1 0 16,-1-2 0-16</inkml:trace>
  <inkml:trace contextRef="#ctx0" brushRef="#br1" timeOffset="88650.69">22271 5217 1557 0,'0'0'0'0,"0"0"0"0,0 0 0 0,0 0 34 0,5 28 1 16,-2-12-2-16,5 25 2 0,0 1-20 15,-3-6-1-15,0 0 1 0,-1 2-1 0,0 2 35 0,-3-4 0 16,1-1 0-16,-2 5 1 0,0 1-33 0,-2-8-1 16,-3-1 1-16,2-4 0 0,2-7 13 0,-4-8 2 0,2-2-1 15,-2-3 1-15,2-4-19 0,1 1 2 16,2-5-2-16,0 0 2 0,-1-3-9 0,1 1 1 0,0 2 0 16,1-3 0-16,4 0-3 0,-3 1 1 0,-1-2-1 15,4-11 2-15,3-5-1 0,1 2 2 0,-1-1-1 16,2-1 0-16,0 6-1 0,-2 6-1 0,1 0 1 15,2 0-1-15,-1 8 3 0,-1 0 1 0,-1 5-1 16,5 3 1-16,1 4-4 0,-2 1 2 0,-3 1-2 16,4 4 2-16,0-3 5 0,-5 1 1 0,0-6 1 15,0 6-1-15,-4-1-5 0,0-7 1 0,-1 0-1 16,1 2 1-16,0 1 8 0,-4-6 0 0,-2 2-1 16,0 3 2-16,-1-2-8 0,2-3 1 0,-1 1-1 0,-4 3 1 0,-2 3 6 15,-3-9 0-15,1 1 0 0,-7 1-1 16,-3 0-6-16,1 0 0 0,2-2 0 0,-1-6 1 0,2-2 3 15,4-3-1-15,2-1 0 0,2 1 1 16,0 3-7-16,2-3 2 0,4 0 0 0,-1-5 0 0,0-1-1 16,1 5 1-16,4-1-2 0,1 4 2 0,0 1-3 15,0 2 0-15,0 1 0 0</inkml:trace>
  <inkml:trace contextRef="#ctx0" brushRef="#br1" timeOffset="89009.53">22652 5781 1884 0,'0'0'0'0,"0"0"0"15,0 0 0-15,0 0 27 0,0 0 0 16,0 0-1-16,0 0 3 0,16-16-17 0,-14 16 1 0,1 0 1 16,2 0-1-16,-1-2 31 0,0-1 0 0,-3 3 0 15,6 0 0-15,2 0-28 0,1 0 1 0,-4-3-1 16,5-2 1-16,4 0 7 0,1-1 1 0,-7 1 0 15,4-7-1-15,-2-4-11 0,-8 3-1 0,0 2 0 16,4-3 1-16,-4 1-7 0,-3 5 2 0,-2 0 0 16,1-8 0-16,-6 4-4 0,1 5 2 0,-2 3 0 15,-3-4-1-15,0 3-1 0,1 5 0 0,4 3-1 16,-2-3 2-16,-5 5-3 0,0 3 2 0,5 0-1 16,-3 9 0-16,2 7 3 0,1 0 1 0,3 1-2 0,-3 0 2 15,3-1-2-15,2-3-1 0,0-6 0 16,0 3 1-16,3 1 3 0,1-6 0 0,1-1 0 0,1 1-1 15,2-2-2-15,1-6 0 0,2-1 1 0,3 1 0 16,4-3 2-16,-3-4-1 0,-2-3 1 16,12-2 1-16,5-3-3 0,0-1-1 0,0-2 1 0</inkml:trace>
  <inkml:trace contextRef="#ctx0" brushRef="#br1" timeOffset="89267.74">23124 5131 1947 0,'0'0'0'15,"0"0"0"-15,-3 16 0 0,0 8 47 0,-1 9 0 16,1 5 0-16,2 10 1 0,-3-7-31 0,1-5 0 0,0 2 0 16,-2 7-1-16,5-1 56 0,0 0 0 0,-3 7 0 15,3 3 0-15,3-5-54 0,-3-10 0 0,0-2 0 16,0-9 0-16,3-5 26 0,2-4 1 0,0-4 0 15,0 0 0-15,-2-1-29 0,-1-6 1 0,1-2-2 16,2 0 2-16,1-6-11 0,-3 0-1 0,-1 0 1 16,1 2 1-16,0-2-4 0,-1-2 2 0,-1 2-1 15</inkml:trace>
  <inkml:trace contextRef="#ctx0" brushRef="#br1" timeOffset="89484.39">22850 5564 2123 0,'0'0'0'0,"0"0"0"0,-2-16 0 15,4 11 60-15,1-1 2 0,5-1-1 0,5-1 0 16,3 1-44-16,-2 0 1 0,2 6 0 0,8 1 0 0,1 0 56 0,-2-5 0 16,-4 5 0-16,0 0 1 0,-3 5-57 15,0 3 0-15,-2-1 0 0,2-2 0 0,-2 3 26 0,-2-3 1 16,-1 3-1-16,3-5 1 0,-1 2-30 15,-5 3 2-15,0-4-1 0</inkml:trace>
  <inkml:trace contextRef="#ctx0" brushRef="#br1" timeOffset="89951.08">23226 5641 2098 0,'0'0'0'0,"0"0"0"15,0 5 0-15,0 6 46 0,0 2 0 0,3-1 0 16,-1 12 1-16,1 6-31 0,-1-3 1 0,-1-5 0 16,4-3-1-16,0-4 47 0,-1-4 0 0,4 0 0 15,4 1 0-15,0-4-45 0,-5-6 0 0,1-4 0 16,4 2 0-16,4 0 22 0,-1-3 1 0,-4-2 1 0,2-3 0 16,1-3-27-16,-1 2 1 0,-2 1 0 15,-2 0 0-15,-1 0-10 0,-1 3 0 0,-1-3-1 16,1 1 1-16,-4-1-3 0,0 3 2 0,2 2-1 0,-5 3 1 15,1-2 1-15,1-1 2 0,-1 3-1 0,-1 2 1 16,0-1-4-16,0-1 2 0,0 0-1 0,0 2 0 0,0 1 2 16,0-3 0-16,0 1-1 0,0 6 2 15,0 1-3-15,0-2 0 0,0 0 0 0,0 2 0 0,2-3 3 16,1 3 0-16,0 0 0 0,-3-3 1 16,4 3-3-16,0-1-1 0,1-5 1 0,0 4-1 0,0-1 5 15,0-2 2-15,-2-6-2 0,3 0 1 16,2 1-4-16,2-1-1 0,-6 3 1 0,4-5 1 0,2-2 1 15,-2-5 1-15,-2 5 0 0,4-8 0 0,-2 1-4 16,-3 1 1-16,-2 4-1 0,2-7 1 0,-5 3 1 0,-4 5 0 16,1-4 0-16,0-9 1 0,-2 5-4 0,-1 1 1 15,-1-3 0-15,1-2-1 0,-3-3 3 0,1 6 0 16,0-4 0-16,3-2 0 0,3 2-3 0,2 7 1 16,2 3-1-16,3 3 1 0,-1 3 0 0,-4 2-1 15,0 3 1-15,4 0 1 0,-1 0-4 0,-2 0 1 0,-1 3 1 16</inkml:trace>
  <inkml:trace contextRef="#ctx0" brushRef="#br1" timeOffset="90333.47">23698 5671 2274 0,'0'0'0'0,"0"0"0"0,0 0 0 0,0 0 71 16,0 0 1-16,0 0 0 15,0 0-1-15,0 0-53 0,14 7 0 0,-12-6 0 0,2 2 0 0,6-1 60 16,0-2-1-16,-2 0 0 0,6 0 2 0,7 2-61 16,-2-2 0-16,-5-4 0 0,-3 0 0 0,-1 0 12 15,-4 1 0-15,1-1 1 0,-1-6-1 0,0 4-17 16,-1 4 1-16,0-1-1 0,-2-10 2 0,-1 5-7 16,-1 0 0-16,1 4 0 0,-2-4-1 15,-2 0-1-15,-1 3 0 0,0 2-1 0,-5-2 1 0,-2 2-3 0,2 3 2 16,0 0-2-16,-9 0 2 0,-2 5-3 15,4 1 1-15,-5 2 1 0,4-2-1 0,3 5-2 0,3 5 1 16,4-3-1-16,0 3 2 0,-1 4-2 16,3-2 0-16,0 2 0 0,6-1 1 0,0-3-2 0,-1-3 1 15,2 0 1-15,2-4-1 0,-2 2-1 0,0-8 1 0,2-1 0 16,8 4 0-16,3-4-1 0,-5-2 1 16,0 0-1-16,2-2 1 0,3-1-1 0,0-2 1 15,-5 2-1-15,3-5 1 0,1 0-1 0,-4 4 0 0,-2-4 0 16</inkml:trace>
  <inkml:trace contextRef="#ctx0" brushRef="#br1" timeOffset="92026.29">24010 5781 1859 0,'0'0'0'0,"0"0"0"0,0 0 0 0,0 0 44 0,0 0 0 15,0 0-1-15,18 3 1 16,-14-3-28-16,3 0 1 0,-2 0-2 0,4 0 2 0,4 0 41 16,0-3 2-16,-2-1-1 0,6 0 1 0,2-1-43 15,-3-3 1-15,2 3 0 0,-4-3 0 0,-1 2 10 0,-5 1 1 16,-2 0-1-16,1-6 1 0,-4 3-15 0,-1 4-1 15,-2-1 0-15,0-3 1 0,0 3-5 0,0 1 0 16,0 0 0-16,-2-4 0 0,-1-3-4 0,0 5 2 0,-1 3-1 16,-2-8 1-16,-5 3-3 0,-2 3 1 0,4 4-1 15,-4-3 2-15,-5 4-3 0,2 4 0 0,0 0 1 16,4-4 0-16,-4 5 0 0,1 6-1 0,1 2 0 16,1-5 1-16,5 1-2 0,2 4 1 0,0 1 0 15,1 4 0-15,0-3-1 0,0-2 1 0,4 3 0 16,1 0 0-16,0-4-1 0,0-2 1 0,1 4-1 15,4 4 0-15,1-6 0 0,-1-1 2 0,0-3-2 16,4 5 1-16,3-7 0 0,-1 1-1 0,0-4 0 0,5 1 0 16,1-7-1-16,-1 0 2 0,0-2-1 0,7 1 0 15,-1-4-1-15,-3 3 2 0,-6-3-2 0</inkml:trace>
  <inkml:trace contextRef="#ctx0" brushRef="#br1" timeOffset="92451.44">24334 5646 1796 0,'0'0'0'15,"0"0"0"-15,0 0 0 0,0 16 56 0,0-4 1 16,1 0 0-16,6 10 0 0,-4 1-40 0,0-2 1 15,-3-5-2-15,2 1 2 0,2-1 56 0,-4-5 1 0,0 3-1 16,2 1 1-16,0-6-57 0,-1-1 0 0,-1-3 0 16,3 3 0-16,-1 0 24 0,0-5 2 0,1-3-1 15,3 0 0-15,-3 0-27 0,1 0 0 0,-3 0 0 16,5-3 0-16,4-5-9 0,0 0 0 0,-2 0 0 16,8-5 0-16,1-3-2 0,-1 2 1 0,-3 0-2 15,1 0 2-15,-1-1 1 0,-4 6 2 0,1-4-1 16,1-3 1-16,-3 5-3 0,-2 3 0 0,-1-1-1 15,5-4 2-15,1 5 1 0,-8 5 1 0,-1 2 0 16,-1 1 0-16,3 0-4 0,-1 0 1 0,-2 0-1 0,-1 1 2 16,0 2 1-16,0-3 0 0,0 2 0 15,4 6 1-15,0 6-4 0,3 0 1 0,-3 1 0 0,1 5-1 0,0 1 5 16,0-5 2-16,0-4-2 0,-1 4 1 16,1-2-4-16,0-3-1 0,1 2 1 0,2-2 1 15,2-1 1-15,-1-7 1 0,-2-3-1 0</inkml:trace>
  <inkml:trace contextRef="#ctx0" brushRef="#br1" timeOffset="93199.86">25218 5098 1909 0,'0'0'0'0,"0"0"0"0,2 41 0 0,-1 13 59 16,-1-2 0-16,0 1 1 0,0-7-1 0,-3-8-42 16,0-4 1-16,0 0 0 0,0 2 0 0,0 2 32 15,-1-2 2-15,3 1 0 0,1-12-1 0,0 2-34 16,-2-2 0-16,-1-9 0 0,1 0 1 0,2-3 11 16,0-5 1-16,-1-4 1 0,1-4-1 0,0 0-17 0,0 0 1 15,0 0-1-15,1-4 2 0,3-4-6 0,-1 0 0 16,-2 3 0-16,9-23 1 0,1-4-5 0,0 8 2 0,-1 4-1 15,3-1 1-15,-1 8-3 0,-2 2 2 16,1 2-1-16,5-4 1 0,-5 5-3 0,-3 8 2 0,2 0-2 16,1 0 2-16,-3 0-1 0,-3 0 1 0,-1 5-1 15,3 6 2-15,-1-1-3 0,-1 1 0 0,0 1 1 16,1 14 0-16,2 2 2 0,-2-1 1 0,-1-6-1 16,-2-1 1-16,1-4-2 0,-1-2-1 0,0-1 1 15,0 1-1-15,0-4 4 0,0 1 0 0,1-6 0 16,0 2 1-16,3 3-4 0,-2-4 1 0,-4-1-1 15,1 3 1-15,-2 0 2 0,0-3 0 0,0-2 0 16,-2 2 1-16,-1 2-4 0,0-2 1 0,0-2-1 16,-5-1 1-16,-7 1 0 0,-1-3 0 0,4 0 1 15,-9 0 0-15,-3-5-3 0,3-3 1 0,4 1-1 0,2-1 1 16,-1 3-1-16,1-3 2 0,0 0-2 0,4-5 2 16,0 2-3-16,0 2 2 0,0 1-2 0,1 0 2 0,5 0-2 15,2 0 0-15,1 3 1 0</inkml:trace>
  <inkml:trace contextRef="#ctx0" brushRef="#br1" timeOffset="93850.56">25854 5413 2060 0,'0'0'0'0,"0"0"0"0,-5 16 0 16,1 0 39-16,-1-3 2 0,0 4-1 15,0 4 0-15,2-1-24 0,2 4 0 0,-1 4-1 0,0-4 1 16,2 1 27-16,2 1 1 0,0-4-1 0,-1-5 1 15,2-1-28-15,2-3 1 0,-3-4-2 0,3-2 2 0,-1-3 3 16,-2 1 1-16,1-2-1 0,2-3 0 16,0-4-10-16,-4 4 1 0,-1 0 1 0,2-4-1 0,3 1-2 15,-5 2 0-15,0-2 0 0,0-2 0 0,0-2-4 16,0 3 2-16,-4 2-1 0,1-6 0 0,-2 0-3 0,-1 0 0 16,0 4-1-16,-12-4 2 15,-4 0-2-15,1 5 0 0,5 1 0 0,0-6 1 0,2 0-2 16,1 5 1-16,-1-2 0 0,4-7 0 0,-3 4 0 15,2 3 0-15,2 2-1 0,-4-8 1 0,3 3-2 0,2 1 1 16,2 4 0-16,0-5 1 0,1 5-2 0,2 2 1 16,1 1 0-16,1 0 0 0,-1 0-1 0,2 0 1 0,2 0 0 15,1 0 0-15,2 1-1 0,-1 2 1 16,0-3 0-16,8 0 1 0,11 5-2 0,2 1 1 16,2-1 0-16,7-8 0 0,-2 1-1 0,-7 2 1 0,-1 0 0 15,1-3 0-15,-1-5-1 0,-3 4 1 0,0-1-1 16,1-3 2-16,-3 2-2 0,-3 1 1 0,2-3-1 15</inkml:trace>
  <inkml:trace contextRef="#ctx0" brushRef="#br1" timeOffset="94284.17">26390 5375 1784 0,'0'0'0'0,"0"0"0"0,0 0 0 0,0 0 58 0,0 0 2 16,0 0-2-16,0 0 1 0,0 0-42 0,0 0 1 15,0 0 0-15,0 0 0 0,0 0 56 0,0 0 1 16,0 0-1-16,-13 21 2 0,-6 1-58 0,-2 2 0 16,4-1 0-16,-1 3-1 0,4-2 24 0,4 4-1 0,1 1 1 15,-1 1 0-15,2 4-25 0,2 0 0 0,3-4-1 16,1-3 2-16,5-2-10 0,2-4 1 0,1-6 0 15,4 1-1-15,1-6-2 0,2-2 1 0,4 0-1 16,2 0 1-16,2-7 2 0,1-2-1 0,4-7 1 16,3-2 0-16,1-1-2 0,2 0-1 0,6-3 1 15</inkml:trace>
  <inkml:trace contextRef="#ctx0" brushRef="#br1" timeOffset="96201.09">20819 7540 1746 0,'0'0'0'0,"0"0"0"16,0 0 0-16,0 0 92 0,0 0 0 0,-16-16 0 15,10 9 0-15,0-1-75 0,-1-1 0 16,1-2 0-16,-4-7 1 0,1-2 70 0,-1-1-1 0,2 1 1 16,3-1-1-16,1-7-70 0,-1-1 1 15,2-7 0-15,-5-4 0 0,3 2 29 0,-2 5 0 0,6-7 1 16,1 2-1-16,0 2-32 0,-2 3 2 0,1-8 0 16,1-4 0-16,0 1-9 0,0 4 1 0,0-1-1 15,3 0 1-15,2 12-4 0,-1 9 1 0,1 2-1 16,5 3 2-16,-1 2 2 0,-4 5 0 0,1 0 0 0,1 3 1 15,-1 5-4-15,1 0 0 0,-1 0 0 0,4 5 1 16,1-2 4-16,0-3 0 0,0 0 0 0,11 8 2 16,1-1-6-16,-3-4 0 0,-1 0 0 0,1 5 1 15,-3-7 2-15,-3 3 1 0,1 0 1 16,-2-1-1-16,-4 2-5 0,-2-2 2 0,-3 4-1 0,3-1 1 0,-4-3 3 16,0 2 0-16,-3-5 1 0,0 8-1 0,-5-2-4 15,0 4 0-15,1-1 0 0,-15 12 1 0,-7 4 5 0,1-1 2 16,-4-5-1-16,5-6 0 0,3 1-6 0,2 0 1 15,2-6-1-15,2 0 1 0,4-3 2 16,3-1 0-16,2 1 0 0,3-2 1 0,1-3-6 16,0 0 2-16,1 2-1 0,1-2 1 0,0 0 2 0,0 0 0 15,0 0 0-15,5 1 0 0,4 1-4 0,2-2 1 16,2 0-1-16,8 5 1 0,1 1 0 0,0-4 0 16,2 1-1-16,-3 2 2 0,-5-1-3 0,-3 0 0 15,-2-1 0-15,0 5 0 0,2-4 0 0,-4 1-1 0,-2-2 1 16,1 5-1-16,1-3 0 0,1-2-1 15,-7 2 0-15,0 3 1 0,2-3-2 0,0-1 1 0,0-1 0 16,-9 2 0-16,3 2-1 0,-1-3 0 0,-1 1 1 16,-5 3-1-16,-2 1-1 0,4-1 0 0,-5 0 0 15,-5 3 2-15,-5-3-2 0,2-3 0 0,-5-2 0 16,0 4 1-16,2-1-1 0,4 2 0 0,-2-4 1 0,1-2-1 16,3 1-1-16,5 0 1 0,-2-1 0 0,3-4 0 15,5 2-1-15,2-3 0 0,2 0 0 0</inkml:trace>
  <inkml:trace contextRef="#ctx0" brushRef="#br1" timeOffset="96585.25">21482 6946 2173 0,'0'0'0'0,"0"0"0"16,0 0 0-16,0 0 63 0,23 14 1 0,-11-12-1 16,12 6 1-16,5 0-46 0,0-4 0 0,2-4 0 15,9 0 0-15,-1-1 21 0,-4-4 1 0,3-3 1 16</inkml:trace>
  <inkml:trace contextRef="#ctx0" brushRef="#br1" timeOffset="97317.9">22265 6430 1695 0,'0'0'0'0,"0"0"0"16,0 0 0-16,-3 20 33 0,1-2-1 0,0 1 1 0,-1 9 0 16,0 1-19-16,0-1 0 0,0 1 1 0,1 1 0 15,2-3 33-15,0-2 0 0,-1 4 0 0,-1-1 2 16,4 4-33-16,-1 1-1 0,1 0 1 0,-2-4 0 0,1-1 10 16,3-7 0-16,-3-1 0 0,-1-4 1 15,0-6-16-15,0-6 2 0,0 3-1 0,0-6 1 0,3-1-8 16,0 0 2-16,-3 0 0 0,2 0 0 15,-2 0-3-15,0 0 0 0,2 0 1 0,7-9-1 0,1-7 0 16,1-1-1-16,-3 1 1 0,1-13 0 0,1 10-1 16,-4 10-1-16,1-2 1 0,4-4 0 0,-1 8 1 0,-4 3-1 15,2 4 0-15,1-1 1 0,1 1-2 16,-4 5 1-16,-4-5-1 0,9 4 0 0,3 6 6 0,-1 1 0 16,-3 2 0-16,7 2 1 0,-7 1-4 0,-2 0 1 15,1-3-2-15,1-1 2 0,0-1 4 0,-4 2 1 16,2-3-1-16,1 1 1 0,3-2-5 15,-4-2 1-15,-5 2 0 0,-3 2-1 0,-2-3 6 0,-1-3 0 16,-3 0 1-16,-7 7-1 0,-2-1-5 0,0-3 0 0,-1 0 0 16,0 5 1-16,-3-4 3 0,1-2 0 0,-3-3 1 15,2 1-1-15,2-2-4 0,4-3 0 0,0 0 0 16,5 0 0-16,-1-3 3 0,2-2 1 0,2 2-1 16,1-2 2-16,-1-2-7 0,3 2 2 0,2 2 0 15</inkml:trace>
  <inkml:trace contextRef="#ctx0" brushRef="#br1" timeOffset="97683.51">22665 6952 1695 0,'0'0'0'0,"0"0"0"0,0 0 0 0,0 0 33 15,0 0-1-15,9-16 1 0,-5 13 0 0,-1 2-19 16,0-3 0-16,0 3 1 0,4-2 0 0,1-2 21 15,0 2 1-15,-2 0-1 0,2 6 1 0,5-3-23 16,-2 1 2-16,-2-1-2 0,3-1 2 0,-1-4 3 0,-3 5 0 16,0-3 0-16,3-5 0 0,-6 3-8 15,-2 0-1-15,0 2 0 0,2-5 1 0,-1 0-3 0,0 4 0 16,-3-1 0-16,-4-6 1 16,-2 3-4-16,-1 3 1 0,0 2-1 0,-4-2 1 0,-4 1-3 15,-1-1 1-15,3 5-1 0,-3 0 0 0,1 5 0 0,0-1 0 16,-1 1-1-16,-1 3 2 0,3 5-2 0,4 1 0 15,1 0 0-15,2 0 1 0,1 4-2 0,2-6 1 16,-1 4-1-16,1 2 1 0,2-2-1 0,1-4 1 0,1-1-1 16,2 7 1-16,-1-6-1 0,3-4 0 0,1 0 0 15,2 5 2-15,5-7 0 0,-4-4 0 0,3-2 1 16,0 0-1-16,6-2-1 0,1-4 1 0,0 0-1 16,3-4 1-16,4-3 3 0,-2 1-1 0,0-1 1 15</inkml:trace>
  <inkml:trace contextRef="#ctx0" brushRef="#br1" timeOffset="97950.85">23062 6544 1897 0,'0'0'0'0,"0"0"0"0,-3 28 0 15,1 5 45-15,2-1 0 0,0 1 0 0,0-4 1 16,0 4-30-16,2 4 0 0,1-1 1 0,2-1 0 0,1-4 49 16,-1-4 2-16,-2 0-2 0,2 0 1 15,-1-6-49-15,1-5 0 0,-2-8 0 0,2 4 0 0,-3-5 16 0,-1-1 0 16,3-5 0-16,0 6 1 16,0-2-21-16,-4-2 1 0,0-3 0 0,0 0-1 0,0 0-6 0,0 0 0 15,0 0 0-15</inkml:trace>
  <inkml:trace contextRef="#ctx0" brushRef="#br1" timeOffset="98152.13">22780 6794 1897 0,'0'0'0'0,"0"0"0"15,0 0 0-15,0 0 45 0,0 0 0 0,0 0 0 16,0 0 1-16,0 0-30 0,0 0 0 0,0 0 1 15,16-16 0-15,6 14 44 0,3 4-1 0,3-2 1 0,8-6 1 16,-2 3-46-16,-9 3 2 0,-1-4 0 0,-2 0 0 16,-1 0 17-16,-3 8 1 0,-2-4-1 0,1 0 1 15,-3 0-22-15,-4 1 1 0,-2 2-1 0</inkml:trace>
  <inkml:trace contextRef="#ctx0" brushRef="#br1" timeOffset="98650.32">23196 6794 1934 0,'0'0'0'0,"0"0"0"0,0 5 0 0,0 6 52 16,0 5 1-16,0 1-2 0,0 11 2 0,0 4-36 15,3-3 0-15,0-9-1 0,2 1 2 0,1-9 50 16,1-4-1-16,2-4 0 0,1 2 1 0,1 0-50 15,-2-6 0-15,-1 0 0 0,8-3-1 0,0 0 29 0,2-2 1 16,1 0-1-16,2-7 1 0,-2 1-32 0,-5 1 2 16,-3-4 0-16,0 0 0 0,-1 3-13 0,-2 1 2 0,-2 2 0 15,1-5-1-15,-4 6-1 0,-1 3 0 16,1 1-1-16,-2 2 2 0,1-3 4 0,-1 8 0 0,-1-4 0 16,0 0 0-16,0 0-4 0,0 1 2 15,0 2-1-15,-1 5 0 0,-1 2 5 0,1 1-1 0,1 0 0 16,0 2 1-16,0-4-4 0,0 2-1 0,0-6 1 15,3 3 0-15,0 0 4 0,-1-3 2 0,2-2-2 16,-2 5 1-16,1-2-5 0,0 0 1 0,1-3 0 16,0 2-1-16,3 2 8 0,-2-1 0 0,-2-6-1 0,3 0 1 15,2 0-7-15,2 0 1 0,-6 0 0 16,6 0 0-16,3-6 3 0,-2-1 1 0,-3-4 1 0,0 2-1 16,1-6-5-16,-1 6 0 0,0-4 0 0,-4-6 1 15,-1 3 1-15,-2 4 1 0,1-3 0 0,1-4 1 16,-3 7-6-16,-3-1 1 0,0 0 0 0,0-7 1 0,-1 6 1 15,-2 4 1-15,1 2-1 0,0-9 1 16,1 6-5-16,-1 0 2 0,0 1 0 0,5 2 0 0,-2 0 0 16,1 5 2-16,1 2 0 0,0-3 0 0,0 3-3 15,0 1 0-15,0-3-1 0</inkml:trace>
  <inkml:trace contextRef="#ctx0" brushRef="#br1" timeOffset="99084.94">23768 6851 2274 0,'0'0'0'0,"0"0"0"16,0 0 0-16,0 0 71 0,0 0 1 0,0 0 0 16,0 0-1-16,0 0-53 0,0 0 0 0,0 0 0 15,17-13 0-15,-12 15 63 0,2-1 0 0,-3-1 0 16,3 0 0-16,1 2-63 0,1 1 0 0,-1-3 0 15,2 0 0-15,1 0 17 0,-1 0 0 0,-4 0 0 16,2-6-1-16,0-1-19 0,-2 4 0 0,-1 3-1 16,0-8 2-16,0 0-9 0,-1 4-1 0,1-1 1 15,-2 2 1-15,0-2-4 0,-1 0 1 0,0 4-1 0,-1-4 2 16,1 0-3-16,-2 0 1 0,-2 1-1 0,-1 1 1 16,1-5-2-16,1 3 1 0,-4 5-1 0,-3-3 2 15,0 3-3-15,0-3 1 0,2 1 0 0,-10 2 1 16,-2 5-2-16,4-1 1 0,3 1-1 0,3-2 1 0,3 2-2 15,2 1 1-15,0-1-1 0,1 3 2 16,1 5-2-16,-1-2 1 0,2 2-1 0,0 10 1 0,0 3-1 16,0-3 0-16,0-4 0 0,0-3 1 15,5-3-1-15,1-2 0 0,0-2 0 0,-2-2 1 0,-1-2-1 16,0-2 0-16,0-3 0 0,4 0 0 0,1 0 0 16,-2 0 0-16,-1 0 0 0,1 0 0 0,2 0 0 15,-2 0 0-15,1 0 0 0,-2-3 0 0,3-2 0 0,-2 0 0 16,-1 2 0-16</inkml:trace>
  <inkml:trace contextRef="#ctx0" brushRef="#br1" timeOffset="99467.36">23997 6895 2123 0,'0'0'0'0,"0"0"0"16,0 0 0-16,0 0 55 0,0 0 1 0,0 0-1 15,0 0 1-15,0 0-39 0,18-12 1 0,-13 12-1 16,1 0 0-16,0 1 59 0,-1 2 0 0,2-3-1 16,4 0 1-16,3 2-58 0,0-1 0 0,-2-1 0 15,-1-3 0-15,-2 0 22 0,-2 2-1 0,-1 1 0 0,0-8 1 16,6 1-24-16,-1 6 0 0,-3-4 0 16,0-8-1-16,-2 4-8 0,-1 2 1 0,0 1 0 0,-2-7 0 15,-2 4-4-15,1 1 2 0,-2 5-1 16,0-2 1-16,-2 0 1 0,-1 2-1 0,0 3 1 0,-5-5 0 15,-6 1-3-15,-1 5 1 0,1 2-1 0,-5-3 2 16,-3 2 0-16,2 4-1 0,5-1 1 0,3 0-1 0,1 0-1 16,2 1 0-16,4 2 1 0,2 0-1 15,3 1 0-15,0 1 0 0,0-1 1 0,0 9-1 16,0 2-1-16,1 1 1 0,2-4-1 0,2 2 1 0,2-9-2 0,-1 1 1 16,2-3 1-16,3 1-1 15,-1-2-1-15,-2-7 0 0,1 0 1 0,6 0 0 0,-3 0-1 0,-2-4 2 16,1 0-2-16,8 1 1 0,2-2-1 15,-5-2 1-15,-5 1-1 0</inkml:trace>
  <inkml:trace contextRef="#ctx0" brushRef="#br1" timeOffset="99903.03">24327 6769 2198 0,'0'0'0'0,"0"0"0"15,0 0 0-15,0 0 74 0,0 0 0 0,0 0 0 16,5 28 0-16,-2-6-56 0,-1 2 0 0,-1 0 0 0,3-1 0 16,-3 0 68-16,-1-4 1 0,0-2-1 0,0 2 1 0,0-2-71 15,0-9 2-15,0 3 0 0,2 2 0 16,-1-5 24-16,-1-3 0 0,0-5 0 0,4 5 1 15,0-5-28-15,-4 0 1 0,0 0 0 0,2 0 1 0,1 0-10 16,0 0 2-16,-1 0 0 0,3-10 0 16,3-1-3-16,0 0 0 0,-2 1-1 0,4-2 2 0,-1-9 0 15,-1 5-1-15,-1-1 1 0,-3 1 1 16,0 5-4-16,-3 3 2 0,2-1-1 0,2-4 0 0,-3 5 2 0,1 2 0 16,-2 1-1-16,3-5 1 0,-1 2-2 0,-2 1-1 15,1 3 1-15,1 0 0 0,0-3 1 0,-1 6-1 16,1-2 1-16,4 1 1 0,-4 2-4 0,0 2 2 15,-1 1-1-15,2 0 1 0,3 5 0 16,-1 1 1-16,-1-1-1 0,4 13 2 0,-1 7-3 0,-1-4 0 16,-1-2 1-16,0 2-1 0,-2-5 2 0,-1-5-1 15,0-3 1-15,5 4-1 0,2-4-1 0,-2-3 0 0,0-4 0 16</inkml:trace>
  <inkml:trace contextRef="#ctx0" brushRef="#br1" timeOffset="103466.99">25435 6781 740 0,'0'0'0'0,"0"0"0"15,0 0 0-15,0 0 46 0,-6-16 0 0,1 13 0 0,-3 2 0 16,-2-3-30-16,1 4 1 0,2 4 0 0,-4-3-1 0,-6 7 121 16,-2 3 1-16,1 2-1 0,-1 6 1 15,-2 6-125-15,4-1 0 0,2-2 1 0,7 5-1 0,0-2 76 16,2-9 0-16,1 0 1 0,4 5 0 15,1-9-73-15,1-4 1 0,4 2-1 0,1 1 1 0,1-3-17 0,-1-4 1 16,2-4-1-16,6 5 1 0,4-2-1 16,-4-3 1-16,-2-3-1 0,7 2 1 0,-2-6 24 15,-1-2 1-15,3 1 0 0,-1 0 0 0,-2-3-15 16,-4 1 1-16,-2-2 0 0,0-4 0 0,-1 3 19 0,-2 5-1 16,-3-4 0-16,1-9 1 0,1 7-19 0,-1 1 2 15,-3-1-2-15,-1-2 2 0,-1 3 1 0,0 5 0 16,0 1 0-16,-3-9 1 0,2 5-8 0,-1 6 1 15,-1 2-1-15,0-4 1 0,0-1 4 0,-1 2 0 16,1 5 1-16,0-7-1 0,-5 3-6 0,3 2 1 0,2 0 0 16,0 1 0-16,0-3-1 0,-1 4 1 0,3 1 0 15,1 1 0-15,0 1-3 0,-2 1-1 0,2-3 1 16,2 5 1-16,1 7-2 0,0 4 1 0,0 0-1 16,7 20 1-16,4 6-3 0,-1-6 2 0,-3-9-1 15,-1 0 1-15,2-7-2 0,-1-7 1 0,-2 3-1 16,3 0 1-16,0-7-1 0,0-2 0 0,1-3-1 15</inkml:trace>
  <inkml:trace contextRef="#ctx0" brushRef="#br1" timeOffset="104155.8">26007 6618 1620 0,'0'0'0'0,"0"0"0"0,0 0 0 16,0 0 40-16,0 0 2 0,-3 24-1 16,1-11 1-16,1-2-26 0,-2 3-1 0,0 2 1 15,1 12 1-15,-1 5 63 0,0 1 0 0,1 1 0 0,2-2 1 16,0-2-63-16,-2-2 0 0,1-4 0 0,-2 1 0 16,1-6 31-16,2-7 0 0,0 0 1 0,2 1-1 15,-1-9-32-15,1-2 0 0,1-3 0 0,-1 1-1 0,-1 2-10 16,1-3 0-16,-2 0-1 0,1 0 1 15,3-3-3-15,-3 2 2 0,-1-2-1 0,2-2 1 16,-1-8 5-16,-1 0 1 0,-1 2 0 0,-4-9 1 16,-1 1-6-16,-1 5 2 0,1 1-1 0,-1 2 1 0,1 0 3 15,-2 4 0-15,-1 4 0 0,1-5 2 16,-2 0-7-16,0 5 2 0,2 2-1 0,-3-7 1 0,-1 3 1 0,0 2 1 16,1-2 0-16,-3-3 0 0,1 3-4 15,-1 2 1-15,-2 0-1 0,1-2 1 0,4 1-1 0,5 4 0 16,3 0 1-16,3-4 0 0,0 1-3 15,0 3 1-15,0 2-1 0,5 3 1 0,6-4-1 0,1 2 1 16,0 0-1-16,15 4 2 0,6 7-3 0,-4-4 1 0,-4-6-1 16,-2-5 1-16,-3 2 0 0,0 1-1 15,2-4 1-15,3-4-1 0,2 3-1 0,-1 3 0 0,-1-5 1 16</inkml:trace>
  <inkml:trace contextRef="#ctx0" brushRef="#br1" timeOffset="104616.87">26632 6601 1859 0,'0'0'0'0,"0"0"0"0,0 0 0 0,0 0 44 0,0 0 0 16,0 0-1-16,0 0 1 0,0 0-28 16,0 0 1-16,0 0-2 0,0 0 2 0,-22 4 45 0,11 0 1 15,-1 2-2-15,-15 13 2 0,-1 3-46 0,2 2 1 16,2 3 0-16,5 0 0 0,3 8 19 0,3-2 1 0,4 0-1 16,2 7 1-16,4-7-23 0,3-8 1 0,3 2-1 15,4-2 1-15,2-7-9 0,3-4 0 0,2 0-1 16,5 1 1-16,2-9-3 0,-1-3 1 0,4 0-1 15,5 2 2-15,0-5 1 0,-4-5 0 0,1-3-1 16,-2 2 2-16,1-3-3 0,-2-3 0 0,-4 3 0 0</inkml:trace>
  <inkml:trace contextRef="#ctx0" brushRef="#br1" timeOffset="105883.72">20669 8064 1431 0,'0'0'0'0,"0"0"0"0,0 0 0 0,0 0 90 15,0 0 1-15,0 0 0 0,8 17 0 0,-1-3-74 0,1 4 1 16,-2-2-1-16,7 7 0 0,1 3 73 0,1-11 0 16,-3 0 0-16,7 1 0 0,2-1-74 15,-2 1 2-15,0 2-1 0,0 1 1 0,-1-5 38 0,0 0 1 16,2 2 0-16,-1 1 0 0,-3 1-40 0,-3 1 1 16,-2 1-2-16,-1-4 2 0,-1 5-12 0,-1 1 1 0,-3-1-2 15,-2 2 2-15,-1-2-2 0,-2-4-1 0,-2 2 1 16,-1 5-1-16,-2-11 3 0,-1-2 1 0,0 1-2 15,-6 4 2-15,3-3-3 16,1-4 0-16,0 3 0 0,-8 0 0 0,2-4-1 0,-2-3 0 0,3-4 0 16,2 6 0-16,0-4-2 0,-1-3 2 0,1-2-1 15,2-4 0-15,1-2 0 0,0 0-1 0,0 0 0 16,1-9 2-16,3-4-3 0,2 2 1 0,5-4 0 16,2-8 0-16,1 3-2 0,2-4 2 0,5 1-2 15,5-7 1-15,-2 8-1 0,1 6 1 0,4-5-1 0,4 1 1 16,-2 4-1-16,-3 3 0 0,4 1 0 0,0-1 1 15,-3 4-1-15,-3 1 0 0,1-5 0 0,0 6 1 0,1-6-1 16,-4 5 0-16,2-3 0 0,3 0 1 0,-2 3-1 16,-5 2 0-16,0 0 0 0</inkml:trace>
  <inkml:trace contextRef="#ctx0" brushRef="#br1" timeOffset="106201.13">21482 8231 2023 0,'0'0'0'0,"0"0"0"16,0 0 0-16,0 0 38 0,29 5 0 0,-13-3 0 16,5 3 2-16,3-4-26 0,-1 2 2 0,6-6 0 0,0 3-1 15,3-1 48-15,-2-4 1 0,-1-2 0 0</inkml:trace>
  <inkml:trace contextRef="#ctx0" brushRef="#br1" timeOffset="106900.28">22233 7635 1884 0,'0'0'0'0,"0"0"0"0,5 28 0 15,1 15 37-15,2 0 1 0,-2-5 0 16,-2-2 0-16,-1-4-23 0,0-4 0 0,0 7 1 0,-3 5 0 16,0 4 43-16,0-3 2 0,0 5-2 15,-3-2 2-15,1-12-44 0,1-10 1 0,-4-1 0 0,3-2 0 0,-1-7 17 16,2-2-1-16,-2-2 1 0,1 0 0 16,4-5-21-16,-1-3 1 0,-1 0 0 0,0 0 0 0,2-5-8 15,2-1 0-15,-2 4 0 0,6-14 0 16,6-4-2-16,1-6 1 0,-3 6-2 0,0-4 2 0,-3 4-1 15,-1 4 2-15,2 0-1 0,1-2 0 16,2 3-1-16,-7 5-1 0,4 2 1 0,-1 0-1 0,-1 5 4 0,-2 0 1 16,-1 6-1-16,0 0 1 0,0-3-3 15,-2 2-1-15,-1 3 1 0,2 3-1 0,1 3 2 0,2-3 0 16,-4-1 0-16,3 9 0 0,2 5-2 16,0-1 1-16,-5-4-2 0,2 2 2 0,-2-7 1 0,-1-2 2 15,1 2 0-15,2 2 0 0,-8-5-3 0,1-2 0 0,0 1-1 16,-1 1 2-16,0-2 1 0,0-3 1 0,-2 0 0 15,-8 5 0-15,-3 2-4 0,2-2 1 0,-4-4 0 16,-4 3 0-16,1-3 2 0,6-4 0 0,0 0 0 16,-1 4 1-16,2-6-4 0,3 0 1 0,0-1 0 15,1 3-1-15,5 3 0 0,-1-6 0 0,3 2 1 16</inkml:trace>
  <inkml:trace contextRef="#ctx0" brushRef="#br1" timeOffset="107277.13">22639 8108 1897 0,'0'0'0'0,"0"0"0"0,0 0 0 16,0 0 38-16,0 0 0 0,0 0 1 0,0 0-1 0,10-16-24 15,-7 13 2-15,-1 1 0 0,-1-1-1 0,4 0 37 16,-3 1 1-16,-1 2-2 0,3 0 2 15,2 0-36-15,-1-4 0 0,1 2 0 0,4 1 1 0,-1-4 14 0,1 3 2 16,-2 1 0-16,0-4-1 0,0-3-19 16,-2 3 0-16,-3 2 1 0,-1-2-1 0,-1 2-8 0,-1 0 1 15,-1 1-1-15,-2-4 1 0,-2 4-2 0,0 2-1 16,2 0 1-16,-7 0 0 0,-4 2 1 0,-4 1 0 0,1 0-1 16,-5 2 2-16,1 3-4 15,5 2 2-15,2-3-1 0,-1 1 1 0,6 3-1 0,2-1 2 16,1-4-1-16,3 7 1 0,-2-4-3 0,5 3 2 15,2-5-2-15,1 11 2 0,-3-2 0 0,3-4 1 0,2-1 0 16,4 7 0-16,2-5-2 0,1-6 0 0,-1 1 1 16,5 2-1-16,-2-4 2 0,2-6-1 0,1-3 1 15,4 1 0-15,2-1-3 0,0-6 1 0,3-1 1 16</inkml:trace>
  <inkml:trace contextRef="#ctx0" brushRef="#br1" timeOffset="107532.85">23054 7658 2048 0,'0'0'0'0,"0"0"0"0,1 35 0 0,3 5 49 16,-1-4 0-16,-3-4 1 0,0 1-1 15,0-4-32-15,0-4 0 0,0 5 0 0,0 5-1 0,0 6 62 16,0-5 0-16,3-1 1 0,0 5-1 0,-1-9-60 0,-1-8 0 16,1-1 0-16,-2-3 0 0,3-3 16 15,-1-4 1-15,-1-1-1 0,-1 2 1 0,0-2-20 16,0-3-1-16,0-3 1 0</inkml:trace>
  <inkml:trace contextRef="#ctx0" brushRef="#br1" timeOffset="107767.53">22818 7954 2086 0,'0'0'0'0,"0"0"0"16,-16-17 0-16,11 9 52 0,4 3 2 0,2 5 0 15,6 0 0-15,-1 0-37 0,-1 0 1 0,1 0-1 16,13 0 1-16,8 2 46 0,0-1 1 0,1 1 0 15,-3 1 0-15,-1 2-47 0,-3 0 0 0,-1-1 0 0,1-2 0 16,-2 3 14-16,-1 0 2 0,-2-2-2 16,-2-3 2-16,0 0-20 0,-2 0 0 0,-1 4 1 0</inkml:trace>
  <inkml:trace contextRef="#ctx0" brushRef="#br1" timeOffset="108251.03">23175 8005 2060 0,'0'2'0'0,"0"1"0"0,0 5 0 0,-2 9 57 15,1 7 1-15,1 0 1 0,1 6-1 0,-1-2-41 0,0-7 1 16,0-1 0-16,2-2 0 0,1-4 54 16,2-8-1-16,3 1 1 0,1-3 0 0,-1 0-54 0,-1-4 0 15,-1 0 0-15,7 1 0 0,3-2 28 0,-2-7 0 0,1 1 0 16,2 1 0-16,-3-7-30 0,1 2 1 0,2-1-1 15,-2-1 1-15,-3 0-11 0,-2 5-1 0,-2-3 1 16,-2 2 1-16,-1 2-4 0,-2 6 2 0,-1-2-1 16,-1 3 1-16,-1 0 2 0,0 0 2 15,0 3-1-15,0 2 1 0,2-1-3 0,1 1-1 0,-1-2 1 16,-2 8 0-16,0 5 3 0,0-3 0 0,0-5 0 16,0 1 0-16,1-4-4 0,4 0 1 0,-5-2-1 15,2 2 2-15,-1 1 2 0,1-4 1 0,1 1-1 16,4 0 1-16,1 2-4 0,-2-1 1 0,0 0-2 0,2-3 2 15,3 1 3-15,2-1 0 0,-6-1 0 0,2-3 2 16,4-2-6-16,-2 1 1 0,-1-4 0 0,1-2-1 0,0-4 3 16,-3 1 2-16,0 1-2 0,0-7 1 0,-3 0-5 15,-2 0 2-15,0 1 0 0,-1-1-1 0,-4 7 2 16,0-1 0-16,1 0 0 0,1-7 0 0,-2 5-4 16,-3 6 2-16,1 1 0 0,0-5-1 0,1 1 3 15,-2 4 0-15,1-3 0 0,-1 1 0 16,2 2-4-16,1 2 2 0,2 0-1 0,-3 2 1 0,1 4-2 15,2-3 2-15,0 2-1 0,0 2 0 16,0 2-2-16,0-3 1 0,0 0-1 0</inkml:trace>
  <inkml:trace contextRef="#ctx0" brushRef="#br1" timeOffset="108616.09">23742 8064 2299 0,'0'0'0'0,"0"0"0"16,0 0 0-16,0 0 60 0,0 0 2 0,0 0-1 16,0 0 1-16,0 0-46 0,0 0 2 0,16-16 0 15,-11 16 0-15,5 0 54 0,-1 0 0 0,-1-2 0 16,3-1 1-16,4 3-55 0,-1 0 0 0,-3 0-1 16,0-5 1-16,-4 2 15 0,-1 3 1 0,-1-3-1 15,-2-2 1-15,0 0-21 0,0 2 2 0,-1 0 0 16,3-3-1-16,-4-2-6 0,1 2 0 0,0 1 0 15,-2 0 1-15,-2-4-4 0,0 2 1 0,1 2 0 16,-4 1-1-16,0-4-1 0,-1 5 0 0,0 1 1 16,-6 0-1-16,-2 4-1 0,0 3 1 0,1-4-1 0,-3 3 0 15,-5 3 0-15,4 1-1 0,2 2 0 0,4-2 2 0,2 4-3 16,5 1 1-16,0-2 0 0,4 0 0 0,0-3 0 16,-2 5 0-16,0 0-1 0,6 2 1 0,2 6-1 15,0-7 0-15,1 0 1 0,6-4 0 0,-1 1-2 16,-1-6 1-16,1-2 0 0,-1 2 0 0,0-4-1 15,-2 1 1-15,-1-2 0 0,7-2 1 0,2 1-2 16,-5-4 1-16,-1 2-1 0</inkml:trace>
  <inkml:trace contextRef="#ctx0" brushRef="#br1" timeOffset="108992.38">23959 8094 1884 0,'0'0'0'16,"0"0"0"-16,0 0 0 0,0 0 60 0,0 0 1 16,0 0-1-16,0 0 2 0,0 0-45 15,0 0 1-15,0 0 0 0,0 0 0 0,0 0 36 0,0 0 0 0,0 0-1 16,18 0 2-16,-9 1-38 0,1 1 1 16,-2-2-1-16,5-3 1 0,-1 1 15 0,-1-1-1 0,2 1 1 15,0-10 0-15,-2 2-19 0,-1 4 0 0,-6-5 1 16,4 1 0-16,-1-1-8 0,-4 6 2 0,-1-1 0 15,1-3 0-15,-2 1-3 0,-1 3 0 0,0 2-1 16,-3-2 2-16,2 0-3 0,-1 2 2 0,-1 2 0 16,-2-3-1-16,-3 1-1 0,-2 2 0 0,2-1-1 15,-7 0 2-15,-6 4-2 0,3 1 2 0,6 0-2 0,-1 1 2 16,3 2-3-16,1 0 1 0,4-1 1 0,2 3-1 16,3 0 5-16,0 0 1 0,0-2-1 0,0 8 1 15,0 7-4-15,0-1 1 0,0 1 0 0,4 4-1 16,4-1 6-16,0-8 2 0,-1-7-1 0,2 3 0 0,3-11-5 15,-1 2 1-15,-2-3 0 0,7 0 0 16,2 0 4-16,-2 0 0 0,0-4 1 0</inkml:trace>
  <inkml:trace contextRef="#ctx0" brushRef="#br1" timeOffset="109449.93">24289 7948 2161 0,'0'0'0'0,"0"0"0"16,0 0 0-16,0 0 65 0,0 17 1 0,2-12 0 16,2 11 1-16,1 14-49 0,-2 0-1 0,-1-1 1 15,0 1 0-15,-1-3 65 0,1-5 0 0,-2-3 1 16,1-2-1-16,1-6-67 0,0-1 2 0,1-2 0 15,0-5 0-15,-3 2 26 0,2-5 0 0,1 1 0 16,0-1-1-16,-3 0-27 0,0 0 1 0,0 0-1 0,2 0 0 16,2 0-9-16,3-1 1 0,-7-2 0 0,4-5 0 15,4-5-4-15,0 0 2 0,-3 4-1 0,3-10 1 16,0-2 1-16,-2 1 1 0,1 2-1 16,-1 2 1-16,-3 1-3 0,1-1 0 0,-1 0 1 0,-2-2 0 15,3 6 0-15,0 4 1 0,1 0 0 0,0 0 1 0,-2 3-4 16,-1 5 2-16,-1-3-2 0,1 3 2 0,1 0 1 15,-3 0 0-15,3 0 0 0,4 5 1 0,-1 3-3 16,-1 3 0-16,0-3 0 0,4 17 0 0,-1 7 1 16,-2-5-1-16,1-5 1 0,-1-5 0 0,-1-1-3 0,-3-6 2 15,2-2-1-15,6-1 1 0,-2 0-1 16,-2-2 2-16,1-5-1 0,2 1 1 0,2 2-3 16,-1 0 2-16,-5-3-2 0,3 0 2 0,3 0-2 0,-2 0 0 15,-2 0 1-15</inkml:trace>
  <inkml:trace contextRef="#ctx0" brushRef="#br1" timeOffset="111366.97">25416 8030 1583 0,'0'0'0'16,"0"0"0"-16,0 0 0 0,0 0 46 0,0 0 1 0,-21-3 0 15,8 6 0-15,-7-1-31 0,-4 4 1 0,0 1 0 16,-2 2 0-16,3 1 7 0,3-2 1 0,3 1 0 16,1 4 0-16,3 3-12 0,2-1-1 0,1 1 0 15,-1-3 1-15,3 3-3 0,2-5 0 0,1 1 0 16,5 1 1-16,0 0-4 0,0-5 0 0,0 0 0 15,3 1-1-15,2 2 2 0,0-6 1 0,-2 3 0 16,0 0 0-16,2-3-3 0,1-2-1 0,1-3 1 16,1 3 1-16,1-2 3 0,1-1 1 0,-5-1 0 15,9-2 0-15,4-4-4 0,-2 1 1 0,-2 0-1 16,5-2 1-16,-1-2-2 0,-6-2 1 0,1 4 0 16,1 0-1-16,4-3-1 0,-2 1-1 0,-3-2 1 0,-2 4 1 15,-2-5 18-15,-1 2 1 0,0 1 0 0,0-2-1 16,-1 2-11-16,-3 4-1 0,1-5 0 0,0 0 1 15,-3 4 12-15,-1 1 2 0,1 1-1 0,-1 1 1 16,3-3-15-16,-1 6 2 0,-2-4-2 0,-2 0 2 16,-1-1 6-16,1 1 0 0,1 5 0 0,-2-3 2 15,0 1-12-15,1 2 1 0,-1 2 0 0,1 1 0 0,-1-1 0 16,2 1 0-16,-3 0 0 0,1 11 0 16,1 10-4-16,-1 3 0 0,2 0-1 0,3 0 2 0,2-11-1 0,1-4 1 15,1 4-1-15,-3 1 0 0,4 1-2 16,2-4 1-16,-2-4-2 0,-2 4 2 0,1-5-3 0,-1-1 2 15,2-5-1-15,5 2 0 0,0-3 0 16,-4-4-1-16,-1-4 1 0</inkml:trace>
  <inkml:trace contextRef="#ctx0" brushRef="#br1" timeOffset="112051.91">26103 7897 1721 0,'0'0'0'16,"0"0"0"-16,0 0 0 0,0 0 40 0,-3 16 1 16,0-11-1-16,-1 3 1 0,1 5-26 15,0 1 1-15,0 2 0 0,1 17 1 0,-1 3 36 0,0-2 2 16,1-6 0-16,4-4 0 0,-2-4-38 16,0-2 1-16,0-2-1 0,1-1 1 0,4-2 13 0,-2-5 1 0,1-3-1 15,-1 0 1-15,0-2-19 0,-1-2 2 16,-2-1-2-16,0 2 2 0,0-1-9 0,0 3 2 0,0-4 0 15,0 0 0-15,0 0-4 0,0 0 2 16,0 0 0-16,0 0-1 0,0 0 1 0,0 0 0 0,0 0-1 16,-4 0 1-16,-2 0-3 0,-2 0 2 0,-2-5-1 15,-6 2 1-15,-4 0-2 0,-1-1 1 0,4 3 1 16,4-2-1-16,3 1 0 0,2-4-1 0,0-1 1 0,0-1-1 16,0 1 0-16,4 2 1 0,-1-2-1 0,-3-10 0 15,-2-4 0-15,2 6 0 0,5 2-1 0,3 2 2 16,2 6-2-16,-1 0 0 0,-1 2 0 15,0 0 2-15,2 1-3 0,1 2 1 0,0 0 0 0,2 2 1 16,1 0-1-16,1-1 0 0,-2 2 0 16,10 7 2-16,6 6-3 0,-2-4 1 0,-1-1 0 0,3-6 0 15,-4-3 0-15,-1-1 0 0,3-2-1 0,7 1 1 16,-6-2-1-16,1-3 0 0,5-2 1 0,-2-6 0 0,-2 5-1 16,-5 0 1-16,-2-3 0 0</inkml:trace>
  <inkml:trace contextRef="#ctx0" brushRef="#br1" timeOffset="112917.36">26549 7589 1419 0,'0'0'0'0,"0"0"0"0,0 0 0 0,0 0 73 0,-3-15 0 16,3 14 0-16,0 1 1 15,0-3-56-15,0 3 0 0,0 0 0 0,0 3 0 0,-2 2 57 16,1-4 1-16,-1 5-1 0,1 36 2 0,-3 16-59 0,3-6 0 16,1-10 0-16,1-3 0 0,-1-10 24 0,-1-1 1 0,1-2 0 15,3 0 0-15,0 5-27 0,-1-6 0 16,1-1-1-16,2-4 2 0,3 4-9 0,-5-7 0 0,0-4 0 15,2-2 1-15,-2-3-4 0,-1-6 1 16,1-1 0-16,2-1-1 0,-2 0 4 0,-2 0 0 16,1 0 0-16,3-6 1 0,3-4-4 0,0 2 1 0,-3 1-2 15,3-14 2-15,4-3 0 0,-1 7-1 0,-3-2 1 16,0 1 1-16,0 6-3 0,0 4 0 16,0-3 0-16,0 6 0 0,-1-3 2 0,-3 3 0 0,1 5-1 15,-3 0 2-15,1 0-3 0,0 0-1 0,-1 0 1 0,1 2 0 16,2-1 11-16,-1 4 1 0,-2-3-1 15,3 17 0-15,3 5-7 0,0 1 2 0,0-5-3 16,-2-7 3-16,-3 0 7 0,1-2 1 0,-1 2-1 0,1-2 1 16,1 0-9-16,-3-2 0 0,1 1 0 0,2-2 1 15,-2 0 7-15,-1-4 1 0,-1 1-1 0,-1 3 1 16,0 3-9-16,0-6 0 0,0 0 1 0,0 2 0 0,-1 5 7 16,-3-8 0-16,1 4 0 0,-3 0 1 15,-4 0-9-15,2 2 0 0,0-3 0 0,-3 5 0 0,-2-8 2 16,1-1 2-16,1-1-1 0,-4 1 1 15,1-1-6-15,1-4 0 0,4-3-1 0,-4-2 2 0,2-6 0 0,-1 2 1 16,0-2-1-16,-1-3 2 0,3 4-6 0,2-1 2 16,0 0 0-16,2 4-1 0,1 2 1 0,2 1 1 15,3 5 0-15,0 1 0 0,0 0-4 16,-1 0 2-16,-1 0-1 0</inkml:trace>
  <inkml:trace contextRef="#ctx0" brushRef="#br1" timeOffset="148973.18">2348 10065 389 0,'0'0'0'0,"0"0"0"0,0 0 0 0,0 0 2 16,0 0 0-16,-13-18 1 0,10 12 0 0,3 1-2 15,0 2 1-15,-5 2 1 0,5 1-1 0,-3 0 28 16,3 0 2-16,0 0-2 0,0 0 1 0,0 0-17 16,0 0 0-16,0 0 0 0,3 4 0 0,5 6 53 15,5 4 0-15,-4 7-1 0,12 45 1 0,5 7-49 16,-3-5 0-16,3 2 0 0,-2 12 0 0,-7-7-18 0,-4-7 0 15,3 3 0-15,-3 0 1 0,0 0-1 0,-5-6 0 16,-4 0 0-16,4-6 2 0,-8-12 17 0,0-6 1 16,0-7 0-16,0-7 0 0,0-2-10 0,0-9 2 15,-4-4-1-15,0-4 0 0,0-3 56 0,0-3 2 0,-4-4-2 16,-1-11 2-16,-4-1-51 0,-3 0-1 16,0-5 1-16,2-11 0 0,-2-11 3 0,6-2-1 0,-1-5 0 15,-6-4 1-15,4 6-11 0,2 7 2 16,-2-9-1-16,0-1 0 0,5-2 22 0,0-4-1 0,2-5 1 15,-5-7 0-15,6 9-19 0,5 9 0 0,-3-5 1 16,3 2 0-16,8-4 12 0,0 4-1 0,0-5 1 16,1 5 1-16,2 9-15 0,4 11 0 0,1 4 1 15,4 6-1-15,1 1 11 0,-3 5 0 0,1 2 1 0,-2 3 0 16,-1 3-14-16,-1 2 1 0,1 4 1 16,1 5-1-16,-1 0 17 0,-6 2 2 0,2 3-1 0,8 5 0 15,-3-5-16-15,-1 0-1 0,2 4 1 0,-3 4 0 16,3 0 12-16,3 0 1 0,-5 1-1 0,1-1 1 15,4 1-15-15,0 2 1 0,-1-1 0 0,-2 2 0 16,-1-4 14-16,-5-3 0 0,-4 4 0 0,-7 2 1 0,2-3-16 16,-6-3 2-16,-2-1-2 0,-4 4 2 0,-4-3 9 15,-6-4 1-15,-3 4-1 0,-4 3 1 0,-1-5-13 16,1-3 2-16,-2 5-1 0,1-2 0 0,1-2 6 16,2-1 1-16,-1 3-1 0,4-1 1 0,0-1-9 15,1 1 1-15,2-4-1 0,-1-3 1 0,6 0 3 0,4 2 1 16,-4-5 0-16,2-5 0 0,6 5-6 15,5 2 0-15,0-2 0 0</inkml:trace>
  <inkml:trace contextRef="#ctx0" brushRef="#br1" timeOffset="149528.31">2922 10773 1796 0,'0'0'0'0,"0"0"0"0,0 0 0 0,0 0 67 16,0 0 2-16,20-2-1 0,-9 2 1 16,2-3-51-16,2 3 0 0,0 0 0 0,6-5 0 0,2-8 62 15,-4 1 1-15,1-2 0 0,3 1 1 16,1-3-64-16,-4-3 0 0,1-3 0 0,1-2 0 0,-1 2 23 0,-3 1 2 15,-2-2-2-15,-4-6 2 0,-1 4-27 16,-6 6 0-16,-5 1-1 0,-5-1 2 0,2 5-9 0,-5 6 1 16,-1 3-1-16,-7-2 1 0,0 3-4 0,2 8 1 15,-7-3 0-15,-3 2-1 0,3 5 2 0,4 0 1 16,-7 5-1-16,3 3 0 0,3 4-2 0,1 1 0 16,1 3 0-16,3 2 1 0,0 1-3 0,4-1 1 0,-2 2 0 15,1 5 0-15,2-6-1 0,5-3 0 16,1 3 0-16,4 0 1 0,3 1-1 0,1-1 0 0,1-3 1 15,4-2-1-15,-3 4-1 0,1-6 1 16,7-6-1-16,5-2 1 0,1-9-1 0,2-8 1 0,2-1-1 16,-1-4 0-16,7-1-1 0,2-2 2 0,-4-2-1 15,3-6 0-15,-4 4-1 0,-8 2 1 0,-1 3-1 16</inkml:trace>
  <inkml:trace contextRef="#ctx0" brushRef="#br1" timeOffset="149816.66">3468 10728 1721 0,'0'0'0'0,"0"0"0"0,0 0 0 0,0 18 47 16,-3-7 1-16,3 3-1 0,-3-1 2 0,1 7-32 15,-2 4-1-15,0-2 1 0,1 0 0 0,2 1 38 16,1 0 0-16,-4-1 0 0,3 2 0 16,-2-3-38-16,-1-5 1 0,3-4-1 0,-2-4 1 0,3-3 11 15,0-3 0-15,-5-2 0 0,5 0 1 0,0 0-16 0,0 0-1 16,0 0 1-16,-3-21 0 0,1-11-6 15,-1-6 1-15,0 0-1 0,6 0 1 0,0 5-3 16,2 0-1-16,0 1 1 0,-1-3 1 0,4 0-3 16,-4-4 2-16,4 1-2 0,1-8 2 0,7 8-3 0,-3 6 2 15,0 4-2-15,-4 1 2 0,2 5 2 0,2 4 1 16,-3 4 0-16,1 0 1 0,1 4-3 0,1 6-1 0,0 4 1 16,3-5 0-16,1 5 1 0,-1 5 1 15,-1-4 0-15</inkml:trace>
  <inkml:trace contextRef="#ctx0" brushRef="#br1" timeOffset="150017.78">3800 10494 2086 0,'0'0'0'0,"0"0"0"0,0 19 0 15,0-2 67-15,-3 2 1 0,3 0 1 0,3 10-1 16,-3-2-50-16,0-7 0 0,0 1 0 0,3 3 0 15,2-5 54-15,-2 0 0 0,-1 4 0 0,6-5-1 16,-1 2-53-16,1-2 0 0,2-4 0 0,1-4 0 0,-1-2 19 16,-2-4 0-16,0-4 0 0</inkml:trace>
  <inkml:trace contextRef="#ctx0" brushRef="#br1" timeOffset="150184.97">3744 10065 2009 0,'0'0'0'16,"0"0"0"-16,-11-30 0 0,3 23 55 0,3 7 1 16,2 4 1-16,3-3-1 0,0 4-40 0,3 1 2 15,0-1-1-15,7 16 1 0,3 6 48 0,-2-1 2 16,2-2-1-16,1 0 0 0,2-5-49 16,0-2 0-16,1-2 0 0,4 4 0 0,4-7 17 0,-1-1 1 15,-1-4-1-15</inkml:trace>
  <inkml:trace contextRef="#ctx0" brushRef="#br1" timeOffset="150500">4193 10432 2009 0,'0'0'0'0,"0"0"0"16,-9 22 0-16,-4-3 41 0,0 2-1 0,-3 3 1 16,-1 1-1-16,1-1-24 0,3-4-1 0,-3 3 1 15,4 3 0-15,2-3 37 0,4-3-1 0,1 2 1 0,0-1 1 16,10 0-37-16,3-1 0 0,5-2-1 15,-1-4 2-15,1 0 18 0,3-1 0 0,-3-4 0 0,3-6 0 16,1 4-21-16,-1-6 0 0,2-5 0 0,2-9 1 16,-2 0-11-16,1 1 1 0,-1-4-1 0,2-3 2 15,1-3-3-15,-7 1 0 0,2 0 0 0,-5-1 1 0,-1 0 1 16,-5 1 0-16,-2 1 0 0,-3-1 1 0,-3 2-3 16,-2 5 1-16,-3 0-1 0,-5 1 1 0,4 4 0 15,1 1 2-15,-5 1 0 0,0-1-1 0,2 2-1 16,2 6-1-16,-4-3 1 0,2-5 1 0,1 0 2 15,2 3 1-15,3 1 0 0,-3-9 0 0,-3 5-3 16,3 3 0-16,3 2-1 0,4-3 2 0,1 1 2 16,0 2 0-16,0 1 0 0</inkml:trace>
  <inkml:trace contextRef="#ctx0" brushRef="#br1" timeOffset="151000.15">4691 10469 1985 0,'0'0'0'0,"0"0"0"16,-18 15 0-16,2 4 54 0,-4 2 1 0,-3 1-2 16,3 0 2-16,-4-1-38 0,-2-2 1 0,1-3-1 15,1 1 1-15,6-3 45 0,2-2 0 0,4-1-1 0,4 6 1 16,6-4-45-16,2-5 0 0,2 0 0 0,1-1 0 15,5 1 14-15,1-1 0 0,-1-3 1 0,8 0-1 16,6 5-18-16,-1-1 0 0,-2-8 1 0,2-8-1 16,-3 3-6-16,-1-1 1 0,1-3 0 0,6-7 0 15,-4-5-3-15,1-3-1 0,0-4 1 0,1-7 1 16,2-1-3-16,-7 1 2 0,-1-2-2 0,-6-2 2 0,1 4-3 16,-3 5 2-16,-2-2-2 0,1 4 2 0,1-1-1 15,-7 4 2-15,3 0-1 0,-4-1 1 0,0-1-3 16,-4 2 2-16,3 0-2 0,-7-2 2 0,5-2 0 15,-5 7 2-15,-2-2-1 0,-1-3 0 0,-2 4-1 16,0 0-1-16,1 1 1 0,-1 0-1 0,3-3 2 16,2 3 0-16,-4 1-1 0,4 7 2 0,5 1-4 15,-2 5 2-15,2 7-1 0,3 7 1 0,0-1 0 0,0-1 1 16,0 0 0-16,3 27-1 0,5 17-1 16,1-1 0-16,2 2 1 0,2 5-1 0,-3-2 1 0,1-4-1 15,-2 1 0-15,3-3 2 0,2-2-3 0,2-3 1 16,1-3-1-16,4-1 2 0,3-5-2 0,-3-6 2 0,-4 1-2 15,4-4 1-15,0-8-1 0,-5 0 0 0,1-3 0 16,1 1 1-16,-1-5 1 0,-2-3 1 0,-3-2 0 16</inkml:trace>
  <inkml:trace contextRef="#ctx0" brushRef="#br1" timeOffset="151217.23">5142 10363 2123 0,'0'0'0'0,"0"0"0"0,0 0 0 16,0 0 58-16,-3 14 0 0,6-6 1 0,-2 3-1 0,3 5-41 15,-1-2 1-15,-2 2 0 0,3 11 0 0,4 1 55 16,0-1 0-16,-4-3 0 0,1 0 1 0,0-4-56 16,3-4 0-16,0 0 0 0,0-2 0 0,1-1 14 15,3-5 1-15,-5-2-1 0,3-3 2 0,0 2-21 16,1-5 2-16,-6 0-1 0</inkml:trace>
  <inkml:trace contextRef="#ctx0" brushRef="#br1" timeOffset="151390.31">5097 10008 2148 0,'0'0'0'16,"0"0"0"-16,0 0 0 0,0 0 51 0,0 0 1 0,0 0-2 15,3 20 2-15,5-7-35 0,2 1-1 0,1 4 1 16,11 10 1-16,2-2 44 0,-1-6 1 0,1-1 0 16,1 3-1-16,1-6-44 0,-3-5 0 0,3 2 0 15</inkml:trace>
  <inkml:trace contextRef="#ctx0" brushRef="#br1" timeOffset="151600.69">5536 10279 2023 0,'0'0'0'0,"0"0"0"0,0 0 0 16,-24 23 53-16,11-12 0 0,-1 2 0 0,1 0 1 16,0 6-37-16,-1 3 1 0,4 3-1 0,1 2 1 15,-3 5 42-15,4 3 1 0,4 4-1 0,-1-1 1 0,5-6-44 16,0-7 1-16,5 2 0 0,3 2 0 0,0-10 13 16,4-5 2-16,1-5-2 0,5-2 2 0,2-1-20 15,-4-3 2-15,2-3-1 0,7-3 1 0,1-3-7 16,-2-4 0-16,4-4-1 0</inkml:trace>
  <inkml:trace contextRef="#ctx0" brushRef="#br1" timeOffset="153668.43">6301 9580 1381 0,'0'0'0'15,"0"0"0"-15,0 0 0 0,0 0 81 0,0 16 0 16,0-13-1-16,8 54 1 0,1 4-63 15,-4 0 0-15,1-4 0 0,4-3 0 0,1 0 40 0,-1 0 1 16,-2 9-1-16,1 4 0 0,2-7-41 16,-3-11 1-16,2 0 0 0,1 0 0 0,2-8 29 0,-1-4 0 15,-2-3 0-15,3-2 1 0,0-5-32 0,-6-6 1 16,1-6 0-16,-3-3 0 0,3-6-11 0,-5-3-1 0,-6-3 1 16</inkml:trace>
  <inkml:trace contextRef="#ctx0" brushRef="#br1" timeOffset="154211.56">6301 9656 1796 0,'0'0'0'0,"0"0"0"0,0 0 0 0,0 0 23 16,0 0-1-16,0 0 0 0,0 0 1 15,0 0-12-15,22 16 1 0,-16-16 0 0,15 13 0 0,14 0 35 16,3 2 0-16,2-4 0 0,-2 2 1 16,-4 0-32-16,-1-1 1 0,-4-4 0 0,1-4 0 15,-4 0 15-15,-2-4 1 0,-7 0 0 0,4 0 0 0,-5 0-19 16,-3-3 0-16,-5 3 1 0,-7 3-1 0,-1-1-7 16,-1-2 1-16,-3 0 0 0,0 3 0 0,-4-3-4 15,0 2 2-15,-2 1-1 0,-30 13 1 0,-1-1 0 0,3-5-1 16,3 1 1-16,1 0 1 0,5-1-4 15,4-7 1-15,1 3 1 0,3 4-1 0,7-1 4 0,0-4 0 16,4 3 0-16,2 3 0 0,0-3-3 0,7-3 1 16,-3-2 0-16,4 1-1 0,0 4 5 0,0-1 1 15,0-4-1-15,8 6 0 0,2 2-4 0,3 2 1 0,1 0 0 16,8 1 0-16,2 0 8 0,2-1 2 16,-1-4-1-16,1 4 1 0,-6-3-8 0,-2 1 1 15,1 1-1-15,-1-1 1 0,2 2 3 0,-4 0 2 0,7-5 0 16,0 6-1-16,0-3-6 0,1-1 1 0,-4 1 0 15,6 4 0-15,-4 1 3 0,-1-6 2 0,0 1-2 16,3 3 2-16,-4 0-7 0,-2-6 1 0,-2 2 0 0,-3 2 0 16,-9 1 5-16,-4-2 1 0,-4-1-1 15,-3-1 1-15,-2 5-6 0,-4 2 0 0,-3 0-1 16,-10 0 2-16,1 6 1 0,-1 0 2 0,-2-1-1 16,-1-2 0-16,3 0-4 0,4-3 0 0,1-4-1 0,6 1 2 15,2-3-1-15,2-4 1 0,4-6 0 0,4-6-1 16,3-1-2-16,0-1 1 0,-3 0-1 0</inkml:trace>
  <inkml:trace contextRef="#ctx0" brushRef="#br1" timeOffset="154584.56">7230 10217 1771 0,'0'0'0'0,"0"0"0"0,0 0 0 0,0 0 67 0,-21 11 0 16,13-3 0-16,-1 5 1 0,-4-4-50 0,0 1 0 0,-3 4 0 15,5 5-1-15,1-7 51 0,1 1-1 0,1-2 0 16,0 3 1-16,0 2-50 0,0 0 0 16,6 0 0-16,4 0 0 0,1 3 21 0,-1 1 0 0,4 3 0 15,4-3 2-15,1-4-25 0,-2-2-1 0,4 0 1 16,0-1 0-16,3-5-10 0,1-6 2 0,1-6 0 15,6 0 0-15,0-4-4 0,-4-2 2 16,3-9 0-16,1-3-1 0,-2 0 2 0,-6 3 1 0,-3-2 0 16,-5-2 0-16,-4 2-4 0,0 5 2 0,-3-4-1 0,-2 4 1 15,-3 0 1-15,0 2-1 0,-4-1 1 16,0 3 1-16,-2-2-4 0,-3-2 2 0,2 3-1 0,2 4 0 16,2-4 1-16,1-1 1 0,-2-1-2 0,2 3 2 15,4-1-3-15,-1 2 1 0,-2-2-1 0,0-1 1 0,2 3 2 16,3 6-1-16,3 5 1 0</inkml:trace>
  <inkml:trace contextRef="#ctx0" brushRef="#br1" timeOffset="155100.69">7549 10272 2086 0,'0'0'0'0,"0"0"0"16,0 26 0-16,0-11 52 0,0 6 2 0,0 3 0 16,0 1 0-16,0-3-37 0,3 2 1 0,2 0-1 15,3-2 1-15,0 0 24 0,-1-8 2 0,1 1-1 16,2-3 0-16,-2-4-27 0,5-3 1 0,-4-5-1 16,6-5 0-16,-3-3 9 0,1-3 0 0,0 3 0 0,0-9-1 15,-1 1-11-15,-2 2-1 0,1-4 0 16,-1-4 1-16,1 2-6 0,-6 2 1 0,-2 1 0 0,2-1 0 15,-1 1-2-15,0 1-1 0,-3-3 1 0,2 5-1 16,1-2-1-16,-3 5 0 0,2-2 0 0,-1 2 0 16,1 2-2-16,0 1 2 0,-1 0-1 0,-2 3 1 15,0 2-2-15,0 1 0 0,0 2 0 0,0 0 2 0,0 4-3 16,0-3 1-16,0-1 0 0,3 8 0 16,2 5 5-16,-2 3 0 0,2-4 0 0,0 12-1 0,3-7-1 0,0-2-1 15,-4-1 1-15,1 0 0 0,1-3 6 16,-1-4 0-16,0-3 0 0,5 1 0 0,1 1-4 0,-6-1 0 15,2-3-1-15</inkml:trace>
  <inkml:trace contextRef="#ctx0" brushRef="#br1" timeOffset="155450.34">7957 10109 2009 0,'0'0'0'15,"0"0"0"-15,0 0 0 0,0 0 70 0,0 0 1 0,0 0-1 16,0 0 1-16,0 29-53 0,-4-9 0 0,4 1 0 16,4 7 0-16,-3-2 62 0,2-6 0 0,-3-1 0 15,0 7 1-15,2-7-63 0,4-2 0 0,-1-6 0 16,-2-1 0-16,4-9 13 0,-1 1 0 0,-1 3 1 16,-2-4 0-16,2-1-18 0,0 0 0 0,-2 0 1 0,3-5 0 15,5-4-6-15,2 1 0 0,-3 2 0 16,9-12 0-16,2-7-4 0,-4 3 2 0,-4 4-1 0,0 2 0 15,-1-1-1-15,-1 1-1 0,-1 2 1 0,-2 6-1 16,-3 0 0-16,0 5-1 0,1 0 0 0,-6 6 1 0,0-1-1 16,0-1 0-16,0-1 1 0,0 13-1 0,0 1-1 15,0 2 1-15,0-2-1 0,-3 11 1 0,0-7-1 16,1-2 1-16,2 0-1 0,5-1 0 16,-2 0-1-16,-3-4 2 0,5-2-1 0,-2-2 0 0,3-1 1 0,1 0 2 15,-3-1-2-15</inkml:trace>
  <inkml:trace contextRef="#ctx0" brushRef="#br1" timeOffset="155950.16">8479 10192 2098 0,'0'0'0'0,"0"0"0"16,0 0 0-16,-31 20 65 0,13-12 1 0,-3 0-1 16,4 5 2-16,-2-2-49 0,4-2 0 0,3 1-1 15,-4 6 1-15,3-2 60 0,2-5 0 0,3 1 1 16,3-1 0-16,3-1-62 0,2-1 1 0,0-1 0 16,-3 3 0-16,3 2 23 0,0-1-1 0,3-4 1 0,2 4-1 15,5 2-24-15,1 0-1 0,-3-3 1 0,5-1 0 16,-1 0-8-16,3-3-1 0,1-5 1 0,3-10 1 15,3 2-3-15,-4-4 0 0,1-4-1 16,1-8 1-16,3 2 0 0,-3 1 1 0,-4-1 0 0,2 0 0 16,-5-2-3-16,-2 0 1 0,2-1-1 0,-5-5 2 0,-2-2 0 15,-3 4 2-15,0 1 0 0,-1-2 0 0,1 4-3 16,-3 4 0-16,-3 4 1 0,1-8-1 0,-1 7 0 16,-2 1-1-16,1-5 1 0,0 0 0 0,1-4-1 15,-2 1-1-15,-4 0 1 0,-4-4 0 0,2-1-1 16,-2 0 1-16,0 1-1 0,1 1 1 0,-1 9-2 15,5 9 1-15,0 1-1 0,0 3 2 0,3 4-7 0,5 2 2 16,0 5 0-16,-5 12 0 0,2 8-1 16,2 10 1-16,1 2 0 0,1 9 0 0,2-2-14 0,2-3 1 15,0 3 1-15,6-1 0 0,2 5 4 16,0-4 1-16,-1 0-1 0,1 4 1 0,3-9-3 0,-3-8 1 16,1-5-1-16,5-3 1 0,-1-4 2 0,-7-10 2 15,2-1-1-15,4-3 0 0,-4-2-1 0,-2 0 2 0,2-3-2 16</inkml:trace>
  <inkml:trace contextRef="#ctx0" brushRef="#br1" timeOffset="156706.88">9115 10122 1733 0,'0'0'0'0,"0"0"0"0,0 0 0 0,0 0 56 15,0 0 1-15,0 0-1 0,0 0 1 16,0 0-40-16,0 0 1 0,0 0-2 0,-25 28 2 0,6-7 55 0,-4-2 0 15,-2 2 0-15,4 4 0 0,0-8-55 16,2-1 0-16,2 2 0 0,-1 2 0 0,6 1 21 0,0-4 2 16,4 1-1-16,4-4 0 0,4 3-24 15,3 1 0-15,2-4 0 0,3 2-1 0,4 3-8 0,-2-7 1 16,1-1 0-16,5-3 0 0,2-1-4 0,-6-6 2 16,4-4-1-16,5-5 1 0,-2 0 2 0,-5-1 0 0,-1-5 0 15,5-4-1-15,-2-2-1 0,-4 4 0 0,-2-2-1 16,1-2 1-16,-1 1 1 0,-2 3 0 0,0-2 0 15,0 4 1-15,-4 0-4 0,-2 3 2 0,1 3-1 16,-3 0 0-16,0 0 6 0,0 2 1 0,0 1-1 16,-3 3 1-16,1 2-5 0,2 2 1 0,0-2 0 15,0 3 0-15,0 0 7 0,0 1 1 0,0-1 0 16,0 9 0-16,0 4-7 0,2 2 0 0,1-3 0 16,2-2 1-16,1-3 7 0,-1 1 0 0,0-3 0 15,0-4 0-15,6 1-8 0,-3 0 1 0,1 1 0 16,-1-4 0-16,5-2 0 0,0 0 1 0,-4 0 0 15,6 0 0-15,2 0-5 0,-2 0 1 0,-4 0 0 0,-2-2 1 16,-1-1-1-16,-1 3 0 0,-3 0 0 0,1 0 1 16,-5 3-4-16,3-3 2 0,-3 2-1 0,0 1 0 15,0 0 0-15,0 0-1 0,0-1 1 0,0 3-1 16,-3 1 0-16,3 0-1 0,-3 2 0 0,1 3 1 0,-2 0-2 16,0-1 1-16,1-2-1 0,2 0 2 0,1-7-2 15,-4 1 0-15,4-2 1 0,0-2-1 0,0 1 0 16,0 1 0-16,0-3 1 0,0-13 0 0,5-10-2 15,2-2 1-15,-3-2 1 0,-2 3-1 0,4 2-1 16,-1-2 1-16,-3 1 0 0,1-4 1 0,-3-1-2 0,0-1 0 16,0 2 0-16,-3-3 1 0,1 9-1 0,2 3 0 15,0 5 1-15,0 1 0 0,5 5-1 0,-5 4 0 16,3 4 0-16,-1-1 0 0,3 0 0 0,-2 3 2 16,0 1-1-16,2-1 0 0,-1 2-1 0,3 1 2 15,-2-1-2-15,3 1 1 0,4 5 1 0,1 0 1 16,0-4-1-16</inkml:trace>
  <inkml:trace contextRef="#ctx0" brushRef="#br1" timeOffset="157092.6">9664 10199 2337 0,'0'0'0'0,"0"0"0"0,-8 18 0 15,3-5 79-15,0-1-1 0,5 2 1 0,0-2-1 16,0-1-60-16,0-5 0 0,5 2 0 0,0 1 0 16,3 2 44-16,0-6 0 0,0 0-1 0,4 1 1 0,6 1-45 15,-2-1 1-15,-3-1 0 0,4-7 0 16,4 1 4-16,-4-1 2 0,1-3-2 0,1 2 2 0,-6-5-13 16,-4-1 1-16,4-2-1 0,3 3 2 0,-5-3-6 15,-1-2-1-15,-2 3 1 0,4-2 0 16,-4-3-3-16,0 1 1 0,-3 0-1 0,3 0 2 0,-3 1-4 15,0 2 1-15,0 0 1 0,-2 1-1 16,0 1-1-16,-3 6 1 0,0-4-1 0,0 3 1 0,0 0-4 16,0 4 1-16,0 2-1 0,0 4 1 0,-3 2-1 15,-2 3 1-15,2-3-1 0,-5 26 1 0,0 4-8 16,1-2 0-16,4 4 0 0,-5-4 1 0,3-1 2 0,-2 8-1 16,2 7 1-16,-6 10 0 0,1-9-11 0,-3-2 1 15,0 2-1-15,-2-1 1 0,2 3 6 0,0-4 0 0,0-2 0 16,1 4 1-16,7-11-13 0,5-12 2 15,1-6-1-15</inkml:trace>
  <inkml:trace contextRef="#ctx0" brushRef="#br1" timeOffset="157700.97">11140 9441 1709 0,'0'0'0'0,"0"0"0"16,-16 13 0-16,-3 1 41 0,-4 0 2 0,-2 8-2 0,-6 4 2 15,3 5-27-15,1 9-1 0,1 12 1 16,1 12 1-16,4-3 41 0,3-2 1 0,6 4-1 0,0 5 1 16,11 0-42-16,1-3 1 0,0-3 0 15,5 3 0-15,4-14 16 0,6-10-1 0,2-3 1 0,4-8 1 16,8-3-20-16,-2-8-1 0,6-7 1 16,1-5-1-16,-3-7-7 0,-5-5 1 0,3-8-1 0,4-7 0 15,-3 2-2-15,-1-1 1 0,1-3-1 0</inkml:trace>
  <inkml:trace contextRef="#ctx0" brushRef="#br1" timeOffset="158066.32">11508 10060 1771 0,'0'0'0'16,"0"0"0"-16,0 0 0 0,-8 18 53 0,3-12 0 0,2 0 0 15,-13 18-1-15,-2 1-35 0,-2-1 0 16,2-5 0-16,-1 0 1 0,5-3 50 0,2-3 2 16,3-2-1-16,-4 4 1 0,10-5-52 0,-2-2 0 15,5 3 0-15,0 5 0 0,5-4 21 0,3-5 0 0,0-1 1 16,5 7 0-16,3 6-24 0,1-2 0 16,-3-4-1-16,6-7 1 0,0 4-9 0,-5-6 1 0,4-4-2 15,-2-3 2-15,-1-1-3 0,-3-4 0 0,3-2 1 16,2-4-1-16,-3 1 2 0,-2 1 1 0,0-4 0 15,-7-3 0-15,5-3-4 0,-6 3 2 0,-2 0-1 16,-3 0 1-16,-3 0 1 0,2 1 0 0,-7 1-1 16,1 1 2-16,1 2-3 0,-2 1 0 0,0 2 0 15,-2-5 0-15,4 3 2 0,1 2 0 0,-3-1 0 0,4-6 0 16,-1 4-2-16,0 1 0 0,2 4 0 0,0-4 1 16,1 2 1-16,2 6 2 0,0 2 0 0,0 2 0 15,0 1-3-15,0 0 0 0,0 0-1 0</inkml:trace>
  <inkml:trace contextRef="#ctx0" brushRef="#br1" timeOffset="158468.03">11788 10060 2035 0,'0'0'0'16,"0"0"0"-16,0 0 0 0,0 0 56 0,8 22 1 0,-8-14 1 16,-1 24-1-16,1 6-40 0,1-6 1 0,1-4-1 15,-2-3 1-15,0-4 52 0,0-7 1 0,0 4 0 16,3-3-1-16,5-2-52 0,-3-5 0 0,3 0 0 16,-2-8 0-16,5 2 18 0,-3-1 0 0,0-4 0 15,7-2 1-15,4-6-22 0,-5-2 0 0,0-2 0 16,4-6 1-16,-1-3-9 0,-1 1 2 0,-3 0-1 15,0-4 1-15,0 5-3 0,-4 2-1 0,2-4 1 16,2 3 0-16,-5 9-1 0,0 1 2 0,-2 3-1 0,1 1 0 16,-2 6-1-16,-2 1-1 0,-3 1 1 0,0 4-1 0,0-3 1 15,0 1 0-15,0 0 0 0,-3 24 0 16,-2 5-1-16,2-1 0 0,-1-7 0 0,3 1 0 16,1-10 1-16,0-4-1 0,0-3 1 0,1 1 0 15,6-1-1-15,-6-2-1 0,3-6 0 0,4 4 2 0,0-4 5 16,0-2 0-16,1 0 0 0</inkml:trace>
  <inkml:trace contextRef="#ctx0" brushRef="#br1" timeOffset="158925.63">12437 10040 1960 0,'0'0'0'15,"0"0"0"-15,0 0 0 0,0 0 73 0,-21-8 1 16,10 8 0-16,-3 0 0 0,-2 1-56 15,0 2 0-15,2 2 0 0,-2 3 0 0,-2 5 29 0,2 3 0 16,3 1 0-16,5 5 2 0,-3 3-33 0,5-1 1 16,1-2 0-16,4 1 0 0,1 2 9 0,0-5 1 0,0-4-2 15,6 5 2-15,0-8-14 0,5-6 0 0,-3-2 0 16,5 3 0-16,0-3-4 0,-2 0 0 0,0-2 0 16,5-5 0-16,3-1-3 0,-1-5 0 0,-2-1 0 15,3-2 1-15,2-10 2 0,-2 2 0 0,1-3 0 16,0-2 0-16,0-1-4 0,-1 3 2 0,-3-4-2 15,-1-2 2-15,-3 2 0 0,0 3 1 0,-3 0-1 16,2 0 0-16,-3-3-2 0,2 6 0 0,-7-1 0 0,2-1 1 16,-2 0 5-16,2 1 1 0,-5-1 0 15,-3 0 1-15,1-7-6 0,0 1 0 0,-2-8 1 0,-1-4 0 16,-3 2-1-16,-2 6 1 0,-2-3-2 16,-3 1 2-16,4 4-3 0,2 4 0 0,-3 3 1 0,1-1 0 0,3 6-2 15,3 7 1-15,1 7-1 0,-3 4 2 16,6 3-3-16,1 1 0 0,-5-2 1 0,5 22 0 0,0 9-3 15,0 3 1-15,0 4-1 0,5 1 1 16,3 0-1-16,-4-3 0 0,1 10 0 0,0 1 2 0,3-6-3 16,0-9 0-16,0 0 0 0,5-3 1 0,3-2-1 15,0-4 0-15,1-3 0 0,4-3 1 0,-4 2-1 0,1-2 0 16,1-5 0-16,-1-3 1 0,-3-3-1 16,0-1 0-16,1-4 0 0</inkml:trace>
  <inkml:trace contextRef="#ctx0" brushRef="#br1" timeOffset="159167.42">13068 9921 2186 0,'0'0'0'0,"0"0"0"16,8 22 0-16,-6 5 76 0,1 1 1 0,2 6 0 16,3 4 0-16,-4-4-59 0,0-5 0 0,-4-1 0 0,1 3 0 15,2-11 57-15,2-4 1 0,0-3 1 16,1-2-1-16,-1-5-58 0,0-3 0 0,-2 0 0 0</inkml:trace>
  <inkml:trace contextRef="#ctx0" brushRef="#br1" timeOffset="159367.17">13036 9538 2086 0,'0'0'0'0,"0"0"0"0,-16-13 0 0,12 13 67 15,2 0 1-15,-1 0 1 0,1 0-1 0,1 0-50 0,1 0 0 16,0 0 0-16,3 0 0 0,2 2 63 0,1-2 1 15,0 0-1-15,13 0 1 0,9-2-64 0,-1-4 0 16,-7-1-1-16</inkml:trace>
  <inkml:trace contextRef="#ctx0" brushRef="#br1" timeOffset="159599.09">13449 9468 2072 0,'0'0'0'0,"0"0"0"16,-6 41 0-16,4 0 62 0,2 7 0 0,0 6-1 15,0 3 1-15,0-4-45 0,-3-3 1 0,-2 0 0 16,2-2 0-16,6-4 51 0,0-6 1 0,2 2-1 16,-3 1 2-16,4-5-53 0,-1-6 0 0,0 2 0 0,3-2 0 15,-4-9 16-15,1-6 0 0,2 0 1 0,-3-1 0 16,-2-6-20-16,4-2-1 0,-1 1 1 0,5-1-1 15,1-1-5-15,-6-4 0 0,-1-2 0 0</inkml:trace>
  <inkml:trace contextRef="#ctx0" brushRef="#br1" timeOffset="159850.69">13271 9851 2148 0,'0'0'0'16,"0"0"0"-16,0 0 0 0,0 0 54 0,0 0 0 15,0 0 0-15,0 0 0 0,0 0-37 0,0 0 1 16,0 0-1-16,0 0 1 0,0 0 57 0,24 21 0 0,-17-17 0 16,13 9 1-16,7-3-58 0,-2-2 0 15,-4-5 0-15,4 0 0 0,1-5 22 0,-1-1-1 0,-1 2 0 16,2 2 1-16,-5-2-24 0,-1-1 0 0,3-3 0 15</inkml:trace>
  <inkml:trace contextRef="#ctx0" brushRef="#br1" timeOffset="160034.12">13776 9921 2186 0,'0'0'0'0,"0"0"0"16,0 20 0-16,-3 3 49 0,3-3 1 0,0 4 1 0,0 3-1 15,0 1-33-15,0 2 0 0,0-1 0 0,0 3 1 16,0-10 54-16,0-6 1 0,0 1-2 0,3 2 2 0,5-6-55 16,-3-5 0-16,3-7 0 0,-4 2 0 0,4 0 14 15,0-1 0-15,0-4 1 0</inkml:trace>
  <inkml:trace contextRef="#ctx0" brushRef="#br1" timeOffset="160466.67">13827 9612 2072 0,'0'0'0'0,"-14"-21"0"0,-1 1 0 0,2 4 45 0,4 8 1 16,1 7-1-16,-2-3 1 0,4 8-30 0,4 2 1 15,-1 0-1-15,3 15 1 0,3 7 51 0,2 1 0 0,3-4-1 16,0-1 2-16,6-5-51 16,6 0 0-16,0 0 0 0,6 1 0 0,-1-7 10 0,-2-2 1 0,1-1-1 15,-2 2 1-15,-1-4-15 0,-6-1-1 16,1 1 0-16,-1 3 1 0,-1-3-8 0,-4-2-1 0,-2-1 1 15,-5 3-1-15,-2-1-1 0,-1-3 0 0,-3-1 1 16,2 5-1-16,-4 1-2 0,2-1 2 0,-1-2-1 16,-2 2 1-16,-2 3-2 0,-3-4 0 0,5 2 0 15,-1 9 2-15,-2 2-4 0,1 1 1 0,3-4-1 16,5 2 1-16,0 0-1 0,5 2 1 0,-5-2-1 16,4 1 1-16,1 1-1 0,2-4 0 0,-3-4 0 0,4 3 0 15,5-5 0-15,-5-5 0 0,0 2 0 0,2-3 0 16,-1-3 0-16,-2-4 0 0,-1 2 0 15,5-5 0-15,-1-1 0 0,1-2 0 0,-3-1 0 0,1-12 0 0,3-6 0 16,-6 5 0-16,-3-2 0 0,-3-1 0 16,-2 6 0-16,1 3 0 0,-4 2 0 0,-1-7 0 0,-1 7-1 15,3 3 1-15,-6 0 0 0,2-5 0 16,0 0 0-16,2-1 0 0,1 1 0 0,-3-3 0 0,2-3 0 16,-2 3 1-16,0 4-1 0,4 4 1 0,3 3-1 15,1 4 1-15,0 4-1 0,0 3 1 0,0-2-1 0,0-1 2 16,0 0-1-16</inkml:trace>
  <inkml:trace contextRef="#ctx0" brushRef="#br1" timeOffset="160850.07">14361 9832 2072 0,'0'0'0'0,"0"0"0"15,0 16 0-15,-5 5 34 0,2-1 0 0,0 1-1 16,1 4 2-16,0 0-20 0,2-1-1 0,2 5 1 16,3-2-1-16,-2-2 29 0,2-3 1 0,0 0 0 15,-1-4-1-15,4-4-27 0,0-5 1 0,-3-1-1 16,5-3 0-16,-2-3 9 0,-4-4 1 0,3 0 0 0,6-4-1 16,-5-3-12-16,-1 1-1 0,3-3 1 0,3-10 0 15,3 2-3-15,-4 5 0 0,-2-4 0 0,-2 1 1 16,3 3-4-16,-1 1 0 0,6-1 0 15,-4-5-1-15,1 8-1 0,-2-2 1 0,0-1-1 0,2 3 1 16,-2 0-3-16,-3 3 2 0,-3 3-2 0,0 5 1 16,-2-3 1-16,-1 3-1 0,-1 0 1 0,1 3 1 15,1-3-3-15,-3 2 0 0,2-1 1 0,-2 9 0 0,0 1 12 16,0 1 1-16,0 1-2 0,-2 9 2 0,2 5-8 16,2-5 1-16,-1-3-1 0,1-8 1 0,1-1 12 15,-3-2 0-15,2-5 1 0,4 2-1 16,2-5-11-16,-2 0 0 0,-2 0 1 0,4 0 0 0,6 0 12 15,-1 0 0-15,-2-5 0 0</inkml:trace>
  <inkml:trace contextRef="#ctx0" brushRef="#br1" timeOffset="161283.34">15105 9731 2224 0,'0'0'0'0,"0"0"0"15,0 0 0-15,0 0 68 0,0 0 2 0,-16 3-2 16,8 0 2-16,-1 2-52 0,1 3 0 0,-3-3 0 0,-4 7 0 16,-1-1 57-16,-1 2 1 0,-2 0-1 0,1 6 2 15,1-2-59-15,1-6-1 0,3 3 1 0,-5 4 0 16,7-4 18-16,6-4 0 0,1-3 0 0,-1 1 1 15,5 0-22-15,0 0 0 0,1-6 0 0,4 1 1 16,-2 2-7-16,-1 1 0 0,4-3 0 0,9 7 0 16,9-1-4-16,0 1 2 0,-2-4-1 0,3 0 0 15,4 2-1-15,-7 2 0 0,2-2 1 0,0-5 0 16,2 3-3-16,-6 2 2 0,-2 0-2 0,3 0 1 0,-5 1 3 16,-2-1 1-16,-1-1 0 0,1-6 0 0,-4 4-4 15,-2 1 2-15,-4 2-1 0,-4-3 1 0,2 1 2 16,-2 1 1-16,-2-1 0 0,-6 8 0 0,-4 1-4 15,-4-3 1-15,-2 1 0 0,-6 1 0 0,-3 0 0 0,-2-1 0 16,-2-3-1-16,-5 1 1 0,3-3-3 16,8-1 2-16,-4-2-1 0,3 2 1 0,2-4-2 0,5-2 1 15,0 4 0-15</inkml:trace>
  <inkml:trace contextRef="#ctx0" brushRef="#br1" timeOffset="163050.37">1914 11680 1871 0,'0'0'0'0,"24"9"0"16,5-9 0-16,1 5 40 0,-1-3-1 0,1-1 0 15,4-4 2-15,-7 3-26 0,-5 0 1 0,3-3 0 16,7-7-1-16,-1 3 35 0,-1 0-1 0,2 2 1 16,6-1 0-16,3 1-33 0,-2 2 0 0,2 0 0 15,1-5-1-15,-4 8-1 0,-8 0 0 0,4 2-1 16,5-2 2-16,0 3-7 0,2 2 0 0,5-2 0 0,5-5 0 15,-1 4 0-15,-9 3 1 0,2-1 0 0,-1-1 0 16,1 1-4-16,1 0 0 0,3 1 1 0,7-5 0 16,2 2-4-16,-7-1 1 0,-3 1-1 0,4-5 0 15,-9 3 0-15,2 1-1 0,7-2 0 0,8-6 1 0,0 3-1 16,-4 0 0-16,-8 1 0 0,2-1 0 16,-3 0-1-16,-2 3 2 0,9-2-2 0,4-4 1 0,2 4-1 15,-7 3 0-15,-2-5 0 0,2-1 2 16,-5 4-2-16,0 2 0 0,4 0 0 0,6-4 1 0,4 2-1 0,-7 2 2 15,-1 0-1-15,-1-5 0 0,-1 5-1 0,-4 4 1 16,5-8 0-16,11 0 0 0,-6 5 1 0,-3 2 2 16,-2-3-2-16,0-4 1 0,1 0-1 0,-4 8 0 15,5-4 0-15,10-5 1 0,-5 3 1 0,-7 2 1 16,-2-1 0-16,2-4-1 0,-1 0-1 0,-4 5 0 16,10 0 1-16,9-3-1 0,-9 3 3 0,-7-3 0 15,0 0-1-15,-1-4 1 0,5 4-2 0,-2 2-1 16,3-1 1-16,8-4 0 0,-6 3 2 0,-7 3 1 0,1 0-2 15,1 0 2-15,3-5-3 0,-5 5 0 0,7 1 1 16,6-1 0-16,-7 0 0 0,-9 4 2 0,3-4 0 16,2 0 0-16,0 0-4 0,0 0 2 0,7 0 0 15,5-4-1-15,-5 3 4 0,-12-2 0 0,3-2 0 16,6 5 0-16,-4-6-3 0,0 1 1 0,11 2-2 16,0 1 2-16,-3-4 0 0,-10-1 0 0,2 3 1 15,7 2 0-15,1-4-3 0,0-1 0 0,3 3 1 0,-3 2-1 16,-5-1 2-16,-6-2 1 0,4 2 0 15,7 3 0-15,0-5-4 0,-4 2 2 0,-1 1-1 0,1 4 1 16,-2-5 1-16,-2 1 1 0,0-1 0 0,11 2-1 16,0-3-2-16,-6 0 0 0,2 0 1 0,-4 1 0 0,2-3-1 15,1-2 1-15,5 2 0 0,5-1 0 16,-8-1-2-16,-5-1 0 0,2-1 1 0,5 1-1 16,-2 1 1-16,1-1-1 0,5-4 1 0,2-1 0 15,-8 1-1-15,-4 3-1 0,2 4 0 0,7-7 2 0,3 4-2 16,-5 3 2-16,-3-1-2 0,0-1 1 0,-2 2-1 15,-1 1 0-15,9-1 0 0,7-4 1 0,-10 6-1 16,-3 4 1-16,-3 0-1 0,6-3 0 0,0-4 0 16,-3 6-1-16,8-4 0 0,-5-1 1 0,-1 2 1 0,-4 3-1 15,2-2 0-15,11-4 2 0,-3 4-3 0,-5 3 2 16,2-3-1-16,-2 0 0 0,-3 1 1 0,4 2-1 16,3-1 0-16,6-3 1 0,-10 4-2 0,-3 0 1 15,3 0 0-15,2-3 0 0,6 3-1 0,-6 3 2 16,1-3-1-16,1 0 0 0,-9 0 0 0,-1 0-1 0,5 4 0 15,10-4 1-15,-7 0 1 0,-7 1 0 0,6 1 1 16,-3-4-1-16,1 2 0 0,-2 2-1 0,8-2 0 16,0-3 1-16,-5 3 0 0,-8 1 1 0,2 1-1 15,6-4 2-15,-2 4-3 0,-2 1 1 0,1 0-1 16,-2-6 1-16,-3 3 0 0,-3 3 0 0,4-3 0 16,2 0 0-16,3 0-2 0,-5 0 2 0,-3 3-1 15,2-3 0-15,-3 0 1 0,-4 2-1 0,1 1 1 16,12-3 0-16,-4 0-2 0,-5 3 2 0,1 0-1 15,-1-1 0-15,-1 1 1 0,-7 0-1 0,6 0 1 0,7 1-1 16,-2 4-1-16,-6-4 0 0,3 1 1 16,-1-2 0-16,-4 0 0 0,-5 2 1 0,2-2-1 0,7-3 2 15,-7 5-3-15,-2-2 1 0,-3 4-1 0,2-4 2 0,-8 0-1 16,-5 3 1-16,-1 4-1 0,-4-1 0 16,-1 1-1-16,-5-2 2 0,-8 0-2 0</inkml:trace>
  <inkml:trace contextRef="#ctx0" brushRef="#br1" timeOffset="164236.72">3205 11984 941 0,'0'0'0'0,"0"0"0"16,0 0 0-16,0 0 22 0,-16 8 2 0,12-4 0 0,-9 4-1 16,0 3-12-16,0 4 2 0,1 1-1 15,-4-5 0-15,3 6 42 0,0 2 0 0,-3 5 0 0,3 11 1 16,-3-5-38-16,4 3 1 0,2 5-1 16,5 2 1-16,-3 2 68 0,0-2 0 0,5 6 1 0,6 11 0 15,-3 1-70-15,2-2 1 0,4 1 0 0,4-5 0 16,1-1-18-16,2-2 0 0,1-3 0 0,7 1 0 15,3-4 0-15,-3-11 0 0,4-4 0 0,1-4 0 0,5-10 19 16,-3-6 0-16,0-6 0 0</inkml:trace>
  <inkml:trace contextRef="#ctx0" brushRef="#br1" timeOffset="164843.38">3411 12147 1243 0,'0'0'0'0,"0"0"0"0,0 0 0 0,0 0 43 16,0 0-1-16,0 0 1 0,0 0-1 0,0 0-26 16,0 0 0-16,0 0 0 0,0 0 0 0,0 0 55 15,0 0 1-15,3 20 0 0,-3 4 0 0,0 8-54 16,0 3-1-16,0-4 1 0,0 1 0 0,-3-2 26 16,1-1 0-16,-1 5 0 0,0 6 1 0,1 0-30 0,-4-1 2 15,0 4-1-15,2 1 1 0,0-9-11 0,0-5 1 16,-4 0 0-16,7-1 0 0,-6-1-3 0,3-2 1 15,2-3-1-15,2-5 2 0,0-1 4 0,-3-1 1 16,3-3-1-16,5-2 1 0,-1-2-4 0,0-2 0 16,-4-1 0-16,3-1 0 0,2-1 7 0,-1 1-1 0,0-3 1 15,4-2 0-15,1 0-6 0,-1 0 1 16,0 0-1-16,10-5 1 0,2-1 6 0,4 1-1 0,-5 2 1 16,0-4 1-16,2 1-8 0,-6 3 1 0,0-3 0 15,1-2 0-15,-1 3 8 0,1 3 0 0,-5-4 0 16,2-2 0-16,-1 2-8 0,-4 3 1 0,-1-1-1 15</inkml:trace>
  <inkml:trace contextRef="#ctx0" brushRef="#br1" timeOffset="165066.23">3782 12608 1871 0,'0'0'0'0,"0"0"0"0,0 0 0 0,0 30 46 16,0-16 1-16,0 2 1 0,0 6-1 0,5-3-32 15,-2-5 2-15,-3 2 0 0,5-2 0 0,-3-3 40 16,1-1 2-16,0-2-1 0,-1 0 0 0,1 0-41 16,-3-2 1-16,3-3 0 0,-1 0 0 0,1 0 8 15,-2-1 1-15,3 0-2 0</inkml:trace>
  <inkml:trace contextRef="#ctx0" brushRef="#br1" timeOffset="165234.31">3730 12293 1595 0,'0'0'0'16,"0"0"0"-16,0 0 0 0,-5-18 37 0,5 17 1 0,-2-3 1 15,2 3-1-15,5-1-24 0,-3 1 2 0,1 1 0 16,5-2-1-16,1-3 36 0,3 1 1 0,0-1-1 15,4-5 1-15,2-4-35 0,-5-2 0 0,-1 2-1 16</inkml:trace>
  <inkml:trace contextRef="#ctx0" brushRef="#br1" timeOffset="165458.42">4029 12004 1507 0,'0'0'0'0,"0"0"0"0,0 29 0 16,0 7 28-16,5 9 0 0,-2 1 0 0,-3-2 1 0,0-3-16 16,0 0 1-16,0-1-1 0,5-1 1 0,3 6 28 15,0-3 1-15,-2 3 0 0,1 4-1 0,1-6-26 16,-3-10 0-16,-1-5 0 0,-1 4 0 0,-1-7 17 16,1-7-1-16,2-2 1 0,3-4 1 0,0-2-21 15,0-1 2-15,-3-2-1 0,0-1 1 0,-5-4-11 16,3-2 2-16,-2 0 0 0</inkml:trace>
  <inkml:trace contextRef="#ctx0" brushRef="#br1" timeOffset="165684.35">4098 12532 1695 0,'0'0'0'16,"0"0"0"-16,3-21 0 0,5 12 37 0,0 1 0 0,0 0 0 15,-2-2 1-15,2 1-23 0,0 4 1 0,3-1-2 16,-1-4 2-16,3 2 42 0,-2 3 2 0,-5-2-2 16,5-6 2-16,2 2-44 0,0 3 2 0,-5-2 0 15,1-1 0-15,3 2 16 0,-4 2 0 0,0 1-1 0,1 0 1 16,-1-4-19-16,0 2-1 0,-3 0 1 16,0 4-1-16,-1-4-7 0,3 3 1 0,-2-1-1 0</inkml:trace>
  <inkml:trace contextRef="#ctx0" brushRef="#br1" timeOffset="165884.5">4246 12506 1821 0,'0'0'0'15,"5"21"0"-15,0-2 0 0,-1 5 30 0,3-4 2 16,-2-4-1-16,3 1 0 0,-2-5-17 15,0-5 0-15,4 0 0 0,1 2 0 0,-1-6 36 16,-6-3 0-16,4 0 0 0,3-1 0 0,2-4-33 16,-3 0 0-16,1 4 0 0</inkml:trace>
  <inkml:trace contextRef="#ctx0" brushRef="#br1" timeOffset="166241.4">4493 12506 1695 0,'0'0'0'0,"0"0"0"16,0 0 0-16,0 0 37 0,0 0 0 0,0 0 0 16,2-16 1-16,4 16-23 0,-1-3 1 0,-4 2-2 15,6 1 2-15,2 1 29 0,-1 2 1 0,0-3-1 16,5 0 1-16,0 0-31 0,3 0 2 0,-3 0 0 16,-1-6 0-16,1-2 31 0,-3 0 2 0,-2 2-1 0,3-5 0 15,-6 1-32-15,-1 2 0 0,-4 1 0 0,8-5 0 16,-3 3-15-16,-2 3 0 0,-1 1 0 15,1-5 2-15,0 2-3 0,-3 4 1 0,0 1 0 0,0-2 1 16,-3 0 7-16,0 2 0 0,1 3 0 0,-1-3 1 16,-2 3-4-16,0 0 0 0,2 0-1 0,-6-2 1 0,-2 1 7 15,1-1 0-15,-1 4 1 0,3-1-1 0,-2 5-6 16,2 4 1-16,-1-1 0 0,6 7 0 0,-2 6 7 16,5 2 0-16,0 0-1 0,5 4 1 0,-2-2-7 0,2 2 0 15,-5 2 0-15,4 4 1 0,0-9 3 16,4-8 2-16,-4 1 0 0,6-1-1 0,1-6-6 15,-1-8 1-15,1-3 0 0,3 0 0 0,2-1 2 0,-6-5 2 16,4-4-2-16</inkml:trace>
  <inkml:trace contextRef="#ctx0" brushRef="#br1" timeOffset="166917.01">5443 12058 1909 0,'0'0'0'0,"0"18"0"0,2 20 0 0,4 8 81 16,4-1 0-16,-2 8 0 0,4-11 0 0,-7 4-63 15,1-3 0-15,1 1 0 0,4 7-1 0,-1-5 44 16,1-5 1-16,-3-3-2 0,-4-1 2 0,4-15-45 0,-3-3 1 16,-2-3 0-16,-3-1 0 0,2-5 13 0,-2-5 1 15,-5-1-1-15,0 0 2 0,2-6-20 0,0 0 2 0,1 2-2 16,-10-9 2-16,-4-12-6 0,3-1 1 0,3 0 0 16,-1-10 0-16,-1-2-4 0,-1-3 0 0,5 1 1 15,3-4 0-15,0 10-3 0,-1 3 1 0,1-5-1 16,0 1 2-16,1-4-3 0,-3 0 1 15,6-1-1-15,-3-2 1 0,4-2-1 0,-1 5 0 0,-2 4-1 16,3-1 2-16,0 5-2 0,-4 11 0 0,8 2 0 16,4-5 1-16,0 9-1 0,-4 4 0 0,4 1 0 15,0 1 2-15,2 2-3 0,-2 2 1 0,0 2 0 16,13-1 1-16,4 2-1 0,-3 1 1 0,-1-1-1 16,3-2 2-16,1 2-2 0,1 1 0 0,-2 2 1 15,1-4-1-15,-2 1 6 0,-3 3 0 0,0-1-1 0,-8-2 1 16,-2 2-2-16,-2 1-1 0,-8 0 1 0,3 1 0 15,-3 1 3-15,-3 1 1 0,0-1-1 0,-7 11 1 16,-7 5-5-16,-4-2 2 0,-5 0 0 0,2-1 0 0,4-5 3 16,-1-2 1-16,-1-2-1 0,1 3 1 0,5-3-4 15,6-2 0-15,2-2 0 0,0 3 0 16,4-5 0-16,1-1 1 0,3 0 0 0</inkml:trace>
  <inkml:trace contextRef="#ctx0" brushRef="#br1" timeOffset="167415.49">5811 12430 1972 0,'0'0'0'0,"0"0"0"16,-12 16 0-16,4 0 68 0,0 5 0 0,-2-1 1 15,-1 5-1-15,6-1-50 0,0-3 0 0,2-2 0 16,3 3 0-16,0-6 41 0,0-5 2 0,5-3-1 16,1 0 1-16,1-4-44 0,-1 1 1 0,-1-5 0 15,8 0 0-15,-4-3 12 0,-1-2 2 0,3 1-2 0,2-4 1 16,0-11-17-16,-1 0 0 0,-2 0 0 15,1-5 0-15,2 0-5 0,-5 4 0 0,-3 2 0 0,3-1 1 16,-7 0-4-16,6 3 1 0,1 2-2 16,-4-3 2-16,1 2-2 0,-2 4-1 0,-3 0 1 0,-3-1-1 15,3 2-1-15,0 4 1 0,0 1-1 0,-3-3 2 16,3 0-3-16,-2 2 1 0,2 3-1 0,-3-2 2 0,2 2-2 16,1-2 0-16,-4 5 1 0,1 2-1 15,2 1-1-15,-3-3 1 0,4 1 0 0,-4 9 1 0,-1 1-2 16,-1 2 1-16,4-2-1 0,2 12 1 0,2 3 0 15,1-3-1-15,-3-7 0 0,4-3 1 0,1 0-1 16,2-2 0-16,-3-2 0 0,4-4 0 0,5-2 1 16,-3-3-1-16,-2-1 0 0,4-6 1 0,4-2-1 0,0 1 0 15,-1 0 0-15,4-8 1 0,-2 3-1 0,-1 5 0 16,-3-4 0-16</inkml:trace>
  <inkml:trace contextRef="#ctx0" brushRef="#br1" timeOffset="167650.38">6213 12248 1670 0,'0'0'0'0,"0"0"0"15,0 0 0-15,0 0 57 0,0 0-1 0,0 0 0 16,0 0 1-16,0 0-40 0,-13 18 1 0,8-12-1 16,-6 10 1-16,-5 3 28 0,2-2 0 0,-2 4 0 15,6-5 0-15,-1 3-31 0,3 1 2 0,4 2 0 0,-1 4 0 16,5-3 21-16,-3 1 0 0,3 5 0 15,0-2 2-15,3-4-26 0,5-4 2 0,-2-1 0 16,5-2-1-16,-1-5-8 0,1-3 0 0,7-7-1 0,2-2 2 16,-4-6-3-16,-1-2-1 0,0-4 1 0,6-4 0 15,-5-2 2-15,-2-2 0 0,2-3 0 0</inkml:trace>
  <inkml:trace contextRef="#ctx0" brushRef="#br1" timeOffset="168417.78">6478 12255 1695 0,'0'0'0'0,"0"0"0"0,0 0 0 15,0 0 82-15,0 0 0 0,19 7 0 0,-7-2 0 16,6 0-64-16,-5 1 0 0,3-4 0 0,1 1 0 16,4 0 77-16,-4-1 0 0,-1-2 1 0,5 3-1 15,-3-1-78-15,-2-2 0 0,-1 0 0 0,3 0 1 16,-5-2 10-16,-1 0 1 0,1 2 0 0</inkml:trace>
  <inkml:trace contextRef="#ctx0" brushRef="#br1" timeOffset="169033.63">6849 12627 1972 0,'0'0'0'15,"0"0"0"-15,0 0 0 0,8-21 32 0,-3 12 0 0,-2-4 1 16,6-31-1-16,7-2-18 0,-1 8 0 0,-4 1 1 16,5 6 0-16,-3 2 33 0,-1 5 0 0,1-4 0 15,0-1 2-15,0 1-33 0,-6-1-1 0,3-1 1 16,1-1 0-16,-3 2 23 0,2 4 2 0,-7 4-2 15,5 1 2-15,-3 8-26 0,-4 8-1 0,2 1 1 16,1-1 1-16,-4 3-12 0,0 1 2 0,0 5 0 16,0-1 0-16,0 6-3 0,0 4 1 0,0-3-1 0,0 35 2 15,-4-2 0-15,4-7 1 0,4-4 0 0,-3 0 1 16,2-11-4-16,-1-6 2 0,1-3-2 0,2 0 2 16,1-4 3-16,-1-4 0 0,0 0 0 0,0-5 0 0,-1 0-3 15,3 0 0-15,-6 0 0 0,6-2 1 16,2-1 7-16,-4-2 1 0,3 2-1 0,0-10 2 15,2-7-7-15,1-2 0 0,-2-1 0 0,-1-2 0 0,0 0 10 16,2-1 1-16,-2-1-1 0,0-3 2 0,3 5-11 16,-5 4 1-16,1 4-1 0,-6-7 1 0,3 7 7 15,-1 1 1-15,2 3 0 0,-4-4 0 0,2 6-9 16,0 6 1-16,-3 0-1 0,-3 1 1 0,3 4 7 0,0 1 1 16,0-1-1-16,3 0 1 0,-3 0-9 15,0 2 0-15,0-1 0 0,0 9 1 0,0 6 4 0,0 3 0 16,5 0-1-16,0 12 1 0,6 6-6 0,-4-2 0 15,-1-2 0-15,2 2 0 0,1-4 2 0,-5-4 0 16,0 0 0-16,4 2 2 0,0-4-7 0,-1-6 2 16,1-2 0-16,4-7 0 0,0-1-1 0,-4-1 0 0,1-4-1 15,2-6 1-15,2 0-3 0,-7 2 1 16,1-1-1-16</inkml:trace>
  <inkml:trace contextRef="#ctx0" brushRef="#br1" timeOffset="169582.81">7689 12248 2009 0,'0'0'0'0,"0"0"0"0,0 0 0 0,0 0 68 16,0 0-1-16,0 0 0 0,0 0 1 0,0 0-50 15,0 0 0-15,0 0 0 0,0 16-1 0,0-11 44 16,0-2 0-16,0-3-1 0,-3 6 2 16,-5 2-45-16,0-1 1 0,0-1 0 0,-7 7 0 0,-4 1 12 15,5-2 1-15,1 0 0 0,0-5 0 0,5 3-17 16,4 1 0-16,-3 0 0 0,3-1 0 0,-1-1-5 0,2 1 0 15,3-2 0-15,0-1 1 0,0-3-4 16,0 0 1-16,3 1-2 0,2 1 2 0,-1-2-3 0,3-3 1 16,-3-1-1-16,4 0 1 0,2 2-2 0,1-2 1 15,-1-2-1-15,2-6 2 0,4 2-3 0,-3 1 1 0,0 0-1 16,-4-7 2-16,3 4-2 0,-4 0 0 0,0 3 0 16,-4-3 1-16,1 0-1 0,3-1 0 0,-6 3 0 15,1 1 2-15,0-3-3 0,-1 3 1 0,1 0 0 16,-3-6 1-16,3-6 0 0,2 3 0 0,-8 3 1 15,1-1 0-15,2 3-1 0,0 3 0 0,0 2-1 16,0 4 1-16,0 2 1 0,0-2 0 0,0 0 0 16,0 5 0-16,0-2-2 0,0-1 2 0,0-1-1 15,0 10 1-15,2 3 0 0,2 1 1 0,3-7-1 0,-2 0 0 16,-4 1 0-16,2-3-1 0,1-2 1 16,0-3 0-16,0 4-1 0,0 0 2 0,-4-2-2 0,5 0 2 0,3 2-3 15,0-1 1-15,-3 1 1 0,0 3-1 16,3 0-1-16,0-2 2 0,-4-1-1 0</inkml:trace>
  <inkml:trace contextRef="#ctx0" brushRef="#br1" timeOffset="169976.93">7899 12223 2072 0,'0'0'0'0,"0"0"0"0,0 0 0 0,0 32 51 0,0-17-1 16,3 3 1-16,2 2-1 0,-2-4-33 0,2-3 0 0,-5-2 0 16,2-2 1-16,1 4 44 0,-3-3 2 15,3-2 0-15,2 1 0 0,-3 1-46 0,-1-4 0 0,4-3 0 16,0-1 0-16,-1-1 10 0,1 1 0 0,-2-2 0 16,1-3 2-16,0-2-17 0,-4-1 0 0,4 1 1 15,2-5-1-15,5-1-5 0,-3 2 1 0,-3 1-1 16,3-3 1-16,0-2-3 0,-2 0-1 0,1 1 1 15,-3 4 1-15,0-2-3 0,0 2 2 0,-4 0-2 16,2 5 2-16,1-1-3 0,-3 2 2 0,0 0-2 16,0 1 2-16,0-1 0 0,0 1 2 0,0 1-2 15,0 0 2-15,0 0-2 0,0 0-1 0,0 0 1 0,0 1-1 16,0 1 4-16,0-1 0 0,0 3 0 0,3 3 0 0,2 6-4 16,3 1 2-16,-3-1-1 0,3 1 1 0,1-1 3 15,-1-2 0-15,0-1 0 0,0 2 1 0,2 2-4 16,1-1 0-16,-1-3 0 0,1-6 1 15,1 0 2-15,-5-3 0 0,-1-1 0 0</inkml:trace>
  <inkml:trace contextRef="#ctx0" brushRef="#br1" timeOffset="170932.77">7912 11705 1557 0,'0'0'0'0,"0"0"0"0,0 0 0 0,0 0 84 15,0 0 0-15,0 0 1 0,0 0-1 16,0 0-67-16,0 0 1 0,0 0 0 0,0 0-1 16,0 0 71-16,24 29 1 0,-11-12-1 0,12 20 1 15,4-3-72-15,0-4 1 0,1-1 0 0,0-1 0 0,4 1 30 16,-3-5 0-16,0-2 0 0,-1 0 2 0,-3 2-33 16,-1-1-1-16,-1-5 1 0,1 1 0 0,-1 1-11 15,-1-2 0-15,2-2 0 0,2 0 1 16,-2-5-3-16,-6 1 1 0,1 3-1 0,0 2 1 0,0-3-2 15,-4-6 0-15,-4 3 1 0,-4 3-1 0,-2-1-1 0,-7-2 1 16,-3 2-1-16,-2 4 1 0,-3-2 0 0,-5-1 0 16,-4 2-1-16,-4 7 2 0,0 3-2 15,-3 1 0-15,2 1 0 0,-7 2 1 0,4-1 1 0,-2-4 1 16,1 2-1-16,4 1 0 0,1-7 0 0,5-5-1 16,2-3 1-16,-1 2-1 0,3-7 0 0,2-5 1 15,2-1-1-15</inkml:trace>
  <inkml:trace contextRef="#ctx0" brushRef="#br1" timeOffset="192532.79">3674 13877 1192 0,'0'0'0'16,"0"0"0"-16,0 0 0 0,0 0 17 0,0 19 0 0,0-6 0 16,0 9 1-16,5 7-9 0,-2 6 1 0,2 6 0 15,-1 9 0-15,1 7 38 0,-2 5 2 0,-6 6-1 16,6-1 1-16,1 4-34 16,-3 2 1-16,2 9 0 0,2 2 0 0,-2-3 40 0,-3-5 1 15,5 11 0-15,-2 3 0 0,2-11-41 0,-3-11 1 0,-2-1 0 16,3 1 0-16,-3-6-17 0,0-5 1 0,-3-2-1 15,3-1 1-15,-2-11 0 0,-1-8-1 0,1-2 0 16,-1-6 1-16,0 1 12 0,1 1 0 0,-1-2 1 16,-2-5-1-16,1-3-6 0,-3-5 1 0,6-1 0 15,1-5 0-15,0-4 16 0,-4 0 1 0,3-4-1 16</inkml:trace>
  <inkml:trace contextRef="#ctx0" brushRef="#br1" timeOffset="193317.09">3558 13858 1344 0,'0'0'0'0,"0"0"0"16,0 0 0-16,0 0 54 0,0 0 1 0,0 0 0 0,0 0 0 16,0 0-38-16,0 0 1 0,0 0-2 0,-10 16 2 15,10-16 28-15,0 0 1 0,0 0-1 0,0 2 2 16,0-1-33-16,0 1 2 0,0 0 0 0,5 1 0 15,3-2 2-15,1 1 1 0,2 1 0 0,12 3 0 16,5-1-9-16,1-3 0 0,-3-1 0 0,4 3 0 16,2-4-4-16,-2-2 1 0,-1-1 0 0,9 3 0 15,3 0-4-15,1 0 2 0,-1 0-1 0,6 1 1 16,-4-2-3-16,-2-2 2 0,4-4-2 0,7 4 2 0,1-2-3 16,-2-1 1-16,-2 1 1 0,7 4-1 0,-2-7-1 0,-4 0 0 15,4 3 1-15,5 0-1 0,-5 1-1 16,-3 0 1-16,2 0 0 0,2-1 1 0,-5 0-2 15,-1 2 1-15,2-3-1 0,0 1 1 0,-1 0 0 16,-12 0-1-16,3 1 0 0,-2-1 1 0,-3-1 0 0,-7-1 1 16,-2 4-1-16,5 0 1 0,-7 0-1 15,-4 3 1-15,0-2-1 0,0-3 0 0,1 4 6 0,-3 2 1 16,-6 1 0-16,0-2 0 0,-4 0-3 0,-1 0-1 16,-3 0 1-16,-2-3 1 0,-3 1 8 0,2 1 1 0,1-1 0 15,-3 1-1-15,3-1-6 0,-3 0 0 16,0 1 0-16,0 1 1 0,0 0 7 0,0 0 1 0,0 0-1 15,0 0 1-15,0 0-9 0,0 0 1 16,0 0 0-16,0 0 0 0,-3 0 6 0,3 0 1 0,0 0-2 16,0 0 2-16,0 0-8 0,0 0 1 0,0 0-1 15,0 1 1-15,0 1-1 0,0-2 0 0,-3 0 0 16,1 2 0-16,2-1-3 0,0 1 1 0,0-1-2 16,0-1 2-16,0 0-2 0,0 0 0 0,0 0 1 0</inkml:trace>
  <inkml:trace contextRef="#ctx0" brushRef="#br1" timeOffset="194084.79">5352 13765 1293 0,'0'0'0'0,"0"0"0"16,0 0 0-16,19 10 31 0,-9-7 0 0,1 0 1 15,3 0-1-15,10-1-18 0,-3-2 2 0,-3 0-2 16,2 0 2-16,-7 0 22 0,3 0 1 0,-3-2-1 16,-1-3 1-16,1 1-23 0,-3 2 1 0,1 2-1 15,-3 0 1-15,0 0 0 0,-3 0 1 0,-1 0 0 0,0 0-1 16,0 0-7-16,1 2 1 0,-5-2-1 15,0 0 2-15,3 0-6 0,-1 0 2 0,-2 0 0 0,0 3-1 16,0-2-1-16,0 1-1 0,0-1 1 0,0 4 0 16,0 0 0-16,0-2-1 0,0-3 1 0,0 2 0 15,0 1-1-15,-2 0-1 0,2 0 1 0,-3-1 0 16,3-1-1-16,0 3 1 0,0-3-1 0,-5 2 2 16,2 2-3-16,2-3 1 0,-3 2 0 0,0 6 0 15,1-4-2-15,1 1 1 0,-1-1-1 0,-2 8 2 0,2-1-2 16,0 3 0-16,3-4 0 0,-2 14 1 0,2 1-1 15,0 1 2-15,0 7-1 0,0 4 0 0,5 3-1 16,0 0 1-16,-2 7 0 0,-6 4 0 0,6-6-1 0,0-4 1 16,-1 3 0-16,-2 8 1 0,3 6-2 15,-3 0 1-15,0 3-1 0,-3 1 1 0,3-6 1 0,0-1-1 16,-5 8 0-16,2 6 0 0,1-6 0 0,-1-11 0 16,-2-2-1-16,0-3 1 0,7-1 0 0,1-1 2 0,-3 4-2 15,-3 3 1-15,3-3 0 0,0-5-1 0,-2-1 0 16,-1-2 0-16,8-3 4 0,0-4 0 0,-2-1-1 15,0 3 2-15,2-2-3 0,-2-2 1 0,-1 1-1 16,-2 3 1-16,0-10 6 0,3-6 0 0,1 0 1 16,0 1 0-16,-3-6-5 0,2-4 0 0,-1-2 0 15,-2 0 1-15,0-2 8 0,0-2-1 0,0-1 1 16,0-1 1-16,0-4-8 0,0-1 1 0,0 0-1 16,0 0 1-16,0 0 6 0,0 0 0 0,0 0-1 15,0 0 1-15,0 0-7 0,0 0 0 0,0 0 0 16,-2-4 1-16,-1-8 2 0,2-2 1 0,-3 0-1 0</inkml:trace>
  <inkml:trace contextRef="#ctx0" brushRef="#br1" timeOffset="194816.77">3602 15676 1520 0,'0'0'0'15,"0"0"0"-15,0 0 0 0,0 32 46 0,0-12 1 0,0 2-1 16,-3 5 1-16,3-1-31 0,0-4 1 0,-5 2 0 16,0 3 0-16,5-8 9 0,-3-5 3 0,0 0-1 15,1 2 0-15,-1-2-16 0,3-3 1 16,-5-1 1-16,5-4-1 0,0-1-4 0,0-2 1 0,-3 0 1 16,3-1-1-16,3-2-5 0,-3 0 2 0,0 1 0 15</inkml:trace>
  <inkml:trace contextRef="#ctx0" brushRef="#br1" timeOffset="195466.46">3519 16004 1004 0,'0'0'0'0,"0"0"0"0,0 0 0 15,0 0 20-15,0 0 0 0,16 1 0 0,-6 1 1 0,1 0-11 16,6 1 1-16,1 0 0 0,23 3 0 15,4 4 16-15,-2-1 0 0,8-1 0 0,2-3 1 0,6 0-15 16,-5-1 0-16,6-2 1 0,11-5-1 16,-1 1 11-16,-3 1-1 0,-4-3 1 0,12-5-1 0,-8 4-11 15,-5 2 0-15,5-2 0 0,2-6 1 0,-7 3-9 16,-5 2 2-16,2 0-1 0,4-1 1 0,-9-1-3 0,-6 0 2 16,4 4-2-16,-1 2 2 0,-5-3 0 0,-4 1 2 15,-4 2-1-15,-1 5 0 0,-4-1-1 0,-2-2-1 16,-8 1 1-16,3 6-1 0,-9-3 16 0,-4 0 1 0,-2-1-1 15</inkml:trace>
  <inkml:trace contextRef="#ctx0" brushRef="#br1" timeOffset="196217.8">5163 15923 866 0,'0'0'0'0,"0"0"0"0,0 0 0 0,0 0 99 0,0 0 0 16,0 0 0-16,0 0 1 0,0 0-83 16,4 16 0-16,0-16 0 0,-4 0-1 0,0 1 63 0,0 1 1 15,0 0-2-15,0-2 2 0,4 0-62 16,1 0 0-16,-2 0 0 0,4 1 0 0,9-1 5 0,1 0 1 16,2 2-1-16,2 1 2 0,1-3-14 15,-1 0 2-15,0 3-1 0,-4 0 0 0,2 0-6 0,-4 1 0 16,1-1-1-16,0 3 1 0,-4-3-3 15,-2-3 2-15,1 0-1 0</inkml:trace>
  <inkml:trace contextRef="#ctx0" brushRef="#br1" timeOffset="201052.2">3628 13759 1369 0,'0'0'0'15,"0"0"0"-15,0 0 0 0,0 0 58 16,0 0 0-16,0 0 1 0,0 0 0 0,0 0-42 0,0 0 1 16,0 0 0-16,0 0 0 0,0 0 30 0,-16-8 0 15,8 11 1-15,-10 11-1 0,-3 7-31 0,-4 3-1 16,1-1 1-16,2 3 0 0,1-3 10 0,0 0 1 0,1 0-1 15,2 1 1-15,5 1-16 0,1 1 2 0,0-4-1 16,4 0 1-16,4 5-5 0,0 0 0 0,4-2 0 16,4-3 0-16,-1-1-4 0,2-4 1 0,7 4 0 15,4-2 0-15,2-3-1 0,-1-5 0 0,-1-3 1 16,5-2 0-16,0-4-3 0,-1-4 2 0,1-1-2 16,5-3 1-16,-4-7-1 0,2-3 0 0,-2-6 0 15,7-7 1-15,-5-1-2 0,-3 5 0 0,1-7 0 16,2-4 2-16,-7 6 5 0,-4 5 1 0,-2-1-1 15,2 1 1-15,-3 1-4 0,1-1 0 0,-7 1 1 16,-4-1 0-16,2 1 9 0,-4 2-1 0,-5 1 1 16,-3-3 1-16,2 5-8 0,-3 4 1 0,1 0-1 0,-1 0 1 15,2 3 7-15,-4 5 1 0,-3-1-1 0,3-2 0 16,-3 5-6-16,3 4-1 0,1-4 0 0,2-4 0 16,-1 5 6-16,6 3 0 0,-3-2 1 0</inkml:trace>
  <inkml:trace contextRef="#ctx0" brushRef="#br1" timeOffset="201816.61">5523 13613 1192 0,'0'0'0'15,"0"0"0"-15,0 0 0 0,0 0 55 0,0 0 1 0,0 0 1 16,0 0-1-16,0 0-39 0,0 0 0 15,-16-14 0-15,14 15 1 0,-1 1 51 0,-5 0 0 0,3 1 0 16,-19 16 0-16,-6 9-51 0,1 2 0 16,4 4 0-16,4-3 0 0,-1-2 48 0,1-2 1 0,2 0-1 15,5-2 1-15,-2 0-49 0,3-4 0 16,0-2 0-16,5 0 0 0,8-5-16 0,0-1 0 0,3 3 1 16,4-2-1-16,6 0-1 0,1 0 1 0,-1 1 1 15,4-4-1-15,1 0 13 0,2 0 1 0,4-2 0 16,5-10 1-16,1-2-8 0,-1-4 0 0,-2-2 0 15,2-9 1-15,0 2 12 0,-1 1 1 0,1-8-1 0,1 0 1 16,-4-4-12-16,-2 1 1 0,-4 0-1 16,-2-5 2-16,-5 1 1 0,-4 0 2 0,-1-1-1 15,-3-4 0-15,-2 5-6 0,-3 6 0 0,-5 2 0 16,-3-2 0-16,0 7 13 0,-4 6 0 0,-4 1 0 0,-2 1 1 16,1 1-12-16,-4 3 0 0,0 3 1 0,-4 4 0 15,1-1 7-15,1 1 0 0,0 1 0 0</inkml:trace>
  <inkml:trace contextRef="#ctx0" brushRef="#br1" timeOffset="202600.59">3540 15689 1909 0,'0'0'0'16,"0"0"0"-16,0 0 0 0,-21 3 53 0,9 3 1 16,-1 5 0-16,0 5 0 0,-3 2-37 15,0 2 1-15,-1 4-2 0,-1 4 2 0,2-2 27 0,3-1 0 0,1 5 0 16,4 2 0-16,0-5-29 16,0-4 0-16,3 4 0 0,5 2 1 0,0 1 5 0,5-2 1 0,6 3-1 15,5 0 2-15,1 2-13 0,1-4 1 16,3-5 0-16,-4-2 0 0,4-3-3 0,3-6 0 0,-4-6 0 15,3 0 0-15,1-6-3 0,1-2 0 0,1-6 0 16,2-4 1-16,1-8-2 0,-3-3 2 0,-6-6-1 0,6-9 0 16,-5 2-1-16,-4 4-1 0,4-4 1 15,-8-1-1-15,-2 1 0 0,-5 3-1 0,0-1 0 16,-4 0 2-16,1-1-3 0,-6 4 1 0,-2 0 1 0,-4 0-1 16,-4 5 3-16,2 4-1 0,-2 1 1 0,-3-1 0 15,2 5-3-15,-5 5 2 0,1 3-1 0,-3-1 1 16,4 1 0-16,-4 3 2 0,0 3-2 0,1-1 2 15,2 2-2-15,2-1-1 0,3 2 1 0</inkml:trace>
  <inkml:trace contextRef="#ctx0" brushRef="#br1" timeOffset="203368.08">5606 15676 1821 0,'0'0'0'15,"0"0"0"-15,0 0 0 0,0 0 66 0,-19 5 1 0,11 0 0 16,-5 2 0-16,0 8-49 0,-1 5 0 0,-7 4 0 16,0 5 0-16,-3-1 47 0,2 1 0 0,-3 2 0 15,1 4 1-15,3-8-48 0,3-2 0 0,2 1 0 16,4-3 0-16,-1 0 12 0,8-1 2 0,-1 0-2 15,9 0 1-15,0 0-17 0,5-1 1 0,-1-1-2 16,8 3 2-16,-2-4-5 0,3-4 0 0,0-4 0 0,10-1 0 16,-1-7-4-16,4-3 0 0,-4-3 1 15,1-8 0-15,2-3-3 0,-2-5 2 0,-1-5-2 0,6-9 2 16,-4 3-3-16,-8 4 1 0,5-2-1 0,-3 1 2 16,-4-3-2-16,-1 0 0 0,-8 0 1 0,0 1 0 15,-3-3-2-15,-8 2 2 0,1 0-2 16,-4-1 1-16,-1 2 2 0,-1 5-1 0,-3 5 1 0,-2-1-1 0,-3 2 0 15,-1 4-1-15,-1 1 0 0,-2-2 1 16,2 5 4-16,-3 2 1 0,1-1-2 0</inkml:trace>
  <inkml:trace contextRef="#ctx0" brushRef="#br1" timeOffset="-202146.58">4122 14691 1130 0,'0'0'0'0,"0"0"0"0,0 0 0 15,0 0 86-15,0 0 1 0,0 0 0 0,0 0 0 16,0 0-70-16,0 0 1 0,0 0 0 16,-18 5 0-16,2 9 73 0,-4 5 0 0,-1 3 0 0,-1 5 0 15,9 3-74-15,5 0 1 0,0 4-2 0,5-1 2 0,1 2 40 16,4-2 0-16,1-1 0 0,2-2 1 0,3-3-43 16,1-5 2-16,2 0 0 0,7 2 0 15,-5-8-12-15,-1-5 1 0,4-2-2 0,2-1 2 0,1 0-3 16,-2-2 1-16,-1-6-1 0,2 0 1 0,-2-3 8 15,-2-2 2-15,-1-1 0 0,6-2-1 0,-5-4-6 16,1-3 1-16,-6-2 0 0,4-1 0 0,0-2 2 16,-5-2 2-16,-3-4-2 0,-2 1 1 0,2-2-5 0,-5 2 1 15,0-1 0-15,-8-4-1 0,3 5 2 0,0 4 1 16,-3 1 1-16,-5-2-1 0,5 4-5 16,0 4 2-16,-8 0 0 0,2 1-1 0,1-3 5 0,1 2 0 15,-3 0 0-15,1 3 0 0,1-2-4 0,0 2 0 16,-3 3-1-16,-1 0 2 0,1 2 4 0,3 1 0 0,-3 0-1 15</inkml:trace>
  <inkml:trace contextRef="#ctx0" brushRef="#br1" timeOffset="-198455.58">5762 13814 703 0,'0'0'0'0,"0"0"0"0,0 0 0 0,0 0 124 16,0 0-1-16,0 0 0 0,0 0 1 0,0 0-110 15,0 0 1-15,0 0 0 0,0 0-1 0,13-16 39 16,-10 13 0-16,2 2-1 0</inkml:trace>
  <inkml:trace contextRef="#ctx0" brushRef="#br1" timeOffset="-198312.56">6012 13776 1093 0,'0'0'0'0,"0"0"0"15,0 0 0-15,0 0 1 0,0 0 1 0,0 0 0 16,18-9 0-16,-10 5-1 0,-5 3 2 16,2 1-2-16,-1-5 1 0,8-1-1 0,0 1 1 0,-2 3 1 15</inkml:trace>
  <inkml:trace contextRef="#ctx0" brushRef="#br1" timeOffset="-198192.45">6285 13808 740 0,'0'0'0'0,"0"0"0"0,0 0 0 16,0 0 1-16,0 0 0 0,17-14 1 0</inkml:trace>
  <inkml:trace contextRef="#ctx0" brushRef="#br1" timeOffset="-198027.87">6468 13719 766 0,'0'0'0'0,"0"0"0"0,0 0 0 0,0 0 2 15,0 0 0-15,0 0 1 0,10 16-1 0,-7-10-1 16,0 1 1-16,-2-3 1 0,4 0-1 0,2-1 2 15,-6 0 2-15,2-2 0 0</inkml:trace>
  <inkml:trace contextRef="#ctx0" brushRef="#br1" timeOffset="-197853.48">6807 13751 653 0,'0'0'0'0,"0"0"0"16,0 0 0-16,0 0 3 0,0 0 1 0,0 0 1 15,21 0-1-15,-16 0 0 0,3 0-1 0,-5 0 1 16,7-3-1-16,2-1 9 0,1-2 1 0,0 5-1 16,3-4 1-16,-3 2-5 0,-2 3 0 0,-5 0 0 15</inkml:trace>
  <inkml:trace contextRef="#ctx0" brushRef="#br1" timeOffset="-197745.92">7192 13719 752 0,'0'0'0'0,"0"0"0"0,0 0 0 0,12-13 6 16,-7 13 0-16,-2 0-1 0</inkml:trace>
  <inkml:trace contextRef="#ctx0" brushRef="#br1" timeOffset="-197597.75">7443 13744 916 0,'0'0'0'15,"0"0"0"-15,0 0 0 0,16 10 3 0,-11-5 0 16,-2-4 0-16,-1-1 1 0,4 2-2 0,-1-1 0 16,-3-1 0-16,1-1 2 0,0-1 0 0,-3 2 1 15,5 0-1-15</inkml:trace>
  <inkml:trace contextRef="#ctx0" brushRef="#br1" timeOffset="-197503.17">7686 13744 703 0,'0'0'0'0,"0"0"0"16</inkml:trace>
  <inkml:trace contextRef="#ctx0" brushRef="#br1" timeOffset="-196830.24">5845 15877 1054 0,'0'0'0'0,"0"0"0"0,0 0 0 0,0 0 7 0,0 0 1 16,0 0 0-16,0 0 0 0,16 3-4 16,-15-3 2-16,2 0-1 0,2 0 1 0,3 0 14 0,-3 0 0 15,-2 0 1-15,2 0-1 0,5 0-10 0,1-1 1 16,1-2 0-16</inkml:trace>
  <inkml:trace contextRef="#ctx0" brushRef="#br1" timeOffset="-196696.37">6234 15820 929 0,'0'0'0'0,"0"0"0"16,0 0 0-16,0 0 13 0,0 0 1 0,17-8-1 15,-17 7 1-15,3 1-7 0,-3 0 2 0,2 0-1 16,1 0 1-16,0 0 4 0,-1 0 0 0,1 0-1 16</inkml:trace>
  <inkml:trace contextRef="#ctx0" brushRef="#br1" timeOffset="-196546.83">6564 15788 752 0,'0'0'0'0,"0"0"0"0,0 0 0 0,0 0 18 16,0 0 0-16,0 0 0 0,17 4 0 15,-14-4-8-15,2 0 1 0,-3 0-1 0</inkml:trace>
  <inkml:trace contextRef="#ctx0" brushRef="#br1" timeOffset="-196412.76">6871 15814 803 0,'0'0'0'16,"0"0"0"-16,16 9 0 0,-5-4 9 0,-1-2 1 16,-2-1-1-16,0 1 1 0,0 0-4 0,-2 0 0 0,1 0 1 15,-6 1 0-15,2-4 5 0,0 0 2 16,-3 0-2-16</inkml:trace>
  <inkml:trace contextRef="#ctx0" brushRef="#br1" timeOffset="-196264.4">7184 15782 1017 0,'0'0'0'0,"0"0"0"16,0 0 0-16,0 0 3 0,0 0 0 0,0 0 0 0,0 0 1 15,0 0-2-15,16 3 0 0,-12-3 0 0</inkml:trace>
  <inkml:trace contextRef="#ctx0" brushRef="#br1" timeOffset="-195663.83">7655 15700 1080 0,'0'0'0'0,"0"0"0"0,0 0 0 0,0 0 2 0,0 0 1 15,0 0-1-15,0 0 1 0,-20 3-2 16,16-3 2-16,0 2-1 0</inkml:trace>
  <inkml:trace contextRef="#ctx0" brushRef="#br1" timeOffset="-195496.61">7469 15864 1054 0,'0'0'0'0,"0"0"0"15,0 0 0-15,0 0 13 0,0 0-1 0,0 0 0 16,0 0 1-16,0 0-5 0,0 0-1 0,0 0 1 16</inkml:trace>
  <inkml:trace contextRef="#ctx0" brushRef="#br1" timeOffset="-195347.49">7494 16053 941 0,'0'0'0'0,"0"0"0"0,0 0 0 0,0 0 19 15,0 0 1-15,0 0 0 0</inkml:trace>
  <inkml:trace contextRef="#ctx0" brushRef="#br1" timeOffset="-195180.68">7616 16192 1293 0,'0'0'0'0,"0"0"0"15,0 0 0-15,0 0 13 0,0 0-1 0,0 0 0 16,0 0 2-16,0 0-6 0,0 0 0 0,0 0-1 16</inkml:trace>
  <inkml:trace contextRef="#ctx0" brushRef="#br1" timeOffset="-195062.95">7807 16072 1168 0,'0'0'0'0,"0"0"0"0,0 0 0 15,0 0 12-15,0 0 0 0,0 0 1 0,0 0-1 16,0 0-5-16,-3 17 1 0,3-15 0 16,0-2-1-16,0 0 14 0,0 1 0 0,0 1-1 0</inkml:trace>
  <inkml:trace contextRef="#ctx0" brushRef="#br1" timeOffset="-194930.19">7871 15958 954 0,'0'0'0'0,"0"0"0"0,0 0 0 0,0 0 21 0,0 0-1 16,0 0 0-16,0 0 0 0,0 0-10 0,0 0 2 15,0 0-1-15</inkml:trace>
  <inkml:trace contextRef="#ctx0" brushRef="#br1" timeOffset="-194763.6">7749 15655 1255 0,'0'0'0'0,"0"0"0"15,0 0 0-15,0 0 22 0,-14-9 0 0,11 9 0 16,3-2 1-16,-3-1-12 0,1 2 0 0,2 1 1 15,0 0 0-15,0 0 18 0,0 0 0 0,0 0 1 0</inkml:trace>
  <inkml:trace contextRef="#ctx0" brushRef="#br1" timeOffset="-194061.76">7756 13417 1269 0,'0'0'0'0,"0"0"0"0,0 0 0 0,0 0 17 0,0 0 0 16,0 0 0-16,0 0 1 0,-19 11-8 0,11-10 0 16,1 4 1-16,-5 3-1 0,0-2 26 0,0 1-1 15,-1 1 1-15,0 0 1 0,2-1-22 0,5 0 1 0,-2-1-2 16,1-1 2-16,3 0 11 0,2-4 1 0,-1 1-1 16,0 6 1-16,1-5-16 0,2 0 2 0,-5 0-1 15</inkml:trace>
  <inkml:trace contextRef="#ctx0" brushRef="#br1" timeOffset="-193930.23">7668 13681 1281 0,'-3'0'0'0,"3"0"0"0,-5 5 0 16,5 4 20-16,0-2 2 0,0-1-1 0,-5-1 0 16,5 0-10-16,-3 1 1 0,3-3-1 0,0 2 0 15,0 0 17-15,3-2 0 0,-1-3 0 0</inkml:trace>
  <inkml:trace contextRef="#ctx0" brushRef="#br1" timeOffset="-193797.3">7789 13946 929 0,'0'0'0'0,"0"0"0"0</inkml:trace>
  <inkml:trace contextRef="#ctx0" brushRef="#br1" timeOffset="-193623.65">7883 13952 1117 0,'0'0'0'0,"0"0"0"15,0 0 0-15,0 0 44 0,0 0 1 0,0 0 0 16,0 0 0-16,0 0-30 0,0 0 2 0,0 0-1 15,16-3 1-15,-13 0 43 0,-3 1 1 0,5 2 0 16,-2-2-1-16,4-2-43 0,-1-3 1 0,-4 4 0 16</inkml:trace>
  <inkml:trace contextRef="#ctx0" brushRef="#br1" timeOffset="-193522.33">8030 13833 1168 0,'0'0'0'0,"0"0"0"0</inkml:trace>
  <inkml:trace contextRef="#ctx0" brushRef="#br1" timeOffset="-193313.38">7979 13518 1206 0,'0'0'0'15,"0"0"0"-15,0 0 0 0,0 0 23 0,-18-5 2 0,18 4-1 16,-4 1 0-16,0 0-12 0,4 0 0 0,0 0 0 16</inkml:trace>
  <inkml:trace contextRef="#ctx0" brushRef="#br1" timeOffset="-192946.94">7789 13990 1394 0,'0'0'0'0,"0"0"0"0,0 0 0 0,0 0 19 0,0 0 1 16,0 0-1-16,0 0 1 15,0 0-10-15,0 0 1 0,0 0-1 0,0 0 1 0,0 0 20 0,0 0 0 16,0 0 1-16,-16 6-1 0,12-4-18 0,0-1 2 0,4 3-1 16</inkml:trace>
  <inkml:trace contextRef="#ctx0" brushRef="#br1" timeOffset="-192831.03">7789 14319 1143 0,'0'0'0'0,"0"0"0"16,0 0 0-16,0 0 36 0,0 0 0 0,0 0 0 0</inkml:trace>
  <inkml:trace contextRef="#ctx0" brushRef="#br1" timeOffset="-192646.21">7794 14647 992 0,'0'0'0'0,"0"0"0"0,0 0 0 0,-8 20 10 0,3-13 1 15,5-2 0-15,0 2 0 0,0 0-4 16,2-2 1-16,-4-2-1 0</inkml:trace>
  <inkml:trace contextRef="#ctx0" brushRef="#br1" timeOffset="-192513.39">7789 14981 866 0,'0'0'0'0,"0"0"0"15,-3 16 0-15,0-5 17 0,1 0 1 0,2 0 0 16,-3-6 0-16,3-4-8 0,0 1 0 0,0 1 0 15,0 2 0-15,0-2 18 0,0-1 0 0,0-2 0 16</inkml:trace>
  <inkml:trace contextRef="#ctx0" brushRef="#br1" timeOffset="-192114.02">7820 15537 690 0,'0'0'0'0,"0"0"0"15</inkml:trace>
  <inkml:trace contextRef="#ctx0" brushRef="#br1" timeOffset="-190380.83">6146 14565 1231 0,'0'0'0'0,"0"0"0"0,0 0 0 0,0 0 12 15,0 0 0-15,0 0 1 0,0 0-1 16,0 0-4-16,0 0 0 0,0 0-1 0,0 0 1 0,0 0 16 15,0 0-1-15,0 0 1 0,0 0 0 16,0 0-13-16,0 0 1 0,0 0 1 0</inkml:trace>
  <inkml:trace contextRef="#ctx0" brushRef="#br1" timeOffset="-190214.52">6042 14679 1218 0,'0'0'0'0,"0"0"0"16,0 0 0-16,0 0 15 0,0 0-1 0,0 0 1 16,0 0 1-16,0 0-7 0,0 0 0 0,-14 11 0 15,14-10 0-15,0 1 12 0,0 1 0 0,0-3 1 16</inkml:trace>
  <inkml:trace contextRef="#ctx0" brushRef="#br1" timeOffset="-190063.18">5991 14785 1105 0,'0'0'0'0,"0"0"0"0,0 3 0 15,-3 2 20-15,2-1 1 0,1-1 1 0,-4-1-1 16,4 0-10-16,0 1 0 0,0-2 1 0,0-1-1 0,0 0 20 16,0 2 1-16,0 0-1 0</inkml:trace>
  <inkml:trace contextRef="#ctx0" brushRef="#br1" timeOffset="-189887.26">6042 14956 1243 0,'0'0'0'0,"0"0"0"0,0 3 0 0,0 0 14 0,0 0 2 15,0 0 0-15,0 0 0 0,0-1-7 0,0 0 0 0,0 1 0 16,0 0 1-16,4 0 17 0,-3-1 1 15,2-2 0-15,1 0 0 0,-3 0-16 0,6 0 2 0,-3 0-1 16</inkml:trace>
  <inkml:trace contextRef="#ctx0" brushRef="#br1" timeOffset="-189730.31">6164 15068 1067 0,'0'0'0'0,"0"0"0"16,3 2 0-16,-3-1 21 0,0-1 1 0,0 0 0 0,0 0 0 15,0 0-11-15,0 0 1 0,0 0-1 16,0 0 1-16,0 0 15 0,0 0 1 0,0 0-1 0,1 0 1 16,2 0-15-16,1 0 0 0,-3 0 0 15</inkml:trace>
  <inkml:trace contextRef="#ctx0" brushRef="#br1" timeOffset="-189580.37">6285 15055 1168 0,'0'0'0'0,"0"0"0"0,3 0 0 0,2 0 12 0,-2 0 0 16,2 0 1-16,-5 0-1 0,1-4-5 15,2 0 1-15,-3 4 0 0,0-1-1 0,4-2 8 16,-3 1 0-16,2 2-1 0</inkml:trace>
  <inkml:trace contextRef="#ctx0" brushRef="#br1" timeOffset="-189446.09">6385 14918 1168 0,'0'0'0'16,"0"0"0"-16,0-2 0 0,0 0 14 0,0 2 1 0,0 0-1 15,-2 0 2-15,2 0-7 0,0 0 0 16,0 0 0-16,-3 0 0 0,3 0 21 0,-3 0 1 0,2 0-1 16</inkml:trace>
  <inkml:trace contextRef="#ctx0" brushRef="#br1" timeOffset="-189319.48">6406 14816 1180 0,'0'0'0'0,"0"0"0"0,-3-1 0 0,1-1 21 16,-3 2 1-16,2 0-1 0,3-1 1 16,0-3-10-16,0 1-1 0,-3 0 0 15</inkml:trace>
  <inkml:trace contextRef="#ctx0" brushRef="#br1" timeOffset="-189129.85">6336 14660 1344 0,'0'0'0'0,"0"0"0"0,0 0 0 0,0 0 19 0,0 0 1 16,-15-2-1-16,12 0 1 0,0 2-9 15,3 0 0-15,-2 0-1 0,-1 0 1 0,2 0 29 0,-3 0 2 16,0 0 0-16,4 0-1 0,0 0-25 15,0 0-1-15,-4 0 1 0,3-1 1 0,1-2 1 0,0-1 1 16,0 3 0-16</inkml:trace>
  <inkml:trace contextRef="#ctx0" brushRef="#br1" timeOffset="-188996.36">6246 14552 1218 0,'0'0'0'0,"0"0"0"15,0-2 0-15,-4-1 19 0,0 0 0 0,4 3 0 16,-3-2 2-16,2 1-11 0,1-4 1 0,-5 3-1 16</inkml:trace>
  <inkml:trace contextRef="#ctx0" brushRef="#br1" timeOffset="-188863.64">6176 14476 1255 0,'0'0'0'0,"0"0"0"0,0 0 0 0,0 0 18 16,0 0 1-16,0 0 0 0,0 0 0 16,0 0-8-16,0 0-1 0,0 0 0 0</inkml:trace>
  <inkml:trace contextRef="#ctx0" brushRef="#br1" timeOffset="-187863.08">3223 14022 954 0,'0'0'0'0,"0"0"0"15,0 0 0-15,0 0 12 0,0 0-1 0,-10-16 0 16,7 13 0-16,1-1-4 0,-1 3 1 0,0 1-1 0,2 1 1 16,-3-1 3-16,4 0 1 0,0 0 0 15</inkml:trace>
  <inkml:trace contextRef="#ctx0" brushRef="#br1" timeOffset="-187559.56">2708 13958 653 0,'0'0'0'0,"0"0"0"15</inkml:trace>
  <inkml:trace contextRef="#ctx0" brushRef="#br1" timeOffset="-187347.69">2515 13882 677 0,'0'0'0'0,"0"0"0"0,0 0 0 16,0 0 17-16,0 0 1 0,-17 8-1 0,13-3 1 15,1 0-8-15,2-5 0 0,-3 0 0 0,0 0 0 0,0 0 21 16,3 0-1-16,1 0 0 0,-3 0 2 0,-2 0-19 16,0 0 2-16,-1 0-2 0,-1 0 2 15,-4-4 6-15,3 0 1 0,-1-4 1 0</inkml:trace>
  <inkml:trace contextRef="#ctx0" brushRef="#br1" timeOffset="-187180.11">2139 13844 1067 0,'0'0'0'16,"0"0"0"-16,0 0 0 0,-16 10 12 0,11-9 0 0,0-1 1 16,1 0 0-16,1 0-5 0,-1 0 0 0,3 0 0 15</inkml:trace>
  <inkml:trace contextRef="#ctx0" brushRef="#br1" timeOffset="-187013.45">1843 13871 929 0,'0'0'0'0,"0"0"0"0,-18-5 0 16,5-3 15-16,-3 1 2 0,4 0-1 0,7 1 1 0,-3 0-8 15,0 2 1-15,0 1-1 0</inkml:trace>
  <inkml:trace contextRef="#ctx0" brushRef="#br1" timeOffset="-186863.48">1541 13857 1281 0,'-5'1'0'16,"-7"1"0"-16,-1 1 0 0,0 0 8 0,2-1 1 15,-2-2 0-15,1 0 0 0,4-2-4 16,3 1 1-16,2-1 0 0,1-1 0 0,2 0 12 0,0 1 1 16,0 1 1-16</inkml:trace>
  <inkml:trace contextRef="#ctx0" brushRef="#br1" timeOffset="-185963.65">1281 13580 1407 0,'0'0'0'0,"0"0"0"15,0 0 0-15,0 0 6 0,0 0 2 0,0 0 0 16,0 0 0-16,-17 5-3 0,12-1 0 0,-3-2 1 16,-5 6-1-16,-6 6 10 0,2 2 1 0,-4-5-2 15,4-5 2-15,9-3-7 0,0 4 0 0,0-2 0 16</inkml:trace>
  <inkml:trace contextRef="#ctx0" brushRef="#br1" timeOffset="-185831.2">1065 13846 1049 0,'-2'5'3'0,"-9"12"-1"15,3-3 1-15,3-6-1 0,5 2 0 0,0-6 18 16,3 0 0-16,-3-1 1 0</inkml:trace>
  <inkml:trace contextRef="#ctx0" brushRef="#br1" timeOffset="-185663.64">1251 14197 878 0,'0'0'0'16,"0"0"0"-16,0 0 0 0,0 0 28 0,0 0 1 0,0 0 1 15,0 0-1-15,0 0-16 0,0 0 1 0,0 0-1 16</inkml:trace>
  <inkml:trace contextRef="#ctx0" brushRef="#br1" timeOffset="-185513.82">1441 14197 841 0,'0'0'0'0,"0"0"0"0,5-16 0 16,-2 7 32-16,2 3-1 0,1 1 0 0,-4-9 2 15,6-1-20-15,-4 0 2 0,0 2-2 0</inkml:trace>
  <inkml:trace contextRef="#ctx0" brushRef="#br1" timeOffset="-185380.51">1498 13971 941 0,'0'-2'0'0,"0"-1"0"0,-3 0 0 0,3-2 19 0,0-1 1 15,-5 0 0-15,5 1 1 0,0 2-11 16,0-1 1-16,-3 1 0 0</inkml:trace>
  <inkml:trace contextRef="#ctx0" brushRef="#br1" timeOffset="-185211.95">1420 13675 904 0,'0'0'0'0,"0"0"0"15,-14-5 0-15,3 2 11 0,-2 3 0 0,5-5 1 16,3 0 0-16,0 1-5 0,2 0 1 0,-2 3-1 16,1-4 1-16,-3 0 25 0,6 2 1 0,-3 2-1 15,0-3 1-15,0 0-20 0,3-1 1 0,-2 2 0 16</inkml:trace>
  <inkml:trace contextRef="#ctx0" brushRef="#br1" timeOffset="-184679.31">1207 14351 1253 0,'0'0'21'0,"-18"17"-11"0,10-6 2 0,5-3-1 0,3 0 0 16,0 3 5-16,-2 2 1 0,2-2-2 0</inkml:trace>
  <inkml:trace contextRef="#ctx0" brushRef="#br1" timeOffset="-184276.01">1226 15427 602 0,'0'0'0'0,"0"0"0"0</inkml:trace>
  <inkml:trace contextRef="#ctx0" brushRef="#br1" timeOffset="-184101.61">1230 15465 954 0,'0'0'0'15,"0"0"0"-15,0 0 0 0,0 0 9 0,0 0 0 0,0 0 0 16,0 0 0-16,-11 19-3 0,10-14 1 0,1-2-2 16,-3-1 2-16,3 0 18 0,0 1 1 0,0 0-1 15</inkml:trace>
  <inkml:trace contextRef="#ctx0" brushRef="#br1" timeOffset="-183580.17">1194 14470 1300 0,'0'0'36'0,"-13"28"-21"0,5-6 0 0,0-1 0 15,3-2 1-15,4 1 7 0,-2-2 1 0,-2-4-1 0,5 0 1 16,0-3-13-16,1-1 1 0,-2-1 1 16</inkml:trace>
  <inkml:trace contextRef="#ctx0" brushRef="#br1" timeOffset="-183413.95">1238 14949 1168 0,'0'0'0'0,"0"0"0"0,-8 16 0 0,5-2 14 0,2 1 1 16,-2-3-1-16,-2 6 2 0,2-6-7 15,3-1 0-15,0-1 0 0,-5 1 0 0,5-1 16 16,0-6-1-16,0 1 1 0</inkml:trace>
  <inkml:trace contextRef="#ctx0" brushRef="#br1" timeOffset="-183297.15">1230 15283 916 0,'0'0'0'0,"0"0"0"15,0 0 0-15,0 0 13 0,0 0 0 0,0 0 1 16</inkml:trace>
  <inkml:trace contextRef="#ctx0" brushRef="#br1" timeOffset="-183130.58">1226 15377 1105 0,'0'0'0'0,"0"0"0"0,-8 17 0 16,8-6 13-16,0 0 1 0,-3 0-1 0,-2 1 1 15,5-6-6-15,0-3-1 0,0 2 1 0</inkml:trace>
  <inkml:trace contextRef="#ctx0" brushRef="#br1" timeOffset="-182562.45">1081 15578 1127 0,'0'0'8'0,"-31"28"-3"0,12-10 0 0,6-9 1 16,6 2-1-16,2 2 6 0,3-2-1 0,-1-3 0 16,-2 0 1-16,2 0-4 0,0-2-1 0,1-1 1 15</inkml:trace>
  <inkml:trace contextRef="#ctx0" brushRef="#br1" timeOffset="-182389.53">977 15871 1113 0,'0'3'15'0,"-5"22"-6"0,0-7 0 0,1-9 0 16,1 2 1-16,3-3 3 0,0-3-1 0,0 0 0 0,0 4 2 0,0-1-6 15,0-3 0-15,0 0 0 0</inkml:trace>
  <inkml:trace contextRef="#ctx0" brushRef="#br1" timeOffset="-182256.08">1164 16151 785 0</inkml:trace>
  <inkml:trace contextRef="#ctx0" brushRef="#br1" timeOffset="-182125.46">1332 16069 878 0,'0'0'0'0,"0"0"0"16,0 0 0-16,0 0 6 0,0 0-1 0,0 0 1 16</inkml:trace>
  <inkml:trace contextRef="#ctx0" brushRef="#br1" timeOffset="-181930.14">1498 15912 1206 0,'0'0'0'0,"0"0"0"0,0 0 0 0,0 0 19 16,0 0 0-16,0-19 0 0,0 13 0 0,-3-2-9 15,3-2 0-15,0 1 0 0,0-2 2 0,0-2 17 16,0 0 1-16,0 2 0 0</inkml:trace>
  <inkml:trace contextRef="#ctx0" brushRef="#br1" timeOffset="-181808.52">1372 15671 1080 0,'0'0'0'15,"0"0"0"-15,0 0 0 0,0 0 20 0,0 0 1 0,0 0-1 16,0 0 1-16,-16 5-11 0,12-5 1 16,4 0 1-16,-4-2-1 0,1-1 5 0,2 2 0 0,-3 1 1 15</inkml:trace>
  <inkml:trace contextRef="#ctx0" brushRef="#br1" timeOffset="-181647.84">1143 15489 1407 0,'0'0'33'0,"0"0"-18"16,0 0 0-16,0 0-1 0,0 0 1 0,0 0 0 15,0 0 1-15,0 0 0 0</inkml:trace>
  <inkml:trace contextRef="#ctx0" brushRef="#br1" timeOffset="-180780.05">3210 15993 1431 0,'0'0'0'0,"0"0"0"0,0 0 0 0,0 0 3 16,0 0 0-16,0 0 0 0,-17-7 1 16,13 9-2-16,0 0 0 0,4-1 0 0,-4 1 2 0,3-1 6 15,-2 1 1-15,1-2 0 0,-1 1 1 0,-2 1-6 16,2 0 1-16,-2 1 0 0</inkml:trace>
  <inkml:trace contextRef="#ctx0" brushRef="#br1" timeOffset="-180629.47">2950 16031 1168 0,'0'0'0'16,"0"0"0"-16,0 0 0 0,0 0 8 0,-16 0 1 0,15 0 0 15,-6 0-1-15,1 0-2 0,-2 0 0 16,0 0-1-16</inkml:trace>
  <inkml:trace contextRef="#ctx0" brushRef="#br1" timeOffset="-180428.6">2612 15974 1180 0,'0'0'0'0,"0"0"0"16,-14 6 0-16,6-6 21 0,-3-2 1 0,3-1-1 0,3 3 1 0,0 0-10 15,1 0-1-15,-1 0 0 0,-3 0 1 16,0 0 21-16,0 0 1 0,5 0-1 0</inkml:trace>
  <inkml:trace contextRef="#ctx0" brushRef="#br1" timeOffset="-180279.48">2276 15942 1243 0,'0'0'0'15,"0"0"0"-15,-21 6 0 0,13-2 17 0,0-1 0 16,-4 0-1-16,-1 3 1 0,5-4-8 16,0-2 1-16,0 0 0 0,3 1 0 0,0-1 17 0,-3-1 0 15,4-1 0-15,-4 2 1 0,3 0-15 0,-3 0 0 16,3 0 0-16</inkml:trace>
  <inkml:trace contextRef="#ctx0" brushRef="#br1" timeOffset="-180138.01">1895 15936 1130 0,'0'0'0'0,"0"0"0"15,-16 9 0-15,8-7 11 0,0-2 0 0,0 1 0 16,0 4 2-16,4-2-7 0,2-3 2 0,-4 0-1 15,1 2 1-15,0-2 16 0,0 0 1 0,5 0 0 0</inkml:trace>
  <inkml:trace contextRef="#ctx0" brushRef="#br1" timeOffset="-179862.6">1536 15955 1143 0,'0'0'0'0,"0"0"0"15,0 0 0-15,0 0 13 0,0 0 2 0,0 0 0 16,0 0-1-16,0 0-6 0,0 0 1 0,0 0 0 16</inkml:trace>
  <inkml:trace contextRef="#ctx0" brushRef="#br1" timeOffset="-178930.16">1792 14561 1206 0,'0'0'0'0,"0"0"0"0,0 0 0 16,0 0 16-16,0 0-1 0,0 0 1 0,0 0 1 15,0 0-8-15,-21 21 0 0,16-15 0 16,-3 5 1-16,0 0 16 0,-1 1-1 0,-3-1 1 0,8 1 0 16,-1-2-14-16,-2-4 1 0,3-1-1 0</inkml:trace>
  <inkml:trace contextRef="#ctx0" brushRef="#br1" timeOffset="-178772.58">1670 14762 1168 0,'0'2'0'0,"0"0"0"0,-3 2 0 0,-2 4 21 0,1 0 0 16,0-3 1-16,3-3-1 0,1 1-10 0,-3 0 0 15,-2 0 1-15,5 0-1 0,-3 0 24 0,1 1-1 0,-1-1 1 16,3 1 1-16,0 3-21 0,0-2-1 0,0-2 1 15</inkml:trace>
  <inkml:trace contextRef="#ctx0" brushRef="#br1" timeOffset="-178621.22">1670 15028 1067 0,'0'0'0'0,"0"0"0"16,0 0 0-16,0 15 11 0,0-9 0 0,0 0 0 15,0 1 1-15,0-4-6 0,0-2 2 0,0 1-1 16,4 3 1-16,-3 0 12 0,2-2 0 0,-3-3 0 0</inkml:trace>
  <inkml:trace contextRef="#ctx0" brushRef="#br1" timeOffset="-178490.36">1792 15204 941 0,'0'0'0'0,"0"0"0"0,0 0 0 0,0 0 9 16,0 0 0-16,0 0 0 0</inkml:trace>
  <inkml:trace contextRef="#ctx0" brushRef="#br1" timeOffset="-178330.26">1951 15173 992 0,'0'0'0'0,"0"0"0"16,0 0 0-16,0 0 6 0,0 0 2 16,0 0 0-16,0 0 0 0,0 0-4 0,0 0 2 0,0 0 0 15,0 0-1-15,0 0 10 0,0 0-1 0,0 0 1 16</inkml:trace>
  <inkml:trace contextRef="#ctx0" brushRef="#br1" timeOffset="-178195.48">2106 15065 1080 0,'0'0'0'0,"0"0"0"0,0 0 0 15,0 0 9-15,0 0 0 0,0 0 0 0,0 0 1 16,0 0-4-16,0 0 1 0,0 0-2 0,0 0 2 16,0 0 6-16,0 0 2 0,0 0 0 0</inkml:trace>
  <inkml:trace contextRef="#ctx0" brushRef="#br1" timeOffset="-178044.19">2121 14838 1143 0,'0'0'0'16,"0"0"0"-16,0 0 0 0,0 0 12 16,0 0 2-16,0 0-2 0,-4-15 2 0,4 15-7 15,0-4 1-15,-4 3 0 0</inkml:trace>
  <inkml:trace contextRef="#ctx0" brushRef="#br1" timeOffset="-177870.7">2034 14701 1192 0,'0'0'0'0,"0"0"0"16,0 0 0-16,0 0 14 0,0 0 0 0,-13-16 1 15,7 14 0-15,4-1-8 0,2 0 2 0,0 1 0 16,0-1 0-16,0 0 15 0,-3 1 1 0,1 1-1 0</inkml:trace>
  <inkml:trace contextRef="#ctx0" brushRef="#br1" timeOffset="-177713.31">1933 14587 1030 0,'0'0'0'0,"0"0"0"0,-3 1 0 0,-2 1 10 16,5-2 1-16,0-2-1 0,0-1 1 0,-3 0-4 16,3 1 0-16,0 1 0 0,0-1 0 0,0 1 12 15,0-1 1-15,0 0-1 0</inkml:trace>
  <inkml:trace contextRef="#ctx0" brushRef="#br1" timeOffset="-177565.1">1799 14542 1117 0,'-3'2'0'0,"3"0"0"16,-1-4 0-16,-2 0 4 0,3 1-1 0,3 1 0 16,-2 0 1-16,2 0-2 0,-3 0 1 0,0 0 0 15</inkml:trace>
  <inkml:trace contextRef="#ctx0" brushRef="#br2" timeOffset="-107365.09">4080 14406 602 0,'0'0'0'0,"0"0"0"16,0 0 0-16,0 0 27 0,0 0 1 0,0 0-1 0,0 0 1 16,0 0-16-16,0 0 2 0,0 0-1 15,0 0 1-15,0 0 25 0,0 0 0 0,0 0 1 0,0 0 0 16,0 0-24-16,0 0-1 0,0 0 1 0,0 0 0 16,-17 5 25-16,6-2 2 0,1 0 0 0,-3-1-1 15,-3 1-26-15,4 0 0 0,2 0-1 0,-1 1 2 0,-2-3-13 16,4 1-1-16,1-1 0 0,0 1 2 15,-4-2-3-15,6 1 2 0,-2 3-2 0,-5-4 1 16,2 1 9-16,2 1 1 0,4-2-1 0,-3-2 2 0,-5 2-7 16,2 2 1-16,1-2 0 0,2-2 0 0,1-1 16 15,-1 1-1-15,3 2 1 0,-3 0-1 0,5 0-11 16,1 0 0-16,-3 0 0 0,2 0 1 0,-2 0 1 0,5 0 2 16,-3 0 0-16,-2 0-1 0,2 0-6 15,2 0 0-15,1 0 0 0,-4 0 0 0,0 0 11 0,0 0 2 16,3 0-2-16,1 0 1 0,0 0-11 15,-3 0 2-15,3 0-1 0,-4 0 0 0,3 0 20 0,1 0 1 16,1 0-1-16,3 0 2 0,-4 0-20 0,3 0 2 16,-3 0-1-16</inkml:trace>
  <inkml:trace contextRef="#ctx0" brushRef="#br2" timeOffset="-105666.33">5505 14381 1255 0,'0'0'0'15,"0"0"0"-15,0 0 0 0,0 0 94 0,0 0 1 0,0 0-1 16,0 0 1-16,0 0-78 0,0 0 0 16,0 0 0-16,0 0 1 0,0 0 60 0,0 0 1 0,-13 5 0 15,13-5-1-15,0 0-60 0,0 0 0 0,0 0 0 16,0 0 0-16,0 0 2 0,0 0 1 0,0 0 1 15,-6 1-1-15,-2 2-10 0,-1 1 1 0,1-1-1 16,-2 1 0-16,-6 4-4 0,-1 0-1 0,1-1 1 16,3-6 0-16,0 2-3 0,0 1 1 0,1-1-1 15,-4-3 2-15,-2 1-4 0,2 2 2 0,0-1-1 16,-1-4 0-16,1 4 0 0,3 1-1 0,0-3 0 16,1-1 1-16,2-1 0 0,-1 2-1 0,6 2 0 0,-3-6 0 0,-1 3 0 15,5-1 0-15,0 1-1 0,0 1 1 0,0 0-1 16,-1 0 0-16,-2 0 0 0,6 0 2 15,-2-3-2-15,1 1 0 0,2 2 0 0,-3 0 1 16,3 0-1-16,-3 0 1 0,1 0-1 0,2 0 0 0,0 0 0 16,0 0 0-16,0 0 0 0,-3 0 0 0,3 0 2 15,-3 0 0-15,1 0-1 0,2 0 2 0,0 0-2 16,0 0 0-16,0 0 0 0,0 0 1 0,-3 0 7 16,1 0 0-16,2 0 0 0,0 0 1 0,0 0-4 15,0 0 0-15,0 0-1 0,0 0 2 0,0 0 8 16,0 0 0-16,0 0-1 0,0 0 1 0,0 0-7 15,0 0 0-15,0 0 0 0,0 0 1 0,-3 0 7 0,3 0 1 16,-3 0-1-16,3 0 1 0,0 0-8 16,0 0 0-16,0 0 0 0,0 0 0 0,0 0 6 0,0 0-1 0,0 0 1 15,0 0 1-15,0 0-8 16,0 0 1-16,0 0-1 0,0 0 1 0,0 0 4 0,0 0-1 16,0 0 0-16,0-2 2 0,0-2-7 0,0-1 1 15,0 0-1-15,3-3 1 0,0-1 1 0,2 1 1 0,0 1 0 16,-2-2 0-16,-1-4-4 0,1 2 1 0,0 2-1 15,3-6 1-15,2-5 1 0,0 3 1 0,-3 2-1 16,2 3 1-16,-3 2-5 0,1 2 2 0,0-1 0 16,3-1 0-16,-5 2-1 0,2 2 2 0,-5 3 0 15,3-4 0-15,2 1-4 0,-5 3 2 0,1 0 0 16,3 1-1-16,-4 1 0 0,3-1-1 0,-3 0 1 0,0 2 0 16,0-3-1-16,0 2-1 0,0-1 0 0,0 2 2 15,0 0-2-15,0 0 2 0,0 0-2 0,0 0 2 16,0 0-3-16,0 0 1 0,0 0 1 15,0 0-1-15,0 0-1 0,0 0 2 0,0 0-2 0,0 0 1 16,0 0-1-16,0 0 1 0,-3 2-1 0,-1 2 0 0,3 0-1 16,-4 2 2-16,-3 0-1 0,2 4 0 0,-1-1-1 15,1-1 1-15,1 0 0 0,0 5 0 0,-3-4-1 0,4-2 0 16,0-3 0-16,0 9 1 0,-1 0-1 16,0-2 1-16,-3-3-1 0,2 4 0 0,-1-1 0 0,1-1 0 15,1-2 0-15,0 1 0 0,1-2-1 0,-3-4 1 16,6 0 1-16,-3 2-1 0,4-2-1 0,0-2 1 15,-1 3-1-15,-2-3 1 0,3 1-1 0,0 1 1 16,0-1-1-16,-4 1 1 0,3 0-1 0,1 0 0 0,-3 0 0 16,1 2 1-16,2 1-1 0,0-1 0 0,0-3 0 15,0-1 1-15,0 2-1 0,0 1 0 0,0-1 0 16,0-2 2-16,0 2-2 0,0 1 0 0,0-1 0 16,0 0 1-16,0 0-1 0,0 0 0 0,0 0 0 15,0 2 1-15,0 2-1 0,0-1 0 0,0-1 0 16,2 1 1-16,6 2-1 0,-5 0 0 0,2-2 0 15,-1 0 0-15,1 1 0 0,2-1 0 0,-3 0 0 16,1 2 0-16,3 0 0 0,0-1 0 0,0-4 0 16,-2 5 0-16,6 1 0 0,-3 1 0 0,-2-2 0 15,-1 1 0-15,0-3 0 0,1-2 0 0,-1 0 0 16,2 0 0-16,-3 0 0 0,3-1 0 0,-3-3 0 16,-4 2 0-16,2 0-1 0,1-1 1 0,-3 1 0 0,2 1 0 15,0-1-1-15,-1-2 1 0,1 0 0 16,2 3 0-16,-5-2-1 0,0 1 1 0,0 1 0 0</inkml:trace>
  <inkml:trace contextRef="#ctx0" brushRef="#br2" timeOffset="-97214.46">5966 14311 12 0,'0'0'0'0,"0"0"0"0,0 0 0 15,0 0 0-15,0 0 0 0,0 0 0 0</inkml:trace>
  <inkml:trace contextRef="#ctx0" brushRef="#br2" timeOffset="-96998.02">5920 14330 489 0,'0'0'0'16,"0"0"0"-16,0 0 0 0,0 0 8 0,0 0-1 15,0 0 1-15,0 0 1 0,0 0-3 0,0 0 0 16,0 0-1-16,0 0 1 0,0 0 26 0,0 0 2 15,0 0-1-15,-16 7 0 0,16-6-19 0,0 1 0 16,0-2 1-16,0 0-1 0,0 1-3 0,0 1 0 16,0-1-1-16</inkml:trace>
  <inkml:trace contextRef="#ctx0" brushRef="#br2" timeOffset="-96847.8">5850 14318 577 0,'0'1'0'0,"0"1"0"16,0-2 0-16,0 0 3 0,0 0 0 0,0 0-1 0,-4 1 2 16,4 1-2-16,0-1 0 0,0 1 0 15</inkml:trace>
  <inkml:trace contextRef="#ctx0" brushRef="#br2" timeOffset="-96665.52">5779 14330 653 0,'0'0'0'0,"0"0"0"0,-1 2 0 0,1-1 4 0,-3-1 2 16,1 0-2-16,2 4 2 0,-3-4-3 16,3 1 2-16,0 1-2 0,0-2 2 0,-3 0 0 0,1 0 1 15,2 0-1-15,0 0 1 0,0 0-3 0,0 0 2 16,0 0-1-16</inkml:trace>
  <inkml:trace contextRef="#ctx0" brushRef="#br2" timeOffset="-96514.49">5685 14349 564 0,'0'0'0'0,"0"0"0"15,-3 2 0-15,-2-2 2 0,1-2 2 0,0 1-1 0</inkml:trace>
  <inkml:trace contextRef="#ctx0" brushRef="#br2" timeOffset="-96365.18">5607 14368 728 0,'0'0'0'0,"0"0"0"0,-1 2 0 0,1-1 5 16,0-1 2-16,0 0-1 0,0 2 0 0,0 0-1 16,0-1-1-16,0-1 1 0</inkml:trace>
  <inkml:trace contextRef="#ctx0" brushRef="#br2" timeOffset="-94829.55">3617 14425 1130 0,'0'0'0'0,"0"0"0"0,0 0 0 15,0 0 9-15,0 0 0 0,0 0-1 0,0 0 3 16,0 0-6-16,0 0 2 0,0 0-1 0,-15 10 0 16,15-10 14-16,0 1 2 0,-3 1-2 0,3-1 1 0,-3-1-9 15,1 0-1-15,2 0 0 0,-3 0 0 0,1 0-2 16,2 0 1-16,0 0-1 0</inkml:trace>
  <inkml:trace contextRef="#ctx0" brushRef="#br2" timeOffset="-94681.43">3540 14406 841 0,'0'0'0'16,"0"0"0"-16,0 0 0 0,-3 2 11 0,1-1 1 0,2 1-1 16,-3 1 1-16,3-3-5 0,0 2 1 0,0-1-2 15</inkml:trace>
  <inkml:trace contextRef="#ctx0" brushRef="#br2" timeOffset="-94481.59">3419 14436 740 0,'0'0'0'0,"0"0"0"0,0 0 0 0,0 0 6 16,-3 0-1-16,3 0 1 0,0 0 0 16,0 0-3-16,0 0 1 0,0 0 0 0</inkml:trace>
  <inkml:trace contextRef="#ctx0" brushRef="#br2" timeOffset="-94296.39">3323 14436 878 0,'0'0'0'15,"0"0"0"-15,0-1 0 0,-1 1 4 0,-3 0 0 0,4 0 1 16,-3 0-1-16,2 0-1 0,1 0 1 16,0 0-1-16,0 0 0 0,-4 0 4 0,4 0 1 0,-1 0 0 15,-2 0 0-15,3 0-4 0,0 0 2 16,0 0-1-16</inkml:trace>
  <inkml:trace contextRef="#ctx0" brushRef="#br2" timeOffset="-94131.56">3264 14436 766 0,'0'0'0'0,"0"0"0"0,0 0 0 16,0 0 11-16,0 0 0 0,0 0 1 0,0 0-1 15,0 0-4-15,0 0 0 0,0 0 0 0</inkml:trace>
  <inkml:trace contextRef="#ctx0" brushRef="#br2" timeOffset="-93855.56">3181 14425 866 0,'0'0'0'16,"0"0"0"-16,-1 0 0 0,-2 2 8 0,3-1 1 15,-5-1 0-15,2-1 0 0,1-1-4 16,2 2 1-16,-3 2-1 0,3-1 2 0,-3-1 10 0,1 0 0 0,2 0 0 16,0 0 0-16,0 0-9 0,0 0 3 15,0 0-1-15,0 0 0 0,0 0 2 0,0 0 0 16,0 0 1-16,0-1-1 0,0-2-4 0,0-1 0 15,0 3 0-15,0-1 0 0,0 1-4 0,0-1 1 0,0 2-1 16,0-3 2-16,0 1-3 0,0 1 0 0,0 1 1 16,0 0 0-16,0 0-1 0,0 0 0 0,0 0-1 15</inkml:trace>
  <inkml:trace contextRef="#ctx0" brushRef="#br2" timeOffset="-93697.56">3156 14406 515 0,'0'0'0'0,"0"0"0"0</inkml:trace>
  <inkml:trace contextRef="#ctx0" brushRef="#br2" timeOffset="-93481.24">3177 14362 803 0,'0'0'0'15,"0"0"0"-15,0 1 0 0,0 1 1 0,0-2 1 0,0 0 1 16,0 0-1-16,0 0-1 0,0 0 1 15,0 0-1-15,0 0 2 0,0 0 0 0,0 0 0 16,0 0 1-16,0 0 0 0,0 0-2 0,0 0 2 0,0 0-1 16,0 0 1-16,4 0-2 0,3 0 1 0,-6-2-1 15</inkml:trace>
  <inkml:trace contextRef="#ctx0" brushRef="#br2" timeOffset="-93314.08">3272 14272 515 0,'0'0'0'0,"0"0"0"0,0 0 0 0,0 0 3 15,0 0 0-15,0 0 1 0,0 0-1 0,0 0-1 16,0 0 1-16,0 0-1 0,0 0 1 0,5 0 4 16,-2 0 1-16,-3 0 0 0</inkml:trace>
  <inkml:trace contextRef="#ctx0" brushRef="#br2" timeOffset="-93153.81">3298 14221 552 0,'0'0'0'16,"0"0"0"-16,0 0 0 0,3-2 0 0,2-1 0 0,-5 0 0 15</inkml:trace>
  <inkml:trace contextRef="#ctx0" brushRef="#br2" timeOffset="-92952.87">3328 14164 501 0,'0'0'0'0,"0"0"0"0,0 0 0 0,0 0 0 15,0 0 1-15,0 0-1 0,0 0 1 16,0 0-1-16,0 0 0 0,0 0 0 0</inkml:trace>
  <inkml:trace contextRef="#ctx0" brushRef="#br2" timeOffset="-92807.69">3298 14221 464 0,'0'0'0'0,"0"0"0"0,0 2 0 0,-3 1 0 0,1-2 0 15,2 1 0-15</inkml:trace>
  <inkml:trace contextRef="#ctx0" brushRef="#br2" timeOffset="-92630.73">3213 14337 363 0,'0'0'0'0,"0"0"0"0,0 4 0 16,0-2 0-16,0-2 1 0,0 1-1 0</inkml:trace>
  <inkml:trace contextRef="#ctx0" brushRef="#br2" timeOffset="-92447.83">3143 14381 464 0,'0'0'0'0,"0"0"0"0,0 0 0 0,-3 1 0 0,1 3 1 15,2-4 0-15,-3 0 0 16,2 0-1-16,1 0 2 0,0 0-1 0,0 0 0 0,0 0-1 0,0 0 1 16,0 0 0-16</inkml:trace>
  <inkml:trace contextRef="#ctx0" brushRef="#br2" timeOffset="-92280.82">3130 14432 476 0,'0'0'0'0,"0"0"0"16,0 0 0-16,-3 1 8 0,3 1 0 0,0-2 0 15,0 0 0-15,0 0-3 0,0 0 1 0,0 0 0 16,0 0-1-16,0 0 9 0,0 0-1 0,0 0 1 15</inkml:trace>
  <inkml:trace contextRef="#ctx0" brushRef="#br2" timeOffset="-92132.01">3213 14519 577 0,'0'0'0'0,"0"0"0"0,0 0 0 0,0 0 6 15,0 0 1-15,0 0 0 0,0 0-1 0,0 0-1 16,0 0-1-16,0 0 1 0</inkml:trace>
  <inkml:trace contextRef="#ctx0" brushRef="#br2" timeOffset="-91964.8">3264 14588 602 0,'0'0'0'15,"0"0"0"-15,0 0 0 0,0 0 6 0,0 0 0 0,0 0 0 16,0 0 1-16,0 18-3 0,0-15 1 16,0 0-1-16,-3-1 1 0,3-2 5 0,0 0 0 0,0 1 0 15,0 2 1-15,0-3-4 0,0 0 0 16,0 0-1-16</inkml:trace>
  <inkml:trace contextRef="#ctx0" brushRef="#br2" timeOffset="-91815.07">3298 14677 841 0,'0'0'0'0,"0"0"0"0,0 3 0 15,-3-1 4-15,1-2-1 0,2 0 0 0,0 1 2 0,0 1-3 16,0-1 1-16,0-1 0 0,0 0 0 0,0 0 4 16,0 0-1-16,0 0 1 0</inkml:trace>
  <inkml:trace contextRef="#ctx0" brushRef="#br2" timeOffset="-91681.84">3303 14658 752 0,'0'0'0'0,"0"0"0"0,0 3 0 0,-2 0 4 0,2-1 0 16,0-1 0-16,0 3 0 0,0-1-2 16,0-2 2-16,0-1-1 0,0 2 1 0,0 1 1 0,0-1 2 15,0-2 0-15</inkml:trace>
  <inkml:trace contextRef="#ctx0" brushRef="#br2" timeOffset="-79329.86">17569 10393 552 0,'0'0'0'15,"0"0"0"-15,0 0 0 0,0 0 2 0,0 0 1 16,0 0 1-16,0 0-1 0,0 0-1 0,0 0 0 15,0 0 1-15,0 0 0 0,0 0 27 0,0 0 1 16,0 0-1-16,0 0 1 0,0 0-17 0,0 0 0 16,0 0 0-16,0 0 0 0,0 0 87 0,0 0 0 15,0 0 0-15,0 0 0 0,0 0-84 0,0 0 0 0,0 0 0 16,0 0 0-16,0 0-18 0,0 0 0 16,0 0-1-16,7 44 1 0,5 21 0 0,3 0 0 0,-6 0 0 15,2-4 0-15,2 0 23 0,0-1 1 0,0 3-1 16,1 0 1-16,-3-10-12 0,0-9 0 0,2-3 0 15,1-8 2-15,-1-2 32 0,-2-9-1 0,2-2 1 16,1-4 1-16,-2-6-30 0,-3-4 1 0,2-3 0 16,2-6 0-16,-2 1 3 0,-1-1 1 0,-1-5-1 0,3-8 2 15,0-3-12-15,-1 5 1 0,-1-3 0 0,-5-2 0 16,0-3 6-16,-2 1 1 0,-2 0 0 0,3 6 0 16,-1-4-8-16,-2 0 0 0,1 1 0 0,1 2 0 0,-1 1 21 15,-1 5-1-15,-1 2 0 0,0 0 2 16,0 2-19-16,0 4 2 0,0 2-2 0,0 0 2 0,4 2 14 15,-3-2 0-15,2 0 0 16,0 3 2-16,-1 2-18 0,3 1 1 0,1 0-1 0,4 12 1 16,3 4 16-16,-1-1 1 0,1-7 0 0,0 0 0 15,1-3-18-15,-1-3 2 0,0-3-2 0,4 3 2 0,-1-5 12 16,-2-5 1-16,2 1-1 0,2-2 1 0,-2-2-16 16,-3-3 2-16,-2-5-1 0,-2 1 1 0,2-3 7 0,-1-2 0 15,-5-2 1-15,-2-8 0 0,-1 3-11 16,-2 4 1-16,-2-4-1 0,-1-5 1 0,1 6 6 0,-1 4 0 15,-2-2 0-15,0 2 0 0,5-5-8 0,-3 2 0 16,0 2 0-16,-2 1 0 0,1-4 4 0,-1 1 0 0,-3 0 1 16,-5-2 0-16,7 1-7 0,-1 0 1 15,-5 0-1-15,-1-6 1 0,5 9 3 0,1 4-1 0,3-3 0 16,2-2 0-16,-1 7-4 0,3 6 1 0,3 0-1 16</inkml:trace>
  <inkml:trace contextRef="#ctx0" brushRef="#br2" timeOffset="-78756.02">18403 10109 1457 0,'0'0'0'16,"0"0"0"-16,0 0 0 0,0 0 60 0,0 0-1 16,0 0 1-16,3 54 0 0,3-8-43 0,1-3 1 15,1 3 0-15,-3 0 0 0,3 4 46 0,1 4 1 0,-1 8-1 16,-2-4 1-16,1-2-47 16,-1-12 0-16,1 2 0 0,-1-6 0 0,-1-1 12 0,0-4 2 0,-1-2-1 15,1-4 0-15,0-5-17 0,1-5 0 0,-3-4 0 16,4-2 1-16,1-7-5 0,-2-2 0 0,-1-4 0 15,0-4 0-15,-1-4-4 0,1 4 0 0,-2-4 1 16,10-19 0-16,0-2-2 0,-2 2 1 0,0 4 0 16,4-6 0-16,-3 9-2 0,-4 2 0 0,2-1 1 15,1 3-1-15,-1 2 0 0,-2 5-1 0,-5 2 0 16,3 3 1-16,1 2-2 0,-3 0 1 0,1 2-1 0,-3 5 2 16,1-2 8-16,0 2 1 0,0-2-1 0,2 7 1 15,1 2-5-15,1 1 0 0,-6 0 0 0,4 9 0 0,2 0 10 16,-3-3 0-16,0-3 0 15,2-3 1-15,0-6-9 0,-1 1 0 0,0 0 0 0,6 2 1 16,-1-2 11-16,-1-4 0 0,-3 0-1 0</inkml:trace>
  <inkml:trace contextRef="#ctx0" brushRef="#br2" timeOffset="-78382.34">18951 10836 1909 0,'0'-2'0'16,"0"-1"0"-16,-5-6 0 0,1 1 71 0,-1 3 0 15,5 0 0-15,0 1 0 0,-2 0-53 0,2 3 0 16,0-1 0-16,0 1 0 0,0 1 44 0,0 0 1 16,0 0 0-16,0 0-1 0,0 1-44 0,2 1 0 15,3-1 0-15,3 4 0 0,8 3 17 0,1 0 1 16,1-3-1-16,-1-7 1 0,-1-3-22 0,-3 2 1 0,-4-2-1 16,3-9 2-16,0 3-8 0,-1 2 0 0,1-1 0 15,-1-3 1-15,0-1-4 0,-2 3 1 0,-1 0 0 16,-4-5-1-16,0 4 0 0,-4-1 0 0,2 5 0 15,1-2 0-15,-3 1-1 0,-3 3 0 16,1 2 0-16,-4 4 0 0,0-4-2 0,-1 1 2 0,1 1-1 16,-10 2 0-16,-5 2 0 0,-1-1-1 0,3 5 0 0,-2 2 1 15,4 2 0-15,4 1-1 0,-2 5 0 16,3 6 2-16,-3-1-3 0,4-2 1 0,5 1 0 0,1 1 0 16,2 2 3-16,3 1-1 0,1 0 1 0,6-2-1 15,2-4 0-15,1-1-1 0,0 0 0 0,-1 4 1 16,4-7 1-16,1-3 1 0,1-3 0 0,2-5-1 15,1 1-1-15,1-6 0 0,0-1 1 0,2-2-1 0,1-3 3 16,-3-1 0-16,-1-2-1 0</inkml:trace>
  <inkml:trace contextRef="#ctx0" brushRef="#br2" timeOffset="-77933.2">19294 10600 1897 0,'0'0'0'16,"0"0"0"-16,0 16 0 0,0 0 70 0,0 1 0 0,3 4 1 16,0 4 0-16,2-1-53 0,0 0 0 0,-5-1 0 15,3 3 0-15,2-3 62 0,-5 3 1 0,3-1 0 16,2 0 0-16,1-4-63 0,0-4 0 0,2-4 0 15,2 0 0-15,-2-5 27 0,-2-4-1 0,1 0 1 16,1-4 0-16,-4-2-29 0,1 0 1 0,-2 2 0 16,4-8-1-16,1 1-9 0,0-1 1 0,-2-2 0 15,2-9 0-15,3 2-4 0,0 2 2 0,-3 1-1 16,-1 0 1-16,-4 1 2 0,0 4 1 0,0-2 0 16,2-7 0-16,0 1-4 0,-3 3 1 0,-2-1 0 0,0 0 0 15,-4-6 6-15,3 0 0 0,1-1 0 0,0 0 1 16,1 1-7-16,6 1 2 0,4 2 0 0,6 1 0 15,-2 3 4-15,-6 7 2 0,1 6-2 16,1 1 2-16,-1 1-7 0,-7 6 1 0,2-4 0 0,1 14 1 0,3 4 3 16,1-2 1-16,-7-2-1 0,7 4 2 15,-1 0-7-15,-1-2 1 0,0 0 0 0,3-4 0 0,1 3 2 16,-4 1 1-16,0-2-1 0,3-4 2 0,-5 1-6 16,0-1 1-16,2-4 0 0,-1-6 1 0,1 1 0 15,-2-1 1-15,1 0-2 0</inkml:trace>
  <inkml:trace contextRef="#ctx0" brushRef="#br2" timeOffset="-77448.9">20626 10581 2248 0,'0'0'0'0,"0"0"0"0,0 0 0 0,0 0 70 15,-19 10 1-15,6-6-1 0,-2 12 1 0,-5 0-53 16,1 1 0-16,2 4 0 0,1 3 0 0,-2-2 62 0,1-3-1 15,1 5 1-15,3 1 1 0,-1 2-63 16,3 1 0-16,4-1 0 0,6-1 0 0,-3-1 23 0,4-3 1 16,4-1-1-16,0 1 1 0,1-3-27 0,0-8 1 15,6-2 0-15,2-1 1 0,0-4-14 0,-1-6 1 16,4-3 1-16</inkml:trace>
  <inkml:trace contextRef="#ctx0" brushRef="#br2" timeOffset="-77133.27">20886 10657 1758 0,'0'0'0'0,"0"0"0"16,0 0 0-16,0 0 57 0,-21 8 2 0,13-6-2 15,-7 9 1-15,-3 1-41 0,-4 1 1 0,1 1 0 16,3 0 0-16,4 5 51 0,3 2 2 0,-2-4 0 16,0 1 0-16,4 4-54 0,1-1 1 0,3-1 0 0,2 4 0 15,3-2 17-15,3-3 1 0,-1 2-1 16,4-4 1-16,2-1-22 0,2-5 1 0,2-3-1 0,7 1 2 15,1-5-7-15,-3-6 0 0,4-1 0 0,1-3 0 16,-3-4-3-16,-3-3 0 0,0-2 0 0,2-6 1 0,-2 2-2 16,-8 3 2-16,1-1 0 0,1-7 0 15,-2 7-3-15,-4 1 1 0,0 0-1 0,-6-5 1 16,-1 5-1-16,-2 7 2 0,-1-4-1 0,3 4 1 0,-1 2-3 16,0 1 2-16,-3 5-2 0,-1-6 2 0,-1-2 2 15,2 1 1-15,3 3 0 0,-6-6 0 0,-3 1-3 16,0-1 0-16,2 5 1 0,-1-2-1 0,4 0 4 0,3 2 0 15,0 1 0-15,2 0 1 0,4-1-4 16,3 4 1-16,-3 2-2 0</inkml:trace>
  <inkml:trace contextRef="#ctx0" brushRef="#br2" timeOffset="-74754.5">21213 10644 602 0,'0'0'0'0,"0"0"0"16,0 0 0-16,0 0 112 0,0 0 1 0,0 0-1 15,0 0 1-15,0 0-97 0,0 0 0 0,0 0-1 16,-18-6 2-16,17 8 15 0,-1-1-1 0,2 2 0 15,-3 2 2-15,1 3-20 0,1 2 2 0,-1 2-2 16,1 12 2-16,1 4 5 0,3-1 0 0,0-3 1 0,3-2-1 16,2 2-10-16,-1-3 1 0,-1-1 0 15,4 1 1-15,-2-2-1 0,0-2 0 0,-2-6 0 0,5 2 0 16,-3-5-4-16,-2-5 1 0,1-3-1 0,-1 0 1 16,1-3-2-16,-3 0 2 0,1 0 0 0,2-10 0 15,2-6-4-15,1 0 2 0,-2 1 0 0,3-5-1 0,-6 4 3 16,-1 1 1-16,3-1-1 0,-1-3 1 0,-3 3-3 15,0 3-1-15,2 4 1 0,3-4-1 0,-3 2 16 16,-2 2 0-16,2-2-1 0,-5 2 1 0,3-1-11 0,0 3 2 16,-1 2-1-16,-2-1 0 0,0 6 23 0,0-2 1 15,0 2-1-15,0 3 1 0,0-3-20 16,0 1-1-16,0 2 1 0,0 5 1 0,0-4 21 0,0 3 1 16,0-1-1-16,5 14 1 0,-1 10-23 15,4 0 0-15,-3 0 1 0,2-6 0 0,2-1 13 0,-1-4 1 16,5-2 1-16,-5-1-1 0,3 1-17 0,3-3 1 15,-4-1-1-15,3-10 2 0,-2 1 8 0,-2 2 1 16,-1 1 0-16</inkml:trace>
  <inkml:trace contextRef="#ctx0" brushRef="#br2" timeOffset="-74340.38">21650 10595 1608 0,'0'0'0'0,"0"0"0"0,0 0 0 15,-2 16 64-15,-1-3 1 0,1 1-1 16,1 7 1-16,-3-4-47 0,1 0 0 0,3 1 0 0,0-1 0 16,0-1 39-16,2-2 0 0,-2 2 0 0,1 2 0 15,3-6-40-15,-3 1 1 0,4-2 0 0,-2-1 0 0,4-4 15 16,-3-1-1-16,3-1 1 0,-6 0 0 15,1-4-19-15,0 0 1 0,1 1-1 0,3-4 1 0,2-2-7 16,-2-1 1-16,-1 3-1 0,3-10 1 16,3-3-3-16,0-1 0 0,-1 1-1 0,1 0 2 0,-1 0-1 15,-4 4-1-15,1-4 1 0,0 5 1 0,3 0-4 16,-4 1 1-16,-1 2 1 0,2 2-1 0,-1 6 0 0,-3-3 0 16,-1 0 1-16,1 1-1 0,0-1 0 0,-1 3-1 15,-2 3 0-15,1 0 1 0,4 3 5 0,-3-1 0 16,-1-2 0-16,1 12 0 0,1 4-4 0,2 0 2 15,-5-2-1-15,1 2 0 0,3-2 8 0,-1 1-1 16,-2-4 1-16,3-1 0 0,0 3-6 0,1-5 1 16,-2-2-1-16,5-4 1 0,-1 3 6 0,1 0-1 15,0-3 1-15,0-2-1 0,0-6-6 0,-2-1 1 0,0 3 0 16</inkml:trace>
  <inkml:trace contextRef="#ctx0" brushRef="#br2" timeOffset="-74087.82">22179 9967 2023 0,'0'0'0'0,"0"0"0"0,0 16 0 16,-3 12 62-16,-1 2-1 0,3 7 1 0,1 23 1 15,0-5-46-15,0-3 1 0,0 1 0 0,0-3 0 0,0 6 56 16,0-7 1-16,0 1 0 0,1 6 0 15,4-7-57-15,2-11 0 0,-6 2 0 0,7-9 0 0,3 4 10 16,-1-5 1-16,-2-6 0 0,-2-2 1 0,4-5-17 16,-1-1 0-16,-1-5 1 0,-1 0-1 0,-1-3-7 15,-1-1 1-15,0-3-2 0,-1 0 2 16,0-3-2-16,-3-1-1 0,4 0 1 0</inkml:trace>
  <inkml:trace contextRef="#ctx0" brushRef="#br2" timeOffset="-73836.66">21930 10551 1670 0,'0'0'0'0,"0"0"0"16,0 0 0-16,0 0 49 0,-14-10-1 0,14 12 0 15,0-2 0-15,0 0-31 0,0 3 0 0,0-3 0 16,8 7 0-16,12 2 64 0,6-1 1 0,1 0-2 15,8-2 2-15,-5-1-64 0,-4-2 0 0,-4 0 0 16,1-3 0-16,-1 2 27 0,-1-1 0 0,1 1 0 16,0-4 0-16,-1-1-30 0,-2-3 2 0,0 4 0 0,0-1 0 15,0 0-10-15,-1-2-1 0,-2-1 1 16</inkml:trace>
  <inkml:trace contextRef="#ctx0" brushRef="#br2" timeOffset="-73665.56">22477 10469 1884 0,'0'0'0'0,"0"0"0"0,0 0 0 16,0 0 39-16,0 20 1 0,-2-17 1 0,-1 35-1 0,-3 0-24 15,1-3 0-15,-1-5-1 0,2 2 1 0,1-4 42 0,0-7 1 16,1 1-1-16,4-1 0 0,-4-2-41 16,1-3 1-16,4-4 0 0,3-4 0 0,2 0 14 0,-3-5 0 15,3 2 1-15</inkml:trace>
  <inkml:trace contextRef="#ctx0" brushRef="#br2" timeOffset="-73499.48">22509 10078 1871 0,'0'0'0'0,"0"0"0"15,0 0 0-15,0 0 46 0,-16 3 1 0,13 0 1 16,-2 11-1-16,-2 4-32 0,3-1 2 0,2 2 0 15,-1 11 0-15,3-5 40 0,0-7 2 0,0 1-1 16,5 5 0-16,3-7-41 0,0-4 1 0,3-2 0 16</inkml:trace>
  <inkml:trace contextRef="#ctx0" brushRef="#br2" timeOffset="-73166.17">22681 10462 1897 0,'0'0'0'0,"0"0"0"0,0 0 0 0,0 35 45 16,0-14 0-16,0 2 0 0,0 4 1 0,0 0-30 16,0-3 0-16,0 1 1 0,0 4 0 0,1-5 40 15,3-5 2-15,-3 0-2 0,2-4 1 0,2-2-41 16,0-5 1-16,1 0 0 0,-2-6 0 0,0-1 30 0,1-1 2 16,-2 0-1-16,4-3 0 0,4-2-32 0,-5-1 0 15,1 1 0-15,5-11 0 0,6-4-14 0,-1-2 0 16,-1-1 1-16,-1 3 0 0,-3 4-2 0,-2 2 2 15,-2 1-2-15,0 2 1 0,0-2 6 16,-2 1 1-16,-3 1 1 0,2-1-1 0,0 6-5 0,-3 3 2 16,1 0 0-16,-2 1-1 0,1 2 9 0,1 2 1 15,-3-2-2-15,0 3 2 0,0 2-7 0,0 1 0 0,0-1 0 16,0 11 0-16,3 4 7 0,-1 1-1 0,-2-1 1 16,2 3 1-16,1-4-8 0,0-7 0 0,-1 4 0 15,1-2 1-15,0-6 6 0,0-1-1 0,2 0 1 16</inkml:trace>
  <inkml:trace contextRef="#ctx0" brushRef="#br2" timeOffset="-72554.63">23267 10608 1784 0,'0'0'0'0,"0"0"0"0,0 0 0 16,0 0 70-16,0 0 1 0,0 0 0 0,0 0 0 16,0 0-53-16,0 0-1 0,0 0 1 0,-17 0 0 15,7 2 47-15,-1-2 1 0,-2 0-1 16,-3 6 1-16,-1 2-48 0,1 0 0 0,5 4 0 0,3-1 0 16,3 1 19-16,2-3 1 0,0 2-1 0,0 8 1 15,3-3-23-15,1-3 0 0,4-4 1 0,1 4 0 16,1-4-8-16,-1-1-1 0,2-1 1 0,5-1 1 0,3-1-3 15,-5-2 0-15,2-3-1 0,6-3 1 0,-2-1 1 0,-4 1-1 16,1-1 1-16,-6-6 0 0,2 5-3 16,-4 4 1-16,1-1-1 0,-3-3 2 0,1 1-2 0,-2 0 1 15,1 4-1-15,-4-3 2 0,1 2-3 0,-1 1 1 0,0 0-1 16,0 0 1-16,0 0 0 0,0 0 0 16,0 0 0-16,0 0 0 0,0 0-2 0,0 0 2 0,0 0-1 15,0 0 1-15,0 0-2 0,0 0 1 0,0 0-1 16,0 0 2-16,0 0-2 0,0 0 0 0,0 0 0 15,-1 0 1-15,1 1-2 0,-5 2 1 0,3-3 0 16,1 4 1-16,-1 5-2 0,0-1 1 0,2 0-1 16,2 5 1-16,3 4 1 0,0 2-1 0,-2-5 0 15,5 4 1-15,1 1-1 0,1 1 0 0,-1 1 0 16,6 1 0-16,-3-1 0 0,3-1 1 0,4 4-1 16,2 3 1-16,-2-3-2 0,0-4 2 0,2 4-1 0,4-2 0 15,-1-1 0-15,-2-5 2 0,2-1-1 16,5 1 1-16,-5 2-2 0,-7 1 0 0,-1-4 0 0,2 1 2 0,-4 2 1 15,-4-2 2-15,-2 1-1 0,0 0 0 16,-2-1-1-16,-6-2-1 0,-3 4 1 0,-3 1-1 0,-4-2 5 16,-4-1 0-16,-7 2 0 0,-5 2 1 15,-2-2-4-15,-4-3 1 0,-6 4-2 0,-1-3 2 0,6 0 3 16,3 1 0-16,-2-4 0 0,-2-3 2 0,2-1-6 16,7 1 1-16,3-9 0 0,1-9-1 0,3 2 3 0,6-5 2 15,-3-5-1-15</inkml:trace>
  <inkml:trace contextRef="#ctx0" brushRef="#br2" timeOffset="-71982.91">24267 10766 2035 0,'0'0'0'0,"0"0"0"0,0 0 0 16,0 0 56-16,-24-6 1 0,14 9 1 16,-1-3-1-16,-5 8-40 0,0 0 1 0,2 5-1 0,-2-2 1 0,-2 6 65 15,4 1 1-15,1-1 0 0,2-3 0 0,2 2-67 16,1 5 1-16,1 1 0 0,6 5 0 0,-1-7 29 16,0-4 1-16,2 0-1 0,5 5 2 0,2-7-33 15,-4-3 1-15,5-3 0 0,1 4 0 0,-1-4-12 16,0-6 2-16,-1-4-1 0,5-2 1 0,3 0-3 0,-4-2 1 15,-2 0-1-15,6-7 1 0,-1-7 3 0,1-3 1 16,-4 1 0-16,1 0 2 0,1 0-6 16,-2 1 2-16,1 1-1 0,-5-7 0 0,3 8 2 0,0 3 0 15,-2 0 0-15,0-4 0 0,-2 2-3 0,-3 7 1 0,-1 3-1 16,-1 0 1-16,1 0 0 0,-2 4-1 16,0 4 1-16,0-5 1 0,0 2-4 0,0-4 2 0,0 6-1 15,0 1 1-15,-2 1-2 0,1 1 1 16,1-1 1-16,1 3-1 0,2-1-1 0,1 2 0 15,-4 2 0-15,6 28 1 0,5 11-2 0,0-8 1 0,-3-6 0 16,3-4 0-16,2-7-1 0,2-7 0 0,2-6 1 16,4-2-1-16,1-4-1 0,-3-5 0 0,2-2 0 15</inkml:trace>
  <inkml:trace contextRef="#ctx0" brushRef="#br2" timeOffset="-71732.17">24810 9983 2135 0,'0'0'0'0,"0"0"0"0,-16 20 0 16,10-2 48-16,3 2 1 0,-2 5-1 0,-3 20 0 16,0 2-31-16,0-2 0 0,-1 5 0 0,2 3-1 0,6 0 45 15,-1 1 1-15,0 2-2 0,2 2 2 16,0-7-45-16,0-8 1 0,0 1 0 0,4-4 0 0,0-6 15 15,4-2 2-15,0-7 0 0,2-6 0 16,3 2-21-16,-2-2 1 0,-2-5 0 0,1-4-1 0,-1 1-7 0,1-3 1 16,-2 0-2-16,0-2 2 0,-2 0-3 0,-1-4 0 15,0 1 1-15</inkml:trace>
  <inkml:trace contextRef="#ctx0" brushRef="#br2" timeOffset="-71474.22">24535 10532 2161 0,'0'0'0'0,"0"0"0"16,-7-14 0-16,4 6 59 0,1 8 2 0,6-3-2 0,-3-1 2 16,2 1-44-16,1 2 1 0,-1-1 0 0,8-1 0 15,8 0 66-15,3 1 1 0,1 2-1 16,7 0 2-16,-1 3-70 0,-5 2 2 0,-1-3 0 0,1-1 0 15,2 4 25-15,-2 3 1 0,1 0-1 16,1-2 1-16,-1 1-28 0,-2-1 1 0,-3 0-2 0,6 1 2 16,-4-1-10-16,-4-5 1 0,1-1 0 0</inkml:trace>
  <inkml:trace contextRef="#ctx0" brushRef="#br2" timeOffset="-71204.51">25119 10564 1884 0,'0'3'0'0,"0"-3"0"0,-3 0 0 0,0 1 29 15,2 3 0-15,-6-1 0 0,-2 3 0 0,-1 2-15 16,-1 1-1-16,-3 1 1 0,-7 6-1 0,2-4 28 0,3-4-1 15,1 3 0-15,4 7 1 0,0-2-25 16,0-4-1-16,1 4 1 0,4 2 1 0,1 2 23 0,2-1 1 16,3-1-1-16,3-3 0 0,-1 6-24 15,-1-5 0-15,6-2 0 0,2-6-1 0,1 3-8 0,-2-3 1 16,1-2-1-16,7-6 0 0,-1-1-2 0,-1-4 1 0,4 0-1 16,4-11 1-16,2 2 0 0,-3-2 1 0,-6-1 0 15,3-7 0-15,-5 5-3 0,-2 2 1 0,0-4-1 16,-1 1 2-16,-2-3 0 0,-2 3 1 0,-3 2 0 15,-4 1 0-15,-1-2-3 0,-1 0 1 0,-2 2-1 16,-5 1 2-16,2 3 4 0,2 5 0 0,-3 0 0 16,-4-4 1-16,2 4-4 0,1 3 0 0,2 2-1 15,-5-4 1-15,2 7 4 0,3 4 2 0,2-1-1 16,1-2 0-16,2 1-5 0,1 3 1 0,2-2 0 16</inkml:trace>
  <inkml:trace contextRef="#ctx0" brushRef="#br2" timeOffset="-70563.13">25368 10462 1784 0,'0'0'0'16,"0"0"0"-16,0 0 0 0,0 0 67 0,0 0 0 16,0 0 1-16,2 38 0 0,1-4-50 15,0 0 0-15,-3 1 0 0,0-5 0 0,0-4 59 0,0-6 1 16,2 2-1-16,2-1 1 0,0-5-60 0,-3-4 0 15,2-2 0-15,2-5 0 0,2-2 22 0,-3 0 2 0,1-1-1 16,0-2 1-16,0-2-27 0,-2 2 1 0,0 0 0 16,5-6 1-16,2-2-10 0,-2 1 1 0,-2 3 0 15,2-4 1-15,-2-5-3 0,4 2-1 0,-4-2 1 16,2-2 0-16,0-1 1 0,-1 1 1 0,-3 1 0 16,0 3 0-16,-1 5-2 0,0 3-1 0,0-1 1 15,-1 3-1-15,1 1 3 0,-3-3 0 0,1 1 0 0,-1 4 1 16,0 1-3-16,0-3-1 0,0 1 1 0,0 11-1 15,0 5 10-15,0 2 1 0,2 2-1 0,0-1 1 16,1-4-7-16,0-3 0 0,0-5 0 0,0-4 1 0,-1 1 10 16,0 0 1-16,-1-4-1 0,6-1 0 15,1 0-10-15,-2 0 1 0,-3-1 0 0,7-6 1 0,4 0 7 16,2-1 0-16,-2 0 0 0,2-5 0 0,2 0-9 16,-7-2 0-16,0 2 0 0,2 5 2 0,-2-6 4 15,-5 1 1-15,-2 4 0 0,-1 4 1 16,0-2-9-16,-1 3 1 0,-2-1 0 0,3-1 0 0,-2 1 5 15,2 3 1-15,-1-1-1 0,0 6 1 16,-1 0-7-16,1 1 0 0,-2-1 0 0,0 5 1 0,0 3 1 16,0 1 2-16,0-2-2 0,0 9 1 0,0-5-5 15,0-3 1-15,0 0 0 0,-2 2-1 0,4-5 1 0,1-2 0 16,0 1 0-16,2-4 0 0,0 2-4 0,-2-5 2 16,2 0 0-16,3 0-1 0,-2 1 0 0,-1-1-1 15,0 0 1-15</inkml:trace>
  <inkml:trace contextRef="#ctx0" brushRef="#br2" timeOffset="-70097.29">26030 10386 2161 0,'0'0'0'0,"0"0"0"16,0 0 0-16,0-19 75 0,0 16 0 0,0 2 0 15,0-3 1-15,0 1-58 0,0 2-1 0,0 1 1 16,0 0 0-16,0 0 54 0,0 0 0 0,0 0 0 16,-2 1 1-16,-1 2-55 0,0 1 0 0,-1-1 0 0,-8 11 0 15,-6 10 18-15,1 1-1 0,1 0 1 16,6-4 0-16,4-2-21 0,3-2 1 0,-2-1-2 0,2-3 2 16,3-4-9-16,1 1-1 0,2-2 1 0,2-3 1 15,2 2-4-15,-3 1 2 0,-1-8-1 0,2 4 0 0,3 0-2 16,-1 1 1-16,-1 0-1 0,4 3 2 15,2 0-3-15,1-2 1 0,-2-1 0 0,5 3 0 0,0 0-2 16,-2-2 1-16,1-1 1 0,1 3-1 0,-4-1-1 16,-2 0 1-16,0-2-1 0,1-2 2 0,0 1-2 0,-5 1 0 15,-1 0 0-15,0 3 1 0,-2-3-1 0,-1-2 0 16,-1 0 1-16,1 2-1 0,-2 3 0 0,0 0 0 16,0-8 0-16,-2 0 0 0,-1 1-1 0,0 2 1 15,1 0 0-15,-9 2 0 0,-11 8-1 0,-2 1 2 16,2-1-1-16,1-8 0 0,5-1-1 0,5 1 1 0,1-2 0 15,4-6 0-15,3 3-1 0,1 3 1 0,2-3-1 16,0-3 1-16,0 1-1 0,0 1 2 0,0-1-2 16,3 1 1-16,5 1-1 0,2 0 0 0,-2 0 0 15</inkml:trace>
  <inkml:trace contextRef="#ctx0" brushRef="#br2" timeOffset="-69913.67">26348 10792 2098 0,'0'0'0'0,"0"0"0"0,0 0 0 16,-8 33 48-16,4-9 2 0,-1-4-2 0,-3 10 1 16,0 2-32-16,0-2 0 0,0 0 0 15,0 3 0-15,3-4 45 0,2-9 2 0,-2-2 0 0,0-2 0 16,2-5-46-16,2-5 0 0,1-3 0 0</inkml:trace>
  <inkml:trace contextRef="#ctx0" brushRef="#br2" timeOffset="-69265.83">27139 10632 1784 0,'0'0'0'0,"0"0"0"0,0 0 0 0,-24 9 50 0,10-2 1 16,-4 0-1-16,-1 6 1 0,-3-2-34 16,1 0-1-16,2 4 1 0,1 2 1 0,1-1 48 0,1 1 1 15,0 2-1-15,-2-1 0 0,6-3-48 0,4 6 0 16,1 0 0-16,6-7 0 0,1 2 18 0,3 3 0 16,3-2 0-16,4 2 1 0,1-3-23 0,2-5 2 0,1 0-1 15,5 0 0-15,-1-8-7 0,-2-1 0 16,4-4 0-16,6-1 0 0,1-3-4 0,-2-4 2 15,-1-1-1-15,-1-3 1 0,-6-2 1 0,-2 0-1 16,-4 1 1-16,0-8 0 0,-3 8-3 0,-3-1 1 16,-5-2-1-16,-4-2 2 0,3 2 3 0,-2 6 1 0,-4-1-1 15,-1-1 1-15,0-1-4 0,0 6 1 0,2-2-1 16,-2-2 1-16,0 2 2 0,0 3 0 0,0 2 0 16,-1-5 0-16,2 3-4 0,4 2 2 0,-2-1-1 15,-4 2 1-15,1 2 3 0,3 2 0 0,3-1 0 16,1 2 0-16,-1 0-4 0,2 2 0 0,0-1 1 15,0 2 0-15,0 1-2 0,0 0 2 0,0-4-1 0</inkml:trace>
  <inkml:trace contextRef="#ctx0" brushRef="#br2" timeOffset="-68849.11">27400 10546 1960 0,'0'0'0'0,"0"0"0"0,0 0 0 0,-1 22 26 16,-1-7 0-16,-1 2-1 0,0 10 1 0,-2-2-13 0,0-3-1 16,0 2 0-16,1 0 2 0,0-3 23 15,3-6 1-15,-1 3-1 0,1-6 1 0,-1 0-23 16,4-3 0-16,1-3 1 0,2-1 0 0,1-5 28 0,-1 0 0 15,-2 0 0-15,2-3 1 0,3 0-29 0,-2 1 1 0,0-4-2 16,7-8 2-16,3-4-8 0,0 2 1 16,-2 1 0-16,2-4 0 0,2 1-4 0,-4 2 1 0,1-1 0 15,-3 1-1-15,1 0 0 0,-2 2 1 0,0 0-1 16,2 1 1-16,-2 4-2 0,-3 2-1 0,0 1 1 16,-3 3 0-16,-3-2 5 0,-1 5 1 0,-1 2 1 15,0 1-1-15,0-2-4 0,0 1 1 0,0-1-2 16,-1 15 2-16,-1 2 8 0,2 1 0 0,0 0-1 15,0 6 2-15,0-3-8 0,0-3 1 0,0-1-1 16,3-3 1-16,2 0 8 0,1-1 1 0,-1-1 0 16,3-5 0-16,3 1-8 0,-1-1-1 0,-4-3 0 0,9-4 1 15,2 1 6-15,-1 1 0 0,-2-6-1 0</inkml:trace>
  <inkml:trace contextRef="#ctx0" brushRef="#br2" timeOffset="-68582.02">27966 9927 1909 0,'0'0'0'0,"0"0"0"0,0 0 0 0,0 0 81 0,0 0 0 16,-16 11 0-16,13 5 0 15,0 6-63-15,0 7 0 0,1 2 0 0,-1 22-1 0,1-1 77 0,1-1-1 16,-3 2 0-16,3 0 1 0,2-1-77 15,3-3 1-15,-1 5-1 0,-2 0 1 0,3-5 13 0,0-10 1 16,0-2-1-16,0-1 0 0,6-7-17 0,0-9 0 16,-3-2 0-16,3-6 1 0,1 1-9 0,-1-2 1 0,-1-3 0 15,-1-3-1-15,2-1-1 0,-1 1-1 0,-1-2 1 16</inkml:trace>
  <inkml:trace contextRef="#ctx0" brushRef="#br2" timeOffset="-68378.63">28196 10665 2060 0,'0'0'0'0,"0"0"0"15,0 0 0-15,0 0 39 0,0 0 2 0,0 0-1 16,0 0 0-16,0 0-24 0,0 0 0 0,0 0-1 0,0 0 1 16,0 0 65-16,0 0 0 0,3 28 0 0,5-7-1 15,3 0-62-15,0-1 0 0,0-4 0 0,2-8 0 16,0-2 28-16,-2 1 0 0,3-4 0 0,4-6 0 15,-1-1-30-15,-1 3 1 0,0-2 0 0,0-7-1 16,3 2-10-16,-3 2 1 0,-3-2-2 0</inkml:trace>
  <inkml:trace contextRef="#ctx0" brushRef="#br2" timeOffset="-68181.69">28577 10551 1746 0,'0'0'0'0,"0"0"0"0,0 0 0 0,0 0 53 0,0 0 2 16,0 0-1-16,-13 24 1 0,-3 9-38 15,-2 3 1-15,-2 6-1 0,-1-9 1 0,5 3 48 0,2 4 0 16,-1 3 1-16,-2 6-1 0,2-2-48 0,3-4 0 16,-3 1 0-16,-1 5 0 0,5-9 17 0,3-8 3 15,3-6-3-15,-1-2 2 0,5-5-22 0,1-5 1 16,0-1-2-16,-2-2 2 0,5-3-9 0,2-6 0 0,-2-1-1 16</inkml:trace>
  <inkml:trace contextRef="#ctx0" brushRef="#br2" timeOffset="-67780.82">29219 10538 1758 0,'0'0'0'0,"0"0"0"16,0 0 0-16,6 24 47 0,-4-8 0 0,-2 4 0 15,0 7 1-15,1 0-33 0,3-1 2 0,-4-1 0 16,-2 0 0-16,2 2 47 0,2 0 0 16,-1-2 0-16,1-4 1 0,-1 0-47 0,1-7 0 0,1-3 0 15,5-2 0-15,-3-1 14 0,-2-1 2 0,0-3-1 16</inkml:trace>
  <inkml:trace contextRef="#ctx0" brushRef="#br2" timeOffset="-67581.35">29257 10160 1897 0,'0'0'0'0,"0"0"0"0,0 0 0 15,0 0 43-15,0 0-1 0,0 0 1 0,-16 19 1 16,10-11-28-16,1 0-1 0,3-2 1 0,1 5 1 0,-1 2 48 16,1-1 1-16,1 0-1 0,3 0 1 15,2-1-48-15,-1-1 0 0,0-2 0 0,4 8 0 0,4-2 18 16,0-3 0-16,-1 0 0 0</inkml:trace>
  <inkml:trace contextRef="#ctx0" brushRef="#br2" timeOffset="-67237.93">29487 10587 1884 0,'0'0'0'0,"0"0"0"0,3 29 0 0,-3-15 52 0,-3 0 1 0,0 2 0 16,1 3 0-16,2-5-37 0,0-2 1 0,-2 2 0 16,2-2 1-16,0 0 47 0,0-5 1 0,0-2 1 15,4 3-1-15,-1-3-48 0,-2 0 0 0,-1-2 0 16,2 0 0-16,3-3 20 0,-1 2 1 0,0-1 0 15,2-1 1-15,2-3-25 0,2-2 1 0,-2 2 0 16,3-5-1-16,3-3-8 0,0 2 0 0,-2-3 0 16,0-3 1-16,1-3-4 0,-2 2 2 0,0 2-2 15,0 0 2-15,1-2 0 0,-1 3 2 0,0 4-1 0,-1 1 1 16,-3 0-4-16,0 5 2 0,-4 1-2 0,0 2 2 16,-1-3 3-16,-1 3 0 0,-1 3 0 0,2 4 0 15,1 4-3-15,-1 1-1 0,-2-1 1 0,-2 15 1 0,1 1 2 16,-1-2 1-16,2-8-1 0,0-2 1 15,0-3-5-15,2 1 2 0,1-2 0 0,5-1 0 0,1-2 3 16,-1-2 0-16,0 0 0 0,7-6 1 0,1 2-4 16,-2-1 0-16,-1 1-1 0</inkml:trace>
  <inkml:trace contextRef="#ctx0" brushRef="#br2" timeOffset="-66998.27">30186 10575 1771 0,'0'0'0'0,"0"0"0"0,0 0 0 0,0-16 67 0,-1 16 0 16,-1-5 0-16,-3-3 1 0,-3 0-50 15,-1 4 0-15,-1 0 0 0,-9 9-1 0,-2 6 67 0,1 2-1 16,-1 3 0-16,2 1 1 0,1 4-67 0,4 2 1 16,0 0-1-16,-2 4 1 0,3-4 24 0,5-2 1 15,2 1-2-15,2 0 2 0,4-1-28 0,2-4 1 0,3-1 0 16,1-6 1-16,4 2-9 0,-1-2 1 0,-2-6 0 15,4 1 0-15,2-5-4 0,-1 0 1 0,3 0-1 16,7-12 2-16,4 0 1 0,-1 5 0 0,2 0 0 16</inkml:trace>
  <inkml:trace contextRef="#ctx0" brushRef="#br2" timeOffset="-66515.16">30539 10073 2072 0,'0'0'0'0,"0"0"0"16,-4 25 0-16,0 12 55 0,-3 7 1 0,1-1 0 16,-2 3 1-16,3-7-41 0,4 1 2 0,-1 6-1 15,0 3 1-15,1 1 63 0,-1-4 1 0,-1 0-1 16,0 0 1-16,3-9-65 0,3-9 1 0,0-1 0 0,4-6 0 16,-1-1 22-16,-1 1 0 0,3-4-1 0,3-3 2 15,-2-1-26-15,-2 0 1 0,-1-5 0 0,4-7 0 16,-1 2-9-16,-2 1 1 0,-3-3 0 0,6-6 1 15,0 1-3-15,-4-3-1 0,-1 6 1 0</inkml:trace>
  <inkml:trace contextRef="#ctx0" brushRef="#br2" timeOffset="-66131.81">30775 10632 2086 0,'0'0'0'0,"0"0"0"0,0 0 0 0,0 0 65 0,0 0 0 15,0 0 0-15,0 0 0 0,-20 4-47 16,16 1 0-16,-1 0 0 0,-2 8 0 0,-2 1 66 0,1 2 0 16,3 0 0-16,4 1 0 0,-3 4-67 0,1-7 1 15,2 0 0-15,2 0 0 0,1 1 20 0,-1-3 2 16,1-2-2-16,3-4 1 0,-2-1-23 0,0 0-1 16,2-1 1-16,3-2 0 0,0-4-7 0,-2 1 0 15,1 1 0-15,2-5 1 0,4-3-4 0,0 0 0 16,-4 0 0-16,2-8 1 0,4 2-2 0,-4 3 2 15,-3-3 0-15,-3 4-1 0,-1 2-1 0,1 0-1 16,-2-1 1-16,1-4 0 0,-3 1 0 0,-1 2 1 0,0 2-1 16,0-3 1-16,2 0-3 0,1 3 2 0,0 3-2 15,-4-1 2-15,-1 4-2 0,0-1 1 0,2 3 1 16,0 3-1-16,0 1 0 0,-1 0-1 0,-1-2 0 16,-1 12 1-16,0 7-1 0,1-1 1 0,2 1-1 0,-3-7 1 15,3-4-1-15,2-2 0 0,1-2-1 0,-2 0 2 16,3 2 0-16,-1-3 1 0,-2-3-1 0,3-2 2 15,0 3-3-15,3 0 0 0,-3-2 1 0,4-4 0 16,4 0 2-16,0 2 0 0,0-1-1 0</inkml:trace>
  <inkml:trace contextRef="#ctx0" brushRef="#br2" timeOffset="-65665.53">31213 10608 1997 0,'0'0'0'16,"0"0"0"-16,0 0 0 0,0 0 79 16,0 0 0-16,-14-17 1 0,2 15 0 15,0 0-62-15,-1-2-1 0,2 4 1 0,0 4 0 0,-2 0 67 0,2 2 0 16,1 2 0-16,1 11 0 0,-4-3-68 16,0-1 1-16,3 3 0 0,6-2 0 0,-1-2 21 0,0-1 1 15,2 1-1-15,5-1 1 0,-1-6-24 0,1-2 0 0,1 3-1 16,2-3 1-16,-1 1-7 0,1-1 1 15,0-2 0-15,6-1 0 0,5 1-4 0,-3 2 1 16,-2-5 0-16,7-8-1 0,2 3 0 0,-1-1 0 0,-1-2-1 16,1-3 2-16,2-4-4 0,-4 0 2 15,-1-3-1-15,-1 2 1 0,-1-1-2 0,-1-5 2 0,-1 0-2 16,-2-5 1-16,1 0-1 0,-1-2 0 0,-2-2 0 16,1-3 1-16,-2 3-2 0,-4 2 1 0,0-1 0 15,2-3 0-15,-2 1-1 0,-3 0 0 0,-2-1 1 0,2-3-1 16,-1-5-1-16,-2 3 1 0,-1 1 1 0,0 1-1 15,0 7-1-15,3 10 1 0,-4 5-1 0,0 1 2 16,1 7-2-16,0 4 0 0,4 4 0 0,-3 6 0 0,-2 3-1 16,1 2 1-16,2 1 0 0,-1 33 0 0,0 3-1 15,-1-5 0-15,1 3 0 0,2-5 0 0,2 3 0 16,2-4 0-16,1 0 0 0,0 3 0 0,3 3-1 16,-1-4 1-16,-1-7 0 0,3-4 0 0,-2-8-1 15,-1-4 1-15,3-2 0 0,5-2 0 0,-2-4-1 16,-3-2 1-16,3-6-1 0</inkml:trace>
  <inkml:trace contextRef="#ctx0" brushRef="#br2" timeOffset="-65283.14">31653 10608 2148 0,'0'0'0'0,"0"0"0"16,0 0 0-16,0 0 75 0,0 0-1 0,-3-17 0 15,3 15 1-15,0 0-57 0,0 2 0 0,0 0 0 16,0 0 0-16,0 0 66 0,0 0 1 0,0 0 0 16,1 0 1-16,4 2-69 0,0-2 1 0,-2 0-1 15,2 3 1-15,6 0 19 0,2 0 0 0,-2-1 1 16,6-5 0-16,2-3-24 0,-1-2 2 0,0 0 0 16,-1-7-1-16,-1 1-6 0,-2 3 0 0,-1-2 0 15,0-2 0-15,-4 5-3 0,-4 2 0 0,-2 0-1 16,-4-4 2-16,-1 4-3 0,-1 3 1 0,-2 2-1 0,-1-2 1 15,-4 3-2-15,1 1 1 0,-2 1-1 0,-17 5 0 16,0 6 0-16,5 3-1 0,3 2 0 0,1-2 1 0,3 2 0 16,1 3-1-16,4 3 0 0,0 3 0 0,1-4-1 15,4 0 1-15,1 1-1 0,0 1 0 16,4-2 0-16,2-2 0 0,3-5 0 0,0-3 0 0,4 0-1 16,2-6 1-16,0 0 1 0,4-2-1 0,3 0-1 15,1-1 1-15,1-4 0 0,5-1 0 0,2-3-1 16,-4-1 1-16,0-4-1 0</inkml:trace>
  <inkml:trace contextRef="#ctx0" brushRef="#br2" timeOffset="-64356.54">17665 11800 1318 0,'0'0'0'16,"0"0"0"-16,2 32 0 0,1 9 31 0,1-1 2 16,-4 2-2-16,4 3 2 0,0 5-20 15,3-1 2-15,-1 12 0 0,2-3-1 0,-6-6 48 0,1-6 0 16,2-1-1-16,1 2 2 0,4-1-46 0,-7-3 1 15,-2 0 0-15,3-5 0 0,-3-5 31 0,1-6 1 16,-4-8-1-16,1 0 0 0,1-8-32 0,0-3 0 0,0-7 0 16,0 1 0-16,0-1-17 0,0 1 0 0,0-2 0 15</inkml:trace>
  <inkml:trace contextRef="#ctx0" brushRef="#br2" timeOffset="-64132.24">17429 12210 1407 0,'0'0'0'0,"0"0"0"0,0 0 0 16,0 0 13-16,0 0 1 0,11 21-1 0,0-12 2 16,7 1-7-16,-1-1 1 0,6 1-2 0,5 2 2 15,-2 1 19-15,-4-3 2 0,2-6-1 16,0 3 0-16,-2-7-16 0,-1-5 1 0,3 2-1 0,1-5 1 0,1-3 17 15,-2-2 1-15,1-1-1 0,4-2 1 0,0 0-19 16,-4-4 2-16,-4-3-2 0</inkml:trace>
  <inkml:trace contextRef="#ctx0" brushRef="#br2" timeOffset="-63739.24">18041 11920 1494 0,'0'0'0'0,"0"0"0"15,-2 35 0-15,1-6 29 0,1 6 2 0,0 3-1 16,0 8 0-16,0-5-16 0,0-2-1 0,0 2 1 16,0 2 0-16,0-6 37 0,1-6-1 0,3-1 1 15,4-3 0-15,-4-3-34 0,1-5 0 0,0-2 0 16,1-4 1-16,2-3 17 0,-1-2-1 0,-1-5 1 15,-1-2 1-15,-2-4-21 0,2 2-1 0,0 1 1 0,3-15 1 16,4-1-11-16,-2 1 1 0,1-1-1 0,-1-8 2 16,2 3-3-16,0 6 0 0,-3 0 1 0,-1 0-1 15,-2 0 3-15,1 6 1 0,-1-4-1 0,-1 5 1 16,1 3-3-16,-2 4 0 0,-1 1 1 0,-3 3 0 16,0-3-1-16,0 0 2 0,0 0-1 0,0 8 0 15,-3 3-1-15,1 2-1 0,2-4 1 0,-2 7-1 16,1 3 14-16,1 2 0 0,-3-2 0 0,3-5 0 0,3-5-8 15,-3 4 0-15,0-2 0 0,3-3 1 16,2 0 12-16,0-5 1 0,-2 0-1 0,5-4 1 16,3-1-13-16,0 2 1 0,-3 0 1 0</inkml:trace>
  <inkml:trace contextRef="#ctx0" brushRef="#br2" timeOffset="-63412.4">18494 12299 1746 0,'0'0'0'0,"0"0"0"16,0 0 0-16,-18 8 61 0,7-7 2 0,0 3 0 16,0 0 0-16,0 1-45 0,-2 0 0 15,5 0 0-15,-2 4 0 0,4-1 47 0,1 0 1 0,0 0 0 16,-1 3 0-16,3 2-48 0,3-1 0 0,1 2 0 16,4 9 0-16,0 4 16 0,-2-1 1 0,2-5-1 15,1-4 1-15,1-1-20 0,-1-3-1 0,2-2 1 16,6-1 1-16,-1-7-8 0,-2-5 1 0,-3 1 0 15,0-6 0-15,2-2-4 0,-1-1 1 0,-1 1-1 16,8-12 2-16,-3 2-1 0,-5 3 0 0,-5-3 0 16,2-4 1-16,0 4-3 0,-5 6 1 0,0-1-1 15,-3-1 1-15,-2 3-1 0,0 5 1 0,-3 3-1 0,3-1 1 16,-3 0-2-16,-1 5 0 0,5-1 1 0,-5-1-1 16,-2 0 1-16,0 1-1 0,1-1 0 0,2-1 2 15,-1-2-3-15,1 1 1 0,0 0 0 0,3-2 0 16,0 0 1-16,2-2 1 0,-2 5-1 0</inkml:trace>
  <inkml:trace contextRef="#ctx0" brushRef="#br2" timeOffset="-63033.1">18766 12160 1834 0,'0'0'0'15,"0"0"0"-15,0 0 0 0,0 0 33 0,0 0 0 16,0 0 1-16,0 0 0 0,0 0-20 0,0 0 1 15,0 0 0-15,0 0-1 0,0 22 40 0,-4-11 1 16,-4 0-1-16,-5 11 1 0,-6 0-38 0,4-3 1 16,3 0-1-16,-1-3 0 0,-2-2 14 0,3-1 0 0,1 1 1 15,1-1-1-15,4-2-18 0,-2 2 2 16,3-1-1-16,0-2 0 0,2-4-7 0,-2 0 1 0,5 1-2 16,0-2 2-16,0-2-3 0,0-2 0 0,2 2 0 15,1-3 1-15,0 0-1 0,-1 0 1 0,-1 0-1 16,6 0 1-16,1 0-3 0,1 0 2 0,-1 0-2 15,8 0 2-15,5 4 1 0,-2-3 1 0,0-2 0 16,-3-1 0-16,2 4-3 0,-6 2 1 0,3-2-1 16,-1 1 2-16,-1 0 4 0,-5 2 0 0,1 3 0 0,-1-3 0 15,0 1-3-15,-1 0 0 0,-4-1-1 0,0 1 1 0,-3 2 3 16,2 0 1-16,-1 2 1 0,-2 4-1 16,-6 3-4-16,1-1 0 0,-1-3 0 0,-4 3 1 0,-1-2 0 15,-3-3 0-15,-1-3 0 0,0 2-1 0,7-7-2 16,2-3 0-16,1-3 1 0</inkml:trace>
  <inkml:trace contextRef="#ctx0" brushRef="#br2" timeOffset="-62665.88">18900 12399 1784 0,'0'0'0'15,"0"0"0"-15,0 0 0 0,0 0 50 0,0 0 1 16,0 0-1-16,0 0 1 0,21 1-34 0,-13 1-1 0,-5-2 1 16,7-2 1-16,4-1 45 0,2 1 0 15,0 1 0-15,5-9 0 0,-1 4-45 0,-4 1 0 16,2-4-1-16,-4 1 1 0,0-5 12 0,-2-1-1 0,-1 0 0 16,-2 6 1-16,-1-6-16 0,-3 1-1 0,-2 2 1 15,0 0-1-15,-3 1-6 0,-3 2 1 0,2 0 0 16,-3-1-1-16,3 3-2 0,-2 2 1 0,-4 3-1 15,-4-2 1-15,-2 3-3 0,2 0 2 0,-1 1-2 16,-9 7 1-16,0 3-1 0,2-3 0 0,0 3 0 16,0 7 1-16,0-3-2 0,3 0 0 0,4-1 1 15,3 7-1-15,1-2-1 0,3-4 1 0,-1 4 0 0,4-1 1 16,2 4-2-16,2 2 0 0,4 1 0 0,1-3 0 16,0 2-1-16,3-3 1 0,3-4 0 0,4-1 0 15,-1-4-1-15,2-5 2 0,1-7-1 0,5-8 0 0,0-3-1 16,1-2 1-16,-1-6-1 0</inkml:trace>
  <inkml:trace contextRef="#ctx0" brushRef="#br2" timeOffset="-62264.73">19912 12198 1859 0,'0'0'0'0,"0"0"0"15,-12 20 0-15,-1 1 54 0,-3 1 0 0,2 3 0 16,-1 4 1-16,6-6-39 0,-1 3 2 0,0 2-1 0,4-1 1 16,4 6 47-16,2-2 1 0,-1-3 1 15,1 1-1-15,0-7-48 0,1-2 0 0,6-1 0 0,1-3 0 16,5-8 22-16,-5-5 2 0,1-1-1 15,4-2 1-15,3-2-27 0,0-4 1 0,1-4 0 0</inkml:trace>
  <inkml:trace contextRef="#ctx0" brushRef="#br2" timeOffset="-61940.12">20155 12229 1746 0,'0'0'0'0,"0"0"0"0,0 0 0 0,-20 11 43 0,8-6 1 16,-1 0 0-16,0 6 1 0,0 0-29 0,1 3 0 15,1 0 0-15,-1 5 1 0,3 2 37 0,2-4 0 16,-1 4-1-16,4 0 2 0,-3 6-38 0,4 1 1 16,2 2-1-16,1-1 1 0,0-2 15 0,0-7 0 15,3-1 1-15,1 0 0 0,3-3-21 0,2-7 2 16,-1-4-1-16,5 0 1 0,0-5-8 0,-5-3-1 0,1-5 1 16,4-8 1-16,2-1-4 0,-3-4 2 0,-2 2-2 15,-2-2 2-15,-2 4 0 0,1 3 0 16,-1 0 0-16,0-7 1 0,-3 4-3 0,-1 5 1 0,-2 0-1 15,0-4 1-15,0 5-1 0,-2 3 2 0,1 2-1 16,-1-2 1-16,-2 0-3 0,0 5 2 0,3 1-2 16,1 0 2-16,-3 1-2 0,-1 1 2 0,3-3-1 15,-4 0 1-15,-3-5-2 0,2 1 0 0,1 1 1 16,2 3-1-16,1 0 6 0,-3 1 0 0,4 0 0 16,2 1 1-16,1-1-4 0,-2 2 0 0,0 0 0 0</inkml:trace>
  <inkml:trace contextRef="#ctx0" brushRef="#br2" timeOffset="-61565.67">20359 12248 1985 0,'0'0'0'0,"0"0"0"0,0 0 0 0,-4 26 48 0,4-12 1 15,-3 5 1-15,2 1-1 0,-1 1-32 16,0-5 0-16,1 4 0 0,1-1-1 0,3 0 39 0,-1 0 1 15,-1-4-1-15,2-3 2 0,-1-1-41 16,1 0 2-16,2-6-1 0,0 0 1 0,1-2 28 0,-4-3 1 16,1 0 0-16,5-3 1 0,-2 0-33 0,1 0 2 15,1-4 0-15,1-13 0 0,4-2-14 0,0 1 2 16,-1 0-2-16,1 2 1 0,0-1-1 16,-2 1 0-16,0 0 0 0,-1 1 1 0,-2 1 4 0,-2 4 1 15,-3-1 0-15,2 5 0 0,1 2-4 0,-1 2 1 0,-3 4-1 16,-2 1 2-16,0 0 3 0,0 0 0 0,1 0 0 15,4 5 2-15,-3 1-6 0,-1 0 1 0,1 1 0 16,3 16 1-16,3 3 2 0,-2-1 1 0,-3-1-1 16,-1-4 1-16,3 1-4 0,-2 0 0 0,3-1 0 15,1-2 0-15,-1 1 6 0,-1-7-1 0,1-2 0 16,2-7 2-16,0 0-6 0,-2 0 0 0,1-4 0 16,1-6-1-16,1 1 1 0,-4 1 0 0,2 0 0 15</inkml:trace>
  <inkml:trace contextRef="#ctx0" brushRef="#br2" timeOffset="-61324.76">20854 11699 2023 0,'0'0'0'0,"0"0"0"0,-3 16 0 0,1-5 53 15,1 1 0-15,-1 1 0 0,1 33 1 0,-2 3-37 0,1-5 1 16,0-1-1-16,2-3 1 0,4 1 33 0,0 0 2 15,1 7-1-15,1 1 0 0,-2-5-35 16,0-8 0-16,3 1 0 0,-1 1 1 0,1-10 18 0,-1-6 1 16,-1 1 0-16,4-8 0 0,1 3-23 0,-4-4 2 0,-1 0-1 15,1-7 0-15,1-1-7 0,-1-1 0 16,-3-2 0-16,4-3 0 0,-3 2-3 0,0-2 1 0,-1-2 0 16</inkml:trace>
  <inkml:trace contextRef="#ctx0" brushRef="#br2" timeOffset="-61098.4">20703 12022 2072 0,'0'0'0'0,"0"0"0"0,0 0 0 15,16-3 55-15,-10 6 1 0,1 0 0 0,5-3 1 16,7 2-41-16,1 4 2 0,-3-1-1 0,7 3 1 15,-3-4 53-15,-5 1 1 0,3 1-1 16,1-4 1-16,0 4-54 0,-3 1 0 0,4-4 0 0,0-5 0 0,-4 4 18 16,1 1 1-16,-2-1-1 0</inkml:trace>
  <inkml:trace contextRef="#ctx0" brushRef="#br2" timeOffset="-60666.34">21269 12103 1758 0,'0'0'0'0,"0"0"0"16,0 0 0-16,0 0 54 0,-23 20 1 15,12-12 0-15,-10 9 0 0,-1 7-38 0,0-2 1 0,3-3-2 16,0 5 2-16,3-6 59 0,5-3-1 0,3 3 0 15,0 2 2-15,1-4-60 0,6-3 0 16,2 0 0-16,4-6 0 0,0 0 26 0,-5-1 1 0,3 0 0 16,3-1 0-16,5-2-29 0,-4 1 1 0,-1 0-1 15,4-4 1-15,6 3-11 0,0-1 1 0,-4-2-1 16,3-5 1-16,1-3-2 0,0-3-1 0,-4 2 1 16,3-5 0-16,-4-1 4 0,-3 1 0 0,0 0 0 15,1-2 1-15,-2 0-4 0,-2 0 1 0,-4 0-2 0,4-1 2 16,1 6 4-16,-6 5 0 0,0-5 1 0,0 1 0 0,0 4-5 15,0 4 1-15,0 2-1 0,0-3 1 0,0 3 3 16,0 0 1-16,0 0-1 0,0 6 0 0,-4 1-4 16,2-1 1-16,2 0-2 0,-2 12 2 0,1 4 4 15,1-2-1-15,0-4 0 0,0-1 1 0,0-1-5 16,1-6 1-16,3 0-1 0,2 1 0 0,0 1 4 16,-1-2-1-16,-2-5 0 0,2 0 0 0,-2-3-3 15,4 1-1-15,-3 3 1 0,3-4 0 0,2 3-2 0,-1-3 2 16,0-3-1-16</inkml:trace>
  <inkml:trace contextRef="#ctx0" brushRef="#br2" timeOffset="-60482.48">21460 12160 2123 0,'0'0'0'0,"0"0"0"16,0 0 0-16,-3 28 52 0,3-11 1 0,0 2 0 15,0 2 0-15,0 1-37 0,0-1 1 0,0-2 0 16,3 0 1-16,0-2 42 0,-1-4-1 0,1 1 1 16,3-4 0-16,-3-2-43 0,1-4 1 0,0-1 0 15</inkml:trace>
  <inkml:trace contextRef="#ctx0" brushRef="#br2" timeOffset="-60264.26">21441 11680 2072 0,'0'0'0'0,"0"0"0"0,0 0 0 0,0 0 47 16,-15 22 2-16,11-8-1 0,-1 13 0 0,3-5-31 16,4 1 0-16,1-3 0 0,0 1-1 0,4-9 44 15,1-1-1-15,1 1 1 0,1 2 0 16,3-5-43-16,1-2 1 0,3 1 0 0,14-1 0 0,-1-3 14 15,-3-4-1-15,0 1 0 0</inkml:trace>
  <inkml:trace contextRef="#ctx0" brushRef="#br2" timeOffset="-59939.07">21739 12047 1796 0,'-2'2'0'0,"1"2"0"15,1 4 0-15,-4 7 46 0,3-1 0 16,-1-1 0-16,-1 15 0 0,2 2-30 0,-1-1 1 0,-1-4 0 15,3 2-1-15,-2-5 52 0,2-6 0 16,2 1-1-16,-1 2 2 0,-1-6-51 0,0-5 0 0,2 0 0 16,3-2 0-16,3-1 24 0,-7-4 2 0,1-1-1 15,1 0 1-15,3 0-29 0,-2 0 1 0,-3 0 0 16,4-1 1-16,1-5-12 0,1-2 1 0,-2 1-1 16,4-10 2-16,4-5-2 0,-2 0-1 0,-1 1 1 15,-2 5-1-15,-2 2 4 0,-1 3 1 0,-1 0 0 16,3 1 0-16,-2 4-4 0,-1 4 1 0,-2 2 0 0,1 2 0 15,0-1 2-15,1 1 0 0,-4 1 0 0,0 7 0 16,0 1-4-16,3 3 2 0,-2 0 0 0,-1 8-1 16,2-1 8-16,1-5-1 0,0 1 0 15,-3 2 1-15,4-9-6 0,0-4 1 0,1-1 0 0,0-2 0 0,1 2 7 16,-1-5-1-16,0 1 1 0,0-1 0 16,3 2-6-16,0 0 0 0,-4-1 0 0</inkml:trace>
  <inkml:trace contextRef="#ctx0" brushRef="#br2" timeOffset="-59515.74">22134 12198 1909 0,'0'0'0'0,"0"0"0"16,0 0 0-16,0 0 57 0,0 0-1 0,0 0 0 16,13 17 1-16,-10-14-40 0,-1 0 1 0,1-1-1 15,2-4 1-15,1 1 52 0,-1 1 1 0,-2 0 0 16,3 0 1-16,4-2-55 0,1-1 1 0,-1 0 0 16,4-4 0-16,7-2 20 0,-4-2 1 0,-4-2-1 15,-2 1 0-15,-4-3-23 0,-3 6 0 0,3-2 1 16,-3 0 0-16,-2 1-8 0,0 4-1 0,-2 1 1 0,-2 0 0 15,0 1-2-15,1 2-1 0,-2-1 1 16,-10 0 0-16,0 1-1 0,0-1 1 0,2 1-1 0,-5 4 2 16,-3 4-4-16,3 2 2 0,4 2-1 15,-3-1 1-15,2 7-2 0,4 1 2 0,1 2-1 0,3 7 1 16,0-4-3-16,1-2 1 0,0 4 1 0,4 6-1 16,0-8 0-16,0-3 1 0,2 2-1 0,4-5 1 15,-4-2-2-15,1 0 1 0,5-4-1 0,-2-5 2 0,6-1 0 16,-1 1 2-16,-2-3 0 0,4-7-1 0,3 0-2 15,-2 4 2-15,1-3-2 0</inkml:trace>
  <inkml:trace contextRef="#ctx0" brushRef="#br2" timeOffset="-59033.61">22534 12103 2060 0,'0'0'0'0,"0"0"0"16,0 0 0-16,-17 1 60 0,6 1 1 0,-2 2 0 16,-3 3 0-16,1 7-44 0,3 0 1 0,1 4 0 15,3 2 0-15,0-1 71 0,1-1 0 0,2-1 1 16,2 5 0-16,2-3-73 0,-1-3 1 0,2 2-1 16,0 1 1-16,5-7 20 0,0-4 1 0,-1 0 0 15,6 0 1-15,0 0-25 0,1-2 1 0,0-1 0 16,3-2-1-16,4 0-6 0,-5-1 0 0,-1-4 0 15,4-9 1-15,2 3-4 0,-2-1 1 0,1-4-2 0,1-3 2 16,-4-3 0-16,-3 0 0 0,0 0-1 16,-1-1 1-16,-2-4-2 0,-2 2-1 0,-1 1 1 0,0-4 0 15,-5 3 1-15,1 3-1 0,-1-2 1 0,0-6 0 16,0 5-3-16,-1 6 1 0,1-4 1 0,-5-6-1 16,2 4 0-16,0 3-1 0,1-5 1 0,-1 2 0 15,1-5-2-15,-2 0 2 0,-3-1-2 0,-1-2 1 0,0 1 0 16,-1 7-1-16,-4-6 0 0,2-4 1 0,0 10-2 15,1 6 2-15,2 0-1 0,2-1 0 0,-4 7-1 0,4 7 2 16,3 2-1-16,1 1 0 0,2 0-1 16,-3 1 0-16,3 2 0 0,0 12 2 0,0 5-3 0,0 2 1 15,0 2 0-15,3 20 0 0,0 1-1 0,0-3 1 16,2 0 0-16,5-3 0 0,-1-1-1 0,-1-1 2 16,0-1-2-16,3 4 1 0,4-1-1 15,-3-1 1-15,0-1-1 0,-1-4 1 0,3-8-1 0,0-6 1 16,-1-1-1-16</inkml:trace>
  <inkml:trace contextRef="#ctx0" brushRef="#br2" timeOffset="-57899.72">23304 12153 1746 0,'0'0'0'0,"0"0"0"0,0 0 0 0,0 0 68 0,0 0 1 15,0 18-1-15,2 7 2 0,1 8-52 0,0 0-1 16,-1 1 1-16,1-4 0 0,0-5 69 0,0 0-1 16,4 1 1-16,-3-2 0 0,3 1-70 0,-1-3 1 0,2-5 0 15,5-7 0-15,-2 1 35 0,-1-3-1 0,1-8 1 16,1-5 1-16,1 2-37 0,-3-3 0 0,-2-1-1 16,1-7 2-16,-1 0-12 0,-1 3 0 0,-1 1-1 15,-1-6 2-15,1 2-3 0,-4 3 1 0,-1-2-1 16,1-2 1-16,1 4 6 0,-1 6 0 0,-4-3 1 15,1 3-1-15,1-1-4 0,0 3 0 0,0 1 0 16,0-1 1-16,0-2 3 0,0 0 0 0,0 2 1 16,0 0 0-16,0 1-5 0,0 1 1 0,0-1-2 0,0 2 2 15,0 0 0-15,0 0 1 0,0 0 0 0,0 2 0 16,1-1-3-16,4 1-1 0,0 1 1 0,11 8 1 16,3 4-1-16,3 0 1 0,4 4 0 0,-3-11-1 15,0 2-1-15,-6-2-1 0,-1-4 1 0,0-4 1 0,-3 0-2 16,-3 2 2-16,-3-4-2 0,1-5 2 15,-8 2-3-15,2 2 2 0,0-1-2 0,-2-7 1 0,-2-1 0 16,0 4-1-16,-2 0 1 0,-1-2-1 16,-1-1-1-16,1-1 0 0,2 4 1 0,-1-3 0 0,0-4-1 15,-3 4 0-15,2 0 1 0,4-1-1 0,-2-3-1 16,-1 1 1-16,1 1 1 0,3-2-1 0,-3-3-1 0,0 4 1 16,0 0-1-16,0 3 2 0,3 4-2 15,3 4 0-15,0 3 0 0,0-3 1 0,2 1-2 0,1 2 1 16,-1 0 0-16,5 5 1 0,2-2-2 0,1 4 1 15,-2-1 0-15</inkml:trace>
  <inkml:trace contextRef="#ctx0" brushRef="#br2" timeOffset="-57232.68">23937 12090 2086 0,'0'0'0'0,"0"0"0"0,0 0 0 0,0 0 50 15,8 16 2-15,-8-7-2 16,1 15 2-16,6 8-35 0,-6 1 0 0,-1 0-1 0,-1-8 2 0,1-1 40 15,1-6 0-15,-1 1 0 0,-1-2 1 0,2-4-43 16,3-2 2-16,-1-3 0 0,-2-5 0 0,-1-2 12 16,2-1-1-16,1 0 0 0</inkml:trace>
  <inkml:trace contextRef="#ctx0" brushRef="#br2" timeOffset="-57058.04">23930 11786 1884 0,'0'0'0'16,"-3"-21"0"-16,0 2 0 0,0 2 49 0,1 6 2 0,-4 1-2 16,3-2 1-16,4 5-33 0,-1 6 0 0,-3 2 0 15,2-2 1-15,1 1 32 0,0 1 2 0,0-1-2 16,1 2 2-16,4 1-35 0,1 0 0 0,-6 0 0 16,5 4 1-16,5 2 3 0,-1 1 1 15,1-2 0-15</inkml:trace>
  <inkml:trace contextRef="#ctx0" brushRef="#br2" timeOffset="-56849.37">24216 11718 1771 0,'0'0'0'0,"0"0"0"15,8 38 0-15,-8-5 35 0,0 0 1 0,1 5-1 16,3 2 1-16,0-5-22 0,3-4 1 0,-3 7 0 0,0-1 0 0,-1-2 34 15,0-1 0-15,-3 8-1 0,0-6 2 16,2-4-34-16,1-7 1 0,-2-3 0 0,-1 0 0 0,4-4 9 16,-3-6 0-16,1 1-1 0,1 0 1 0,-1-7-14 15,-1-1 1-15,2 0-1 0</inkml:trace>
  <inkml:trace contextRef="#ctx0" brushRef="#br2" timeOffset="-56632.27">24122 12071 1784 0,'0'0'0'15,"0"0"0"-15,-21-24 0 0,13 11 29 0,3 4 0 0,0 3 0 16,2 1 2-16,5 2-18 0,-1 1 1 0,3 1-1 16,-4 1 2-16,3 0 25 0,2 0 2 0,-1 0-1 15,6-2 1-15,3 0-27 0,-1-2 1 0,3 2 0 16,6-4 1-16,-1-1 6 0,-2 1 1 0,-1-2-1 15,-1-1 2-15,-1-1-14 0,-1 1 1 0,0-2 1 16</inkml:trace>
  <inkml:trace contextRef="#ctx0" brushRef="#br2" timeOffset="-56266.8">24439 11705 1746 0,'0'0'0'0,"0"0"0"16,0 0 0-16,-5 29 53 0,2-7 2 0,1 0-1 0,1 14 1 16,-1-1-38-16,-1-3 1 0,1 1-1 0,-1 0 1 0,6-1 54 15,-3 0 1-15,0-2-2 0,2-3 2 16,3 3-55-16,0-3 0 0,-2-4 0 0,3 3 0 0,2-7 32 16,-2-7-1-16,1 1 0 0,-1-2 2 0,1-3-34 15,-1-6 0-15,-1-2-1 0,3 3 1 0,0-3-12 16,-2-2 0-16,-4-1 1 0,6-5 0 0,1-3-3 15,-1 2 1-15,0-2 0 0,3-7 0 0,0-2 6 0,-1 2 0 16,0 1 1-16,-2 2 0 0,-1 4-4 16,1 5-1-16,-4 0 1 0,-1-2 0 0,0 3 7 0,0 5 2 15,-1 0-1-15,-1 0 0 0,-1 0-6 0,0 0 0 0,0 0 0 16,2 5 0-16,1 1 7 0,0 0 0 0,-1 1-1 16,3 12 2-16,3 3-8 0,-2-1 0 0,-3-1 0 15,-1-6 1-15,1-4 7 0,2-4 1 16,0-1-1-16,-4 0 1 0,2-1-8 0,1-2 0 0,-1-2 0 15,2-2 0-15,1-1 3 0,-1 2 0 0,-2-1 0 16</inkml:trace>
  <inkml:trace contextRef="#ctx0" brushRef="#br2" timeOffset="-56064.89">24828 12071 2123 0,'0'0'0'0,"0"0"0"0,0 0 0 16,-5 28 66-16,2-10 1 0,0 1 1 0,1 6-1 16,-1-3-49-16,1-4 0 0,-1-6 0 0,1 4 0 0,1-6 31 15,-1-1 0-15,2 1 1 0,0-6 0 16,3 1-33-16,2-2 0 0,-3-3 0 0,1 0 0 0,0 0-3 16,-1 0 2-16,1 0-1 0</inkml:trace>
  <inkml:trace contextRef="#ctx0" brushRef="#br2" timeOffset="-55881.19">24796 11637 2048 0,'0'0'0'0,"0"0"0"0,-19-27 0 0,8 21 41 0,1 6 1 16,2 5-1-16,3-5 2 0,1 1-28 0,2 2 1 0,0 1 0 15,-1 3 1-15,3-2 37 0,2 3 1 16,-1-3-2-16,3 3 2 0,0 3-38 0,3-2 1 0,-1-2-1 15,5 4 1-15,7 3 8 0,-1-1 0 0,-2-2-1 16</inkml:trace>
  <inkml:trace contextRef="#ctx0" brushRef="#br2" timeOffset="-55545.94">24962 11952 1884 0,'0'0'0'0,"0"0"0"16,3 18 0-16,-2 1 32 0,1 0 2 0,0-2 0 15,-1-3-1-15,-1 0-19 0,0 2 0 0,0 0 1 0,3 2-1 16,1-3 53-16,-4 1 0 0,1 2 0 0,4-1 1 16,0 0-50-16,-2-2 0 0,0-4 0 0,0 1-1 0,1-4 28 15,-1-3 0-15,3-3 0 0,0-2 0 0,1 0-29 16,-4 0 1-16,-1 0-1 0,2-2 1 0,4-4-12 16,-1-1 0-16,-4 3 0 0,8-14 0 0,5-4-1 15,-3 2 0-15,-5 2 0 0,-2-1 0 0,1 3 5 0,-3 4 0 16,1 1 0-16,-2 1 0 0,-1 1-3 15,-2 4 0-15,0 0 0 0,3 3 1 0,0-2 3 0,-1 2 0 16,-2 1 0-16,0-6 1 0,0 2-4 0,0 4 0 16,0 1-1-16,0 0 1 0,0 0 1 0,0 0 0 15,0 0 0-15,0 0 1 0,0 0-4 16,0 0 1-16,0 1 0 0,3 7-1 0,5 5 2 0,2 6 1 16,-2 2 0-16,-2 9-1 0,0-3-2 0,-1-7 1 15,0-4-1-15,0-2 1 0,-1-4-1 0,1-4 2 0,2-1 0 16</inkml:trace>
  <inkml:trace contextRef="#ctx0" brushRef="#br2" timeOffset="-55114.15">25877 11743 1960 0,'0'0'0'16,"0"0"0"-16,0 0 0 0,-2 29 64 0,0-9 1 16,-1 2-1-16,2 16 1 0,-4-3-47 0,3-3 0 15,2 4 0-15,0 1 0 0,-1 4 63 0,1-5-1 0,0 5 1 16,0 1 0-16,0-6-63 0,0-4 0 15,-2-1 0-15,5-1 0 0,4-4 11 0,-3-9 0 0,-2 1 0 16,0-9 1-16,1-1-17 0,2 0 1 0,-2 0-1 16,-2-2 0-16,3-3-8 0,-3-3-1 0,1 4 1 15</inkml:trace>
  <inkml:trace contextRef="#ctx0" brushRef="#br2" timeOffset="-54882.31">25617 12015 2035 0,'0'0'0'0,"0"0"0"0,0 0 0 0,0 0 34 16,0 0 1-16,0 0-1 0,0 0 1 16,0 0-20-16,0 0-1 0,0 0 1 0,0 0 0 0,30-6 16 15,-12 11 2-15,-1 0-2 0,9 1 1 16,-2 2-18-16,-5-2 1 0,0-4-1 0,1-5 1 0,0 3-2 0,-4 0 2 15,3-4-2-15,1-3 2 0,0 0-7 0,-3 2 1 16,-1-2 0-16</inkml:trace>
  <inkml:trace contextRef="#ctx0" brushRef="#br2" timeOffset="-54516.1">26100 11731 1520 0,'0'0'0'0,"0"0"0"16,0 0 0-16,0 0 57 0,0 0 1 0,0 0-1 16,-3 20 0-16,-1 2-40 0,3 5 1 0,1 2 0 15,-3 7 0-15,1-3 69 0,0-7 1 0,-1 5-1 16,2-1 1-16,2 4-71 0,-1 0 1 0,-3-2 0 16,5 1 0-16,1-3 35 0,-2-3 1 0,1-1 0 15,3-4 0-15,0-2-37 0,-1-5 1 0,3-6-1 0,5 2 1 16,-2-3-13-16,-4-6 1 0,1-1-1 0,4 3 1 15,0-4-3-15,-1 0 2 0,-2 0-1 0,4-5 1 0,3-5 7 16,-3 2 1-16,0 0-1 0,0-3 0 0,3-1-4 16,-3 2 0-16,-4-2 0 0,0 4 0 0,-1 1 12 15,-4 6 1-15,-1-2 0 0,1 3 1 16,0 0-11-16,-1 0 0 0,-1 0 0 0,1 3 1 0,-2-2 11 16,0 1 2-16,0-2 0 0,0 9-1 0,1 4-12 15,2 0 0-15,-1-1 0 0,-2 3 1 0,0-3 9 16,0-7 2-16,2-2-1 0,2 0 1 0,1 1-13 15,-2-3 1-15,-1-2 1 0</inkml:trace>
  <inkml:trace contextRef="#ctx0" brushRef="#br2" timeOffset="-54149.97">26489 12134 2035 0,'0'0'0'0,"0"0"0"15,0 0 0-15,0 0 71 0,0 0 1 0,0 0-1 16,0 0 1-16,0 0-54 0,0 0 0 0,0 0 0 15,0 0 0-15,0 0 44 0,0 0 1 16,0 0 0-16,0 0-1 0,-4 18-45 0,11-14 1 0,-2 0 0 16,3-1 0-16,3 1 29 0,0 0 1 0,-2-4 0 15,1-2 0-15,-2-1-31 0,0 0 0 0,0 1-1 16,1-3 1-16,-1-3-12 0,-1 2 0 0,-1 3 0 0,2-5 0 16,2-5-1-16,-2 2-1 0,-4 0 0 0,1-3 2 15,0 1 3-15,-2 5 1 0,-1 0 0 0,-1 1 0 16,1 0-4-16,-2 4 1 0,-2 0 0 0,1-2 0 15,-2 2 4-15,1-2 1 0,2 5-1 0,-5 0 0 16,-4 0-4-16,-1 2 1 0,2 1 0 0,-5 0 0 0,-4 7 1 16,1 1-1-16,5 0 1 0,0 5 1 0,-1-1-3 15,4 1-1-15,4 0 1 0,1 0 0 0,1 1-1 16,2-1 1-16,2 0-1 0,1 5 1 16,1-6-3-16,3 0 2 0,-1-1-2 0,2 2 2 0,0-2-2 15,2-4 1-15,-2-3-1 0,3 0 1 0,0-2-1 16,-3-2 0-16,-2-6-1 0,6 1 2 0,0 0-2 15,-1 1 0-15,-3 1 0 0</inkml:trace>
  <inkml:trace contextRef="#ctx0" brushRef="#br2" timeOffset="-53415.57">27330 12065 1507 0,'0'0'0'0,"0"0"0"0,0 0 0 0,0 0 98 0,0 0 1 15,0 0 0-15,0 0 1 16,0 0-83-16,0 0-1 0,-6 19 1 0,-1 1 0 0,1 10 75 16,0 3 1-16,-1-2 0 0,3-8 1 0,-1-4-78 0,2-1 2 15,4-4-1-15,-1 5 1 0,2-6 29 0,1-2 0 16,2-2 0-16,4 4 1 0,1-4-33 0,-2-4 2 15,1 0 0-15,4-2 0 0,-2 2-8 0,0-5 1 16,2 0-1-16,2 0 1 0,-1-5-4 0,-3 2 0 0,-3 0 0 16,3-2 1-16,0-3 3 0,-3 0 0 0,-1-1 0 15,-1-2 0-15,-1-2-3 0,0 2 0 0,1 1-1 16,0-2 1-16,1-3 2 0,-2 3 0 0,-1-1 0 16,1-4 1-16,-2-2-4 0,0 4 0 0,-1 0 0 15,-2-3 1-15,0 7 1 0,0 3 1 0,-2-1-2 16,1-2 2-16,1 3-3 0,0 3 0 0,0 2-1 15,-2 1 2-15,2 1-1 0,2-1 0 0,-1 2 1 16,-1 0 0-16,0 0-3 0,0 0 1 0,0 0-1 0,0 5 2 16,2 3-3-16,1 1 2 0,0 1-1 15,1 17 1-15,-1 4-2 0,-2-2 0 0,3-12 1 0,0-3-1 16,3-3-1-16,-2-1 2 0,-2-4-2 0,1-1 1 16,3-2 0-16,-1-1-1 0,1-1 0 0,1-1 0 15,0-1-1-15,-2-2 1 0,-1 1-1 0</inkml:trace>
  <inkml:trace contextRef="#ctx0" brushRef="#br2" timeOffset="-52976.59">27654 11996 1632 0,'0'0'0'0,"0"0"0"15,0 0 0-15,0 0 54 0,0 0 1 0,0 0 0 16,0 0 0-16,0 0-38 0,0 0 1 16,0 0-1-16,3 26 1 0,-1-7 42 0,1 1 1 0,0 4-1 15,2 9 1-15,-1 2-44 0,0-6 1 16,-1-6 0-16,3 1 0 0,1-6 29 0,-4-4 0 0,0-1 0 16,3-1 0-16,1-7-31 0,-3-2 1 0,3-1 0 15,2 1 0-15,1-3-13 0,-4 0 0 0,-2 0 1 16,4-3 1-16,1-4-3 0,-1 1 0 0,0 1 1 15,5-12 0-15,0-2 5 0,-4 1 1 0,1 3 0 16,-1-6 0-16,-1 4-4 0,-1 2 1 0,-1 1 0 16,2 0-1-16,0 1 7 0,-3 2-1 0,-2 2 0 0,2-2 1 0,-1 3-7 15,-2 3 2-15,-2 0 0 0,0 2 0 0,0 3 8 16,0 0-1-16,0 0 1 0,0 2 0 16,0 1-7-16,0 0 0 0,0 0 0 0,0 10 1 15,0 10 3-15,0 0 2 0,2 0-1 0,2 4 1 16,3-5-7-16,-2-4 1 0,-2-4 0 0,-3-4 0 0,1-4 3 15,4-1 2-15,-2-2-2 0,-1 0 1 16,1 0-5-16,0-1 0 0,-1-2 0 0,-1 3 0 0,3-1 2 16,0-1 1-16,1 2-1 0,0-3 2 15,0-3-6-15,0 0 1 0,-2 0 0 0</inkml:trace>
  <inkml:trace contextRef="#ctx0" brushRef="#br2" timeOffset="-52731.28">28177 12004 1646 0,'0'0'0'0,"0"0"0"16,0 0 0-16,0 0 68 0,0 0 2 0,0 0-1 16,7 21 1-16,-8-7-52 0,-2 0 0 0,0 2 0 15,-1 18 0-15,0-1 63 0,-1-5-1 0,0-2 1 16,2-1 1-16,0-3-64 0,-1-6 0 0,3 0 0 15,2 1 0-15,-1-7 26 0,-3-4-1 0,2-1 1 16,4-4 1-16,-2 3-29 0,1-1 1 0,1-3-2 16,0 0 2-16,-1 0-9 0,0 0 0 0,-1 0 0 15</inkml:trace>
  <inkml:trace contextRef="#ctx0" brushRef="#br2" timeOffset="-52532.03">28145 11694 2035 0,'0'0'0'0,"-10"-17"0"0,4 6 0 0,1 0 48 15,2 6 1-15,1 3-1 0,-1-1 1 0,0-2-32 16,1 5 0-16,2 0 0 0,2 0 0 0,-1 2 48 16,1 1 0-16,0-3 0 0,4 3 1 0,7 4-48 15,-1-1 0-15,1 0 0 0,9 1 0 0,1-4 16 0,-4 1 0 16,-2-2 1-16</inkml:trace>
  <inkml:trace contextRef="#ctx0" brushRef="#br2" timeOffset="-52299.62">28557 11591 1985 0,'0'0'0'0,"0"0"0"16,0 19 0-16,0 8 41 0,0 2 1 0,-1 5-1 15,-1 9 1-15,2-5-27 0,-1 2 1 0,-1 1 0 16,0 3 1-16,1-3 50 0,1-4 0 0,0 4 1 0,-2 0 0 16,1 0-50-16,1-4 0 0,3-1 0 0,-2-4 0 15,3-7 18-15,-1-7 1 0,0-1-1 0,2-1 1 16,1-5-23-16,1-3 2 0,-3-5-1 0,-2 2 0 16,1-1-8-16,-1-2 1 0,-1-4-1 0,3-1 1 15,-1 2-4-15,-2-2 2 0,-1 1-1 0</inkml:trace>
  <inkml:trace contextRef="#ctx0" brushRef="#br2" timeOffset="-52064.93">28411 11843 2086 0,'0'0'0'15,"0"0"0"-15,0 0 0 0,0 0 50 0,0 0 2 0,0 0-2 16,11 16 2-16,-8-11-35 0,0-2 0 16,2 0-1-16,6 5 2 0,5-5 49 0,2-1 0 15,-1-2 0-15,10 0 1 0,2 0-50 0,-3-2-1 16,-4-1 1-16,3-4 0 0,-2 1 24 0,-6-3 1 0,2-2-2 16</inkml:trace>
  <inkml:trace contextRef="#ctx0" brushRef="#br2" timeOffset="-51614.79">29289 11984 2048 0,'0'0'0'16,"0"0"0"-16,0 0 0 0,0 0 53 0,-22 9 2 0,11-2 0 15,-5 1 0-15,0 4-38 0,0 4 1 0,3 1-1 16,2-2 1-16,3 1 55 0,2 3 1 0,2-4-1 16,0 8 1-16,0-1-56 0,4-2 0 0,0-1 0 15,-1 2 0-15,2-4 18 0,3-4 1 0,-3 0-1 16,-1 4 1-16,2-4-23 0,1-2 2 0,0-3-1 15,2 0 0-15,0-2-7 0,-1-3 1 0,1 0-1 16,2-3 1-16,1 2-4 0,-2-1 1 0,0-1 0 16</inkml:trace>
  <inkml:trace contextRef="#ctx0" brushRef="#br2" timeOffset="-51208.13">29436 12166 1972 0,'0'0'0'0,"0"0"0"0,0 0 0 0,0 0 38 0,0 0 2 16,16 11-2-16,-13-8 1 16,0-1-23-16,0-1 0 0,0-1-1 0,5 0 1 0,5 0 55 0,0 0 1 15,-2-1-1-15,7-9 1 0,2 1-54 16,-2 1 0-16,-4-2 0 0,-1-1 0 0,-4 2 17 15,1 2 0-15,0 1-1 0,-4-3 2 0,0 1-21 16,-1 1-1-16,0 1 1 0,0-2 1 0,-1-1-8 0,0 4-1 16,-4 2 1-16,0-1 1 0,0 0-3 0,-2 1 0 15,0 3-1-15,-6 0 1 0,-3-4-1 0,-1 8 2 16,0-4-1-16,-7 0 0 0,0 4-1 0,0-1-1 16,0 2 1-16,1 0-1 0,4 3 0 0,1 3-1 0,2-2 0 15,2 3 2-15,1 0-3 0,1 4 2 0,2-2-2 16,5 5 1-16,-1 0 1 0,-1-1-1 0,2-2 0 15,7-1 2-15,-3 1-3 0,1-3 1 0,3-2 1 16,3-2-1-16,-1-4 3 0,-1-2-1 0,4 1 1 16,2-1 0-16,0-3-3 0,1-3 1 0,0-2 1 0,5-5-1 15,1-1 3-15,-1 2 1 0,-2-2 0 0,4 1 0 16,-3-3-4-16,-4-2 2 0,-1-1-1 16</inkml:trace>
  <inkml:trace contextRef="#ctx0" brushRef="#br2" timeOffset="-50916.29">29850 11604 2060 0,'0'0'0'0,"0"0"0"0,0 0 0 0,0 16 66 0,0-7 1 15,-1 2 1-15,1 43-1 0,1-2-49 16,1-4 0-16,-2-1 0 0,0-2 0 0,-2-4 46 0,1-3 1 16,-1 1 0-16,2-2 0 0,2-2-47 0,-1-4 0 15,-1 1 0-15,3-2 0 0,2-6 13 0,0-7 1 16,0-4-1-16,4-2 2 0,-1-5-20 0,-3-3 2 16,1-1-2-16,2-4 2 0,2-2-7 0,-2-1 1 0,-2 2-1 15</inkml:trace>
  <inkml:trace contextRef="#ctx0" brushRef="#br2" timeOffset="-50683.18">30041 11522 1909 0,'0'0'0'0,"0"0"0"0,0 0 0 15,-8 34 45-15,8-11 1 0,0 2 0 16,-3 3 0-16,3 6-30 0,0-1 1 0,0 8 0 0,2 5 0 0,1-3 50 16,0-2 0-16,-1 2 1 0,1-1-1 0,3 1-49 15,1-2 0-15,-4-3 0 0,5 3 0 0,0-3 22 16,-2-8 2-16,1-3-1 0,2 0 1 0,1-6-27 16,-2-7 1-16,-2-1 0 0,4-4 1 0,-1-2-12 0,-2-4 2 15,-1-2-1-15</inkml:trace>
  <inkml:trace contextRef="#ctx0" brushRef="#br2" timeOffset="-46564.53">30352 12312 1042 0,'0'0'0'0,"0"0"0"16,0 0 0-16,0 0 15 0,0 0-1 15,0 0 1-15,0 0 0 0,0 0-6 0,0 0 0 0,0 0 0 16,0 0 0-16,0 0 51 0,0 0-1 0,0 0 1 16,0 0-1-16,0 0-42 0,0 0 1 0,0 0 0 15,0 0 0-15,0 0 31 0,0 0 1 0,0 0-1 16,0 0 1-16,0 0-34 0,0 0 1 0,0 0 0 15,0 0 0-15,0 0-14 0,0 0 2 0,0 0-2 16,0 0 2-16,0 0-3 0,0 0 1 0,0 0 1 0,0 0-1 16,5-16 10-16,-2 14 1 0,-3 1-1 0,0-1 1 15,0 2-6-15,0 0-1 0,0 0 1 0,0 0 1 16,0 0 8-16,0 0 1 0,0 0-1 0,-1 0 1 16,-1 0-9-16,0 0 1 0,1 0 0 0</inkml:trace>
  <inkml:trace contextRef="#ctx0" brushRef="#br2" timeOffset="-45349.4">18932 13201 1243 0,'0'0'0'0,"0"0"0"15,0 0 0-15,0 0 60 0,0 0 2 0,0 0-1 16,0 0 1-16,0 0-46 0,0 0 2 0,0 0 0 15,0 0 0-15,-2 29 56 0,1-13 1 0,-2 1 1 16,-2 18-1-16,-3 3-57 0,3-6 0 0,-3-2 0 16,3 3 0-16,-3-5 24 0,0-2 2 0,0 1 0 15,2 1 0-15,-2-2-29 0,-1-3 2 0,2 3-1 16,1-1 1-16,1-3-11 0,0-3 2 0,2 0 0 0,1 2 0 16,-1-1-4-16,0-2 2 0,2-2 0 15,1 1-1-15,1-4 5 0,2-4 1 0,0 1-1 0,2-1 0 16,-2-3-4-16,-1-4 1 0,1 0 0 0,5 1 0 15,0 2 2-15,2-5 1 0,-1 0-1 0,15 0 1 0,8-5-5 16,-2 2 2-16,-3-1 0 0,1 4 0 16,0 0 12-16,1 0 1 0,3-3-1 0,0 2 1 15,-5-1-10-15,-5 1 1 0,-1-3 0 0</inkml:trace>
  <inkml:trace contextRef="#ctx0" brushRef="#br2" timeOffset="-44973.47">19230 13504 1784 0,'0'0'0'0,"0"0"0"15,0 0 0-15,-16 17 56 0,11-14 0 0,-3 2 0 16,5 6 0-16,2-6-39 0,1 1 1 0,0-1-1 15,0 0 1-15,0 0 46 0,0-2 1 0,0-3 0 16,3 3 0-16,6 2-47 0,-4 1 0 0,0 0 0 16,6 2 0-16,2 3 16 0,3 0-1 0,-2-1 1 15,0-4 1-15,1 2-21 0,1 2 1 0,-2-2-1 16,5-1 1-16,-3 6-7 0,2-2 1 0,-4-3 0 16,2-2 0-16,0 2-4 0,-3 3 1 0,-2 2 0 0,0 0 0 15,0-1 0-15,-3 1 1 0,-3 0-2 16,-2-1 2-16,-3 0-2 0,-3-3-1 0,-2 2 0 15,-3 7 1-15,2-3-2 0,1 0 2 0,-5 0-1 0,-2 4 1 0,1-1-2 16,-2-2 1-16,-5 0-1 0,1-1 0 16,-4 4 2-16,3-1 0 0,4-4 0 0,3-4 0 15,1-1-1-15,4-1 0 0,1-5 0 0</inkml:trace>
  <inkml:trace contextRef="#ctx0" brushRef="#br2" timeOffset="-44632.4">19962 13428 1808 0,'0'0'0'0,"0"0"0"16,1 43 0-16,4-5 46 0,0-2 2 0,-2 4-2 0,2 1 1 16,1 1-32-16,-1 3 2 0,-2 4 0 0,2 0 0 15,0-8 29-15,-2-6 0 0,-3-3 0 16,2-2 0-16,-1 0-30 0,1-2 1 0,-2-4-1 0,3-5 1 0,-2-2 10 15,-1-2 1-15,-1-4 0 0,-1-3 0 16,1-2-15-16,1-1 0 0,0-2 1 0</inkml:trace>
  <inkml:trace contextRef="#ctx0" brushRef="#br2" timeOffset="-44340.52">19652 13333 1784 0,'0'0'0'15,"0"0"0"-15,0 0 0 0,0 0 40 0,0 0 1 0,0 0-1 16,0 0 0-16,29 6-24 0,-10-4 0 0,2-1 0 15,12-4 0-15,4 0 40 0,-3-7 2 0,-2 1-2 16,1-4 1-16,-1 2-40 0,0 2 1 16,-5-2-1-16,2-4 1 0,-6 4 7 0,-2 5 1 0,1-2 0 15,2-5 0-15,-3 5-14 0,-5 5 1 16,2-3-1-16</inkml:trace>
  <inkml:trace contextRef="#ctx0" brushRef="#br2" timeOffset="-43949.5">20322 13227 1834 0,'0'0'0'0,"0"0"0"0,-3 23 0 0,3 8 43 16,0 5 0-16,-3 5-1 0,-2 3 1 15,0-2-27-15,2-6-1 0,1 0 1 0,2-2 1 0,0-1 38 16,0-1 1-16,0-1-1 0,2-4 1 0,4-1-39 15,-3-6 1-15,4-2-1 0,1-3 1 0,0-2 15 0,0-5 1 16,-2-2 0-16,4-3 0 0,-1-1-19 16,-6-2 0-16,2-2-1 0,5-4 1 0,-2 0-9 0,0-1 1 15,1 0 0-15,4-12 1 0,1-2-4 0,-1 4 2 16,-3 1-2-16,-2 0 2 0,0 0 0 0,-1 5 0 16,3-2 0-16,1 4 1 0,-3-2-3 0,-3 6 1 0,0 2-1 15,1 1 1-15,0 4 5 0,-4-1 0 16,1 3 0-16,0 3 1 0,1 6-4 0,-3 0 0 0,2-2-1 15,2 14 1-15,0 4 8 0,-2-4-1 0,-3-1 1 16,5-2-1-16,0-5-5 0,1-2 0 0,-3-1 0 16,-1-1 0-16,3-4 6 0,1 1 0 0,0-7-1 15,-2 0 2-15,0-2-7 0,-2-1 0 0,3 0 0 16,4 0 0-16,3-3 4 0,-1-1 1 0,-3-1-1 16</inkml:trace>
  <inkml:trace contextRef="#ctx0" brushRef="#br2" timeOffset="-43747.81">20811 13623 1746 0,'0'0'0'0,"0"0"0"0,0 0 0 16,0 0 59-16,0 0 1 0,0 0-1 0,10 23 2 16,-5 4-45-16,1 3 2 0,-1 2 0 0,0 0 0 0,-1-5 31 15,1-5-1-15,1-2 0 0,-2 2 1 16,0-3-32-16,1-4 0 0,0-3 0 0,3 1 0 0,0-5 10 0,-5-5 0 15,3-3 0-15,1 0 0 0,-2 2-15 16,-5-2 1-16,3-2 0 0</inkml:trace>
  <inkml:trace contextRef="#ctx0" brushRef="#br2" timeOffset="-43310.56">20848 13307 1847 0,'0'0'0'15,"0"0"0"-15,0 0 0 0,0 0 42 0,0 0 2 0,0 0-1 16,0 0 0-16,0 0-27 0,0 0 0 0,0 0 0 16,5 37 0-16,6-7 43 0,0-5 0 0,0-4 1 15,2-2-1-15,1-5-42 0,1-3 1 0,-1 0 0 16,3 5 0-16,3-3 12 0,-6-5 0 0,5-2 1 16,-3 2-1-16,2-3-16 0,-6-2-1 0,-4 3 0 15,-1-3 2-15,-1 2-7 0,-3-2 1 0,-1-1-1 16,-2 1 1-16,0 0-4 0,0 0 1 0,-2 1 0 0,-1-1-1 15,0-3 0-15,0 3 0 0,-1-2 1 0,-7 9 0 16,-6 6-3-16,1 3 1 0,3-7 0 0,0 0 0 16,1-5 1-16,4-2-1 0,4-3 1 15,1-1-1-15,0 1 0 0,1 0-1 0,2-1 0 0,0 1 1 16,-1-2 0-16,1 0 1 0,0 0-1 0,0 3 1 0,0-3-2 16,1 1 0-16,3 1 1 0,0 4-1 0,6 4 0 15,1-1 2-15,0 1-2 0,7 1 2 16,-4 0-3-16,-1-3 1 0,-2-3 1 0,0 1-1 0,2-1 0 15,-2-2 1-15,-3-1-1 0,6 1 2 0,2 0-3 16,-3 0 1-16,-3 0 0 0,-2 4 0 0,1-3-1 0,-2 1 0 16,-3 1 1-16,1 2 0 0,-5 0-1 0,2 0 1 15,-2 2-1-15,-5 9 0 0,-3 1-1 0,-3-1 1 16,-3 0 1-16,-2 2-1 0,3-5-1 0,2-4 1 16,-4-1-1-16,3-4 2 0,4-3-2 0,3 1 0 15,3-2 0-15</inkml:trace>
  <inkml:trace contextRef="#ctx0" brushRef="#br2" timeOffset="-42465.63">21758 13478 1683 0,'0'0'0'0,"0"0"0"16,0 0 0-16,0 0 36 0,0 0 1 0,0 0 0 16,0 0 0-16,0 0-23 0,0 0 2 15,0 0-1-15,0 0 0 0,0 0 30 0,8 19 0 0,-5-7 0 16,0 13 0-16,7 10-29 0,-1 0 0 0,-1 1 1 16,0 2 0-16,0-2 1 0,-4-2 0 0,0-1 0 15,0 3 0-15,-1-9-8 0,0-5 0 0,0-1 0 16,0 1 0-16,0-6 0 0,1-5 1 0,-1-3-1 0,-3 1 1 15,0-1-4-15,0-4-1 0,3-6 1 0,-1 0 0 16,-1 2-3-16,-1 0 2 0,0-1-2 0,2-7 2 16,3-3-3-16,-1 1 2 0,0 2-2 0,5-15 2 15,2-9 1-15,-1 8 2 0,-2 5-1 0,1-1 1 16,-2 4-4-16,-2 2 2 0,3 1-1 0,-4 0 0 0,1 4 9 16,-2 2-1-16,0 3 1 0,2 0 0 15,-2 3-6-15,-1 1 1 0,0 1-1 0,-1 4 1 0,1 2 14 16,1 0 1-16,-1-2-1 0,2 14 2 15,3 5-14-15,-2-3 2 0,-2-6-1 0,0-2 0 0,0-3 16 16,-1-6 2-16,2 1-2 0,1 1 1 16,-2-4-16-16,-1-4 1 0,1 1-1 0,5-1 1 0,2-3 12 15,-2-2 0-15,0-1 0 0,6-8 1 0,0-8-14 16,-1 2-1-16,0 1 0 0,-5 5 2 0,0 2 10 0,-2 3 2 16,1 0 0-16,-1-2 0 0,0 4-14 0,1 4 1 15,-3 0-1-15,-2 1 1 0,0 4 6 0,-1 0 0 16,-1 0 1-16,2 1-1 0,1 2-9 0,-1 1 1 15,-2-1-1-15,3 6 1 0,0 7 3 0,2 1-1 16,-4 2 1-16,3 10 0 0,-4-7-6 0,1-3 1 0,2-5-1 16,-1 2 1-16,3-2 2 0,1-4 2 0,-1-2-1 15,1-2 0-15,1-1-5 0,-1-2 1 0,-1 0 0 16</inkml:trace>
  <inkml:trace contextRef="#ctx0" brushRef="#br2" timeOffset="-42081.99">22389 13813 2023 0,'0'0'0'0,"0"0"0"0,0 0 0 15,0 0 71-15,0 0-1 0,0 0 1 0,-6-16 0 16,7 14-53-16,1 1 0 0,-2-3-1 0,0 1 1 16,0 0 73-16,2 1 0 0,2 1 0 15,1-2 1-15,6-2-75 0,2 0 1 0,-2 2-1 0,5-3 1 0,5-4 29 16,-4 2 0-16,-1 0 0 0,0 0 0 0,0-1-31 15,-1 1 1-15,-1 0 0 0,0-3-1 0,2 0-9 16,-6 1 1-16,1-1 0 0,-2 0 0 0,-1-1-4 16,0 4 2-16,-6 0-1 0,0-2 1 0,-2 1 3 0,0 4 0 15,0 2 0-15,-2 1 0 0,0-1-3 0,-4 2 0 16,1-1 0-16,-4 4 1 0,-4 2 1 16,-5-1 1-16,4 2-1 0,-8 8 1 0,-1 4-3 0,4-1 0 15,5-2-1-15,3 1 2 0,1 2 0 0,2 0 1 16,2 4-2-16,4 1 2 0,-1 2-3 0,3-3 0 15,3 2 0-15,-3 1 0 0,2-3 2 0,1-4 0 16,2-1 0-16,4-2-1 0,3-4-1 0,-1-4-1 0,0-1 1 16,5-1 0-16,-2-2 0 0,-3-4 1 0,2-2-1 15,3-3 1-15,2-1-3 0,-2 1 2 0,-2-1-2 16</inkml:trace>
  <inkml:trace contextRef="#ctx0" brushRef="#br2" timeOffset="-41681.66">22891 13629 1884 0,'0'0'0'0,"0"0"0"0,0 0 0 16,0 0 79-16,0 0 1 0,-20 11 0 0,4-5-1 15,-5 4-61-15,0 1 0 0,2 2 0 0,1-1 0 16,7 2 74-16,3 4 1 0,2-2-1 15,0 3 2-15,2-2-78 0,4-1 2 0,0 0-1 0,0 0 1 16,4-4 31-16,0-4 2 0,3 2-2 0,2-1 2 16,1-1-34-16,-2-8-1 0,3 0 1 0,2 0 0 0,1 2-10 0,0-2 1 15,-2-5 0-15,4-3-1 0,-1-1-2 16,-2-3 1-16,-2 3-1 0,-1 1 1 0,-2-5 3 0,0 1 1 16,-5-1 0-16,2-3 0 0,0-1-4 15,-5 3 0-15,3 1 1 0,2-3 0 0,-1 5 2 0,-2 3 1 16,-2 0-1-16,0-1 1 0,0 4-4 0,0 0 0 0,0 5 0 15,2 2 1-15,2-2-1 0,-2 3 2 16,-2-3 0-16,0 5 0 0,0 1-3 0,0 0 0 16,0 1 1-16,0 18-1 0,0 5 0 0,0-3 0 0,2-5 0 15,1 0 1-15,0-6-3 0,0-6 1 0,0-1 0 16,2 2 0-16,-2-3 0 0,-1-6-1 16,1-1 0-16,2 1 1 0,0-1-2 0,-2-1 1 0,-2 0 0 15</inkml:trace>
  <inkml:trace contextRef="#ctx0" brushRef="#br2" timeOffset="-41323.87">23121 13618 2110 0,'0'0'0'0,"0"0"0"0,0 0 0 16,-3 16 52-16,4-7 1 0,2-1-2 0,-1 3 2 15,-2 3-36-15,0 2 0 0,0-2 0 0,5 7 1 0,-4 1 47 16,1-3 0-16,1-1 0 0,2-3 0 15,1-2-47-15,1-3 0 0,-3-2 0 0,3-1 0 0,1-2 19 16,-2-3 0-16,-1-2 0 0,-2 0 1 16,2 0-23-16,0-2 0 0,-2-1 1 0,3-2 0 0,2-3-10 15,-1 2 1-15,-3-3 0 0,4-7 1 0,2-3-4 16,-2 0 2-16,0 1-2 0,0 1 2 0,-2 3 0 16,-1 1 0-16,1 0 0 0,-4 1 1 0,1 1-3 15,-1 3 1-15,1 1-1 0,3-1 1 0,-3 0-1 0,-1 4 2 16,0 1-1-16,-1-1 1 0,1 4-3 0,-1 2 2 15,1-2-2-15,0 2 2 0,1 1 0 0,-3 0 1 16,1 0-1-16,3 8 2 0,-1 8-2 0,2 2-1 0,-4-1 1 16,4 7-1-16,1 0 1 0,-1-3 0 15,-2-2 0-15,2 0 0 0,3-6-1 0,-3-3-1 0,0-2 0 16,6 0 2-16,-5-3-2 0,0-3 2 0,-1-4-1 16</inkml:trace>
  <inkml:trace contextRef="#ctx0" brushRef="#br2" timeOffset="-40816.73">23714 13491 1771 0,'0'0'0'16,"0"0"0"-16,0 0 0 0,20-11 55 0,-16 6 0 16,-1 4 0-16,-2 4 2 0,1-2-41 0,0 1 2 15,-1 0-1-15,-1-1 1 0,-1 1 55 0,-1-1 1 16,0 1-1-16,-4 4 1 0,-5 2-56 0,-2 2 0 15,0-2 0-15,-12 12 0 0,-2-4 14 0,3 0 2 16,3-3 0-16,4-2-1 0,4 3-18 0,5 0 0 16,-2-1-1-16,4-4 1 0,1-2-6 0,0-3 1 15,2 3 0-15,3-3 0 0,0 1-4 0,0-2 0 0,0-3 1 16,0 2 0-16,2 1-1 0,1 0-1 16,-1-1 1-16,-1-2 0 0,2 1-2 0,2 3 0 0,0-3 1 15,3-1-1-15,3 3 3 0,2-1 0 16,0 0 0-16,4 1-1 0,2 1-1 0,-1 1-1 0,-4 0 1 15,2-2 0-15,-2 2 2 0,-3-2 0 0,-1 3 0 16,1 1 0-16,0-3-2 0,-4 0 0 0,-2-3 0 16,1 2 1-16,0 2 1 0,-3 0 2 0,-1 0 0 0,0 3 0 15,-4-1-3-15,-1 0 0 0,0-2-1 0,-4 7 2 16,-2 4 1-16,-4 0 1 0,-1-3-1 0,-5 1 1 0,1-2-4 16,-1-4 1-16,5 0-1 0</inkml:trace>
  <inkml:trace contextRef="#ctx0" brushRef="#br2" timeOffset="-40032.79">24528 13542 2035 0,'0'0'0'0,"0"0"0"0,0 0 0 0,0 0 54 0,0 0 0 16,0 0 0-16,-25 11 1 0,1 0-38 15,-3 3 1-15,0 4-2 0,-2 1 2 0,5 3 49 0,3 0 0 16,4 2-1-16,1-1 1 0,5 3-49 0,3-2 0 15,0-4 0-15,0 2 0 0,5-4 17 0,3-6 1 16,0-1-1-16,3 1 1 0,1-5-22 0,1-2 1 16,0 0-1-16,1 3 2 0,4-2-8 0,0-4 0 15,-4-2 0-15,7-2 1 0,1-4-4 0,0 1 1 0,1-3-1 16,4-4 1-16,0-4 0 0,-3-3-1 0,0-5 1 16,-5-3 1-16,2 0-4 0,-2 3 1 15,0 1 1-15,-1-1-1 0,-1 3 4 0,1 4 0 0,-2-2 0 16,1-2 0-16,1 2-4 0,-4 3 2 0,-1 4 0 15,3 2-1-15,-2 1 5 0,-4 1 0 0,0 2 1 16,1 6-1-16,-2 3-4 0,1-3 1 0,0-3 0 16,-1 6 0-16,2-2 2 0,0 2 1 0,-1 1-1 15,4 10 1-15,4 6-5 0,-2 3 2 0,0 0 0 0,2 6 0 16,-3-2-2-16,0 0 2 0,-2 3-2 0,1 1 2 16,2-5-2-16,0-4-1 0,-2-1 1 0,2 1-1 0,2-6 0 15,-2-4 0-15,1-2-1 0,3-2 2 0,-1-5-3 16,-3-3 1-16,-2-2 1 0</inkml:trace>
  <inkml:trace contextRef="#ctx0" brushRef="#br2" timeOffset="-39800.16">24962 13010 2110 0,'0'0'0'15,"0"0"0"-15,-4 39 0 0,4 3 50 16,0-1-1-16,0-2 0 0,0 4 2 0,0-2-34 16,2 2 0-16,1 4-1 0,2 6 1 0,0-9 47 0,-4-6 0 15,6 2 0-15,1-4 1 0,-3 0-47 16,-1-2 0-16,1-3 0 0,3 1 0 0,-5 0 16 0,0-4 1 16,1-2-1-16,0-3 1 0,0-5-20 0,-3-4-1 15,-1-3 1-15,0 0 1 0,0-3-10 0,0-2 2 0,0-1 0 16</inkml:trace>
  <inkml:trace contextRef="#ctx0" brushRef="#br2" timeOffset="-39333.38">24853 13314 2123 0,'0'0'0'0,"-9"-21"0"0,2 2 0 15,1 7 47-15,1 4 0 0,0 1 0 0,2 1 1 16,3 3-31-16,0 3 0 0,2 1 0 0,1 1 0 15,3 1 52-15,2-1 1 0,0 1-1 0,15 14 2 16,4 9-53-16,-3-3 0 0,1-5 0 0,-3-4 0 0,-1-3 3 16,0-1 2-16,3-1-2 0,3 4 1 15,0-4-10-15,-1-4-1 0,-4 0 0 0,2 0 1 0,-2-2-4 16,-3-2 0-16,-1 2 0 0,-1 2 0 16,-2-2-3-16,-7-1 1 0,-4-2 0 0,3 3-1 0,-4 0 1 15,-3 2 0-15,-2-3-1 0,-1 2 1 16,0 3-3-16,-2-3 2 0,0 0-1 0,-12 8 1 0,-4 4-1 0,2 0 1 15,3-2-1-15,2 2 2 0,6-5-3 0,0 0 0 16,-2 0 1-16,4 4 0 0,3-3 0 0,3-1 0 16,1 0-1-16,2 5 2 0,2 3-3 0,0-1 2 15,0-4-1-15,1 2 0 0,4 0 2 0,-2-4 0 16,0-1 1-16,1-4 0 0,-1-4-3 0,0-3 1 16,2-2 0-16,4-3 0 0,4-1 1 0,-2-2-1 15,-4-3 1-15,4-8-1 0,-1 0 0 0,-6 5-1 0,-3-5 0 16,-1 0 1-16,-2 3-1 0,-1 3 2 0,-2-1-2 15,-2 3 1-15,-1 2-1 0,0 2 0 0,0 1 0 16,-3-2 1-16,-1 3 1 0,1-3 2 0,-1 2 0 16,1 0 0-16,0-2-3 0,1 0 1 0,2 1-1 15,-4 1 2-15,-1-7 0 0,2 4 2 0,1 4-1 16,2-1 1-16,1-2-4 0,2 2 2 0,0 4-2 0</inkml:trace>
  <inkml:trace contextRef="#ctx0" brushRef="#br2" timeOffset="-38782.92">25515 13466 2023 0,'0'0'0'15,"0"0"0"-15,0 0 0 0,0 0 73 16,-3 19 1-16,3-11 0 0,-4 6 0 0,3 0-56 15,1-1 0-15,0-2 0 0,-2 0 0 0,2-3 54 0,0 0-1 16,0 1 1-16,0 6 0 0,0 2-54 0,2-1 0 16,1-3 0-16,0-6 0 0,0 0 14 0,1-2 2 15,-1-2 0-15,2-3-1 0,1 3-19 16,-1-3 0-16,-2 0 1 0,2-5 0 0,3 0-5 0,0 2 0 16,-2 0 0-16,5-8 0 0,3-3-3 0,1-1 0 15,-4 4-1-15,-1 0 1 0,-3-1-3 0,0 4 2 16,-2 3-1-16,1 2 0 0,-1 0-1 0,-2 1 0 15,-3 0-1-15,2 1 2 0,1-1 0 0,-2 2 1 16,-1 0 0-16,2 3 0 0,1 1-1 0,-1-1-1 0,-2-2 1 16,1 6-1-16,4 4 2 0,0 1 1 0,-2 1-1 15,3 5 1-15,-1-1-2 0,-2-3-1 0,1-6 1 16,2-3 0-16,0-5 9 0,-2 0 0 0,-1 0 1 16,5-5 0-16,-4 2-8 0,1 0 2 0,0 0 0 15,5-8 0-15,2-4 10 0,1 3 0 0,-2 1 1 16,2-2 0-16,0-1-10 0,-5 1 1 0,1 2-1 0,-1 5 1 15,0-1 6-15,-1 1 0 0,-3 3 0 0,0 1 1 16,-1 1-9-16,-2 1 1 0,1 0 0 0,0 3 0 0,-1 1 5 16,-1 1-1-16,0-2 1 0,0 7-1 15,0 3-5-15,0 1 0 0,0 2 0 0,0 6 0 0,2 3 1 16,1-1 1-16,-1-7-1 0,-1-4 1 0,2-4-4 16,2-2-1-16,0-1 1 0,0-1 0 0,1 0-2 15,-1-2 1-15,-2-5 0 0,0-1 0 16,2 0-1-16,1 3-1 0,-1-3 1 0</inkml:trace>
  <inkml:trace contextRef="#ctx0" brushRef="#br2" timeOffset="-38415.02">26163 13415 2274 0,'0'0'0'0,"0"0"0"16,0 0 0-16,0 0 69 0,0 0-1 0,0 0 1 15,0 0-1-15,0 0-50 0,-15 16 0 0,10-11 0 16,-3 9 0-16,-5 0 44 0,0 0-1 0,2 2 1 16,0 2 0-16,0-7-45 0,3 0 0 0,3 0 1 15,2 0 0-15,1-1 6 0,2-4 1 0,0-1-2 16,-1-1 2-16,1 0-14 0,0-3 1 0,0 2 1 16,3-1-1-16,0-1-4 0,0 1 0 0,0-2 0 15,4 0 0-15,4 2-3 0,0-1 1 0,-1 1-1 0,4 1 1 16,2 2-1-16,-3 1-1 0,-2 0 0 0,0-2 1 15,-1-1-2-15,-2 0 1 0,0 2-1 0,0-1 0 16,-2 4 0-16,-1-5 0 0,-1 1-1 0,1-3 2 16,-2 2-2-16,-1 1 0 0,1-1 0 0,0 3 1 15,-3 0-2-15,-1 1 1 0,-2-3 0 16,-2 8 1-16,-5 5-2 0,-2 0 1 0,-4-1-1 0,-7 5 1 0,-1-1 0 16,2-4 1-16,0-3-1 0,3 1 1 15,3-6-2-15,4-2 2 0,8-1-1 0,7-2 0 0,-2-1-1 16,1-1 2-16,-2 1-1 0</inkml:trace>
  <inkml:trace contextRef="#ctx0" brushRef="#br2" timeOffset="-37841.4">26946 13512 2072 0,'0'0'0'0,"0"0"0"0,0 0 0 0,0 0 36 16,-25 14 0-16,12-9 0 0,-10 6 0 16,1-2-22-16,1 1 2 0,2 1-1 0,0 0 0 0,3 2 35 15,5 1-1-15,0 0 1 0,0 4 0 0,1 1-33 16,5 0 0-16,4 1 0 0,1 1-1 0,1 2 9 0,3 0 0 15,0 2-1-15,3 0 2 0,1-6-13 16,1-4-1-16,2-3 0 0,2 6 2 0,3-6-6 0,0-4-1 16,0-3 1-16,5 0 1 0,1-5-3 15,-1-5 0-15,-2-1-1 0,2-7 1 0,-4-3-3 16,-4-1 2-16,0-2-1 0,-2-8 1 0,-5 0-2 16,-3 3 0-16,-1-1 1 0,0-1-1 0,-6 6-1 0,-2 2 2 0,-2 1-2 15,-3 0 1-15,0 2 0 0,-2 4-1 0,-1 0 0 16,2 0 0-16,1 0 2 0,-1 0 0 15,-1 0 1-15,0 1-1 0,0 2-1 0,2 1 1 0,3-1-1 16,2 1 1-16,-1 3 1 0,3 0 1 0,0 3-1 16,4-1 1-16,0 2-3 0,0 0 2 0,0 0-2 15,4 3 2-15,0 4 0 0,3-4 1 0,-2 2 0 16</inkml:trace>
  <inkml:trace contextRef="#ctx0" brushRef="#br2" timeOffset="-37433.43">27215 13523 2035 0,'0'0'0'0,"0"0"0"0,0 0 0 0,0 17 51 15,0-10 0-15,0 5 1 0,-1 4 0 0,1 1-36 16,1 2 1-16,1 2 0 0,-4 4 1 0,2 2 45 15,2 0 0-15,0 2-1 0,-2-2 2 0,0-5-46 16,0-5 0-16,0 1 0 0,0-3 0 0,3-3 14 0,2-6 0 16,-1-5 1-16,1-1-1 0,-2 0-18 15,-1 2 0-15,1-2 1 0,2-5 0 0,1 1-8 0,-1-4 2 16,0 4-1-16,9-21 1 0,5-8-3 16,-3 4-1-16,-3 4 1 0,0 1 0 0,-4 2-2 0,1 3 2 15,-1 0-2-15,3-1 2 0,-4 2-3 16,-4 2 2-16,0-1-2 0,2 1 2 0,-3 2 6 0,-1 4 1 15,1 1-1-15,-2 2 2 0,3 3-7 0,-1 4 2 0,-2 0 0 16,1 0 0-16,-2 0 8 0,0 1-1 0,0-1 1 16,2 10 0-16,1 4-7 0,0 2 0 0,-1 1 0 15,1 12 1-15,0-1 4 0,-1-2 2 0,1-1 0 16,2 0 0-16,-1 4-7 0,0-2 0 0,-1 0 0 16,1 0 1-16,3-7 3 0,-1-6 2 0,1 1-2 15</inkml:trace>
  <inkml:trace contextRef="#ctx0" brushRef="#br2" timeOffset="-36964.83">28385 12978 2248 0,'0'0'0'0,"0"0"0"16,-1 19 0-16,-1-1 53 0,1 2 0 0,-4 5 0 16,2 12 0-16,1-2-36 0,2 0 1 0,0 7-1 15,-2 3 1-15,2 4 50 0,2-3 1 0,-2 1-1 16,-3 2 1-16,3-6-51 0,0-8 0 0,-2-2 0 15,2 2 0-15,5-3 18 0,1-6 1 0,-1 1-1 16,0-1 1-16,1-3-23 0,-1 0 2 0,0 2-2 16,-5-3 2-16,3-4-9 0,2-7 1 0,-4-2 0 0,-1-1-1 0,-1-2-2 15,1-1 1-15,0-2-1 0</inkml:trace>
  <inkml:trace contextRef="#ctx0" brushRef="#br2" timeOffset="-36777.06">28164 13428 2148 0,'0'0'0'16,"0"0"0"-16,0 0 0 0,0-18 43 15,0 17 1-15,0 1 0 0,1-2-1 0,4-1-27 0,0 0 1 16,-2 1-1-16,10-9 1 0,3-5 54 0,1 1 1 16,2 3 0-16,1 3 0 0,-4-1-54 15,-1 6 0-15,3 1 0 0,1-2 0 0,3 3 15 0,-4 1 1 16,0-6 0-16,-1-1-1 0,4 4-18 0,-1 0-1 0,3 0 1 15</inkml:trace>
  <inkml:trace contextRef="#ctx0" brushRef="#br2" timeOffset="-36099.46">28659 13163 2086 0,'0'0'0'0,"0"0"0"15,-6 18 0-15,5-2 48 0,-1 6 0 0,-1 5 0 16,1 8 1-16,-1 3-32 0,0 0-1 0,0 3 1 0,3 0 0 16,-2-3 58-16,0-6 0 0,1-1 1 0,1-7 0 15,1 1-58-15,3-6 0 0,0 0 0 0,6-4 0 16,-4-4 18-16,-1-3 1 0,3-1-1 0,3 0 1 16,-1-2-23-16,-4-4 2 0,1-2-2 0,2-4 2 15,2 0-8-15,-1 2 1 0,-2 0-1 0,5-10 1 0,4 0-4 16,-1 2 1-16,-3-1 0 0,-4-3-1 0,1 6 1 15,-2 4 1-15,-2 2-2 16,-3 0 2-16,-1 0-3 0,0 1 1 0,-1 0-1 0,1 1 1 0,-1 2-1 16,1 1 1-16,-2-2-1 0,0 2 1 15,0 1-2-15,0 0 1 0,0 0-1 0,2 7 0 0,2 2 2 0,1 1 0 16,-2-2 0-16,4 0 1 0,1 2-3 16,-2-5 1-16,-3-5 0 0,4-2 0 0,1-1 6 0,-2 0 0 15,-1 0 1-15,6-1 0 0,3-2-4 0,-1 0-1 16,-5-1 1-16,6-4 0 0,-1 1 3 0,-3 2 1 15,-2 2 0-15,1-4 0 0,-2 1-4 0,-4 3 0 0,0 0 0 16,3-2 1-16,1-1-2 0,-4 1 1 16,0 2 0-16,2-4 1 0,1-1-4 0,-1 2 1 0,-2 3-1 15,0 1 2-15,-1 2-2 0,0 0 1 0,-1-1-1 16,1-2 1-16,-1 1-2 0,1 2 0 0,-1 0 1 16,1 0-1-16,0 0-3 0,-1 0 0 0,1 0 0 15,6 2 1-15,3 1-1 0,0-3 0 0,0 0 0 16,2 0 1-16,1 3-3 0,-1 0 0 0,-3 0 0 0,-1-1 0 15,2-2 0-15,1 0 1 0,-6 1 0 0,5-1 0 16,0 0-9-16,-3 0 0 0,0-3 0 0,2 0 1 16,-2 0 2-16,-2 0 0 0,-1 0 0 0,0-4 2 15,-1-2-3-15,0 1 0 0,-3 0 0 0,1-2 0 0,-1-1 3 16,-1 0-1-16,-1 3 1 0,-4 0-1 0,-1 2 0 16,-1 1 1-16,1 1-1 0,-4-1 2 0,-1 2-1 15,0 3 2-15,0-4-2 0,-2 9 2 0,4-2-2 16,-1 1 2-16,0 2 0 0,-4 13-1 0,3 0 1 15,3-2 1-15,0 1-2 0,3 1 2 0,4 3 0 0,-1 0 1 16,0-1 0-16,1-2-1 0,4-2 1 0,3-3 0 16,1-1 0-16,2-4 0 0,3-2 0 0,-1-2 1 15,0-2 0-15</inkml:trace>
  <inkml:trace contextRef="#ctx0" brushRef="#br2" timeOffset="-35276.22">30054 12904 1683 0,'0'0'0'0,"0"0"0"16,0 0 0-16,0 0 65 0,0 0 1 0,0 0-1 16,0 0 1-16,-16 23-48 0,13-2 0 0,1 3 0 15,-2 15 0-15,-1-1 62 0,0-3 1 0,-1 3-1 16,-1 2 1-16,6-1-63 0,1 1 0 0,-2 0 0 16,1 4 0-16,-1-3 28 0,0-5 0 0,1-1 0 15,-2 2 1-15,3-10-31 0,1-7 1 0,1-1 0 16,-2-6-1-16,0 0-9 0,1-4 1 0,3-3-1 15,-3-2 1-15,-1-3-4 0,2 2 2 0,1-3-2 16,0 0 2-16,-1-6 3 0,-1 1 1 0,2 2-1 0,9-3 1 16,2-9-4-16,-1 1 0 0,-1-5 1 0,3 3 0 15,-2-1 5-15,-4 1 2 0,1 2-2 0,1 4 1 16,0 4-5-16,-3 1 0 0,0 2 0 0,0 3 1 16,-2 3 0-16,-3-1 1 0,-1 1-1 0,3 3 1 0,0 4-4 15,-2-2 0-15,0-2 1 0,3 10 0 0,2 0 1 16,-1-2 0-16,-2-1-1 0,-1-2 2 0,1-2-3 15,0-1 0-15,0 2-1 0,1 1 1 0,0 0 3 16,-2-3 0-16,-1-2 0 0,-2 2 1 0,1 0-4 16,-2 0 0-16,-2 0 0 0,-2 1 1 0,-4 1-1 15,-2 1 2-15,0-5 0 0,-9 7 0 0,-3 0-4 0,1-2 2 16,2-3 0-16,0-2-1 0,3-6 1 0,3 0-1 16,1 0 1-16,0-5 0 0,4 0-3 0,4 1 2 15,2-4-1-15,1-10 1 0,-1 2-1 0,4 4 1 16,1-1-1-16,1-3 0 0,3 2 0 0,2 3-1 0,3 3 1 15</inkml:trace>
  <inkml:trace contextRef="#ctx0" brushRef="#br2" timeOffset="-34899.51">30526 13485 1922 0,'0'0'0'0,"0"0"0"15,0 0 0-15,-16 19 56 0,6-11 1 0,-1 0 0 16,-3 4 1-16,0-2-42 0,-1 1 2 0,1 0 0 0,-2-2 0 16,3 3 47-16,2 0 0 0,0 1 1 0,1-2-1 15,-1 2-47-15,0 1 0 0,3 0 0 16,5 0-1-16,1-1 18 0,2-2 0 0,0 2 0 0,5-1 0 16,3 1-21-16,0-2 1 0,2 0-1 0,2 2 2 15,4-7-8-15,0-3 0 0,0-1 0 0,5 0 1 16,1-2-4-16,-1-4 1 0,-4-2-1 0,4-5 1 0,-3 0 0 15,-6 1-1-15,0-1 1 0,0-4 1 0,1 2-3 16,-5 3 1-16,-2-5-1 0,-2-6 1 0,-6 4 4 16,-3 4 0-16,-1 2 0 0,-1-7 0 15,-2 3-4-15,-1 2 2 0,1 3-2 0,-2 1 2 0,3-2 2 16,1 1 1-16,-1 1-1 0,-3-2 1 0,3-2-4 16,2 2 1-16,-1 1-1 0,-1 3 1 0,0-1 0 15,0-3 1-15,1 3-1 0,0-2 0 0,4 1-2 0,1 4 0 16,2 2 0-16,0 1 1 0,0 1-2 0,0 1 1 15,0 0-1-15</inkml:trace>
  <inkml:trace contextRef="#ctx0" brushRef="#br2" timeOffset="-34416.31">30749 13535 1972 0,'0'0'0'0,"0"0"0"0,0 0 0 15,0 0 21-15,-3 19 0 0,0-9-1 0,3-1 1 16,-2-1-9-16,0 0-1 0,2 2 0 0,0 6 0 0,-3 6 11 15,2 0-1-15,1-3 0 16,1-2 1-16,1 1-11 0,-1-1 0 0,1-1 0 0,1-3 0 16,4-5 13-16,1-2 0 0,0-1-1 0,0-1 2 15,-2-5-14-15,-1-1 1 0,1 1 1 0,0-2-1 0,2-2 2 16,0-3-1-16,-1-2 0 0,2-7 1 0,2-5-6 0,1 4 0 16,-4-1-1-16,1 0 2 0,2 2-2 0,0 3 0 15,-3-2 0-15,0-2-1 0,0 3-1 0,-1 0-1 16,-1 1 1-16,4 6 0 0,-1-4 0 0,-1 2 1 15,-1 4-1-15,-3 6 1 0,1 0-3 0,-2 0 2 16,-1 0-2-16,1 1 2 0,0 2 2 0,-1 1 1 16,-2-1 0-16,0 8 0 0,0 2-2 0,0 1-1 0,0 0 1 15,0 2-1-15,0 1 10 0,0 1 1 16,0-2-2-16,2 1 2 0,1 0-7 0,-3 2 0 16,-3-4 0-16,3 0 0 0,1 0 8 0,1-4 0 0,1-2-1 15,2-1 1-15,-2 0-8 0,-2-2 1 16,3-4-1-16</inkml:trace>
  <inkml:trace contextRef="#ctx0" brushRef="#br2" timeOffset="-34049.54">31124 13504 1909 0,'0'0'0'0,"0"0"0"0,0 0 0 16,0 0 68-16,0 0 0 0,0 0 1 16,1 20-1-16,2-10-50 0,1-2 0 0,-4 1 0 0,1 2 0 0,1 2 53 15,-4 1-1-15,2-3 1 0,2 7 0 16,-1 2-53-16,1-4 0 0,0-3 0 0,-1-2 0 0,1-2 10 16,-1-1 0-16,1-4 0 0,4-4 0 15,-1-2-15-15,-2 0 1 0,0 2-1 0,4-6 1 0,2-2-5 0,1 0 0 16,0 2 0-16,4-13 1 0,3 1-5 15,-2 6 2-15,-3 2-1 0,-2 1 0 0,-2 2 0 0,-2 4 1 16,-2 3-2-16,-1-3 2 0,-2 2-2 16,1-1-1-16,-2 2 1 0,2 0-1 0,1 0 2 0,-2 2 0 15,-1-1 0-15,0 4 1 0,2 3-3 0,1 1 1 16,-1 1-1-16,-2 10 1 0,1 9 1 0,2-5 2 16,-1-5 0-16,-2-2 0 0,0 0-4 0,0-5 2 0,0-3 0 15,-2 2-1-15,6-3 5 0,-3-3 1 0,1 0-1 16</inkml:trace>
  <inkml:trace contextRef="#ctx0" brushRef="#br2" timeOffset="-33516.4">31653 13529 2072 0,'0'0'0'0,"0"0"0"0,-23 0 0 0,11-3 59 16,1 0 0-16,-1 1-1 0,0 5 2 0,-1 1-43 16,2-1 1-16,3 1 0 0,1 6 0 0,-1-1 41 15,0-2 2-15,2-2-2 0,1 7 2 0,1 6-44 16,-3-3 0-16,2-2 1 0,5 0 0 0,-1 3 26 0,-2 1 0 15,1-1 0-15,7-3 1 0,0-2-30 16,-4-2 2-16,2-3-1 0,5-1 1 0,-3-2-13 0,-2-3 2 16,2 0-1-16,8-4 1 0,3-4-3 0,0 0 2 15,-2-2-2-15,5-10 2 0,-1-1 1 16,-4 2 2-16,-1-3 0 0,3 0 0 0,0-4-4 0,-2 3 2 16,-1 1 0-16,-1-2-1 0,1 0 3 0,-2 0 1 15,-4-3-1-15,2-3 1 0,1-1-3 0,-4 1-1 0,-3 1 1 16,1-3 1-16,-4 5-3 0,-4 7 2 0,0-9-1 15,-1 4 1-15,-1 1-3 0,-1 1 2 0,-1-3-2 16,2 6 2-16,-2-1-2 0,0 5 0 0,1 2 1 16,3 4 0-16,1 6-2 0,-1 4 2 0,1 4-1 15,-2 6 1-15,-1-1-3 0,3 1 0 0,3 3 0 16,-5 23 1-16,0 4-1 0,2 1 0 0,5-3 0 0,-1 1 2 16,-1-2-3-16,0-1 0 0,2 1 0 0,3 2 0 15,1-4 0-15,-1-10 0 0,0 1 0 0,1-1 0 16,2-6-1-16,0-8 1 0,0 2 0 0,3-2 0 0,0-3 0 15,-3-2 0-15,0-1 0 0</inkml:trace>
  <inkml:trace contextRef="#ctx0" brushRef="#br2" timeOffset="-32381.12">32123 13523 1646 0,'0'0'0'0,"0"0"0"15,0 0 0-15,0 0 57 0,0 0 1 0,0 0 0 16,0 0 0-16,0 0-41 0,0 0 1 0,0 0 0 16,0 0 0-16,-18 0 73 0,7 0-1 0,-3 0 1 15,-13 5 0-15,1-2-74 0,6 0 1 0,0 3-1 16,3 4 1-16,4-1 31 0,2 1 1 0,1-1-1 16,4 4 1-16,1 0-33 0,2 1 0 0,3-5 0 15,2 4 0-15,-1 1-11 0,1-1 1 0,3-2 0 0,6 0 1 16,0-3-4-16,-1-3 1 0,2-2-1 0,7-6 2 15,2 1 4-15,-3-1 1 0,-2-3 0 0,1-9 1 16,2 1-6-16,-1 3 1 0,-4-2 0 0,-1-4 1 0,0 3 0 16,-2 3-1-16,-2-2 1 0,-2 3 0 0,-2 1-2 15,-2 1-1-15,-2 0 1 0,-2 0 0 0,-1-1-1 16,-1 2 1-16,1 4-1 0,2 2 1 0,0-1-3 16,-1 0 2-16,-2 1-1 0,-1 6 1 0,1-1-1 15,2 3 1-15,-1 2-1 0,-3 2 2 0,0 8-3 16,4 0 1-16,2-4-1 0,-1 2 2 0,0 0-3 15,2-4 1-15,3-5 0 0,0 0 1 0,-1 0-2 0,1-2 0 16,-2-1 1-16,2-4 0 0,3-1-1 16,-1 2 0-16,-1 1 1 0,5 0-1 0,5 1-1 15,-3-1 1-15,-2 0-1 0,3 0 2 0,-1 2-2 0,-5 0 1 16,0-2-1-16,1-3 1 0,-2 0 0 0,-2 3-1 16,1-3 0-16,0 1 1 0,-2 1-2 0,-1-2 1 15,0 0 0-15,2 0 0 0,1 0-1 0,-1 2 1 0,-2-1-1 16,0 4 2-16,0 1-2 0,-1 1 1 0,0-1-1 15,1 3 1-15,-2 3-1 0,-1-1 1 0,0-2-1 16,0-1 1-16,0 0-1 0,0-2 0 0,0-4 0 16,0 1 1-16,-3-3-1 0,2 0 0 0,1 0 0 15,1 0 1-15,1 0-2 0,-2 0 1 0,0 0 0 16,1-11 0-16,3-10-1 0,-1-1 1 0,0-2 0 16,2-9 0-16,4 3-4 0,-1 3 0 0,-3 0 0 15,0-1 0-15,0-2 1 0,-1 1 0 0,3 1-1 0,-2-7 2 16,-1 0-2-16,1 0-1 0,-2 4 1 15,-1 2 0-15,1 8 1 0,2 6-1 0,0 2 1 0,-5 2 1 0,-2 5-1 16,0 4-1-16,2 5 1 16,0 2-1-16,0-4 1 0,0 3 1 0,0-1-2 0,0 11 2 15,2 7 0-15,1-1 0 0,0-2-1 16,4 2 2-16,1-2-1 0,0-6 1 0,-2-1-1 0,2 4 1 0,-2-6 1 16,-1-3 0-16,3 1 0 0,5 4 0 0,-5-3 0 15,-2-5 0-15,-1 0 0 0,6 3 0 0,-1-1 1 16,-5-2 1-16,-2-3-1 0,3 4 1 0,-1-1-1 0,-2-3 1 15,-1 1-1-15,-1-1 1 0,3 0 0 0,-3 0 0 16,-1 0 1-16,0 0 0 0,0 0-2 16,0 0 1-16,0 0 1 0,0 3-1 0,-1-1 0 0,-1 0 0 15,0 1 1-15,2 3 0 0,-1 2-2 0,1-2 1 16,0 1 1-16,1-3-1 0,3 3-12 0,-3 1 1 16,1-5-1-16,7 2 1 0,2 1 2 0,1 0 1 15,-3-3 0-15,9-4 0 0,1-1-18 0,-3 2 2 16,0-4 0-16,3-1-1 0,-3-5 11 0,-2 1 1 0,4-1-2 15,-2 4 2-15,-2-2-4 0,0-3 2 16,1-2-2-16,-4 4 2 0,-3-2 4 0,-2 0 1 0,0 3-1 16,2 0 1-16,-3 1-1 0,-2 3 0 0,1 1 0 15,-3 3 1-15,1 0 2 0,-1 0 0 0,-1 0 0 16,-1 1 1-16,-2 1 5 0,-1-1 0 0,3 1 0 16,-15 20 0-16,-6 10 0 0,-1-4 0 0,1 2 0 15,1 0 0-15,2 2 2 0,5 4 0 0,1 6 1 0,0 5 0 16,-3-3-2-16,2-4 1 0,0 1 1 15,-1 0-1-15,-2-6 9 0,2-6 0 0,4-4 0 0,8-4 1 16,-2-2-6-16,-1-4 2 0,3 0-1 0</inkml:trace>
  <inkml:trace contextRef="#ctx0" brushRef="#br2" timeOffset="-31482.5">20102 14588 1808 0,'0'0'0'0,"0"0"0"0,-21 30 0 0,4-9 42 15,-4 0 0-15,0 5-1 0,2 5 2 0,0-8-28 16,1 1 1-16,3 3 0 0,2 0 1 0,2 3 45 15,4-2 1-15,-1 1 0 0,8 4 1 0,2-4-46 16,1-4 0-16,2 0 0 0,6-2 0 0,-1-6 12 0,1-4 2 16,1-2-2-16,1 0 1 0,3-6-17 0,0-7 0 15,0-3 0-15</inkml:trace>
  <inkml:trace contextRef="#ctx0" brushRef="#br2" timeOffset="-31116.27">20346 14664 1847 0,'0'0'0'0,"0"0"0"15,0 0 0-15,-24 19 40 0,11-9 0 0,0 1 1 16,1 5 0-16,1-4-25 0,1 3 0 0,2 2-1 16,2 0 2-16,-1 7 38 0,1 0 0 0,1 0 0 15,3-1 0-15,4 1-38 0,1 0 1 0,-3 1-1 16,0 4 1-16,2-7 13 0,4-5 1 0,-3-2-1 15,2 0 2-15,2-2-20 0,-1-7 2 0,2-2-1 0,5-1 1 16,-2-6-8-16,-2-4 0 0,1-1 1 0,7-9 0 16,1-2-3-16,-5-3 0 0,-4-5 1 0,-1-2-1 15,2 6 0-15,-7 2 1 0,0 0-1 0,0-1 1 16,1 3-3-16,-4 7 2 0,-5-3-2 0,0 3 2 16,2 2 1-16,3 2 1 0,-5 0 0 0,0 2-1 0,-1 0-1 15,1 1-1-15,2 2 1 0,0-2 1 0,-2-1 0 16,0 1 1-16,0 3 0 0,1-2 1 15,-3-3-4-15,6 3 2 0,-4 0-2 0,0-2 2 0,2 0-2 16,0 3 1-16,6 1-1 0,-1-4 2 0,2 1-3 16,3 2 1-16,-7 1-1 0</inkml:trace>
  <inkml:trace contextRef="#ctx0" brushRef="#br2" timeOffset="-30716.62">20550 14739 1859 0,'0'0'0'0,"0"19"0"16,-2-3 0-16,-1 4 30 0,1 2 1 0,-1 2-1 15,6 0 0-15,-3 1-16 0,0-1-1 0,0-5 1 16,0 0 0-16,4-3 18 0,-1-5-1 0,0-2 0 15,2-4 2-15,1-2-20 0,-1-3 2 0,0 0 0 0,1-3-1 16,4-2 14-16,-2-1 0 0,-4 0 0 0,9-15 2 16,2-1-17-16,-4 1 0 0,-3 2 1 0,-4-3-1 15,1 5-2-15,0 2-1 0,-2 1 0 0,2-2 1 16,1 2-4-16,-1 5-1 0,-3-1 1 0,-2 2 0 16,0 0-3-16,0 4 2 0,0 2 0 0,0-1-1 15,0 0-1-15,0 1 0 0,0 2-1 0,0 0 2 0,0 0-2 16,0 0 2-16,0 0-1 0,0 5 1 0,0 3-2 15,0 0 0-15,1 0 1 0,4 6-1 0,1 3 2 16,-1 2 0-16,-2-3 0 0,4 1 0 0,-1 1-1 16,2-2-1-16,-3-4 0 0,1-1 2 0,2-1 6 15,-3-4 0-15,0 1 1 0,3-4-1 0,1-3-4 0,-2 0 0 16,-2 0 0-16</inkml:trace>
  <inkml:trace contextRef="#ctx0" brushRef="#br2" timeOffset="-30350.37">20861 14789 1997 0,'0'0'0'0,"0"0"0"16,0 0 0-16,1 26 55 0,2-9 0 0,1 2 0 16,0-1 0-16,1 1-38 0,-2-2 1 0,-1-3-1 15,1 2 1-15,2 0 51 0,1-2 1 0,-1-1-1 16,0-5 1-16,0-4-52 0,-1 0 0 0,0-6 0 15,2-6 0-15,2 2 20 0,0-1 0 0,-2 0 0 0,5-16 0 16,2 1-23-16,-2 3 1 0,-3 2-1 0,-3-4 1 16,1 4-9-16,1 4 1 0,-2 4-1 0,-1-7 1 15,3 6-3-15,-7 6 0 0,1 2 1 0,-1-1 0 16,0 0-3-16,0 1 1 0,2 0 0 16,1 2 0-16,0 0-1 0,-3 0 0 0,0 0 0 0,2 4 1 0,1-1-2 15,0 0 0-15,1 0 0 0,0 18 2 0,6 9-3 16,-2 0 1-16,-3-5 0 0,1-3 1 0,-3 1-2 15,2-1 1-15,0-2-1 0,1 1 1 0,2-5-1 16,0-5 1-16,-2 1-1 0,4 0 1 0,0-6-2 16,-4-3 1-16,0-5-1 0,1 1 1 0,1-2-1 0,-5 0 1 15,2 1-1-15</inkml:trace>
  <inkml:trace contextRef="#ctx0" brushRef="#br2" timeOffset="-30115.66">21390 14305 1909 0,'0'0'0'0,"0"0"0"16,8 25 0-16,-3 7 26 0,1 1 0 0,0 4 0 16,-1-1 1-16,3 4-15 0,0-1 1 0,-2 7-1 15,-1 2 1-15,-3-7 31 0,1-6 0 0,0-1 0 16,4 1 1-16,1 2-30 0,-2-6 2 0,0-1-1 15,1 0 1-15,-1-4 22 0,0-4 0 0,1 0 0 16,1 0 1-16,0-6-25 0,-4-6 1 0,-2-2 0 0,3-1 0 16,-5 1-9-16,1-6 1 0,-1-2 0 0</inkml:trace>
  <inkml:trace contextRef="#ctx0" brushRef="#br2" timeOffset="-29881.5">21167 14569 1909 0,'0'0'0'15,"0"0"0"-15,0 0 0 0,3-16 53 0,2 13 1 16,-1 5 0-16,1-1 0 0,3 3-37 0,2-1 1 16,1 0-2-16,13 10 2 0,6 1 49 0,-3-1 0 15,0-2 0-15,2-2 1 0,1-3-50 0,-6-2-1 16,6-3 1-16,-1 1 0 0,0-2 17 0,-2-5 0 15,2-3 0-15,6-1 0 0,-7-1-21 0,-2 2 1 16,-2-1-1-16</inkml:trace>
  <inkml:trace contextRef="#ctx0" brushRef="#br2" timeOffset="-29366.23">22217 14728 1960 0,'0'0'0'0,"0"0"0"0,0 0 0 0,-27 8 34 16,11-4-1-16,0 1 1 0,-3 5 1 0,1 2-21 15,2 1 1-15,1 1 0 0,2-3-1 0,0 7 58 16,2-3 0-16,4 3 0 0,4-2-1 0,5 0-53 0,-1-2 0 16,3-3 0-16,0-2 0 0,3-1 24 0,-2-1-1 15,1-3 1-15,2 0-1 0,0-4-25 0,0 0 0 16,0 0-1-16,5-5 2 0,1-3-11 0,-3 0 1 15,-3 2-2-15,3-7 2 0,0 0-3 0,-3 4 1 16,-1-1-1-16,-2-6 1 0,-1 2 3 0,-1 3 0 16,-1 2-1-16,1-6 2 0,0 3-3 0,-1 4 0 0,0 1-1 15,-2 1 1-15,0 0 0 0,0-1 0 16,0 3 1-16,0-4 0 0,0 0-3 0,0 3 1 0,-2 2-1 16,-1 1 2-16,1 2-2 0,2 0 1 0,-3 0-1 15,3 4 2-15,0 2-3 0,0 0 1 0,0 2-1 16,3 10 1-16,2 7 0 0,1 2 0 0,-2-2 1 15,2-3-1-15,0-1 0 0,2-2-1 0,-3 0 0 16,0 1 1-16,4-2-1 0,-2-5 0 0,1-2 1 16,0-2 0-16,-2-3-1 0,1-2 0 0,-1-3-1 0</inkml:trace>
  <inkml:trace contextRef="#ctx0" brushRef="#br2" timeOffset="-29003.98">22496 14671 1934 0,'0'0'0'0,"0"0"0"0,0 0 0 0,0 0 52 15,0 0 1-15,-18 6-2 0,9 0 2 0,-5 1-36 16,-2-1 0-16,3 0-1 0,-8 7 2 0,2 0 41 16,5-4-1-16,4 1 0 0,-1 2 1 0,5-1-42 0,2-1 1 15,1-2-1-15,3-2 1 0,0-1 13 0,2 0 0 16,1-1 1-16,0 1-1 0,2 0-18 15,3 0 2-15,-3-1-1 0,6 3 0 0,6-1-6 0,-2 0 0 16,-3-1 0-16,3-3 1 0,-4-1-4 0,-1 2 1 16,-1 1 0-16,2-6-1 0,0 4 0 0,-3-1 0 15,-1-1 0-15,2-1 0 0,2 1-1 0,-1 1 0 0,-2-1 0 16,-2 2 0-16,1-1-1 0,-2 3 1 0,-1 0-1 16,1 3 2-16,-2-1-3 0,0 0 1 0,-3 2 1 15,0 2-1-15,-4 6-1 0,-1-1 0 0,-1 0 1 16,-4 10 0-16,-1-1-2 0,-2-5 1 0,0-3 1 15,1 1-1-15,0-4-1 0,3-5 1 0,-1-1 1 16,2 5-1-16,-1-8-1 0,2-4 1 0,3-1-1 16</inkml:trace>
  <inkml:trace contextRef="#ctx0" brushRef="#br2" timeOffset="-28565.1">23298 14400 1985 0,'0'0'0'15,"0"0"0"-15,-19 6 0 0,3 4 39 0,1 2 0 0,3 1 0 16,0 9 1-16,3 2-25 0,1 6 1 0,0 6 0 15,0 7 0-15,3 0 41 0,2-2 0 0,-2 2 0 16,2-7 1-16,5 1-42 0,1-2 2 0,0 1 0 16,2 4 0-16,3-2 15 0,-2-5-1 0,0 0 1 15,1-1-1-15,-1-9-18 0,-1-4 0 0,1-1 1 0,4 2 0 16,-1-5-9-16,-1-6 2 0,0-1-1 0,-3 2 1 16,0-6-4-16,-3-2 2 0,-1-2 0 0</inkml:trace>
  <inkml:trace contextRef="#ctx0" brushRef="#br2" timeOffset="-28348.38">22955 14789 1997 0,'0'0'0'0,"0"0"0"0,0 0 0 0,0 0 61 15,0 0-1-15,0 0 1 0,0 0-1 16,0 0-43-16,18-6 1 0,-15 8 0 0,11 1 0 0,10 3 56 15,-2 4 0-15,-3-1 0 0,5-3 1 0,0 1-57 16,-3-1 0-16,0-1 0 0,3-2 0 0,-2 0 24 16,-3 2-1-16,0 0 1 0,0-4-1 0,0 1-25 15,-3 1 0-15,2 0 0 0</inkml:trace>
  <inkml:trace contextRef="#ctx0" brushRef="#br2" timeOffset="-28066.39">23432 15017 1947 0,'0'0'0'0,"0"0"0"16,0 0 0-16,0 0 49 0,0 0 1 0,0 0 0 16,0 0 0-16,-15 5-33 0,12-5 0 0,1 0 0 0,-1-3 1 15,0-5 55-15,0-1 0 0,1-1 0 16,-1-15-1-16,-2-2-54 0,1 3 0 0,2 2 0 0,4-3 0 15,-1 6 20-15,1 1 1 0,2-2-1 0,1-1 0 16,2-1-23-16,-1 0 0 0,5 3 1 0,4 0 0 0,-4 1-9 16,-2 4 1-16,1 1 0 0,1 1 0 15,0 4-3-15,-1 5 0 0,-1 1 1 0,1 4-1 0,-1-1 2 16,-1 2 0-16,0 0 0 0,3 5-1 16,2 0-1-16,-2 0-1 0,-1-1 1 0</inkml:trace>
  <inkml:trace contextRef="#ctx0" brushRef="#br2" timeOffset="-27709.38">23720 14840 2035 0,'0'0'0'16,"-16"10"0"-16,3-4 0 0,-1 5 60 0,-2 2-1 15,2-1 1-15,3 1-1 0,3 1-42 0,1 4 1 16,4-1 0-16,-2 4 0 0,5-6 50 0,0-2 1 0,0 0-1 15,7-2 2-15,1-5-52 0,0-1 0 16,-2-2 0-16,5 0 0 0,0 0 22 0,-3-1 0 0,2-4 1 16,6-2-1-16,0-3-24 0,-4 1 0 0,0-5-1 15,2-8 2-15,-1 0-10 0,-5 3 0 0,0 0-1 16,1-4 2-16,-2 4-3 0,-4 3 0 0,0-1 0 16,0-3 0-16,-1 2 2 0,-2 6 0 0,-2 1 0 0,1-6 0 15,-1 1-2-15,0 7 0 0,1 1 0 16,-1-3 1-16,1 2-1 0,-1 2 1 0,0 4-1 0,2 0 2 15,-1 0-3-15,-2 0 0 0,1 0 0 0,2 0 1 16,0 0 1-16,0 0 0 0,0 0 0 16,0 0 1-16,0 0-3 0,0 0 1 0,0 2-1 0,5 12 1 0,8 12-1 15,1 2 2-15,0-1-1 16,-1-10 1-16,-2-4-3 0,0-3 2 0,0-4-2 0</inkml:trace>
  <inkml:trace contextRef="#ctx0" brushRef="#br2" timeOffset="-27481.39">24096 14758 1771 0,'0'0'0'16,"0"0"0"-16,0 0 0 0,-17 6 61 0,9-3 0 16,0 4-1-16,-2-3 2 0,2 4-45 0,2 2 1 0,-1 1 0 15,1 8 0-15,1 6 60 0,4 0 1 16,-4 1-1-16,5-2 1 0,0-2-61 0,0-2 0 0,2-1 0 15,2 2 0-15,3-5 32 0,-3-8 2 0,1-2-1 16,5 0 1-16,-1-4-35 0,-2-4 0 0,-1 1 0 16,12-7 1-16,-2-3-14 0,1-2 2 0,-4-1-1 15</inkml:trace>
  <inkml:trace contextRef="#ctx0" brushRef="#br2" timeOffset="-27232.68">24490 14272 2060 0,'0'0'0'0,"0"0"0"0,-3 17 0 16,-4 4 41-16,3-1 2 0,4 4 0 0,0 1-1 0,3 4-26 15,0-1 0-15,0 7-1 0,3 5 2 0,2 6 46 16,2-2 1-16,-4 0-1 0,4 4 1 15,0-9-46-15,-3-4 0 0,0 0 0 0,2-3 0 0,1-2 22 0,0-3 0 16,1-2 1-16,1-1 0 0,0-4-25 16,-4-2 0-16,0-4 0 0,1 3 0 0,1-2-10 0,-4-6 0 15,-1-1-1-15</inkml:trace>
  <inkml:trace contextRef="#ctx0" brushRef="#br2" timeOffset="-27016.16">24292 14715 2148 0,'0'0'0'0,"0"0"0"16,0 0 0-16,0 0 59 0,0 0 0 0,0 0 1 16,21 11-1-16,-13-9-42 0,-3-1 1 0,1 1 0 0,12-1 0 15,7 1 56-15,1-2 0 0,-1-2 0 0,4 2 1 16,-7 0-57-16,-3-3 0 0,2 0 0 0,4 1 0 15,-4-4 12-15,0-2 2 0,1 0-1 0</inkml:trace>
  <inkml:trace contextRef="#ctx0" brushRef="#br2" timeOffset="-26399.21">24810 14683 1632 0,'0'0'0'0,"0"0"0"0,0 0 0 0,-8 22 66 15,5-9 1-15,-2 1-1 0,1 4 0 16,-1 2-48-16,0 1 0 0,2 1 0 0,3 0 0 0,-5 0 64 0,2 1 1 15,0-1 0-15,-1 0 0 0,3 2-66 0,-1-4 1 16,-1-4 0-16,1-5 0 0,2-3 28 0,0-5 1 16,0-1-1-16,2 1 1 0,0-3-31 0,-1-2 1 15,-1 1-1-15,3-9 1 0,4-4-10 0,1-2 1 16,-7 0-1-16,6-15 0 0,1 1-2 0,0 4 0 0,-2-1 1 16,0 1 0-16,1-3-3 0,-2 1 2 15,-1-1-2-15,0-4 1 0,-3 1-1 0,-2 0 0 0,-4-2 0 16,0-6 1-16,2 5-2 0,-2 4 0 15,-5-1 0-15,-1 2 1 0,2-2-2 0,1 4 1 0,1-1 0 16,1 5 1-16,3 5-3 0,3 7 0 0,0 4 0 16,-3 6 1-16,-1 4-1 0,3-1 0 0,1 1 0 15,3 12 1-15,0 5-2 0,0 0 0 16,2 2-1-16,10 14 1 0,-1 6 0 0,0-2 0 0,-3 3 0 16,5-3 1-16,0-2-6 0,-1-6 2 0,2 1-1 15,2 1 1-15,-1-8-1 0,-4-4 2 0,-1-5 0 16,3 0-1-16,-7-4-1 0,-1-2-1 0,0-4 0 15,0-3 2-15,-1-1-1 0,-1 0 2 0,-6-1-1 16,0 1 0-16,0-2 0 0,0-2-1 0,0 1 1 16,0 1 0-16,0 0 1 0,0 0 0 0,0 0-1 0,0 3 1 0,-5 0 0 15,2 0-1-15,0 0 1 0,-5 5 1 16,-2 5-1-16,2-2 1 0,0-2 0 0,7 1 0 0,1-2 1 16,0 0-1-16,0 0 1 0,0 4 0 15,3 3 0-15,2-3 0 0,0-1 0 0,-2 2 1 0,2 0-1 16,-1-2 1-16,0-3 0 0,2-4 0 15,0-2-1-15,-1-2 1 0,-3 0 0 0,4-2 0 16,0-2 0-16,-1-3 0 0,0 1 0 0,5-13 0 0,2-3 0 0,-1 1 0 16,-4-3 0-16,-4-1 0 0,0 5 0 0,-1 5 0 15,-2 4 0-15,-3-1 0 0,-2 0 0 16,-2 5 0-16,0-3 0 0,-1-1 0 0,0-2 0 0,-2 4 0 16,4-2 0-16,-6-2 0 0,0-1 0 0,1 3 0 15,1 3 0-15,5 5 0 0,0-1 1 0,2 3 0 16,0-1 0-16,1 1 0 0,-1 1-1 0,0 0 1 0,1 0 0 15</inkml:trace>
  <inkml:trace contextRef="#ctx0" brushRef="#br2" timeOffset="-26069.84">25126 14702 1821 0,'0'0'0'0,"0"0"0"16,3 21 0-16,2-8 41 0,0 1 2 0,1 3-1 0,-6-3 0 15,0 1-26-15,0-1 0 0,2 2-1 0,2 1 2 16,3 1 53-16,-2-4-1 0,-2-1 1 0,1-6 1 16,1 0-54-16,0-4 1 0,0-1 0 0,0-2 0 15,-2 0 28-15,-2 0 0 0,3 0 0 16,4-7 0-16,3-2-30 0,0-1 1 0,-2 1 0 0,6-12 0 16,-2 2-13-16,-4 3 2 0,-1-1-1 15,2 1 1-15,-4 2-3 0,-1 3 2 0,3 0-2 0,6 0 2 16,-3 1 4-16,-6 2 1 0,-2 5-1 0,2 3 1 15,0 0-5-15,-2 0 2 0,-3 0-1 0,2 3 0 0,1 0 2 16,0 0 1-16,-1 1-1 0,1 5 1 0,1 7-3 16,1-2-1-16,-2-3 1 0,-3 0 0 0,0 2 6 15,0-3 0-15,2-4 1 0,1-1 0 0,-1-1-5 16,-1 1 0-16,1-2 0 0,1-3 0 0,2 0 6 16,-5 2 2-16,2-2 0 0</inkml:trace>
  <inkml:trace contextRef="#ctx0" brushRef="#br2" timeOffset="-25699.3">25655 14544 1834 0,'0'0'0'0,"0"0"0"16,0 0 0-16,-6-16 70 0,1 13 1 0,-3 5-2 15,-3 1 2-15,-2 1-53 0,2 3 0 0,-5-1 0 16,-10 8 0-16,2 2 64 0,5 0 1 0,3 0 0 15,-3 4 0-15,5-1-66 0,3-1 0 0,3-2 1 16,0 4 0-16,1-2 19 0,4-6 2 0,2 1-1 0,2 0 0 16,2-4-24-16,-3-2 2 0,4-4 0 0,0 1 0 15,3 0-7-15,-2-4 1 0,-2 0 0 0,0 3 0 0,5-2-4 16,-2 1 0-16,2 1 1 0,11-1 0 0,4 1-1 16,-1 0 1-16,-3-1 0 0,-3-6 0 0,-2 3-3 15,-1 1 1-15,2 1-1 0,2-4 2 0,-1 2-1 16,-3-1 2-16,-2 1 0 0,0-1 0 15,0 0-3-15,-6 2 0 0,-2 4 1 0,0-4 1 0,-1 0-1 16,-2 0 1-16,0 0-1 0,-2 4 1 0,-1 1-3 16,-2 1 2-16,2-1-1 0,-16 6 1 0,-3 8 0 0,1 0 2 15,5-3 0-15,2-8 0 0,3-2-3 16,1-1 1-16,2-2-1 0,2 0 2 0,3 1-1 0,1-1 2 16,2 0-1-16</inkml:trace>
  <inkml:trace contextRef="#ctx0" brushRef="#br2" timeOffset="-25247.98">25889 14884 1821 0,'0'0'0'0,"0"0"0"0,0 0 0 15,0 0 66-15,0 0 1 0,0 0 0 0,0 0 0 0,0 0-49 0,0 0 0 16,0 0 0-16,0 0 0 0,0 0 38 0,0 0 1 16,0 0-1-16,0 0 1 0,0 0-40 0,0 0 1 15,0 0-1-15,0 0 1 0,0 0 3 0,0 0 2 16,0 0-2-16,0 0 2 0,0 0-12 15,0 0 0-15,0 0 0 0,0 0 2 0,0 0-3 0,0 0 1 16,0 0 0-16,0 0 0 0,0 0-4 0,0 0 0 0,0 0-1 16</inkml:trace>
  <inkml:trace contextRef="#ctx0" brushRef="#br2" timeOffset="-21474.16">19002 15629 979 0,'0'0'0'0,"0"0"0"16,0 0 0-16,0 0 20 0,0 0 2 0,0 0-1 15,0 0 0-15,0 0-9 0,0 0-1 0,0 0 0 16,0 0 0-16,0 0 76 0,0 0-1 0,-14 9 0 16,9 8 2-16,2 17-71 0,-2 5 1 0,-1 4 0 15,1 0 0-15,3-5 36 0,-4-3-1 0,0 1 1 16,-1-3 1-16,2 1-38 0,2-3 1 0,0 1-1 0,0-2 1 15,-2 0-14-15,3-1 2 0,1-1-2 0,-5-3 2 16,2-6-3-16,3-6 2 0,1 0-2 0,0-1 2 16,-2-2 9-16,-3-5 2 0,4-1 0 0,4 0-1 15,0-4-6-15,-3 0 0 0,0 0 0 0,0 0 0 16,0 0 13-16,0 0-1 0,0 0 0 0,0 0 1 16,2-2-11-16,1-1 0 0,0 0 0 0,3-4 1 0,6-4 7 15,2-1 0-15,2 0 0 0,5 6 0 0,3-2-9 16,-4 3 0-16,-2 2 0 0,4 2 1 0,5-1 5 15,-1 1 0-15,-1 2 0 0,6 2 0 0,-4 0-7 16,-5 1 1-16,2 0-1 0,-2-2 2 0,2-2 2 0,-3-2 0 16,1-2 1-16,2-3 0 0,-2-1-6 0,-3-1 1 15,-1-2-1-15</inkml:trace>
  <inkml:trace contextRef="#ctx0" brushRef="#br2" timeOffset="-21098.28">19326 15850 1884 0,'0'0'0'0,"0"0"0"15,0 0 0-15,0 0 39 0,0 0 1 0,-13 18 1 16,15-10-1-16,1-4-24 0,-3-1 0 0,0 1-1 0,3 7 1 15,7 1 39-15,-6-1 1 0,1-3-1 0,6 7 1 16,4-3-39-16,-1-2 1 0,-1-2-1 0,1 0 1 16,2 0 9-16,-2-2 1 0,2-1 0 0,2-1 0 15,1 3-16-15,2-1 2 0,-5 0-1 0,1-4 1 0,-3 1-7 16,1 3 2-16,-1 1 0 0,0-1 0 16,-2 0-3-16,-3 1 0 0,1 1-1 0,-1-2 2 0,-1-1-3 15,-3 0 1-15,-3-1-1 0,1 3 1 0,3 2-2 16,-3-1 1-16,1-3-1 0,-6 7 0 0,0 6 0 15,1 1 0-15,-1-2-1 0,-3 7 2 0,1-3-2 0,-3-2 0 16,-1 0 0-16,0 1 1 0,-3-2 4 0,0-3 1 16,-2 1 0-16,1 2 0 0,-4-4-2 0,3-3-1 15,2 0 1-15</inkml:trace>
  <inkml:trace contextRef="#ctx0" brushRef="#br2" timeOffset="-20416.19">20108 16026 1997 0,'0'0'0'0,"0"0"0"0,0 0 0 15,-6 28 52-15,4-7 0 0,-2 4 1 0,2 5 0 16,2 1-36-16,0-3 0 0,-2 2-1 0,2-3 2 16,0-6 51-16,0-6-1 0,-1 1 1 0,2 0-1 15,1-5-50-15,0-4 0 0,-2-4 0 0,0 0 0 0,0 0 11 16,0 0 0-16,0-3 0 0</inkml:trace>
  <inkml:trace contextRef="#ctx0" brushRef="#br2" timeOffset="-20232.66">20121 15635 1871 0,'0'0'0'0,"0"0"0"0,0 0 0 0,0 0 33 0,0 0-1 0,0 0 1 15,0 0 1-15,0 0-21 0,0 0 2 0,-16 19-1 16,13-10 1-16,1 4 32 0,2 0 0 0,0-1 0 16,0 6 0-16,0 2-31 0,0-2 1 0,2-4 0 15</inkml:trace>
  <inkml:trace contextRef="#ctx0" brushRef="#br2" timeOffset="-19966.46">20210 16284 1909 0,'0'0'0'0,"0"0"0"0,0 0 0 0,0 0 30 15,0 0 0-15,0 0 0 0,0 0 1 0,0 0-18 16,0 0 0-16,0 0 1 0,0 0 1 0,0 0 18 16,0 0 2-16,0 0 0 0,0 0 0 0,0 0-21 15,0 0 1-15,0 0-1 0</inkml:trace>
  <inkml:trace contextRef="#ctx0" brushRef="#br2" timeOffset="-19565.3">20456 16127 1821 0,'0'0'0'0,"0"0"0"16,0 0 0-16,0 0 22 0,0 0 2 0,0 0-1 15,0 0 1-15,0 0-13 0,17-16 2 0,-13 15-1 16,-3-2 0-16,4-2 44 0,1-1 0 0,-1-2 1 15,3-5 0-15,2-1-40 0,-2 0 1 0,0 1-2 16,1-3 2-16,1 2 17 0,-4 1 0 0,-1 0 0 0,-2 4 1 16,0 1-22-16,2 0 1 0,-3 0-1 0,-1-1 2 15,4 1-10-15,-3 3 0 0,-1 0 0 0,1 1 1 16,-1-1-3-16,-1 2 1 0,-1 1-1 0,-2 0 1 16,1-1 1-16,-1 0 1 0,1 3 0 0,-4 3 1 15,-4 2-4-15,-1 1 1 0,1 1-1 0,-12 13 2 0,1 1 1 16,6-4-1-16,0 2 1 0,2 2 0 15,2-1-3-15,5-2 1 0,1-2-1 0,0 1 2 0,2 1 4 16,3-1 0-16,0 2 0 0,0 0 0 0,3 0-3 16,4-2 0-16,1-1-1 0,0-3 1 0,3-2 3 0,-3-3 2 15,1-3-1-15,2-7 0 0,1-3-4 0,-3 1-1 16,1-1 1-16,1-2 1 0,3-4 2 0,-1-1 0 16,-3-1 0-16</inkml:trace>
  <inkml:trace contextRef="#ctx0" brushRef="#br2" timeOffset="-19299.83">20752 16191 1695 0,'0'0'0'0,"0"0"0"16,0 0 0-16,0 0 50 0,0 20-1 0,0-13 0 16,0-4 1-16,0 1-34 0,0 1 1 0,-1-2 0 0,-1-1 0 15,2 0 53-15,2 1-1 0,-1-2 1 16,1-1-1-16,-2 0-51 0,0 2 0 0,0-2 0 0,0 0 0 16,0 0 26-16,0 0 0 0,0 0-1 15,0-3 1-15,3-2-28 0,-1-1 1 0,1-1-2 0</inkml:trace>
  <inkml:trace contextRef="#ctx0" brushRef="#br2" timeOffset="-18733.32">21473 15598 1670 0,'0'0'0'0,"0"0"0"0,0 0 0 16,-15-15 51-16,11 11-1 0,-3 3 1 0,-2 2 1 0,1 1-36 15,0 0 1-15,0 1 0 0,-3 0 1 0,1 3 54 0,-3 4 1 16,4 2 0-16,-2 14 0 0,-1 5-55 16,4 3 0-16,4 5 0 0,-1 4-1 0,0-5 35 0,2-3 0 15,1 1-1-15,2 2 1 0,0-3-35 0,-1-5 0 16,1 0-1-16,3 2 2 0,2-4-13 0,1-2-1 15,-4-2 1-15,1-1 0 0,2 1-1 16,1-3-1-16,-1-4 1 0,3-1 0 0,-4-7 7 0,0-2 1 16,-1-3-1-16,3 0 0 0,-4-3-4 15,-1-1 1-15,3-1-2 0</inkml:trace>
  <inkml:trace contextRef="#ctx0" brushRef="#br2" timeOffset="-18232.88">21213 15969 1808 0,'0'0'0'0,"0"0"0"15,0 0 0-15,0 0 58 0,0 0-1 0,0 0 0 0,0 0 0 16,0 0-40-16,0 0 1 0,0 0 0 0,0 0 0 16,0 0 74-16,0 0 0 0,0 0 0 0,25-2 0 15,6 1-75-15,1-2 1 0,-7 1-1 0,-3 4 1 16,2-2 14-16,-1-2 2 0,-3-1 0 0,-1 1-1 15,1-2-18-15,-3-3-1 0,2 2 1 0,0 4 0 16,-1-4-9-16,-4-3 1 0,1 2 0 0,-3 4 1 16,-2-1-4-16,-4 2 2 0,-4 1-2 0,1 0 2 15,-1 0-3-15,-1 0 2 0,1 0-2 0,-4 3 2 16,1 0-3-16,-1-2 1 0,2-1 1 0,-6 5-1 0,-4 3-2 0,-1 2 1 16,0-1 1-16,-5 5-1 0,2 2-1 0,2-3 1 15,4-4-1-15,-1-1 2 0,4 0-3 0,2 0 0 16,1 0 0-16,2 2 0 0,0-3 0 15,-1 0 0-15,2-2 0 0,4 7 0 0,3 4-2 0,0 0 1 16,-2-2 0-16,2 2 1 0,3 1-1 0,1-2 0 16,-3-4 0-16,2-5 1 0,2-3-2 0,-2-4 0 15,-3-4 1-15,5-5 0 0,0-1 0 0,-5 0 0 16,1 2 0-16,-1-7 0 0,-1 0-2 0,-4 2 2 0,0-2 0 16,0-3 0-16,-1 2 0 0,-2 2 0 15,-5-1 0-15,0 2 0 0,-1 2-1 0,-1 2 1 16,1 1 0-16,0 1 0 0,-1 1 0 0,3 3 0 0,-3 0 0 15,1 3 0-15,-2-2 1 0,1-2 0 0,1 0 0 16,-2 2 0-16,3 1 0 0,1 1 0 16,0-1 0-16,1 2 0 0,2 0 0 0,1 0 0 0,1 0 0 15</inkml:trace>
  <inkml:trace contextRef="#ctx0" brushRef="#br2" timeOffset="-17967.23">21783 16058 1709 0,'0'0'0'0,"0"0"0"0,15 15 0 0,-10-8 22 16,-5-1 2-16,0 0-1 0,1 6 1 0,2-3-13 15,1-1 1-15,-4-2 1 0,0 1-1 0,0-1-3 16,0-1 1-16,0-4-1 0,0 1 1 0,0-1-4 0,0-1 0 16,0 0 0-16,-2 0 1 0,0-1 10 15,1-2 0-15,-1 0-1 0,1-10 2 0,-6-6-9 0,4-2 1 16,5 1 0-16,1-2 1 0,2 1 3 0,-4 4 2 15,4-1 0-15,1 1-1 0,1-1-6 0,-2 1 0 16,1 1 0-16,3 3 0 0,3-1-2 0,-3 1 1 16,-1 6 0-16,0 5-1 0,2 2-2 0,-1 2 1 0,-2-2-1 15,1 4 1-15,4 1-2 0,1 0 2 16,0 0 0-16</inkml:trace>
  <inkml:trace contextRef="#ctx0" brushRef="#br2" timeOffset="-17565.92">22372 15629 1859 0,'0'0'0'0,"0"0"0"0,9 19 0 0,-2 3 65 0,-3 5 1 16,3 6-1-16,2 10 2 0,-2-1-49 0,-3 0-1 15,3 2 1-15,-2-3 0 0,-1-1 36 0,0-6 1 16,0 0-1-16,3 1 1 0,-1-2-38 0,-3-2 1 0,-1 3-1 16,1-1 1-16,0-8 9 0,-1-4 0 15,1-2-1-15,0 1 1 0,-1-4-14 0,-2-6 0 0,0-2 0 16,0-4 0-16,0 0-5 0,0-3 1 16,0-1 0-16</inkml:trace>
  <inkml:trace contextRef="#ctx0" brushRef="#br2" timeOffset="-17349.6">22249 15950 1985 0,'0'0'0'0,"0"0"0"16,-11-16 0-16,11 11 39 0,0 1 0 0,0 0 0 0,0 3 1 15,0-1-25-15,0 2 1 0,0 0 0 0,5 2 0 16,1-1 35-16,0 1 1 0,-1-2-1 0,13 2 2 15,10-2-36-15,4-2 0 0,-5-3 0 0,2 1 1 16,-5-4 6-16,-3-2 2 0,-1 1 0 0,4-1 0 16,-1-1-14-16,-8-2 0 0,5-2 1 0</inkml:trace>
  <inkml:trace contextRef="#ctx0" brushRef="#br2" timeOffset="-16690.48">22668 15692 1808 0,'0'0'0'16,"0"0"0"-16,0 0 0 0,0 0 38 0,-13 20-1 16,12-10 0-16,1 3 0 0,0 4-23 0,-2 4 2 15,2 2-2-15,0 11 2 0,0-4 48 0,0-5 0 16,0 4 0-16,0 2 1 0,3-4-47 0,2-5 0 0,-5 0 0 16,3 1 0-16,2-3 21 0,0-1 1 0,-2-1-1 15,0-6 1-15,0-1-24 0,1-1 0 16,-1-4-1-16,2 1 1 0,-1-3-10 0,-2-1 0 15,1-3 0-15,0-1 1 0,1-2-3 0,-3 1 1 0,1 2-1 16,4-6 1-16,2-4 3 0,0-1-1 0,0 0 1 16,2-6 0-16,1-1-2 0,-2 6-1 0,-4 1 1 15,1-1 0-15,4 6 5 0,-5 3 1 0,0 0-1 16,1-2 2-16,-1 0-7 0,-2 4 2 0,-1 2 0 16,2 1 0-16,4 1 4 0,0 0 1 0,-6 0-1 15,6 4 2-15,3 2-7 0,2 2 1 0,-5 0 0 0,0 2 0 16,1-2 7-16,-1-3 0 0,-3-2 1 15,1-4 0-15,1 1-7 0,-4 0 0 0,0-1 0 0,2-4 0 16,0 1 6-16,-2 1 2 0,-2 0-1 0,3-2 1 16,0-1-8-16,1 1 1 0,-2 2-1 0,1-1 1 0,-1-2-1 15,0 1 0-15,0 2 0 0,0-2 0 16,-1-1-4-16,-1 2 2 0,1 1-1 0,0 0 0 0,-1 0 0 16,1 0 0-16,-1 0-1 0,-1 0 1 15,0 0-3-15,0 0 2 0,0 0-2 0,0 0 2 0,0 0-9 16,0 0 2-16,0 0-1 0,0 0 0 15,0 0 1-15,0 0 0 0,0 0 0 0,2 0-1 0,4 0-19 16,1 0-1-16,-2 0 1 0,6-2 1 0,5-3 8 16,0 1 2-16,-4 0 0 0,1-3 0 0,0-3-12 0,-2 2 1 15,-1 0-1-15,-1-3 2 0,1 0 9 0,-2 3 0 16,1 0 1-16,2-3 0 0,1-5-2 0,-6 2 0 16,-1 3 1-16,1-2 0 0,0-1 4 0,-2 0 0 0,-3 1 0 15,-1 2 0-15,-1 2 0 0,-4 2 2 16,2 2-1-16,-4 5 0 0,1 2 1 0,0 0 2 0,-1 2-2 15,-9 9 2-15,-1 3 0 0,-4 0 2 0,5-2-1 16,2 7 1-16,4-1-1 0,4-1 1 0,-4 0 0 16,4 3 0-16,3 0 2 0,3-1 1 0,1-2-1 15,2 0 1-15,2-2-1 0,2-2 1 0,1-3-1 16,1 1 1-16,2-2 5 0,0-3 0 0,-1-2 0 16,1-1 1-16,2-2-3 0,-2-1 1 0,0-4-1 15</inkml:trace>
  <inkml:trace contextRef="#ctx0" brushRef="#br2" timeOffset="-16060.28">23572 15869 1922 0,'0'0'0'0,"0"0"0"16,0 0 0-16,0 0 46 0,8 21 0 0,-8-15 0 15,1 2 1-15,4 0-31 0,0 0 1 0,-2-2-1 16,0 4 1-16,2-2 45 0,0-2 0 0,-2-3-1 16,2 5 2-16,1 2-46 0,1-3 1 0,-1-3 0 0,2-1 0 15,2 0 22-15,-4 0 1 0,0 0-1 16,-1-1 0-16,3-2-24 0,0 0 0 0,-2 1 0 0,4-1-1 15,3-1-9-15,-1-2 0 0,0 0-1 0,-1-2 2 16,-2-5-3-16,-1 1 1 0,0-1-1 0,3-2 1 16,-6-4 2-16,0 2 0 0,1-2 1 0,-1-2 0 15,-2-1-3-15,-3 2 0 0,0 3 1 0,2-4-1 16,-2 4 2-16,-3 3 0 0,-2 1 0 16,2 2 1-16,0 4-4 0,-2 2 2 0,-2 1-2 0,-1-1 2 0,-1 2-1 15,-1 2 2-15,1 1-1 0,-10 11 0 0,-2 7-1 16,2-1-1-16,0 2 1 0,1 4-1 0,2-3 8 0,0 0-1 15,2-3 0-15,4 4 1 16,-1 0-5-16,5-2 1 0,3-3 0 0,4-2 0 0,1 1 3 0,3-1 0 16,-1 2 0-16,6 0 2 0,1-2-7 15,0-2 2-15,0-3-1 0,4-1 1 0,-1-1 3 16,-1-4 0-16,0-3 1 0,3-6 0 0,-1 0-5 0,0 0 0 16,-1-3 0-16,4-9 1 0,-1 1 1 0,-1 1 0 15,2-1 0-15</inkml:trace>
  <inkml:trace contextRef="#ctx0" brushRef="#br2" timeOffset="-15816.23">23956 15882 2123 0,'0'0'0'0,"0"0"0"15,0 0 0-15,0 0 64 0,5 24 0 0,-2-12 0 16,2 6 0-16,1-1-46 0,0 1-1 0,2 2 1 0,0-2 0 15,2-3 56-15,3 1 2 0,-2 0-1 16,3-2 0-16,1-1-57 0,-3-2 0 0,3-1 0 0,-4-6 0 16,2 1 19-16,-2 0 1 0,-2 0 0 15,4-5 0-15,0-2-23 0,-2 0 1 0,0 2-1 0,3-6 1 16,-2 0-8-16,-3 1 1 0,2 0-1 0</inkml:trace>
  <inkml:trace contextRef="#ctx0" brushRef="#br2" timeOffset="-15614.85">24203 15869 2086 0,'0'0'0'0,"0"0"0"0,-21 22 0 0,9-9 52 0,-1 0 2 15,0 1 0-15,3 5 0 0,2-3-37 0,-1 0 1 16,-1 3-1-16,-2 0 1 0,-1 1 46 0,2-1 1 0,3-3 0 15,3-5 0-15,0-1-47 0,-3-2 0 0,3-2 0 16,2 0 0-16,2-1 1 0,1-2 1 0,0 0-1 16</inkml:trace>
  <inkml:trace contextRef="#ctx0" brushRef="#br2" timeOffset="-15083.41">24496 15931 1583 0,'0'0'0'0,"0"0"0"0,0 0 0 0,0 0 37 16,0 0 0-16,0 0 0 0,0 0 1 15,0 0-23-15,-20-8 0 0,8 8 0 0,-5 5 1 0,-4 1 45 0,4 2 2 16,-1 2-1-16,7 2 1 0,1-2-46 0,4-2 1 16,1 1 0-16,2 2 0 0,1 0 24 0,2-1 2 15,2-2-1-15,1 8 0 0,4 4-27 16,2-1 0-16,-2-1 0 0,0-4 0 0,3 0-11 0,0-1 0 15,-2-2 1-15,1-3 0 0,2-5-3 0,0-3 2 16,-1-2-2-16,3-2 1 0,0-1 5 0,-4-2 1 16,-1 0-1-16,2-5 2 0,-2 0-6 0,-2-1 2 0,-1 0-1 15,0-1 0-15,-2-2 5 0,-2 4 2 0,2 1-2 16,-3-2 1-16,-4 0-5 0,2 5 1 0,2 0 0 16,-1 1 0-16,-1-3 9 0,0 2-1 0,-1 3 1 15,2 2 0-15,-3 0-8 0,1 1 1 0,2 1 0 16,1-1 0-16,0 1 8 0,0 1 0 0,0 0 0 15,0 3 0-15,0-2-8 0,0 1 0 0,0 1 0 16,1 4 1-16,2 4 4 0,1 1 2 0,-1 1-1 0,5 12 1 16,0 2-8-16,-4-5 1 0,1-3-1 0,0-6 1 15,0-3 1-15,0-4 0 0,1 0 0 0,0-3 1 16,1-1-6-16,-4 0 2 0,2-2-1 0</inkml:trace>
  <inkml:trace contextRef="#ctx0" brushRef="#br2" timeOffset="-14555.51">24707 15988 2123 0,'0'0'0'0,"0"0"0"0,0 0 0 0,6 27 60 0,-1-11 2 0,-2 1-1 16,-1 1 0-16,1 2-44 0,0-2 1 15,-1-4 0-15,1-2 0 0,2-2 47 0,-1-4 0 0,0-1 0 16,-1-2 0-16,0-3-47 0,-2 0 0 0,1 2 0 16,3-7 0-16,3-3 20 0,0 0 1 0,-7 2-1 15,7-10 0-15,2-5-24 0,-2 2 2 0,0 2 0 16,0 1 0-16,-2 4-10 0,-3 2 2 0,-1 1-1 16,3 1 1-16,3 1-4 0,-7 3 2 0,1 2-2 15,1 0 2-15,0 2 0 0,-1 0 0 0,-2 0 0 16,0 0 1-16,0 0-3 0,0 0 1 0,0 0-1 15,0 2 1-15,0 0-1 0,0-1 1 0,0 1-1 16,3 14 1-16,3 9-2 0,-1 2 0 0,0-3 1 16,0-7-1-16,0-4 1 0,-1-4 2 0,1-1 0 0,2 0-1 15,-4 0-1-15,-2-2 0 0,2-4 0 0,4-4 0 16,-2-1 5-16,-2 1 0 0,0 1 0 0,2-4 1 16,3-3-4-16,0 2 0 0,-3 0 0 0,2-12 1 0,3-2 2 15,-4 1 0-15,2 1 0 0,0 2 0 0,-3 4-4 16,-2 4 2-16,1 0-1 0,0 1 0 0,1 6 3 15,-5-1 0-15,2 1 0 0,-2 1 0 16,0 0-3-16,0 0 1 0,0 0-2 0,0 0 2 0,0 0 0 0,0 0 1 16,0 0-1-16,1 6 1 15,4 4-3-15,0 1 0 0,-2 1 1 0,0 7 0 0,0 3-1 0,1-4 1 16,4-5-1-16,-4-7 1 0,1-1-3 16,-2-2 2-16,-1-3-1 0,1 0 1 0,0 0-1 0,-1 0 1 15,1 0-1-15</inkml:trace>
  <inkml:trace contextRef="#ctx0" brushRef="#br2" timeOffset="-14049.96">25234 15975 2161 0,'0'0'0'0,"0"0"0"15,7 18 0-15,-1-1 63 0,-3 4 0 0,0 1-1 16,2 3 1-16,2 2-45 0,-1 3 0 0,-3 8 0 15,3 5 0-15,1-5 28 0,-2-3 1 0,-1 0 0 16,6-2 0-16,1-1-31 0,-3-4 1 0,-2-3 0 0,4-4 0 16,0 1 2-16,-4-3 0 0,-1-5 0 15,0-3 0-15,-4-3-9 0,-1-3 1 0,0-2-1 0,0-4 2 16,0-1-2-16,0 1 1 0,0 1-1 0,0-7 1 16,-1-4-4-16,-1 2 0 0,-1-2-1 0,-5-20 2 0,-2-2-7 15,2 2 2-15,2-1-2 0,3 0 1 16,1-6-1-16,-1 0 0 0,-2-1 0 0,0-1 2 0,1 0-3 15,-3 7 0-15,1 2 0 0,-1-1 0 16,3 5 0-16,2 5 0 0,4 4 0 0,2 4 0 0,0 1-1 16,-1 2 1-16,2 3 0 0,1 2 0 15,0 5-2-15,-1-1 2 0,0 2 0 0,3 3 0 0,1 0-1 16,-1-1 1-16,2-2 0 0,3 5 0 0,1-1-1 16,-1 1 1-16,-4-2 0 0,4 5 0 0,1-1 0 0,-7-3 0 15,1 1 0-15,0 1 0 0,-3-2 0 16,-2-3 0-16,0 1 0 0,-1-1 0 0,-1 1 0 0,1-1 0 15,-2 3 0-15,0-1 1 0,0-2-1 0,-2 1 0 16,1 1 0-16,-1 2 1 0,-6 1 1 0,0 1-1 16,0-3 0-16,-8-2 0 0,-1-2 0 0,1 0 0 0,3 0 0 15,2-5 0-15,0 0 4 0,3-1 0 16,4-3 1-16,3 1 0 0,1 1-3 0,0 3 2 0,0 0-2 16,5-2 1-16,3-3 3 0,0-1 0 0,-2 2 0 15,3-5-1-15,4-4-1 0,-2-2-1 0,-1 3 1 16</inkml:trace>
  <inkml:trace contextRef="#ctx0" brushRef="#br2" timeOffset="-13477.54">25744 15331 2009 0,'0'0'0'0,"0"0"0"0,0 0 0 15,0 0 32-15,-3 19-1 0,3-16 1 0,0 45 0 16,0 4-18-16,-2-6 0 0,2-4 0 0,2-4 0 0,1 2 42 16,0-2 2-16,-1 3-1 0,1 4 0 15,0-1-40-15,-1-3 1 0,1-1 0 0,2-1 0 0,-2-10 15 0,0-7 1 16,2-2 0-16,2-5 1 0,-3-3-21 16,-2-1 1-16,1-4-1 0,7-1 1 0,-7-1-8 0,0-4 0 15,0-1 1-15,4-1 0 0,-1-2-3 0,0 1 0 16,-1 1 1-16,3-7 0 0,3-3-1 15,0-1 1-15,-3 3-1 0,2-4 1 0,0-3-3 16,-4 1 2-16,-1 0-1 0,-1 6 1 0,1-2 6 0,0 1 0 16,0 1 0-16,0 2 1 0,-2 1-6 0,-2 1 2 15,3 1-1-15,-4 0 1 0,0 3 0 0,0-1 0 0,0 2-1 16,0 2 1-16,0-1-2 0,0 1 0 0,1 0-1 16,2 4 1-16,-1 2-2 0,0 1 2 0,-1-1-1 15,2 3 1-15,2 0-3 0,0-4 2 0,-2-4-2 16,3 0 2-16,2 0-2 0,-1-1 0 0,-2-2 1 15,3-2 0-15,3-1-1 0,0 0 0 0,-2 0-1 16,6-4 2-16,1-4-4 0,-5-1 1 0,-2-1 0 16,3 0 0-16,-3 1-1 0,-4 1 1 0,0-2 0 15,-2-3 0-15,-2 3-1 0,-1 2 1 0,-3-1-1 16,2-1 2-16,-1 4-2 0,-3 1 1 0,-1 1-1 0,-2 1 1 16,-2 1-1-16,1 2 0 0,-1 3 0 15,-4 3 1-15,-2 5-1 0,2 3 0 0,2 2 0 0,1 4 1 16,3 1 0-16,2 1 1 0,1 3 1 0,2 3-1 15,1-6-1-15,1-3 1 0,1 0-1 0,3 3 2 0,2-3 1 16,1-4 1-16,2 1-1 0,3-3 2 16,-1-1-3-16,-2-1 0 0,3-3 1 0,7-2 0 0,-1 0 1 15,-1 0 0-15,2-1 1 0</inkml:trace>
  <inkml:trace contextRef="#ctx0" brushRef="#br2" timeOffset="-12766.53">26793 15787 2123 0,'0'0'0'0,"0"0"0"0,-24 14 0 0,8-4 60 16,0 1 2-16,0 6-1 0,2 8 0 0,0-2-44 15,2-3 1-15,5 2 0 0,2 4 0 0,2-3 53 0,-2 0-1 16,3 2 1-16,2-3 1 0,2-3-54 0,-1-1 0 16,4-1 0-16,3-3 0 0,2-4 19 0,-2-4 0 15,0-3 0-15,0-4 0 0,0-1-23 0,-2 0 2 0,-1-1-1 16,4-11 0-16,4 0-7 0,0 1 0 16,-2-1 0-16,0-8 1 0,-1 1-3 0,-2 4-1 0,0-1 1 15,1 2-1-15,-1-3 1 0,-2 0 0 0,1 2-1 16,1 1 2-16,1-3-2 0,-1 0-1 0,-3 2 1 15,0-1-1-15,-2 3 0 0,-1 2 2 0,-1 2-1 16,-1-3 0-16,0 2-1 0,0 6 0 0,0 1-1 16,0 1 2-16,0 0-2 0,0 4 2 0,0 2-2 15,0-2 2-15,0 0-3 0,0 2 1 0,2-1 1 0,1 7-1 16,0 5 4-16,0 1-1 0,1 3 1 0,2 15 1 16,-1-3-3-16,-2-7 0 0,-1 2 0 0,1 1 0 15,2-3 1-15,-1-6-1 0,-2 1 1 0,6-2 0 16,0-6-3-16,-3-3 2 0,1-1-1 0,2-2 0 0,2-1 0 15,-4-1 0-15,-3 1 0 0</inkml:trace>
  <inkml:trace contextRef="#ctx0" brushRef="#br2" timeOffset="-12259.56">27029 15244 1922 0,'0'0'0'15,"0"0"0"-15,0 0 0 0,0 0 72 0,0 0-1 0,0 0 1 16,0 0 0-16,0 0-54 0,0 0 0 16,5 20 0-16,0 17 0 0,-1 7 54 0,1 0 0 0,0 4-1 15,3-1 2-15,-2-5-55 0,-1-4 0 0,3 1 0 16,2-1 0-16,-3 3 8 0,-2-3 1 0,0-3 0 15,0 3 0-15,1-9-15 0,1-9 2 0,-1-2-2 16,0 1 1-16,1-8-4 0,-1-6 0 0,-1-1 0 16,-4 4 0-16,3-3-3 0,-1-3 1 0,-2-2-2 15,3-5 2-15,0-2 0 0,1 1-1 0,0 0 1 16,6-15 1-16,5-4-3 0,-3 1-1 0,-4 4 0 0,1 2 2 16,-2 5 0-16,-2 4-1 0,-1 1 1 15,3-1 0-15,0 1-3 0,-5 4 1 0,0 3 1 0,2-2-1 16,0 1 3-16,-2 4 1 0,-1-2-1 15,1 1 1-15,2 2-4 0,-1 1 2 0,0-1-2 0,5 9 2 0,4 6 2 16,0-1 1-16,-2 1 0 0,-2-2 0 16,-2-5-4-16,-4-3 1 0,0 1-1 0,0 2 2 0,-1 0 5 15,-2-3 1-15,-2-3-1 0,-4 6 0 0,-2 0-5 16,-2-1 1-16,1-1 0 0,-9 5 0 0,-1-3 2 0,0-4 1 16,0-3-1-16,0 3 1 0,3-6-4 15,3-2 0-15,0-1 0 0,1-1 0 0,2-3 0 0,5-1 1 16,4-1 0-16,1-1 0 0,0 1-4 15,0 2 2-15,0 1-1 0,3-1 1 0,5-2-1 0,0 1-1 16,-3 3 1-16</inkml:trace>
  <inkml:trace contextRef="#ctx0" brushRef="#br2" timeOffset="-11882.71">27622 15692 2023 0,'0'0'0'0,"0"0"0"16,0 0 0-16,0 0 45 0,-16 17 1 0,11-7-1 15,-3 4 1-15,-3 3-31 0,0 2 2 0,0 2 0 16,0 0 0-16,1-4 43 0,4-3 1 0,-1 2 0 16,-1 6 0-16,3-3-44 0,2-4 1 0,2-4 0 0,-1 3 0 15,1-3 11-15,-1-3 0 0,4-2 1 16,2 2 0-16,1 0-17 0,0-2 1 0,-2-2-1 0,5-4 2 15,3 3-6-15,0-2 0 0,-3-2 0 0,5-1 0 16,5-1-4-16,-2-3 1 0,-4-2 0 0,4-7 0 0,-1-7-1 16,-6 2-1-16,-3 1 1 0,-2 1-1 15,-1 1 0-15,-2-1-1 0,-2-1 0 0,-4-6 1 0,-3 6 0 16,-1 5 1-16,-1 1-1 0,2-3 2 0,-2 2-3 16,1 5 1-16,1 1-1 0,0-5 1 0,2 4 2 0,-1 2 0 15,-1 1-1-15,-3-7 1 0,2 2-3 16,2 5 2-16,2-1-1 0,-1 0 1 0,1 3 4 0,0 3 1 15,1 1 0-15,2-2 0 0,2-1-4 16,0 1 0-16,0 4 1 0</inkml:trace>
  <inkml:trace contextRef="#ctx0" brushRef="#br2" timeOffset="-11232.06">27775 15724 1847 0,'0'0'0'0,"0"0"0"16,0 0 0-16,0 0 50 0,8 15 1 0,-7-8-1 16,6 13 2-16,-2 7-35 0,-2-1-1 0,0-3 1 15,3 1 1-15,-1-3 50 0,-2-6-1 0,1 1 0 16,2 2 2-16,0-7-51 0,-1-5 0 0,1-3 0 0,2 0-1 16,0-1 19-16,-4-4 1 0,-3 1-1 15,6-7 1-15,0-5-22 0,1-1 1 0,0 1-2 16,10-17 2-16,3-1-8 0,-2 1 0 0,-2-5 0 0,1-3-1 15,-4 8-1-15,-4 6 0 0,-2 0-1 0,-3 0 1 16,-1 7 1-16,-1 6-1 0,-1-2 1 16,0 4 0-16,-1 1-3 0,-1 3 1 0,0 3-1 0,0-1 2 0,-3 2-1 15,1-1 1-15,2 1 0 0,0 1-1 16,0 0-1-16,0 0 0 0,0 0 1 0,0 3-1 0,0-2 4 16,0 1 0-16,0 1 0 0,0 0 0 0,0 2-3 15,0 0 1-15,0-1-1 0,2 11 1 0,3 5 1 16,0 2 1-16,-2-4-2 0,0-2 2 0,2-2-3 15,1-3 0-15,-1-5 0 0,0-2 0 0,1-1 0 16,-3 1-1-16,-1-2 1 0,1-2 0 0,2 2-1 0,0 1-1 16,-4-2 1-16,4-2 0 0,1-2-1 15,1 1 1-15,-2 2-1 0,3-2 0 0,3-1 0 0,0 0 0 16,-2 0-1-16,3-3 2 0,2-1-4 0,-1 4 0 0,-4 0 0 16,2-3 1-16,1-1-1 15,-4 4 0-15,-2 0 0 0,0-3 0 0,1-1-1 0,-1 4 1 0,-1 0 0 16,0-3 0-16,-2-1-1 0,-2 4 1 0,1 0 0 15,1-2 0-15,0 0-2 0,-1 2 2 0,0 3-1 16,-4-1 1-16,0-2-1 0,1 1 1 16,1 2 0-16,-3-2 0 0,-2 1-1 0,0-1 1 0,0 2-1 15,-9 3 1-15,-7 2-1 0,0 3 1 0,4 3-1 16,1-1 1-16,2 1-1 0,2 5 1 0,6 1 0 16,1 2 0-16,2-2 0 0,3 1 0 0,2 4 0 15,1 0 0-15,2 0 0 0,-1-3 0 0,0-4 0 16,2 2 1-16,2-6-1 0,0-5 0 0,-2-2 0 0,4 2 1 15,-2-3 0-15,-3-3 1 0,1-2 0 0,2-1 1 16,0-1-2-16,-2-3 1 0,1 1-1 0,2-7 1 16,4-6 5-16,-2-1 1 0,-1 2 0 0</inkml:trace>
  <inkml:trace contextRef="#ctx0" brushRef="#br2" timeOffset="-11031.49">28385 15850 2048 0,'2'2'0'0,"1"3"0"0,-3 12 0 0,2 0 59 0,-2 1 2 15,-2-2-1-15,-1 7 1 0,3-4-44 16,-2-1 1-16,-1 2 0 0,-3 3-1 0,1-1 59 0,2-2-1 16,-2-1 0-16,0-3 0 0,0 0-57 0,2 0 0 15,2 0 0-15,-3-7 0 0,1-3 15 0,0-1-1 16,0 0 1-16</inkml:trace>
  <inkml:trace contextRef="#ctx0" brushRef="#br2" timeOffset="-9799.46">29068 15313 1670 0,'0'0'0'0,"0"0"0"16,0 0 0-16,-15-22 57 0,4 18-1 0,-2 0 0 15,1 3 1-15,-3 2-40 0,-1 3 1 0,0 0-1 0,-4 4 1 16,-4 6 69-16,0 4 1 0,0 4-1 0,0 3 2 16,2-1-72-16,4 0 1 0,1 1 0 0,-3 4 0 15,8-7 21-15,2-5 0 0,1-1 0 0,-1 2 1 16,5-6-25-16,7-4 1 0,-1 0 0 0,1-2-1 16,1-1-6-16,2-2 0 0,-2-3 0 0,2 0 2 15,4 0-6-15,1 0 2 0,0 0-2 0,9 0 2 16,6 3 1-16,1 1 0 0,-4-1 0 0,-1-3 0 0,-2 3-3 15,0 2 1-15,0 1-1 0,5-1 1 0,-5 0 1 16,-3 2 0-16,3 3-1 0,2-1 2 16,-5 4-3-16,-5-2 0 0,2 0 0 0,0 0 0 0,-1 4 1 15,-2-1 1-15,-4 2-2 0,-3 0 2 0,-1-1-3 0,-4 1 1 16,-4 0-1-16,1 3 1 0,-1-3-2 0,-2-3 2 16,-3-1-1-16,0 4 1 0,-1-5-2 0,1-3 1 15,-1-2-1-15,-1 1 0 0,0-6 0 0,2-1 0 16,-2 0-1-16,2-1 1 0,0-7 0 0,1-2-1 15,4 2 0-15,0-9 0 0,-1-7-2 0,2 0 0 16,5-1 0-16,5-5 0 0,0 3 0 0,0 3 0 0,1 1 0 16,4-6 0-16,-1 7 0 0,1 5 0 0,1-1 0 15,3-2 0-15,-1 2 0 0,-2 4 0 0,0 0 0 16,4 1 0-16,1-1-1 0,-2-1 1 0,0 4-1 16,1 3 1-16,-1-1-1 0,-1 1 1 0,0 3-1 15,1-1 1-15,2 3-1 0,-5 1 0 0,0-1 0 0</inkml:trace>
  <inkml:trace contextRef="#ctx0" brushRef="#br2" timeOffset="-9547.26">29378 15611 1884 0,'0'0'0'0,"0"0"0"0,26 16 0 0,-12 0 34 0,-1 1 2 15,1 1-1-15,2-4 1 0,-3 0-21 16,-3 0-1-16,1 2 1 0,3 3 1 0,2-1 17 0,-3-6 2 16,-4-1-1-16,-1 4 0 0,2-6-19 0,-2-3 0 15,0 1-1-15</inkml:trace>
  <inkml:trace contextRef="#ctx0" brushRef="#br2" timeOffset="-9313.6">29487 15629 1771 0,'0'0'0'0,"0"0"0"0,-18 23 0 16,7-7 22-16,0 2-1 0,0-3 0 15,0 1 2-15,-1 6-12 0,3 1 0 0,1-6 1 0,3-3 0 16,0-6 44-16,1-2 1 0,2-1 0 0,7-2 1 16,-1-4-42-16,0-2 2 0,-4 1-1 0</inkml:trace>
  <inkml:trace contextRef="#ctx0" brushRef="#br2" timeOffset="-8917.29">29844 15193 1884 0,'0'0'0'0,"0"0"0"16,0 0 0-16,1 24 49 0,3-7 2 0,-1 2-2 0,3 7 1 15,-1 4-33-15,-2-2 0 0,3 4 0 16,2-2 1-16,0-6 44 0,-1-4 0 0,-2 1 0 0,4-2 1 16,-1-5-46-16,2-4 1 0,2-4 0 0</inkml:trace>
  <inkml:trace contextRef="#ctx0" brushRef="#br2" timeOffset="-8715.72">30104 15326 1934 0,'0'0'0'16,"-13"22"0"-16,-2 10 0 0,3 8 47 0,1-2 0 15,-5 1 1-15,-2-1-1 0,4-1-32 0,3-1 2 16,-2 0 0-16,-2 4 0 0,0-2 41 0,2-5 2 16,3 0-1-16,4 2 1 0,1-6-43 15,0-7 0-15,2-1 1 0,6-1 0 0,-3-7 7 0,-1-4 1 16,2-1-1-16</inkml:trace>
  <inkml:trace contextRef="#ctx0" brushRef="#br2" timeOffset="-8216.52">30250 15617 1897 0,'0'0'0'0,"0"0"0"0,0 0 0 0,0 0 36 15,0 0 0-15,0 0 0 0,0 0 0 16,-19 8-22-16,9-1 1 0,3-3 0 0,-13 9 0 15,-2 6 45-15,3 0-1 0,5-3 1 16,2-3-1-16,6-1-42 0,1 1 1 0,0-2 0 0,2-1 0 0,2-3 14 16,1 1 1-16,0 2-1 0,1 1 1 0,1-2-20 15,-1-2 2-15,1-2 0 0,4 4-1 0,-1 2-7 16,0-1 1-16,0-6 0 0,3 3 0 0,1-1-4 16,-1-1 2-16,-1-2-1 0,2 0 1 0,2 0-1 15,-1-1 1-15,-2-4 0 0,3 2-1 0,0 2-1 16,-3 1 0-16,0 0 1 0,2 0-1 0,-2 1 0 0,-2-3-1 15,-1-1 0-15,0 5 1 0,-2 0-2 0,-2-2 1 0,3-3-1 16,-1 1 2-16,-2 4-2 0,1 0 1 16,-2-2 1-16,0-1-1 0,0 2-1 0,-2 1 1 15,1 0-1-15,-4 4 0 0,-3 2 0 0,0 1 1 0,0-3-1 16,-1-4 0-16,-1 0-1 0,2 1 2 0,-2 0-2 16,3-1 1-16,-1-3-1 0,1-2 1 0,4 0-1 15,-2 0 2-15,0 0-2 0,2 0 0 0,3-2 0 16,0-3 1-16,0-1-2 0,0 0 1 0,0 2 0 15,5-21 1-15,3-10-2 0,0 4 1 0,-2 2 0 16,1 5 0-16,-1 5-1 0,-1 3 0 0,1-1 0 16,5-4 1-16,-3 6-1 0,0 2 0 0,2 0 0 0,1-4 1 15,-1 4-1-15,-2 4 0 0,1-2 0 16</inkml:trace>
  <inkml:trace contextRef="#ctx0" brushRef="#br2" timeOffset="-7631.89">30768 15611 1758 0,'0'0'0'0,"0"0"0"16,0 0 0-16,-16 3 44 0,5 2 1 0,-2 0 0 15,-4 0-1-15,-2 4-28 0,0 1 1 0,-1 2-1 16,4-1 0-16,2 2 53 0,3 1 1 0,0 0-2 16,0 1 2-16,0 4-52 0,3 0-1 0,4-2 1 15,1-3 0-15,0 1 25 0,1-3 1 0,4-1 0 16,6 0-1-16,-3-3-27 0,0-3 1 0,1 0-1 0,5 0 0 16,-1-4-10-16,-2-2 1 0,1-1-2 15,5-1 2-15,2-5-2 0,-3-2-1 0,-2-1 1 0,7-6-1 0,-4-2 4 16,-3 2 1-16,2 2 0 0,3-2 0 15,-3 3-4-15,-5 3 1 0,0-2 0 0,0-6 0 16,-4 5 6-16,-2 6-1 0,0 0 0 0,-2-2 0 16,0 2-4-16,0 5 1 0,0 3-1 0,0 0 0 0,0 0 7 15,0 0-1-15,0 0 1 0,-2 0 0 16,0 0-6-16,2 0 1 0,0 2-1 0,-1 4 1 0,-1 5 0 16,1 3 0-16,-1 4 0 0,2 10 1 15,2 4-4-15,1-5 0 0,-2-5 0 0,-2 2 1 0,1-4 0 16,0-2-1-16,0-1 1 0,-3 2 0 0,3-3-3 0,1-6 1 15,2-2-1-15,-1 1 2 0,1-3-3 0,2-2 2 16,0-3-1-16</inkml:trace>
  <inkml:trace contextRef="#ctx0" brushRef="#br2" timeOffset="-7383.79">30996 15294 2035 0,'0'0'0'0,"0"0"0"15,0 0 0-15,0 31 46 0,0-16 0 0,-1 4 0 16,1 29 0-16,0-2-30 0,-2-7 1 0,2-1 0 16,2-4-1-16,1-1 23 0,-2-3-1 0,1 0 0 15,3 0 0-15,-2 0-23 0,-2-1 0 0,1-2 1 0,1 1 0 16,0-4 22-16,-1-5 1 0,1 0-1 0,4 1 2 15,-4-4-25-15,-2-5 1 0,3-3 0 0,4 0-1 0,-5 0-6 16,-3-3 2-16,1 0-1 0</inkml:trace>
  <inkml:trace contextRef="#ctx0" brushRef="#br2" timeOffset="-7148.15">30907 15567 2048 0,'0'0'0'16,"0"0"0"-16,0 0 0 0,0 0 51 0,0 0 1 0,0 0-1 15,0 0 2-15,0 0-36 0,0 0 0 16,16 1 0-16,-10 3 1 0,4 0 51 0,1 1 1 0,-2 0-1 16,4 1 1-16,0 2-52 0,-2 2 0 0,2-3 0 15,3-2 0-15,0-2 15 0,-2 2 1 0,0 0 0 16,4-4-1-16,-2 1-18 0,-2 0 0 0,2-1-1 15</inkml:trace>
  <inkml:trace contextRef="#ctx0" brushRef="#br2" timeOffset="-6833.18">31289 15629 1695 0,'0'0'0'0,"0"0"0"16,0 0 0-16,0 0 46 0,0 0 1 0,0 0 0 0,-24 11 1 16,15-5-33-16,-1 0 2 0,1 2 0 0,-9 2 0 15,2 2 48-15,2 3 1 0,-2 0-1 0,3 0 1 16,2 1-48-16,2-1 0 0,2 1 0 0,4 0 0 15,0-3 17-15,0-4 1 0,4 1 0 0,6 4 0 16,-4-1-22-16,2-4 1 0,4 1-1 0,1 7 2 0,1-4-8 16,2-4 0-16,-2-1 0 0,-2 0 0 0,1-3-3 15,-1-5 1-15,3-2-1 0,4-1 1 0,-1-5 1 16,-2-3-1-16,-2-2 1 0,2 1 1 16,0-4-3-16,-5-2-1 0,-2 3 1 0,-1-1 0 0,-3-2 5 15,-2 3 1-15,-2 0 1 0,-3-1-1 0,-1 5-4 0,-1 3-1 16,1 2 1-16,-2-3 1 0,2 1 2 0,1 5 1 15,0-1 1-15,-6-4-1 0,1 1-5 0,2 0 1 16,2 2 0-16,-3-4 1 0,1 1-1 0,1 3-1 16,2 2 1-16,1 0 1 0,-1 1-4 0,3 1 1 15,4-1-1-15,-1 4 2 0,-1-1-2 0,0 1 1 16,2 0-1-16</inkml:trace>
  <inkml:trace contextRef="#ctx0" brushRef="#br2" timeOffset="-6166.02">31481 15679 1972 0,'0'0'0'0,"0"0"0"0,0 0 0 0,-2 21 19 0,0-7 0 15,2 2 1-15,0 11-1 0,0 1-9 16,0-4 1-16,0-5-1 0,4 2 1 0,-3-4 18 0,1-4 2 15,1-2-2-15,3 1 1 0,1-4-16 0,-2-3-1 16,-1-3 1-16,4 1 0 0,-3 0 13 0,-2-3 1 16,2-2-1-16,5-4 1 0,1 0-15 0,-2 1 0 15,-4-1 0-15,3-9 1 0,5-4-6 0,-2 2 1 16,-3 3 0-16,-3 1 0 0,0 4-4 0,-2 2 1 16,-2 3 0-16,1-3 0 0,-2 2-1 0,0 2-1 0,0 3 1 15,0 0-1-15,0 0 0 0,0 0-1 0,0 0 0 16,0 2 2-16,0-1 0 0,0 1 2 0,0 0-1 15,-3 13 1-15,0 8-3 0,1-3 0 0,2-2 1 16,0-1-1-16,-2-4 11 0,2-5 1 0,2-4-2 16,0 3 2-16,-2-3-7 0,0-2 0 0,1-2 0 15,2 0 0-15,0 0 10 0,-1 0 1 0,0 0-1 16,4-2 2-16,4-5-11 0,-1-1 1 0,-1 1 0 16,6-10 0-16,4-4 9 0,-2 4 2 0,-5 3-1 15,0-1 0-15,-4 4-9 0,-3 3-1 0,4 4 0 0,4-4 0 16,-4 1 8-16,-4 6 0 0,1-1 1 0,-3-1 0 15,-1 1-10-15,-1 4 1 0,0-2-1 0,2 5 1 16,1 3 5-16,-1 0 1 0,-2 0 0 0,-2 14 0 16,0 1-8-16,1-2 1 0,-2-2-1 0,3 0 1 0,-2-3 4 15,1-7 2-15,-1 1 0 0,4 1 0 16,-2-2-8-16,-2-4 1 0,4 0 0 0,-1 0 2 0,1-2 1 16,-1-3 1-16,1 0 1 0,-1 3-1 15,3-1-5-15,-1-2 0 0,-2 0 0 0</inkml:trace>
  <inkml:trace contextRef="#ctx0" brushRef="#br2" timeOffset="-5782.6">32136 15598 2086 0,'0'0'0'0,"0"0"0"16,0 0 0-16,-21-4 67 0,11 5 1 0,1 2 1 15,-5-1-1-15,-1 1-50 0,2 2 0 0,4 3 0 16,-7 1 0-16,2 1 56 0,1 3 1 0,-2-1 1 16,-2 1-1-16,1 1-57 0,3 0 0 0,2 2 0 15,3-2 0-15,0-1 16 0,0-2 2 0,3 0 0 16,4 0 0-16,1-3-21 0,3-3-1 0,2-2 1 16,1 4 1-16,1-3-7 0,-4-1 1 0,0 1-1 15,3 0 1-15,2 0-5 0,0-3 2 0,2-1-1 0,3-1 0 16,4-1 0-16,-1 2 0 0,-3 0-1 15,1 0 1-15,2 0-3 0,-2 2 2 0,-1 1-1 0,-3-2 1 16,1-1-1-16,0 2 1 0,-1 1-1 0,1 3 2 0,1-2-3 16,0-3 1-16,-4 2-1 0,-4 4 1 0,0-3 0 15,-3 0 0-15,-1-3 0 0,-5 4 0 16,2 0-2-16,2-1 2 0,-1 0-1 0,-16 5 0 0,-7 4 1 16,-2-1-1-16,1 1 1 0,-2 4-1 15,-3-2-1-15,1-4 2 0,-2-2-2 0,0 1 1 0,1 1-1 16,-1 0 1-16,0 2-1 0</inkml:trace>
  <inkml:trace contextRef="#ctx0" brushRef="#br2" timeOffset="-5098.91">28004 16683 1871 0,'0'0'0'0,"0"0"0"16,0 0 0-16,0 0 86 0,0 0-1 0,16-2 0 15,-9 2 0-15,1 0-68 0,3 0 1 0,2-1 0 16,6-1 0-16,6 2 41 0,1 2-1 0,-2-1 0 15,-2 4 2-15,0-3-43 0,-1-2 0 0,0 0 1 0,3 3 0 16,1-3 9-16,-1-2 0 0,0-1 0 16,0 3 0-16,0-3-15 0,0-2 2 0,0-3-2 0,-2 0 2 0,-3 0-5 15,-1 2 0-15,-3 1 0 0</inkml:trace>
  <inkml:trace contextRef="#ctx0" brushRef="#br2" timeOffset="-4847.55">28170 16784 1897 0,'0'0'0'0,"0"0"0"0,0 0 0 0,0 0 41 0,0 0-1 0,0 0 0 16,0 0 1-16,21 5-26 0,-13-2 1 15,0 0 0-15,8 1 0 0,4 2 28 0,3 2 2 0,1-3-1 16,1-2 1-16,-1 0-30 0,-3 0 1 0,-4-1 0 16,6-4 0-16,1 0-1 0,-1 1 1 0,3-2 0 15</inkml:trace>
  <inkml:trace contextRef="#ctx0" brushRef="#br2" timeOffset="-3969.49">28946 16404 1293 0,'0'0'0'0,"0"0"0"16,0 0 0-16,0 0 67 0,0 0 0 0,0 0-1 16,0 0 1-16,0 0-49 0,0 0 0 0,0 0 0 15,-1 21 0-15,-1 11 63 0,2 7 0 0,0 2 0 16,3 2-1-16,-1-2-62 0,0-4 0 0,-1 1 0 0,2 0 0 15,-1-7 40-15,-2-4 0 0,3-1 0 0,4-1 1 16,-1-1-43-16,-1-2 2 0,-1-2 0 0,1 3 0 16,-5-1-13-16,0-3-1 0,2-2 1 15,6 4 0-15,-3-4-1 0,-4-6-1 0,1-3 0 0</inkml:trace>
  <inkml:trace contextRef="#ctx0" brushRef="#br2" timeOffset="-3387.91">29321 16778 1646 0,'0'0'0'0,"0"0"0"15,0 0 0-15,-22 8 54 0,4-2 1 0,2 1 0 16,2-1 0-16,-1 5-39 0,1 0 2 0,0 2-1 15,1 1 1-15,2 3 58 0,3-1 2 0,0 0-1 16,0 0 1-16,0 0-60 0,3-4 0 0,4-1 0 0,4-4 0 16,-2-2 29-16,1-1 0 0,1 1 0 15,0 1 0-15,2-1-30 0,2-3 0 0,-1-1 0 0,3 1-1 16,3-2-10-16,-1-5 1 0,0-3-2 0,8-8 2 16,-1-1-2-16,-4 1-1 0,0-1 1 0,1-2-1 0,-3 1 6 15,0 2 0-15,-1-1 0 16,1 0 0-16,-2 4-3 0,-4 0 0 0,1 1 0 0,2-1-1 0,-1 0 5 15,-5 4 0-15,-1 1 0 0,-2 0 0 0,0 2-4 16,0 2 0-16,0 3-1 0,0-1 2 0,0 1 1 16,0 1 1-16,0 0-1 0,-2 0 1 15,1 0-4-15,1 0 1 0,0 0-2 0,0 3 2 0,-2 0 0 16,1 0 1-16,-1 2-2 0,1 11 2 0,1 1-3 0,1 2 0 16,2 2 0-16,4-1 0 0,-3 4 0 15,0-5-1-15,2-3 1 0,4 1-1 0,-4-1 0 16,0-2-1-16,4-1 1 0,3-2 0 0,-2-1-1 0,-2-4 1 15,1-3-1-15,3-4 2 0,-1-1-3 0,-2-1 1 16,-2-2-1-16</inkml:trace>
  <inkml:trace contextRef="#ctx0" brushRef="#br2" timeOffset="-3115.99">29627 16442 2009 0,'0'0'0'0,"0"0"0"15,0 0 0-15,2 23 61 0,2-6 1 0,3 2-1 0,-1 13 1 16,-1 4-45-16,-2 0 1 0,-1 4 0 0,1 1 0 16,0-6 56-16,-1-3 1 0,1-1-1 0,0 1 1 15,0-2-57-15,0-1 0 0,1-3 0 0,-3 3 0 16,2-2 24-16,2-5-1 0,0 0 1 15,-4 0 0-15,3-7-26 0,-1-4 0 0,-2 0-1 0,3 1 2 0,-3-2-10 16,1-5 1-16,-2-2-1 0,0-2 0 0,0 1-2 16,0-2 1-16,0 0-1 0</inkml:trace>
  <inkml:trace contextRef="#ctx0" brushRef="#br2" timeOffset="-2883">29493 16689 2186 0,'0'0'0'0,"0"0"0"15,0 0 0-15,0 0 58 0,0 0 0 0,0 0 1 16,19-6 0-16,-9 6-42 0,-1 0 1 16,-1 2 0-16,13 5 0 0,3 1 59 0,-2 0 2 15,-1 2-1-15,-2 1 1 0,0-3-61 0,-1-3 0 16,-1-2 0-16,1 3 0 0,-2 0 21 0,-2-2 1 0,2-3 1 15,2 4-1-15,-2-2-24 0,-2-3 0 0,-1 0-1 16</inkml:trace>
  <inkml:trace contextRef="#ctx0" brushRef="#br2" timeOffset="-2566.82">29927 16753 1934 0,'0'0'0'0,"0"0"0"0,-2 3 0 15,-3 0 50-15,-1 0-1 0,-1 0 0 0,0 4 2 16,-3-1-34-16,-1 0-1 0,0 1 1 0,-2-1 0 0,-1 3 46 15,1 1 0-15,3-1 0 16,2 3 1-16,2 0-46 0,1-2 0 0,0-2-1 0,4 1 1 16,1 1 18-16,1-2 0 0,3-2 0 0,-1 5 1 15,3 2-22-15,2-2 0 0,0-2 0 0,3 1 1 16,2 1-9-16,-2-3 0 0,0-5 0 0,5-3 1 0,-1-2-4 0,-3-1 2 16,3-2-1-16,2-6 0 0,1 0 1 0,-6 2-1 15,-2-2 1-15,-2-7 0 0,2 4-3 0,-3 3 1 16,-2-2 0-16,-3-3 0 0,-2 4 0 0,-2 4 0 15,1 0 0-15,-3 0 0 0,0 3-2 0,-1 2 2 0,2 1-1 16,-2-1 0-16,-3 0 1 0,2 0-1 16,2-2 0-16,-5-4 1 0,-2-2-2 0,0 1 1 15,1 5 0-15,0 1 0 0,2-1-1 0,0 0 1 0,1 0-1 16,2 2 1-16,2 2-2 0,-1-1 2 0,1 2-1 16</inkml:trace>
  <inkml:trace contextRef="#ctx0" brushRef="#br2" timeOffset="-1956.83">30161 16759 1808 0,'0'0'0'0,"0"0"0"0,0 0 0 0,0 0 31 15,0 0-1-15,0 0 0 0,0 0 2 16,0 17-19-16,0-12 2 0,0-2-2 0,-2 0 2 0,1 2 39 0,1 2 1 16,0-1 0-16,3 7 0 0,0 6-38 15,-1-2 1-15,1-3-2 0,2 0 2 0,-1-1 32 16,0-5 0-16,0-2 0 0,3-1 0 0,-2-2-33 15,-2-3 0-15,-2 0 0 0,6 2-1 0,-2-2-13 0,-2 0 0 16,0 0 0-16,5-5 1 0,1-1-2 0,-1 1 0 0,-1 0 0 16,1-4 2-16,1-2 6 0,-1 1 0 0,-1 2 0 15,-1 2 1-15,-1 0-4 0,-2 2 0 0,0 3 0 16,2-1-1-16,0 1 8 0,-2-1 0 16,-1 2 0-16,-1 2 0 0,1-1-6 0,-1 1 1 0,1-1 0 15,-1 4 0-15,3 3 13 0,0 0 0 0,1-2-1 16,0 5 2-16,0 7-12 0,0-1 0 0,-2-2 0 15,2-6 2-15,1-4 10 0,-1-2 1 0,-2 0-1 16,-2 2 2-16,1-2-14 0,0-1 2 0,1-2-1 16,0-2 0-16,0 0 9 0,-1 2 0 0,-1 0-1 15,3-3 1-15,2-3-9 0,0-2-1 0,-1 0 0 0,3-3 0 16,2-3 5-16,-2 0 0 0,-2 1-1 16,0 0 2-16,-1 5-8 0,-2 4 0 0,1-1 0 0,0-2 1 15,1 1 4-15,-2 3-1 0,0 1 1 0,-1 1-1 16,0 1-5-16,-1 0 1 0,2 0-1 0,1 3 1 0,-1 0 1 15,-2 0 1-15,1 0 0 0,4 15 1 16,2 7-6-16,0 1 1 0,-3-1 0 0,0-5 1 0,-2-1-1 16,-1 0 1-16,1 2 0 0,2 0 1 15,-1-6-3-15,0-2-1 0,2-2 1 0,0 3 0 0,1-4 1 16,-2-4 1-16,1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21:19:07.37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1248 2169 866 0,'0'0'0'0,"0"0"0"0,0 0 0 16,0 0 30-16,0 0 0 0,0 0 1 0,0 0 0 15,0 0-17-15,0 0-1 0,0 0 1 0,0 0 0 0,-3 18 55 0,3-3-1 16,0 6 0-16,6 28 1 16,2 10-51-16,-3 1 0 0,0 0 0 0,-5-9 0 0,0-7 66 0,0-8 1 15,0-2-1-15,0-3 2 16,0-1-69-16,0-3 0 0,0-5 1 0,0-6 0 0,0-5-18 15,3-3 0-15,-6-3 0 0,6-8 1 0,-1 1-1 0,-2 2 0 16,0 0 0-16,0-16 2 0,4-7 18 0,3-3 1 16,1 7-1-16,-2-14 2 0,5-5-11 0,-1 2 0 15,-2-1 0-15,4 1 1 0,-4-1 26 0,-3 4 1 16,3-3-1-16,5-5 1 0,-5 9-24 0,0 10 1 0,-3-2-1 16,3 3 1-16,-4 6 10 0,4 5 0 0,0-1 0 15,-3 11-1-15,-2 3-12 0,-3-1-1 0,0 1 0 16,0 10 2-16,2-1 15 0,1 1 0 0,2 1 0 15,-5 19 2-15,3 5-18 0,2 2 1 0,-2-7-1 16,-3-1 1-16,5-2 9 0,0-6 2 0,-2-8-2 16,-2 1 2-16,3-4-14 0,0-5 2 0,1-1-1 0,-2-3 0 15,0 0 6-15,-1-4 1 0,1 4-1 0,-3-4 1 16,3-4-9-16,-1 1 1 0,-2 2-1 16,8-12 1-16,2-11 5 0,4 0 0 0,-5-1 0 0,1-11 1 15,1 2-8-15,-1 6 1 0,-2 0-1 0,0-4 1 0,3 11 4 16,-2 4-1-16,-1-2 1 0,5 3-1 15,-5 2-5-15,2 6 0 0,-2 3 0 0,-4 5 1 0,3 2 3 16,-6-2 0-16,3 0 1 0,0 8-1 16,1 0-5-16,0-1 1 0,1 1-1 0,4 18 1 0,1 10 1 15,-1 1 0-15,-2 0 0 0,1 3 1 16,-1-4-4-16,0-2 1 0,0-6-2 0,2 5 2 0,1-4 0 16,-3-5 1-16,0 1-1 0,1-4 1 0,7 2-3 15,-1-5 0-15,-4-2 1 0,-2-5 0 0,2-2 0 0,-1 2 2 16,-2-3-1-16,3-8 1 15,-5 0-4-15,1 0 2 0,-1 2-1 0</inkml:trace>
  <inkml:trace contextRef="#ctx0" brushRef="#br0" timeOffset="266.69">2039 2435 1960 0,'0'0'0'0,"0"0"0"0,0 21 0 16,3 2 62-16,2 3-1 0,-5-3 1 15,4 8 0-15,0-8-45 0,-4-2 1 0,4 3 0 0,1-4 0 16,3 6 58-16,-5-6 1 0,-3-4 0 0,5 0 0 15,0-2-59-15,-5 0 0 0,0-4 0 0,3-5 0 0,-3-2 4 16,0-3 2-16,0 0-2 0</inkml:trace>
  <inkml:trace contextRef="#ctx0" brushRef="#br0" timeOffset="450.23">2013 1962 1934 0,'0'0'0'16,"0"0"0"-16,0 0 0 0,0 0 37 0,0 16 0 16,0-9 0-16,2 30 1 0,4 1-23 0,2-5 1 15,-3-4-1-15,3-1 1 0,1-4 21 0,-1-8 1 16,2 4 0-16,3 1 1 0,-2-1-25 0,-3 1 2 0,8 0 0 16</inkml:trace>
  <inkml:trace contextRef="#ctx0" brushRef="#br0" timeOffset="782.71">2247 2492 1683 0,'0'0'0'0,"0"0"0"0,0 17 0 15,4 2 31-15,-3-1 2 0,2 2-1 16,-3 4 1-16,2-3-20 0,4-5 2 0,-4-2-1 0,1 5 1 15,2-3 25-15,-2 1 1 0,-1-4-1 0,1-2 2 16,2 2-26-16,-2-6-1 0,-2 1 1 0,3-3 1 16,-1-5 18-16,-2 3 0 0,-1-3 0 0,0 0 1 15,0 0-21-15,0 0-1 0,0 0 1 0,0-3 1 0,-1-5-12 16,-2-1 2-16,3 1-1 0,-5-13 1 0,2-10-3 16,1-3 2-16,2 1-2 0,0 5 2 0,0-4 1 15,2 3 1-15,1-12 0 0,2-8 1 16,3 8-4-16,0 5 1 0,-1-1-1 0,3 4 2 0,3 1 5 15,3 10 0-15,1-2 0 0,-4 9 1 0,3 3-6 16,-3 6 2-16,-4 6-1 0,2 5 1 0,-3 0 9 0,-3-2 0 16,0 5-1-16,3 9 1 0,-3-4-8 0,-2-1 1 15,-3 7-1-15</inkml:trace>
  <inkml:trace contextRef="#ctx0" brushRef="#br0" timeOffset="1148.94">2616 2636 1595 0,'0'0'0'0,"0"0"0"0,0 16 0 16,0 0 66-16,0-4 2 0,0 1-1 15,0-2 0-15,0-3-49 0,3-2 0 0,-3 2 0 0,0-1 0 16,0-3 51-16,0 1 0 0,0-2 0 0,0-3 0 16,0 0-51-16,0 0 0 0,0 0 0 0,0-6 0 0,0-3 32 15,-3-4-1-15,3-3 0 0,0-12 2 16,0-9-34-16,4 4-1 0,0 4 1 0,-3-4 0 0,2 5-11 16,0-1-1-16,2-7 1 0,3-9 0 15,-3 9-3-15,3 6 1 0,-3-2 0 0,-2 4 0 0,2-2 6 16,3 6 0-16,0 0 1 0,-4 7 0 15,6 1-4-15,1 3-1 0,-3 9 1 0,-3 4 1 0,3 1 1 0,-3-1 0 16,3 3 0-16,0 5 0 0,1 2-4 0,4-2 1 16,-5 0 0-16</inkml:trace>
  <inkml:trace contextRef="#ctx0" brushRef="#br0" timeOffset="1465.59">2966 2339 1884 0,'0'0'0'0,"0"0"0"16,0 0 0-16,0 0 64 0,-16 15 0 0,8-7 0 16,-1 0 0-16,-2 8-47 0,-2 5 1 0,3-6 0 15,2 3 0-15,8-6 45 0,-3 1 0 0,2 1 0 16,-3-1 0-16,4 3-45 0,4-3 0 0,-3-6 0 0,7 11 0 16,0-1 28-16,-3-2 1 0,0-1-1 15,6 0 1-15,-2-1-31 0,-1-5 0 0,0-4 1 16,5 1 0-16,0-5-12 0,-5 0 0 0,1-5 1 0,4 1-1 15,-2-7-1-15,-1 1 0 0,1-6 0 0,-3-4 0 16,1-4 5-16,-4 3 0 0,-2-2 0 16,-6-3 0-16,-2 1-3 0,-3 6-1 0,4 1 1 0,-1-2 1 0,0 4 2 15,-3 3-1-15,0 2 1 0,3-4 2 0,-1 5-6 16,0 2 2-16,-1 3-1 0,3-3 0 0,-1 5 2 16,0 2 1-16,5-2 0 0,-3-1 0 0,-2 3-3 15,5-2-1-15,0 3 1 0</inkml:trace>
  <inkml:trace contextRef="#ctx0" brushRef="#br0" timeOffset="1806">3247 2566 1997 0,'0'0'0'0,"0"0"0"0,0 24 0 0,1-8 66 0,3-3 2 0,-4-1-2 16,4 4 1-16,-4-3-49 0,3-5 0 0,-3 1 0 16,2 2 0-16,1-1 45 0,-3-2 0 0,3-2-1 15,-3-1 2-15,2 0-46 0,1-1 0 0,-3 0 0 16,0-1 0-16,0 1 24 0,0-4 0 0,-3 2 1 16,1 1 0-16,2-3-28 0,0 0 1 0,0 0 0 15,-3-9 1-15,-2-10-12 0,2 1 2 0,-1-1-1 0,0-6 0 16,8-7-1-16,-1 4-1 0,-2-1 1 0,7-4-1 15,0 3 3-15,-5-5 1 0,-1-3 0 16,9-3 0-16,-4 8-4 0,-1 1 2 0,3 4-1 0,4 4 1 0,3 6 2 16,-6 3 0-16,2 7-1 0,8 6 2 15,-8-1-3-15,1 3 0 0,-3 5-1 0,2 3 1 0,4 3 5 16,-4-5 0-16,0 2 1 0</inkml:trace>
  <inkml:trace contextRef="#ctx0" brushRef="#br0" timeOffset="2516.73">4158 2745 1847 0,'0'0'0'0,"0"46"0"0,0 7 0 16,0-4 74-16,0-3 0 0,0 3 0 0,2-2 0 15,1-6-56-15,-1-4 0 0,1-1 0 0,0-3 0 0,-1 1 71 16,1-11 2-16,0-2 0 0,2-5 0 15,-3-7-74-15,-4-6 1 0,2-1-1 0,0-2 1 0,0-2 26 16,0-1-1-16,0 0 1 0,-8-32 1 0,3-4-29 16,-3 1 0-16,-3-5 0 0,9 8 1 0,-2-1-9 0,0-4 1 15,4-1 0-15,0-5 0 0,0-3-4 16,0 5 1-16,-3-5 0 0,2-1 0 0,1 1 2 0,1 5 1 16,6-2 0-16,-3-6 0 0,4 6-3 0,-3 2-1 15,-3 4 1-15,4 5 1 0,2 8-1 0,2 7 2 16,-2 2 0-16,4 3 0 0,1 3-3 0,-2 8 0 15,-1 4 1-15,6-5-1 0,1 5 2 0,-1 5 1 16,-3-1-1-16,8 8 1 0,1 5-4 0,2 2 2 0,-3-2-2 16,-4-1 2-16,4 8 0 0,-5-4 1 15,1 1 0-15,-4 0 0 0,-5-1-3 0,-3-2 1 0,-2 1-1 16,-1-4 2-16,-4 3 0 0,-6-2 1 0,-5 0 0 16,1 4 1-16,-4-6-4 0,-2 1 2 0,-3-3-2 15,1 1 2-15,2 3 1 0,2-7 1 0,0-1-2 16,-1-5 2-16,1-1-3 0,6 1 0 0,-2-3 1 0,4-5-1 15,4-3 0-15,4 4-1 0,4 4 1 16,-3-11 1-16,6-10-3 0,-3 4 0 0,4-2 1 0</inkml:trace>
  <inkml:trace contextRef="#ctx0" brushRef="#br0" timeOffset="2737.3">4611 1900 1960 0,'0'0'0'0,"0"0"0"0,0 0 0 0,-8 28 58 15,7-10 2-15,-3 2-2 0,0 36 2 16,0-2-44-16,1-5 2 0,2-3 0 0,1-2 0 0,0-3 49 0,1 4-1 16,2-1 0-16,1 2 1 0,-3 0-49 15,2-7 0-15,5-2 0 0,0-7 0 0,2-3 19 0,-2-7 0 0,0-2 0 16,5 1 1-16,-1-7-23 0,4-7 1 15,-1-2-1-15</inkml:trace>
  <inkml:trace contextRef="#ctx0" brushRef="#br0" timeOffset="3134.43">4941 2353 2023 0,'0'0'0'0,"0"0"0"0,-16 5 0 15,3-1 48-15,1 1 0 0,-1 3 1 0,-3 0-1 16,-2 8-31-16,2-1-1 0,4 3 1 0,2-5 0 16,2 6 45-16,0 1 0 0,3-2-1 0,-1-3 1 15,4-4-45-15,2 2 1 0,0-3 0 0,0 2 0 16,5-4 32-16,-2-1 1 0,5-6-1 16,-3 7 2-16,0-5-35 0,0-1 0 0,3 1-1 0,4-3 2 0,4 0-14 15,-3-3-1-15,0-2 0 0,3-4 2 16,1-6-3-16,-7 3 2 0,1-1-2 0,-1-4 1 0,-2 1 6 15,0-3 1-15,-4 1-1 0,3-7 1 0,-3 6-4 16,-2 3 1-16,1-1-1 0,5-7 1 0,-6 10 7 16,1 3-1-16,0 3 0 0,2-2 1 0,-2 2-6 15,-3 8 1-15,0 0-1 0,0 0 1 0,0 2 4 0,0 1 1 16,0 0-1-16,2 7 2 0,1 10-8 16,2 4 2-16,-5 1-1 0,3 12 1 0,2-6 2 15,-5-5 2-15,1-2-1 0,2-4 1 0,1 1-7 0,-4-5 2 16,4 1 0-16,4-1 0 0,-3-4 1 0,-2-4 0 15,-1 0 0-15,3 0 1 0,1 0-5 0,2-3 2 16,-3-5-1-16</inkml:trace>
  <inkml:trace contextRef="#ctx0" brushRef="#br0" timeOffset="3485.23">5175 2231 2236 0,'0'0'0'0,"0"0"0"16,0 16 0-16,5 4 55 0,-5-2 0 0,0 2 0 16,-3-1 1-16,6 7-39 0,0 5 1 0,-3 2-1 0,0 4 1 15,2-9 50-15,1 1 2 0,-3-4-2 0,0 4 2 0,2-4-52 16,1-6 0-16,0-5 0 0,-1 2 0 16,4-5 20-16,-1-6 1 0,3-2-1 0,-3 2 1 15,-1-5-23-15,-4-3 0 0,4 1 0 0,3-6-1 0,6-3-8 16,-3-2 0-16,1 1-1 0,6-17 2 15,-1-2-3-15,-3 5 0 0,0 1 0 0,-5-10 1 0,-2 10-1 16,2 4 2-16,3 1-2 0,-1-9 2 16,1 12-2-16,-6 3-1 0,3 1 1 0,0 0-1 0,1 5 2 15,-5 7 1-15,0 2-2 0,0 2 2 0,-4-1-3 16,0 1 1-16,1 0-1 0,2 12 1 0,-1 12 5 16,1 3 1-16,-3 1 0 0,0 2 1 0,0-1-6 15,0-8 2-15,0-4-1 0,0 3 1 0,0-4 4 0,0-10 0 16,8 2 1-16,0 2 0 0,-3-4-5 0,0-2 0 15,-2-3 0-15</inkml:trace>
  <inkml:trace contextRef="#ctx0" brushRef="#br0" timeOffset="3909.68">5582 2411 2324 0,'0'0'0'0,"0"0"0"16,0 0 0-16,0 0 74 0,0 0 1 0,0 0-1 16,0 0 1-16,0 0-57 0,0 0 0 0,0 0 0 15,17-4 0-15,-6 8 64 0,-3-1 1 0,2 2 0 16,6 0 0-16,5 3-66 0,-1-3 1 0,-2-5 0 0,-1-5 0 16,-1 0 11-16,-3 0 0 0,-2-6 0 0,2-5 1 0,0 4-16 15,-5 2-1-15,1-5 1 0,-1-1-1 0,0 3-4 16,-6 0 0-16,1 2 0 0,5-6 0 0,-3 6-3 15,-2 1-1-15,-1-1 1 0,1 6 1 0,-3 1-4 16,0-3 2-16,-3 3-1 0,1-1 1 0,-4 2-2 16,-1-2 0-16,4 0 1 0,-8 5-1 0,-2 0-1 15,-1 0 1-15,1 5-1 0,-8 8 1 0,1 2-2 16,4 3 2-16,3 1-1 0,0 1 0 0,5 9-1 0,3-1 1 16,1 2 0-16,0 5 0 0,4-1-1 15,0-6 0-15,4 2 0 0,0 2 1 0,-2-7 0 0,4-6 0 16,4-1-1-16,6 1 1 0,-3-7-1 0,-1-4 0 15,1-3 0-15,8 0 2 0,-5-2-1 0,-3-6 0 16,-1-2 0-16,6 0 1 0,-2-3-2 0,0-3 1 0,-4 2 0 16,3 1 1-16,4-5-1 0,-2 2 1 15,-7-2 1-15</inkml:trace>
  <inkml:trace contextRef="#ctx0" brushRef="#br0" timeOffset="4466.68">6289 2133 2337 0,'0'0'0'16,"0"0"0"-16,0 0 0 0,-17 8 72 0,1-8 0 15,2 4-1-15,-6 6 1 0,3 1-54 16,-4 2 0-16,-1-2 0 0,1 3 0 0,2-3 48 0,2 0 2 15,-1-5-2-15,2 9 1 0,3-1-49 0,5-3 0 16,4-1 0-16,-4-4 0 0,3-1 12 0,5-1 2 0,0 4-1 16,5-3 1-16,-2 1-19 0,-2-1 2 15,4-2-2-15,3 2 2 0,3 0-6 0,2 0 1 0,-5 1-1 16,10-1 1-16,2 3-5 0,-2-1 2 16,1-2 0-16,-2-5 0 0,-1 8-3 0,-3-3 1 0,5-2-1 15,-2-1 2-15,1 4-3 0,-1 3 0 16,2 2 1-16,-1-6 0 0,2 3-1 0,-1 5 0 0,-5-2-1 15,-1-2 2-15,1-1-2 0,-2 0 0 0,-1 5 0 16,1-2 1-16,-6 2-1 0,0-5 0 0,-5-1 0 16,3 6 2-16,-6-5-3 0,-1 0 1 0,3-3 0 15,-7 11 0-15,-5-4 1 0,0-2-1 0,1 1 0 0,-9 6 0 16,0-1 0-16,0-5 0 0,-4 2 0 0,4-4 0 16,-3 4-1-16,2 1 2 0,-2-1-1 0,3-8 0 15,1 3-1-15,-1 1 0 0,0-1 1 0</inkml:trace>
  <inkml:trace contextRef="#ctx0" brushRef="#br0" timeOffset="5548.96">1001 3027 1858 0,'0'0'8'0,"21"18"-3"0,-9-7 1 15,-2-7 0-15,4 0-1 0,1-4 78 0,1 0 1 0,1 0-1 16,12 1 2-16,4-1-69 0,1 0 2 15,-6 3 0-15,6 1 0 0,-4-4 31 0,-1 0 0 0,4 0-1 16,6 1 2-16,2-1-34 0,-3 0 1 0,1 0 0 16,8 0 0-16,-4 0-13 0,-1 0 2 0,-1-5 0 15,2 5-1-15,4-3-1 0,-3-2 0 0,-2 1-1 16,4 4 2-16,2-7 6 0,-4 1 1 0,4 3 0 16,5 3 0-16,-7-5-5 0,-5 2 1 0,6-2-1 0,8 5 1 15,3-3-1-15,-4-2 1 0,-3 1-1 0,6 0 0 16,-6 0-2-16,-1-4 1 0,4 0-2 0,5 8 2 15,3-8 4-15,-6 0 0 0,-2 0 0 0,5 3 1 16,-2-3-4-16,-1-3 0 0,3 5-1 0,8-2 1 16,-9 0 2-16,-7-3 1 0,3-2 0 15,8 4 0-15,0 6-4 0,-6-2 1 0,6-3 0 0,2 0-1 0,-7 3 7 16,-6 5-1-16,3-3 0 16,8-2 2-16,-4 2-6 0,-6 3-1 0,6 0 1 0,4-4 0 0,-8 4 2 15,-6 0 1-15,6-4 1 0,4 3-1 0,1 1-4 0,-5 0-1 16,0 0 1-16,0-3 1 0,-4 3 3 0,-4 3 2 15,5-3-1-15,3 0 0 0,2 0-5 0,-4 0 1 16,-1 1 0-16,4 3 0 0,-9-3 2 0,-3 2 1 16,9 0-1-16,3-3 1 0,-1 2-4 0,-3 1 0 0,-2 0-1 15,2-1 2-15,-5 1 1 0,1 0 0 0,-1-1 0 16,6-2 1-16,-1 3-4 0,-4 2 1 0,2-2-2 16,-1-1 2-16,-3 1 1 0,-7 0 1 0,3 2 0 15,1-4 0-15,1 2-4 0,-5 1 1 0,2 0 0 16,3 4 0-16,-7-5 2 0,-5-1 1 0,2 3-1 15,1 1 1-15,-6-4-3 0,-2-2-1 0,-1 3 1 16,4 2-1-16,-5-2 2 0,-6-2 1 0,2 2-1 16,-2 2 1-16,-2-2-4 0,-4-3 2 0,1 0-2 15,-3 8 2-15,-2-8-1 0,0 0 2 0,-5 0 0 16</inkml:trace>
  <inkml:trace contextRef="#ctx0" brushRef="#br0" timeOffset="7782.43">5322 3387 1407 0,'0'0'0'0,"0"0"0"15,0 0 0-15,0 0 41 0,0 0 2 0,0 0-2 16,0 0 2-16,0 0-27 0,0 0-1 0,0 0 1 16,0 0 1-16,0 0 82 0,0 0 1 0,0 0-2 15,-11 20 2-15,4 1-83 0,1-1 0 0,1 6 0 16,4-3 0-16,-3-5 53 0,4 1 1 0,0 5 0 16,0-4 1-16,0 6-55 0,4-6 1 0,-3 4 0 15,2 1 0-15,2 1-15 0,-5-6 0 0,3 1-1 16,4 7 2-16,-1-4-2 0,-1-5 0 0,-2 2 0 15,2-1 1-15,3 5 13 0,-2-4 2 0,1 0 0 16,2-1 0-16,-1 4-8 0,-5 0 0 0,2 1 1 0,0 0-1 16,-2 4 15-16,-1-2 2 0,-2 1 0 0,3 1 0 15,0-2-14-15,-1-4 0 0,-2 3-1 0,0 2 2 0,3 1 5 16,-2-2 1-16,-1 1-1 0,4-2 1 16,-1 5-9-16,-3-2 0 0,0 4 0 0,1 0 0 0,3-1 7 15,-3-4 0-15,2-2 0 0,1 5 1 16,-4-5-9-16,0-6 0 0,0 6 0 0,1 1 2 0,2 1 4 15,1-3 2-15,-4 1 0 0,0 5 0 0,0-2-8 0,0 1 1 16,0 5-1-16,0 0 0 0,-4-1 4 16,1-5 2-16,3-1 0 0,0 1-1 0,-1 4-6 15,1-4 0-15,0-1 0 0,1 1 0 0,-1-1 4 0,-1 2 0 16,1 7 1-16,4 4-1 0,-4-6-5 0,4-5 0 16,-4 1 0-16,0 3 1 0,0-6 1 0,0 1 1 15,0-1 0-15,1 2 0 0,2 5-4 0,-3 0 0 16,0 4 0-16,0-1 0 0,0-3 2 0,0-1 2 0,2-3-2 15,1 7 1-15,0-6-5 0,-3 1 2 16,0-1 0-16,0 3-1 0,5 1 1 0,-5 0 1 0,0 4 0 16,0 1 0-16,0-3-4 0,0-5 2 0,2 2-1 15,4-1 1-15,-1-1 1 0,-5 3 1 0,0-3 0 16,3 2-1-16,-1 3-2 0,1-1 0 0,-3 1 1 16,0 6 0-16,5-4 0 0,-5-6 1 0,3 1 0 15,-2-1 0-15,3 2-3 0,-4 0 1 0,0-1-1 16,0 5 2-16,4-1-2 0,-4-1 2 0,0-1-1 15,4 4 1-15,-3-8-3 0,2-1 2 0,2 1-2 16,0-1 2-16,1 1-2 0,-1-5 2 0,-5 6-1 16,2 2 1-16,1-4-2 0,0 1 0 0,-3 2 1 0,0 3-1 15,2-5 0-15,1-8 1 0,2 4-1 0,-5-1 2 16,3 1-3-16,2-1 1 0,-1 1-1 0,-1 1 2 0,-1-1-2 16,1-1 0-16,0 5 1 0,-3 5 0 15,0-8-2-15,5-4 1 0,-5 1 1 0,0 1-1 0,0-7-1 16,0-1 1-16,5 2 0 0,-5-1 1 15,0 0-2-15,3 1 1 0,2-2-1 0,-8 1 1 0,6 1 0 0,0 0 0 16,-3 4 0-16,0-3 0 0,0-2-1 16,2-5 0-16,-4 1 1 0,2 7 0 0,0-3 0 15,2-4 0-15,1-1 1 0,-6 4 0 0,6-4-2 16,-1-3 1-16,1 3 1 0,-3-2-1 0,3-3-1 0,2 0 1 16,0 2 0-16,-2 4 1 0,1 2-2 0,0-1 1 15,-3-3-1-15,-1 3 1 0,3 1 0 0,-1-3 0 16,1 1-1-16,-3-1 1 0,0 1-1 0,3-1 0 0,-1 0 0 15,-2 1 2-15,0-5-2 0,0-3 0 16,0-1 0-16,0 3 0 0,0-5 0 0,0 1 0 0,0-7 1 16,0 1-1-16,0 1-1 0,0-1 1 15,0 3-1-15</inkml:trace>
  <inkml:trace contextRef="#ctx0" brushRef="#br0" timeOffset="9432.02">2654 5576 1192 0,'0'0'0'0,"0"0"0"0,0 0 0 0,0 0 233 15,16-8 0-15,-7 5-1 0,-1 2 2 0,0-3-232 16,-3 4 0-16,3 0 1 0,0 0-1 0,5 4 74 16,-1-3 2-16,0 2-1 0,-3 1 0 0,7 3-59 15,-6 6 0-15,-2-5 0 0,-5 2 0 0,-2 1 28 0,3 1 0 16,-8 1 0-16,0 0 0 0,-6 2-30 0,-1 1 1 15,-2-3 0-15,-4-4-1 0,1 3 1 0,0-5 0 0,-2 1 0 16,-7 0 0-16,9-6-8 0,0-2 1 16,2-2-1-16,1 2 1 0,2-4-3 0,1 0 1 0,2-4-2 15,3-4 2-15,-3-1-3 0,5-3 0 16,-2 0 1-16,9-4-1 0,-3-1-1 0,-1 2 0 16,5 2 0-16,1-7 0 0,2 7-2 0,-3 4 2 0,5 2-1 15,6 1 0-15,-4-1 0 0,1 7 0 0,0-4 0 16,3 8 1-16,1 3-2 0,-1-3 0 0,0 5 1 15,2-2-1-15,2 6 1 0,-2-1 1 0,-7 3-1 16,-1-1 0-16,-2-1 0 0,-4 6-1 0,-4-3 0 0,0 1 1 16,0-2 2-16,-3 2-1 0,-2 1 1 15,-3 5-1-15,2-3 0 0,-5-4-1 0,1 1 0 0,-1-2 1 0,2-3 1 16,-3 2 1-16,3-6 0 0,-4 3-1 16,0-3-1-16,5-2 0 0,4-4 1 0,-4-2-1 0,-3 0 3 15,3 4 0-15,3-4-1 0,0-7 1 16,-3-2-2-16,3 2-1 0,5-2 0 0,0-4 2 0,0-4 0 15,2 5 0-15,4 1 1 16,4-3 0-16,-2-1-3 0,1 6 1 0,2 4-1 0,-3-5 1 0,2 7 0 16,3 4 2-16,-2 0-1 0,2 1 1 0,3 2-3 15,-4 5 1-15,1 3-1 0,0-3 1 0,0 3-1 0,-4 3 0 16,-1 2 1-16,-5-4 1 16,2 2-3-16,-5 2 0 0,0-2 1 0,-5 6 0 0,-3 1 1 15,0 1-1-15,-1-7 1 0,-7 1 0 0,3-2-1 0,-3-5-1 16,3 2 0-16,-4-1 2 0,4-3-2 0,0-4 2 15,2-3-2-15,-1-1 2 0,-1-6-3 0,0 2 1 0,5 0 1 16,0-8-1-16,3-3 1 0,1 2 2 0,0-4-2 16,8-2 2-16,-4 5-3 0,1 2 2 0,2-1-2 15,5-4 2-15,5 2-1 0,-3 10 2 0,1-2-2 16,-3 1 2-16,0 4-3 0,-2 1 2 0,5 5-2 16,-1 0 2-16,3 3-1 0,-2 2 2 0,-3 3-1 15,9 2 1-15,4 5-3 0,0 1 2 0,-9 0-2 16,-2-3 2-16,1-1-2 0,-6 4 2 0,-2 2-1 15,-3-4 1-15,0-1-2 0,0-4 0 0,-3 4 1 16,0-2-1-16,-2 1 2 0,0-4-1 0,-3 0 1 16,-5 0-1-16,4-3-1 0,-2 3 1 0,-2-5-1 15,3-5 0-15,-1 1 1 0,6-4 0 0,2 2 0 16,-2-5 0-16,-3-1-2 0,7 2 2 0,-2 2-1 0,0-12 1 16,3 1-1-16,3 0 0 0,0 1 1 0,-2-3-1 15,3 5-1-15,0 2 2 0,4 2-2 0,-3-2 1 0,3 1-1 16,-5 7 1-16,2 0-1 0,0 1 1 15,0-1-2-15,-2 3 2 0,0 0-1 0,-1 0 0 0,1 3-1 16,-2-1 2-16,3 1-1 0,-1 2 0 0,-3 3-1 16,0-3 1-16,0 1 0 0,-3 3 0 0,-2 2-2 15,2-3 1-15,1-1 0 0,-4-1 0 0,1-1-1 16,0 3 1-16,2-7 0 0,1-1 0 0,-1 0-1 0,3 2 2 16,-3-2-1-16,3 0 0 0,0 0-1 15,0 0 1-15,0 0-1 0,0 0 1 0,0 0-1 0,0 0 1 16,0 0-1-16,0 0 1 0,0 0-1 0,0 0 1 15,0 0-1-15,0-2 2 0,0-2-2 0,0-1 1 16,0 2-1-16,-2 1 1 0,2-1-1 0,-3-2 0 16,2 5 0-16,-3-5 1 0,0 2-1 0,4 3 0 15,0-3 0-15,-4 1 1 0,1-1-1 0,2 3 0 0,1 0 0 16,0 3 1-16,-5-3-1 0,5 0 0 0,0 0 0 16,-3 0 1-16,3 0-1 0,0 0 0 0,0 0 0 15,0 0 1-15,0 0-1 0,0 0 0 0,0 0 0 16,0 0 0-16,0 2 0 0,0 1 0 0,0-3 0 15,0 0 0-15,0 0 0 0,0 0 0 0,0 0 0 16,0 0 0-16,0 0 0 0,0 0 0 0,0 0 0 0,0 0 0 16,0 0 0-16,0 0 0 0,0 0 0 15,0 0 0-15,0 0 0 0,0 0 0 0,0 0 0 0,3-3 0 16,-2 1 0-16,3 2 0 0,0-3 0 0</inkml:trace>
  <inkml:trace contextRef="#ctx0" brushRef="#br0" timeOffset="9932.69">2698 5445 1960 0,'0'0'0'0,"0"0"0"15,0 0 0-15,0 0 64 0,0 0 1 0,0 0-1 16,0 0 1-16,-8 16-47 0,8-15 0 0,2-2 0 16,1 1 0-16,-3 1 38 0,0 2 0 0,0-3 0 15,10 0 1-15,6 0-40 0,0 0 1 0,4 0-1 16,14 5 1-16,-1-5 8 0,-2 0 0 0,-6 3-1 15,4 5 1-15,-5 2-13 0,-4 1-1 0,-2-2 0 16,3 4 2-16,-1 6-6 0,-2 3-1 0,3 0 1 16,-1 4 1-16,1-1-3 0,-3 2 0 0,-1 3-1 0,-4 2 1 15,1-4-3-15,-4-2 2 0,1-3-2 16,-1 11 1-16,-2-11-1 0,-4-1 0 0,0 5 0 0,0-1 1 16,-1 2-2-16,-1 1 0 0,-2-1 1 0,-5 2-1 15,5 2-1-15,-4-4 1 0,-3 4 0 0,-2 1 1 16,1-7-2-16,-2-6 1 0,4 4-1 0,-1 1 1 15,-1-6 0-15,0-4-1 0,4-1 0 0,-4-1 1 0,3-4 2 16,-2 2 1-16,6-6-1 0,-2 0 2 16,-1-2-3-16,3 0 1 0,-2 2-1 0,1-5 2 0,2 0 4 15,-3 0 0-15,-2 1 0 0,2-1 1 0,1-1-5 16,-1-2 2-16,3 1-1 0</inkml:trace>
  <inkml:trace contextRef="#ctx0" brushRef="#br0" timeOffset="12014.9">7965 5581 929 0,'0'0'0'0,"0"0"0"0,0 0 0 16,0 0 176-16,-8-16 1 0,0 11 0 15,3 1 1-15,-3 1-170 0,2 1-1 0,1 2 1 0,0-3 1 0,0 3 93 16,0 3 1-16,2-3-1 0,-2 5 0 0,-3-4-86 15,0 2 0-15,-1 1 1 0,1 4 0 0,0-1 30 16,3 0 0-16,2-1 0 0,0-4 1 0,1 1-32 16,2 0 1-16,0-1 0 0,0-2 0 0,0 3-3 15,0-2 2-15,0 1-1 0,0-4 0 0,0 1-6 16,5 1 0-16,-2 0 0 0,2-5 0 0,3-1 1 16,2-1 2-16,-3 1-2 0,6-7 1 15,-2-2-4-15,-1 5-1 0,-2 2 1 0,-6-5 1 0,1 2-1 0,0 7 0 16,-1 0-1-16,1 3 2 0,-3-5-3 15,0 1 0-15,0 0 0 0,0-3 0 0,-5-3 1 0,-3 3 0 16,3 2-1-16,-8-2 2 0,2 2-3 0,-2 4 1 16,4-1-1-16,1 3 1 0,-5 0 2 0,2 3 0 15,1 2 1-15,-1 6 0 0,2-2-3 0,-2 2 0 16,1 2 1-16,2 0-1 0,0-4 9 0,7 2-1 16,1 2 1-16,1 0 0 0,2-1-6 0,-3-1 1 0,5 0-1 15,3 2 1-15,5 0 7 0,-5-5 0 16,0-4-1-16,4 0 1 0,1-4-7 0,-3 1 0 0,1-1 0 15,2-8 1-15,1 0 5 0,0 2 0 16,-4 3 1-16,1-10 0 0,2 1-7 0,-4 4 0 0,-4 0 0 16,0-8 0-16,-2 6 9 0,0 2 0 0,-3-3-1 15,2 3 1-15,-2 1-7 0,0 2-1 0,-2-3 0 16,-6 0 0-16,-3-2 6 0,2-2-1 0,1 4 1 16,-2 5 1-16,-3-5-8 0,-1 3 0 0,4 0 0 15,-2 5 1-15,-4-3 3 0,3 3 1 0,3-3-1 0,3 6 2 16,-5 0-7-16,6-3 1 0,3 5-1 0,-5 3 0 15,3 0 1-15,-3 0 2 0,3-3-1 0,5 7 0 16,0-1-5-16,0-1 2 0,2-2 0 0,4-4 0 0,-1 4 0 16,0 3 1-16,0-6 0 15,7 0 0-15,4 0-2 0,-3 1-1 0,3-4 1 0,0-7-1 0,1 2 1 16,-4 1 1-16,0-3 0 0,-3-6-1 0,4 0-1 16,-5 6-1-16,-4 1 1 0,2-4 0 0,-1-2 0 0,-3 4 0 15,0 1 0-15,-3-3 1 16,2-1-3-16,-2-2 1 0,-2 6 0 0,-4-3 0 0,0 3 1 0,-2-3-1 15,0 5 1-15,-5 0 0 16,0 1-1-16,0 2-1 0,2 0 0 0,-5 8 2 0,2 0-2 0,3-1 1 16,1 1-1-16,-1 6 0 0,3-8 0 15,2 0 0-15,3 2-1 0,-2 5 2 0,5-5-2 0,0 0 1 16,0-2 1-16,5 8-1 0,-2 1-1 0,6 1 0 0,-1-1 1 16,8-4 0-16,-1 2-1 0,0 0 1 15,3-5-1-15,3-8 0 0,3 3-1 0,-4 2 1 16,1-5 0-16,0-11 0 0,0 6-1 0,-4 0 1 15,4-3-1-15,0-5 1 0,-7 2 0 0,-3 0-1 0,-3 2 0 16,-3-9 1-16,-2 3-1 0,-1 7 1 0,-4 0 0 16,0 0 0-16,1-3-1 0,-4 4 0 0,2 1 0 15,-5-3 1-15,-2-3 0 0,-2 3-1 0,-4 1 0 16,-2 3 1-16,2-3-1 0,-1 2 0 0,1 4 0 16,-5 2 1-16,-1 0-1 0,2-3 0 0,3 0 0 15,-1 5 1-15,2-1-1 0,5 2 0 0,2-3 1 0,-2 8-1 16,4-3 0-16,-1-2 0 0,3-3 0 0,2 8 0 15,3 2 0-15,-3-2 0 0,3-5 1 0,3 9-1 16,0 3 0-16,-1-4 0 0,3-3 0 0,3 0 0 16,0 1-1-16,0-3 1 0,1-1 0 0,4-5 0 0,-2 3 1 15,-1-3-1-15,1 0 0 0,-3-3 0 16,0-2 0-16,1-1 0 0,-4 0 0 0,0 3 0 0,1-5 1 16,2 3 0-16,-6-3 0 0,1-5 0 15,-1-2-1-15,1-4 1 0,-3 6-1 0,-3 3 1 0,1-1-1 16,2 3 1-16,-8 0-1 0,3 4 2 0,-3 1-2 0,4 1 0 15,-4 2 0-15,3 2 1 0,-3 1-1 16,2 0 1-16,-1 2-1 0,-1 7 1 0,0 1-1 0,0-2 0 16,3-3 0-16,5 5 0 0,-4-5 0 0,4-4 1 15,0-1-1-15,1 5 1 0,-1-3-1 0,0-2 0 16,0-1 0-16,0-2 2 0,3 0-2 0,-3 0 0 16,2 0 0-16,4 0 0 0,2 0 0 0,2 0 0 15,-5-2 0-15,11-1 1 0,0 0-1 0,-4-2 0 16,-2 0 0-16,-2 2 1 0,0-1-1 0,0-1 0 0,-3 2 1 15,-2-1-1-15,-2 3 0 0,3 1 0 0,-4-3 0 16,1 0 0-16,2 1 0 0,-3 2 0 0,4-3 1 16</inkml:trace>
  <inkml:trace contextRef="#ctx0" brushRef="#br0" timeOffset="14482.79">8054 5375 841 0,'0'0'0'16,"0"0"0"-16,0 0 0 0,0 0 24 0,0 0-1 15,0 0 1-15,0 0 1 0,0 0-14 0,0 0 1 16,0 0 0-16,0 0 1 0,0 0 65 0,0 0 2 15,-5 14-1-15,5-14 0 0,-3 0-61 0,1 0 0 0,2 0 0 16,-3 4 0-16,3-4 29 0,-3 3 0 0,1-3 0 16,-6 1 1-16,0 3-32 0,0-4 1 0,0 0 0 15,-1 0 0-15,-4 0-11 0,5 0 0 16,-1 0 0-16,-3 1 1 0,-5-1-3 0,-2 2 1 0,4-1-1 16,-5 10 1-16,1-3 8 0,1-1 0 0,1 4 1 15,-4 1 1-15,-3 1-8 0,-2 0 2 0,-4 6-1 16,1-8 1-16,4 6 4 0,4 1-1 0,0 2 0 15,-1 1 2-15,3 3-6 0,5 1-1 0,-7 2 1 16,5 6 0-16,-2-4 9 0,6-1 1 0,-3 1-1 16,6 2 1-16,-4-5-9 0,5-3 1 0,-1 3 0 0,5 2 0 15,0 2 15-15,-1-1-1 0,5 2 1 16,5 1 0-16,-5 1-13 0,1-4 0 0,2-7 1 0,5 5-1 0,-3-7 24 16,-2-4 1-16,2-3 0 0,5 0 0 0,1-2-22 15,-6-7 0-15,-1-2 0 0,4 1 1 0,0 0 21 16,0-1 1-16,-3-4 0 0</inkml:trace>
  <inkml:trace contextRef="#ctx0" brushRef="#br0" timeOffset="15616.55">8065 5470 1520 0,'0'0'0'0,"0"0"0"16,0 0 0-16,0 0 66 0,0 0 0 0,-19 8 1 15,14-6-1-15,0-1-48 0,5 1 0 0,-3 1 0 16,2-1 0-16,1 1 55 0,0-3 0 0,0 0 0 16,-2 0 1-16,0 0-56 0,2 0 0 0,-3 0-1 15,3 0 1-15,0 0-3 0,0 0 1 0,0 0-1 16,0 0 1-16,0 0-7 0,0 0 0 0,0 0 0 0,3 0 0 16,5 0-2-16,2-5 0 0,1 2-1 0,10 0 1 15,-2-2-3-15,0 0 1 0,-9 2-1 0,-2 6 2 16,-4 0-4-16,0-3 2 0,-4 0-1 0,0 2 0 15,-4 1 0-15,3-3-1 0,1 0 0 0,-8 5 2 0,-5 3-4 16,-3 0 1-16,3 0-1 0,-11 4 1 0,2 1-1 16,5 0 1-16,1-2-1 0,3-10 1 0,0 2-1 15,5 2 0-15,-1 2 0 0,1-7 1 0,0 0-1 0,3 1 0 16,2 2 0-16,0-6 1 0,3 2-1 16,0-3 0-16,-2 4 0 0,2-3 1 0,0 2-1 0,0-3 0 15,0 4 0-15,0-3 2 0,2-1-1 16,4-1 0-16,-1 2 0 0,11-4 0 0,9 4 0 0,-4-2 0 15,-4 2 0-15,-1-2 0 0,-1 2 5 0,1 3 0 16,-4 0-1-16,-1-3 2 0,-1 3-2 0,-5 3-1 0,0-3 1 16,1 0-1-16,-4 0 5 0,1 0 1 15,-3 0 0-15,1 0 0 0,-1 0-4 0,0 0 1 0,0 0-1 16,-1 0 1-16,1 0 5 0,-3 0 1 0,1 0-1 16,-6 3 2-16,-3 2-7 0,-2 0 1 0,0 0 0 15,-1-4 0-15,3 4 4 0,1-3 1 0,7 1-1 16,-2-6 0-16,1 1-5 0,2-1 1 0,0 1 0 15,2-1 0-15,-3 0 4 0,3 1 1 0,0-1 1 16,0-2-1-16,3-2-5 0,-1 2 0 0,1 2 0 16,0-1 1-16,2 3 1 0,-5 1 1 0,3-3 1 15,-1 3-1-15,1 0-5 0,-1-5 1 0,1 5 0 16,-3 2 1-16,0 1 0 0,0-3 1 0,0 0-2 0,0 0 2 16,0 0-3-16,0 0 0 0,0 0-1 0,-3 3 2 15,-2 2 1-15,0-2 0 0,0 3 0 0,-6 0 1 16,2 2-4-16,-3-3 1 0,4-5-1 0</inkml:trace>
  <inkml:trace contextRef="#ctx0" brushRef="#br0" timeOffset="18215.3">1031 9428 1844 0,'24'0'30'0,"35"-4"-17"0,-9-1 0 15,-12 5 1-15,0-3-1 0,-9 0 4 16,-4 1 0-16,4-1 0 0,1 6 1 0,7-3-9 0,-4 0 1 16,1 0 0-16,4 3 0 0,7 2 4 0,-5-5-1 0,4 5 1 15,2-1-1-15,-4 0-5 0,-1-4 0 16,5 0 0-16,9 8 1 0,-1-5 1 0,0-2 1 0,5-1 0 15,5 3 0-15,-10-3-4 0,3 0 0 0,10 2 0 16,10 3 0-16,-5-5-2 0,-6 0 0 0,8 0 1 16,5 3 0-16,1 0-3 0,-3-3 2 0,1 0-2 15,6 2 1-15,-4-1 0 0,0-1 0 0,7 0 0 16,9 7 0-16,-8-6-2 0,-1-1 2 0,7 2-1 16,5 3 0-16,-3-2 1 0,-9-3 0 0,11 0 0 15,7 4 0-15,-5-7-2 0,-4 2 2 0,7 1-1 16,11 1 1-16,-12-2 0 0,-4-6 1 0,8 6-1 0,7 2 2 15,-5-4-3-15,-6 0 0 0,13 0 1 0,3 6 0 16,-2-3 0-16,-11 0-1 0,9 0 0 0,7 3 2 16,-8-1-3-16,-5-2 1 0,10 1 0 0,3 6 0 0,-4-6 3 15,-7 1 0-15,9-1 1 0,7 7 0 16,0-4-3-16,-13-3 1 0,8 2-1 0,5 5 2 0,-9 0 3 16,-9-5 0-16,10 2 0 0,13-3 1 0,-15 1-4 15,-8 1 0-15,14 1 0 0,4-3 1 0,-13-1 2 0,-3 3 0 16,14-3 0-16,0-2 1 0,-6 2-5 15,-8 2 2-15,10-4-1 0,6-2 0 0,-8 3 2 0,-7 0 0 16,4 0 0-16,9-7 0 0,-3 2-3 0,-12 2 1 16,9 2 0-16,11 2-1 0,-11-2 2 15,-10 1 0-15,5 0-1 0,13 0 1 0,-13-3-2 16,-6-2-1-16,8 2 1 0,9 4 0 0,-9-2 2 0,-8-1 0 0,6-3-1 16,8 4 2-16,-12-1-3 0,-4-4 0 15,8 4 0-15,0 2 0 0,-9-3 1 0,-4-2 1 0,10 1-2 16,2 4 2-16,-7 0-2 0,-5-4-1 0,9 4 1 15,4 0-1-15,-11-3 4 0,-7 2 0 0,11 2 0 16,0 2 0-16,-13-3-3 0,-5 0 1 0,9 0-1 16,2 4 1-16,-7-4 3 0,-11-4 0 0,5 8 0 15,2-1 0-15,-11 2-4 0,-7-5 2 0,-2 4-1 16,6 4 1-16,-8-5 0 0,-5 2 2 0,1-2 0 16,0 4 0-16,-7-1-3 0,-8-1 0 0,6-2-1 15,1-2 2-15,-6 6 1 0,-5-1 1 0,0-1 0 16</inkml:trace>
  <inkml:trace contextRef="#ctx0" brushRef="#br0" timeOffset="19855.83">1412 10073 1180 0,'0'0'0'0,"0"0"0"16,0 0 0-16,0 0 21 0,0 0 1 0,16 9-1 15,-8 18 1-15,5 11-10 0,-2 2-1 0,-1 1 0 0,-2 2 1 16,4-1 67-16,1-5 1 0,0 6-1 0,0 7 1 16,-2-1-62-16,-7-3 0 0,1 3 0 0,-5-3 0 0,0-9 49 15,-3-9 2-15,1-2-1 0,-1-6 1 0,-2-4-51 16,2-3-1-16,-1-5 1 0,-1-5 0 0,-3-3-16 15,3 0 0-15,2-2 0 0,-5-12 0 0,-5 0-1 16,4-1 2-16,-4-2-2 0,2-15 1 0,3-6 15 16,3-1 1-16,3-4 0 0,-6-3 0 0,0 6-8 15,5 2 0-15,2-3 0 0,1-1 0 0,-4-1 14 0,4 2-1 16,8-5 1-16,0-8-1 0,-3 5-11 16,0 3 0-16,0 3 0 0,-2 2 1 0,2 8-2 0,3-1 0 15,0 6 0-15,0 4 0 0,4 4-4 0,-2 1 1 16,1 4-1-16,-1 3 1 0,2 4 5 0,1 3 1 15,1 3-1-15,1 9 1 0,4-2-7 0,-5 2 1 0,-1 6 0 16,3 5 1-16,0-4 7 0,-7-2 1 0,4 3-2 16,3 4 2-16,-3 0-8 0,-4-2 1 15,3-4-1-15,0-2 1 0,-2 2 5 0,-2-1-1 0,0 1 1 16,-3-2 1-16,1-2-7 0,-4-2 0 0,-2-1 0 16,0 5 0-16,-2-3 3 0,-1 0 1 0,0 0 1 15,-2 6-1-15,-5 2-5 0,2-3 0 0,-3-2 0 16,2 6 1-16,-4-4 6 0,0-2-1 0,-3 2 1 15,3 2 0-15,5-5-6 0,-1-2 0 0,-2-3 0 16,-2 4 0-16,8-1 4 0,0-2 0 0,2 1 1 16,0 5-1-16,6 1-5 0,0-3 0 0,-1 2 0 0,9 9 1 15,2 4 0-15,0 2 1 0,4 0-1 16,-1 3 1-16,2-1-5 0,-6-3 2 0,4 5 0 0,0 3 0 16,-3-8 0-16,0-6 1 0,3 1 0 0,1 1 0 15,1-8-3-15,-5-1 0 0,-1-5 1 0,-1 5-1 0,2-9 1 16,-5-1 0-16,2-6-1 0</inkml:trace>
  <inkml:trace contextRef="#ctx0" brushRef="#br0" timeOffset="20181.96">2039 10367 2048 0,'0'0'0'15,"0"0"0"-15,0 0 0 0,-21 11 46 0,8 2 1 16,-3 0 0-16,2-2 0 0,6 6-31 0,0-1 0 16,0 1 1-16,0 2 0 0,3 4 26 0,0 0 1 15,2 0-2-15,2-1 2 0,1-2-28 0,1-4-1 0,4 0 1 16,1 1 1-16,1-2 5 0,-1-6 1 0,4-3-1 16,6-1 1-16,1-3-12 0,-6-4 0 0,2 1 0 15,8-4 2-15,-4-6-4 0,-1-3 1 0,2-4-1 16,-2-2 1-16,-4-6-5 0,-2 4 2 0,-2-2 0 15,3-3 0-15,-4 5-3 0,-1 3 1 0,-5 2-1 16,-1-2 1-16,-4 5-2 0,1 6 0 0,-2-3 1 0,3-4 0 16,-1 4-2-16,-2 5 2 0,-3 1-1 0,3-3 1 15,-3 3-2-15,5 2 0 0,2 0 0 0,-3 2 1 16,0-1 0-16,-4 2 1 0,5-3 0 16</inkml:trace>
  <inkml:trace contextRef="#ctx0" brushRef="#br0" timeOffset="20482.58">2298 9857 2009 0,'0'0'0'16,"0"0"0"-16,-8 24 0 0,8-3 45 0,4 3 0 16,-4-2 0-16,3 5 1 0,2 1-30 0,-1 2 1 0,1 3-1 15,1 5 1-15,1-1 40 0,1-4 1 16,-3 2-1-16,1 5 1 0,2-12-41 0,-2-4 1 0,2 3 0 16,3 0 0-16,2-5 12 0,0-2 2 0,-3-1-2 15,1-3 1-15,-2 2-17 0,-1-3 0 0,0 1 0 16,-3-6 1-16,0-1-8 0,1-2 1 0,-1-3 0 15</inkml:trace>
  <inkml:trace contextRef="#ctx0" brushRef="#br0" timeOffset="20733.77">2169 10187 1972 0,'0'0'0'0,"0"0"0"0,-14-22 0 0,9 15 46 16,2 3 0-16,0 4 0 0,1 0 0 0,2 0-30 16,0 0 1-16,0 0 0 0,2 1 0 15,4 2 39-15,-1-3 1 0,0 0 0 0,11 2 0 0,11 1-40 16,1 0 1-16,1-1 0 0,-5-2 0 0,2-2 12 16,-1 1 1-16,5 2-1 0,2 1 1 0,-6-2-17 15,-1-2 0-15,-2-1 0 0,0-2 0 0,-2 2-6 16,-3 2 0-16,-6-3 0 0</inkml:trace>
  <inkml:trace contextRef="#ctx0" brushRef="#br0" timeOffset="21071.83">2611 10187 1746 0,'0'0'0'16,"0"0"0"-16,-8 9 0 0,-3 2 43 0,1 2 1 0,2 3 0 16,-1 0 1-16,-3 0-29 0,3-4 0 15,1 6 0-15,5-3 1 0,1 3 37 0,-4-2 0 0,1 0-1 16,5-4 2-16,0-1-38 0,3 2 1 0,-3 0-1 15,8-5 1-15,-3-2 11 0,0 0 0 0,-1-4 1 16,4-2-1-16,0-2-16 0,0-1 1 0,-3 1-1 16,8-5 1-16,0-1-7 0,-2-3 1 0,-2 1 0 15,2-6 1-15,2 0-3 0,0 4-1 0,-5-1 1 16,-3 0 0-16,0 1-2 0,2 1 2 0,-3 0-2 0,-3-2 2 16,-1 3-3-16,0-2 2 0,0 2-2 15,-5 4 2-15,5 1-3 0,0 2 1 0,-3-3 1 0,2 4-1 16,-2-1-1-16,-1 1 0 0,4 2 1 0,-1 5 0 0,1-3 4 15,-3 1 1-15,1 0-1 0,-1 6 1 16,3 3-3-16,0-1 0 0,0-2 1 0,3 15 0 16,3-7 4-16,1-1 0 0,1 0 0 0,-2-2 1 15,5 0-4-15,2 1 0 0,-5-3-1 0,1-1 1 0,7 1 3 16,0-3 1-16,-6-6 1 0,3-3-1 0,-2-3-4 16,-2 3 0-16,4-2 0 0</inkml:trace>
  <inkml:trace contextRef="#ctx0" brushRef="#br0" timeOffset="21549.22">2960 9743 1859 0,'0'0'0'0,"0"0"0"0,3 42 0 0,-3-4 59 15,3 0 1-15,-1 0-1 0,1 4 1 0,2 0-43 16,-2 2 1-16,2 5 0 0,0 5 0 0,2-5 52 15,-3-8 1-15,0 0 0 0,4-3-1 0,-3-1-52 16,0-4 0-16,0-3 0 0,1-6 0 0,-1-1 23 0,0-4-1 16,3-3 0-16,0-8 1 0,-4 0-26 0,0-5 1 0,-4 0 0 15,0-7 0-15,-4 2-10 16,4-1 2-16,0 1 0 0</inkml:trace>
  <inkml:trace contextRef="#ctx0" brushRef="#br0" timeOffset="21915.35">2845 10135 1922 0,'0'0'0'0,"0"0"0"16,-16-4 0-16,3 3 38 0,5 1 1 0,-1 0 1 15,6 0-1-15,-1 0-23 0,4 0-1 0,0 0 1 16,-1 0 0-16,1 0 42 0,0 0 1 0,0 0 0 16,8 5 0-16,9 2-42 0,4 3 1 0,-3-2 0 15,7 3 0-15,1-6 18 0,-7-2 1 0,-2 0 0 0,4 2 0 16,-3-8-22-16,-3-2 0 0,1-1 0 0,5 1 1 15,1 2-11-15,-1-1 2 0,-3 1 0 0,1-3-1 16,-2 1-1-16,1 2-1 0,-2 1 1 0,0-1-1 16,-3 3 3-16,-4 0 0 0,-1-1 0 0,0 1-1 15,0 1-1-15,0 1-1 0,-6 1 1 0,1 3 0 0,0-1 2 16,-1 1 0-16,1 1 0 0,-6 5-1 0,3 4-1 16,0-1-1-16,0-3 1 0,-5 6 0 0,5-1-1 15,-3-4 0-15,1 1 1 0,-1 2-1 0,0 0 0 0,1-5-1 16,-1 0 0-16,3 1 1 0,0 1-2 0,0-2 1 15,-2-3 1-15,2 0-1 0,0 5-1 16,0-5 1-16,0-4-1 0,0 0 1 0,0-3-4 0,0 1 0 16,0-2 0-16,2-2 1 0,1-3-1 0,-1 1 0 15,-2 0-1-15</inkml:trace>
  <inkml:trace contextRef="#ctx0" brushRef="#br0" timeOffset="22315.34">3239 9927 1608 0,'0'0'0'0,"-8"-20"0"16,0 4 0-16,-2-3 31 0,2 3 0 0,0 3 1 15,4 12 0-15,-1-1-18 0,2 2 0 0,-1 2 1 16,3 4 0-16,-2 2 46 0,-2-3 2 0,2-4 0 16,1 17 0-16,2 2-46 0,0 1 1 0,5-1 0 15,0 1 0-15,6 0 20 0,-2-1 0 0,4-6 0 0,5 2 1 16,-2 3-24-16,-1-3 1 0,1 1-1 0,2-1 1 16,-2 0-10-16,-3-2 0 0,-4-4 1 0,7-1 0 15,-6-5-3-15,-2 0 1 0,3 3-1 16,-2-4 2-16,-1 0-3 0,-3-3 1 0,-5 0-1 0,3 2 2 15,2-1-3-15,-5 1 1 0,3 1 1 16,-3 0-1-16,0 2-1 0,-3-5 0 0,3 1 1 0,-5 7-1 0,2 3-1 16,0 2 1-16,1-3-1 0,-2 9 2 0,0 0-2 15,0-5 0-15,0 2 0 0,4-1 1 16,4-2-1-16,-4-2 0 0,4-1 1 0,0-1-1 16,2 1-1-16,0-1 0 0,-1-1 0 0,0 0 1 15,3 2-1-15,-5-6 0 0,3-2 0 0,6-2 1 0,0-2-1 16,-4 1 0-16,0-4 0 0,2-3 0 0,-2-3 0 0,0 1 0 15,-3-1 0-15,-2-3 0 0,-2-2-1 16,3 2 1-16,-4 5 0 0,-4-4 0 0,4-3-1 16,-1 3 1-16,-2-1 0 0,-7 5 0 0,4-1-1 0,1 1 1 15,-3 2-2-15,0-4 2 0,2 2-1 16,-2 2 1-16,0 1-1 0,3-2 1 0,-3-1-1 0,0 2 1 16,0-1-1-16</inkml:trace>
  <inkml:trace contextRef="#ctx0" brushRef="#br0" timeOffset="22673.04">3612 10147 1871 0,'0'0'0'0,"0"0"0"16,-2 27 0-16,-1-2 50 0,3-1-1 0,-5 2 0 0,5-1 1 15,0-1-33-15,5-9-1 0,-5 3 1 0,3-2 0 16,-1 0 36-16,3-7 1 0,1 2-1 0,0-6 0 16,2 1-36-16,3-1 1 0,-3-5-1 0,2-3 1 15,-2-2 27-15,0 0 1 0,0 2-1 0,6-13 1 0,-1-3-31 16,-2 0 2-16,-3 0 0 0,5 2 0 0,-4-2-14 16,-1 1 2-16,0-2-2 0,0 4 2 0,-3-3-3 15,0 5 1-15,0 3 1 0,1 1-1 0,-1 4 6 16,-5 1 0-16,0 4 0 0,0 2 0 0,5 2-3 15,-2-3-1-15,-3 0 1 0,0 13 0 0,5 9 5 0,-5 0-1 16,0-1 0-16,0 7 1 0,0-5-4 0,0-4-1 16,0-4 1-16,3 0 1 0,-3-4 3 0,4-2 2 15,1-2-2-15,0-3 1 0,3-1-5 16,-3-3 1-16,1 0 0 0</inkml:trace>
  <inkml:trace contextRef="#ctx0" brushRef="#br0" timeOffset="23039.21">4076 10033 1985 0,'0'0'0'0,"0"0"0"16,0 0 0-16,-18 2 54 0,7 1 1 0,3 3-2 15,-5 2 2-15,0 5-38 0,1 3 1 0,2 0-1 16,-1 1 1-16,3-1 45 0,6-8 0 0,-4 1-1 15,1 4 1-15,4-2-45 0,2-8 0 0,2-1 0 0,-1-2 0 16,1 3 8-16,0-2 1 0,-3 1-1 0,5 0 1 16,3 1-15-16,2-3 0 0,-2 1 1 0,9 6 0 0,7-1-5 15,-3 0 1-15,-4-2-1 16,-1 5 1-16,-3-1-4 0,0 0 1 0,0 0 0 0,-1 1-1 0,-1-2-1 16,-1-1 0-16,-2 0 1 0,0 7-1 15,0-5-2-15,-2-2 2 0,1 1-1 0,-3 0 0 0,0 1-3 0,-3-3 2 16,2 0-1-16,-6 1 0 0,2-1-1 15,1-2 1-15,-4-1-1 0,-4 7 1 0,-4 5-1 16,-1 1 0-16,0-4 0 0,-11 5 0 0,-1-4 0 0,-1-1 0 16,-4-1 0-16,1-2 0 0,4 0 0 0,4 3 0 15,-3 0 0-15</inkml:trace>
  <inkml:trace contextRef="#ctx0" brushRef="#br0" timeOffset="23498.42">1399 11145 1897 0,'0'0'0'0,"0"0"0"0,61 0 0 0,8-3 32 0,1-4-1 16,6-1 0-16,-1 4 2 0,5-3-20 15,-2 1 2-15,11-2-2 0,4 5 2 0,-6-5 37 0,1-2-1 16,4 2 1-16,7-1 1 0,-6-1-37 16,-9 1 1-16,4-1 0 0,3 3 1 0,-12-5 12 0,-10 0 1 15,4-2-1-15,4-4 1 0,-7 1-17 0,-11 1 0 16,0 0 0-16,-2-1 1 0,-6 6-9 0,-5 1 1 0,-3-1 0 15,2-2 1-15,-7 4-4 0,-6 6 2 16,-2-2-2-16</inkml:trace>
  <inkml:trace contextRef="#ctx0" brushRef="#br0" timeOffset="24840.54">2039 11881 1269 0,'0'0'0'0,"0"0"0"0,0 0 0 0,0 0 33 0,0 0 2 16,0 0-1-16,0 0 1 0,0 0-21 16,3-16 1-16,-3 15-1 0,9-6 1 0,4-5 62 0,3-3 2 15,0-1-2-15,1-6 2 0,4-1-61 16,-3 7 0-16,2 0 0 0,1 2 0 0,3 6 31 0,-5 1 1 0,0 3-1 15,-1-3 0-15,-1 6-32 0,3 2 0 0,-3 2 0 16,-1 2 0-16,-2 5-12 0,2-2 1 0,-5 1-1 16,-1-1 1-16,0 0-3 0,1 1 2 15,-8 6-2-15,-1 2 2 0,1-1 7 0,-6 0 0 16,-2 0 1-16,0 6 0 0,-3-2-5 0,0-1 0 0,-2 3 0 16,-4-1 0-16,5 0 12 0,1-1 1 0,-5 4 1 15,0 3-1-15,0-2-10 0,2 2 0 0,2 3 0 0,-7 3 1 16,6-4 5-16,-1-4 1 0,-2 2-2 15,4-1 2-15,1-6-8 0,3-4 0 0,2 0 1 16,3-4-1-16,3 0 7 0,-3-6-1 0,0 0 1 0,5 2 0 16,-1-3-8-16,0-4 1 0,0-1-1 15,9 0 1-15,3 0 1 0,2 0 1 0,-2 0-1 0,12 0 1 16,-1-6-5-16,2-2 1 0,-5 0-1 0,3-1 0 16,0-2 1-16,-6 0 1 0,-4 1 0 0,4-1 0 15,0-5-3-15,-7-1-1 0,2-1 1 0</inkml:trace>
  <inkml:trace contextRef="#ctx0" brushRef="#br0" timeOffset="25083.63">2577 11996 2009 0,'0'0'0'16,"0"0"0"-16,0 0 0 0,0 0 45 0,0 0 0 0,0 0 0 16,0 0 1-16,18 5-30 15,-13-2 1-15,-1-3-1 0,8 0 1 0,3 0 40 0,0-4 1 0,1 0-1 16,4-2 1-16,6 0-41 0,-2-1 1 16,-2-2 0-16,4-1 0 0,-1-1 10 0,-1-4 1 0,-3-1-1 15</inkml:trace>
  <inkml:trace contextRef="#ctx0" brushRef="#br0" timeOffset="25424.94">3247 11510 1746 0,'0'0'0'0,"0"0"0"0,1-17 0 0,-1 14 30 16,-1-3 0-16,-2 1 1 0,-2 2 0 0,0-2-18 15,-3 0 1-15,3 2-1 0,-11 1 2 0,-1-1 47 16,-4 2 1-16,0 2-2 0,1 6 2 0,0 2-46 16,8 2 1-16,-1 3 0 0,-1 5 0 0,-2-3 20 0,3 3 1 15,2 5-1-15,6-2 2 0,0 5-26 16,-3 2 2-16,5 2 0 0,3 7-1 0,0-3-9 0,0-2 1 15,0 4-2-15,3-2 2 0,0-5-2 16,2-5-1-16,0-1 0 0,3-5 1 0,8 0 3 0,-3-4 0 16,-4-2 0-16,-1-2-1 0,5-3-1 0,0 0 0 0,-2 2-1 15,2-10 1-15,-1 1 3 0,-2 1 0 0,-2-4 0 16</inkml:trace>
  <inkml:trace contextRef="#ctx0" brushRef="#br0" timeOffset="25667.69">2922 11894 1784 0,'0'0'0'0,"0"0"0"0,-26-5 0 16,13 3 64-16,5 1 1 0,4 1-1 0,-4 3 1 0,3-2-47 16,2-1 0-16,3 0 0 0,3 0 0 0,-2 0 24 15,3 0 1-15,-4 0 0 0,3 2-1 0,6 0-26 16,4-1 0-16,-2-1-1 0,15-1 2 0,2-4 3 15,-5-1 2-15,1 1-2 0,1 0 1 0,1-1-11 16,-4-2 2-16,-1-2-1 0,-1 2 0 0,4-3-4 16,-3 2 0-16,-5-1-1 0,2 2 1 0,2 0-3 15,-2 1 1-15,-5-3-1 0</inkml:trace>
  <inkml:trace contextRef="#ctx0" brushRef="#br0" timeOffset="25998.78">3323 11811 1470 0,'0'2'0'16,"0"-1"0"-16,-5 11 0 0,1-3 41 0,-4-1 2 0,-3 1-2 16,1 6 2-16,2-4-27 0,-2-2-1 15,2 2 1-15,-4 0 1 0,4 2 41 0,0-2 2 0,3-3-2 16,2-2 2-16,3-1-44 0,0-2 2 16,0 0 0-16,3 1 0 0,2 0 17 0,3 1 1 0,-5 0-1 15,10 4 1-15,4 4-22 0,4-2 1 0,-8-6-1 16,4-5 2-16,-1 1-9 0,-3-1 1 0,0-3-2 15,-1-5 2-15,4 0-3 0,-8 2 0 0,2-2 0 16,-2-3 0-16,0 2 2 0,-7 2 1 0,3-4 0 16,0 0 0-16,3-2-4 0,-6 2 2 0,-1 2-1 15,-1-4 1-15,-6-1 3 0,3 1 0 0,-4 5 0 0,3 1 0 16,-3 0-3-16,3 2 0 0,-3 1 0 16,3 1 1-16,-3 1 1 0,4 0 1 0,-4 1 0 0,3 1-1 15,-3-5-2-15,3 2 0 0,-1 0-1 16,1-2 2-16,0 0 4 0,0 2 2 0,2 3-1 0,0-2 0 0,1-1-5 15,2 3 1-15,0 0 0 0</inkml:trace>
  <inkml:trace contextRef="#ctx0" brushRef="#br0" timeOffset="26250.03">3489 11441 1897 0,'0'0'0'0,"0"0"0"15,0 0 0-15,0 20 41 0,0-9-1 0,0 7 0 16,-3 2 1-16,3 4-26 0,3-2 1 0,2 2 0 16,-4 1 0-16,6 4 36 0,2-2 2 0,-4 0-1 15,-2 3 1-15,2-2-37 0,3-5 1 0,-5-3-2 16,2 2 2-16,3-4 17 0,2-6 1 0,1-4 0 15,-3 0 0-15,1-1-22 0,1-6 1 0,1-1 0 16</inkml:trace>
  <inkml:trace contextRef="#ctx0" brushRef="#br0" timeOffset="26664.86">3770 11661 1884 0,'0'0'0'0,"0"0"0"0,0 0 0 0,0 0 47 15,0 0 0-15,-16 13 0 0,11-1 0 16,-6 1-30-16,1 3 0 0,-1 1 0 0,6 7 0 16,0-8 43-16,5-4 2 0,-3 4 0 0,3-2-1 15,3 1-44-15,-3-9 1 0,4 0 0 0,0 2 0 0,1 0 19 16,0-1 1-16,-2-6 0 0,5 1 0 0,2-2-23 16,-2-2 1-16,0-1-1 0,4-2 1 0,1-3-9 15,-3-3 0-15,-2 2-1 0,3-10 1 0,-3-3-2 16,-2 1-1-16,0 5 1 0,2-9 0 0,-6 1 2 15,1 3 0-15,2 2-1 0,-5-3 2 0,3 6-3 16,-3 1-1-16,-3 2 1 0,3-4 0 0,-5-1 2 16,2 4 0-16,1 1 0 0,-1-3-1 0,-2-4-1 0,-1 1-1 15,1 1 1-15,1-2 0 0,-1-6-1 0,-3 4 0 0,3-1 1 16,-3-4-1-16,0 4 0 0,3 6-1 16,-7 0 0-16,4-7 1 0,3 6-2 0,-3 7 1 0,3 2 1 15,-1 1-1-15,4 2-1 0,2 4 0 0,0 4 1 16,-3-1 0-16,3-1-1 0,0 0 1 0,0 0-1 15,3 8 0-15,7 5-1 0,-2 4 1 0,-4-1 1 16,9 33-1-16,3 0-1 0,-6-3 0 0,1-2 0 16,-2-6 2-16,4 0-2 0,-2 0 0 0,5 0 0 15,2 5 1-15,-1 0-1 0,4-3 0 0,-5-4 1 0</inkml:trace>
  <inkml:trace contextRef="#ctx0" brushRef="#br0" timeOffset="27752.61">5209 13358 1532 0,'0'0'0'15,"0"0"0"-15,0 0 0 0,0 0 76 0,0 0 0 16,0 0 0-16,0 0 1 0,0 0-60 16,0 0 1-16,0 0 0 0,0 0 0 0,0 0 55 0,0 0 0 15,0 0 0-15,-21 10 0 0,13 18-55 0,-1 4 0 16,-3 3 0-16,0-2 0 0,7-5 32 0,0-2 1 16,2 2-1-16,0 1 1 15,1 1-34-15,-1-3 0 0,3-4-1 0,0 0 2 0,3-4-12 0,-3-4 0 0,2 0-1 16,-2-4 2-16,3-2-4 0,2-4 2 0,3-3-1 15,-4-6 1-15,0 0 5 0,-3-1 1 0,2-5 0 16</inkml:trace>
  <inkml:trace contextRef="#ctx0" brushRef="#br0" timeOffset="28281.58">5234 13269 1457 0,'0'0'0'0,"0"0"0"0,0 0 0 0,-17 23 48 15,9-6 2-15,-3 2-1 0,1 5 1 16,2-4-34-16,0-1 1 0,3 4 0 0,-3 5 0 0,0-6 47 16,7-1 0-16,-6-2 0 0,3 1 0 0,2-4-46 15,-1-5 0-15,3 2 0 0,0-4 0 0,0-2 20 16,0-2 1-16,3-1 0 0,-3-1 1 0,2-3-25 15,-2 0 1-15,0 2 0 0,0-2-1 0,3-2-8 0,-2-1 0 16,3 3 0-16,-4-6 1 0,3 0-4 0,2-1 2 16,3 1-2-16,0-18 2 0,4-11 2 0,1 4 1 15,-5 7-2-15,2 5 2 0,-2-2-3 16,0 2 0-16,-4 2-1 0,-1 0 2 0,2 2-1 0,-5 6 0 16,2 1 1-16,1 0 0 0,-3 2-3 0,-3 4 1 0,1 0-1 15,2-1 2-15,0 0-1 0,-5 3 1 0,5 2 0 16,-3 2 0-16,0-4-2 0,2 2 0 0,-3 1 1 15,-8 13-1-15,-1 8 0 0,0 3 0 0,0-2-1 16,1 5 2-16,4-8-3 0,3 0 2 0,-2 2-1 16,-2 5 0-16,4-4 0 0,2 0 0 0,3 2-1 15,-3 0 1-15,3 5 0 0,3 0-1 0,-3 2 0 16,0 1 0-16,0-2 1 0,3-1 0 0,-1-2 0 16,1 7 1-16,2-9-2 0,-1-4 0 0,3-4 1 0,2-2 0 15,-1-1-1-15,0-1 0 0,2-2 1 0,1-4-1 16,-6-1-1-16,3-1 1 0,0-3 1 0,-2-3-1 0,1-1-1 15,-3 2 1-15,-1-3-1 0,2 0 1 0,0-1 0 16,-2-2-1-16,2 1 0 0,-5-3 1 0,2 1 1 16,1 0 1-16,-3 3-1 0</inkml:trace>
  <inkml:trace contextRef="#ctx0" brushRef="#br0" timeOffset="28798.92">5296 13214 1771 0,'0'0'0'0,"0"0"0"15,0 0 0-15,0 0 64 0,0 0 0 0,0 0 0 16,0 0 0-16,0 17-46 0,0-13 0 0,0-1 0 15,5 6 0-15,0 9 36 0,3 4 1 0,-3-2 0 0,6 20 0 16,-2-2-38-16,-1-5 1 0,-3 1-1 16,3 2 1-16,0-8 10 0,-5-2 1 0,4 1 0 0,-1 0 0 15,-1-2-15-15,-2-3-1 0,-1 2 1 0,1 0-1 0,-3 1-4 16,0-1 0-16,0-1 0 0,-3 6 1 0,1-4-4 16,-1-4 0-16,-2-2 0 0,5 6 1 0,-3-3-3 15,-2-4 1-15,0-2-1 0,2-1 1 0,3-2-2 16,-5-2 0-16,2-3 1 0,2 2 0 0,-3-2-2 0,4-2 2 15,-4-1-2-15,4-1 1 0,-4 0 0 16,1-4-1-16,2 0 0 0,-4 1 0 0,2 2 1 0,-2-1 0 16,2-4 0-16,-2-1 1 0,0 0-2 15,2 1 0-15,-2 2 1 0,0-1 0 0,2-2 1 0,0 1 1 16,3 2-1-16</inkml:trace>
  <inkml:trace contextRef="#ctx0" brushRef="#br0" timeOffset="31634.9">5277 13453 1507 0,'0'0'0'0,"0"0"0"0,0 0 0 0,0-16 25 0,-1 13 2 16,1 0-1-16,0 1 1 0,0 1-15 15,-3-1 2-15,1 2-2 0,-1 3 2 0,3 2 18 0,-3-3 1 16,1 1-1-16,-6 14 1 0,0 7-20 16,-2 0 2-16,3 1 0 0,-1-1-1 0,3 3 3 0,5 0 0 15,0 0 0-15,-7 0 1 0,6-1-9 0,1 1 1 16,0 3 0-16,0-1 0 0,0-5-2 0,-3-2 0 15,1-2-1-15,2-4 1 0,0-3-2 0,2-4-1 16,1-2 1-16,-3-1 0 0,1-1-1 0,3-4 1 0,-4-1 0 16,3-1-1-16,2-2-1 0,-5 0 0 0,1-1 1 15,6-10-1-15,2-10 0 0,2 2 1 0,-1-2-1 16,-5-4 1-16,1-1-2 0,-1 9 1 0,0-2-1 16,-2 0 0-16,1 4 6 0,-4 4 0 0,4-2 0 15,-3-3 1-15,2 3-4 0,-3 8 1 0,-3-1-2 16,3 1 2-16,-1 2 7 0,-3 1 0 0,4 2 1 0,0 1-1 15,-3-1-6-15,2 0 1 0,-2 1 0 16,3 4 0-16,-5-1 6 0,2 2-1 0,1 1 1 0,-1 2 0 16,-2 5-8-16,2 3 2 0,-2-3 0 0,7 19 0 15,1 7 6-15,0-4-1 0,-3-4 1 0,0-4 1 0,0-1-7 16,0-4 0-16,0-2 0 0,2 1 0 16,1-7 8-16,0-4 0 0,-1-3 0 0,1-2 1 15,-2-1-9-15,-1-2 1 0,0 0 0 0,4-3 1 0,-1-2 4 16,1-1 1-16,1 1 0 0,-2-22-1 0,5-10-6 15,-3 4 0-15,-3 5 0 0,1 2 1 0,-3 4 4 16,3 5-1-16,-3-2 1 0,0-3-1 0,0 6-5 16,-3 3 1-16,3-1-1 0,0 1 1 0,3 1 3 0,-3 5 1 15,-3-2-1-15,-2-2 0 0,2-4-4 16,1 4 0-16,-1 5 0 0,-2 1 0 0,5 2 3 0,-3 3 0 16,2 2 0-16,-3 4 2 0,1 0-7 15,2 2 2-15,-2 2-1 0,-1 9 1 0,3 4 1 0,1 4 0 16,-5-1 0-16,5-6 0 0,2 1-4 0,1-2 1 15,-3-2 0-15,-3-1 0 0,6 3 2 0,-2 0 1 0,3-3-1 16,-1 0 1-16,-2-2-3 0,2-4-1 16,1-1 1-16,-4 1 0 0,1-4 1 0,2-3 1 0,-3-3 0 15,5 0 1-15,-2-5-3 0,-3 4-1 0,0-1 1 16,2-7-1-16,1-6 6 0,2-2-1 0,-5 0 0 16,3-15 0-16,-1 3-3 0,-2 6-1 0,0-1 1 15,0 0 0-15,3 5 2 0,2 3 1 0,-5-4-1 16,5-1 1-16,-2 1-4 0,0-3 0 0,-3 3 0 15,6 2 1-15,-3-2 2 0,-3-2 0 0,0-1 0 0,0 6 0 16,0 4-4-16,0 5 2 0,-4-1-1 0,-1 6 0 16,5 3 1-16,0 1 1 0,0 1 0 0,-3 7 0 0,0 4-4 15,1 1 2-15,-1 2-1 0,-5 19 1 16,0-2-1-16,1-6 2 0,4-1 0 0,-2-7 0 0,5 3-3 16,0-2 1-16,-3-1-1 0,3 0 2 0,0 0-2 15,3-6 2-15,-6 3-2 0,3 0 2 0,0-4-3 16,3-2 1-16,-6-4-1 0,6 0 2 0,-3-1-2 15,0-2 1-15,0-3 1 0,0 0-1 0,0 0-1 16,0 0 0-16,0 0 0 0,0-4 1 0,0-6-1 0,0-1 0 16,0 0 1-16,0-16-1 0,0-3-1 0,0 5 2 15,2 2-2-15,1 4 1 0,0 2 0 0,-3 3-1 16,-3 1 0-16,3-1 2 0,0-2-3 0,-3 0 1 16,1 4 0-16,-2 0 0 0,0 3 0 0,1 3 0 15,-1-1 0-15,-1-1 0 0,-3 4-1 0,3 2 2 16,2 2-2-16,-2 8 1 0,0 0-1 0,-1 0 0 0,-1 1 0 15,0 10 2-15,0 0-2 0,2 0 0 16,4-1 0-16,-2-4 0 0,-1 2 0 0,4-2 0 0,0 0 0 16,-1 1 1-16,2-1-2 0,3-3 1 0,-4-3 0 15,0-2 0-15,3 0-1 0,-2 1 1 0,3-1-1 16,-3 0 1-16,2 1-1 0,1-2 1 0,-4-4-1 16,1-2 1-16,2-1-1 0,-3 2 0 0,0 0 0 15,3-3 2-15,-1-5-2 0,1-2 0 0,-1 1 0 16,4-15 1-16,7-11-1 0,-5 0 0 0,-2 9 0 15,1 3 1-15,-3 1-1 0,1 2 0 0,-2-1 0 16,-1 13 1-16,1 0-1 0,-3 0 0 0,-3 0 0 0,3 5 1 16,0 0-1-16,-2 0 0 0,2 0 0 15,-3 1 1-15,3 1-1 0,0-1 0 0,-1 2 0 0,-3 3 1 16,1 2-1-16,2 0 0 0,-2 3 0 0,-10 22 1 16,2-2-1-16,4-3 0 0,1 2 0 0,1 0 0 15,3 2 0-15,-1-2 0 0,3 0 0 0,3-2 0 16,-3 2 0-16,2 0 0 0,1 0 0 0,-1-2 0 0,4-3 0 15,-4-1 0-15,1-2 0 0,-1-7 0 0,1 0 0 16,-3-6 0-16,3 2 0 0,-3-2 0 0,0-3 0 16,0 0 0-16,0 1 0 0,0-3 0 0,0 1 0 15,0-1 0-15,0 1 0 0,0 0 0 0,0-1 0 16,0 1 0-16,0-1 0 0,0 1 0 0,0-1 0 0,0 3 0 16,0-4 0-16,0 1 0 0,0 1 0 15,-3-1 0-15,3 1 0 0,-3 0 0 0,1-1 0 0,2 1 0 16,0-1 0-16,0 1 0 0,0-1 0 15,0 1 0-15,0 0 0 0,0-1 0 0,0 1 0 0,0-1 0 16,0-1 0-16,0 0 0 0,0 0 0 0,0 0 0 16,0 0 0-16,0 0 0 0,0 0 0 0,0 0 0 0,0 0 0 15,0 0 0-15,0 0 0 0,0 0 0 16,0 0 0-16,0 0 0 0,0 0-1 0,0 0 1 0,0 0 0 16,0 0 0-16,0 0-1 0,0 0 1 0,0 0 0 15,0 0 0-15,0 0-1 0,0 0 1 0,0 0-1 16,0 0 1-16,0 0-1 0,0 0 1 0,0 0-1 15,0 0 1-15,0 0-1 0,0 0 1 0,0 0-2 0,0 0 2 16,0 0-1-16,0 0 1 0,0 0-1 16,0 0 1-16,0 0-1 0,0 0 1 0,0 0-1 0,0 0 1 15,0 0-1-15,0 0 1 0,0 0-1 0,0 0 1 16,0 0-1-16,0 0-1 0,0 0 1 0,0 0 1 16,0 0-1-16,0 0 1 0,0 0-1 0,0 0 1 15,0 0-1-15,0 0 1 0,0 0-1 0,0 0 1 0,0 0-1 16,0 0 1-16,0 0-1 0,0 0 1 0,0 0-2 15,0 0 2-15,0 0-1 0,0 0 1 0,0 0-1 16,0 0 1-16,0 0-1 0,0 0 1 0,0 2-1 16,0 1 0-16,0-3 0 0,0 2 0 0,0-1-1 0,0 1 1 15,0-1 0-15,0 3 0 0,0-1-1 0,0 0 0 16,0-1-1-16,0 1 2 0,0 0-1 16,0 0 1-16,0-1-1 0,0-1 1 0,0 1-2 0,0-1 2 15,0 1-1-15,0 0 1 0,0-1-1 16,0 1 0-16,0-1 1 0,0-1 0 0,0 0-1 15,0 0 1-15,0 0 0 0,0 0 0 0,0 0-1 0,0 0 1 16,0 0 0-16,0 0 0 0,0 0 0 0,0 0 0 16,0 0 0-16,2-3 1 0,1-2-1 0,-3 1-1 15,3-1 1-15,5-9 1 0,-3-1-1 0,3 1 1 16,-4 0 0-16,6-5 0 0,-2 1-1 0,0 3 1 0,-3 0 0 16,1 3 0-16,-1 1-1 0,-3 1 1 0,1 2 0 15,0 5 0-15,-3 0-1 0,1 0 1 0,3 0 0 16,-4 1 0-16,0 2 0 0,0-3 0 0,0 1 0 15,0 1 0-15,0-1 0 0,0 0 0 0,0 1 0 16,0 1 0-16,0 0 0 0,0 0 0 0,0 0 0 16,-4 14 0-16,3-1 0 0,-2 1 0 0,-2 0 0 15,-3 8 0-15,3 1 0 0,-3-3 0 0,3-2 0 0,-1-6 0 16,1 1 0-16,4-2 0 0,-3-1 0 16,1-6 0-16,2 1 0 0,1 0 0 0,-3 0 0 0,3-4 0 15,0 1 0-15,0-1 0 0,0 1 0 16,0-2 0-16,0 0 0 0,0 0 0 0,0 0 0 0,3-5 0 15,-3 0 0-15,1-1 0 0,2 0 0 0,2-13 0 16,3 0 0-16,-3 0 0 0,3 1 0 0,3-15 0 0,-1 6 0 16,-2 5 0-16,0 3 0 0,-4 9 0 0,0 3 0 15,-3 0 0-15,2 2 0 0,-1 2 1 0,1 2-1 16,-3-1 0-16,3 1 0 0,-3 1 1 0,0 0-1 16,0 0 0-16,0 0 0 0,0 3 1 0,0 1-1 15,-3 0 0-15,3 0 0 0,-5 17 1 0,2-5-1 16,-2 1 0-16,1 1 0 0,-8 12 1 0,5-7-1 15,0 0 0-15,-1-3 0 0,5-12 2 0,-2 0-2 0,2 0 0 16,1-2 0-16,-1-3 1 0,3 1-1 0,-3-1 0 0,3-2 0 16,0 1 1-16,0 0-1 0,0-1 0 0,0 1 0 15,0-2 1-15,0 0-1 16,0 0 0-16,0 0 0 0,0 0 1 0,0 0-1 0,0 0 0 0,0 0 0 16,0 0 1-16,0 0-1 0,0 0 0 0,0 0 0 15,0-2 1-15,0 1-1 0,0-1 0 0,0 0 0 16,0 1 1-16,0-1-1 0,0 1 0 0,0-1 0 15,0 2 2-15,0 0-2 0,0 0 0 0,0 0 0 16,0 0 1-16,0 0-1 0,0 0 0 0,0 0 0 16,-2 0 1-16,2 2-1 0,-3-1 0 0,3 1 0 15,-1-1 1-15,-3 1-1 0,4 0 0 0,-3 1 0 16,2-2 1-16,-2 1-1 0,-1-1 0 0,3 1 0 0,1 1 1 16,-3-3-1-16,1 2 0 0,2-1 0 15,-3-1 0-15,3 0 0 0,-3 0 0 0,1-1 0 0,-1-4 0 16,0 0 0-16,1 1 0 0,-3-3 0 0,-1-9 0 15,1 2 0-15,0-5 0 0,1 2 0 0,-4-20 0 16,4 6 0-16,3 4 0 0,-2 3 0 0,-2-5 0 0,5 9 0 16,-3-4 0-16,1 2 0 0,2 11 0 0,0 0 0 15,0 1 0-15,0-2 0 0,0 5 0 0,0 1 0 0,0 0 0 16,0-1 0-16,0 4 0 0,0 0 0 16,0 0 0-16,0 0 0 0,0-1 0 0,0 1 0 0,0 0 0 15,0 0 0-15,0 1 0 0,0 1 0 0,0-1 0 16,0 1 0-16,0 1 0 0,0 0 0 0,0 0 0 15,0 0 0-15,0 1 0 0,0 2 0 0,0 1 0 16,0 0 0-16,0-2 0 0,0 1 0 0,0 0 0 16,0 0 0-16,0 1 1 0,0-1-1 0,0-2 0 15,0 1 0-15,0-1 1 0,0 1 1 0,0 0-1 16,0 1 0-16,0-3 0 0,0 0 0 0,0 0 0 16,0 0 0-16,0-3 0 0,0 1 1 0,0 0 0 0,0 1-1 15,0-2 1-15,0-2-1 0,0 0 0 0,0 0 1 16,0-6 0-16,0-1-1 0,0-1 1 0,2 0-1 15,1-1 1-15,-3 0 0 0,1 1-1 0,3 2 0 16,-4 0 1-16,3 2-1 0,-3 1 0 0,1 0 0 0</inkml:trace>
  <inkml:trace contextRef="#ctx0" brushRef="#br0" timeOffset="33365.01">3143 13512 1407 0,'0'0'0'0,"0"0"0"0,0 0 0 16,0 0 100-16,0 0-1 0,0 0 1 0,0 0 0 15,0 0-83-15,0 0 0 0,0 0 0 0,0 0 0 16,0 0 69-16,0 0 0 0,0 0 1 0,0 0 0 16,0 0-70-16,0 0 1 0,0 0 0 0,0 0 0 0,0 0 28 15,0 0 0-15,0 0 0 0,0 0 0 0,0 0-30 16,0 0 1-16,0 0-1 0,0 0 1 0,-16 17-8 16,11-6 1-16,-3-4-1 0,0 2 1 0,2-3-4 15,6-2 1-15,-3-1-2 0,0-3 2 0,1 1 3 0,2 2 0 16,-3-1 0-16,3-2 1 0,0 0-6 15,0 0 2-15,0 0 0 0,0 0-1 0,0 0 1 0,0 0 1 16,0 0-1-16,3-3 0 0,2-5-2 16,0-2 1-16,3 3-2 0,0 0 2 0,8-7-2 0,-4 3 1 15,-4 5-1-15,-1 6 1 0,-1 0-2 0,-1 0 0 16,0 3 1-16,-2-2-1 0,2 2 4 0,-5 1 1 0,3-1-2 16,-2 2 2-16,-1 1-3 0,0 0 0 15,0-4 0-15,-4 3 0 0,-1 2 3 0,0 0 1 0,-1-4-1 16,1 2 1-16,-3-4-3 0,3 2-1 15,0 1 1-15,-1-3 1 0,0 1 1 0,2-1 1 0,1-1-2 16,2-1 2-16,-3-2-3 0,3-1 0 0,-2 3-1 16,3-1 2-16,0 2 3 0,0 0 1 0,-4-1 0 15,8-6 1-15,0-2-6 0,1-1 1 0,2 4 0 16,-3-2 1-16,4-1 1 0,-3 1 1 0,0 3 0 0,0 3 0 16,1 2-4-16,-1 2 0 0,0-2 1 15,-5 2 0-15,0 1 2 0,0-3 0 0,0 1 0 16,0 1 0-16,0-1-4 0,0 1 2 0,0 0-1 0,-2 1 0 15,-1 0 1-15,-2 0 1 0,2 0 0 0,-2 5 0 16,-3-5-4-16,0 2 2 0,3-2-1 0,1 0 1 0,4 1 0 16,-4-3-1-16,4 1 1 0,-3-1 0 0,3-1-3 15,0 0 1-15,0 0 1 0,0 0-1 16,0 0 1-16,3 0 0 0,1 0 1 0,0-1 0 0,1-4-3 16,3-1 2-16,-3 1-2 0,0 2 1 0,6 1 1 15,-3-1 0-15,0 0 0 0,-7 1 1 0,4 2-3 16,2 0 1-16,-6 0 0 0,-1 3 0 0,0-1 0 0,0-2 0 15,0 3 1-15,-1 0-1 0,-3 5-1 16,1-1 1-16,2-4-1 0,-7 2 1 0,0 2 0 16,0 1 1-16,6 0-1 0,-4-6 1 0,1 1-2 0,3 0 0 15,-1-1 1-15,3-2-1 0,-3 0 0 0,1 1 2 16,2-1-2-16,0-1 2 0,0-2-3 16,0 1 1-16,0 2 1 0,0-3-1 0,0-3-1 0,0-1 2 15,0 4-2-15,0 1 1 0,0-1 0 0,0 2-1 16,0-2 0-16,2-1 0 0,1 0-1 0,2-3 2 0,-5 3-1 15,3 0 0-15,-3 3-1 0,0-1 1 0,0-1 0 16,0 0 0-16,0 0-1 0,5 1 0 0,-5 1 0 16,0 1 1-16,0 0 0 0,0 0-1 0,0 0 0 15,0 0 0-15,0 0 0 0,0 0 0 0,0 0 0 16,5 1 0-16,6 1 1 0,-2-1-1 0,3 1 0 16,5 4 0-16,1-3-1 0,1 2 1 0,-7 1 0 0,6 2 0 15,-2 3-1-15,-3 1 1 0,-1-1 1 16,1-2-1-16,5 4 0 0,-6-1 0 0,4 4 0 0,0-1 0 15,-3 0-1-15,0 4 1 0,3-1 0 0,-2-6 1 16,5 3-2-16,-6-1 1 0,0 2 0 0,-4 4 0 16,-1-4-1-16,0-3 1 0,0 1 0 0,-3 4 0 15,0-3 0-15,0 0 1 0,-5 4-1 0,-2 0 0 16,-3 0-1-16,-3-2 1 0,0 0 0 0,-3 6 0 16,2 0-1-16,1 1 1 0,-2 0 0 0,-3-2 0 0,-3 0-1 15,0 2 2-15,-1 1-1 0,4-1 0 0,-3-5 1 16,-1-6 0-16,1-2 1 0,3-5-1 0,3-7-1 15,2-6 1-15,5-1-1 0</inkml:trace>
  <inkml:trace contextRef="#ctx0" brushRef="#br0" timeOffset="35915.19">6952 14151 452 0,'0'0'0'0,"0"0"0"15,0 0 0-15,0 0 157 0,0 0 0 0,0 0 0 16,0 0 0-16,0 0-147 0,0 0 1 0,0 0 0 16,0 0 0-16,0 0 121 0,0 0 2 0,0 0-1 15,0 0 1-15,0 0-121 0,-6 18 1 0,5-15-1 16,1-1 1-16,0-2 13 0,0 0 0 0,0 1 0 0,0 1 1 15,0-1-16-15,0 2 1 0,0-3 0 16,0-3 0-16,0 0 5 0,0 0 0 0,0 1 0 0,0-1 0 16,7-3-8-16,-2 0 0 0,0 1 0 0,3 0 0 15,0 2-1-15,0 1 0 0,-3 1 0 0,-4-1 1 16,6 2-4-16,-3 2 1 0,-2-1-2 0,1 2 2 16,-3 1-2-16,3-1-1 0,-1 0 1 0,1 5-1 15,0 3-1-15,-3 0 1 0,-3-1-1 0,0 2 1 0,-2 2-2 16,-4 1 1-16,1-4-1 0,-3-3 2 0,-4 0-2 15,2-2 0-15,-2-4 1 0,-3 1-1 0,2-3 2 16,3-2 1-16,1-1-1 0,-1 0 1 0,0-2-2 16,5-1 0-16,0-2 1 0,0-6-1 0,3-1 6 0,2 4 1 15,2-1-1-15,1-4 1 0,-4 1-4 16,4 4 1-16,0 2-1 0,5-1 1 0,3 1 7 0,-5 4-1 16,2 0 1-16,0-1-1 0,3 0-5 15,0 3 0-15,-3-1 0 0,7-2 1 0,6 0 7 0,-2 3 2 16,-5 3-1-16,-1 0 1 0,-1 1-9 0,2 2 1 15,-6 0 0-15,0 1 0 0,1-1 6 0,-4 2 0 0,1 1 0 16,-3 2 0-16,2 0-7 0,-2 0 1 16,-2 1-1-16,-1 9 2 0,-2 2 6 0,0-2 1 0,-3-4 0 15,4-2 1-15,-4-4-8 0,3-1-1 16,-3-1 0-16,3 4 0 0,-3-1 7 0,2-7 1 0,-1-1 0 16,-1 1 0-16,4-2-8 0,0-2 0 15,0-1 0-15,4 3 0 0,-4-3 7 0,4 0 1 0,0 0-1 16,-3-2 1-16,3-5-8 0,3 2 0 0,1 2 0 15,-3-5 0-15,2-5 3 0,1 3 2 0,0 6 0 16,1-3-1-16,0 4-6 0,3 3 1 0,-5 1 0 0,2 0 0 16,0 1 3-16,-1 1 1 0,0 0-1 0,-1 1 1 15,-2 1-5-15,3 0 0 0,-3-2 0 16,2 3 0-16,1 0 2 0,-3 0 1 0,2 0-1 0,-3 4 2 16,-3 0-6-16,2 1 1 0,-3 0 0 0,0 5 1 15,-4-4-1-15,0 1 1 0,0-5 0 0,-2 1 1 16,5-3-3-16,2-3-1 0,-2 0 1 0,-3 0 0 15,4-3 0-15,0-2 1 0,1 1 0 0,2-4 1 0,1-3-4 16,0-2 2-16,0 0-2 0,8-11 2 16,0 1 1-16,-2 5-1 0,0 1 1 0,4-1 1 0,1 6-4 15,-1 2 2-15,-2 2-2 0,1-3 2 0,2 3-1 0,-3 5 0 16,-1 2 1-16,4-4-1 0,-3 3-1 16,-3 2 0-16,-2 2 0 0,1-1 0 0,4 3 1 0,-3-1 0 15,-2 0 1-15,-3 2-1 0,0 1-1 16,0-1 0-16,0 0 0 0,-3 2 0 0,0 1-1 0,1 0 1 15,-1-1-1-15,-6 1 2 0,-2 3-3 0,-2 0 1 16,3-2 0-16,-6-1 0 0,0-3-1 0,4-2 2 0,2-1-1 16,-3-1 0-16,5-1 0 0,4-1-1 0,-3-1 0 15,2-3 1-15,1 2 0 0,4 0-1 0,0 1 0 16,0-6 0-16,0 1-1 0,0 0 2 0,0 4-1 16,4-5 0-16,4 0-1 0,0 3 2 0,0 1-2 15,2-3 1-15,6 3-1 0,-3 2 0 0,-5 2 0 16,1-2 2-16,7 1-1 0,-6 2 0 0,-2 3 0 15,3-3 1-15,1 2-2 0,-4 2 1 0,-1 1 0 0,4-2 0 16,-6-1 1-16,-2 2 0 0,2 1-1 0,-2 0 2 16,-3 1-2-16,0-3 0 0,0-1 0 15,0 2 1-15,-3 3-1 0,0-2 1 0,1 2-1 0,-6 3 2 16,0 2-2-16,-2-2 0 0,2-4 1 0,0-3-1 16,1-1 0-16,2-1 0 0,0 0 1 0,2-1-1 0,0-1-1 15,1 0 1-15,-1 0 0 0,0 0 1 16,1 0-1-16,2-1 0 0,0-3 0 0,-3 1 1 15,1 0-2-15,2 2 1 0,-3-1 0 0,3 0 0 0,3 1 1 16,-1 1-1-16,1 0 0 0,-3 0 0 0,0 0 0 0,0 0 0 16,0 0 0-16,0 0 0 0,0 0-1 15,0 0 2-15,0 0-2 0,0 0 1 0,0 0-1 16,0 0 0-16,0 0 0 0,0 0 2 0,0 0-2 0,0 0 0 16,0 0 0-16,0 0 1 0,0 0-1 0,0 0 0 15,0 0 1-15,0 0-1 0,0 0 0 0,0 0 0 16,0 0 0-16,0 0 0 0,-3 0 0 0,1 0 0 15,2 0 1-15,-8-2-1 0,0 1-1 0,0-1 1 0,-1 0 0 16,-4 2 0-16,-3-3-1 0,3 2 1 0,1-1 0 16,-4 1 0-16,-2-1-1 0,2-1 0 0,0-2 0 15,2 0 2-15,-2 1-2 0,-2-1 0 0,2-3 0 16,1 0 1-16,0-2-1 0,4 1 0 0,-2-2 0 16,4-5 1-16,-2 3-1 0,1 1 0 0,2-3 0 15,0 0 1-15,3-1-1 0,-1-2 0 0,4-1 0 16,4-4 1-16,1-3-1 0,-3 1 0 0,5 0 0 15,6-12 1-15,-3 6-1 0,2 2 0 0,1 2 0 16,1 2 1-16,3 4-1 0,1 2 0 0,-4 0 0 16,1 3 1-16,0 5-1 0,0-1 0 0,3 1 0 0,-7 1 2 15,6 2-2-15,-6 2 0 0,4 1 0 0</inkml:trace>
  <inkml:trace contextRef="#ctx0" brushRef="#br0" timeOffset="37569.94">3177 13542 941 0,'0'0'0'0,"0"0"0"16,0 0 0-16,0 0 158 0,0 0 2 0,0 0-1 0,0 0 0 15,0 0-149-15,0 0 1 0,0 0-1 16,0 0 1-16,0 0 92 0,0 0 1 0,-18 1 0 0,15 3 0 16,1-3-88-16,-1 1 1 0,-2 1-1 15,-3 2 1-15,0 1 31 0,0-1 1 0,4-1-1 0,-1 6 1 0,-3 1-32 16,3 2 0-16,-1-2 0 0,1 1 0 15,3 4-4-15,-1 2 1 0,3-2-1 0,-3-5 2 0,6-2-7 16,-3-1 1-16,3 0-2 0,-1 1 2 16,3-2 3-16,1-4-1 0,-4-1 0 0,1 1 0 0,2 1-4 15,3-4 1-15,-4 0-1 0,1 0 0 0,3 0 0 16,3 0 1-16,-3 0 0 0,5-7 0 0,8-5-4 16,-4 1 2-16,-4 2-1 0,0-4 1 0,-2 5-1 0,-6 2 0 15,0 0 1-15,2-4-1 0,-2 2-1 0,-5 3 0 16,0 2 0-16,0-5 0 0,3-1-1 0,-1 1 2 15,-2 2-1-15,-2-2 1 0,-1 0-2 0,0 1 1 16,1 1-1-16,-1 0 0 0,-1 3 1 0,-1-1-1 0,0 1 0 16,-3-1 2-16,2-3-3 0,1 2 2 0,-3 2-2 15,3 2 1-15,-3-2 2 0,3-1-1 0,-3 3 1 16,4 1 0-16,-4 1-1 0,3-1-1 0,0 0 0 16,-1 7 2-16,1-1 0 0,3 0 2 0,2-2 0 15,-3-1 0-15,3 0-3 0,0 0 1 0,0 0-1 16,0 2 2-16,3 1 0 0,-1-1 2 0,1 0-1 15,2 1 1-15,3 2-4 0,0-2 2 0,0-1 0 16,-2-3-1-16,5-1 2 0,-6 1 0 0,0-2-1 0,3-2 1 16,0 1-2-16,-3 1-1 0,-2 0 1 15,2-5 0-15,-1-1 2 0,0 1 1 0,0 2-1 0,-4-4 0 16,3-1-2-16,-3 2 1 0,0 3-2 0,0-2 2 16,-3 0-1-16,3 2 2 0,0 2 0 0,-4-2-1 15,-1-1-1-15,0 3-1 0,-3-2 1 16,0-1 1-16,-3 1-2 0,1 2 2 0,2 1-2 0,0 4 2 15,-1 1-3-15,1-2 2 0,5-1-2 0,1 3 1 0,-1-4 0 16,0 2 0-16,3 1 1 0,0 2-1 0,-2 0 0 16,2-1-1-16,2 0 0 0,1 0 1 0,0 1-1 15,-1-1 0-15,1-2 1 0,2-2-1 0,3 1-1 16,-4 0 2-16,0-1-2 0,-3-1 1 0,2-1 0 16,1-1 0-16,0 2 0 0,1-2 1 0,0 1-2 15,1-2 0-15,-4 3 0 0,1-2 2 0,2-1-2 16,-5 1 1-16,3 2 0 0,-1 0 0 0,1 0-1 15,0 0 1-15,-1 0-1 0,1 0 0 0,-2 0 0 0,3 0 2 16,-1 0-2-16,1 2 1 0,1-1 0 16,-2 1-1-16,-3-2 0 0,0 0 0 0,5 2 1 0,-5 1 0 15,0-3-1-15,0 1 1 0,-3 3 0 0,1-1-1 16,2-2 0-16,0 4 0 0,-6 3 1 0,1 0-1 16,-3 0 0-16,-1 3 2 0,-4-2-2 0,2 2 0 15,1-3 0-15,-1-4 1 0,6-1-1 0,4 0 0 0,-2-2 0 16,-2-2 2-16,2-1-3 0,1 2 1 0,-1 0 0 15,-2-1 0-15,2-4 1 0,-2 0-1 0,5 4 0 16,-3-3 2-16,-2 0-3 0,5-1 1 0,0 2 0 16,0-2 0-16,-3 2 1 0,3-2-1 0,3 2 0 15,0 0 2-15,-1-2-3 0,1 0 1 0,-3 2 0 16,5 0 0-16,-2 1 1 0,5 1-1 0,-3-1 0 0,0 1 2 16,-1 1-3-16,0 0 1 0,-4 0 0 0,4 0 0 15,0 1-1-15,0 1 2 0,1-1-1 0,-5 1 0 16,0 0-1-16,-2-1 2 0,-1 2-2 0,0 0 1 15,-2 1-1-15,1-1 0 0,-4 0 0 0,-2 2 2 16,-6 1-2-16,3 0 0 0,-3 1 0 0,4-6 1 16,4-1-1-16,-2 0 0 0,2 2 1 0,0-5-1 0,3-2 0 15,5 0 0-15,0 4 0 0,-3-1 0 16,0 0-1-16,1 1 1 0,2-2 0 0,0-2 1 0,0 0-2 16,5 4 1-16,-5 1 0 0</inkml:trace>
  <inkml:trace contextRef="#ctx0" brushRef="#br0" timeOffset="41150.24">3629 12959 1369 0,'0'0'0'15,"0"0"0"-15,0 0 0 0,-1-22 73 0,5 12 1 16,-4 1-1-16,4-4 1 0,-3 2-56 0,6 2-1 15,-3-2 1-15,4-7 0 0,5 4 74 0,-3 1 0 0,1-1 0 16,2-5 0-16,4-2-75 0,-1 2 1 16,2-1-1-16,2 1 1 0,1-3-3 0,-3-5 0 0,7 1 0 15,4-4 1-15,4-1-7 0,1 1 0 0,2 1 0 16,3-3 0-16,2 6-6 0,-3 3 1 0,-1 1 0 16,1-2 0-16,0 4-1 0,-1 2 0 0,9 1 0 15,5 0 1-15,0-2-2 0,2 1 1 0,-2 6 1 16,-2-1-1-16,-2 0-1 0,-1 2 0 0,0 0 1 15,8 2 0-15,2 1-1 0,-3 0 1 0,-2 3-1 0,-2 0 1 16,-3 2-1-16,-4 3 1 0,4 2-1 0,5-1 0 16,-2-1-1-16,-2 3 2 0,-1 5-1 0,0 5 0 15,-8-2-1-15,-1 0 1 0,-4 3-1 16,6 7 2-16,-3-4-2 0,-2 1 0 0,-4-1 0 0,4 5 0 0,2 4 0 16,-2 1 0-16,-1 1 1 0,-4-1-1 15,-4 2-1-15,-4 1 1 0,-3 3 0 0,2 3 0 0,1-1-1 16,-7-6 1-16,2-4 0 0,2 2 0 0,1-2-1 15,-6-7 2-15,3-1-2 0,-4-1 1 0,3 0-1 16,-4 0 1-16,2-4-1 0,-4-2 1 0,2-1-2 0,2 1 1 16,-5-2 0-16,0-4 0 0,-2 1 0 15,1 1 0-15,-1-2 0 0,1-4 0 0,-3 0-6 16,-4 1 2-16,4-1-2 0,0 0 2 0,1 3-1 16,-2-1 2-16,-1-2-2 0,1-2 2 0,2 2-11 0,-5 0 2 15,3 0 0-15,2-3-1 0,-5 0 6 0,3 1-1 16,-3 2 0-16,0 0 0 0,5 0-8 0,-5 0 2 0,1 0-1 15,3 0 1-15,-4 0 5 0,0 0 0 0,0 0 0 16,0 0 0-16,0-4-7 0,0 1 1 0,0 1 0 16,0 0 0-16,0 1 6 0,0-1 0 0,0 1 0 15,0-1 0-15,-4 0 0 0,3 1 1 0,1 1 0 16,-3 0 1-16,3 0 1 0,0 0 0 0,-2 0 1 16,2 0-1-16,-3 0 0 0,3 0 2 0,-3 0-2 15,1 0 2-15,2 0-1 0,-3 0 2 0,3 0-1 16,-3-3 0-16,1 0 2 0,2-1 0 0,-3 3-1 15,-2-2 2-15,-3-1-1 0,0 1 1 0,0 0-1 16,-6-2 1-16,-2 1-1 0,3 0 2 0,0 4-1 0,-4-1 1 16,1-1-1-16,0 4 1 0,2 1-1 15,-2-3 1-15,-2 2-1 0,2 2 1 0,3-2 0 0,2 3 0 0,-1-1-1 16,2 3 1-16,2-1 0 0,0-1 0 0,3-4 0 16,2 4 1-16,1 2-1 0,2 0 1 0,0 1-1 15,0 0 0-15,0-1 0 0,5-1 1 0,0 3 5 16,3 1-1-16,-3-1 1 0,11-1 0 0,0 2-3 15,1-5 2-15,-1-2-1 0,2-6 1 0,2 1 9 16,1-1 2-16,-3-3 0 0,2-4-1 0,-2 4-6 0,-2-1 0 16,0-2 0-16,1-5 0 0,-1 1 7 15,-3 3 1-15,-3-4-2 0,1-3 2 0,-2 4-8 16,-1 4 1-16,-5-4-1 0,2-4 1 0,0 2 6 0,-2 3 0 16,-1-1 0-16,1-1 0 0,-3-4-7 15,0 2 0-15,-3 1 0 0,6-6 1 0,2-4 5 0,-2-1 0 16,-1 4-1-16,1 0 2 0,2 3-7 15,-1 3 0-15,-1-1 0 0,-3-1 0 0,4 4 6 0,0 3 1 16,1 0 0-16,0-2 1 0,1 5-8 0,-1 4 0 0,0 0 0 16</inkml:trace>
  <inkml:trace contextRef="#ctx0" brushRef="#br0" timeOffset="42465.16">6723 14739 1583 0,'0'0'0'0,"0"0"0"0,-16 27 0 0,6-15 57 16,2 1 0-16,-3 0 1 0,2-1 0 15,1 3-41-15,-2 0 1 0,-1 0 0 0,2-3 0 0,-4 4 21 16,-2 3 0-16,1 3 0 0,-2 0 2 15,-1 1-25-15,-3-3-1 0,-2 2 1 0,-2 4 0 0,2-4-2 16,1-2 1-16,-7 3-1 0,-1 0 1 16,2-2-7-16,6-4 1 0,-8 1 0 0,1-2 0 0,-3-1-5 0,3 1 2 15,-6 0 0 1,-4 2-1-16,1 2-1 0,4 1 0 0,-10-1-1 0,-2 6 2 0,2-3-3 0,2 0 0 16,-6 2 1-16,3 5-1 15,-2-5-1-15,-2-3 1 0,-10 1 0 0,-1 0 1 0,5-7-3 0,3-3 0 16,-1 0 0-16,-7-2 0 0,0 0 0 0,5 0 0 15,-5-2 0-15,-4-4 0 0,4-2 0 0,5 0 0 16,-5 1 0-16,-6-6 0 0,6 2 0 0,5 0 0 0,-2-3 0 16,2-7 0-16,4 2 0 0,4 2 0 0,0-7 0 15,-8-1 0-15,4-3 0 0,7-4 0 16,2-3 0-16,3-3 0 0,-1-4-1 0,6-1 1 0,4-3 0 16,0-4 0-16,1 2 0 0,2 9 0 15,-2-2 0-15,-3-4 0 0,6 3 0 0,4 2 0 0,0-2 0 16,-4-3 1-16,7 0-1 0,2 0 0 0,4 4 0 15,-4-5 1-15,3 7-1 0,3 7 1 0,-1 4-1 16,-2 1 1-16,-2 3-1 0,5 4 1 0,2 3-1 16,0-2 1-16,3 3-1 0,0 3 1 0,2 1 1 0,-2-2-1 15,1 1-1-15,4 0 1 0,-3 1 0 16,-2 1 0-16,2 0 0 0,3 0 0 0,0 0 0 0,-2 0 2 16,2 0-2-16,0 0 0 0,0 0 0 0,0 0 0 0,0 0 3 15,0 0 0-15,0 0-1 16,0 0 2-16,0 0-3 0,0 0 2 0,0 0-1 0,0 0 0 15,0 0 3-15,0 0-1 0,0 0 1 16,0 1 0-16,0 1-3 0,0 0 2 0,0-1-1 0,2 1 1 0,1-1 5 16,-2 1 0-16,3 1 0 0,-4 0 0 0,3 2-3 15,-3 0-1-15,0-1 1 0,0 12 0 0,-3 10 0 16,-2 4 0-16,2 1 1 0,-2 6 0 0,-3-7-3 16,-2-3 0-16,-1 0 1 0,3 4-1 0,0-7 2 0,2-6 0 15,-2-1 0-15,5 0-1 0,-2 1-1 16,0-4-1-16,-1-4 1 0,4-4 0 0,-1-1 0 0,1-1 1 15,2 1-1-15,-3-2 1 0,3-3-3 0,0 0 2 16,0 0-2-16,0-4 2 0,0-3-2 0,0 1 0 16,0 1 1-16,0-12-1 0,3-10-1 0,-1-2 2 0,1 1-2 15,5 2 1-15,-3 0-1 0,-2-3 1 0,-1-1-1 16,6-3 1-16,-5 1-2 0,2 7 2 0,-5 3-1 16,4-2 0-16,0 3 0 0,-3 5 1 0,2 1-1 15,2-6 0-15,-2 4-1 0,-3 4 1 0,5 2 1 16,-2 1-1-16,2 2-1 0,-5 2 1 0,0 0-1 15,0-1 2-15,0 1-2 0,0-3 0 0,0 5 0 16,0 0 1-16,0-1-1 0,0 0 1 0,0 0-1 16,5-1 0-16,-2-2 0 0,2 2 0 0,0 1 0 0,3 0 0 15,4-1 0-15,1-2 1 0,-2 2-1 0,15-5 1 16,-1-2-1-16,-3 2 0 0,2 1 0 0,0-5 0 16,-1 0 1-16,-3 3-1 0,1-4 0 0,0-3 0 15,0 3 0-15,-7 5 0 0,5-2 0 0</inkml:trace>
  <inkml:trace contextRef="#ctx0" brushRef="#br0" timeOffset="44565.04">9517 11107 1369 0,'0'0'0'16,"0"0"0"-16,0 0 0 0,0 0 67 0,0 0 0 15,0 0 1-15,0 0 0 0,0 0-50 0,-13 16 0 16,13-16 0-16,0 1 0 0,0 1 65 0,5-1 0 0,-3 2 0 16,12 1 0-16,7 0-66 0,4 1 1 15,1 3 0-15,4-3 0 0,2 1 30 0,-2 4 0 0,-4-2 0 16,2-4 1-16,-2 3-32 0,-5 2-1 15,-4-4 1-15,2-2 0 0,-6 2-10 0,-3 3 1 0,-2 0-2 16,-5-4 2-16,-3 1-3 0,0 0 0 0,-3-2 0 16,-5 5 0-16,-2 3 6 0,-1 2 0 0,-4-4 0 15,-12 7 0-15,0 3-4 0,3-2 1 0,-1-1-1 16,1-5 0-16,6 0 6 0,1-1-1 0,1-2 0 16,-2 1 2-16,6-1-6 0,-1-3 0 0,2 0-1 0,1 0 1 15,7-2 6-15,0 0 0 0,3-2 1 0,0 3 0 16,0-4-8-16,0 3 2 0,0-3 0 0,0 3 0 0,0 2 6 15,3-1-1-15,0 0 1 0,4 2 0 0,7 5-6 16,-1 0 0-16,-4 0 0 0,9 7 0 16,3-4 5-16,-2-3 1 0,-5-2-1 0,5-1 1 0,2 5-7 15,-4 1 1-15,6 1 0 0,1-4 0 0,-4 1 1 16,1 4 0-16,-3-2 0 0,2 1 1 0,1-1-4 16,-5 3 0-16,-2 1-1 0,5-2 1 0,-6-4 1 15,0 1 0-15,-5 3 0 0,0-2 1 0,-3 0-4 16,-5-6 1-16,-8 5 0 0,3-1-1 0,-1 1 1 0,-1-3-1 15,-6-2 1-15,-1 3 1 0,-3-2-4 16,1-4 2-16,1 0-1 0,-1-1 1 0,0-7-1 0,2 0 1 16,1 0-1-16,-3 1 1 0,-1-1-2 0,2-2 0 15,6-3 1-15,-4 1 0 0,2-3-2 0,5 1 2 16,2-3-1-16,0 0 0 0,0-1 0 0,4 2-1 16,0 0 0-16</inkml:trace>
  <inkml:trace contextRef="#ctx0" brushRef="#br0" timeOffset="44782.66">10070 11534 1859 0,'0'0'0'0,"0"0"0"16,0 0 0-16,0 0 44 0,0 0 0 0,16-8-1 0,-6 5 1 15,9-2-28-15,3-3 1 0,2 2-2 0,6 3 2 16,-1 1 39-16,-8-1 1 0,-1 0 0 0,3 3 0 16,-3-3-40-16,-2-2 1 0,1 2-2 0</inkml:trace>
  <inkml:trace contextRef="#ctx0" brushRef="#br0" timeOffset="45165.36">11026 11032 1834 0,'0'0'0'0,"0"0"0"15,13-28 0-15,-8 15 37 0,-3 5 1 0,-2 2 1 16,0-4-1-16,-2-2-24 0,-3 1 2 16,2 4 0-16,-10 1 0 0,0 3 34 0,-2 1 2 0,-1 2-2 15,-7 5 2-15,-1 3-35 0,2 5-1 0,1 4 1 16,-4 4 1-16,4 1 12 0,5 0 1 0,-1 5-1 16,-2 4 2-16,4 0-19 0,2-3 0 0,2 1 1 15,2 1 0-15,-2 4-7 0,6 3 0 0,0 2 0 16,0 4 1-16,5-11-4 0,0-4 2 0,0 1-2 15,5 3 2-15,0-4-2 0,3-7 2 0,0-1-1 0,0-1 1 16,4 0-3-16,-5 0 2 0,1-3-2 0,3-3 2 16,2 1 6-16,-1-1 1 0,-4-5 1 0,0-8-1 15,-3 1-5-15,-5 2 1 0,0 0-1 0</inkml:trace>
  <inkml:trace contextRef="#ctx0" brushRef="#br0" timeOffset="45383.58">10631 11415 2060 0,'0'0'0'0,"0"0"0"0,0 0 0 0,0 0 73 0,0 0 0 16,0 0 0-16,0 0 0 0,0 0-55 16,0 0 0-16,0 0-1 0,0 0 1 0,0 0 68 15,5-17-1-15,-2 15 0 0,13 2 2 0,13 2-70 16,-4 0 0-16,1-2 1 0,2 0 0 0,0 0 26 0,-5-2 1 15,0-4-1-15,4-1 1 0,-2 1-30 0,1 0 2 16,-1-2-1-16</inkml:trace>
  <inkml:trace contextRef="#ctx0" brushRef="#br0" timeOffset="45665.29">11085 11335 1758 0,'0'0'0'0,"0"0"0"15,0 0 0-15,-16 22 61 0,4-9-1 0,-1-2 1 0,-6 4-1 16,1 1-43-16,4-3 1 0,3-2 0 15,-2 3 0-15,3-3 42 0,7-1-1 0,-1 1 0 0,-3 3 1 16,6 0-43-16,2-6 1 0,2 3 0 0,2 1 0 16,3-3 18-16,0-3-1 0,0 1 1 0,2 1 0 15,7 3-21-15,2-3-1 0,-4-5 1 0,4-8 1 0,-5 2-9 16,0 0 0-16,4-5 1 0,-2-3 0 16,-7-2-3-16,-1 2 0 0,0-3 1 0,0 1-1 15,-3 0 1-15,-3 4 1 0,-1-4-1 0,-1 1 1 0,-3 0-2 16,3 3-1-16,0 1 1 0,-3-1 0 15,1-3 1-15,-1 3 1 0,-2 4-2 0,1-1 2 0,-3-2-3 0,2 2 1 16,2 1-1-16,-2-5 1 0,1 1-2 16,-1 3 2-16,2 1-1 0,3-3 1 0,0 2-2 15,-2 2 1-15,2 3-1 0</inkml:trace>
  <inkml:trace contextRef="#ctx0" brushRef="#br0" timeOffset="45915.7">11275 10986 1947 0,'0'0'0'0,"0"0"0"16,-3 35 0-16,3-2 29 0,1-1 0 0,4 1 0 0,-5 1 1 15,2 0-16-15,1 0-1 0,0 2 1 0,-1 1-1 16,1-4 35-16,0-5 2 0,2 2-1 0,-5-1 1 16,5-9-34-16,-2-4 1 0,3-3 0 0,5 3 0 15,-1-5-2-15,1-5-1 0,-3 1 1 0</inkml:trace>
  <inkml:trace contextRef="#ctx0" brushRef="#br0" timeOffset="46360.09">11529 11320 1796 0,'0'0'0'0,"0"0"0"0,0 0 0 0,0 0 38 0,-21-6 2 15,14 8-2-15,-1-1 1 0,-1 2-23 16,-4 1-1-16,2 0 1 0,1 6 0 0,1-1 60 0,6 1 2 16,-2-1-1-16,5 4 0 0,0 0-59 15,0-1 0-15,0-4 0 0,0 10 0 0,5-4 34 0,3-3-1 16,-4-3 1-16,4 5 1 0,5-5-36 15,-3-5 0-15,-2 0-1 0,3 0 2 0,3-5-13 0,-3 1-1 16,-1-5 1-16,9-7-1 0,-1-5 0 0,-3-2-1 16,0-1 0-16,-2-6 1 0,-1 2 7 0,-1 1 0 0,-6-1 0 15,0-5 1-15,1 6-6 0,-1 0 2 16,-5 1-1-16,0-3 1 0,0 4 4 0,2 5 2 0,-4-4-2 16,2-1 1-16,-3-5-5 0,3 5 0 0,0-5 0 15,-2 0 1-15,-1-1 6 0,0 1-1 0,-3 1 1 16,-2-9-1-16,1 9-5 0,1 2 0 0,-2-2 0 15,0 1 0-15,-2 6 4 0,7 2-1 0,-2 2 0 0,2 6 1 16,3 4-6-16,-3 4 1 0,2 1 0 16,1 3 0-16,1-3-1 0,-1 3 1 0,0-3-2 0,3 16 2 15,5 12-3-15,-3 6 0 0,3 0 0 0,0 9 0 16,0 0 1-16,0 0 1 0,-2-1-2 0,2 6 2 16,0-7-2-16,0-5-1 0,5-2 1 0,-3 2-1 15,1 1 1-15,-2-4-1 0,2-3 1 0,2 2 0 16,0-7-2-16,-4-3 1 0,6 3-1 0</inkml:trace>
  <inkml:trace contextRef="#ctx0" brushRef="#br0" timeOffset="47881.89">12064 13434 1444 0,'0'0'0'0,"0"0"0"15,0 0 0-15,0 0 118 0,0 0-1 0,0 0 1 0,0 0 0 16,0 0-103-16,0 0 0 0,0 0 1 16,-13 32 0-16,2 1 69 0,-2 8 0 0,-3-3 1 0,1 2 0 15,0-4-69-15,-2 5 1 0,1 8 0 0,-5 4 0 16,3-9 20-16,-2-4 0 0,-1-2 0 0,0 0 0 15,1-2-23-15,2-3 1 0,-1-4-1 0,1-2 1 16,6 1-4-16,-1-1 2 0,-3-2-2 0,3 2 2 0,4-6-6 16,1-5-1-16,0 0 1 0,-3 1 0 0,4-7-1 15,4-4 0-15,0 0-1 0,1 1 2 0,-1-3-3 16,3-1 0-16,0-3 0 0,0 0 0 0,0 0 4 16,0 0 1-16,0 0-1 0,0 0 2 0,0 0-6 0,0 0 2 15,0 0 0-15,0 0-1 0,0 0 0 0,3 0 0 16,-1 0-1-16,6-3 1 0,4-5-3 15,4-1 2-15,0 1-1 0,10 0 1 0,4-1-1 0,-1 2 1 16,0 2-1-16,-2 1 2 0,0-4-3 0,-2 0 0 16,1 0 1-16,7-2 0 0,1 3 2 0,-1 0 0 0,1 2-1 15,2-2 1-15,-1-1-3 0,-3-2 2 16,-5 2-1-16,2 0 1 0,-4 4-1 0,-4 0 2 0,-2-2-1 16,0 0 1-16,-4 3-3 0,-2 1 2 0,-1 2-2 15,-5 0 2-15,-1 0 0 0,-1 0 2 0,-5 0-1 16,3 3 0-16,2-3-1 0,-5 0-1 0,0 0 1 15,0 0-1-15,0 0 0 0,0 0 0 0,0 0 1 16,0 0-1-16,0 0-1 0,0 0 1 0,0 0-1 16,0 0 1-16,0 0-1 0,0 0 0 0,0 0 1 0,-5-8 0 15,-11-9-2-15,-5-7 2 0,1-3-2 16,-1-1 1-16,3-1 1 0,2 1 0 0,1-4 0 16,-3-3 0-16,2-3-2 0,3 0 2 0,-1-3-1 15,-2-3 0-15,3 6 1 0,4 6-1 0,-2-1 1 0,-2 4-1 16,3 1-1-16,4 2 2 0,1 4-2 0,-3 5 1 15,3-1-1-15,2 4 2 0,2 1-1 0,-3 6 0 0,1 3 0 16,2 3-1-16,-4 1 0 0</inkml:trace>
  <inkml:trace contextRef="#ctx0" brushRef="#br0" timeOffset="50665.28">12058 13648 1758 0,'0'0'0'0,"0"0"0"16,0 0 0-16,0 0 72 0,0 0 1 0,0 0 0 15,0 0 0-15,-13 24-55 0,8-13 0 16,-3 1-1-16,-5 17 1 0,1 4 41 0,-1-1 0 0,0-4 1 16,2 1-1-16,1-4-42 0,1-4 1 0,1-1 0 15,-3 4 0-15,1-8 11 0,2-5 1 0,3 0 1 0,-3 0-1 16,4-1-17-16,2-4 1 0,2-1-1 16,0-4 2-16,-2-1-6 0,2-1 0 0,0 1 0 0,0 0 0 15,0 0-3-15,0 0-1 0,0 0 1 16,2-5 0-16,4-3-2 0,-1 0 0 0,3 3 1 0,0-6-1 15,5-9 0-15,0-1-1 0,-1 1 0 0,-4 1 1 16,0 1-3-16,0-1 1 0,2 5 0 0,-5-2 1 16,-2 3-2-16,-2 4 1 0,3 3-1 0,-8 1 1 15,3 3-1-15,1 2 1 0,0 2-1 0,-6 9 1 0,-4 6-1 16,0 2 0-16,2-1 0 0,-9 13 0 0,1 1-1 0,3-3 2 16,0-3-1-16,5-2 0 0,0 0-1 15,-1 1 1-15,1-1 0 0,5-2 0 0,-2-1 0 16,-1-4 2-16,4-4-1 0,-1 1 0 0,6-4-1 15,0-6 1-15,4-4 0 0,-1-3 0 0,-1-2 0 0,-2 1 1 16,2-1 0-16,4-14 0 0,7-8-1 16,-3 0 0-16,0 2 1 0,3-4-1 0,-4 1 1 0,-2 2 1 0,1 0-1 15,3-5 2-15,2 3-3 0,0 1 1 16,-3 0-1-16,-3-3 2 0,-2 5 0 0,0 4 2 0,-5 2-2 16,2 2 2-16,-4 6-3 0,-1 4 2 15,-1 4-2-15,-4 0 2 0,2 1-1 0,-1 2 2 0,3 0-1 16,-6 11 1-16,1 7-3 0,-5 2 2 0,1-2-2 15,-2 15 2-15,-1 0-1 0,-1-6 2 0,2-1-1 16,4 1 1-16,0-5-3 0,0-6 2 16,0-2-2-16,4-5 2 0,4-1 0 0,0-1 2 0,0-3-1 15,-3-1 0-15,1 1-1 0,2-3-1 0,5-1 1 16,-2-3-1-16,3-2 3 0,-1 1 0 0,-2 0 0 16,5-2-1-16,5-10-1 0,-2-3-1 0,-1 0 1 15,6-5 0-15,-2 1 1 0,-1 2 1 0,-2 5-1 0,-3 2 1 0,0 1-2 16,0 4-1-16,-2 1 1 0,-3 2-1 0,-1 2 3 15,-2 4 0-15,0 2-1 0,0 4 2 16,0 2-3-16,0 0 0 0,0 2 0 0,-2 10 0 0,-2 1 2 16,0 1 1-16,1 0-1 0,2 2 1 15,-4-7-4-15,5-4 2 0,0 0-2 0,-3-2 2 0,3-2-1 16,-4-1 2-16,4-1 0 0,0-1 0 0,4 0-3 16,-1-1 1-16,-2-2-1 0,-1 0 2 0,4-3-1 15,-3 2 2-15,2-1-1 0,1-2 0 0,0-4-1 16,0-1-1-16,2-1 1 0,5-4-1 0,3-4 3 0,1-1 0 15,-9 1 0-15,5 3-1 0,-3-1-1 16,0 4-1-16,-3 1 1 0,0 1 0 0,-2 3 0 0,-1-1 0 16,1 3 1-16,-3 4 0 0,1-1-3 15,1-1 2-15,0 0-2 0,-2 4 1 0,0-3 0 0,0 2 0 16,0-1 1-16,-2 7-1 0,0 4 0 0,1-2-1 16,1 2 0-16,0-4 1 0,0-1 0 0,0 0 1 0,0-6-1 15,0-1 1-15,0 3-2 0,0-1 0 16,0-2 1-16,1 1-1 0,3-1 0 0,-1-1 1 0,-2 0-1 15,2 0 2-15,1 0-3 0,-3 0 1 0,-1 0 1 16,0-1-1-16,0-2 0 0,-1 0 1 0,1 1-1 16,-4-1 0-16,1-2 0 0,2-1 0 0,-4-1-1 15,-3-5 2-15,-5-9-2 0,0 1 1 0,1 2 1 0,4 4-1 16,1 1-1-16,3 4 1 0,-1-1-1 16,0 2 1-16,0-3-1 0,5 2 2 0,0 2-2 0,-1 6 1 15,1-1 0-15,0 2-1 0,0 2 0 0,1 1 0 16,4 0 1-16,-3 0 0 0,1 2-1 0,5 12 2 15,6 6-2-15,0 0 0 0,-1 0 0 16,-5-6 1-16,3-4-1 0,0-2 0 0,-1-5 0 0,-2 2 2 16,0-2-2-16,0-3 0 0,0 2 0 0,0-3 1 15,-7-1-2-15,3-1 1 0,-4 0 0 0,3-1 0 0,2-1 0 16,-5-1 0-16,0 3-1 0,0-2 1 16,-5-1-1-16,3 0 0 0,2 2 1 0,-11-20 0 15,-8-11-1-15,1 1 0 0,-1 4 0 0,10 12 1 0,-1-2 0 0,2 0 0 16,-5-2-1-16,6-4 1 0,-1 4-1 0,-4 0 0 15,1-1 1-15,0-5 0 0,-2 2-1 0,4 3 1 16,-2 1-1-16,3 3 2 0,0-3-2 16,1 2 0-16,4 1 0 0,-2 8 1 0,2-3-1 0,3 1 2 15,-3 4-1-15,1 4 0 0,2 1-1 0,0 1 1 16,0-3-1-16,0 3 2 0,0 0-2 0,0 0 1 0,0 0 0 16,5 4 1-16,-2 3-2 0,-1-1 1 15,3 0-1-15,7 10 1 0,3 5 1 0,-6-4-1 0,3 1 0 16,2 4 0-16,2-2-1 0,-3 1 2 0,-4-7-2 15,-1 0 1-15,3-4 0 0,-6-1 1 0,0 1-1 16,-2-7 0-16,0 0-1 0,2 0 1 0,-5 1 1 16,2-3-1-16,1 1 0 0,-3-1 1 0,0 2 1 15,0-3-1-15,0 0-1 0,0 0 1 0,0 0-1 16,0-4 0-16,-3 1 0 0,1-1 2 0,2 0-2 16,-5-6 1-16,2 1 0 0,0-1-1 0,1 2 0 15,-6-4 0-15,3 0 1 0,2 1 0 0,-2 2-1 0,1-1 2 16,1 1-2-16,-1 1 0 0,3 2 0 15,-2 2 1-15,3 1-1 0,-4 0 0 0,3 0 0 0,1 1 1 0,-3 1-2 16,1-1 1-16,0 1 0 0,2 1 0 16,-1 0 0-16,1 0 0 0,-3 0-1 0,1 9 1 15,-1 4-1-15,1-4 0 0,1 4 1 0,-1 11 0 16,-1-2-2-16,1-2 1 0,2-1 0 0,-3 2 0 16,0-4-1-16,1-1 1 0,2 0 0 0,-4-3 0 0,2-2-1 15,0 0 2-15,-2-2-2 0,0-2 1 0,1 1-1 16,2-2 1-16,-4 0-1 0,2 1 1 0,-2-1-1 0,-2 0 0 15,1 1 0-15,-2 2 1 0,-3 1-1 16,1-2 0-16,-1 1 0 0,-3 1 1 0,-4 1-1 0,2 0 0 16,4 0 0-16,-4 0 0 0,0 0 0 0,1 2 0 15,1-4 0-15,1 2 0 0,1 0 0 0,-1 0 0 16,0 2 0-16,4-2 0 0,-3 0 0 0,3 0 0 0,1 0 0 16,3-1 0-16,-3-1 0 0,3-1 0 0,1-1 0 15,2-4 0-15,0 0 0 0,2 0 0 16,-3 0 0-16,3-1 0 0,0 0 0 0,0-1 0 0,0 1 0 15,3-2 0-15,-3 0 0 0,2-2 0 0,1 1 0 16,8-6 0-16,2 1-1 0,-3 0 1 0,2-4-1 16,6-4 1-16,1 1-1 0,-5 0 1 0,2 1-1 15,8-7 1-15,-1 1-1 0,-3 4 1 0,-2 1-2 16,-7 9 2-16,-3-4-1 0,0 1 1 0,-3 1-1 16,-2 5 1-16,2-1-1 0,-5 0 0 0,1 1 0 0,2-1 1 15,-3 2-1-15,0 0 0 0,0 0 0 0,0 0 1 16,0 0-2-16,0 0 1 0,0 0 0 0,-4 3 1 15,-1 1-1-15,2 0 0 0,-5 1 0 16,-10 8 1-16,2 1-1 0,3-1 0 0,-2-1-1 0,0 1 2 0,4 0-1 16,1-2 1-16,-1-2-1 0,6-2 1 15,1-1-1-15,1-3 1 0,-1 0-1 0,4-3 1 16,0 0-1-16,0 0 1 0,0 0-1 0,2-1 1 16,0-1-1-16,1 0 1 0,-2 1-2 0,15-13 2 0,-3 1-1 15,3 2 1-15,-2 0-1 0,15-13 1 0,0 2-1 16,-5 3 1-16,-2 3 0 0,-6 5 0 0,-3 0-1 15,-1 3 1-15,1 0 0 0,-8 3 0 0,0 2-1 16,1 0 1-16,-1 0 0 0,-5 3 0 0,1 0-1 0,1 0 1 16,-2 0 0-16,0 0 0 0,0 0-1 0,0 0 1 15,0 0 0-15,-3 3 0 0,0 2-2 16,1-1 2-16,-4 1 0 0,-4 8 0 0,-1 0-1 0,1-1 1 16,1 1 0-16,1 0 0 0,-3-2-1 0,3 1 1 15,1-4 0-15,4-3 0 0,0 0-1 0,1-1 1 0,-1 3 0 16,3-7 0-16,0 1-1 0,0 1 1 15,0 0 0-15,0-2 0 0,0 0-1 0,0 0 1 0,0 0 0 16,3-2 0-16,2 0-1 0,-2 1 1 16,-1 1 0-16,9-8 0 0,-3 3-1 0,2 0 1 0,-2 1 0 15,0-1 0-15,-4 0-2 0,4 2 2 16,-3 0 0-16,-2 1 0 0,-3 1 0 0,2-1 0 0,1 0 0 0,-3 2 0 16,2 0 0-16,-1 0 0 0,1 0 0 15,-2 0 0-15,0 0 0 0,0 0 0 0,0 0 0 0,-3 4 0 16,1-1 0-16,-3 2 0 0,2-1 0 0,0 3 0 15,1-1 0-15,-2 0 0 0,0 1 0 0,4-4 0 0,-3 0 0 16,3 0 0-16,0-1 0 0,0-1 0 0,0 1 0 16,0-1 0-16,0-1 0 0,3 0 0 0,-3 0 0 15,2 0 0-15,0 0 0 0,2-3 0 0,1 2 0 16,0-2 0-16,0-1 0 0,6-4 0 0,-2 2 0 16,3 1 0-16,-5 1 0 0,-2-1 0 0,3 0 0 15,-3 2 0-15,-2 0 0 0,-3 1 2 0,2 1-2 16,1-1 0-16,-3 0 0 0,0 2 0 0,0 0 0 15,0 0 0-15,0 0 0 0,-3 2 0 0,1 0 0 16,-1-1 0-16,0 1 0 0,1-1 0 16,-3 1 0-16,2 0 0 0,0-1 0 0,1 2 0 0,-2-3 0 15,2 2 0-15,1-1 0 0,1 1 0 0,-4 0 0 0,3-1 0 0,1 1 0 16,0-2 0-16,0 0 0 16,0 0 0-16,0 0 0 0,0 0 0 0,0 0 0 0,0 0 0 15,0 0 0-15,0-2 0 0,1 2 0 16,3 0 0-16,-4 0 0 0,1 0 0 0,1 0 0 0,-1 0 0 0,2 0 0 15,-3 0 0-15,0 0 0 0,0 0 0 0,0 0 0 16,0 0 0-16,-3 0 0 0,2 2 0 16,-1-1 0-16,-4 4 0 0,-2 1 0 0,0 1 0 0,-2-4 0 15,2 3 0-15,0 1 0 0,0-3 0 0,-1 1 0 16,2-2 0-16,3 0 0 0,-1 1 0 0,0-1 0 16,3-2 0-16,1 1 0 0,1 0 0 0,-3-1 0 15,3-1 0-15,0 0 0 0,0 0 0 0,0 0 0 16,3 0 0-16,-3 0 0 0,1 0 0 0,3 0 0 0,8-1 0 15,1 1 0-15,3 0 0 0,-3-2 0 0,8-1 0 0,-4 1-2 16,2 1 2-16,-4-3 0 0,0 1 0 0,-5 0-1 16,1 2 1-16,-1-1 0 0,-7 0 0 0,0 2-1 15,2 0 1-15,-3 0 0 0,-1 0 0 16,1 0-1-16,1 0 1 0,-3 0 0 0,0 0 0 0,0 0-1 16,-3 0 1-16,1 0-1 0,-9 0 1 15,-2 0-1-15,0 2 1 0,-2 0-1 0,-3-2 1 16,-1 0-1-16,1 0-1 0,2 0 1 0,2 0 1 0,1 0-1 15,1 0 0-15,0 0 0 0,8 0 1 0,-4 0-1 16,3 0 0-16,0 0 0 0,5 0 1 0,-3 0-2 16,1 0 1-16,1 0 0 0,-1 0 1 0,2 0-1 0,0 0 0 15,0 0 0-15</inkml:trace>
  <inkml:trace contextRef="#ctx0" brushRef="#br0" timeOffset="54488.91">10696 12720 1105 0,'0'0'0'0,"0"0"0"16,0 0 0-16,0 0 72 0,0 0-1 0,0 0 1 15,0 0 1-15,0 0-55 0,0 0 0 0,0 0 0 0,0 0 0 16,0 0 56-16,0 0 0 0,0 0 0 0,0 0 0 16,0 0-56-16,0 0 0 0,0 0 0 0,0 0 0 15,0 0 28-15,0 0 0 0,0 0 0 0,0 0 1 16,0 0-31-16,0 0 1 0,0 0 0 0,0 0 0 15,0 0-11-15,15-2 2 0,-12 2 0 0,-3 2 0 16,3 1-4-16,-3-3 2 0,2 0 0 0,-2 2-1 0,-2-1 5 16,-1 1 1-16,-2 3 1 0,-1 3-1 15,-4 1-4-15,-2-1 1 0,-1-3-2 0,5 0 2 0,-2-1 9 16,4-4 0-16,4 0 0 0,-4 0-1 0,1-3-7 16,4 3 2-16,1 0-3 0,0-1 3 0,0-3 2 0,0 3 2 15,0 1-2-15,1-3 2 0,6-5-7 0,-1 0 1 16,0-3-2-16,7 1 2 0,0-6 4 0,0 5 0 15,-1 3 1-15,-4 5-1 0,0 3-5 16,-3 0 0-16,0 0 0 0,-2 0 1 0,-3 0 10 0,2 0 1 16,1 0-1-16,0 3 1 0,-1-1-10 0,1-2 2 0,-3 0-2 15,-3 5 1-15,1-4 7 0,0 2 0 0,1 1 0 16,-10 5 1-16,-9 4-9 16,0-2 0-16,4-3 0 0,-5 0 1 0,4 0 4 0,4-4-1 15,-2-2 1-15,3 0 1 0,5-1-7 0,-1-1 0 16,4-1 0-16,0-1 0 0,4-1 6 0,0 0 1 0,0 1 0 15,0-4 1-15,2-2-8 0,4 0 0 0,-1 2 0 16,8-7 1-16,3-6 4 0,1 1 1 0,-4 6-1 16,3 5 2-16,-6 3-7 0,1 1 0 0,-2 1 0 15,7 4 0-15,-3-1 2 0,-5 1 2 0,0 1-2 0,2 3 1 16,1-3-5-16,-2-1 1 0,-1 1 0 16,-5 5 0-16,2 0 4 0,-5-2 0 0,2-1 1 0,-4 9 0 0,-1-3-5 15,-2 0 0-15,0-1 0 0,-6-2-1 0,2 0 4 16,-4 1-1-16,0-1 0 0,-1 0 1 0,0-2-4 15,1 1-1-15,2-6 1 0,1-1 1 16,-1 0 0-16,3 0 0 0,2-1 0 0,2-6 1 0,1 1-4 16,2 1 1-16,-3 1-1 0,3-3 1 15,1 3 1-15,1 0-1 0,3 1 1 0,0-3 1 0,1-5-3 16,2 0 0-16,-3 1 0 0,4 2 0 16,2-1 0-16,-2 2 0 0,0 4 1 0,0 2 0 0,-3 1-3 15,-1 0 1-15,4 0 0 0,-3 0 0 0,3 1 0 16,-5 1 0-16,2-2 1 0,0 1-1 0,-2 1-1 0,-3 0 1 15,2-1-1-15,1 1 1 0,-3-1-1 16,0 1 1-16,0 0 1 0,0-1-1 0,-3 2 0 16,1-1-1-16,2-2 1 0,-6 3-1 0,-1 0 0 0,4-1 1 15,-2-2-1-15,0 0 1 0,-1 0-1 0,1 0 0 0,1-2 0 16,-1-1 1-16,2 0-1 0,-1 1 1 0,3 2-1 16,1-4 0-16,0 0 0 0,0 3 0 15,-3-1-1-15,3 1 1 0,0-1 1 0,0 0-1 0,0 2 1 16,0 0 0-16,0 0-2 0,0 0 2 0,0 0-1 15,0 0 0-15,0 0 1 0,0 0-1 0,0 0 1 16,0 0-1-16,0 0-1 0,0 0 2 0,0 0-2 16,0 0 1-16,0 0-1 0,0 0 2 0,0 0-1 15,3 2 0-15,-2 0 0 0,3-2-1 0,-1 0 0 16,-2 1 2-16,3 1-2 0,0-1 0 0,-1 1 0 16,-1 0 1-16,3-1-2 0,1 2 1 0,-1-3 0 15,0 3 0-15,0 2 0 0,1 2 0 0,-1-3-1 0,4 6 1 16,2-1-1-16,-3 4 0 0,-1 0 0 15,4 9 2-15,2 0-2 0,-5 0 0 0,0-1 0 0,-4-5 1 16,4 1-1-16,-3 2 1 0,-2 0-1 0,2-5 0 16,-2 0 0-16,-3 1 0 0,-1 2 0 0,-4 2 0 15,0-1-1-15,-4-4 1 0,-4 0 1 0,-3 7-1 0,3-4-1 16,-3-1 1-16,-4 3 0 0,-6-2 0 0,2-1-1 16,2-2 1-16,-4-1 0 0,-7-5 0 0,7 1-1 15,2-1 2-15,-1-4-1 0,-1-8 0 0,7 1-1 16,5 2 1-16,1-3 0 0,0-5 0 0,5 1-1 0,1 2 1 15,2-2 0-15</inkml:trace>
  <inkml:trace contextRef="#ctx0" brushRef="#br0" timeOffset="56882.12">13701 13535 791 0,'0'0'0'0,"0"0"0"16,0 0 0-16,0 0 151 0,0 0 1 0,0 0-1 16,0 0 2-16,-18 7-142 0,15-7 0 0,0 1 0 15,1-1 1-15,-2 0 91 0,4 0 1 0,0 0-1 16,-4 0 2-16,1 0-89 0,2 0 0 0,1 0 1 0,0 0 0 15,-3 0 40-15,3 0 2 0,0 0-2 0,0 0 1 0,0 0-41 16,0 0 1-16,0 0 0 0,3-1 0 0,1-1-8 16,4-4 0-16,-3 1 0 0,3 2 1 0,3 1-4 15,1 1 0-15,-5-1 0 0,-2 2-1 0,2 0 9 16,-6 0 0-16,1 0-1 0,-1 2 2 0,-1-1-7 16,0 1 0-16,0-2 0 0,-1 2 0 0,-1-1 3 0,1 1 2 15,1-1-2-15,-7 2 1 0,-2 2-5 16,-1-5 0-16,-1 0 0 0,-7 3 0 0,-1 1 1 0,2-3 0 15,2 1 0-15,3-1 1 0,1-2-5 16,3-1 2-16,3 1-1 0,2 1 1 0,3-2 7 0,0-1 2 16,-2 1 0-16,-1 2-1 0,1-3-6 15,2 1 0-15,2-1 0 0,1-1 0 0,-3-1 6 0,5 2-1 16,-4 1 1-16,6-1 1 0,1-3-7 16,0-1 0-16,1 2 0 0,2 1 0 0,4-4 3 0,1 0 1 0,-7 2 1 15,2 4-1-15,-4 0-5 16,-1 1 0-16,-1-1 0 0,0 4 1 0,-2-1 4 0,-1 1 1 0,-1-2-1 15,1 3 1-15,1 0-6 0,-3 0 1 16,0 1-2-16,-6 5 2 0,-1 2 5 0,-4 2-1 0,1 0 1 16,-7 1-1-16,3-5-5 0,4-2 1 0,-3-3-1 15,2 0 1-15,5-1 4 0,3-3 1 0,-1 1-1 16,0 1 2-16,-1-2-7 0,0-2 1 0,3 1-1 16,2 1 1-16,0-5 2 0,0 2 0 0,0 1 0 15,0-4 0-15,2-4-4 0,3 1 1 0,3-2-1 16,1-3 1-16,2-2-1 0,-1 3 2 0,0 4 0 0,1 4 0 15,1 2-3-15,-2-1 0 0,-4 1-1 0,1 2 2 16,-1-1 0-16,2 1 1 0,-3 1-2 0,-2 4 2 16,3-1-3-16,-1 1 0 0,-2-4 0 0,1 0 0 15,-4 4 0-15,0 0 0 0,0-4 1 0,-5 6 0 16,2 3-3-16,-5 1 2 0,3-2-2 0,-8 3 1 0,0 0 0 16,1-3 0-16,-3-2 1 0,3 1-1 15,5-1 0-15,-1-5-1 0,2-2 0 0,1 2 1 0,3-1 0 16,-2-1 2-16,2-1-1 0,2 1 1 0,0-2-3 15,-1-2 2-15,1 3-2 0,1-7 2 0,2-2-2 16,0 0 0-16,2 1 1 0,3-4 0 0,5-2-1 16,0 2 0-16,-2 1-1 0,-2 5 2 0,-1 2-2 0,0 3 1 15,0 1 0-15,2 4 1 0,-5-2-2 0,-1-2 0 16,0 2 1-16,-3 3 0 0,2-1-1 16,1-1 2-16,-3 4-1 0,1-2 0 0,-4 2 0 15,1 0-1-15,1 0 0 0,-4 6 0 0,0-3 1 0,-1 1-1 16,-3-1 0-16,-3 3 0 0,-4-1-1 0,3-4 2 15,4-1-2-15,0-1 1 0,-2 1-1 0,4-3 1 0,1-4-1 16,0 1 2-16,-1 1-2 0,1 0 0 0,3-2 0 16,2-3 1-16,0 0-1 0,-3 2 1 0,3 2-1 15,0-2 0-15,3-2 0 0,-1 0 0 0,1 2 0 16,0 0 0-16,5-4 0 0,2 1 1 0,-5 3-1 16,3 1 1-16,3-1-1 0,0 0 0 0,-3 1 0 15,3 2 0-15,-1 2 1 0,1-2-1 0,-6 0 0 16,3 0 0-16,-4 0 0 0,4 2 0 0,-4-1 0 15,0 2 0-15,4 0 1 0,-3-1-1 0,-3-2 0 0,-1 3 1 16,-1 0-1-16,-1 2 0 0,-1-3 0 0,-1 4 0 16,1 0 1-16,2 1-1 0,-6-3 0 0,-2 3 1 15,2 1-1-15,-2 1 0 0,0-6 0 16,3 4 2-16,-3-1-2 0,0-3 0 0,5-1 0 0,-4 1 0 16,1-1 0-16,0 1 0 0,-2-3 1 0,0 3-1 0,-3-2 0 15,3 1 1-15,1 1 0 0,-9-1 1 0,-1 1-2 16,-2 0 1-16,4 0-1 0,-5-6 1 0,0 3-1 15,3 0 2-15,-1-1-2 0,-2-7 1 0,-1-5-1 16,0-1 0-16,0-1 0 0,-1 1 2 0,3-3-2 0,1-4 0 16,1-3 0-16,-2-1 1 0,4-7-1 15,1 4 0-15,0-2 1 0,4 8-1 0,1 3 0 16,2 0 0-16,-1-2 0 0,4 2 0 0,-1 5-1 16,2 0 1-16,-2-1 0 0,5 4 1 0,0 2-2 0,0-1 1 15,0 1 0-15,0 2 0 0,0 1-1 0,1 0 1 16,3-1 0-16,-4 0 0 0,3 0-1 0,2 2 1 0,-1 1-1 15,1-1 2-15,3 0-2 0,0 0 1 16,0 2-1-16</inkml:trace>
  <inkml:trace contextRef="#ctx0" brushRef="#br0" timeOffset="58864.94">11560 15401 1218 0,'0'0'0'0,"0"0"0"0,0 0 0 0,0 0 135 0,-1 19 0 16,-4-16-1-16,5 1 2 0,0 1-123 15,-3 0 1-15,0-2-1 0,1-3 1 0,2 0 87 0,0 2 0 16,0-2 0-16,0 0 1 0,0 0-85 0,0 0 0 15,0 0-1-15,-5-3 1 0,2-4 10 0,0-1 0 16,1-1 0-16,-1-10 1 0,-2-5-16 0,2 3 2 16,2 4-2-16,5 1 2 0,-2 2-2 0,0 3 2 0,2 0-1 15,3-2 0-15,1 4-5 0,-2-1 0 16,-1 5 0-16,3-4 1 0,-3 3 1 0,-1 2 0 0,4 3 0 16,0-2 0-16,2-1-3 0,-4 4 0 15,-1 2 0-15,0 0-1 0,0-2 0 0,-1 1 1 0,3 1-2 16,-3 1 2-16,0 2-2 0,0-1-1 0,-4 1 1 15,2 2-1-15,1 0 1 0,-3 1-1 0,-3-1 0 16,-2 1 2-16,0 4-3 0,-4 1 1 0,-2-2-1 0,-2 2 2 16,-3-2 1-16,3-2 2 0,4-4 0 15,-2 1 0-15,3-1-4 0,0-3 2 0,1-4 0 0,-1-3-1 0,0 2 4 16,5 2 1-16,2-1 0 16,-3-4 1-16,1-2-6 0,2 1 2 0,-3 3 0 0,8-9-1 15,-3-3 4-15,2 2 2 0,2 3-2 16,6-3 1-16,-3 3-4 0,-3 3 0 0,3 0-1 0,0-2 2 0,0 5 1 15,2 4 1-15,-7-1 0 0,3 1 0 16,2-1-4-16,-2 2 1 0,-1 2-1 0,0-1 1 0,0 2 3 16,0 1 0-16,1-1 0 0,-1 2 2 0,-2 1-6 15,2 0 1-15,-5 1 0 0,0 0 0 0,0 3 2 16,0-2 0-16,-3-2 0 0,-5 2 1 0,-2 3-5 16,4 0 2-16,1-3-1 0,-2 0 0 0,-1-2 2 15,2-1 1-15,1-3 0 0,1-4 0 0,-1 2-3 0,2 0-1 16,1 0 1-16,0-5 1 0,1 2-2 0,1 2 2 15,0-2 0-15,0-4 0 0,3-2-3 0,-1 1 0 16,1 1 1-16,2-2-1 0,-2-1 3 0,2 4 0 16,-4 3 0-16,5 0-1 0,1 0-1 0,-4 3-1 15,0-4 1-15,2 3 0 0,0 1 1 0,-2 0 1 0,-1 0-2 16,1 1 2-16,0 3-2 0,-1-1-1 0,1-2 1 16,2 1-1-16,-1 1 1 0,-1 0-1 0,-3 0 1 15,0 4 0-15,4 1-1 0,-3 0-1 0,-1-2 0 16,-1-3 2-16,-3-1-2 0,1-1 2 0,2 2-1 15,1-1 1-15,0-2-3 0,-3 0 1 0,1 2 1 16,0-2-1-16,2-2-1 0,0-1 2 0,0 1-2 16,0-1 1-16,0 0-1 0,0 1 1 0,0-1-1 0,2-3 0 15,3 0-1-15,3 1 2 0,-4 2-1 16,4-1 0-16,-1 1-1 0,1 2 1 0,-2-1 0 0,1 1 0 0,-1 2-1 16,0 1 1-16,1-1 0 0,-6-1 1 15,2 2-2-15,1 1 1 0,-3-1-1 0,2-1 1 16,2 2-1-16,0 1 1 0,-2-1-1 15,0 0 1-15,-1 2-1 0,1 1 0 0,-3-1 0 0,0-1 2 0,0 3-2 16,-3-2 0-16,0-2 0 0,1-2 0 0,-3 4 0 16,2 1 0-16,0-1 0 0,-3 1 1 0,2-1 0 15,0 0 1-15,0 0 1 0,0-2-1 0,-1-2-1 0,2-1 0 16,3 0 1-16,0 2-1 0,0-2 0 16,0 0 1-16,0 0 1 0,-2-2-1 0,1-1-1 0,-1 0 1 15,2 0-1-15,-5-8 1 0,2-7 1 0,0 1-1 16,1 0 0-16,4-7 2 0,1 2-3 0,2 1 2 15,3 1-1-15,1-1 0 0,2-3-1 0,5-1 2 16,2-2-2-16,4-2 1 0,2-1 0 0,0 0-1 0,2 3 0 16,-1-3 0-16,1 3 1 0,-1 7-1 15,4 2 0-15,-1-2 0 0,1 7 0 0,1 7 0 0,1 1-1 16,1 0 1-16,1 8-1 0,-4 5 0 0,3 2 1 16,3 4-1-16,-5 2 0 0,-5 3 0 0,-2 5 0 15,1 3 0-15,-4-4-1 0,-2-2 1 0,1 1 0 16,-5 3 0-16,2-2-1 0,-3-6 2 0,-2 0-1 15</inkml:trace>
  <inkml:trace contextRef="#ctx0" brushRef="#br0" timeOffset="60498.86">11141 12413 1105 0,'0'0'0'0,"0"0"0"0,16-21 0 0,-3 9 157 0,3 1 1 16,1-2 0-16,6-1 1 0,4-4-149 15,3 1 1-15,7-4-1 0,9-3 1 0,-3 1 86 16,-2-3 0-16,1-4 1 0,4-1 0 0,3 2-81 15,2 4-1-15,4 1 1 0,4 3 1 0,0 4 6 16,-7 6 0-16,1-3 0 0,-1 1 1 0,-5 4-14 16,0 4 1-16,8 2 1 0,7 1-1 0,-5 4-6 0,-11 1 0 0,5 2 0 15,2-2 1-15,-2 1-3 16,-5 4 1-16,4 3-1 0,4 1 1 0,-8 3-3 0,-6 0 1 16,0 2-1-16,-2-1 2 0,-5 6-2 0,-4 2 0 15,0 1 1-15,1 4-1 0,-4-4-1 0,-2-3 0 0,-2-1 0 16,2 7 0-16,-7-7 0 0,1-2 0 15,-1-2 1-15,-2-4-1 0,2 0-1 0,-4 2 0 0,-3-4 0 16,-2-3 0-16,-2 2 0 0,-1-4 0 0,-1 1 0 16,1-6 0-16,-2 2-4 0,-1 0 2 0,1-3-1 15,0 2 1-15,2 0-1 0,-5-1 1 16,2 2 0-16,-1-3 0 0,-1 0-9 0,2 0 1 0,1 0 0 0,-3 0 0 16,0 0 3-16,0 0 1 0,0 2-1 15,0 0 1-15,0-2-12 0,0 0 0 0,0 0 0 0,0 0 1 16,0 0 6-16,0 0 1 0,0 0 0 15,0 0 0-15,0 0-9 0,0 0 1 0,0 0-1 0,0 0 1 16,0 0 7-16,0 0 1 0,0 0 0 0,0 0 0 16,0 0-6-16,0 0 1 0,0 0 0 0,0 1 0 15,0 1 6-15,0-1 0 0,0 1 0 0,0-2 0 16,0 0-3-16,0 0-1 0,0 0 1 0,0 0 1 0,0 0 3 16,0 0 0-16,0 0 0 0,0 0 1 0,0 0 1 15,0 0-1-15,0 0 0 0,0 0 1 0,0 0 0 16,0 0 1-16,0 0 1 0,0 0-1 0,0 0 1 15,0 0-1-15,0 0 1 0,0 0 1 16,-5 0-1-16,2 1 1 0,-2-1 0 0,-19-1-1 0,-6 1 1 16,-3 1 1-16,4 3-2 0,5-3 2 0,5 4 0 0,5-3-1 15,1-1 1-15,-1-2 0 0,1 1 0 0,5 3 1 16,1 0-1-16,3-5 1 0,-3 4 0 16,4 1 0-16,0-3 0 0,3 0 0 0,0 0 0 0,0 2 1 0,0-1 0 15,0 1 0-15,0-1-1 0,0 3 1 0,0-4 0 16,5 7 0-16,6 1 0 0,-2 2 0 0,4 1 0 15,6 6 0-15,-1-2 0 0,-1-6 0 16,-2-1 0-16,2-6 0 0,-2-1 4 0,-3-1 1 0,3-1-1 16,-3-4 2-16,-2 0-3 0,-2 0 0 0,0-1 1 15,5-7 0-15,-5 2 13 0,-4 2 1 0,1-2 0 16,0-10 0-16,1 4-8 0,-1 4 0 0,-2 0 0 16,-1-1 0-16,1 0 15 0,-1 4 0 0,1 2-1 15,-3-3 1-15,0-1-13 0,3 4 1 0,-1 3-1 16,1 2 0-16,-3-2 13 0,0 0 1 0,2 1-1 0,1-3 0 15,0-1-12-15,2 2-1 0,-4 3 1 0</inkml:trace>
  <inkml:trace contextRef="#ctx0" brushRef="#br0" timeOffset="61732.47">13805 13813 1709 0,'0'0'0'0,"0"0"0"0,0 0 0 0,14 28 51 16,-3-12 2-16,-6 0 0 0,3 3-1 0,0 0-35 0,0 0 0 15,-3 1 0-15,2-1 1 0,0 0 38 0,1 3 0 16,-2 2 0-16,2-2 1 0,-1 2-40 0,-4 3 1 15,0 3-1-15,-3 0 1 0,2 0-2 0,1-3-1 16,-3 5 1-16,-7 4 1 0,6-4-8 0,-4-4 0 16,-1 6 0-16,1-6 1 0,0 2-4 0,-3 3-1 15,-2 2 1-15,-2 6 1 0,-3-1-4 0,-2-2 1 16,-5 2 1-16,-2 1-1 0,3-6-1 0,3-4 0 16,-6 1-1-16,-1-2 2 0,-1 2-2 0,3 1 0 15,-3 2 0-15,-1 3 1 0,0-5-3 0,0-6 0 16,-5 3 0-16,-3 2 0 0,3-5 0 0,3-5 0 0,-1 0 0 15,1 0 0-15,7-1-1 0,1-4 1 0,1-1 0 16,-1-3 0-16,3-2-2 0,2 1 2 0,4-1 0 16,-4-6 0-16,1 3-3 0,3 0 0 0,0-2-1 15,0-4 2-15,-1 1 0 0,5 0 0 0,-2 5-1 16,-2-6 1-16,4 1-8 0,0 0 1 0,1-1-1 16,1 1 1-16,0-2 2 0,1-1 0 0,3 0 1 0,-1 4 0 15,3-3-8-15,-3 1 0 0,1-1-1 0,-1-1 2 16,1 0 4-16,2 0 1 0,0 0-1 15,-3 0 1-15,3 0-5 0,0 0-1 0,0 0 1 0,-3 0-1 16,1 0 5-16,2 0 2 0,-3 0-1 0,2 0 0 0,-1 0 0 16,0 0 0-16,2 0 0 0,-3-1 0 15,2-2 3-15,1-1-1 0,-3 3 1 0,3-1 0 16,-4 2 0-16,4 0 0 0,0 0 1 0,-1 0-1 16,1 0 1-16,-3 0 0 0,1 0 1 0,2 0 0 15,0 0 1-15,0 0 2 0,0 0 0 0,0 0 0 0,0 0-1 16,0 0 1-16,0 0 0 0,0 0 0 0,0 0 1 15,0 0 1-15,0 0-1 0,0 0 1 0,0 0-1 16,0 0 0-16,0 0 0 0,0 0 0 0,0 0 5 0,0 0 0 16,0 0-1-16,-2-1 1 0,1-2-3 15,1-1 2-15,0 3-1 0,0-1 1 0,-3 2 5 0,1 0 0 16,2 0 0-16,-3-3 1 0,1 0-4 0,2 0 0 16,0 3-1-16,0-5 1 0,0-3 5 0,0 0 1 0,0 0-1 15,0-8 2-15,0-4-7 0,2 1 1 0,1 0 0 16,2 0 0-16,3 0 3 0,0 1 2 15,0-1-1-15,1 0 0 0,4 0-5 0,-5 2 1 16,0 1 0-16,1 2 0 0,-1 1 3 0,0 2 1 0,-4 0-1 16,0 2 2-16,-2 2-7 0,1 6 2 0,-1-1 0 15,-1 0 0-15,-1 2 2 0,0 0 0 0,0 0 0 16,0 2 0-16,0 0-4 0,-1-1 1 0,-1-1-1 16,-1 10 1-16,-2 2 4 0,0 4 1 0,-3 0-1 15,-4 6 1-15,1-3-5 0,1-3 1 0,-3 0-1 0,0 0 0 16,2 0 5-16,5-2-1 0,-2-3 0 0,0-2 0 15,0 1-4-15,8-1 1 0,0-1-1 16,-5-1 0-16,2-1 2 0,1 0 2 0,4 1-1 0,1-1 0 16,2 0-5-16,-2-1 2 0,-1-2 0 0,4 0 0 15,5 4 2-15,1 1 0 0,-3 0-1 0,4 1 3 0,3 2-6 16,0 0 2-16,-4-3-1 0,0-3 0 0,-1 1 0 16,-3 2-1-16,0 0 1 0,3 2 0 0,-2-4-3 15,3-1 2-15,-6-1-1 0,0 3 1 0,1-4-1 16,-1-2 1-16,-3-1-1 0</inkml:trace>
  <inkml:trace contextRef="#ctx0" brushRef="#br0" timeOffset="62839.44">10881 15320 1721 0,'0'0'0'0,"0"0"0"15,-28-19 0-15,10 9 49 0,-3 2 2 16,1-1-1-16,2-5 1 0,-3 3-34 0,2 1-1 15,0-1 1-15,3-5 1 0,-1 2 50 0,-2 3-1 0,1 0 0 16,2 1 2-16,3-2-51 0,1-1 0 16,-1 0 0-16,3-1 0 0,-4-5 22 0,1-3 1 0,0-4 0 15,4-4 0-15,1-3-25 0,-2 1 0 0,-2-1 0 16,0-6 0-16,1 2-9 0,5 4 0 16,-2-3 0-16,0-6-1 0,0 0-1 0,3-4-1 0,0-5 1 15,-2-1 0-15,2 6 3 0,2 5 0 0,-2 1 0 16,-2-6 1-16,6-1-3 0,1 1-1 0,-3-3 1 15,-2-2-1-15,2 8 2 0,1 7 1 0,-1 3 0 0,-2-1 0 16,5 8-4-16,0 5 2 0,0 4-1 16,0 1 1-16,0 5 4 0,0 3 1 0,0 0-1 0,0 1 2 15,-5 3-6-15,5 1 1 0,0 1 0 0,0-1 1 16,0 0 3-16,0 3 0 0,0 0 0 0,0 0 1 16,0 0-6-16,0 0 2 0,0 0-1 0,0 0 1 15,0 0 4-15,0 0 0 0,0 0 1 0,0 0 0 16,0 0-5-16,0 0 0 0,0 0 0 0,0 0 0 15,0 0 1-15,0 0 1 0,0 0-1 0,0 0 1 0,0 0-5 16,0 0 2-16,0 0 0 0,0 0 0 0,0 0 0 16,0 0 2-16,0 0 0 0,0 0 0 0,0 0-3 15,0 0 0-15,0 0-1 0,0 0 2 0,5 0 0 16,-2 0 1-16,-3 0-2 0,2 0 2 0,1 1-3 16,-3-1 0-16,2 0 1 0,-7 8-1 0,-5 6 0 15,-6 2-1-15,-1-3 1 0,-7 4-1 0,2 2 0 16,1 0-1-16,0-3 1 0,5-5 0 0,3 0-2 0,1 0 2 0,-1 0-1 15,2-3 0-15,1-1 0 0,5-3-1 16,-1 0 0-16,4-3 1 0,2 1-1 0,0-2 0 0,0 0-1 16,0 0 1-16,0 0-1 0,0 0 0 15,0 0 1-15,0-2 0 0,2-1-1 0,4 0 0 0,-1 0 0 16,8-10 0-16,3-4 0 0,1-2 1 0,1-2-1 16,-4 4 0-16,-1 1-1 0,-3 0 1 0,-1 2 0 15,2-4 0-15,2 2-1 0,-5 2 1 0,-3 3 0 16,3-2 1-16,-5-1-2 0,2 2 1 0,-4 4 0 0,3 3 0 15,-4 0-1-15,0 4 1 0,0-3 0 0,0 1 0 16,0 2 0-16,0 1 0 0,0 0 1 0,0 1-1 16,-4 2 0-16,4-1 0 0,0-2 0 0,0 8 0 0,0 5 0 15,4 2 0-15,-1 1 1 0,2 8-1 16,4-2-1-16,2-8 1 0,-3 2 0 0,5-2 0 16,0-2-1-16,0-1 1 0,-1 1 0 0,4-1 0 0,2 2-1 15,2 0 2-15,-4-2-1 0</inkml:trace>
  <inkml:trace contextRef="#ctx0" brushRef="#br0" timeOffset="65393.11">15813 10546 1067 0,'0'0'0'0,"0"0"0"0,0 0 0 0,0 0 32 15,0 0 2-15,0 0 0 0,0 0-1 0,0 0-18 16,0 0-1-16,0 0 1 0,0 0 0 0,0 0 88 0,0 0 0 16,0 0 0-16,0 0 1 0,5 35-89 15,-9-8 2-15,0 1 0 0,-3 1 0 0,1-7 58 0,1-1 0 16,-4 1 0-16,-3 0 1 0,4 5-59 15,4-2 1-15,-6 4 0 0,-1-1 0 0,1 2-15 16,2 0-1-16,0-1 0 0,2 1 0 0,1-5-1 16,0-6 2-16,2-3-1 0,3 0 0 0,3-2 18 0,2-3 1 15,2-6-1-15,1 3 1 0,3 0-11 0,-2-8 1 16,1 0 1-16,7-3-1 0,7 1 11 0,2-3 1 0,1-2-1 16,3-1 2-16,1-2-13 0,-4 1 1 0,0-2 0 15,1 3 0-15,-1-3 4 0,-3-1 0 0,3 3 1 16,1 3 0-16,-3-2-8 0,-1-2 1 0,0 2-1 15,-2 5 1-15,-1 2 5 0,-4-1 1 0,-1 0-2 16,2-2 2-16,-4 4-7 0,-3 4 0 0,-6-4 0 16</inkml:trace>
  <inkml:trace contextRef="#ctx0" brushRef="#br0" timeOffset="65658.89">16061 10559 1972 0,'0'0'0'0,"0"0"0"0,0 0 0 0,-6 19 36 0,1-6 1 15,4 4-1-15,-1 15 1 16,-3 2-22-16,-1 1 0 0,4 3 0 0,-1 0 1 0,3 5 37 15,0-2-1-15,0 8 1 0,0 2 1 16,3-7-37-16,-1-4 1 0,1-4-1 0,0 1 0 0,-1-2 15 0,1-2-1 16,0-3 1-16,2-3-1 0,1-3-17 15,1-5 0-15,1-2 0 0</inkml:trace>
  <inkml:trace contextRef="#ctx0" brushRef="#br0" timeOffset="65882.23">16419 11056 1695 0,'0'0'0'0,"0"0"0"15,0 0 0-15,20-6 44 0,-10 4 1 0,-1 1-1 16,3-1 0-16,-5 2-28 0,3-3 1 0,0 1-1 0,6 1 1 15,7-4 39-15,-2-1 0 0,-5 2 0 0</inkml:trace>
  <inkml:trace contextRef="#ctx0" brushRef="#br0" timeOffset="66266.03">17220 10538 1683 0,'0'0'0'0,"0"0"0"15,-9-19 0-15,1 10 30 0,-2-1 0 0,1 7 1 16,-3-2-1-16,-5 4-17 0,3 1 1 16,-1 3-1-16,-6 5 2 0,2 5 26 0,5 4 2 0,-7 10-1 15,4-3 0-15,2 4-26 0,3 1 0 0,-3 4-1 16,3 0 2-16,4 4 5 0,3-6 0 0,-3 7 0 16,5 0 1-16,3 2-12 0,0-1 0 0,-2 3 1 15,0-3 0-15,4-4-4 0,3-5 0 0,-4-1-1 0,6-7 2 16,-2 0-3-16,3-3 0 0,-4-2-1 15,4-4 1-15,0-2-3 0,0-1 2 0,0-3-1 0,-1-2 1 0,-1-2-2 16,-1 1 0-16,0-4 1 0</inkml:trace>
  <inkml:trace contextRef="#ctx0" brushRef="#br0" timeOffset="66482.81">16799 10906 1821 0,'0'0'0'0,"0"0"0"0,0 0 0 0,0 0 57 0,0 0 1 16,0 0 0-16,0 0 0 0,0 0-41 15,0 0 1-15,0 0 0 0,18-11 0 0,-5 11 67 0,3 0 0 16,0 0 1-16,14 0-1 0,3 0-68 16,-7 0 1-16,-1 0 0 0,4 0 0 0,0 0 16 0,-7 0 2 15,4 0-1-15,1-4 1 0,-2 6-21 0,-4 0-1 0,-2-2 1 16</inkml:trace>
  <inkml:trace contextRef="#ctx0" brushRef="#br0" timeOffset="66749.48">17278 10906 1721 0,'0'0'0'0,"0"0"0"16,0 0 0-16,-24 12 43 0,11-4-1 0,0 3 1 15,-1 2 1-15,1 0-29 0,5-1 1 0,-3-2 0 0,3 4 1 16,2-1 39-16,1-5 0 0,2-2 0 0,-2 5 0 15,3-1-39-15,2-4 1 0,2 2-1 0,4 1 1 0,1 2 11 16,-3-6 0-16,4 0 0 0,2 1 1 16,6 1-16-16,-5-4-1 0,-1-5 1 0,2 1 0 0,3-1-6 15,-1-4 1-15,-4-1-1 16,1 1 1-16,2-2-3 0,-6-1-1 0,1 1 1 0,2 3 0 0,-2-3-2 16,-3-3 2-16,-4 3-1 0,-2 2 1 15,1-2-3-15,-3 0 2 0,1 1-2 0,-1 0 2 0,-2-3-3 16,-5 2 1-16,4 0 1 0,1-1-1 0,1-4-1 15,-1 5 0-15,2 0 1 0</inkml:trace>
  <inkml:trace contextRef="#ctx0" brushRef="#br0" timeOffset="67027.2">17469 10475 1821 0,'0'0'0'0,"0"0"0"16,0 0 0-16,-5 22 49 0,3-4 2 0,1 2-2 15,-2 12 2-15,3 1-35 0,0-1 1 0,0 3 0 16,-3 1 0-16,3-1 46 0,1-5 1 0,4 2-1 0,-5 1 1 15,3 0-47-15,2 0 1 0,-4-3 0 16,3-1 0-16,4-4 14 0,-2-4-1 0,2-4 1 0,3-1 0 16,-3-5-18-16,0-3 0 0,2 0 0 0</inkml:trace>
  <inkml:trace contextRef="#ctx0" brushRef="#br0" timeOffset="67449.17">17646 10842 1960 0,'0'0'0'0,"0"0"0"0,0 0 0 0,-16 3 45 0,9 1 1 16,1-4-1-16,0 3 1 0,-1 3-31 0,1-1 2 15,0 1 0-15,-2 7 0 0,0 3 41 0,1-2 2 16,7 3-1-16,0 6 1 0,0-6-43 0,0-3 1 16,0-1-1-16,0 3 1 0,5-4 22 0,3-4 0 15,-3-1-1-15,4-1 2 0,3-1-25 0,-4-2-1 16,-2-6 1-16,8-2 0 0,2-6-11 0,-1-3 1 0,0-2-1 15,3-5 2-15,1-6-3 0,-5 4 0 16,-2-1 1-16,-3-5-1 0,-1 7 3 0,0 2 1 0,-5 2-2 16,2-7 2-16,1 6-3 0,-1 3 0 0,-3-1 1 15,-1-4 0-15,-1 0 4 0,0 6 0 0,0-4 0 16,0 1 1-16,0-1-4 0,-1 0 0 0,-1-1-1 16,-4-4 1-16,1 0 0 0,0 2 1 0,-3 0-2 15,0-4 2-15,0 6-3 0,0 1 0 0,0 1 0 16,4-2 0-16,-3 7 0 0,4 5-1 0,0 0 1 0,0 4 0 15,1 4-1-15,2 0-1 0,0 1 1 0,2 5 0 16,1 4-1-16,0 1 1 0,-1-3-1 16,7 33 1-16,4 8-2 0,-2-4 1 0,-1-3-1 0,-2 1 2 15,-2-3-4-15,-1-4 1 0,1 0 0 0,4 4 0 16,1-2-1-16,-1-2 1 0,-1-4 0 0,1-2 0 0,1-1-1 16,-3-6 0-16,1 1 0 0</inkml:trace>
  <inkml:trace contextRef="#ctx0" brushRef="#br0" timeOffset="70088.73">18194 13106 1281 0,'0'0'0'16,"0"0"0"-16,0 0 0 0,-6-17 25 0,6 15-1 15,0 1 1-15,0-1 0 0,0 2-13 0,0 2 0 16,0-1 1-16,0 6-1 0,0 2 87 0,0 1 0 16,0 4-1-16,1 16 1 0,2 10-82 0,2-1 0 15,-5 2 0-15,3 5 0 0,-1-1 51 0,1-4 0 0,-3 5 1 16,-3 0 0-16,3-5-51 0,0-5 0 0,-3 4 0 16,3-4 0-16,1-1-15 0,-1 0 0 0,-3-3-1 15,0 1 1-15,1-5 0 0,-2-6-1 0,1-3 0 16,3 0 0-16,0-4 16 0,-4-4 0 0,1-3 0 15,2 1 1-15,1-1-8 0,0-6-1 0,-2-1 0 16,2 2 1-16,0-3 11 0,0 0 2 0,0 0 0 16,2 0-1-16,1 0-12 0,2 0 2 0,-5 0-1 15,3-1 0-15,8-4 4 0,0-1 1 0,2 1 0 0,15-1 0 16,9-4-8-16,-2 1 1 0,-1 1-1 0,-1 3 1 16,-1-1 8-16,-2-1 0 0,1 3 0 0,0-1 1 15,3-1-9-15,-2 1 0 0,0 3 0 0,1-1 1 16,1-2 4-16,-6 1-1 0,3 2 1 0,0 0 0 15,-5 1-8-15,-7-1 2 0,-1-1 0 0,-2 3 0 16,0-3 1-16,-4 1 1 0,-1-1-1 0,-3-2 0 0,-1 2-4 16,-1 3 1-16,-3 0 0 0,-1-3 0 0,1 0 0 0,2 1 1 15,-5 2 0-15,0-1 0 16,0-2-2-16,0-1-1 0,0 3 1 0,0-6-1 0,-5-2 2 16,2-1 0-16,0 3 0 0,-2-9-1 0,-3-3-1 15,0 0-1-15,0-2 1 0,-2-1 1 0,3 1-3 16,-1 2 1-16,0-3 1 0,1 0-1 0,1-5 0 15,-1-3-1-15,1-5 0 0,1-6 1 0,2 0-1 0,0 4 1 16,1 3-1-16,4 0 1 0,0 7-1 0,-2 5 0 16,1 2-1-16,5-2 2 0,-1 3-2 0,0 3 0 15,0 1 0-15,-4 4 2 0,4-1-3 0,-5 1 1 16,2 3 0-16,1 1 1 0,-1 1-1 0,-1 0 0 0,-1-1 0 16,0 3 1-16,0-4-2 0,0 3 1 0,-1 0 0 15,-1 0 0-15,-1 1 0 0,1 2 0 0,-3-1-1 16,-1-2 1-16,-4-3-1 0,-7 2 0 0,1 3 1 15,-17 1 0-15,-4 2-1 0,3 0 0 0,-1 0 0 16,-1 2 1-16,-1-1-1 0,4 1 1 0,1 1-1 16,0 2 0-16,2-2 0 0,1 0 0 0,-5 5 0 0,1 0 0 15,7-3-1-15,2 0 1 0,4 1 1 0,2 0-1 16,5-3-1-16,1 1 0 0,4 2 0 16,0 0 1-16,3-6-1 0,2 0 0 0,3 0 0 0,3 2 1 15,-1-2-1-15,-1 0 0 0,-1 0 0 0</inkml:trace>
  <inkml:trace contextRef="#ctx0" brushRef="#br0" timeOffset="72671.37">18390 13138 1683 0,'0'0'0'0,"0"0"0"16,0 0 0-16,0 0 44 0,0 0-1 0,0 0 1 16,-16 11 0-16,11-5-28 0,1-1 0 0,0 0 0 15,4 11 1-15,0 8 44 0,0 1 0 0,0 0 0 0,0 4 1 16,0-1-46-16,0 1 2 0,0-1 0 16,0 1 0-16,0-6 16 0,-1-2 1 0,-4-5 0 0,2 4-1 15,0-7-19-15,0-5-1 0,-1-2 1 16,3 2 1-16,1-3-9 0,0-3 0 0,-2-2 1 0,2 0 0 15,2 0-3-15,-1 0 0 0,-1 0 1 0,-3-8-1 16,3-10 2-16,0 1 0 0,0-1 0 0,3-13-1 16,1-2-1-16,-3 4-1 0,1 5 1 0,1 4 0 0,-2 2 1 15,3 4 1-15,-1 0-1 0,2-2 1 16,-1 3-2-16,0 7-1 0,-3 1 1 0,-1 0 0 16,2 5 1-16,-1 2 0 0,1-2-1 0,-2 2 2 0,0-1-4 15,0 1 2-15,0-1-1 0,2 14 1 0,2 12 1 0,-4 3 1 16,0 3 0-16,-3 5 0 0,0-6-3 0,0-4 1 15,0-3-1-15,-1 4 2 0,0-9 2 0,0-4-1 16,4-3 1-16,4 0 1 0,-4-2-3 16,0-3-1-16,-4-5 1 0,8-2 0 0,-4-1 3 0,0 0 0 15,0 0 0-15,0-3 1 0,0 0-5 16,0 1 2-16,1 1-1 0,6-21 0 0,-3-15 3 0,1-4 0 0,-2 3 0 16,2 0 0-16,3 8-3 0,-5 5 1 0,2-2-2 15,-5 0 2-15,2 8 1 0,-1 3 1 0,-1 0 0 16,0-3 0-16,0 7-4 0,0 4 1 0,0 0 0 15,0 1 0-15,0 3 2 0,-1 4 0 0,-1 3 0 16,2-2 1-16,0 3-3 0,-5-1-1 0,4 0 1 16,-1 22-1-16,-6 12 4 0,0 4 0 0,-1 2 0 0,2-2 1 15,2-6-4-15,1-7 1 0,-1 1-2 16,-1 4 2-16,6-8 2 0,0-7 0 0,-4-1 0 0,6-3 0 16,0-3-3-16,-2-4-1 0,0-4 1 0,0-2 1 15,0-1-1-15,0 0 2 0,0 0 0 0,1-6 0 16,4-3-4-16,-4-1 2 0,-1 4 0 0,-1-32-1 0,2-8 1 15,3 3 1-15,-1 2-1 0,2 0 1 16,-1 12-3-16,0 5 1 0,-8 1-1 0,3-1 2 0,-1 7 0 16,1 1-1-16,-3-2 1 0,3 2 1 0,1 7-4 15,0 3 1-15,-5 1 1 0,3 3-1 0,2 1 1 16,-1 1-1-16,1 0 1 0,-5 1 1 0,4 2-3 16,-1 1 0-16,0 0 1 0,-1 30 0 0,-3 8-1 15,4 0 2-15,-1 0-2 0,1 1 2 0,2-7-3 0,-3-5 1 16,3-3 1-16,0 4-1 0,0-9 1 0,3-7-1 15,2 2 0-15,0-9 1 0,0-1-2 0,0-3 1 16,1-2-1-16,-3-5 2 0,-1 1-2 0,1-1 1 16,-2-4 1-16,4-2-1 0,2-3-1 0,-3-2 1 15,0 2-1-15,2-35 1 0,2-3 1 0,-2 3-1 16,-1 4 0-16,-2 2 2 0,2 10-3 0,0 5 2 0,-5-2-2 16,3 1 1-16,2 1 0 0,0 4 1 15,-4 1-1-15,1 1 1 0,-2 0-2 0,0 3 0 0,0 5 0 16,0 3 2-16,0 5-1 0,-2 4 0 0,1 6 1 15,1 5 0-15,-4 4-1 0,4 0 0 0,-1 3 0 16,1 16 1-16,0 3-1 0,0 0 0 0,0 3 1 16,0 7-1-16,0-1-1 0,0-7 2 0,0-1-2 15,0 2 1-15,0-6 0 0,0-9 0 0,6-3 0 16,2-4 1-16,-1-4-2 0,-1-6 0 0,0-3 0 0,1-7 2 16,-1-1-2-16,-6-1 1 0,3-2 1 0,7-12-1 15,-2-4-1-15,-3 1 1 0,-1-4-1 0,4-14 0 16,3-6 0-16,-1 1 1 0,-2-1-1 0,0-2 0 15,0 9-1-15,-2 7 1 0,2 2 1 0,0 2-1 16,0-2-1-16,-3 4 1 0,1 3-1 0,4-1 2 16,-4 3-2-16,1 7 0 0,-3-1 0 0,0 10 1 0,-3 4-1 15,1 3 0-15,-1-1 1 0,-1 16-1 0,4 8 0 16,-3 4 0-16,2-1 0 0,-3 4 0 0,2 0 0 16,0 4 0-16,-2 2 1 15,-2 6-1-15,2-3-1 0,-2-7 1 0,2-1 0 0,0 0 0 0,0-7-1 0,0-4 1 16,0-5 0-16,2-3 0 0,3-3-1 15,-2-4 2-15,0-3-2 0,-3-6 1 0,0 0-1 16,0 0 1-16,0 0-1 0,0-1 1 0,0-2-1 16,0-1 1-16,0 1-1 0,3-28 1 0,2-3-1 0,-2 4 1 15,0-3-1-15,4-8 1 0,-1 4-1 16,1 6 2-16,-4-1-2 0,2 2 1 0,-2 5-1 0,-2 3 1 16,-1-1-1-16,0 9 1 0,0 0-1 0,-1 1 0 15,-1 5 0-15,2 4 1 0,0 0-1 0,0 1 0 16,0 2 0-16,0 1 1 0,0 0-1 0,0 0 0 0,0 0 0 15,8 46 1-15,-1-5-1 0,-4-2 0 0,0 4 0 16,0 5 1-16,0-9-1 0,2-4 0 0,-2 0 0 16,4-7 2-16,-1 1-2 0,0-4 0 0,1-3 0 15,-1-9 1-15,0-2-1 0,1-3 0 0,-2 0 0 16,-4-8 1-16,1 1-1 0,1-1 0 0,-3 0 0 0,3-4 1 16,-1-3-1-16,1-1 0 0,-3-3 0 0,5-22 1 15,-2-2-1-15,-1 5 0 0,-2-3 0 0,-2-10 1 0,2 7-1 16,-3 6 0-16,-2 1 0 0,0 7 1 0,2 3-1 15,-5 2 0-15,0 1 0 0,2 3 1 16,-1 2-1-16,3 2 0 0,-4 1 0 0,4 3 2 0,3 0-2 16,1 4 0-16,-3-1 0 0,1 2 0 0,2 2 0 15,0-1 0-15,0-1 0 0,-3 40 0 0,0-2 0 16,1-2 0-16,-3 2 0 0,2 13 0 16,0-7 0-16,1-9 0 0,2-2 0 0,5-3 0 0,-5-1 0 15,2-5 0-15,-2-4 0 0,0-12 0 16,0-2 0-16,0 1 0 0,0-3 0 0,0-4 0 0,0 0 0 0,0 0 0 15,0 0 0-15,0-1 0 0,0-1 0 16,0 1 0-16,0-2 0 0,-5-18 0 0,2-1 0 0,1 0 0 16,1-2 0-16,1-27 0 0,-2 2 0 15,0 6 0-15,2 4 0 0,0 2 0 0,-3 9 0 0,0 4 0 16,-2 0 0-16,4 12 0 0,-4 2 0 0,2 1 0 16,-2-1 0-16,2 4 0 0,-2 1 0 0,2 4 0 0,-2-1 0 15,2 2 0-15,1 2 0 0,-3-1 0 16,2 4 0-16,-10 22 0 0,1 0 0 0,-3 1 0 0,4 5 0 15,-11 26 0-15,6-10 0 0,5-6 0 16,-2-4 0-16,3-2 0 0,1-4 0 0,-1-3 0 0,2-1 0 16,5-15 0-16,0 0 0 0,0-1 0 0,0-4 0 15,1-5 0-15,0-3 0 0,1 1 0 0,1-1 0 16,0-2 0-16,0-1 0 0,0-1 0 0,0 0 0 16,-3-18 0-16,1-1 0 0,0 0 0 0,1-2 0 15,-4-30 0-15,2 7 0 0,0 7 0 0,-2 2 0 16,3 3 0-16,-4 7 0 0,1 4 0 0,0 2 0 0,2 12 0 15,2 1 0-15,-4 1 0 0,2 2 0 0,3 4 0 16,-4 1 0-16,3-1 0 0,1 2 0 0,-3 3 0 0,1 2 0 16,0 1 0-16,1 2 0 0,-12 46 0 15,2-10 0-15,3-6 0 0,2-1 0 16,-1-4 0-16,6 0 0 0,-4-6 0 0,2-3 0 0,3-15 0 0,-4 2 0 16,3-1 0-16,1-2 0 0,0-5 1 15,0 0-1-15,0 0 0 0,0-1 0 0,0-2 1 0,0 0-1 16,0 0 0-16,0 0 0 0,-3-5 1 0,1 0-1 15,0-1 0-15,1-2 0 0,-4-17 1 0,2-4-1 0,0 1 1 16,1-2 0-16,-4-27 0 16,1 8-1-16,0 8 1 0,2 4 1 0,-2 7-1 0,0 6-1 0,1 4 1 15,-4 1 0-15,8 12 0 0,-3 1-1 16,1 1 1-16,-1 2 0 0,3 3 0 0,0 0-1 0,0 0 2 16,0 0-1-16,-5 11 0 0,2 5-1 0,0 3 1 15,-2 3 0-15,-5 46 0 0,5-14-1 0,2-10 1 16,2 1 0-16,5-7 1 0,-2-3-2 0,3-5 1 0,1-3-1 15,-4-16 1-15,1 0-1 0,2-2 1 0,0-1-1 16,-2-5 1-16,0-3-1 0,2 2 1 0,-4-2-1 16,2-2 1-16,1 2-1 0,-1-4 1 0,0 0-1 15,8-10 2-15,-1-2-2 0,-1-1 1 0,1-4-1 16,7-28 1-16,-1 3-1 0,-6 5 0 0,1 3 0 0,-5-1 1 16,1 4-1-16,-6 6 0 0,1 2 0 15,-2 16 1-15,0 0-1 0,0 2 0 0,-2-1 0 0,2 7 1 16,0 0-1-16,0 1 0 0,0 1 0 0,0 1 1 15,0 0-1-15,0 0 0 0,0 0 0 0,-1 19 1 16,-4 1-1-16,2 2 0 0,-2 4 0 0,-3 37 2 0,3-11-2 16,2-7 0-16,2-6 0 0,2-5 1 15,2-4-1-15,2-3 0 0,-3-1 0 0,-1-16 1 0,4-1-1 16,-3-1 0-16,4 0 0 0,-1-6 1 16,-4-1-1-16,3 1 0 0,-1-2 0 0,2-2 1 0,-2 1-1 15,2-2 0-15,-1-2 0 0,12-12 1 0,0-1-1 16,-1-1 0-16,0-1 0 0,16-25 1 0,-6 4-1 0,-4 3 0 15,-2 2 0-15,-1-4 1 0,-6 10-1 16,0 5 0-16,-3-1 0 0,-7 14 1 0,4 2-1 0,-4 2 0 16,1 3 0-16,-2 2 2 0,-1 2-2 15,0-1 0-15,0 1 0 0,0 2 1 0,0 1-1 0,0 2 0 16,0-2 0-16,2 47 1 0,0-6-1 16,-2-7 0-16,-2 1 0 0,2 4 1 0,2-6-1 0,-2-5 0 15,0-2 0-15,0-18 1 0,0-1-1 0,0 1 0 16,3-1 0-16,-3-7 1 0,0-1-1 0,0 1 0 15,0 0 0-15,0-2 1 0,0 0-1 0,0 0 0 0,0 0 0 16,0-4 1-16,1 1-1 0,1 0 0 16,0-2 0-16,1-9 2 0,2-2-2 0,-4 0 0 0,1-1 0 15,3-5 1-15,-5 0-1 0,1 0 0 0,-2 1 0 16</inkml:trace>
  <inkml:trace contextRef="#ctx0" brushRef="#br0" timeOffset="75107.17">18690 11705 967 0,'0'0'0'16,"0"0"0"-16,0 0 0 0,0 0 169 0,0 0 2 15,0 0-2-15,0 0 2 0,0 0-162 0,0 0 0 16,0 0 0-16,0 0 1 0,0 0 42 0,0 0 0 0,0 0 0 16,0 0 1-16,0 0-37 0,0 0 1 15,0 0 0-15,-21 18 1 0,10-10 16 0,0-1 1 0,1 0-1 16,4-4 1-16,3 0-20 0,3-3-1 0,-4 2 1 16,3-2 1-16,1-2-6 0,0-1 1 0,0 1-1 15,0-1 1-15,1-5-4 0,4 2 0 0,0 1-1 16,3-4 2-16,3-7-2 0,0 5 1 0,-1 3-1 15,-1-3 1-15,-1 4-2 0,-1 6-1 0,-2 1 1 16,-1 0-1-16,3 1-1 0,-1 3 2 0,-4-4-1 16,-1 0 1-16,-1 3-2 0,0 2 1 0,0-5-1 0,-1 3 0 15,-1 1 2-15,-3 3 0 0,2-1 0 16,-2 0 1-16,-4 6-3 0,-1-1 1 0,1-2 0 0,-1-4 0 0,4-2 5 16,1 0 0-16,2-1 0 0,-2-2 0 15,0 0-3-15,2 0 1 0,3 0-2 0,0-2 2 0,0-6 10 16,0 2 0-16,0 1-1 0,5-4 1 0,1-2-8 15,2 1 1-15,-5 2-1 0,7-1 1 0,-4 1 7 16,1 5 1-16,-3-2 0 0,1 2 0 0,-2 3-8 16,-1 1 0-16,1-1 0 0,0 0 0 0,-1 2 6 15,0-1 1-15,-2 3 0 0,0-3 0 0,0 6-8 0,0-4 1 16,0 1-1-16,-2 9 1 0,0 0 3 0,-4-1 2 16,0 0-2-16,-1-3 2 15,1-1-7-15,1-2 1 0,2-4-1 0,-2-2 1 0,0 1 3 0,2-1 0 16,3-1 1-16,0-1 0 0,-3-1-5 0,1 3 0 0,1-3 0 15,1-2 0-15,0-3 3 0,0 0 0 16,0 4 0-16,0-3 2 0,0 1-7 0,1 3 2 0,4 1-1 16,-3 1 1-16,1 1 2 0,-2 0 0 0,1 0 0 15,0 0 0-15,1 0-4 0,-3 0 0 0,1 0 1 16,1 1 0-16,0 1 1 0,-1-1 0 0,1-1-1 16,-1 0 1-16,3 2-2 0,-4 0 0 0,0 1-1 15,0-3 1-15,0 1 1 0,0 1-1 0,0-1 1 16,0 3 1-16,0-4-4 0,0 1 1 0,0 1-1 15,0-2 2-15,4-2 0 0,1 1 0 0,-2 1 0 16,2 0 1-16,5-8-3 0,-1 3 1 0,-1 2-1 0,5-4 1 16,0 1-1-16,-4 3 1 0,-1 1-1 15,-5-1 2-15,1 0-3 0,-3 1 0 0,1 1 1 0,1 2 0 16,-3 1 1-16,0-2-1 0,0 0 1 0,0 5 0 16,0 1-1-16,-3 0-1 0,0 1 0 0,-9 13 2 15,-3 4-2-15,-5-6 1 0,6-1-1 0,-2-3 0 16,7-4 0-16,1-4-1 0,-5 0 0 0,0 2 1 0,5-3 0 15,3-3-1-15,2-2 0 0,0 0 0 0,1 0 0 16,-1 0 0-16,3-2 0 0,0-4 0 0,0-2-1 16,0 1 1-16,0 3-1 0,7-11 0 0,2-5 0 15,1 1 0-15,1 6 0 0,2-3 0 0,-4 7-1 16,2 6 1-16,-3-2 0 0,5 0 1 0,0 0-2 16,-5 5 1-16,-2 2 0 0,1 0 0 0,-1-2-1 0,0 0 1 15,-1 1-1-15,0 1 1 0,1 1-1 16,-1 2 1-16,-2-5-1 0,-4 1 1 0,-1 2-1 0,2 1 2 15,0-1-2-15,-5 5 1 0,-1 4-1 0,-2-1 1 16,-2 1-1-16,-6 5 1 0,0-3-1 0,2-4 1 16,1-6 0-16,4 3 0 0,1-2-1 0,1-2 1 15,3-6-1-15,-1 1 2 0,0-1-1 0,3 0 0 0,2-1 0 16,2-2 1-16,3-5-1 0,-5 0 0 16,1 0 1-16,4-8-1 0,5 0 0 0,-2 5 0 0,-2-1 0 15,1 3 1-15,-3 4-1 0,1 3 1 0,3 0-1 16,-5 1 0-16,2-1 0 0,0 3 0 0,-5 1 0 15,3 1 0-15,0 0 0 0,-1 1 1 0,-2 1-1 16,1-1 0-16,3 3 0 0,-3-4 1 0,-1 1-1 16,2 2 1-16,3 0 0 0,-5 2-1 0,0-3 0 15,0 1 1-15,0 0 0 0,0 0 1 0,0 0-1 0,0 1 1 16,0-3-1-16,0-1 1 0,0 0-1 16,0 2 0-16,-4-1 0 0,3-1 1 0,1 0-1 0,0 0 0 0,0 0-1 15,0 0 2-15,0 0-2 16,0 0 1-16,0 0 0 0,0 0 0 0,0 0 1 0,0 0-1 15,0 0-1-15,0 0 1 0,0 0 0 0,0 0 1 0,0 0-2 16,0 0 1-16,0 0-1 0,0-1 1 0,0-1 0 16,0 1-1-16,0-1 0 0,0 2 1 0,0 0-1 15,0 0 0-15,0 0 0 0,0 0 2 0,0 0-2 16,0 0 0-16,0 0 0 0,0 0 0 0,0 0-1 0,0 0 1 16,0 0-1-16,0 0 1 15,0 0-1-15,0 0 2 0,0 0-2 0,0 0 1 0,1 0-1 0,3 0 0 16,-4 0 0-16,6 6 1 0,0 2-1 0,-1 0 0 15,0 0 0-15,3 8 1 0,-2 0-1 0,-1-4 0 16,0 4 0-16,0 0 1 0,-4 0-1 0,1-2 0 16,-1 0 0-16,2 4 1 0,-3-5-1 0,0-1 0 15,-3 1 0-15,2-2 0 0,-2 2 0 0,-1-2 0 16,3 1 0-16,-10 1 0 0,1 3 0 0,-1-2 0 0,-3 0 0 16,-6 2 0-16,0-2 0 0,-1-3 0 0,-1 2 0 15,-4-3 0-15,1-1 0 0,-1-3 0 0,2-1 0 16,3-5 0-16,1 2 0 0,2-2 0 0,-2-2 0 15,4-3 0-15,0 1 0 0,1-1 0 0,-2-1 0 0,1-4 0 16,-2 1 0-16,4 1 0 0,0-3 0 0,-2-2 0 16,3-3 0-16,2 3 1 0,0-2-1 15,3 2 1-15,0 0-1 0,1 1 2 0,3-1-2 0,2 2 1 16,-3-5-1-16,2 3 1 0,3 1 0 0,0 1 0 16,0 0-1-16,0 1 1 0,0 2 0 0,0 3 0 15,0 1 0-15,0 1 1 0,0-1-1 0,0 3 0 0,0 1 0 16,0-3 0-16,0 1 0 0</inkml:trace>
  <inkml:trace contextRef="#ctx0" brushRef="#br0" timeOffset="76856.89">20469 13604 1243 0,'0'0'0'0,"0"0"0"0,0 0 0 0,0 0 124 15,0 0 1-15,0 0 0 0,0 0-1 0,0 0-109 16,-18 3-1-16,15-2 1 0,-8 1-1 0,-4 1 73 0,-2 2 0 16,2-5 1-16,1 0-1 0,1-3-70 15,5 3 1-15,-1-2 0 0,1-3 0 0,5 1 29 0,-2 2 0 16,3 2 1-16,1-2 0 0,-1-1-31 15,2 2 0-15,2 1-1 0,-1 0 1 0,-1 0-7 0,0 0 0 16,0 0 0-16,2 0 2 0,3 0-6 16,3 1 1-16,-5 1 0 0,6 1 0 0,1 2 3 0,1-1 0 15,-6 3 0-15,3-2 1 0,0 1-4 0,-3 0 0 16,-2-1-1-16,-2 1 2 0,-1-4 3 0,-1-1 2 0,1 3-1 16,0-1 0-16,-2 0-5 0,1-1 1 15,-3-2 0-15,0 1 0 0,-1 4 3 0,-3-5 0 0,3 0 0 16,-3-3 1-16,-3-2-6 0,3 0 2 0,3 2-1 15,0-2 1-15,1-6 2 0,0 3 0 0,4 0 0 16,4-3 0-16,-3 0-3 0,2 3 0 0,1 0-1 16,-1 4 1-16,2-1 2 0,1 2 0 0,0 3 0 15,2-3 1-15,2 1-4 0,-2 2 1 0,-2 0-2 16,2 2 2-16,2 1 2 0,-4-3 1 0,-1 0 0 16,0 1 0-16,1 1-4 0,-4 1 0 0,-1 0 1 0,1 2 0 15,1 1 2-15,-3-1 0 0,-3 0 0 16,0 1 0-16,1 2-4 0,-4 0 2 0,-1 0-1 0,-2 0 1 15,-2 1-1-15,-2-2 2 0,3-6 0 0,1 1 0 16,-1-1-4-16,2-1 2 0,2-1 0 0,3-2-1 16,-2-1 2-16,2 3 1 0,-2-1 0 0,3-2-1 15,1-3-2-15,-1 2 1 0,1 2-1 0,4-1 1 0,1-4 1 16,3 0-1-16,-2 3 1 0,3-3 0 0,1 0-3 0,-1 3 1 16,0 1-1-16,2 0 2 0,-2 3-1 0,0-1 2 15,-5 2-1-15,2 0 1 0,-2 0-3 16,-2 0 0-16,3 0 1 0,0 2-1 0,-4-1 1 15,2 1-1-15,-2-2 1 0,0 3 1 0,0 0-3 0,-2 1 0 16,2 0 1-16,-6 3 0 0,-4 5-1 0,1-1 2 16,1-3-2-16,-3 0 2 0,1-3-3 0,-3-3 1 15,5-4 1-15,5-1-1 0,2 0 1 0,-4 1-1 16,3 0 0-16,4-4 1 0,3 0-2 0,-5-5 1 0,1 1-1 16,6 2 2-16,2-4-2 0,2-1 1 0,-1 2 1 15,1 1-1-15,3 2-1 0,-2 2 1 0,-4 3-1 16,1 3 1-16,-1 2 0 0,-6-2-1 0,1 0 0 15,2 4 0-15,1-1-1 0,-1-1 2 0,0 1-1 16,-4 4 0-16,1 2-1 0,-1-3 2 0,3-2-2 16,-4 0 1-16,-4 3-1 0,3-1 0 0,-1 0 0 15,1 1 1-15,-4 2 0 0,2-1-1 0,-1-2 0 16,3-1 1-16,-2-2-1 0,1-1 0 0,-1-1 0 0,1 1 1 16,2-2-1-16,0 0 0 0,-1 0 0 15,1 0 0-15,0 0-1 0,0 0 1 0,0 0 0 0,0-3 0 16,0-2-1-16,0 0 2 0,0 4-1 0,0-4 0 0,0 2-1 15,0 0 1-15,0 1-1 0,0-1 1 0,0 0-1 16,1 1 1-16,2-1-1 0,1 0 1 16,-1 1-1-16,-3 2 1 0,1 0-1 0,3 0 2 0,-1-3-2 15,-2 3 1-15,3 3-1 0,-3-3 1 16,2 0-1-16,1 0 1 0,-4 0-1 0,1 0 1 0,1 0-1 16,-1 2 0-16,-1-1 0 0,0 1 1 0,0 0-1 15,-1-1 0-15,-1 1 0 0,1 3 1 0,-3 1-1 0,0 2 0 16,-3-5 0-16,-7 3 0 0,-8 2 0 15,-2-1 0-15,1-6 0 0,3-2 0 0,-1-1 0 0,0 0 0 16,0-4 0-16,4-8 0 0,3 1 0 0,1 2 0 16,3-3 0-16,-1-4 0 0,5-2 0 0,2-7 0 15,0-5 0-15,5-3 0 0,2-3 0 0,1 0 0 16,-3 2 0-16,2-5 0 0,2 8 0 0,3 6 0 16,0-2 0-16,3 7 0 0,4 0 0 15,-1 4 0-15,5 6 0 0,0-1 0 0,0 7 0 0,-1 1 0 0,-1 3 0 16,3 6 0-16,0-1 0 0,-4 3 0 0,2 4 0 15</inkml:trace>
  <inkml:trace contextRef="#ctx0" brushRef="#br0" timeOffset="78181.89">18022 15250 1269 0,'0'0'0'0,"0"0"0"15,0 0 0-15,0 0 109 0,0 0 1 0,0 0 0 16,0 0-1-16,-5-16-93 0,5 15 0 0,-3-1 0 16,1-1 0-16,2-2 65 0,0 0 0 0,0 2 0 15,0-1 0-15,0-4-63 0,2 0 0 0,1 3-1 16,0 2 1-16,-1 1 21 0,1 1-1 0,-3-1 0 16,2 0 1-16,1 1-24 0,-3 1 0 0,2 1 1 15,-1 1 0-15,1 0-5 0,1-2 1 0,-3 0 1 16,1 3-1-16,1 0-5 0,0 0 1 0,-2 0 0 15,-2 7-1-15,0 4 0 0,1 0 1 0,-2-3 0 0,1-1 0 16,-1-5-4-16,0-2 2 0,1 0-1 0,2-3 1 16,0 2-1-16,0 1 0 0,0-2 0 0,0-1 0 15,0 0-1-15,0 0 0 0,0 0 0 0,0-3 0 0,0-3-2 16,0-1 2-16,0 3-1 0,0-6 0 0,2-1 0 16,3 0-1-16,1 2 0 0,-3 1 1 15,2 3 3-15,0 2 0 0,-5 1-1 0,3 1 2 16,2 1-3-16,-5 0 1 0,4 0-1 0,-2 1 1 0,0 1 2 15,-1-1 1-15,2-1-1 0,-3 0 1 0,2 2-3 16,0-1 0-16,-1 1 1 0,1 0 0 0,-1 1 0 16,1 0 2-16,-2-1-1 0,0-1 1 0,0 1-4 15,-2-1 2-15,1 1-2 0,-1 1 2 0,2-1 1 0,0-1 1 16,0 2-1-16,-1-1 1 0,-1 0-3 0,0 1 0 16,2-2 1-16,-3-1 0 0,0 0 0 0,1 2 2 15,2-1 0-15,0 1 0 0,0 0-4 0,-3-2 2 16,2 0 0-16,-3-2-1 0,1-3 4 0,2-1 0 15,-4 1 0-15,2-4 0 0,-1-2-3 0,3 0 0 16,-2-2 0-16,6-5 1 0,-2-4 1 0,3 2 1 0,0 2 0 16,4-7 0-16,0-2-4 0,2 3 1 0,3-1-1 15,1-2 2-15,4 3 1 0,-1 4 1 0,1-4-1 16,4-3 1-16,2 6-4 0,0 6 1 0,4-3 0 16,3 1-1-16,1 7 3 0,-4 4 0 0,3 0 0 15,2 4 1-15,-7 4-4 0,-3 2 1 0,3 4 0 16,3 2-1-16,-2 2 3 0,-7 3 0 0,1 1 0 15,2-1 1-15,-3 1-4 0,-4 3 1 0,2-3 0 0,-2 0-1 16,-4 0 2-16,-4 1 0 0,0 1-1 0,0-1 2 0,-4-1-3 16,0-2 0-16,1-1 0 0,-3 4 0 0,-2-4 3 15,-2-5 0-15,2-2 0 0,-3 0 1 16,1-1-3-16,1-2-1 0,-1-3 1 0</inkml:trace>
  <inkml:trace contextRef="#ctx0" brushRef="#br0" timeOffset="79815.64">18022 15117 1306 0,'0'0'0'0,"0"0"0"0,0 0 0 0,0 0 90 0,0 0 0 16,0 0 0-16,0 0 1 0,0 0-74 16,0 0 1-16,0 0-1 0,0 0 1 0,0 0 44 0,0 0 2 15,0 0 0-15,0 0 0 0,0 0-46 16,0 0 0-16,0 0 0 0,0 0 0 0,0 0 18 0,0 0 1 15,0 0 0-15,0 0 0 0,0 0-22 0,0 0 1 0,0 0-2 16,0 0 2-16,3 27-7 0,-6-13 1 0,1-3-1 16,1-1 1-16,1-2-4 0,0-3 0 0,0-4 1 15,0 2 0-15,3 0 0 0,0-1 0 0,-1-2 1 16,3 0 0-16,1 2-3 0,-5-2 0 0,3-2 1 16,-1-3-1-16,2 1 1 0,3 0 0 0,-4 1-1 15,0-6 2-15,0-7-4 0,0 0 2 0,-3 0-1 16,2-1 1-16,2-4 0 0,-5 5 2 0,2 4-1 15,-2 5 0-15,0-1-1 0,0 4-1 0,0 1 1 16,-2 1-1-16,2 0 4 0,0 1 0 0,0-1 0 16,-5 2 0-16,4 2-3 0,1-1 1 0,0 1 0 0,-5 3-1 15,-3 1 7-15,2 0-1 0,-2-1 0 0,-4 5 1 16,5 1-5-16,0 1 1 0,4-2 0 16,0 1 0-16,3 0 4 0,0-1 1 0,-2-4 0 15,4 3 0-15,4-2-5 0,-1-3 0 0,-3 0 0 16,4 2 0-16,2 0 4 0,-2-3 0 0,1-1 1 0,1 1-1 0,1-1-5 15,-1-2 1-15,0-2-1 0,-2 1 1 0,4 1 2 16,-4 0 2-16,-1 0-2 0,2-5 1 16,-6-3-4-16,2 2-1 0,-1 1 1 0,4-3 1 0,2-3 4 15,-1 0 2-15,-4 1-1 0,-5 1 1 0,1 1-6 16,-1 0-1-16,2 0 1 0,-3 2 1 0,0-1 3 0,-1 3 0 16,1-1 0-16,-1 0 1 0,-3 0-7 15,2 2 2-15,2 2 0 0,-2 1 0 0,-1 0 2 0,0 0 0 16,1 0 0-16,-3 4 1 0,3 1-4 15,-3-2 0-15,3-1 0 0,2 6 0 0,0 1 2 0,1-1 2 16,2 0-2-16,0 2 1 0,0-2-5 0,4-2 2 16,-3-1-1-16,4 1 0 0,1 0 1 0,-1-1 1 0,-2-2 0 15,2 0 0-15,1 1-4 0,1-3 2 0,-6 1-1 16,1-1 1-16,1-1 1 0,0 0-1 0,1 0 1 16,-3-1 0-16,2-2-3 0,1-1 1 0,-3 1-1 15,2 0 2-15,1-2 2 0,-3 1 0 0,2 0-1 16,-3 1 1-16,0 0-2 0,0 0 0 0,0 1-1 15,0-1 1-15,0 0 1 0,0 1-1 0,-3 1 1 16,2-1 1-16,-1 2-4 0,0 0 1 0,2 0-1 0,-4 5 2 16,-4 3 0-16,1 0 0 0,1 0 0 15,-1 8 1-15,3-4-3 0,2-2 1 0,2-2-1 0,0 0 1 0,0-1-1 16,2 0 2-16,-2-4-2 0,3-1 2 16,-2-1-3-16,3 2 2 0,-1 0-2 0,-3-3 1 0,3-1 0 15,0-1 0-15,-1 2 1 0,3-4-1 16,-2-4-1-16,3 0 0 0,-1 1 0 0,1-1 1 0,-3-3-1 15,2 0 0-15,0 3 1 0,-2-1-1 16,-1-2-1-16,1 1 2 0,-3 6-2 0,-3 0 1 0,1 1 0 16,1 2-1-16,1-1 0 0,-2 0 1 15,2 1-1-15,-3 1 0 0,0 0 0 0,-2 1 0 0,0 1-1 0,0 0 2 16,2-1-1-16,2 2 0 0,-6 2-1 16,2 0 2-16,2-2-2 0</inkml:trace>
  <inkml:trace contextRef="#ctx0" brushRef="#br0" timeOffset="83889.06">16750 13157 1105 0,'0'0'0'16,"0"0"0"-16,0 0 0 0,0 0 20 0,0 0 1 15,0 0 1-15,0 0-1 0,0 0-10 0,0 0 0 0,14-2 1 16,-12-1-1-16,0 0 45 0,1 3 0 0,-3 0 0 15,1 3 0-15,1-3-39 0,0 2 1 0,-2-1-1 16,0 4 1-16,-2-5 41 0,0 0 1 0,1 0-1 16,1 7 2-16,-5-1-44 0,2 2 1 0,0-3 0 15,-2 1 0-15,0 0-17 0,0-1 1 0,0-2 0 16,4 0 1-16,-1-3-2 0,2 0 1 0,-3 0-1 16,2-4 1-16,1-1 13 0,0 0 1 0,0 2-1 15,4-3 1-15,4-2-7 0,0 0 0 0,0 0 0 0,2-2 0 16,-1-1 12-16,-1 2 2 0,0 2-1 15,2 4 1-15,1 2-12 0,-8-1 0 0,2 0 0 0,-3 4 2 16,-1 0 6-16,1-1 1 0,-1 2-1 0,3 1 1 16,-1 0-10-16,-2 1 1 0,-1-2 1 0,-1 4-1 0,-2-1 5 15,-1 0 0-15,1-1 1 0,-3 3 0 16,1 1-8-16,-5-1 1 0,2-1-1 0,0-3 1 0,1 4 4 16,-3-5 0-16,2-1 0 0,2 0 0 0,1-1-6 15,0-1 1-15,0-1-1 0,-1-3 1 0,4 1 2 16,-1-3 2-16,3 3-1 0,0-7 0 0,0 1-5 0,3 2 1 15,-1 3 0-15,6-6 0 0,3 2 4 0,-5-1 1 16,2 1 0-16,4-2 0 0,-5 1-5 16,-2 3 0-16,3 1 0 0,0 0 0 0,0 2 3 0,0 1 1 15,-3 1 0-15,0 2 1 0,-1 1-6 16,0-1 0-16,-3 1 1 0,2 4 0 0,1 2 3 0,-3 0 1 16,2 2-1-16,-6 1 1 0,0 1-5 0,1 0 1 15,-2-1-2-15,-1 3 2 0,-1 0 4 0,-1-3-1 16,1-3 0-16,1 0 0 0,-3 0-4 0,3-5 1 15,2-1-1-15,0-2 0 0,0 0 2 0,-1 0 1 0,1 0 1 16,2-3-1-16,-1-2-5 0,1 2 2 16,-3-1 0-16,4-8-1 0,4-2 3 0,-4 1 0 0,1 3 0 15,7-4 0-15,-2-2-3 0,-1 2 1 0,3 1-2 16,0 7 2-16,0-2 1 0,-1 0 1 0,-1 2-1 16,3 3 1-16,-1 0-4 0,0 1 1 0,0 0 0 15,-1 1 0-15,-1-1 1 0,-1 2 1 0,-5 0-1 16,1 2 0-16,1-1-2 0,0 1 1 0,-2-2-2 0,0 3 2 15,0 0-2-15,-2 0 2 0,0-1-1 0,1 3 1 16,-5 1-3-16,-1-1 2 0,2 0-2 0,-1 6 2 0,-4-5-1 16,2 0 2-16,0-2-1 0,4 0 1 15,-3 1-3-15,3-2 2 0,2-6-2 0,-1 3 2 16,0 0-2-16,1 0 0 0,2 0 1 0,0 0 0 0,-3 0-1 16,1 0 0-16,2 0-1 0,-3-2 2 0,3-1-2 15,0 0 1-15,0 3 1 0,0 0-1 16,0 0-1-16,0 0 0 0,0 0 1 0,0 0 0 0,0 0-1 15,0 0 2-15,0 0-2 0,0 0 1 0,0 0-1 16,0 0 1-16,0 0-1 0,0 0 0 0,0 0 0 0,0 0 1 16,0 0-1-16,0 0 1 0,0 0 0 15,0 0-1-15,0 0 0 0,0 0 0 0,0 0 2 0,0 0-1 16,0 0 0-16,0 0 1 0,0 0-2 0,0 0 0 16,0 0 0-16,0 0 2 0,0 0-2 0,0 0 1 15,0 0 1-15,0 0-1 0,0 0-1 0,0 0 1 16,0 0-1-16,0 0 1 0,0 0 0 0,0 0 0 15,3 0 0-15,4 3 1 0,4-1-2 0,1 1 0 16,1 2 0-16,5 7 1 0,4 9-1 0,0 1 0 16,-6-1 0-16,0-7 1 0,2 2-2 0,-5 0 1 0,-1 1 0 15,1 2 0-15,0 2 1 0,-2-1 0 0,-1 4-1 16,-3-2 2-16,1 0-2 0,-3-1 0 0,-3 1 0 16,-2 3 1-16,0-2 0 0,-2-3 0 0,-3-4 1 15,1 5-1-15,-3 2-1 0,3 3 1 0,-6-1-1 16,2-1 1-16,0-2 1 0,0 0 0 0,-5 0-1 0,2 0 2 15,2-6-3-15,1-3 2 0,-2-2-1 0,2-3 0 16,0-5 1-16,5-1-1 0,1-2 0 0</inkml:trace>
  <inkml:trace contextRef="#ctx0" brushRef="#br0" timeOffset="85509.06">16921 12707 752 0,'0'0'0'0,"0"0"0"16,0 0 0-16,0 0 44 0,-4-20 0 0,4 10 0 15,0 1 1-15,0-2-30 0,0 0 2 0,0-2-1 16,0-9 1-16,4-7 56 0,0 2 0 0,1 4 0 16,0-4 0-16,0 1-56 0,1 4 1 15,-1-2 0-15,4-7 0 0,3 2 79 0,-1 4 0 0,1-5 1 16,8 0 0-16,-1 0-81 0,-2 1-1 0,4-6 1 15,0 1 1-15,-1 2-18 0,-4 7 0 0,2 1 0 0,-1 0 0 16,-1 8 0-16,-1 2 0 0,1-3 0 0,1-1 0 16,2 4 23-16,-1 4-1 0,-1 2 1 0,3 5-1 15,-5-3-11-15,3 1 0 0,1 2 1 0,2 5 0 16,1-2 23-16,-3-2 1 0,0 0 0 0,-1 6 0 16,3-3-22-16,-1-1 1 0,-4 0-1 0,-1 3 2 15,-3-1 0-15,0-2 1 0,-3 0-1 0,2 3 1 16,-3 0-8-16,-3-1 1 0,0-2-1 0,-2 0 1 0,-1 0 7 15,1 1 1-15,-2 1 0 0,3 0 0 16,-1-2-8-16,-3 0 0 0,1 0 0 0,3 0 0 0,-4 0 6 16,1 0 1-16,-1 0 0 0,0 0 0 0,0 0-8 15,0 0 1-15,0 0-1 0,0 0 1 0,0 0 1 0,0 0 1 16,0 0 1-16,0 0-1 16,0 0-5-16,0 0 1 0,0 0 0 0,2 0-1 0,3 0 3 15,-4 0 1-15,1 0-1 0,-1 0 1 0,1 0-4 16,-1 0-1-16,1 0 1 0,-2 0 0 0,-2 0 0 0,1 0 0 15,-1 0 0-15,1 0 1 0,-1-2-4 16,1-1 2-16,-4 1-1 0,-2-9 0 0,-2-5 0 0,-7-1 0 0,2 1 1 16,-1 4 0-16,6 0-3 0,-1 1 1 15,0 0 0-15,1-1 0 0,1 1 0 0,0 1 0 0,-2 1 1 16,2-3-1-16,4 1-2 0,0 3 2 0,3 1-1 16,-4-1 0-16,5 3 0 0,0 3 0 0,0 1-1 15,0-1 2-15,0 2-2 0,2-3 0 16,1 3 0-16,3 3 1 0,2-3-2 0,3 2 1 0,-3-1 0 15,10 4 0-15,6 3 0 0,-2-3 0 0,-4-5-1 16,-4 0 1-16,-1 0-1 0,-2 0 0 0,0 0 1 16,2-3 0-16,0-1-1 0,-2 0 0 0,-3-1 0 15,3 0 1-15,0 0 0 0,-5 4 0 0,-1-1-1 0,0 2 1 16,-2 0-1-16,-1 0 0 0,-1 2 1 0,1 1 0 16,-2 0-1-16,0-3 0 0,0 3 0 0,-2 7 0 15,-1-1 0-15,0 2 0 0,3 0 1 0,-6 15-1 0,1-2 0 16,0-5 0-16,0 0 0 0,-3 4 1 15,3-7-1-15,-1-2 1 0,1 2-1 0,1 0 0 0,0 1 0 16,3-2 0-16,1-4 0 0</inkml:trace>
  <inkml:trace contextRef="#ctx0" brushRef="#br0" timeOffset="86533.44">19358 11908 1457 0,'0'0'0'16,"0"0"0"-16,0 0 0 0,0 0 44 0,0 0 0 15,0 0 0-15,0 0 0 0,16-2-28 0,-13 2 1 16,-2 0-1-16,9 0 0 0,4 2 27 0,4-1 1 16,-1 3-1-16,18 5 0 0,4 1-27 0,-6-1 1 15,-4 5-1-15,-2-1 0 0,-2 4 8 0,-2 2 1 0,-1 2-2 16,2 7 2-16,-3-2-14 0,-2 5 1 0,1 0 1 16,4 2-1-16,-6-2-4 0,-2-4 1 0,-5 0 0 15,2 0 0-15,-2-5-3 0,-3-3-1 0,0 2 1 16,3-4 1-16,-3 2-4 0,-3-3 1 0,0 2 1 15,-2-3-1-15,-2-2 0 0,3 3-1 0,-4-3 0 16,0-2 1-16,1 0-2 0,1-2 0 0,-4-1 1 16,1-3 0-16,1-5-1 0,0 2 0 0,0-1 1 15,0-1-1-15,0 0 0 0,0 0 2 0,0 0-2 16,0 0 1-16,0 0-1 0,0 0 1 0,0 0-1 0,0 0 0 16,0 0 0-16,0 0 1 0,0 0-1 0,0 0 0 15,0 0-1-15,0 0 1 0,0 0 1 0,0 0-1 0,0 0-1 16,0 0 1-16,0 0-1 15,0 0 2-15,0 0-2 0,0 0 0 0,0 0 0 0,0 0 1 16,0 0-2-16,0 0 0 0,0 0 0 0,0 0 1 16,-4 0-1-16,3 0 0 0,1 0 0 0,-7 0 2 0,-2 0-2 15,-2 0 0-15,-4 0 0 0,-2-3 1 16,1-5-1-16,3 3 0 0,2 4 0 0,-2-1 1 0,0 2-1 16,4 2 0-16,2-4 0 0,-2-3 0 0,-1 1 0 15,2 2 0-15,2 2 0 0,0-2 0 0,-1 2 0 0,1 0 0 16,3 0 0-16,0 0 1 0,1 0-1 0,0 2 0 15,2 0 0-15,0 1 1 0,0-2 0 0,0 1 1 16,0 1 1-16,4 5-1 0,2 3-1 0,0 2 1 16,1-2-1-16,4 0 2 0,3 2 8 0,-1-4 1 15,0-3-1-15,-4-2 2 0,2-3-7 0,-3 1 2 0,2-1 0 16,1-5 0-16,2-3 11 0,-2 3 0 0,-3 0 0 16,3-7 0-16,0-1-9 0,-1 1 1 0,-2-1-1 15,-3-2 1-15,-1 3 9 0,1 3 1 0,0-1 1 16,-2-6-1-16,0 3-10 0,0 4 0 0,-1 3 1 15,1-3-1-15,-3-1 11 0,2 2 2 0,-1 4-2 16,3-3 2-16,-1-2-13 0,0 5 1 0,-3 1 1 16,2-1-1-16,1 0 11 0,0 1 0 0,-1 2 1 15</inkml:trace>
  <inkml:trace contextRef="#ctx0" brushRef="#br0" timeOffset="87648.1">20217 14071 1859 0,'0'0'0'0,"0"0"0"0,0 0 0 0,0 0 68 16,0 0 1-16,-2 19-1 0,-1-8 1 0,1 6-51 15,1 2 0-15,-2 0 0 0,-2 8 0 0,-2-3 48 16,1-4 1-16,0 3-1 0,-1 3 2 0,-4-2-50 16,2-3 0-16,-1-1 0 0,-4 2 0 0,-1 1-4 15,1-1 2-15,-4 3 0 0,-2-1-1 0,-1 4-6 16,-1 1 0-16,-9 4 0 0,0 4 1 0,-1-3-4 0,1-5-1 15,1 4 1-15,-3 0 0 0,2-7-3 16,4-3 2-16,-1 1-1 0,-3-3 1 0,4-4-3 0,3 1 0 16,-1-1 0-16,-4-4 2 0,4-2-2 0,4-2 0 0,-5 1 0 15,6-5 1-15,-1-2-3 0,0-2 0 16,4 1 0-16,1-5 0 0,3 1 0 0,3 2 0 16,1-1 0-16,-1-6 0 0,5 2-2 0,-1 5 1 0,1-1 0 15,-1-5 0-15,3 1 0 0,3 2 0 0,-5-1 0 16,-1 0 0-16,-1-1-2 0,1 2 2 0,4 3-1 15,-1-2 1-15,1-1-1 0,1 1 1 0,-1 2-1 16,-1 0 1-16,1 0-1 0,2 0 1 0,0 0-1 16,-1 0 1-16,-1 0-2 0,2 0 2 0,0 0 0 15,-1 2 0-15,-1 0 0 0,1-1 1 0,1-1-1 0,-4 0 1 16,3 0-1-16,-1 0 1 0,1 0 0 0,1 0 0 16,0 0 0-16,0 0 0 0,0 0 0 0,0 0 1 15,0 0-1-15,0 0 0 0,0 0 0 0,0 0 1 16,0 0 2-16,0 0 2 0,0 0-2 0,-2 0 2 15,0 0-3-15,1 0 1 0,1 0 1 0,0 0-1 16,0-1 4-16,0-3 0 0,0 1 1 16,1-6 0-16,4-9-3 0,2-2 0 0,-1-1 1 0,2-3 0 0,1-1 4 15,1 1 0-15,-5 2 0 0,3 6 0 16,-3 1-4-16,-1 0 0 0,3 4 1 0,-1 0 0 0,-1 2 3 16,-2 4 1-16,0 3-1 0,-3-1 1 15,0 0-4-15,3 1 0 0,2 2 0 0,-8 2 0 0,1 0 1 16,1-1 1-16,1-1-1 0,0 5 1 0,-2 4-3 0,-3-1-1 15,2 2 1-15,-8 14 1 0,0-1 0 16,0-2 1-16,-2-2 0 0,5 0 1 0,3-2-3 0,0-2-1 16,2-3 1-16,0 2 0 0,2 1 0 0,-3-3 1 15,4-1 0-15,0 1 1 0,4 0-4 0,-1-1 2 16,0-1-2-16,0-1 2 0,3 4-2 0,2-2 1 0,2 0-1 16,0-1 1-16,2 1-2 0,-1 0 1 15,2-3-1-15,-3-4 0 0,1 0 0 0,2-1 0 0,-2 2 0 16,5 1 1-16,1-1-2 0,-1-2 0 0,-1 2 0 15,-3-1 2-15,1-1-2 0,-3-1 0 0,1 1 0 16,-5 4 1-16,2-3-2 0,-1-1 1 16,-6-1-1-16</inkml:trace>
  <inkml:trace contextRef="#ctx0" brushRef="#br0" timeOffset="88949.44">17576 14891 1431 0,'0'0'0'15,"0"0"0"-15,0 0 0 0,0 0 51 0,0 0-1 16,0 0 1-16,0 0 1 0,0 0-36 0,-2 16 1 16,2-15 0-16,-3 2 1 0,1 2 48 0,-2 1 2 15,0-1-2-15,-8 1 1 0,-4 1-49 0,-2-1 0 16,2-1 0-16,-1-2 0 0,-4-1 19 0,3-2 0 15,2-2 0-15,-3-3 1 0,5 1-23 0,-2 0 0 16,-2 0 1-16,1-7 0 0,-2-1-8 0,1 1 0 0,2-1-1 16,0-7 1-16,-1 3-2 0,1 3 0 0,2-1-1 15,1-5 1-15,0-2-1 0,-1 1 1 0,-1-1 0 16,-1 1 0-16,2-9-1 0,3-1-1 0,0-3 1 16,-2-7-1-16,2 1 0 0,3 7 0 0,0 3 1 0,0-2-1 15,3 4-1-15,0 8 1 0,4 0-1 0,-1 5 1 16,2-1-1-16,-3 4 0 0,1 3 1 0,2 0-1 15,0 1-1-15,0 0 2 0,0 2-2 0,0 2 1 16,2 2 2-16,1-1 0 0,-3-1 1 0,0 0 0 16,0 1-3-16,0 1 1 0,0 1 0 0,0 0 0 15,0 0 6-15,0 0 0 0,0 0 1 0,0 0 0 16,0 0-4-16,0 0-1 0,0 0 1 0,0 0 1 0,0 0 9 16,0 0 0-16,0 0-1 0,0 0 1 15,0 0-8-15,0 0 1 0,0 0-1 0,0 0 1 0,0 0 5 0,0 0 0 16,0 0-1-16,0-2 1 0,0-1-6 15,0 0 0-15,0 1 0 0,-3 1 0 0,1-1 2 0,1 0 1 16,-1 1 1-16,1-1-1 0,-1 1-5 0,0 1 0 16,2 0 1-16,-6 1 0 0,0 1 2 0,-1 1 0 15,1 0 0-15,-10 13 2 0,-8 5-6 0,5-4 1 0,3 0 0 16,3-6 0-16,5 2 0 0,0 1 1 16,-1 1 0-16,1-4 0 0,0 1-2 0,2 1-1 0,4-3 1 15,-1-6-1-15,1 1 2 0,2 0 0 16,-3 0 0-16,3-2-1 0,3-3-1 0,-3 3-1 0,2-2 1 15,1-2 0-15,-3-2 0 0,2 3 1 0,-1 0-2 16,4-5 2-16,0-1-3 0,3-1 2 0,-5 3-2 16,3-11 1-16,5-4 0 0,-3 2 0 0,0-1 1 15,0 3-1-15,2-1 0 0,-5 2-1 0,3-1 0 16,-4 1 1-16,3-2-1 0,-2 2 2 0,-1 0-1 16,-1 3 1-16,2 0-2 0,-5 1 0 0,2 1 1 0,1-2-1 15,-1-1 0-15,1 5 1 0,0-1-1 16,-3 1 2-16,0 4-3 0,0 0 1 0,0 0-1 0,0-2 2 15,3 0-2-15,-1 2 1 0,-2 3 0 16,0-1 0-16,1-3-1 0,3 3 1 0,-1 1-1 0,2 3 0 16,6 0-1-16,1 3 1 0,3-1 1 0,12 13-1 15,-2 2-1-15,-4-2 1 0,-3-4-1 0,-1-1 2 16,-1-7-2-16,-2-5 0 0,2 1 0 0,4 1 0 16,-3-4-1-16,-1-4 1 0,2-1 0 0</inkml:trace>
  <inkml:trace contextRef="#ctx0" brushRef="#br0" timeOffset="90814.79">22942 10380 1407 0,'0'0'0'0,"0"0"0"0,0 0 0 0,0 0 72 16,-9 16 0-16,5-8 0 0,-10 25 1 0,-3 14-55 0,-1 3 0 16,-4-1 0-16,-2 4 0 0,2-3 67 0,4-6 1 15,-3 8-1-15,-1 7 0 0,6-2-68 16,5-8 1-16,0 3 0 0,0 2 0 0,6-11 41 0,5-9 2 15,1 0-2-15,7-1 2 0,0-6-44 0,2-5 1 16,-1-3 0-16,4-5 0 0,3-3-14 0,0-3 1 16,0-3-1-16,2-8 2 0,1 0-3 0,-2-2 1 0,-1-5-1 15,2-2 1-15,-2-1 10 0,-4-3 0 0,0 4 0 16,2-7 1-16,-1 3-8 0,-4 2 2 0,1-1-1 16,-2 3 1-16,-2-4 10 0,-3 2 0 0,0 1 0 15,1 0 1-15,-6 2-10 0,-1 2 1 0,0 1-1 16,-1 1 1-16,-2 3 5 0,-2-1 1 0,-1 0-2 15,-7 4 2-15,-5-1-8 0,-1 2 1 0,-2 0-1 16,-2 5 1-16,1-2 5 0,1-2 0 0,1 6-1 16,3 5 2-16,4-4-7 0,0-4 0 0,3 2 0 0,5 0 0 15,3-1 1-15,4-3 0 0,2-4 0 0,7 2 1 16,-3-3-4-16,0 3 0 0,1 0 0 0</inkml:trace>
  <inkml:trace contextRef="#ctx0" brushRef="#br0" timeOffset="91049.48">23216 10855 2123 0,'0'0'0'0,"0"0"0"16,0 0 0-16,0 0 49 0,23-6 2 16,-12 6-2-16,5-5 1 0,1 2-33 0,-1 0 0 0,3-1 0 15,1-2 1-15,-1 0 46 0,-2 4 1 0,-1-3 0 16</inkml:trace>
  <inkml:trace contextRef="#ctx0" brushRef="#br0" timeOffset="91605.86">24103 10481 1847 0,'0'0'0'0,"0"0"0"15,6-20 0-15,-8 12 56 0,-1 0 0 0,2 3 0 16,-3-3 0-16,0 0-39 0,-3 5 1 0,-1 3-1 15,-4 0 1-15,-6 3 50 0,0 2 2 0,1 6-1 16,-9 3 1-16,3 9-52 0,2 2 0 0,3 3 0 0,1 1 0 16,-1-1 25-16,2 1 2 0,0-1 0 15,2 4 0-15,1-5-29 0,4-2 1 0,1 5-2 0,1 0 2 16,1 2-11-16,0 0 1 0,2 1-2 0,6 3 2 16,0-2-3-16,-1-11 1 0,1 3-1 0,1 2 1 15,0-7 3-15,-1-7 1 0,1 0 0 0,5 1 0 16,-7-4-4-16,3-7 1 0,0 0-1 0</inkml:trace>
  <inkml:trace contextRef="#ctx0" brushRef="#br0" timeOffset="91848.29">23693 10812 2023 0,'0'0'0'0,"0"0"0"16,0 0 0-16,0 0 53 0,0 0 0 0,21-17 0 16,-13 14 1-16,0-1-37 0,-2 4 1 0,0 0-1 15,7 0 1-15,3 4 48 0,2-3 0 0,1-1 0 16,3 0 2-16,0 7-50 0,-3-4-1 0,1 0 1 16,-1-5 0-16,0 5 19 0,0 2 0 0,0 0 0 15,0-2 2-15,0-1-25 0,-1 4 2 0,-2-3 0 16</inkml:trace>
  <inkml:trace contextRef="#ctx0" brushRef="#br0" timeOffset="92148.75">24109 10885 1583 0,'-2'0'0'0,"1"0"0"0,-7 5 0 16,-3 3 37-16,1 0 0 0,2-4 0 0,0 1 1 15,2 1-23-15,4 2 0 0,-3 0 0 0,1 3 1 16,-1 0 45-16,3-3 2 0,4-3-1 0,1 3 1 15,2 2-46-15,1-3 1 0,-3 0 0 0,5-1 0 0,3 2 15 16,1-2 1-16,-3-6 0 0,2 2 0 16,2-2-19-16,-3-2 0 0,-1-4-1 0,6 0 1 15,-4-2-7-15,-3 0-1 0,-2 0 1 0,2-3 0 16,-5-2-3-16,0 4 0 0,-1-4 1 0,0 0-1 0,-4 2 2 0,0 2 0 16,-1 1 0-16,0-6 1 0,-2 4-4 15,-1 2 1-15,0 2-1 0,-1-4 2 0,1 2-1 0,-1 4 1 16,1-4-1-16,0 0 1 0,-1-2-3 0,4 4 2 15,0 3-1-15,-2 0 1 0,0 1-1 0,2 1 1 16,3 1-1-16,0-5 1 0,0 2-2 0,0 3 1 16,0 0-1-16</inkml:trace>
  <inkml:trace contextRef="#ctx0" brushRef="#br0" timeOffset="92408.35">24439 10420 1859 0,'0'0'0'0,"0"0"0"0,0 0 0 16,0 0 48-16,-8 20 0 0,3-7 1 15,-4 23 0-15,-3 2-32 0,1 2 0 0,0-7 0 0,3 0-1 0,3-1 48 16,2-7 0-16,-2 4 0 0,1-1 1 0,2 1-47 15,2-2 0-15,0-2 0 0,2-4 0 0,2-6 18 16,3 1 0-16,1-1 0 0,3-4 1 0,0-2-22 16,-1-3 0-16,2-1 0 0,0-8 1 0,0 1-10 15,-1 2 2-15,1-1 0 0</inkml:trace>
  <inkml:trace contextRef="#ctx0" brushRef="#br0" timeOffset="92832.03">24662 10766 1947 0,'0'0'0'16,"0"0"0"-16,0 0 0 0,-17 5 49 0,4-2 1 16,0 4 0-16,-1-1 0 0,-1 2-33 0,1 0 0 15,-2 1 0-15,3-1 1 0,2 0 45 0,3 2 1 0,3 1-1 16,1 0 1-16,-1-2-46 0,2 2 0 16,3 0 0-16,0 0 0 0,-2 1 20 0,4-3 2 0,2-3-2 15,3 2 1-15,-1 2-24 0,-1-2 0 0,1-5 1 16,5 0 0-16,1-1-9 0,-3-4-1 0,1-1 1 15,6-11 0-15,1-4-3 0,1 1 1 0,-1-1-1 16,-1-4 2-16,0 2-3 0,-3 1 2 0,-2-2-1 16,0-4 1-16,0 4-2 0,-1 1 0 0,0-1 1 0,-1 0-1 15,2 2 2-15,-1 2-1 0,-4-2 1 0,-1-2 0 16,-2 1-1-16,-1 2-1 0,-1-2 0 0,1-7 2 16,-2 5-3-16,-2 1 1 0,1 1 1 0,-2-4-1 0,-2 3-1 15,-2 1 1-15,1-1-1 0,0-1 1 16,2 1 3-16,3 7 1 0,-2-3-2 0,-1 6 2 0,3 3-3 15,1 3 1-15,0 5-1 0,-2 0 1 0,2 1 2 16,0-1-1-16,0 0 1 0,-1 12 1 0,-1 2-4 16,2 3 1-16,0 2-1 0,0 29 2 0,0 6-1 15,0-2-1-15,0-6 1 0,3-2 0 0,0-3-2 16,1-3 1-16,0 0-1 0,3-1 2 0,1-3-2 16,-3-2 2-16,3-2-2 0,4-3 1 0,3-3-1 0,-3-4 0 15,3-1 0-15</inkml:trace>
  <inkml:trace contextRef="#ctx0" brushRef="#br0" timeOffset="97580.84">26017 12821 979 0,'0'0'0'0,"0"0"0"0,0 0 0 0,5-15 130 16,-4 11 1-16,1 3-1 0,-2 1 1 16,0-3-118-16,0 1 2 0,0 0-1 0,0 2 0 0,0 0 60 0,0 0 0 15,0 0 0-15,0 0 0 0,0 0-56 16,0 0 0-16,0 0 0 0,-3 8 0 0,-4 8 16 15,-2 8 0-15,-4 4-1 0,-8 15 1 0,2-3-20 16,2-5 1-16,-7-2 0 0,1 0-1 0,3-4 1 0,2-9-1 16,2 1 1-16,2-4 0 0,1 2-8 15,2-1 2-15,1-4 0 0,4-5 0 0,0 1-2 0,-1-1 0 16,1 1 0-16,1-5-1 0,2 1-1 0,3-3-1 16,0 0 1-16,-2-3 0 0,2 0 0 0,0 0-1 0,0 0 1 15</inkml:trace>
  <inkml:trace contextRef="#ctx0" brushRef="#br0" timeOffset="98058.11">26017 12783 1143 0,'0'0'0'0,"0"0"0"0,0 0 0 0,0 0 31 0,0 0 1 15,0 0-1-15,0 0 2 0,-10-15-20 0,10 13 2 16,0 0-1-16,0 1 1 0,0 1 9 0,0 0-1 16,0 0 1-16,0 0-1 0,0 0-11 0,0 0 0 15,0 0 0-15,0 0 1 0,0 0 0 0,0 0 1 16,0 0-1-16,0 0 0 0,0 0-5 0,0 0 0 0,0 0 0 16,2 0 1-16,3 0-5 0,1 0 2 0,0 0 0 15,15 0-1-15,8-2-1 0,-1-1 0 0,1 1 0 16,1 2 0-16,-1-3-2 0,-3-1 2 0,1-1-2 15,1 5 1-15,0-3-1 0,-3-4 1 0,1 1-1 16,-1 4 0-16,1-1-1 0,-6-3 0 0,-2 4 1 16,-1 4 0-16,-1-4-1 0,-1-1 0 0,-6 0 0 15,-1 5 0-15,0-4-1 0,-3 0 1 0,-4 2 1 16,4 0-1-16,-3 0-1 0,-1 0 1 0,-1 0 0 16</inkml:trace>
  <inkml:trace contextRef="#ctx0" brushRef="#br0" timeOffset="98733.97">26540 12682 1168 0,'0'0'0'0,"0"0"0"0,0 0 0 0,0 0 59 15,0 0 2-15,0 0-1 0,0 0 1 16,0 0-44-16,0 0 1 0,0 0 0 0,0 0 0 0,0 0 57 15,0 0 1-15,0 0 0 0,-2 21 1 0,10-1-59 16,2 1 0-16,-1 1 0 0,5 2 0 0,2 1 26 0,0-1 3 16,0-4-1-16,3 3 0 0,2-1-31 15,-3-2 2-15,-2 4 0 0,1-5 0 0,-1 0-11 0,-2-5 2 16,-1 1-1-16,0 2 1 0,0-4-4 0,-2-2 2 16,0 0-2-16,-1 1 2 0,-1 0 4 0,-3-5 1 15,-1 0 1-15,2-2-1 0,-4-2-4 0,-2-2 0 16,3 1 0-16,-1 1 1 0,0-3 0 0,-1-2 0 0,-1 1 0 15</inkml:trace>
  <inkml:trace contextRef="#ctx0" brushRef="#br0" timeOffset="99515.25">26882 13138 1192 0,'0'0'0'0,"0"0"0"0,0 2 0 15,0-2 36-15,0-2 0 0,0-1 0 0,0 3 0 16,0 1-21-16,0 1 0 0,0 0 0 0,0-2 1 0,0 0 8 15,0 0 2-15,0 0 0 0,0 0 0 16,0 0-14-16,0 0 0 0,0 0 1 0,-1 1 0 0,1 1-5 16,0-1 1-16,-2 1-1 0,-1 1 1 0,-2 3-3 15,-1 2-1-15,-1 2 1 0,-9 15-1 0,-1 8-1 0,3-6-1 16,1-4 0-16,2-3 1 0,0 2-2 16,-1-1 0-16,1-4 1 0,2 4 0 0,1-4-2 0,0-2 0 15,0-6 0-15,0 4 2 0,3-2-2 0,2-3 0 0,1-4 0 16,1 3 0-16,-1-2-1 0,0-2 0 15,2-3 0-15,2 3 0 0,0-2 0 0,-2 1 0 0,0 0 0 16,0-1 0-16,0 1-1 0,0-1 1 0,0 1 0 16</inkml:trace>
  <inkml:trace contextRef="#ctx0" brushRef="#br0" timeOffset="100298.71">25802 13269 803 0,'0'0'0'0,"0"0"0"0,0 0 0 0,0 0 13 15,0 0 1-15,0 0-1 0,0 0 1 0,0 0-6 16,0 0 0-16,0 0-1 0,0 0 2 0,0 0 16 0,0 0 1 16,0 0 0-16,0 0 0 0,0 0-14 15,0 0 0-15,0 0 1 0,0 0 0 0,0 0 8 0,0 0 2 16,0 0-1-16,0 0 1 0,0 0-12 0,0 0 0 16,0 0 0-16,8 23 2 0,-2-8-9 0,-1 4 2 15,-2 0-1-15,10 8 1 0,4-3-3 0,-1-5 2 16,-1 0-2-16,-1 6 2 0,0-6 0 0,1-3 2 15,1 3 0-15,1 3 0 0,2-9-3 0,-1 0 0 16,-4 1 1-16,0 0-1 0,-1-4 5 0,-3-1 2 0,-2 1-2 16,3-1 1-16,-3 1-5 0,-3-1 2 0,-1-4 0 15,1-3-1-15,-3-1 18 0,-1 1 0 0,1-1-1 16</inkml:trace>
  <inkml:trace contextRef="#ctx0" brushRef="#br0" timeOffset="100866.98">26157 13654 1231 0,'0'0'0'0,"0"0"0"16,0 0 0-16,0 0 34 0,0 0 1 0,0 0 0 16,18-11 1-16,-7 8-22 0,2 0 1 0,1 0 0 15,15-7 0-15,2 1 30 0,-2 1 1 0,1 0-1 16,2-2 1-16,0 4-30 0,-3 1 1 0,0 0-1 15,-1 2 1-15,-2-1 16 0,-6-1 1 0,1 2-1 0,0 3 1 16,-5-2-21-16,-3-3 2 0,1 2-1 16,0 5 1-16,-3-4-9 0,-3-1 0 0,0 0 0 0,-1 3 1 15,-1 0-3-15,-3 0 1 0,1-2-1 0,-3-1 1 16,1 0-1-16,-1 3 1 0,2 0-1 0,1 0 2 16,-3 0-3-16,-1 0 1 0,0 0-1 0,-1 1 1 15,-1 1 0-15,0 1-1 0,2-3 0 0,0 0 2 16,-3 2-3-16,0 1 2 0,0 0-2 0</inkml:trace>
  <inkml:trace contextRef="#ctx0" brushRef="#br0" timeOffset="108992.84">26654 13453 1356 0,'0'0'0'0,"0"0"0"15,0 0 0-15,0 0 28 0,0 0 1 0,0 0 1 16,0 0-1-16,-22 19-16 0,13-14 1 0,-1 0-1 0,-3 4 1 16,-4-1 28-16,-2-2 1 0,1 1 0 0,-3 1 0 15,-4 0-27-15,1-2 0 0,-2 0 0 0,-1 2 0 16,3-3 17-16,5-4-1 0,-1 3 1 16,0 0 0-16,6 3-20 0,4-6 2 0,1-1-1 0,-1 0 1 0,4 2-10 15,3-2 1-15,3 0 0 0,-2 0-1 16,2 0-1-16,0 0 0 0,0 0 1 0,3 0-1 0,2 0 3 15,2 0 1-15,-3-2-2 0,19-7 2 16,9-4-3-16,1 0 0 0,-1-1 1 0,-5 6 0 0,-2-1 0 16,-1-2 1-16,0-4 0 0,2 3 1 15,-6-1-4-15,-2-1 2 0,1-2-2 0,3-1 2 0,-2 1 4 0,-3 0 0 16,1-1 0-16,-1 1 1 0,-2 1-4 16,-4 4 0-16,-2 3-1 0,-2-6 1 0,-1 8 6 15,-3 1-1-15,-1 5 0 0,-2-3 2 0,0 1-6 0,0 1-1 16,0-1 1-16,0 2 0 0,0 0 2 15,0 0 1-15,0 0 0 0,-7 8 0 0,-4 8-4 0,-3 3-1 16,-4 0 1-16,-2 3 1 0,2-1 1 0,5-5 1 16,4-1 0-16,1 1 0 0,0-5-4 0,2-4 0 0,2-4 1 15,4 0 0-15,0 0 1 0,-1 0 0 16,-1-1 0-16,2-2-1 0,0 0-2 0,0 0 0 0,0 0 1 16,2-3 0-16,3-2 0 0,-1-1 1 0,-1 1 0 15,7-13 0-15,3-4-3 0,0 0 1 0,-4 2-1 16,1 1 2-16,1 6-2 0,0 3 2 0,-3-1-2 15,-2-1 2-15,1 2-3 0,-1 4 2 0,-1-1-2 16,-4 0 2-16,3-1 0 0,-1 4 1 0,-2 3-1 0,1-1 2 16,-2 1-3-16,0-1 0 0,0 2 1 0,-2 0-1 15,1 0 2-15,-1 2-1 0,1-1 1 0,-7 12-1 16,-3 9-1-16,-2 3 0 0,-2 1 1 0,-1-1-1 16,4-3 1-16,4-4 0 0,-2-2 1 15,1-1 0-15,1 0-3 0,1-6 1 0,3 1 0 0,4-6 0 0,-2 1 1 16,-1-2-1-16,1-3 1 0,4 2-1 15,-1-2 0-15,1 0-1 0,0 0 0 0,1-2 1 0,0-2 0 16,-2-1 1-16,1 2-1 0,14-21 2 16,5-8-3-16,-1 4 1 0,-4 2-1 0,-1 3 1 0,-3 4 1 0,-2 3-1 15,-2 0 1-15,0-3 0 0,0 5-1 16,-2 6-1-16,1 0 1 0,-6-8 0 0,2 5 1 0,-1 5-1 16,0 1 1-16,-2 0 0 0,-4 2-1 15,3 1-1-15,1 1 0 0,-2 1 2 0,-1 0-2 0,0 1 2 16,0 1-1-16,-7 6 1 0,-4 6-3 15,-1 4 1-15,0 1 1 0,-3-2-1 0,2 2 0 0,2-2 1 16,4-2-1-16,-3 0 1 0,1 1-1 0,1-1 0 0,3-3-1 16,1 1 2-16,2-2-2 0,2-3 0 0,0-5 0 15,0 0 2-15,1 0-2 0,2 1 0 0,2-8 1 16,3-2-1-16,3-3 1 0,-2-1 1 0,-1 2-1 16,11-17 1-16,1-2-1 0,-1 2 0 0,2 1 0 15,-1-2 1-15,1 7-2 0,-4 4 1 0,-3 0 0 16,0 3 0-16,-1-1-1 0,-2 2 0 0,0 0 1 15,-2 1-1-15,1 4 1 0,-6 1 1 0,-1 4-1 16,-1 1 0-16,1 0 0 0,0 0-1 0,-2 0 0 0,-4 3 1 16,-4 2 1-16,-1-1 0 0,-2 4 0 0,-11 5 0 15,-1 8-2-15,2-1 2 0,6 1-1 0,1-2 1 16,-2 3-1-16,3-2 1 0,-1-1 1 0,1 0-1 16,2 2 0-16,1-2-1 0,-1-3 0 0,2 0 1 0,1 0-1 15,1-10 2-15,-1 0-2 0,4 2 2 16,4-3-3-16,2-7 1 0,0 1 1 0,2-1-1 0,1-4 0 15,0-1 1-15,0 1-1 0,8-14 0 0,5-9 0 16,0 1 0-16,-1 2-1 0,-1-2 2 0,0 6-2 16,1 4 0-16,1 1 0 0,0-4 2 0,-4 2-3 15,-2 5 1-15,0 1 0 0,1 1 1 0,-2 0-2 16,-2 3 1-16,-3 1 0 0,0 2 0 0,-3 1 0 16,-1 3-1-16,-3 2 0 0,-3 2 1 0,-2 1-1 0,1 2 0 15,4 0 0-15,-8 10 2 0,-8 9-2 0,-2-2 0 16,0 2 0-16,9-10 0 0,-1 5 0 0,0 0 0 15,-1 5 0-15,-1 3 1 0,-1 0-2 0,2-3 1 16,-2 1 0-16,2-1 0 0,-1-7-1 0,4-1 1 16,-3 0-1-16,6-3 1 0,2-6-1 0,1 0 1 0,2-1-1 15,3-6 1-15,0 2-1 0,0-2 0 0,0 0 0 16,0 0 2-16,1-2-2 0,1 2 0 0,-1-3 0 16,25-30 1-16,-2 3-1 0,-3 1 0 0,-1-1 0 15,3-3 1-15,-4 7-1 0,-7 6 0 0,4-5 0 16,0 4 1-16,-3 2-1 0,0 3 0 0,-2 0 0 15,-5 7 1-15,-1-1-1 0,-2 2 0 0,2 0 0 16,-5 5 1-16,2-1-1 0,-1 0 0 0,-1 1 0 16,0 2 1-16,0-1-1 0,0 0 0 0,0 1 0 0,-3 4 1 15,-6 2-1-15,-1 1 0 0,-1 2 0 0,-29 24 2 16,7 1-2-16,2-3 0 0,1 2 0 0,4 3 1 16,4-5-1-16,0-5 0 0,1-1 0 0,2-1 1 0,3-5-1 15,3-4 0-15,1-1 0 0,7-7 1 16,0-1-1-16,2 0 0 0,1-4 0 0,2-1 1 15,0 0-1-15,0 0 0 0,0 0 0 0,10-14 0 0,1-3 0 16,2-1 0-16,1-6 0 0,21-28 0 16,-5 9 0-16,-4 7 0 0,-1 1 0 0,1 7 0 0,-5-1 0 0,-2 4 0 15,0-1 0-15,-5 7 0 0,-3 0 0 16,-1 4 0-16,0-4 0 0,-4 4 0 0,-1 4 0 0,-1 0 0 16,0 0 0-16,-4 8 0 0,0 0 0 0,0 1 0 15,0 1 0-15,0 1 0 0,-2 1-1 0,0 1 1 16,-1 1 0-16,-21 25 0 0,0-1-1 0,2 0 1 15,0 2 0-15,-13 14 0 0,6-5-1 0,4-4 1 0,-1-2 0 16,2 1 0-16,5-6-1 0,3-3 1 16,0-2 0-16,10-11 0 0,1-3-2 0,0-2 2 15,2-1 0-15,1-3 0 0,1-1-1 0,1 3 1 16,0-4 0-16,0 0 0 0,1 0-1 0,1-4 1 0,0 3 0 16,23-39 0-16,2 7-1 0,-1-2 1 15,-1 2 0-15,7-4 0 0,-6 1-1 0,-4 4 1 0,-1 4 0 16,-2 6 0-16,-7 0-1 0,1 1 1 0,-2 0 0 15,-7 13 0-15,-1 1 0 0,0-1 0 0,-1 1 0 16,-2 6 0-16,0-1 0 0,0 1 0 0,0-1 0 16,-2 4 0-16,-1-1 0 0,0 2 0 0,-2 0 0 15,-30 32 0-15,-2 0 0 0,7-3 0 0,1 1 0 16,-4 7 0-16,4-2 0 0,3-5 0 0,1 2 0 0,1-2 0 16,2-5 0-16,3-5 0 0,1 0 0 0,12-13 0 15,-1-2 0-15,1 0 0 0,1-2 0 0,4-4 1 16,1-1-1-16,0 1 0 0,0-1 0 0,0-1 1 0,0 0-1 15,0 0 0-15,0 0 0 0,22-39 1 16,0 2-1-16,1 3 0 0,2-3 0 0,13-9 1 0,-4 7-1 16,-2 1 0-16,-1 0 0 0,1 1 1 15,-6 1-1-15,-4 3 0 0,0-1 0 0,-1-1 2 0,-10 9-2 16,-1 3 0-16,0 6 0 0,-7 1 1 0,0 7-1 16,-2 1 0-16,-2 5 0 0,1 3 1 0,-2 0-1 0,1 0 0 15,1 1 0-15,-26 31 1 0,2-1-1 0,-1-2 0 16,-4 3 0-16,-1 10 1 0,-2-4-1 0,3-3 0 15,1 2 0-15,2-3 0 0,4 4 0 0,-1-3 0 16,0 2 0-16,2-1 0 0,0-4 0 0,4-4 0 16,1-2 0-16,3-1 0 0,3-11 0 0,2-3 0 15,4-1 0-15,4-9 0 0,0 1 0 0,0 0 0 0,0-1 0 16,0-1 0-16,1-1 0 0,1-3 0 0,1 1 0 16,35-54 0-16,-3 10 0 0,-3 4 0 15,0 0 0-15,3 5 0 0,-3-1 0 0,-2 2 0 0,-1 2 0 16,0 2 0-16,-6 0 0 0,-2 1 0 0,-2 2 0 15,-4 0 0-15,-4 11 0 0,-5 0 0 0,-3 3 0 16,-1 10 0-16,0 1 0 0,-2 2 0 0,-2 0 0 16,-3 9 0-16,-4 5 0 0,-1 3 0 0,-4 4 0 15,-28 31 0-15,4-3 0 0,3-2 0 0,2 4 0 16,1-6 0-16,0 6 0 0,3-5 0 0,4 3 0 16,1 0 0-16,1-8 0 0,4-5 0 0,0-2 0 0,5 1 0 15,1-11 0-15,2-5 0 0,3-2 0 16,5-9 0-16,1-1 0 0,0-1 0 0,1 1 0 0,1-4 0 15,0 0 0-15,0 0 0 0,0 0 0 0,11-15 0 16,2 0 0-16,0-6 0 0,1-3 0 0,15-25 0 16,-1 6 0-16,-2 5 0 0,-2-1 0 0,0-2 0 0,0 7 0 15,-1 4 0-15,3 2 0 0,-1-1 0 16,-1-1 0-16,-6 5 0 0,-1 0 0 0,-2 1 0 0,-6 2 0 16,-1 4 0-16,-5 4 0 0,-1 9 0 0,-2 0 0 15,0 2 0-15,0 2 0 0,-3 4 0 0,-2 3 0 0,-3 2 0 16,-1 3 0-16,-33 35 0 15,4-9 0-15,4-1 0 0,3 2 0 0,-1 0 0 0,3 0 0 16,3-2 0-16,1 2 0 0,3 0 0 0,1-6 0 0,2-3 0 16,-2-6 0-16,5 3 0 0,3-7 0 0,2-5 1 15,2-1-1-15,5-9 1 0,1 1-1 0,2-2 0 16,-1-1 0-16,2-2 1 0,0 0 1 0,0 0-1 16,0 0 0-16,8-10 0 0,0-1 0 0,0 0 0 15,3-6 0-15,21-34 0 0,-2 7 1 0,-1 3-1 0,0-1 0 16,-1 4 0-16,1 0 0 0,-2 2 0 0,2-2 0 15,1 0 0-15,-3 0 0 0,-4 3 2 0,-1 0-2 16,-5-1 1-16,-2 9-1 0,-6 3 0 0,-1 2 0 16,-6 13 2-16,1 1-2 0,-1 1 1 0,-4 4-1 15,0 3 1-15,1 0 0 0,-1 2-1 0,-3-1 0 16,-36 39 1-16,3-2-1 0,1-3 0 0,0 3 0 0,2 3 2 16,2-2-2-16,4-1 0 0,1 0 0 0,2-1 0 15,2-4 0-15,2-1 0 0,1-1 1 0,4-2-1 16,1-8 0-16,1-2 0 0,3-4 0 0,7-8 0 0,2-3 0 15,1 1 0-15,0-2 0 0,2-3 1 16,0 0-2-16,0 0 1 0,0 0 0 0,4-4 0 0,0-3 0 16,1 1 0-16,0-2 0 15,24-38 2-15,-5 8-2 0,-2 5 0 0,0 3 0 0,5-7 1 0,0 3-1 16,-3 0 2-16,-1 4-2 0,-1-6 1 16,-1 4-1-16,-2 4 0 0,-2-2 0 0,-4 3 2 0,0 6-1 15,-2 2 0-15,-3 2 0 0,-5 10 2 0,0 1-2 0,-1 1 0 16,-2 0 0-16,0 5 1 0,0 0-1 0,0 0 1 15,0 2-1-15,-16 20 2 0,0 2-2 16,-2 1 0-16,-1 2 1 0,-19 32-1 0,3-5 0 0,6-8 0 16,2-1 1-16,5-3-1 0,0-6-1 0,2-1 1 0,1-3-1 15,3-6 2-15,4-2-1 0,0-6 0 16,1-4 0-16,10-9 1 0,-1-1-2 0,1 0 1 0,-1-1-1 16,2-3 1-16,0 0-1 0,0 0 2 15,0 0-2-15,8-13 1 0,1-1-1 0,1-2 0 0,1-1 0 16,24-36 2-16,-6 11-2 0,-2 5 0 0,0 1 0 15,0 1 1-15,0 2-1 0,-1 1 0 0,-1 0 1 16,1-4-1-16,-4 3 0 0,-3 3 0 0,-1 3 0 16,-5 3 0-16,-1 5-1 0,-4 1 1 0,0 1 0 15,-6 14 1-15,-1-3-2 0,-1 1 1 0,0 2 0 16,-1 3 0-16,-1 0-1 0,1 0 1 0,-1 1 0 16,-31 32 0-16,-1 1-1 0,1 1 1 0,-4 3-1 15,-9 15 2-15,6 0-2 0,3-9 1 0,1 2-1 0,2 0 1 16,2-7-1-16,4-2 0 0,0-4 0 15,8-1 1-15,4-10-1 0,3-5 0 0,4-2 0 0,4-9 1 0,3 0-1 16,1-1 0-16,1-2 0 0,1-6 1 16,2 1-1-16,1-1 0 0,0-2 0 0,35-37 1 0,-6 7-1 15,-4 3 0-15,-1-1 0 0,1 1 0 16,-3 4 0-16,-1-1 0 0,1-1 0 0,-1-1 0 0,1-1 0 16,-2 2 0-16,-2-2 0 0,0-3 0 15,-1 5 0-15,-4 5 0 0,-1-2 0 0,-3-2 0 0,-2 7 0 0,-3 5 0 16,-1-2 0-16,-6 9 0 0,-1 4 0 0,-1 0 0 15,-3 1 0-15,0 3 0 0,-3 4 0 0,1 1 0 16,-2 2 0-16,-26 19 0 0,1 3 0 0,1 1 0 16,0 5 0-16,-3 7 0 0,3-4-1 0,2-2 1 15,0 0 0-15,-1-2 0 0,4 0-1 0,2-4 1 16,-1-1 0-16,4-2 0 0,3 1-1 0,3-6 1 16,3-4-1-16,5-6 1 0,3-2-1 0,2-2 1 0,0-1-1 15,3-5 1-15,0 0-2 0,0 0 2 0,0 0-1 16,6-7 1-16,4 1-1 0,1-3 1 0,0-3-1 15,26-18 1-15,-5 0-1 0,-3 2 0 0,-2-1 0 16,0-1 1-16,-5 2-1 0,-1-2-1 0,-1-2 1 16,4-3 1-16,-3 2-1 0,-2 6 0 0,-1-3 0 15,-4 1 1-15,-3 7-1 0,-3 3 0 0,-1 3 0 16,-6 7 1-16,1 3-2 0,-2 1 2 0,-2 2-1 0,1 3 1 16,-3 3-1-16,0-2 1 0,-1 4-1 0,-33 39 1 15,4 1-1-15,1-2 1 0,-2-4 0 0,1 5 0 0,-1-6-1 16,2-3 1-16,-1 2 0 0,4-9 0 0,4 4 0 15,4-5 0-15,1-3 0 0,4-5 0 0,4 0 0 16,0-4 0-16,1-2 0 0,5-7 0 0,2-1 0 16,1 0 0-16,2-4 0 0,2-1 0 0,0 0 0 15,0 0 0-15,0 0 0 0,10-11 0 0,-1 0 0 16,2-1 0-16,2-3 0 0,14-16 0 0,0 2 0 16,-3 2 0-16,2 0 0 0,-1 2 0 0,-4 0 0 15,-2 3 0-15,-2-2 0 0,1 0 0 0,-5 2 0 0,-4 1 0 16,1-1 0-16,-2 5 0 0,-5 4 0 0,0 0 0 15,0 1 0-15,-3 7 0 0,0 2 0 0,0 0 0 16,0 1 0-16,0 2 0 0,0 0 0 0,-1 0 0 16,-1 2 0-16,-25 29 0 0,0-4 0 0,2 0 0 15,-1 3 0-15,-4 5 0 0,4-6 0 0,4-4 0 16,0-1 0-16,1-4 0 0,5 1 0 0,2-4 0 0,-1-1 0 16,9-8 0-16,0 0 0 0,-1-3 0 15,4 1 0-15,1-4 0 0,1-1 0 0,-1-1 0 0,2 2 0 16,0-2 0-16,0 0 0 0,0 0 0 0,0 0 0 15,10-8 0-15,3 0 0 0,-1-5 0 0,1 1 0 16,24-19 0-16,-4 1 0 0,-6 5 0 0,-1 0 0 16,-1 3 0-16,-6-2 0 0,-3 2 0 0,-3 1 0 15,-5 5 0-15,0 4 0 0,-3-1 0 0,-2 5 0 0,-1 2 1 16,-1 4-1-16,-1-1 0 0,0 0 0 0,0 3 1 16,0 0-1-16,0 0 0 0,0 0 0 0,-11 8 1 15,-2 3-1-15,-1 0 0 0,0 1 0 0,-20 19 1 16,7-8-1-16,5-2 0 0,1-1 0 0,7-4 1 15,1-3-1-15,2 0 0 0,0-1 0 0,3-7 2 0,1 1-2 16,2-1 1-16,1 0-1 0,2-4 1 16,0 1-1-16,1 1 0 0,-1-3 0 0,1 2 1 15,1-2-1-15,0 0 1 0,0 0 0 0,0 0 0 16,0 0-1-16,0 0 1 0,0 0-1 0,11-10 2 0,0-4-2 16,0 1 1-16,0-1-1 0,20-19 1 15,-6 1-1-15,-6 5 1 0,-3 2-1 0,0 0 1 0,-5 4-1 0,-3 4 1 16,-1 1-1-16,-6 11 1 0,1 2-1 15,-1 0 1-15,-1 0-1 0,0 3 2 0,0 0-2 16,0 0 0-16,0 0 0 0,-3 1 1 0,-2 1-1 0,1 1 0 16,-1 0 0-16,-8 5 1 0,0 1-1 0,2 1 0 15,0-2 0-15,1-2 1 0,2 1-1 16,1-1 0-16,0-1 0 0,4-4 1 0,0 1-1 0,1-1 0 16,1 3 0-16,1-4 1 0,0 0-1 0,0 0 0 15,0 0 0-15,1-4 1 0,2 1-1 0,1 0 0 16,-1 0 0-16,8-10 1 0,-2 4-1 0,1-2 0 15,0 0 0-15,-1-2 1 0,-1 2-1 0,-2 1 0 0,1 2 0 16,-4 0 0-16,0 2 0 0,0 1 0 0,1 1 0 16,-4 2 0-16,0 0 0 0,0 1 0 0,0 1 0 15,0 0 2-15,0 0-2 0,-2 0 0 0,0 0 0 16,-4 3 1-16,0 3-1 0,-1 1 0 0,1-1 0 16,-2 2 1-16,0 0-1 0,0 0 0 0,2 0 0 0,1-4 1 15,2 1-1-15,-1 0 0 0,1-2 0 0,2-1 1 16,-1-1-1-16,1 2 0 0,-1-3 0 0,2 0 1 15,0 0-1-15,0 0 0 0,0 0 0 0,2 0 1 16,-1-3-1-16,2 2 0 0,0-2 0 0,7-5 1 0,-2 0-1 16,0 0 0-16,0 0 0 0,0 2 2 0,0-1-2 15,0 2 0-15,-2-2 0 0,1 2 1 0,-1 0-1 16,0 2 0-16,1-3 0 0,-1 2 0 0,0 1 0 16,1 0 0-16,-2 0 0 0,1 0 0 0,0 0 0 15,1-1 0-15,-1 1 0 0,4-3 0 16,1 1 0-16,-2 0 0 0,1-1 0 0,3 0 0 0,1-1 0 15,-1 1 0-15,0 1 0 0,-1-1 0 0,1 0 0 16,-2 1 0-16,0 0 0 0,-4 2 0 0,-1 1 0 0,1 1 0 16,-3 1 0-16,-2 0 0 0,0 0 0 0,-1 0 0 15,1 0 0-15,-1 0 0 0,1 0 0 0,-1 0 0 16,1 0 0-16,-2 0 0 0,0 0 0 0,0 0 0 16,0 0 0-16,0 0 0 0,-2 0 0 0,1 1 0 15,-1 1 0-15,-6 4 0 0,-1 1 0 0,-1-1 0 0,1 0 0 16,-1 1 0-16,-1-1 0 0,1 2 0 0,1-5 0 15,1 2 0-15,0-2 0 0,1 0 0 0,1 0 0 16,3-1 0-16,0-1 0 0,0-1 0 0,-1 0 0 16,3 0 0-16,-1 0 0 0,1 0 0 0,-1 0 0 15,0 0 0-15,1 0 0 0,-1 0 0 0,1 0 0 16,-1 0 1-16,0 0-1 0,1 0 0 0,-1 0 0 16,2 0 1-16,0 0-1 0,0 0 0 0,0 0 0 15,0 0 1-15,2 0-1 0,-1 0 0 0,1-1 0 16,3-2 1-16,0 0-1 0,-1-1 0 0,3 3 0 0,5-4 1 15,0 2-1-15,-1-3 0 0,0 1 0 0,-1 0 1 16,-1 2-1-16,-1 1 0 0,0-2 0 0,-5 2 2 16,0 0-2-16,1 1 0 0,-1-1 0 0,-2 2 1 0,1 0-1 15,0 0 0-15,-1 0 0 0,1 0 1 16,-1 0-1-16,1 0 0 0,0 0 0 0,-2 0 1 0,0 0-1 16,0 0 1-16,0 0-1 0,-2 2 1 15,-1-1-1-15,0 1 1 0,-1 0-1 0,-2 2 1 0,0 1-1 16,-1 0 2-16,1 0-2 0,-1 1 1 15,1-5-1-15,0 3 1 0,1-1-1 0,2-2 1 0,0 1-1 0,1 0 1 16,0-1-1-16,1-1 1 0,-1 0-1 0,1 0 0 16,-1 0 0-16,2 0 1 0,0 0-1 0,0 0 1 15,0 0-1-15,2-1 2 0,-1-1-2 16,2 0 1-16,1 1-1 0,7-4 1 0,1-1-1 0,1-1 1 16,0 1-1-16,6-2 1 0,2 0-1 0,-2 0 1 15,-2 2-1-15,3 0 1 0,-3-1-1 0,-1 3 1 16,-2-1-1-16,-4 3 2 0,-2 2-2 0,0-3 1 15,-2 1-1-15,-3 1 1 0,1 1-1 0,-1 0 1 16,0 0-1-16,-1 0 1 0,-1 0-1 0,1 0 1 0,-1 0-1 16,1 0 1-16,0 0-1 0,1 0 0 0,-3 0 0 15,1 0 1-15,1 0-1 0,0 0 0 0,-1 0 0 16,-1 0 1-16,0 0-1 0,0 0 0 16,0 0 0-16,0 0 2 0,0 0-2 0,0 0 0 0,0 0 0 15,0 0 1-15,0 0-1 0,0 0 0 0,0 0 0 16,0 0 0-16,0 0 0 0,0 0 0 0,0 0 0 15,0 0 0-15,0 0 0 0,0 0 0 0,0 0 0 16,0 0 0-16,0 0 0 0,0 0 0 0,-1 0 0 0,-1 1 0 16,-1 1 0-16,0 1 0 0,-1-3 0 15,-4 3 0-15,0-1 0 0,1 0 0 0,-1-1 0 0,-5 2 0 16,2 0 0-16,-1 1 0 0,3-1 0 0,-1-2 0 16,1 1 0-16,-1 0 0 0,2 1 0 0,2-2 0 0,0 1 0 15,-1-1 0-15,1 1 0 0,3 0 0 16,-1-1 0-16,1 1 0 0,0-1 0 0,0 1 0 0,1 0 0 15,1-1 0-15,-1-1 0 0,0 0 1 0,1 0-1 16,-1 0 0-16,1 0 0 0,1 0 1 0,0 0-1 16,0 0 0-16,0 0 0 0,1 0 1 15,1 0-1-15,-1 0 0 0,3 0 0 0,8 3 1 0,1-3-1 0,0 0 0 16,1 0 0-16,5 0 1 0,0-3-1 0,-1 2 0 16,0-3 0-16,-1 1 1 0,-1 0-1 0,-2 0 0 15,-1-2 0-15,-5 4 2 0,0-1-2 0,-2 0 0 0,1 1 0 16,-4 1 1-16,0 0-1 0,0 0 0 15,1 0 0-15,-1 0 1 0,-3 0-1 0,1 0 0 0,1 0 0 16,-2 0 1-16,0 0-1 0,0 0 0 0,0 0 0 16,0 0 0-16,0 0 0 0,0 0 0 0,0 0 0 15,0 0 0-15,0 0 0 0,0 0 0 0,0 0 0 16,-2 0 0-16,1 0 0 0,1 0 0 0,-3 0 0 16,1 0 0-16,0 0 0 0,1 0 0 0,-1 0 0 15,1 0 0-15,-1 0 0 0,0 0 0 0,1 0 0 16,-1 0 0-16,1 0 0 0,-1 0 0 0,0 0 0 15,1 0 0-15,-1 0 0 0,1 0 0 0,-1 0 0 0,0 0 0 16,1 0 0-16,1 0 0 0,0 0 0 16,0 0 0-16,0 0 0 0,0 0 0 0,0 0 0 0,0 0 0 15,1 0 0-15,1 1 0 0,0 1 0 0,4 6 1 16,0 0-1-16,1 1 0 0,1-1 0 0,3 5 1 16,0 0-1-16,0-1 0 0,0 1 0 0,2 0 1 0,0-1-1 15,0-1 0-15,-2 0 0 0,-2-1 0 0,-1 1 0 16,2-5 0-16,-1 1 0 0,-2-3 1 15,-1 1-1-15,-1 1 0 0,0-4 0 0,-4 0 2 0,1-1-2 16,0 1 0-16,-1-1 0 0,1 1 1 0,-1 0-1 16,1-1 0-16,0-1 0 0,-1 0 1 0,1 0-1 0,-2 0 0 15,0 0 0-15,0 0 1 0,0 0-1 16,0 0 0-16,0 0 0 0,0-1 1 0,0-1-1 0,0 0 0 16,0 1 0-16,-2-1 1 0,1 1-1 15,-1-3 0-15,0 1 0 0,-1-1 1 0,0-1-1 0,0 2 0 16,0-1 0-16,-4-3 1 0,1-1-1 0,-1 1 0 15,1 1 0-15,0 1 2 0,-1 0-2 0,4 1 0 0,-2 1 0 16,2 1 1-16,0 0-1 0,0 1 0 0,0-1 0 16,1 2 1-16,0 0-1 0,1 0 0 0,-1 0 0 15,1 0 1-15,-1 0-1 0,0 0 0 0,2 0 0 16,0 2 1-16,0 1-1 0,0 0 0 0,2 0 0 16,4 12 1-16,1-3-1 0,1 1 0 0,0 0 0 15,4 4 1-15,1-4-1 0,-2-1 1 0,2 3-1 16,-2-8 2-16,0 1-2 0,-1 0 1 0,0-1-1 15,-2-1 1-15,0-1-1 0,-1-1 1 0,0 0-1 16,-4-3 1-16,0 1-1 0,0-1 1 0,1 1-1 0,-3 0 1 16,1-1-1-16,-1 1 0 0,1-1 0 0,0 1 1 15,-1-2-1-15,1 0 0 0,-1 0 0 0,1 0 1 16,-2 0-1-16,0 0 0 0,0 0 0 0,0 0 0 0,0 0 0 16,0 0 0-16,0 0 0 0,-2 0 0 0,1-2 0 15,-1 1 0-15,1-1 0 0,-3 1 0 16,1-1 0-16,0-1 0 0,0 0 0 0,0-1 0 0,-1 1 0 15,1 0 0-15,0 2 0 0,0-1 0 16,0 0 0-16,0 1 0 0,-1-1 0 0,3 2 0 0,-1 0-1 0,1 0 1 16,-1 0 0-16,2 2 0 0,0-1-1 0,0 1 1 15,0 0 0-15,0 1 0 0,0 0-1 16,2 2 1-16,-1-4 0 0,2 7 0 0,1 0-1 0,-1 0 1 16,0-2 0-16,2 1 0 0,-1-1-1 0,1 0 1 15,0 1 0-15,-2-3 0 0,2 1-1 0,-2 0 1 0,0 1 0 16,-1-4 0-16,0-1-1 0,-1 1 1 15,1 0 0-15,-1-1 0 0,1 1-1 16,0-1 1-16,-1 1 0 0,1-1 0 0,-1 1-2 0,-1 0 2 16,0-1 0-16,0-1 0 0,0 0-1 0,0 0 1 0,0 0 0 15,0 0 0-15,0 0-1 0,0 0 1 16,0 0 0-16,0 0 0 0,0 0-1 0,0 0 1 0,0 0 0 16,0 0 0-16,0 0-1 0,0 0 1 0,0 0 0 15,0 0 0-15,0 0-1 0,0 0 1 0,0 0 0 16,0 0 0-16,0 0-1 0,0 0 1 0,0 0-1 0,0 0 1 15,0 0-2-15,0 0 2 0,0 0-1 16,0 0 1-16,0 0-1 0,0 0 1 0,0 0-1 0,0 2 1 16,0-1-1-16,-1 1 1 0,-1 0-1 0,-3 5 1 15,2 1-1-15,-2 0 0 0,1 0-1 0,-3 2 2 16,1 1-1-16,1-3 0 0,0 1 0 0,0-1 1 0,2 0-1 16,0 0 0-16,0 0 0 0,0-2 1 15,0-1-1-15,1-2-1 0,0 2 1 0,1-2 1 0,-1 0-1 16,1 0 1-16,-1 1-1 0,0-3 1 15,2 1-1-15,0-1 1 0,0 1-1 0,0-1 1 0,0 1-1 16,0 0 1-16,0-1-1 0,0 1 1 16,0-1-2-16,0 1 2 0,0 0-1 0,0-2 1 0,0 0-1 15,0 0 1-15,0 0-1 0,4-2 1 0,-1 0-1 16,-2 1 1-16,1-1-1 0,1-1 1 0,0 0-1 0,1 0 1 16,-3 0 0-16,1 1 0 0,-1 0-1 15,1 2 1-15,-1-3 0 0,-1 3 0 0,0 0-1 0,0 0 1 16,0 0 0-16,0 3 0 0,-1-3-2 0,-1 4 2 15,1-1 0-15,-4 9 0 0,2 1-2 0,-2 0 0 0,0-1 0 16,-1 6-1-16,-1-2 1 0,1-1 0 0,0-2 0 16,-1 0 1-16,3-2-2 0,-1 2 1 0,0-6 0 15,2 1 1-15,0-1-2 0,-1-1 2 0,1 0-1 16,2-2 1-16,-1-1-1 0,0 0-1 0,1-2 1 16,-1 3 1-16,1-4-1 0,1 1 1 0,0 1 0 15,0-1-1-15,0 1 0 0,0 0 1 0,0-1 0 16,0 1 0-16,0-1-1 0,0 1 1 0,0-1-1 15,0 1 1-15,0 0-1 0,0-1 1 0,0 1-1 16,0-1 1-16,0 1-2 0,0 1 2 0,0-3 0 0,0 2 0 16,0-1 0-16,0 1 0 0,0-1 0 0,0 1-1 15,0 0 1-15,0-1 0 0,0 1 0 0,0-1 0 16,0 1-1-16,0 0 1 0,0 1-1 16,0-3 1-16,0 0 0 0,0 0 0 0,0 0 0 0,0 0 0 15,0 0-1-15,0 0 0 0,0 0 0 0,0 0 1 16,0 0-1-16,0 0 1 0,0 0 0 0,0 0 0 0,0 0-2 15,0 0 2-15,0 0 0 0,0 0 0 16,0 1 0-16,-4 1 0 0,3-1 0 0,-1 1-1 0,1-2 1 16,-1 0 0-16,0 0 0 0,-5 2 0 0,0-1 0 15,-1 1 0-15,-1-1 0 0,-6 3-1 0,1-3 1 16,0 1 0-16,-1-1 0 0,-4 2 1 0,0-1-1 0,0 1 0 16,0-3 0-16,-2 2 1 0,2 1-1 15,1-1 1-15,-1 1-2 0,5 0 2 0,0-2-1 0,1 1 1 16,-2 0-1-16,4-1 1 0,2 1-1 0,-1-1 1 15,2 3-1-15,2-1 1 0,-1-3-1 0,1 1 1 0,1 1-1 16,2-2 1-16,1 0 0 0,1 0 0 16,-1 0 0-16,1 0 0 0,-1 0 0 0,1 0 0 15,-1 0 0-15,2 0 0 0,0 0 0 0,0 0 0 0,0 0 0 16,2 0 0-16,-1 0 0 0,1 0 0 0,-1 0 0 16,9-2 0-16,1 1 0 0,0 1 0 0,0-5 0 15,7 2 1-15,-2 0-1 0,-2-1 0 0,-1 1 0 16,-2 0 1-16,0 0-1 0,-1 0 0 0,-1 3 0 15,-7-2 1-15,1 2-1 0,0 0 0 0,0 0 0 16,-1 0 1-16,0 0-1 0,-1 0 0 0,1 0 0 16,-1 0 0-16,-1 0 0 0,0 0 0 0,0 0 0 0,0 0 0 15,-1 0 0-15,-1 0 0 0,1 0 0 16,-7 2 0-16,-2-2 0 0,1 1 0 0,-3 1 0 0,-4 1 0 16,2 0 0-16,0 0 0 0,-2 1 0 0,0-3 0 15,0 2 0-15,0 1 0 0,0-1 0 0,3 0 0 0,1 0 0 16,-1 0 0-16,2-1 0 0,1-1 0 0,2 1 0 15,0 0 0-15,2-1 0 0,3-1 0 0,-1 0 0 16,1 0 0-16,0 0 0 0,1 0 0 16,1 0 0-16,-1 0 0 0,1 0 0 0,-1 0 0 0,1 0 0 0,-1 0 0 15,0 0 0-15,2 0 0 0,0 0 0 16,0 0 0-16,0 0 0 0,0 0 0 0,0 0 0 16,0 0 0-16,0 0 0 0,0 0 1 0,0 0-1 15,0 0 0-15,0 0 0 0,0 0 1 0,0 0-1 0,0 0 2 16,0 0-1-16,0 0 0 0,0 0-1 15,0 0 1-15,0 0-1 0,0 0 1 0,0 0-1 0,0 0 1 16,0 0 0-16,0 0 0 0,0 0-1 0,0 0 2 16,0 0-1-16,-1 0 0 0,-1 0-1 0,1 0 1 15,-1 0 0-15,-1 0 0 0,0 0-1 0,-1 0 1 0,1-1-1 16,-5-1 1-16,0-1-1 0,0 0 2 0,0-1-2 16,-1 0 1-16,-1-1-1 0,1 0 1 0,-1 0-1 15,-1 1 1-15,0-1-1 0,0 2 1 0,-1-2 0 16,1 0 0-16,2 1-1 0,-1-1 1 0,1 0 1 15,2 2-1-15,1 0-1 0,-1 0 1 0,1-1 0 16,3 3 0-16,0-1-1 0,0 1 1 0,-1-1-1 16,3 2 1-16,-1 0-1 0,1 0 1 0,-1 0-1 0,0 0 1 15,1 0-1-15,-1 0 2 0,1 0-2 0,1 0 1 16,0 0-1-16,0 0 1 0,0 0-1 16,0 0 1-16,0 0-1 0,0 2 1 0,0-2-1 0,0 1 1 15,0 1 0-15,0-1 0 0,0 1 1 0,0 0 0 16,0 1-1-16,0-3 0 0,0 1 0 0,0-1 1 15,0 0 0-15,0 0 0 0,0 0 0 0,0 0 0 16,0 0-1-16,0 0 1 0,0 0-1 0,0 0 1 0,0 0 0 16,0 0 0-16,0 0 1 0,-2-1-1 15,0 1-1-15,1-3 1 0,-1 1-1 0,1-1 2 0,-1 0-2 16,0-1 1-16,1 1-1 0,-2 0 1 0,1-3-1 16,0 1 1-16,-1 2-1 0,-2-5 1 0,1 2-1 0,-1-4 0 15,2 4 0-15,0-2 2 0,-1 3-2 16,1-3 0-16,0 2 0 0,1 3 0 0,1 0 0 0,-1-1 1 15,1 1 0-15,1 2 0 0,0-1-1 0,0 0 0 16,0 1 0-16,0-1 1 0,0 1 0 0,0 1-1 16,0 0 0-16,0 0 0 0,0 0 0 15,0 0 0-15,0 0 0 0,0 0 0 0,0 0 1 0,0 0-1 16,0 0 0-16,0 0 1 0,0 0-1 0,0 0 0 0,0 0 0 16,0 0 0-16,0 0 1 0,0 0-1 0,0 0 0 15,0 0 0-15,0 0 0 0,0 0 0 0,0 0 0 16,0-3 0-16,0-1 1 0,0 1-1 0,0 0 0 15,-2-6 1-15,0 1-1 0,1 0 0 0,-2 0 0 16,-1-2 1-16,1 4-1 0,0-4 0 0,0 3 0 16,0-1 0-16,0 1 0 0,-1 1 0 0,1 0 0 0,2 2 1 15,-1 3-1-15,0-4 0 0,1 2 0 16,-1 0 1-16,1 0-1 0,-1 1 0 0,0 0 1 0,2 1-1 16,0-1 0-16,0 1 0 0,0-1 0 0,0 2 0 15,0 0 0-15,0 0 0 0,0 0 0 0,4 3 1 0,0 2-1 16,1 0 1-16,0 0-1 0,9 12 1 15,1-1-1-15,1-2 1 0,-4-1-1 0,3-1 1 0,-1-1-1 16,-1 1 0-16,1-3 0 0,-1 1 2 16,-2-3-2-16,0 0 0 0,0-2 0 0,-1-2 1 0,-1 0-1 15,-1 0 0-15,0 0 1 0,-1-1-1 16,-1-1 0-16,0 1 0 0,1 1 0 0,-2-3 0 0,-1 2 0 16,0-1 0-16,-1-1 1 0,0 2-1 0,0-2-1 15,0 0 1-15,1 0 0 0,-1 3 0 0,0-3-1 0,0 2 1 16,0-2-1-16,0 1 1 0,1-1-1 0,-1 0 1 15,0 0-1-15,-1 0 2 0,-1 0-2 0,1 0 0 16,-1 0 0-16,1 0 1 0,0 0-1 16,-1 0 0-16,1 0 0 0,-2 0 1 0,0 0-1 0,0 0 0 15,0 0 0-15,-2 0 0 0,1 0 0 0,-1 0 0 0,-1 0 0 16,-2 2 0-16,0-1 0 0,0 1 0 16,1-2 0-16,-1 0 0 0,0 0 0 0,2 0 0 0,0 0 0 15,0 0 0-15,-1 0 0 0,3 0 0 0,-1 0 0 16,2 0 0-16,0 0 0 0,0 0 0 0,0 0 0 15,3 0 0-15,1 0-1 0,-1 0 1 0,0 0 0 16,10 0 0-16,-1 0-1 0,1-2 1 0,0 1 0 16,6-1 0-16,-1 1-2 0,-2-1 2 0,0 2 0 15,-5 0 0-15,-2-3-1 0,-1 3 1 0,0 0 0 0,-5 0 0 16,1 0-1-16,-1 0 1 0,-2 0-1 0,-1 0 1 16,0 0-1-16,0 0 1 0,0 0 0 0,-1 3 0 15,-2-3-1-15,-1 2 0 0,1 1 0 0,-6 5 1 16,-1 0-2-16,0-4 2 0,1 1-1 0,1 0 1 15,0 0-1-15,2-1 1 0,-1 1-1 0,4-5 1 16,0 2-1-16,0-1 1 0,1 1-1 0,0-2 1 0,1 0-1 16,-1 0 1-16,1 0-1 15,1 0 1-15,0 0-2 0,0 0 2 0,0 0-1 0,4 0 1 0,1-2-1 16,2 1 1-16,-1-1-1 0,13-4 1 16,-1-1-1-16,-1 1 1 0,1-2-1 0,2 0 1 0,0-1-1 0,-4-1 1 15,-2 2 0-15,-5 2 0 0,1 0-1 0,-2 3 1 16,-2-4 0-16,-4 6 0 0,0-1-2 0,-1 0 2 15,1 1 0-15</inkml:trace>
  <inkml:trace contextRef="#ctx0" brushRef="#br0" timeOffset="111182.19">26514 11629 778 0,'0'0'0'0,"0"0"0"16,0 0 0-16,0 0 47 0,0 0 1 0,0 0-1 16,0 0 1-16,0 0-31 0,0 0 0 0,0 0-1 15,0 0 1-15,0 0 75 0,-17 3 0 0,13-3 0 16,3-1 0-16,1-2-75 0,0 1 1 0,0 2-1 16,-3 0 1-16,1 0 65 0,0 0 1 0,2 0-1 15,7-5 1-15,-2-4-67 0,1-1 1 0,0 4 0 0,4-2 0 16,1-3-17-16,-1 5 0 0,-4 2 0 15,-1 4 2-15,-2-3-2 0,-1 3 0 0,1 0 0 0,-3 3 0 0,1-3 20 16,-1 2 2-16,0 0-1 0,0 4 1 16,0 0-12-16,-1 1 0 0,1 1 0 0,-7 6 2 15,1 0 15-15,-2-1 0 0,-2-2 0 0,1-5 0 16,-2-1-16-16,0 0 2 0,-1 3-1 0,0-7 1 0,-1 2 7 16,2 0 0-16,-2-3 1 0,0-3 0 15,2 0-11-15,3 2 1 0,2-3-1 0,1 0 1 0,2-6 6 16,1 4 0-16,1 3 0 0,-1-4 0 0,0 1-8 0,2 3 0 15,0 0 0-15,0-5 0 0,5 0 7 16,2 5 1-16,-1-4-1 0,2 1 1 0,3 0-9 16,0 4 1-16,-1-1 0 0,1 0 0 0,0 1 3 0,-1 4-1 15,-1 1 0-15,2 0 2 0,1-1-6 0,-4 4-1 16,-2-1 1-16,0-2 0 0,1 2 5 0,-4-4 0 16,-2 2-1-16,1 2 2 0,0 1-6 0,-1-1 0 15,-1-2-1-15,-1-1 1 0,-1 1 3 0,0 0 2 16,1-1-1-16,-6 1 0 0,-2 0-5 0,-2 2 1 0,0-2 0 15,-9-4 0-15,1 1 2 0,3 1 0 0,4-1 0 16,2-5 0-16,4 1-3 0,1 2 0 0,2-3-1 16,0-1 1-16,-1 0 3 0,3 2 0 0,1 1 0 15,0-5 2-15,0-1-6 0,1 3 1 0,3 4 0 16,0-6 1-16,4 0 0 0,0 2-1 0,-1 3 1 16,1 1 1-16,3 2-3 0,0 2-1 0,-3-2 1 15,1 0 0-15,-1 1 0 0,-1 2 1 0,-2 1 0 16,1-3 1-16,0 2-4 0,-2 2 2 0,-1-3-2 0,-2 1 2 15,1 2 1-15,-1-1 1 0,1-1-2 0,-4 1 2 16,-1 0-3-16,0 1 0 0,0 1 0 0,-5-2 0 0,-2 0 1 16,2 1 1-16,2 0-1 0,-4-2 1 15,1-3-2-15,1 0-1 0,3 0 1 0,2 0-1 16,1 0 2-16,2 0-1 0,0 0 1 16,-1-3 1-16,1 0-3 0,0 1 1 0,0-1-1 0,0-2 1 0,0 0-1 15,0 2 1-15,0 3-1 0,0-3 2 16,1 2-3-16,3-3 0 0,-1 3 1 0,-2-2 0 0,3-1 0 15,0 3-1-15,-4-1 0 0,0 1 1 16,2-1-2-16,1 1 0 0,-1-1 0 0,-2 2 2 0,0 0-2 0,0 0 1 16,0 0 0-16,0 0 0 0,0 0-1 15,0 0 1-15,0 0-1 0,1 0 0 0,2 0 0 0,1 0 1 16,-3 0-1-16,1 0 0 0,-1 0-1 0,1 0 1 16,0 0-1-16,-2 0 2 0,0 0-2 0,0 0 1 15,0 0-1-15,0 0 1 0,0 0 0 0,0 0-1 16,0 0 0-16,0 2 1 0,0-1-1 0,0 1 0 0,0-1 0 15,1 6 1-15,2 4-1 0,1 3 0 16,-1 0 0-16,-3 8 0 0,0 2-1 16,-3-3 1-16,-1-5 0 0,1 1 0 0,2-1-1 0,-3-4 2 0,0 0-1 15,-3 2 0-15,1-2-1 0,0-4 1 0,-1-1 0 16,-1 2 0-16,-1-1-1 0,1-2 1 0,0 1-1 16,-5 1 1-16,-1 3-1 0,-1-6 2 0,-1-1-1 15,-4 3 0-15,0-6-1 0,3-2 1 0,-4-1 0 0,2 4 0 16,3-2-1-16,2-2 1 0,1-3 0 0,0 1 0 15,2 0-1-15,2 3 2 0,1-6-1 0,1-2 0 16,1-1-1-16,-1 3 1 0,3-3-1 0,-1-4 1 16,2-2-1-16,1 3 1 0,-1 2-1 0,3 2 1 15,0 1-1-15,0 1 1 0,2 4-1 0,1 0 2 16,0 3-2-16,-1-3 1 0,-1 3-1 0</inkml:trace>
  <inkml:trace contextRef="#ctx0" brushRef="#br0" timeOffset="112740.45">27558 12506 1293 0,'0'0'0'0,"0"0"0"0,0 0 0 15,0 0 145-15,0 0 1 0,0 0-1 16,0 0 1-16,0 0-135 0,0 0 1 0,-16 15 1 0,11-15-1 0,1 1 95 16,-1 2 0-16,-2-1 0 0,1-2 1 15,0 0-93-15,1 1 2 0,2-1-1 0,1 0 1 0,1 0 9 16,-1 0 0-16,0 0 0 15,1 0 1-15,1 0-14 0,0 0 0 0,0 0-1 0,0-3 2 0,1-1-3 16,4-1 1-16,0 2 0 0,0 1 0 0,1-1-5 16,-1 1 1-16,0 1-1 0,-1 1 1 0,3 1-3 0,-2 1 0 15,-2 1 1-15,0 0 0 16,-1 2-3-16,-1 0 1 0,1-2 0 0,-2 0 0 0,-2 0 0 16,1 0-1-16,-1 1 0 0,-3 2 1 0,0-1-2 15,-1-1 1-15,-2 1 0 0,-2 0 0 0,-2 0-1 0,1-4 0 16,1-2 1-16,0-1-1 0,1-4-1 15,1 1 1-15,3 2 1 0,2-7-1 0,0 1 1 0,0 2 1 16,1 1-1-16,4-5 0 0,-1 0 0 16,1 3 0-16,-1 2-1 0,4-5 1 0,3 1 3 0,-2 4 0 15,1 1-1-15,1-4 1 0,1 2-3 0,-1 6 2 16,-1-1-2-16,-1 2 2 0,0 0 0 0,-2 2 1 0,0-1-1 16,1 2 1-16,-2-1-3 0,-1 1 2 0,1 0-1 15,0 2 1-15,-1 3 1 0,-2-3-1 0,-2 1 1 16,-2 4 0-16,-3-3-2 0,1 3 0 0,-1-2 1 15,-4-3-1-15,-1-2 3 0,0 0 1 0,3-1 0 0,1-4 0 16,0 2-4-16,2-3 2 0,1 1-1 16,2-7 1-16,-1 1 1 0,3 1-1 0,1 1 1 0,1-7 0 15,3 1-3-15,-1 2 1 0,0 2-1 16,7-7 2-16,-1 2 0 0,-1 5 0 0,0 2 0 0,0-1 1 16,-2 1-3-16,-1 6 1 0,2 0-1 15,0 0 1-15,0 2 0 0,-2-1 1 0,-2 2-1 0,3 2 2 16,2 3-3-16,-1 1 0 0,-3-1 0 0,1 3 1 15,0 2-1-15,-2 0 1 0,-3-2-1 0,0-2 2 0,-2 2-3 16,-1-3 1-16,0 0-1 0,-3 5 2 0,-1-2 0 16,1 0 2-16,0-3 0 0,-4 0-1 0,0-3-1 15,1-2-1-15,1 0 1 0,2-1-1 0,2-1 2 16,1-1 1-16,0-1-2 0,-2-1 2 0,0 2-2 16,2-3-1-16,3 1 1 0,0-1-1 0,0-3 2 0,0 1-1 15,0 2 1-15,2-2 1 0,1 0-4 16,0 2 1-16,-1 0 1 0,1 0-1 0,2 1 0 0,0 2 0 0,-4 0 0 15,1-1 0-15,-1-1-2 16,1 2 2-16,1 0-1 0,2 2 1 0,1-1-2 0,-1 1 1 16,-5 1-1-16,2 0 2 0,1 0-2 0,0 1 0 0,-1-1 0 15,1 0 1-15,0 0-1 0,-1 0 1 0,-1 0 1 16,-1 2-1-16,0-3-1 0,0-1 1 16,0-1-1-16,0 2 1 0,0 1-1 0,0-1 2 0,0-2-2 15,0 1 1-15,0 1 0 0,0-2-1 0,0 0 0 16,-3 1 0-16,0 3 1 0,0-3 0 0,-2-1-1 15,-2 3 2-15,-5 4-2 0,-1-4 0 0,0 2 0 16,-1-1 1-16,-4-1-1 0,1-3 0 0,-1-1 0 0,2-2 1 16,4 0-2-16,0-5 1 0,0 0-1 15,-6-5 1-15,4 2-1 0,1 1 2 0,-1-1-2 0,-1-6 1 16,1 4-1-16,1 2 0 0,1-1 0 0,-3-9 2 16,4 7-3-16,3 4 1 0,3-2 0 15,0-6 0-15,4 7-1 0,1 3 1 0,0-1 0 0,-2-1 0 0,2 4-1 16,3-2 1-16,2 5-1 0,5-7 2 15,1-6-2-15,2 4 1 0,-1-1-1 0</inkml:trace>
  <inkml:trace contextRef="#ctx0" brushRef="#br0" timeOffset="114472.95">27470 13925 1332 0,'0'0'0'0,"0"0"0"0,0 0 0 15,0 0 134-15,0 0 1 0,0 0 0 0,0 0-1 0,0 0-120 16,0 0-1-16,0 0 1 0,0 0-1 0,0 0 73 0,-15 14 1 16,15-12-1-16,0-2 2 0,-2-2-71 15,0-1 1-15,1 1 0 0,-1 2 0 0,2 0 17 0,0 0 2 16,0 0-1-16,0-3 1 0,0 0-22 0,0-5 1 15,0 2-2-15,3-2 2 0,4-3-4 0,-1 0 2 16,-1 3-1-16,1 3 1 0,1 0-6 0,-3 4-1 16,1-1 1-16,0 1 1 0,-2-1-3 0,-1 2 1 15,1 0-2-15,0 2 2 0,-1-1-3 0,-1 1 1 0,1-2-1 16,-1 3 1-16,1 0-2 0,-2 0 1 0,-2 0-1 16,-1 4 0-16,0 1 0 0,0 0 0 0,0-2-1 15,-4 0 2-15,-2 2-2 0,-1 0 0 0,1-3 0 16,-1 0 1-16,-1-2-2 0,0-3 1 0,1 0-1 15,4 0 1-15,3 0-1 0,-1-2 1 0,1-1-1 16,2-2 1-16,-1-1-1 0,2 1 0 0,2 2 0 16,1 0 2-16,0-2-2 0,-1-1 0 0,-1-1 0 15,6 0 0-15,1-3 0 0,0 2 0 0,-2 3 0 0,2 2 1 16,-2 2-1-16,-3-1 1 0,1 2-1 0,0 0 1 16,1 0-1-16,-2 2 1 0,-3-1-1 0,2 2 1 15,1-1 3-15,0 1 2 0,-1-1-1 0,0 4 1 16,-1 0-3-16,-1-1 1 0,-1 0-1 0,-1 1 1 15,-1 1 2-15,0-1 2 0,1-1 0 0,0-2 0 16,1-2-3-16,-2 1 0 0,-1 1-1 0,3 0 2 0,1-1 2 16,0-2 0-16,-2 0 0 0,2 0 0 15,0 0-4-15,0 0 2 0,0 0-1 0,0-2 0 0,0-1 2 0,0 0 0 16,0 1 0-16,2-1 0 0,3-3-4 16,-1 0 2-16,0 2 0 0,-1 3-1 0,-2-2 1 0,1-1-1 15,0 3 1-15,-1 1 1 0,-1 1-4 0,0-1 2 16,0 0-1-16,0 4 1 0,0-4-1 0,-1 1 1 15,-1 1-1-15,0 3 1 0,1 2-2 0,-2 1 0 16,-1-1 1-16,1-1 0 0,0 0-2 0,0 1 2 16,0-6-1-16,-2 1 0 0,2-2 0 0,1 0-1 0,2 1 0 15,0-1 2-15,-1-1-2 0,1-2 0 16,0 3 0-16,-2-3 1 0,0 1-2 0,1 0 1 0,-1 1-1 16,2-2 1-16,2-2-1 0,1 0 2 15,0-1-1-15,0 1 0 0,0-1-1 0,1-1 2 0,-3 3-2 16,4-1 1-16,1 2-1 0,-1 1 1 0,-2 1-1 15,1-1 2-15,-1 0-2 0,-2 2 0 0,3 0 0 16,-1 0 1-16,-2 0-1 0,1 0 0 0,-2 0 1 16,0 2-1-16,0 0 0 0,0-1 0 0,0-1 0 0,-2 0 0 15,1 2 0-15,-1-1 0 0,1 1 1 16,-3-1 0-16,1 3-1 0,0-4 0 0,0 1 0 16,-2 1 0-16,-1-2 0 0,1-2 1 0,0 1-1 0,2-4 1 15,0 3-1-15,0 1 0 0,1-1 0 0,2 1 2 16,0-1-2-16,-2 0 0 0,2 2 0 0,2 0 1 15,0-1-1-15,-2-2 0 0,0-1 1 0,0 3-1 0,0 1 0 16,0 0 0-16,0 0 0 16,0 1 0-16,1 1-1 0,2 0 1 0,0-1 0 0,-1 1 0 15,0 1-1-15,-1 0 2 0,1-1-1 0,-1 1 0 16,1 2-1-16,-2 1 1 0,0-3 0 0,-2 0 0 0,1 2-1 16,-1 0 0-16,-1 1 0 0,0 0 1 0,-2 1-1 15,0-4 0-15,-1-1 0 0,0 1 1 0,-1-2-1 16,1 1 0-16,-1-4 0 0,1 1 2 0,0-6-2 0,1 3 0 15,2-1 0-15,0-6 1 0,-4-5-1 0,1 0 0 16,3 0 0-16,3-7 1 0,0-3-1 0,0 2 0 0,0-2 0 16,1-5 1-16,4 3-1 0,3 7 0 15,2 1 0-15,-1-2 1 0,-1 3-1 0,0 3 0 16,2 2 0-16,4-1 1 0,0 4-1 0,-1 2 0 0,0 1 0 16,3 3 1-16,-2 0-1 0,-1 1 0 0,0-1 0 15,2 5 1-15,3 0-1 0,-4 0 2 0,1 1-2 16</inkml:trace>
  <inkml:trace contextRef="#ctx0" brushRef="#br0" timeOffset="115930.98">26221 14525 1897 0,'0'0'0'0,"0"0"0"16,0 0 0-16,-7-16 73 0,6 13 1 0,1 0-1 16,0-2 1-16,-2-1-56 0,2 1 0 0,0 2 0 15,0 0 0-15,0-1 32 0,0 3 2 0,0-1 0 16,0-1-1-16,2-2-34 0,1 2 0 0,0 0 0 16,2 1 1-16,1 2 6 0,1 2 2 0,-2-2-1 15,-1 0 1-15,3 3-14 0,-1 0 0 0,-1 1 1 16,0 2 0-16,-1 3-5 0,0 1 0 0,-3-2 0 15,-2 1 0-15,-3 1-3 0,1-2 1 0,0 0 0 0,-3 3-1 0,-4 0 0 16,1-2 0-16,1-2 1 16,-2 1-1-16,2 1-1 0,0-3 0 0,0-2 0 0,2-6 0 0,1 0 0 15,0 1-1-15,0-1 0 0,2-3 1 16,0-2-2-16,0 0 0 0,1 1 0 0,2-7 2 0,0-3-2 16,0 2 1-16,0 1 0 0,2-6 0 0,3 5-1 15,1 3 0-15,0-2 1 0,1 2-1 0,-4 3 1 16,0 4 2-16,0 2-1 0,4-3 1 0,1 1-3 15,-2 0 1-15,-1 3 1 0,0-1-1 0,-1 4 2 16,0-1 0-16,-3 1 1 0,4 3-1 0,1 0-1 16,-1-2 0-16,-2 1 0 0,0 3 0 0,2-1 4 0,0 0 1 15,-3 1-1-15,-2-1 1 0,-4 0-4 16,1 1 1-16,2-2 0 0,-3-1-1 0,1 3 4 0,0-3 1 16,-2-2 0-16,-1 0 1 0,0 1-6 0,1 0 2 15,0-2 0-15,0-2-1 0,-1-2 2 0,1 1 0 16,2 1 0-16,0-4 1 0,0-3-4 0,-1 2 1 15,3 2 0-15,-1 0-1 0,1-3 2 0,1 3 1 0,1 0-1 16,2 1 1-16,1 0-4 0,-3 1 2 0,1 1-2 16,1-2 2-16,0 1-1 0,0 2 2 0,0 0-1 15,2 3 0-15,3 2-1 0,-1 1-1 0,-4 1 1 16,2 2-1-16,3 1 1 0,-2-2-1 0,-3-2 1 16,-1 0 0-16,-1 1-1 0,1-3-1 0,-1-2 1 0,-1 1 0 15,0 0-1-15,-1-1 2 0,-1-2-1 16,1 0 1-16,1 3-3 0,0-1 1 0,0-2 1 0,-4 0-1 15,0 3 1-15,-1-3-1 0,2 0 0 16,0 0 1-16,-2 0-2 0,0 0 1 0,2 0 0 0,0 0 0 16,-1 0 0-16,3 0 2 0,1-5-2 0,0-1 2 15,-3-1-3-15,1 4 1 0,2 0 1 0,2-6-1 0,1-4 0 16,-2 0 2-16,1 2-1 0,4-6 1 16,4-2-3-16,0 3 1 0,1-2 1 0,1 4-1 0,4-5 2 15,0 0 0-15,0 2 1 0,0 4-1 0,3-1-1 16,2 0 0-16,1 1 0 0,5 4 0 0,-1-1 1 15,-5-1-1-15,-2 5 1 0,3 4-1 0,-4-1-1 0,-6 3 1 16,1 3-1-16,3 3 2 0,-2-1-2 16,-2 3 0-16,-1-2 1 0,0 7-1 0,-2-3-1 0,-2-3 1 15,-1 1-1-15,2 5 1 0,-3-4-1 0,0-2 1 16,-2-2-1-16</inkml:trace>
  <inkml:trace contextRef="#ctx0" brushRef="#br0" timeOffset="119047.2">25088 13931 1507 0,'0'0'0'0,"0"0"0"15,0 0 0-15,0 0 46 0,0 0 0 16,0 0 0-16,0 0 1 0,0 0-32 0,0 0 2 0,0 0 0 16,0 0 0-16,0 0 28 0,0 0 0 0,0 0 0 15,0 0 0-15,0 0-30 0,0 0 2 16,0 0 0-16,0 0 0 0,0 0 3 0,0 0 1 0,17-17 1 15,-10 11-1-15,0-2-10 0,3 0 0 0,-2 1 1 16,2 6-1-16,-2 1-4 0,-2 0 0 0,-1 0 1 16,-1 3 0-16,1-1-3 0,-2-1 0 0,-1 2 1 15,1 4-1-15,2-4-1 0,0 0 0 0,-2-1 0 16,-1 1 0-16,-2 0-2 0,-2 0 2 0,0-1-1 0,-1 1 0 16,0 3 0-16,-2-3-1 0,0 0 0 0,-7 1 0 15,-3-1 0-15,1 0 0 0,1 2 0 0,2-4 0 0,3-1-1 16,3-1 2-16,2-2-2 0,-2-1 1 15,1 3-1-15,0-2 0 0,4-1 0 0,2 0 2 0,1-4 1 16,0 0 1-16,1 2-1 0,0-2 2 16,8-7-3-16,0 3 0 0,-1 1 1 0,4 0 0 0,1 1 5 0,-4 5 0 15,0 2 0-15,-1 2 1 0,0 1-4 16,-6 0 1-16,-1 0-2 0,4 1 2 0,0 1 8 16,-3-1-1-16,-2 1 1 0,1 3-1 15,0-1-5-15,1 0 0 0,-2-3 0 0,-4 5 0 0,-1 2 9 0,-1 0 0 16,0-1 0-16,-4 4 0 0,-2 0-8 0,-2-2 0 15,0-2 0-15,-4 2 1 0,4-4 6 0,3-4 1 0,0 1 0 16,2 1 0-16,1-1-8 0,2-2 1 0,1-2-1 16,-1-1 0-16,1 0 4 0,1 1 1 0,-1-1-1 15,2-3 2-15,2-2-7 0,1 0 0 0,0 2 0 16,2-2 0-16,3-5 3 0,1 2 2 0,-1 5-2 16,2-2 2-16,1 0-6 0,-1 3-1 0,-4 3 1 15,-1 1 1-15,0-1 0 0,-2 2 1 0,-2 0-1 16,3 2 1-16,-1-1-4 0,-2-1 1 0,1 2-2 15,1 3 2-15,0 1 0 0,-1-1 1 0,-2-2 0 16,-2 2-1-16,-1 1-2 0,0 0 1 0,0-1-1 16,-5 3 1-16,-3 2-1 0,0-6 2 0,1 1 0 15,0 0 0-15,-1 0-3 0,0-2 1 0,2-2-1 16,2 1 2-16,4 1-2 0,0-3 2 0,0-3-2 16,-2 1 2-16,2 2-3 0,1 0 1 0,2-1-1 0,0-4 1 15,0 0 1-15,0 2-1 0,0 2 1 0,3-6 0 16,4-5-1-16,-1-1-1 0,-1 2 1 0,1-3 0 0,2-2-1 15,0 0 2-15,-3 3-1 0,0 2 1 16,-1 3-3-16,0 3 2 0,-3 2-1 0,2-1 0 0,1-1 1 0,-3 2-1 16,4 1 0-16,-2-1 2 0,5 0-3 15,0 1 1-15,-3-1 0 0,6-2 0 0,7 0 0 16,-3-1 2-16,-2 6-2 0,5 3 2 0,-1 0-3 0,-2-1 1 16,-1 4 1-16,3 2-1 0,-2 5 0 0,-1 1 1 15,2 2-1-15,-2 0 1 0,1-3-2 0,-2-2 1 16,-1 4-1-16,1 3 2 0,1-4-1 0,-6-3 1 15,-1 3-1-15,-2 2 0 0,1-1 0 0,-1-4-1 16,-2 1 0-16,-3 1 1 0,0 3 0 0,0 0-1 16,0-2 0-16,-3 6 0 0,3 4-1 0,3 0 2 0,-3-2-1 15,-3-3 0-15,3-5-1 0,0 1 2 16,-2-3-2-16</inkml:trace>
  <inkml:trace contextRef="#ctx0" brushRef="#br0" timeOffset="119798.47">25202 12318 363 0,'0'0'0'16,"0"0"0"-16,0 0 0 0,0 0 155 0,0 0 0 15,0 0 0-15</inkml:trace>
  <inkml:trace contextRef="#ctx0" brushRef="#br0" timeOffset="121030.94">25241 12318 627 0,'0'0'0'0,"0"0"0"15,0 0 0-15,0-2 65 0,0 1 1 0,-2-4-1 16,0 5 1-16,-1 0-48 0,0 0 0 0,1-2 0 15,1 1 0-15,-2-2 41 0,-1 1-1 0,3 0 0 16,-2 1 2-16,0-2-43 0,1 0 1 0,-1 1-1 16,3 0 1-16,0 1 21 0,-2-1-1 0,1-1 0 15,2-2 1-15,4-1-24 0,1 1 0 0,-1 2 1 16,5-2 0-16,2-4-8 0,1 1 0 0,-2 3-1 0,4-1 2 16,-3-1-3-16,-2 1 0 0,-2 0-1 15,0 3 1-15,-3 3 4 0,-2 0 0 0,-2 0 0 0,-1 0 1 16,0 0-4-16,0 0 0 0,0 0 0 0,0 1-1 15,0 1 6-15,0-1 0 0,0 1 0 0,-6 6 1 16,-5 3-7-16,-3 0 2 0,-2 2 0 0,-5-2 0 0,2-5 12 16,3-3 0-16,2-3 1 0,1 5-1 0,3 0-10 15,4-2 1-15,1-3 0 0,3 0 0 0,-1 2 21 16,3-2 0-16,0-2 1 0,-1-1 0 0,1 1-20 16,0 2 2-16,0 0-1 0,4-3 1 0,1-2 21 0,2 1 1 15,-1 0-1-15,12 0 1 0,5-4-23 16,-2-2 2-16,-3 4-1 0,-2 4 0 0,-4 1 18 15,-4-1 0-15,-1 2 1 0,-1 0 0 0,0 0-20 0,-2-3 1 16,-3 6 0-16,1-3-1 0,-2 2 16 0,0-2 1 16,0 0-1-16,0 1 1 0,0 1-17 0,-2-1-1 15,1 1 1-15,-6 3 0 0,-5 3 11 0,-3-4 0 16,-1 1 0-16,-4 6-1 0,-1-6-11 0,5-2-1 16,3 0 0-16,5 4 1 0,3-6 9 0,2-1 0 0,0 0 1 15,0 3-1-15,3-1-10 0,0-2 0 0,0 0-1 16,0 0 1-16,0 0 8 0,1 0-1 0,3 0 0 15,0 0 1-15,1 0-10 0,0-2 1 0,-5-1-1 16,5 0 2-16,1 2 2 0,0-1 2 0,-1 2-2 16,0 0 2-16,-2 0-7 0,-1 0 0 0,-1 0 0 15,3 2 0-15,-1-1 1 0,-2 1 1 0,1-2-1 16,-2 3 2-16,0 0-6 0,0-1 1 0,0-2 0 16,0 3 1-16,0-2 0 0,0 1-1 0,0-2 1 15,0 2 1-15,0 1-3 0,0-2 0 0,0-1-1 16,2 0 1-16,1 2-1 0,-2-1 1 0,-1 1 0 0,0-2 0 15,0 0-2-15,0 0 0 0,0 0 1 0,4 0-1 16,2-2 0-16,0-2-1 0,-1-1 0 0,3 2 2 16,2-2-3-16,-1 3 1 0,-2-1 1 0,-1 0-1 15,-3 2-1-15,-1-1 1 0,-1 2-1 0,1 0 1 16,-1 0-1-16,-1 0 1 0,0 0-1 0,0 0 0 0,0 0-1 16,0 0 0-16,0 0 1 0,-4 2 0 15,-4-1-1-15,-2 1 0 0,2-1 0 0,-3 1 0 0,-2-1-1 16,2 1 1-16,3-2 0 0,3 0 1 0,4 0-2 15,1 0 1-15,0 0 0 0,0-3 0 0,0 0-1 0,0 1 0 16,1-1 0-16,9-5 1 0,3-3-1 16,-1 1 0-16,-2 6 0 0,1-7 1 0,2 1-1 0,-4-1 0 15,-2 6 0-15,-1 2 0 0,-1 0 0 0,-2 1 0 16,-1 1 0-16,-1 1 0 0,1 1 0 0,-2-1 0 0,0 0 0 16,0 2 0-16,0 0 0 0,0-1 0 15,0 1 0-15,-5 7 0 0,-4 1 0 0,-3 2 0 0,1-1 0 16,-8 2 0-16,2-2 0 0,2-6 0 15,1 0 0-15,3 1 0 0,3-1 0 0,3-4 0 0,2-2 0 16,1 1 0-16,2-3 0 0,0 3 0 0,0 0 0 16,0-2 0-16,2-1 0 0,1 0 0 0,0 1 0 15,2-3 0-15,5-1 0 0,-1 1 0 0,1-3 0 16,2 0 0-16,3-1 0 0,-2 1 0 0,-5 3 0 0,-2 2 0 16,-3 0 0-16,-1 1 0 0,-1 1 0 0,2-1 0 15,1 2 0-15,-3 0 0 0,1 0 0 0,-2 0 0 16,0 0 0-16,0 0 0 0,0 0 0 0,0 0 0 15,0 0 0-15,0 0 0 0,0 0 0 0,0 0 1 0,0 0-1 16,0 0 0-16,0 0 0 0,0 0 1 0,0 0-1 16,0 2 0-16,-2-1 0 0,1 4 2 15,-3-3-2-15,1 1 0 0,0 2 0 0,1 1 1 0,2-1-1 16,0-2 0-16,-1-2 0 0,1 1 1 16,1 0-1-16,1 1 0 0,-2 0 0 0,0-3 1 0,0 0-1 15,0 0 0-15,0 0 0 0,0 0 1 0,0 0-1 16,0 0 0-16,0 0 0 0,0 0 1 0,0 0-1 15,0 0 0-15,0 0 0 0,0 0 1 0,0 0-1 16,0 0 0-16,0 0 0 0,0 0 1 0,0 0-1 0,0 0 0 16,0 0 0-16,2 3 0 0,-1 2 0 15,1 1 0-15,-1-3 0 0,3 7 0 0,-1-1 0 0,0 1 0 16,-1-1 0-16,1 4 0 0,-2-2 0 0,1 2 0 16,-2-1 0-16,2 1 0 0,-2 0 0 0,0-1 0 15,0 1 0-15,0 6 0 0,-2 2 0 0,0-2 0 0,-2 0 0 16,-1 4 0-16,-3-2 0 0,-2-2 0 0,-1-3 0 15,-3 0 0-15,-1-4 0 0,1-2 0 16,-3-2 0-16,-4 0 0 0,2 0 0 0,0-5 0 0,-4-3 0 16,3 3 2-16,-3-5-2 0,4 1 0 15,2-2 0-15</inkml:trace>
  <inkml:trace contextRef="#ctx0" brushRef="#br0" timeOffset="122316.73">25330 11811 1017 0,'0'0'0'0,"0"0"0"0,0 0 0 0,0 0 25 16,0 0 1-16,19-19 0 0,-8-8-1 0,7-1-12 15,-2-1-1-15,0 1 0 0,1-1 2 0,2 7 43 16,-1 5 0-16,-2 1 1 0,1-3-1 0,2 5-40 16,-1 4 1-16,1 4 0 0,2 1 0 0,-4 2 57 15,-2 0 0-15,1 1 0 0,3 4 0 0,-2-4-57 16,-4 2 0-16,-2 5 0 0,3-3 0 0,1 1-18 0,-4 0 1 15,-3-3-1-15,3 0 1 0,0 0-1 16,-1 0 2-16,-4 0-2 0,2 0 1 0,2 0 17 0,-4 0 0 16,-3 0-1-16,0 0 3 0,1 0-10 0,-4 0 0 15,1 0 0-15,-1 0 0 0,0 0 18 0,0 0 1 16,0 0-1-16,0 0 1 0,0 0-15 0,0 0-1 16,0 0 1-16,-1 0-1 0,-6-8 3 0,1 0 0 15,0 0-1-15,-4-3 1 0,-3-2-7 0,0 4 0 0,2 1 0 16,2-2 1-16,1 7 8 0,1-1 0 15,3 0 0-15,-1 0 1 0,-2-1-9 0,3 2 0 0,0 0 0 16,3-2 1-16,-2-3 5 0,0 5 2 0,1 0-1 16,2 1 1-16,2-1-9 0,-1 0 1 0,-1 1 0 15,2 0 0-15,2 1 5 0,1 1 1 0,-2 0-2 16,9 5 2-16,7 1-7 0,0 2 0 0,-2-3 0 16,4 1 0-16,-3-3 4 0,-4-1 1 0,-1-2-1 15,6 3 1-15,-2-2-6 0,-4-1-1 0,0 2 1 0,0 0 1 16,-2-1 0-16,-3-1 1 0,0 0 0 15,-2 3 1-15,-1-3-6 0,-2 0 2 0,-1 0 0 0,-1 4-1 16,-1-3 2-16,-1 2 0 0,-1-3 0 0,-3 8 0 16,-3 5-4-16,-1-2 2 0,-1 6 0 0,-7 1-1 15,-2 6 1-15,3-5 0 0,4 0 1 0,3-4 0 16,-1 3-3-16,2-1 1 0,4 1-1 0</inkml:trace>
  <inkml:trace contextRef="#ctx0" brushRef="#br0" timeOffset="123233.08">26965 11396 1243 0,'0'0'0'0,"0"0"0"0,0 0 0 0,0 0 80 15,0 0-1-15,0 0 1 0,0 0 0 0,21 0-62 16,-15 0 0-16,1 2-1 0,10 9 1 0,9 3 68 15,-1 4 0-15,-1-2 1 0,-5 3-1 0,-1-2-69 16,-2-3 1-16,-2 1 0 0,-1 2 0 0,0 4 20 16,-1-2 1-16,1-2 0 0,3-4 1 0,-2 2-25 0,-4 0 1 15,-1 1 0-15,4-5-1 0,0-2-4 0,-5 2 0 16,-2 0 0-16,2-3 0 0,0-3-4 0,-5 0 0 16,1-1-1-16,-3 1 2 0,1-2-2 0,-1-1-1 15,1 0 1-15,0-1 0 0,-1 1-3 16,1-1 2-16,-2 1-1 0,0-1 1 0,0 1-1 0,-2 1 1 15,1-3-1-15,-1 2 1 0,2 1-2 0,0 0 0 16,0-1 1-16,0-1-1 0,0 1-1 0,0 1 2 16,0-1-2-16,0 1 1 0,0-2-1 0,0 1 1 0,0-2-1 15,0 2 0-15,0 1-1 0,0-3 0 0,0 0 1 16,0 0-1-16,0 0 0 0,0 0 0 0,0 0 0 16,0 0 0-16,-2 1 0 0,1 1 0 0,-1-2 1 15,1 3-1-15,-3 0 0 0,1 2 0 0,0 1 0 16,-3-1 0-16,-2 1-1 0,0-1 1 0,0 0 0 15,-3 3 0-15,-2-5-1 0,0 2 2 0,-1-5-1 0,-7 4 0 16,2-2-1-16,3-2 1 0,0 0 0 0,0 2 0 16,3-2-1-16,4-2 1 0,1-1-1 0,-2 1 1 15,1 2 1-15,2-1-1 0,4-2 0 0,2-1 1 16,-1 3-1-16,0 1 0 0,1-3 0 0,1-1 1 16,0 1-1-16,0 2 1 0,0 1 0 15,0 1 0-15,1 1 0 0,3-1 0 0,-1 1-1 0,5 3 1 16,8 3 3-16,1-4 0 0,1 1 1 0,1 0-1 0,2-2-1 15,-2-3 0-15,-2 0 0 0,1 3 0 0,-1-3 3 16,-1-4 1-16,-1 0 0 0,-1 4-1 16,-3-4-2-16,-1-1 1 0,-1-1-1 0,2 1 1 0,-1-3 3 0,-4 2 0 15,1 1 0-15,-4-2 1 0,0 4-5 16,-1-1 2-16,-1 0-1 0,2 0 1 0,1-1 3 0,-3 2 0 16,1 3 0-16,-2-5 1 0,1 2-4 0,3 3 0 15,-3-5-1-15,-1 2 1 0,0-2 4 0,0 2 2 16,2 3-1-16,1 0 0 0,0 0-5 0,-1 0 1 15,-1 0 0-15</inkml:trace>
  <inkml:trace contextRef="#ctx0" brushRef="#br0" timeOffset="124107.08">27851 12695 1646 0,'0'0'0'16,"0"0"0"-16,0 0 0 0,0 0 72 0,0 0 1 0,0 0-1 16,0 0 1-16,0 0-55 0,0 0 0 0,0 0 0 15,20 3 0-15,-11 6 54 0,-1 1 0 0,-2-1 0 16,4 6 0-16,3 5-55 0,-2 1 1 0,-5-2 0 15,-3-2 0-15,1 1 6 0,-1 1-1 0,0 4 1 0,0-2 1 16,0-4-14-16,1 1 1 0,-3-2 1 16,1 3-1-16,1-2-4 0,-1-3 0 0,-4 1 0 0,-1 0-1 15,0 0-1-15,-1-6 0 0,1 1-1 0,0 1 1 16,0 0-3-16,0-3 2 0,-1-4-2 0,1 6 2 16,0-2-3-16,1-3 1 0,1-2 1 0,-2 5-1 0,0-5-1 15,1 0 0-15,2 0 1 0,-5 2-1 16,0 1-1-16,2-4 1 0,3-1-1 0,0 1 2 0,-1 1-2 15,1 0 0-15,0-1 0 0,0-2 1 16,-2 0-1-16,0 2 0 0,1-2 1 0,-1 0 0 0,2 0-2 16,0 0 1-16,0 0 0 0,-1 0 0 0,-1 0-1 15,0 0 1-15,1 0-1 0,-4-5 1 0,-3-5-1 0,-1 1 0 16,-1-1 0-16,-1-1 2 16,-2-3-2-16,5 3 0 0,3 3 0 0,4 5 1 0,-1 0-1 15,-1 3 0-15,1-4 0 0,2 3 0 0,0 1 0 0,0 0 0 16,0 0 0-16,0 0 0 0,0 0 0 0,0 0 0 15,0 0 0-15,0 5 0 0,2 1 0 16,1 2 0-16,0 0 0 0,2 9 0 0,0-1 0 0,-2-2 0 16,0-4 0-16,-1-1 0 0,1 1 0 0,0-5 0 15,-1-1 0-15,1 1 0 0,2 1 1 0,0 2 0 16,-2-5 0-16,3-1 0 0,4 1-1 0,-2 0 1 0,-2-1 0 16,2-4 1-16,3 1 2 0,-1-1 2 0,-2 1-2 15,1-6 2-15,4 1-3 0,0 1 0 0,-2 0 1 16,2-1 0-16,1 0 4 0,-1-2 0 0,-5 3 0 15</inkml:trace>
  <inkml:trace contextRef="#ctx0" brushRef="#br0" timeOffset="125015.32">27584 14227 1746 0,'0'0'0'0,"0"0"0"0,0 0 0 16,-7 18 48-16,2-10 1 0,-1 4 0 0,-2 4 0 16,0-2-32-16,0-1 0 0,-3 1-1 0,-2 7 1 0,2-7 19 15,-2-3 0-15,-1 3 0 0,0-1 1 16,-2 1-22-16,-2 1 0 0,-1-1 0 0,2 2 1 0,1 1-1 15,-2-1 2-15,-3-3 0 0,-1 1 0 0,3 0-8 16,0 0 1-16,-4 2-1 0,1-2 1 0,3-4-3 16,3-2 1-16,2-2-2 0,-2-1 2 0,1 0-3 15,4-2 0-15,-1-5 0 0,0 1 0 0,3-2-2 16,2 1-1-16,1 2 0 0,-2-3 0 0,0-2-1 16,3 0 2-16,2 2-1 0,2 2 0 0,-3-3-2 0,1 1 1 15,2 2 0-15,1-3 1 0,0 1-2 0,-2 2 1 16,2-1 0-16,2-1 0 0,1 0-1 0,-2 1 1 15,-1-1-1-15,0-2 1 0,0 1-1 16,0 0 1-16,0 3-1 0,2-2 1 0,1-1-1 0,0 3 2 16,-1-1-2-16,0-1 1 0,-1-2-1 15,1 1 0-15,-1 2 0 0,3-1 1 0,0-2 1 0,1-1 1 16,-2 1 1-16,0-1-1 0,2-5-1 0,2 3 1 16,-3 1-1-16,1 1 1 0,0 1 4 0,0 2 1 0,0 0 0 15,-2 0-1-15,-2 1-2 0,1 1 1 0,-2-1-1 16,1 0 1-16,3 1 3 0,-3-1 1 0,-1 1 0 15,0 1 0-15,0 1-4 0,0 1 0 0,0-1 1 16,0-1 0-16,0 0 4 0,0 0 1 0,0 0 1 16,-1 4-1-16,-1-1-5 0,0 0 1 0,1 0 0 15,-4 5-1-15,0 5 4 0,1-1 0 0,-1-1-1 16,0 2 1-16,-1 0-4 0,1-2 0 0,3-3-1 0,1 0 2 16,-1 1 2-16,0 1 1 0,1-2 0 0,1 1 0 15,0-3-4-15,0-1-1 0,0 0 1 0,3 1 1 16,0 1 1-16,-1-3 1 0,1-2-1 0,3 3 1 15,2 1-4-15,0 0 0 0,-1-1 1 0,1 0 0 0,3 1-2 16,0-1 1-16,-3-3 0 0</inkml:trace>
  <inkml:trace contextRef="#ctx0" brushRef="#br0" timeOffset="125948.47">25959 14979 1608 0,'0'0'0'0,"0"0"0"0,-22 15 0 0,8-9 40 0,-4-3 0 15,-2-1 1-15,4 1 0 0,0-2-25 0,3-2 0 16,0-1-1-16,0-1 2 0,1 0 30 16,-3 0 1-16,6-2-1 0,1-3 0 0,-2-3-30 0,1 2-1 15,1 1 1-15,0-8 0 0,-5 2 7 0,3 1-1 0,2 0 1 16,2-6-1-16,0 3-11 0,-1 2 0 16,3-2 0-16,-1-3 1 0,2 5-5 0,1 3-1 15,-1-3 1-15,0-1 0 0,1 6-2 0,0 3-1 0,-1-1 1 16,2 1 0-16,1 1-2 0,0 2 1 0,-2 1-1 15,0 1 2-15,1-1-3 0,1 1 0 0,0 1 1 16,0 0 0-16,0 0 0 0,0 0-1 0,0 0 0 16,-2 3 2-16,1-2-3 0,-1-1 1 0,0 0 0 15,2 4 0-15,0-1 7 0,0-2 1 0,0 3-1 16,0 0 2-16,0 1-6 0,0 0 1 0,0 0 0 0,-1 1 1 16,-1 0 5-16,1 1 2 0,-1-6-2 15,-1 1 2-15,1-1-7 0,2 2 1 0,-3-1-2 0,-3 4 2 16,-2 5 5-16,-2 2-1 0,4 0 1 0,-7 1-1 15,2 2-5-15,1-3 0 0,2-2 0 0,0-3 1 16,2-1 2-16,3 1 0 0,1-1 1 0,-1-4-1 0,0-2-4 16,3 1 0-16,0 0 0 0,0-1 1 15,-3-1 1-15,3 0 1 0,0 0 0 0,0 0 0 16,0 0-4-16,0 0 1 0,0 0-1 0,3-1 1 0,3-4 1 16,1-1 0-16,-3 1 0 0,4-6-1 15,5-2-2-15,-2 0 1 0,-3 1-1 0,2-6 1 0,-4 6-1 0,1-1 1 16,-3 2 0-16,0 1-1 15,-3 1-1-15,-1 3 0 0,0-4 1 0,0 2-1 0,0-1 1 16,0 1-1-16,0 1 1 0,0 4-1 0,0-3-1 0,0 0 1 16,0 2-1-16,0 0 2 0,2-1-3 0,1 2 1 15,0 3 1-15,0 0-1 0,2 0-1 16,1 0 0-16,1 0 1 0,2 3 0 0,4 2-1 0,1-1 1 0,1 1-1 16</inkml:trace>
  <inkml:trace contextRef="#ctx0" brushRef="#br0" timeOffset="126881">24770 13680 1683 0,'0'0'0'0,"0"0"0"15,0 0 0-15,-17 11 56 0,12-7 1 0,0-2 0 16,-3-4 1-16,2-1-42 0,3 2 2 0,0 1-1 16,-2-4 1-16,-2 1 51 0,3 0-1 0,0 0 1 15,-2-8 0-15,-3-2-51 0,-1 1 0 0,2-1 0 0,3-6 0 16,2-2 7-16,1 1-1 0,2-2 1 15,2-2 0-15,1-8-13 0,0-1 0 0,2-2 1 0,0-6-1 16,0 4-3-16,-2 6 0 0,0-2 0 0,2-4 0 16,1 9-3-16,-1 5-1 0,0 3 1 0,-4 1 1 0,3 3-1 15,-1 3 1-15,0 1 0 0,0 4 1 16,0 1-4-16,1 3 2 0,-3 2-2 0,-1 2 2 0,0 0-2 16,0 0 1-16,0 0-1 0,0 0 2 15,0 0-3-15,0 0 1 0,0 0-1 0,2 0 1 0,1 0 2 0,0 0 0 16,0 0-1-16,-3 0 1 0,2 0-3 15,0 0 2-15,-1 0-1 0,1 2 1 0,-1-1 0 0,1-1 2 16,-1 0 0-16,1 0 0 0,-2 0-3 16,0 0 1-16,0 0-1 0,0 2 2 0,0-1 3 0,-2 1 0 15,1 1 0-15,-7 0 1 0,-5 4-5 0,-3-1 2 16,-1 0-1-16,-9 4 0 0,2-2 4 0,7-2 1 16,4-1-1-16,3 1 0 0,-1 1-4 15,5-3 1-15,1 1 0 0,2 0 0 0,1-2 2 0,2-1 0 16,0-1 0-16,0 1 1 0,0 1-5 0,2 0 2 0,1-1-1 15,4-4 0-15,-1 2 2 0,0 2 0 0,1-2 0 16,4-7 0-16,5 1-3 16,0 3 1-16,-4-4 0 0,6-2-1 0,1-4 1 0,-5-3-1 0,-1 5 1 15,-2 5 1-15,-1-2-4 0,-4 0 2 0,-1 0-1 16,1 0 1-16,1 0-1 0,-7 4 1 0,1 1-1 0,1 3 1 16,0-2-2-16,-1-1 0 0,1 1 1 0,-2 2 0 15,0 0 0-15,0 0-1 0,0 0 0 16,0 2 2-16,1-1-3 0,3 1 1 0,-1 0 1 0,-2 4-1 15,3 2 0-15,0 1 1 0,4 1-1 0,-1 4 1 16,4 0-2-16,-2-1 0 0,-2-4 0 0</inkml:trace>
  <inkml:trace contextRef="#ctx0" brushRef="#br0" timeOffset="128965.22">13400 2579 1709 0,'0'0'0'0,"0"0"0"0,16 24 0 0,-8-7 16 0,-2 2 1 15,0 3 0-15,2 2 0 0,2 3-8 16,-2 3 1-16,0 3-1 0,-3 7 1 0,3 1 48 0,1-3 2 16,-1 5-1-16,0 3 1 0,-3 3-43 0,3 0 1 15,3 3 0-15,2 18 0 0,-4-5 21 0,-1-3 0 16,5 3 0-16,-3 4 2 0,1 6-25 0,-2-1-1 0,2 10 1 15,2-6 0-15,2 7-11 0,-4 2 1 0,-3 3-1 16,0 7 1-16,1-2-3 0,1-2 2 0,-2 13-2 16,0 1 2-16,3-9 3 0,-5 0 1 0,2 8 0 15,-1 3 0-15,2-1-4 0,2-2 1 0,2 3-1 16,-3 10 2-16,2-4 0 0,0-5 0 0,-3 4-1 16,2-3 1-16,7 3-2 0,-5-4-1 0,-4 0 1 15,2 2 0-15,5 0 2 0,-3-12 0 0,0 6-1 16,-4 4 2-16,7-3-3 0,-3-7 0 0,0 0 0 15,3-2 0-15,-4 3 1 0,1-12 1 0,0 1-1 16,8-6 1-16,-4 1-2 0,1-5-1 0,1 4 1 0,-3-4 0 16,1-7 1-16,1-8 1 0,6 6-2 0,-4 5 2 15,0-11-3-15,-1-9 1 0,1 4-1 0,1-3 1 16,0-3 1-16,-4 1-1 0,-1 4 1 0,2 1-1 16,-5-6-1-16,-1-8 0 0,1 1 1 0,0 1-1 15,-2 4 6-15,-5 0 0 0,2 0 1 0,-1 4 0 16,-1-9-5-16,1-6 1 0,-3 1 0 0,-1-3 1 0,-1 4 5 15,1-2 1-15,2-3-1 0,0 3 1 16,-2 0-6-16,-3-7 0 0,0-6 0 0,0 2 1 0,0-3 7 16,3-3 0-16,-1 1-1 0,1-4 1 0,2 4-7 15,0-1 0-15,-1-2 0 0,-2 0 1 0,3 2 1 0,-4 1 1 16,2-4-1-16,-1 1 0 0,1-3-4 0,0-3 1 16,-1-2-2-16,1 2 2 0,-1-5 2 0,-1-3 2 15,-1-7-1-15</inkml:trace>
  <inkml:trace contextRef="#ctx0" brushRef="#br0" timeOffset="130430.83">14496 9498 1847 0,'0'0'0'0,"0"0"0"0,0 0 0 0,0 0 79 16,-16 11 2-16,15-11 0 0,1 3 0 0,0 2-63 16,0-5 0-16,-3 0 0 0,1 2 0 0,2-1 38 0,0-1 1 15,0 0 0-15,0 0 0 0,2 0-40 0,1 0 1 16,0 0 0-16,7 2 0 0,7 1 7 0,4-3-1 16,-1 5 1-16,11-2 0 0,1 5-13 0,-4 0 0 15,-1 1 1-15,2-6-1 0,0 4-4 0,0-1 0 16,-2 0 0-16,3 1 1 0,0 1-4 0,0-2 1 15,-1 2 0-15,5-2-1 0,2-1-1 0,3 1 0 16,2-1-1-16,2 0 2 0,-5-4-3 0,-1 6 1 0,0-3 1 16,6 0-1-16,0-4-1 0,-4 4 1 0,5-4-1 15,7-3 0-15,1 3-1 0,-2 3 2 0,1-3-1 16,3 0 0-16,-5 0-1 0,2 0 1 0,3 0 0 16,8-3 0-16,-3 6-1 0,-8 1 0 0,7 0 0 15,1-2 1-15,0 4-1 0,-5 2 2 0,5 0-2 16,3 2 1-16,-3-3-1 0,-8 1 0 0,6 3 0 15,2 4 2-15,0-3-2 0,-3-1 1 0,5-3-1 16,6 5 1-16,-8-5 0 0,-4-3-1 0,6 3 0 0,4 3 1 16,-2-3 1-16,-6-4 1 0,5 0-1 0,2 2 2 15,0 0-3-15,-5-1 1 0,8 0 0 0,3 3 0 16,-7-5 4-16,-5 2-1 0,2-4 1 0,7 5 1 16,-1-6-4-16,-4 2 2 0,3 3-1 0,2 1 0 15,-3-4 3-15,-2-1 0 0,0 4 0 0,12 0 0 16,-4-2-3-16,-8-3 1 0,2 0-1 0,6 6 1 0,-3-4 1 15,-7-2 1-15,9 0-2 0,4 5 2 0,-4-5-3 16,-6 0 0-16,4-4 1 0,7 8-1 0,-4-4 3 16,-7-4 1-16,6 3 0 0,3 1 0 0,-2-3-3 15,-5-2-1-15,9 0 1 0,-3 5 1 0,-1-1 1 0,-6-1 0 16,5 2-1-16,6 0 2 0,-5-3-3 16,-7 0 0-16,4 1-1 0,4 4 1 0,0-2 2 0,-2-2 0 15,1 2-1-15,3 0 2 0,-1-3-3 16,-5 1 0-16,5 1-1 0,3 1 1 0,-4-2 3 0,-5-1 0 15,2 1 0-15,4 2 1 0,1 0-5 0,-6-4 2 16,0 2-1-16,8 2 1 0,-8-1 2 0,-5-6-1 16,7 2 1-16,4 4 0 0,-3-4-3 0,-6 2 0 0,4 0-1 15,7 0 2-15,-6 1-1 0,-7-3 0 0,3 2 1 16,7 0 0-16,-7 1-3 0,-2-2 1 0,2 2-1 16,5 0 2-16,-8-1 0 0,-4 0-1 0,2 2 1 15,7-3 0-15,-5 3-2 0,-3-1 0 0,3-3 1 16,2 4-1-16,-2-4 1 0,-6 2-1 0,2 3 1 15,5-3 0-15,-2-2-1 0,-4 0-1 0,4-3 0 16,1 2 2-16,-5 4-2 0,-1-2 2 0,5-1-2 16,6-1 2-16,-7-2-3 0,-4 3 1 0,5 0 1 0,-1-1-1 15,-4 0-1-15,-2 2 2 0,5 4-2 0,2-4 1 16,-7 2-1-16,-3 2 1 0,3 2-1 0,3-2 0 16,1-2-1-16,-6 0 2 0,3 2-1 0,4 0 0 15,-5 4-1-15,-5-3 1 0,1-1 0 0,2 0 0 0,1 3-1 16,-2 1 1-16,3 0 0 0,2-7 1 15,-2 6-2-15,-5-1 1 0,1 1-1 0,4 2 1 0,-1 0 0 16,-4-2-1-16,2 0 0 0,3-2 1 0,-3 6-1 16,-3-4 0-16,-2 3 0 0,4 1 0 0,1-1 1 0,-4 0-1 15,3-6 0-15,4 5 0 0,0-2 0 16,-8 2 0-16,2-2 0 0,5-1 0 0,-2 1-1 0,-2-2 2 16,5 3-1-16,2-3 0 0,-2-1-1 15,-4 2 1-15,1 3 0 0,1-4 0 0,-4 2-1 0,-2 0 1 16,5-3 0-16,5 0 1 0,-3 4-2 0,-9 0 1 15,3-2-1-15,1 1 1 0,3 0-1 0,-2 2 1 16,4-3-1-16,4 1 1 0,-3-3-1 0,-4 0 1 16,-1 0-1-16,4 5 1 0,-1-4-1 0,-1-1 1 0,5 0-1 15,4 5 2-15,-4-5-2 0,-8-3 1 0,1 1-1 16,4 4 1-16,3 1-1 0,-2-3 1 0,0 1-1 16,2-1 1-16,-3 0-1 0,-6 0 1 0,3 0-1 15,7 4 1-15,-3-3-1 0,-3-1 1 0,5 0-1 16,5 2 2-16,-4-2-2 0,-7 0 1 0,2 5-1 15,7-5 1-15,-1 0-1 0,-4 0 1 0,3 1-1 16,2 2 1-16,-5 0-1 0,-4-3 1 0,2 0-1 16,9 2 1-16,-2-2-1 0,-7-2 1 0,4 2-1 15,-2 0 2-15,-4 0-2 0,-6 0 1 0,9 4-1 0,9-3 1 16,-4-1-1-16,-6 0 0 0,2 2 0 0,1 1 1 16,-4-3-1-16,0-2 0 0,6 2 0 0,4 5 1 15,-6-5-1-15,-5 0 0 0,1 0 0 0,1 3 0 16,-1-3 0-16,0-1 0 0,5-1 0 0,5 4 0 0,-6-2 0 15,-7-2 0-15,0 2 0 0,1 0 0 16,1 3 0-16,-4-1 0 0,4-2 0 0,5 3 0 0,-5-3 0 16,-6 0 0-16,3 0 0 0,-3 0 0 0,-2 0 0 15,-3 0 0-15,1 0 0 0,7 0 0 0,-4-3 0 0,-8 0 0 16,0 1 0-16</inkml:trace>
  <inkml:trace contextRef="#ctx0" brushRef="#br1" timeOffset="138114">20258 2810 1281 0,'0'0'0'0,"0"0"0"15,-9-19 0-15,2 10 63 0,-1 9 0 0,-8 1 0 16,-6 3-1-16,-7 8-44 0,-1 9 0 0,-2-1 0 16,-1 12 0-16,-4 4 90 0,-3-2 0 0,-6-1-1 15,-3 7 2-15,6 5-93 0,6 5 1 0,-1 7-1 16,4 7 0-16,7-2 51 0,8-10 0 0,3 5 0 16,2-1 1-16,9 7-50 0,6-6-1 0,4 2 1 15,8-2 0-15,3-18-13 0,6-5-1 0,7-9 1 0,6-1-1 16,10-12 0-16,2-8-1 0,6-8 0 0,4-4 1 15,-1-9 13-15,-2-7-1 0,9-9 1 16,5-8 1-16,-6-2-9 0,-8 0 1 0,1-6 0 0,-8-3 1 0,1-2 8 16,-8 7 0-16,0-7 0 0,-7-11 0 15,-5 8-9-15,-8 8 0 0,-4 0 0 0,-5 8 1 16,-1-1-2-16,-9 9 1 0,-5 2 1 0,-9 0-1 0,-3 3-5 16,-6-1 2-16,-9-2 0 0,-7-2-1 0,1 6 10 15,-2 6 1-15,-4 0-1 0,-4-1 1 16,-2 6-8-16,3 5 1 0,0 2-1 0,-1-4 1 0,9 13 4 0,6 5 1 15,5 3-1-15</inkml:trace>
  <inkml:trace contextRef="#ctx0" brushRef="#br1" timeOffset="139264.12">20738 2965 778 0,'0'0'0'0,"0"0"0"16,0 0 0-16,0 0 90 0,0 0 0 0,0 0 0 15,0 0 1-15,0 0-75 0,0 0 2 0,0 0-1 0,0 0 1 16,0 0 48-16,0 0 2 0,0 0-2 15,0 0 1-15,0 0-49 0,22 2 0 0,-12-7 0 0,14-20 0 16,9-7 1-16,2-4 1 0,3-5 0 0,2-8 1 16,5 7-11-16,4 3 1 0,12-4 0 0,4-1 0 15,-4-5-5-15,-2-4 1 0,1-11-2 0,9 0 2 16,-1 7-2-16,-2 8-1 0,6 0 1 0,1-6-1 0,-5 1 2 16,-7 0-1-16,4 2 1 0,2-5 1 15,-8 11-4-15,-6 9 2 0,-2 1-1 0,-3 3 0 16,-4 4 2-16,-7 6 1 0,0-6 0 15,-2 1-1-15,-5-1-1 0,-6 8-1 0,-5 4 1 0,0-7 0 16,-8 12 0-16,-1 4-1 0,-7 0 1 0</inkml:trace>
  <inkml:trace contextRef="#ctx0" brushRef="#br1" timeOffset="140882.89">20630 3452 1206 0,'0'0'0'0,"0"0"0"0,0 0 0 0,0 0 81 16,0 0-1-16,15 0 1 0,-8 1 0 15,-1-1-63-15,2 0 0 0,3 3 0 0,15 2 0 0,11 6 56 16,1 2 1-16,5-1 0 16,1-7 0-16,7 6-57 0,5 7 0 0,10 5 0 0,10-2 0 15,-3 3 20-15,1 6 1 0,9 3-1 0,9 2 0 16,-4-10-23-16,-7 1 0 0,8 2 1 0,2 4 0 0,-2-8-6 16,-9-2 0-16,3 1 0 0,-3 1 1 0,-9 5-4 15,-7-4 0-15,1-1-1 0,1 1 1 0,-10 4 1 0,-10-4 0 16,0 2 0-16,-1-2 1 0,-5 1-4 15,-7-3 1-15,-1 1-1 0,-2 1 1 0,-1-7-1 0,-8-2 0 16,-6-1 1-16</inkml:trace>
  <inkml:trace contextRef="#ctx0" brushRef="#br1" timeOffset="141631.29">23175 3988 1457 0,'0'0'0'0,"0"0"0"0,-21-12 0 16,4 8 48-16,-2 8 2 0,-2 0-1 0,-3 4 1 16,-2 8-34-16,-2 5 1 0,-6 7 0 0,-1 4 0 15,5-2 47-15,1 2 0 0,-1 4 0 0,-8 2 0 16,9 2-46-16,2-4 0 0,1 5 0 0,6 10 0 15,7 1 12-15,7-6 0 0,1 2 1 0,5 2-1 16,6-10-17-16,7-4 1 0,4 1-1 0,11-1 2 0,-3-3-6 16,2-3 1-16,3-3 0 0,5-13 0 15,1 1-4-15,0-11 0 0,9-8 1 0,3-12 0 0,-2 0-1 16,-3-5-1-16,2-7 1 0,-1-5 0 0,-2-7-2 16,-9 2 0-16,2-3 1 0,-1 0-1 0,-7-3 5 15,-8-1 0-15,-5-1 0 0,-3-3 0 0,-3 10-3 16,-4 9-1-16,-4 1 1 0,-4-3 1 0,1 7 12 0,-3-2 0 15,-4 2 0-15,-6-4 0 0,-1 4-9 0,-2 1 1 16,-1-7-1-16</inkml:trace>
  <inkml:trace contextRef="#ctx0" brushRef="#br1" timeOffset="142231.35">23486 4177 1646 0,'0'0'0'0,"0"0"0"15,0 0 0-15,0 0 57 0,22-15 1 16,-9 4 0-16,12-9 0 0,7-12-41 0,2-1 1 0,6-5 0 15,1-6 0-15,7-2 46 0,1 6 1 0,10-6 0 16,11-1 0-16,-3-4-47 0,-6-1 0 0,4-13 0 16,2 3 0-16,2 8 13 0,-2 2 1 0,6 6-1 15,-1-6 1-15,-5 0-18 0,-7 6 1 0,1-3-1 0,-2-1 1 16,-8 9-6-16,-8 10 1 0,1 5-1 0,-1 6 1 16,-8-1-5-16,-7 5 2 0,-5 0 0 0,-2 7 0 15,-2-2-2-15,-4 0 1 0,-4 1 0 0,-5 7-1 16,-1 2-2-16,-3-3 2 0,-2 4-1 0</inkml:trace>
  <inkml:trace contextRef="#ctx0" brushRef="#br1" timeOffset="143375.15">22958 1091 1480 0,'0'0'12'0,"-22"-3"-5"0,4-2 1 16,4 7-1-16,-13 12 1 0,-5 3 73 0,0-1 0 16,0 5 0-16,0 7 0 0,5 5-64 0,5-4 1 0,0 3 0 15,-4 1 0-15,5-8 42 0,4-1 0 16,-1 4 1-16,6 2 0 0,5 5-45 0,6-1 2 0,4 7 0 15,3 3 0-15,4 2-15 0,1-6 0 0,0 1 0 16,5-3 1-16,5-7-2 16,3-5 0-16,4-3 0 0,6-2 2 0,-1-4 11 0,1-1 1 0,-1-11 0 15,2-7 0-15,0-2-7 0,-3-7 0 0,0-7 0 16,3-2 1-16,0-7 3 0,-4-2 2 0,-3-9-2 16,-2-9 2-16,-7 6-7 0,-3-1 1 0,-3 1 0 15,-4 2 0-15,-3 5 3 0,-2 6 0 0,-4 3 1 16,-4 1-1-16,-2 3-4 0,-2 1 0 0,-3 4-1 0,-3 0 1 15,-1-1 8-15,1 4 1 0,-4-3 0 0</inkml:trace>
  <inkml:trace contextRef="#ctx0" brushRef="#br1" timeOffset="143813.63">23239 1460 1583 0,'0'0'0'0,"0"0"0"16,0 0 0-16,11 16 52 0,-3-7-1 0,0 2 1 15,16 30 1-15,8 8-37 0,3-4 1 0,6-1 0 0,9-3 1 16,2-7 30-16,4-3 0 0,6-1 1 0,7 2 0 16,-1 1-32-16,-3-1 0 0,4 1 0 0,6-4-1 0,-7-4 10 15,-7-1 0-15,0-4 0 16,-6 1 0-16,-4-5-14 0,-6-4 0 0,-2-4 1 0</inkml:trace>
  <inkml:trace contextRef="#ctx0" brushRef="#br1" timeOffset="144547.23">24315 2183 1369 0,'0'0'0'0,"0"0"0"16,0 0 0-16,0 0 20 0,0 0 0 0,0 0 0 15,0 0 1-15,17-8-10 0,-11 8 0 0,-1 0 0 16,6 7 0-16,10-2 26 0,3-1 1 0,2 7-1 15,9 10 2-15,-2-5-25 0,-3 1 2 0,4 7 0 0,6 1-1 16,-2 4 6-16,-5-1 0 0,2 4 0 0,2 1 1 16,-3-9-11-16,-6-4 0 0,3-2 0 0,-3-5 0 0,-2-2-5 15,-6-3 0-15,1-4-1 0</inkml:trace>
  <inkml:trace contextRef="#ctx0" brushRef="#br1" timeOffset="145171.51">25461 2210 1293 0,'0'0'0'0,"0"0"0"0,0 0 0 15,-18-16 18-15,8 13 0 0,-4 2 0 0,-5 2 1 16,-11-1-9-16,-2 3 1 0,-3 2-1 0,-2 6 0 0,-1-3 39 15,-2 2 0-15,-3 1 1 0,-2 6-1 16,4 7-32-16,3 1 0 0,1 9 0 0,5 8 0 16,5 4 23-16,5-2 0 0,1-2 1 0,3-1-1 15,7-5-24-15,5-3 0 0,4 4-1 0,7 1 2 0,6 1-12 0,5 3-1 16,2-1 1-16,9-2-1 0,2-10-1 16,1-9 1-16,10-2-1 0,3-1 1 0,6-6 6 0,1-7 0 15,2-3 0-15,4-2 0 0,-4-7-4 0,-2-8 0 16,3-5 1-16,-1-15 0 0,-7 4 7 15,-9 4 1-15,-1-7 0 0,-3-5 0 0,-5 4-6 0,-7 6 0 0,-6 1 0 16,0 1 0-16,-9 1 19 0,-5 5 0 0,-3-2 0 16,-7 3 0-16,-1-2-15 0,-3 2 0 0,-7 0 1 15,-3-4-1-15,-1 4 22 0,-2 6 0 0,-5 2-1 16</inkml:trace>
  <inkml:trace contextRef="#ctx0" brushRef="#br1" timeOffset="146122.26">20080 3931 1067 0,'0'0'0'0,"0"0"0"16,0 0 0-16,0 0 132 0,0 0 1 0,0 0-1 15,-2 27 2-15,0 10-121 0,2 12 0 0,2 5 1 16,1 3 0-16,0 1 13 0,1 12 0 0,0 18 0 16,4 7 1-16,0-6-15 0,0 1 0 0,2 20 1 0,-1 5-1 15,1-9 1-15,0-3-1 0,-2 10 0 16,1-11 1-16,-1-16-6 0,0-8 0 0,-6 4 0 0,2 3 0 16,3-15-2-16,-10-10 1 0,-4-6-2 0,4-8 2 15,0 1-2-15,1-2-1 0,-1 1 1 0,1-5-1 16,2-3 2-16,0-10 0 0,-1-9 0 0,-1 5 1 15,5-11-3-15,2-5 1 0,0-8-1 0</inkml:trace>
  <inkml:trace contextRef="#ctx0" brushRef="#br1" timeOffset="146640.37">20041 5975 1344 0,'0'0'0'0,"0"0"0"0,0 0 0 15,0 0 41-15,0 0 1 0,-19 18-1 0,-14 18 2 16,-7 8-27-16,0-2 0 0,2-1-1 0,3-5 2 0,6-1 50 15,4 0 1-15,1 1-1 0,5 7 2 16,3 6-52-16,4 0 1 0,8 7 0 0,2-3 0 0,5-3 25 16,4-12 1-16,4 1 0 0,8-2-1 15,3 4-27-15,2-5 1 0,6-4-1 0,6-2 0 0,-1-5-10 16,-4-6 1-16,8-9-2 0,1-7 2 0,-1-6-2 16,1-5-1-16,3-10 1 0,3-10-1 0,1-1 6 15,-4-1 0-15,0-5 0 0,-2-1 0 0,-4 0-3 0,-8-2 0 16,-2-4 0-16,-2-5-1 0,-6-1 4 0,-6 9 2 15,-2-2-1-15,-3 0 0 0,-5 9-4 0,-3 8 0 16,-3 2-1-16,-3 1 2 0,1 2 12 0,-5 4 2 16,-1 0-1-16</inkml:trace>
  <inkml:trace contextRef="#ctx0" brushRef="#br1" timeOffset="147264.62">23079 5009 1569 0,'0'0'0'0,"0"0"0"15,-12 48 0-15,4 6 46 0,1 11 0 0,2 9 0 16,-3 7 2-16,2-8-33 0,1 9 2 0,2 16 0 16,-2 5 0-16,2-6 31 0,0-2 1 0,-2 16 1 15,0-1-1-15,4-16-32 0,2-6 0 0,3 3 0 0,0 2 0 16,1-11 18-16,-2-17 1 0,1 0 0 0,2-11 0 16,3-2-21-16,-1-3 0 0,-3-3 0 0,-2 3 1 15,4-11-11-15,-4-7 1 0,-1-3 0 0,-2 2 0 0,0-6-2 16,0-7 0-16,0 2 1 0,3-4-1 0,2-4 3 15,-2-4 1-15,-2-3-2 0,-1 0 2 0,4-2-3 16,-3 4 0-16,1-4 1 0</inkml:trace>
  <inkml:trace contextRef="#ctx0" brushRef="#br1" timeOffset="147924.04">20813 6605 1180 0,'0'0'0'15,"0"0"0"-15,0 0 0 0,0 0 70 0,0 0-1 0,17 2 1 16,4 4 0-16,8 4-52 0,7 3 0 16,9 6 0-16,6 4 0 0,3-1 57 0,5 7 1 15,3 3-1-15,5 4 1 0,2 5-58 0,1 0 0 0,-1 4 0 16,5-4 0-16,-7-8 26 0,-6 0 0 0,3 2-1 15,3-2 2-15,-5 1-29 0,-8-3 1 0,0-2-2 16,2-2 2-16,-5 0-9 0,-5-2 0 0,0-4 0 16,1-1 1-16,-6 1-4 0,-4-2 1 0,-1-7 0 15,-1 1-1-15,-3-5 2 0,-9 0 0 0,-3-5-1 16</inkml:trace>
  <inkml:trace contextRef="#ctx0" brushRef="#br1" timeOffset="148931.35">22952 7312 1494 0,'0'0'0'0,"0"0"0"0,0 0 0 15,-24 30 26-15,3-11 0 0,-1-2 0 0,0 4 0 16,-1-2-14-16,1 1 0 0,-2 2 1 0,-3 2 0 0,6 3 35 16,5 0 1-16,0 3-1 0,4 0 1 15,4 8-32-15,4 2 0 0,4-1 0 0,5 2-1 0,6-10 20 16,-1-5 1-16,3 1 0 16,6 5 0-16,0-8-22 0,2-7 1 0,4 2-2 0,4-1 2 0,0-1-11 15,-4-3 0-15,4-4 1 0,4-7-1 0,1-3-1 16,-4-6 0-16,2-5 0 0,3-5 0 0,-2-3 4 15,-2 1 0-15,-3-2 0 0,1-4 1 0,-5-1-4 16,-7-4 1-16,-2-4-1 0,-2-7 1 0,-7 7 1 16,-3 5 1-16,-4-4 0 0,-1-1-1 0,-3 4-2 15,-3 9 0-15,0 1 1 0,-1 0 0 0,-1 0 4 0,1 1 1 16,-3-1 0-16</inkml:trace>
  <inkml:trace contextRef="#ctx0" brushRef="#br1" timeOffset="149814.41">23409 7459 1444 0,'0'0'0'15,"0"0"0"-15,0 0 0 0,0 0 65 16,0 0 0-16,21 0 0 0,-19 0 1 16,1 0-48-16,0 0 0 0,0-3 0 0,0-2 0 0,4 0 33 15,-1-3 0-15,4 3 1 0,14-14-1 0,9-12-34 0,2-7 0 16,5-11 0-16,1-5 1 0,1 2-4 0,4 3 2 16,11-8-1-16,10-5 0 0,0-6-6 0,0 1 0 15,0-9 0-15,10 5 0 0,2 1-3 0,-4 1 1 16,2-9-2-16,-1 1 2 0,-7 12-2 0,-7 16-1 0,3-1 1 15,4 9-1-15,-4 0-2 0,-11 5 2 0,-1-9-2 16,-2 1 1-16,-5 8-1 0,-6 6 1 0,-2 1-1 16,2 1 0-16,-2 4-1 0,-4 3 2 0,-1 2-2 15,2 5 1-15,-3-2-1 0,-8 0 0 0,0 4 0 16,-2-4 2-16,-2 3-2 0,-6 2 0 0,0 2 0 16</inkml:trace>
  <inkml:trace contextRef="#ctx0" brushRef="#br1" timeOffset="150471.6">25854 5396 1569 0,'0'0'0'0,"0"0"0"0,0 0 0 16,0 0 66-16,0 0 0 0,0 0 0 16,-22-7 0-16,8 7-48 0,-2 0 0 0,-5 4 0 0,-17 8 0 15,-4-1 47-15,-1 2 0 0,3 3 0 0,2 4 1 16,3 6-48-16,5-2 0 0,1 9 0 0,0 3 0 16,5 9 5-16,4 0-1 0,7 0 1 0,2-2-1 15,6-9-11-15,5-5 0 0,5 4 1 0,6-4 0 16,5-1-4-16,1 1 1 0,6-6 0 0,5-5 0 15,3-2-4-15,1-8 1 0,3-4 0 0,6-8 0 0,-1-4-1 16,-2 0-1-16,0-8 1 0,7-9 0 16,-3 1-1-16,-4-2-1 0,0 0 1 0,0-3 0 0,-6 1 1 0,-8-1 0 15,-3-6 0-15,-2-9 0 0,-6 3-1 0,-7 6 0 16,-4 5-1-16,-4-3 2 0,-1 9 2 0,-3 3-1 16,-6 1 1-16,-4-1 0 0,2 0-3 15,-2 1 1-15,-5-1-1 0,1 5 2 0,-1-4 12 0,2-4 0 16,-2-1 0-16</inkml:trace>
  <inkml:trace contextRef="#ctx0" brushRef="#br1" timeOffset="151131.82">25505 3179 1507 0,'0'0'0'0,"0"0"0"16,0 0 0-16,0 0 50 0,-1 26 2 0,4-6-1 15,0 20 1-15,0 1-35 0,0 0 0 0,2 8-1 16,5 3 2-16,2 21 31 0,1 10 0 0,-2 2 0 16,-1 2 1-16,-1 7-33 0,-1 2-1 0,2 2 1 0,1 5 0 15,2 3 7-15,-2-12 0 0,0 1 0 16,0-10 1-16,-1-18-14 0,-2-7 1 0,0 0 1 16,1 2-1-16,1-8-4 0,-5-13 1 0,-4-5 0 0,6 1 0 15,-4-14-4-15,-3-5 1 0,0 1 0 0,3 1 0 16,-1-7-2-16,-1-5 0 0,-1-3 1 0,0 3-1 15,0-4-1-15,0-4 1 0,0 0-1 0,4 0 1 0,-1 0-2 16,-2 0 0-16,-1 0 0 0</inkml:trace>
  <inkml:trace contextRef="#ctx0" brushRef="#br0" timeOffset="158351.42">21858 5233 665 0,'0'0'0'0,"0"0"0"16,0 0 0-16,0 0 16 0,0 0-1 0,0 0 1 15,0 0 0-15,0 0-7 0,0 0 0 0,0 0 0 16,0 0 1-16,0 0 47 0,0 0 1 0,0 0 1 16,0 0-1-16,0 0-41 0,0 0 1 0,0 0 0 15,-9 20 0-15,1-4 57 0,-2 2 1 0,-1-3 0 0,-6 6 0 16,2-5-58-16,4-4 0 0,-2 4 0 16,-1 2 0-16,1-2-18 0,1-7 1 0,-4 5-1 0,0 7 1 15,0-5-1-15,-2-2 1 0,-3 5-1 16,4-2 1-16,-2 10 19 0,0 0 1 0,-4 0-1 0,-2 2 1 15,1 4-11-15,2-5 1 0,-5 2 1 0,-4 2-1 16,-4 0 31-16,2-7 2 0,-2 4-1 16,0 2 1-16,-7 3-29 0,4-1 1 0,-5 3 0 0,0 5 1 15,3-1 4-15,2-2 0 0,-7-2 1 0,-1 9-1 16,0-9-10-16,-1-3 0 0,-2 4 1 0,-4 1-1 0,7 6 10 0,2-3 2 16,-4 5-1-16,0 10 0 0,-1-7-10 15,2-7-1-15,-4 3 0 0,-3-1 1 0,3 5 9 16,5 0 0-16,-4 5-1 0,-2 3 1 0,2-8-9 15,4-4-1-15,-6 0 0 0,-4 3 0 0,6 1 5 0,7 0 1 16,-3 3 0-16,-2 5 0 0,4-9-8 16,2-5 1-16,-1-2-1 0,-1 0 1 0,4-2 2 0,5-1 0 15,0-7 1-15,0-1 0 0,4 4-5 0,6 0 0 0,-2-4 0 16,-2-2 0-16,4-2 2 0,4-4 1 0,0-2-1 16,2 3 1-16,1-3-4 0,4-7 0 0,0 3-1 15,3-2 2-15,3-5 0 0,0-2 0 0,0-1 0 16,3 4 1-16,-1-3-4 0,4-7 1 0,2 0 0 15,0 0-1-15,0 0 1 0,0 0 0 0,0 0-1 16,0 0 2-16,0 0-4 0,0 0 2 0,0 0-1 16,0 0 1-16,0 0-1 0,0 0 2 0,0 0-1 15,0 0 1-15,0 0-3 0,0 0 2 0,0 0-2 16,0 0 2-16,0 0-2 0,0 0 0 0,0 0 1 16,0 0 0-16,0 0-1 0,0 0 0 0,0 0-1 0,0 0 2 15,0-4-2-15,0 1 0 0,0 1 0 16,0 0 2-16,0 1-2 0,0 1 0 0,0-3 0 0</inkml:trace>
  <inkml:trace contextRef="#ctx0" brushRef="#br0" timeOffset="159891.32">18695 7452 1218 0,'0'0'0'0,"0"0"0"0,0 0 0 0,0 0 46 16,0 0 0-16,0 0 0 16,0 0 1-16,0 0-31 0,0 19 1 0,0-15 0 0,3 16 0 0,3 17 34 15,1 10 2-15,-1 4-1 0,2-1 0 16,1 0-35-16,-1-6 0 0,-3 2 0 0,2 3 1 0,-4-2 9 0,2 4 1 15,1 4-1-15,2-1 1 0,-3-6-16 0,-4-10 2 16,1-2-1-16,-2-3 0 0,3-6-4 0,-1-4 0 16,-4 0 0-16,4-7 2 0,-2-3-6 0,-2-1 2 15,-1-2-2-15,6-4 2 0,-1-3-1 0,-1 2-1 16,-1 0 1-16,0-5 0 0,0 0-3 0,0 0 1 16,0 0 1-16,0 0-1 0,0 0 0 0,0 0-1 15,0 0 1-15,0-3-1 0,2 1-1 0,1-3 0 0,0 4 1 16,0-1 0-16,4-4-1 0,1 0 2 0,1-1-2 15,7-1 1-15,0-1 0 0,3 4-1 0,0-1 0 16,7 4 0-16,-1-3 2 0,4 2 0 0,-3 0-1 16,7 3 2-16,2-1-3 0,2-3 2 0,1 4-1 15,3 4 0-15,-4-4 6 0,-7 0 0 0,2 0 0 16,3 6 0-16,-3-6-3 0,-5-2 1 0,0 2-2 16,1 5 2-16,-5-2 4 0,-2-3 0 0,0 0 1 0,-5 3 0 15,1 2-5-15,-4 0 0 0,-5 0 1 16,0-2 0-16,-2-3 1 0,-1 1 1 0,-3 3-1 15,-2-1 1-15,1-3-4 0,3 4 1 0,-1-4-2 0,-3 0 2 16,0 0 1-16,0 0 0 0,0 0 0 0,0 0-1 16,0 0-1-16,0 0 0 0,0 0-1 0,0 0 1 0,0 0 0 15,0 0-1-15,0 0 1 0,-2 0 0 0,1 0-2 16,1 0 0-16,0 0 1 0,0-4-1 0,-5-4 3 16,2 0 1-16,-2 0-1 0,-6-13 0 0,-4-12-2 15,1 1 1-15,0 7-2 0,2-7 2 0,3-1-1 16,-2-6 2-16,-2-3 0 0,0-3-1 0,4 3-1 15,-1 6-1-15,4-4 1 0,-4 7-1 0,2 0 0 0,2 0 0 16,-1-4 1-16,-2-4-1 0,6 6 0 0,-5 5-1 16,0-2 0-16,3-1 1 0,2 13-1 0,1 7 0 15,-1-3 1-15,0 3 0 0,1 6-1 0,-3-1 0 16,2 6 0-16,0-1 1 0,1 0-2 0,2 1 0 16,0-1 0-16,0 0 2 0,-1 1-2 0,-1 2 0 0,1 0 1 15,1 0-1-15,0 0-1 0,0 0 1 0,0 0 0 16,0-5 1-16,0 4-2 0,0-1 0 0,0 2 0 15,0-3 1-15,0 2 0 0,0-1 1 16,0 0-1-16,0 2 0 0,0-3-1 0,0 2 2 0,0 1-1 16,-7-7 0-16,-5-2-1 0,-4-4 1 0,-3 5 1 15,-13 0-1-15,-2-3-1 0,1 5 1 0,-6 3-1 16,6-2 2-16,0 5-2 0,1 2 0 0,0-2 0 16,-3 4 1-16,1 3-1 0,6-3 0 0,0 0 1 15,3 3-1-15,1-2-1 0,3 0 1 0,1 3-1 16,0 1 1-16,8-1-1 0,1-1 1 0,3 1-1 0,3 4 1 15,2-5-1-15,1-1 0 0,2-5 0 16,2 3 1-16,1-1-1 0,0 2 0 0,0-2 0 0</inkml:trace>
  <inkml:trace contextRef="#ctx0" brushRef="#br0" timeOffset="163248.07">18816 7497 1243 0,'0'0'0'0,"0"0"0"15,0 0 0-15,0 0 39 0,0 0 2 0,0 0-1 16,0 0 0-16,0 0-24 0,0 0 0 0,0 0-1 16,0 0 1-16,0 0 37 0,8 24 0 0,-8-17-1 15,4 38 2-15,-2 12-37 0,0-7 1 0,-1-7-1 0,2-2 1 16,2-6 5-16,-5-3 1 0,3 0 0 15,-1-2-1-15,0-2-12 0,-2-4 2 0,0-7-1 0,3-4 0 16,0 0-4-16,-3-4 0 0,-3-4 0 0,6-4 1 16,-3-1-3-16,-5 0-1 0,4 2 1 0,2-5-1 0,1-3-1 15,-2-1 0-15,0 4 1 0,0-16-1 16,0-8 0-16,3-1-1 0,2 1 0 0,1 1 1 16,0 3-2-16,-1 0 1 0,0 1 1 0,1 0-1 0,-4-2-1 15,0 1 1-15,2 0-1 0,0 0 1 0,0 4-1 16,-4 4 1-16,-1 3-1 0,2-4 0 15,-1 3-1-15,-3 10 1 0,2 6 0 0,1-3 0 0,0 5-1 16,0-5 1-16,0 2 0 0,0 25 1 0,-2 14-2 16,0-3 1-16,2-2-1 0,0-3 1 0,0-3 4 0,0 1 0 15,0 2-1-15,4-2 1 0,0 3-3 16,3-3 2-16,-2-2-1 0,-4-1 1 0,4-5 6 0,-4-4 0 16,1-8 0-16,-2-2 1 0,0-6-6 0,0 2 2 15,0-5-1-15,0 0 1 0,0 2 6 0,0-2 1 16,0 0 0-16,0-10-1 0,-2-10-5 0,1-1 0 0,1 0 0 15,1-18 0-15,3 6 6 0,-1 1-1 0,0-1 1 16,2 4 1-16,1-1-8 0,1 2 1 0,-3-4 0 16,0-5 0-16,0 4 6 0,0 5 0 0,-4-4-1 15,-2-1 2-15,0 9-7 0,2 7 0 0,-3 1 0 16,2 2 0-16,-3 6 2 0,1 6 0 0,2 5 0 16,-1 2 2-16,0 6-6 0,1 2 0 0,1-1 1 15,-7 36 0-15,3 9 1 0,0-6 0 0,3 1 0 16,1-3 0-16,0-2-3 0,0-4-1 0,1 6 1 15,4 5 1-15,2-5-1 0,-1-6 2 0,-3-10-1 16,2-1 1-16,1-13-4 0,-1-5 2 0,-2-6-2 0,2 1 2 16,-5-2 1-16,0-2 1 0,0-9-2 0,0 0 2 15,0-4-3-15,0 3 0 0,0-1 0 0,-3-29 0 0,0-8 2 16,0 2 1-16,-1 3-1 0,-4-5 1 16,4 8-4-16,2 0 2 0,2 1-1 0,-2-1 1 0,2-3 2 15,2 0 1-15,0-2 0 16,-2-9 0-16,0 5-4 0,0 7 1 0,0 4-1 0,0 0 2 15,1 4 0-15,2 6 1 0,-3 5 0 0,-3 10-1 0,6 0-2 16,-3 4 1-16,0 4-1 0,-3 9 1 0,2 4-1 0,2-2 2 16,2-3 0-16,1 42 0 0,0 11-3 0,1-1 1 15,-2-2-1-15,-1-1 2 0,1-8-2 0,2-7 2 16,3 4-2-16,-3-2 2 0,3-5-3 16,0-10 2-16,-4-4-2 0,4-1 2 0,-3-8 1 0,-2-3 2 15,-3-10 0-15,2 1 0 0,-1-4-4 0,-1 0 2 16,0 0 0-16,-3-20-1 0,0-9 3 0,0-4 0 15,1 1 0-15,-1-9 0 0,3 5-3 0,0 3 1 0,0-2-1 16,3-3 1-16,-1 0 1 0,1 0 1 0,-3-5-2 16,0-6 2-16,3 8-3 0,-1 6 0 0,-1 2 0 15,3-1 0-15,2 6 0 0,-3 4-1 0,2 7 1 16,-3 4 1-16,1 5-3 0,-2 5 0 0,-1 6 1 16,0 11 0-16,0 2-2 0,0 0 2 0,0 3-1 15,4 22 0-15,2 10 0 0,0 4-1 0,1 1 0 16,-3 1 2-16,3-10-3 0,1-2 1 0,3-4-1 15,2 2 1-15,-4-5-1 0,2-8 1 0,2-5-1 16,0-6 1-16,-2-6-1 0,-1-4 0 0,-7-3 0 16,3-10 0-16,-3 1 1 0,-1-1-1 0,-2 0 0 0,2-25 0 15,2-7-1-15,-4 2 1 0,-3 3 0 0,3 2 0 16,3-1-1-16,-1 2 1 0,0-4 1 0,-2 0-1 16,-2 2 0-16,0-3 0 0,-4-2 0 15,3-4 1-15,0 7-1 0,-1 7 0 0,1 1 1 0,3 0-1 0,0 4 1 16,-1 2 0-16,1 7 0 0,0 8 1 15,1 3-2-15,-1 3 1 0,0 2-1 0,3 6 1 0,2 5 1 16,0 0-1-16,1 1 0 0,2 42 0 0,0 5 0 16,0-3 0-16,-1-9 0 0,-1-1 0 0,0-4 2 0,1-4 0 15,1-4 0-15,3-2 0 0,-2-4-2 16,1-9 2-16,-4 1-1 0,4-4 0 0,-2-10 0 0,-5-3 0 16,0-4 0-16,1-7 1 0,-4 2-2 0,0 1 0 15,0 1 0-15,0-10 1 0,0-7-1 0,-5 0 1 0,0 3 0 16,-3-23 0-16,2 0-1 0,2 7 0 15,1 1 1-15,2 2-1 0,-1-1 0 0,-4 2 0 0,2 0 1 16,4-1-1-16,0 3-1 16,-1-3 1-16,1 3-1 0,3 2 2 0,-1 5-2 0,-1 8 1 0,-1 3-1 15,5 5 1-15,-5 0-1 0,2 0 1 0,-2 0-1 16,6 31 1-16,2 8-2 0,0-2 1 0,-3-4 0 16,0 3 0-16,-2-6-1 0,3 2 1 0,-1 1 1 15,1 0-1-15,-3-1-1 0,2-8 0 0,0-4 0 16,1 3 1-16,1-9-1 0,-4-6 0 0,-1-3 0 15,-2-1 1-15,0-1-1 0,0-3 0 0,0 0 0 16,0 0 0-16,0 0 0 0,0 0 0 0,0-4 0 0,-5-15 0 16,-6-7-1-16,-1-1 1 0,1 2 0 0,0 0 0 15,3 3-1-15,2 1 1 0,3-1 0 0,-2-3 0 0,0-6-1 16,0 3-1-16,-1-2 1 0,3 1 1 16,1 1-1-16,0 3 0 0,-1-2 0 0,3 0 1 0,-4 11-1 15,0 8 0-15,4 3 0 0,2 7 1 16,0 1-2-16,-2-1 1 0,0 4 0 0,0 37 1 0,0 4-1 15,0-3 0-15,-2-2 0 0,0-4 1 16,2 1-1-16,4 2 0 0,0 1-1 0,-4-3 2 0,3-1-2 16,1-9 1-16,-3-6 0 0,4-2 0 0,-5-7 0 15,0-7 0-15,0-3-1 0,-3-4 1 0,1 3 0 0,2-3 0 16,0 0 0-16,-5-14 0 0,-2-8 0 16,-1-2 0-16,0 1-1 0,-8-20 1 0,3 3 0 0,2 7 0 15,-4 0 0-15,3 1 0 0,-4 4 0 16,1 2 0-16,1-2 0 0,-2-4 1 0,2 0-2 0,1 2 1 15,0-3 0-15,0-3 1 0,-1 10-1 0,3 10 0 0,3 4 0 16,2-2 1-16,-1 12-1 0,4 5 0 16,-2 10-1-16,-3 14 2 0,-1 8-1 0,1-2 1 0,0 0-1 15,0 7 1-15,0-7-1 0,3-1 1 0,-4-2-1 16,2 3 1-16,4 3-1 0,1-4 1 0,2-4-1 16,0-4 1-16,2-3 0 0,1-7 0 0,0-3 0 15,-3-6 1-15,0-2-1 0,0-3 0 0,0-3 0 16,-3-7 1-16,2-1-1 0,1 0 0 0,-2 2 0 15,-4-17 1-15,-2 1-1 0,-2 6 0 0,7-2 0 16,-2 1 1-16,3 1-1 0,1 1 1 0,-2-2-1 0,0 4 1 16,-1-1-1-16,1-4 2 0,3-1-2 0,0 4 1 15,0 1-1-15,-3 3 1 0,0 0-1 16,1 1 1-16,1 5-1 0,-3 8 1 0,4 2-1 0,0 4 1 16,0 0 0-16,-3 2 0 0,2 3 1 0,-3 30-1 15,0 1 0-15,-3-3 0 0,1-4 0 0,3 5 0 16,1-1 0-16,1-4 0 0,-1-3 0 0,-3-4 1 15,5-7-2-15,2-5 1 0,1-9 0 0,-3 1 0 0,0-3-1 16,0-5 1-16,0 0 0 0,2-19 0 0,-1-6-1 16,1-4 1-16,-2-1 1 0,0-9-1 0,0 5-1 15,0 6 1-15,0-5 0 0,0 1 0 0,0 0-1 0,-2 2 1 16,-1-1-1-16,-2-7 1 0,2 1-1 0,-5 5 1 16,3 2-1-16,-1-4 2 0,1 11-2 15,0 8 1-15,0 2-1 0,1 0 1 0,1 5-1 0,1 8 0 16,0 8 0-16,-2 13 0 0,0 14 0 0,1 4 0 15,0 2 0-15,0 4 0 0,1-9 0 0,1 1 0 16,-1-1 0-16,2 5 0 0,3-4 0 0,4-3 0 0,1-2 0 16,1-3 0-16,2-4 0 0,0-5 0 15,2-1 0-15,2-6 0 0,-1-5 0 0,-1-3 0 0,-1-2 0 16,0-9 0-16,-1 1 0 0,-3 0 1 0,0-6 0 16,-2-6 0-16,4-1-1 0,-2 2 1 0,-4 1 0 15,1-6 1-15,0 0-1 0,-2 6 1 0,-1-3 0 16,1 4 0-16,2 0 0 0,-1-1-1 0,-2 3 0 15,1-4 1-15,4-3 0 0,-6 3 0 0,-1 0 1 16,0 4-1-16,0-4-1 0,0 5 1 0,0 3 1 16,2 1-1-16,-1 6-1 0,-1 1 1 0,-1 1 0 15,1 1 1-15,0 1-2 0,0-3 1 0,0 3-1 0,-10 40 1 16,4-3 0-16,-1-6 0 0,3 6-1 0,0 4 1 16,1-2-1-16,2-6 0 0,-1-3 1 0,2-1 0 0,0-7-1 15,2-7 0-15,1-4 0 0,0-8 0 16,2 1 0-16,0-6 1 0,-1 2-1 0,0-6 0 0,0 2-1 15,1-7 1-15,0 0 0 0,19-32 0 16,-7 4-1-16,-2 6 1 0,-3-4 0 0,1 3 0 0,0 5-1 16,-5 6 2-16,2-4-2 0,-3 8 1 0,1 0-1 15,-4 4 0-15,0-3 0 0,1 8 1 0,-3-1-1 16,-1 1 0-16,1 1 0 0,1 3 1 0,-3 0-1 0,2 1 0 16,-1-1 0-16,-1 3 1 0,0 0-1 0,0 0 0 15,0 0 0-15,4 13 1 0,-1 4-1 0,0 2 0 16,-1 0 0-16,4 27 1 0,0-3-1 0,1-5 0 15,-4-4 0-15,3 0 1 0,-1-7-1 0,1-4 0 16,2 0 0-16,-3-9 2 0,0-5-2 0,0-1 0 16,-1 0 0-16,0-8 1 0,-1 2-1 0,-3-1 0 0,1 1 0 15,1-2 1-15,0 0-1 0,-1-2 0 0,1 1 0 16,6-17 1-16,-2 2-1 0,1-1 0 0,-3-2 0 16,3-9 1-16,-1 5-1 0,-4 1 1 0,-1 2-1 15,1 1 1-15,-2 4-1 0,-2 3 1 0,1-1-1 16,-1 4 2-16,2 1-2 0,-3 1 1 0,1 3 0 15,2-1 0-15,-1 2-1 0,-1 1 1 0,2 0 0 0,0 2 0 16,0 0-1-16,0 0 1 0,0 0 1 16,0 7-1-16,0 2-1 0,0 2 1 0,0-1 0 0,2 22 0 15,1-7-1-15,0-1 1 0,2-4 0 16,-2-1 0-16,2-5-1 0,-4-1 2 0,6-2-1 0,-6-3 0 16,3-5-1-16,-3 2 1 0,2 0-1 0,1-2 1 15,-4-3-1-15,1 2 1 0,1 1-1 0,-2-3 1 16,0 0-1-16,0 0 1 0,0 0-1 0,1-18 1 15,1 2-1-15,-1-3 2 0,-1 2-2 0,-1-30 1 0,-2 5-1 16,0 6 1-16,-2 0 0 0,0 5 0 16,-1 0-1-16,1 1 1 0,-3 1-1 0,0 1 1 0,0 2-1 0,2 4 1 15,-1 0-1-15,4 9 2 0,-2 5-2 0,0 2 1 16,2 0-1-16,2 4 1 0,1 2-1 0,0 0 1 16,0 0-1-16,-2 11 1 0,-1 2-1 0,0 0 1 15,1 2-1-15,-1 31 1 0,0-3-1 0,6-10 1 16,0-1-1-16,5 3 2 0,2-3-2 0,-4-4 1 15,2-4-1-15,-2-15 1 0,-3 2-1 0,1-1 1 16,-1-2-1-16,0-5 1 0,-3-3-1 0,2 2 0 16,-1-1 0-16,-1-1 1 0,0 0 0 0,0 0 0 15,0 0 1-15,-1-3-1 0,-1 0-1 0,2-2 1 16,-5 0 0-16,-3-15 0 0,0-2 0 0,0-1 0 0,0 3 0 16,-8-29 2-16,5 4-2 0,2 1 0 0,-2 1 0 15,3-1 0-15,1 4 0 0,1 7 2 0,-1 0-2 16,3 9 1-16,-1 4-1 0,0-1 0 0,0 5 0 15,4 13 1-15,-1 1 0 0,2-2-1 0,-3 2 0 16,3 2 1-16,0 0-1 0,0 0 0 0,0 0 0 16,-2 19 1-16,1 0-1 0,1 2 1 0,0 4 0 15,1 40 0-15,4-10 0 0,-3-7 0 0,1-4-1 16,2-6 1-16,1-5-1 0,-1-3 2 0,0-3-2 16,-4-16 1-16,1 2-1 0,-1-2 0 0,-1-1 0 0,0-7 2 0,0 0-2 15,0 2 0-15,0-4 0 0,0-1 1 16,-1 0-1-16,-1 0 0 0,1 0 0 0,-9-4 1 0,1-1-2 15,-3 0 0-15,1-3 0 16,-6-4 1-16,-1-4-1 0,2 0 0 0,3-2 0 0,-7-13 1 16,2 2-1-16,4 1 0 0,1-1 0 0,4-4 0 15,-1 6 0-15,2 2 0 0,0-1 0 0,5 11 0 0,0 2-1 16,1 5 0-16,-3-3-1 16,5 9 2-16,0-2-1 0,0 2 0 0,0 0 0 0,0 2 1 0,0 0-1 0,0 0 0 15,0 0 0-15,5 21 0 0,0 0 0 0,0-1-1 16,-1 4 1-16,8 31 0 0,-3-7 0 0,-1-9 0 15,0-4 0-15,0-6 0 0,0-2 0 0,0-7-1 16,-3 1 1-16,-5-13 0 0,3 0 0 0,2 0 0 16,-4-2 0-16,1-3 1 0,0-3-1 0,-1 3 0 15,1-3-1-15,-1 0 2 0,3 0-3 0,-4-3 0 0,1 3-1 16,10-16 1-16,-3 0 0 0,2-1 0 16,1 0 1-16,10-20 0 0,-2 1-1 0,-3 7-1 15,0-4 1-15,-5 5-1 0,-2 1 1 0,-1 4 1 0,-3 4-2 16,-2 10 2-16,-1 1-2 0,1 2 0 0,-3-1 0 15,0 6 0-15,0-1 1 0,0 2 0 0,0 0-1 16</inkml:trace>
  <inkml:trace contextRef="#ctx0" brushRef="#br0" timeOffset="180648.46">25602 4229 577 0,'0'0'0'0,"0"0"0"16,0 0 0-16,0 0 85 0,0 0 0 0,0 0 0 0,0 0 0 0,0 0-68 16,0 0 1-16,0 0 0 0,0 0 0 0,0 0 37 15,0 0 1-15,0 0-1 0,0 0 1 16,0 0-39-16,0 0 1 0,0 0-1 0,0 0 1 0,0 0 2 15,-16 13 1-15,15-10 1 0,-1-3-1 0,1 3-10 16,-2-3 1-16,-1 2-1 0,1 1 0 0,2-3-2 16,-1 0 1-16,0 0 0 0,-1 0 0 0,3 1-4 15,-1 2 1-15,-3-3-1 0,3 4 1 0,-1-4-2 0,-1 1-1 16,1 2 1-16,1-3-1 0,-2 4-1 16,-1 0 1-16,1-4-1 0,-3 2 2 0,0 1-3 0,-1 0 0 15,1 2 0-15,-2-2 2 0,-2 2-2 0,2 0 0 16,3-1 0-16,-6 3 1 0,-1-3-2 15,2 4 1-15,2 0-1 0,-2 0 1 0,-4 0 0 0,1 5-1 16,-1-5 0-16,1 1 1 0,-1 4-1 0,0 1 0 16,-2-1 0-16,1-1 2 0,3 1-2 0,0-2 0 0,0-1 0 15,-1-2 0-15,2 3 0 0,0-2 1 16,-4-1 1-16,1 3-1 0,1-1-1 0,4-2 0 0,-3 0 0 16,-2 1 2-16,1-3 2 0,2-1 1 0,-3 0-1 15,-2 6 1-15,3-3-3 0,4-2 2 0,-3 1-2 16,-2 5 2-16,-2-4 5 0,2-3 0 0,1 0 0 15,0 6 0-15,1-3-3 0,0 0 0 0,1-4-1 16,2 7 1-16,-4-1 7 0,2-7-1 0,1 2 0 16,2 0 2-16,-1 2-7 0,1 1 1 0,-2 0-1 0,1-5 1 15,-3 4 10-15,3-1 0 0,2 2 0 16,-1-3 0-16,-1 4-9 0,1-1 1 0,2-2-1 0,-2-1 2 0,-2 0 6 16,5 3 1-16,-1-5-1 15,0 3 1-15,-2 2-9 0,0-1 0 0,0-3 0 0,-2 1 1 16,2 6 4-16,2-3-1 0,-1 0 1 0,-2 2 1 15,-2 1-7-15,1 1 0 0,2-4 0 0,-1 0 0 0,-1-2-1 16,0 6-1-16,1-9 1 0,-2 6 1 16,0-1-3-16,-1-3-1 0,1 1 1 0,2 1 0 0,2-1-1 15,1-1 1-15,-2-1-1 0,0 7 2 0,0-6-3 16,-2-2 0-16,2 2 1 0,-1 0-1 0,-2 3-1 0,1 0 1 16,2-5-1-16,-1 5 2 0,-3-3-3 15,1-1 1-15,0 1 1 0,0 6-1 0,0-1 3 0,-2-4 0 16,4-1 0-16,1 4 1 0,-2-1-3 15,0-2 1-15,2-4-1 0,-1 1 1 0,-4 5 2 0,4 2 1 16,2-2 0-16,-4-2 0 0,0 3-2 0,1-1-1 16,1 0 1-16,-2 0-1 0,1 5 0 0,2-5 1 15,-1 0-1-15,-4 0 1 0,3 1-3 0,2 2 2 0,-3-3-2 16,-2-2 2-16,1 5-2 0,0 2 0 16,1-2 1-16,0 2 0 0,-2 3-2 0,2-4 2 0,-2 4-1 15,1-3 0-15,2-4-1 0,-4 2 0 0,-1 2 0 16,1 3 0-16,0-7-1 0,-2 3 2 0,-3-3-2 15,-2 5 1-15,3-4-2 0,2 1 1 0,-3 2 0 16,-1 2 0-16,1 3-1 0,-1-2 2 0,-2-4-1 16,-2 4 0-16,0 0-1 0,2 5 0 0,-2-1 0 15,-1 1 1-15,-1 4-1 0,1 2 0 0,-4-2 0 0,0-1 1 16,2-3-2-16,-2-4 1 0,-1 0 0 0,-2 4 0 16,2-5-1-16,1 0 1 0,-1 1 0 0,0 5 0 15,1-1-2-15,3-4 0 0,-1 1 1 0,-3 1 0 16,3 1 0-16,0 4 0 0,-2-3 0 0,-1 1 0 0,3 0-2 15,3-1 2-15,-2-1-1 0,-1 1 1 16,3-1-1-16,2-4 1 0,-2-3-1 0,-1 7 1 16,2-2-2-16,3-2 1 0,-3-5-1 0,1 6 1 0,1-4 0 15,2-2 0-15,0 2-1 0,-3-1 1 0,3-1 0 16,1 2 0-16,1 0 0 0,-3-5-1 16,6 1 1-16,1 4 1 0,-1-2-1 0,-2-2 1 0,2 1-2 15,4 2 2-15,-4-4-1 0,1 2 1 0,2-2-1 16,1 1 0-16,-1 2 1 0,-2-1 0 0,1 4 0 0,0-6 1 15,1 0-1-15,2 1 1 0,4 3-1 16,-3-6 1-16,-2 0-1 0,1 2 1 0,3 2 0 0,-2-2 0 16,3-1 0-16,-5 1 0 0,1 0 0 0,1 0 0 0,1-3 0 15,4-2 0-15,0-1 0 0,0 1 0 16,0 0 0-16,-2 2 0 0,2-4 0 0,-4 3 0 16,1-1 0-16,-4 5 0 0,-1 0 0 0,2 1 1 0,-1-1-1 15,-4 1 1-15,2 3-1 0,1-5 1 0,0 1-1 16,2-3 1-16,1 3-1 0,0-3 1 0,1 1 0 15,1-1 1-15,0 0-2 0,-1 3 1 0,1-5-1 16,-1 3 1-16,1 2-1 0,0-2 1 0,-1 1 0 16,1 4 0-16,0-3-1 0,1 1 1 0,-3-1-1 0,3 3 1 15,-5-3-1-15,4 0 2 0,1 0-2 16,-4 5 1-16,-1-4-1 0,2 2 1 0,2-3-1 0,-4 5 1 16,1-1-1-16,-1-1 0 0,2 2 0 0,0-3 1 15,0 1-1-15,2-3 0 0,-1 0 0 0,1 1 1 16,0-1-1-16,-1 0 0 0,1 0 0 0,0 4 0 0,-1-4 0 15,-1 0 0-15,0 0 0 0,-1 2 0 0,-1 1 0 16,2-3 0-16,0 0 0 0,-1 1 0 16,1-1 0-16,0 0 0 0,0 0 0 0,0 1 0 0,0 2 0 15,0-3 0-15,-2 2 0 0,-1 3 0 0,2 1 0 16,-1-2 0-16,0 1 0 0,1 0 0 0,1-1 0 16,0 1 0-16,-2-2 0 0,1 2 0 0,-1-1 0 15,4 1 0-15,-4 1 0 0,1-1 0 0,-2-3 0 16,1 2 0-16,0-1 0 0,2 0 0 0,0-1 0 0,1 1 0 15,0-3 0-15,-4 5 0 0,3-4-1 0,0 2 1 16,-2-3 0-16,3 2 0 0,-1-3-1 0,0 1 1 16,1 0 0-16,-2 2 0 0,1 1-1 0,0-3 1 15,0 0 0-15,-3 1 0 0,1 2-1 0,0-3 1 0,1 5 0 16,-1-5 0-16,-1 4-1 0,0-2 1 16,3 1 0-16,-3 0 0 0,1 2-2 0,-2-1 2 0,0-2 0 15,3 1 0-15,-4 2 0 0,5-1 0 0,-3-1 0 16,1 2 0-16,1-3 0 0,1 1 0 0,0 0 0 15,-3 1 0-15,1-4 0 0,2 2 0 0,0 1 0 16,-1-2 0-16,1 3 0 0,0-5 0 0,-2 3 0 16,1 1 0-16,2-3 0 0,-2 1 0 0,-1-1 0 15,1 2 0-15,-1-2 0 0,2 0 0 0,0 3 0 0,-3-3 0 16,1 0 0-16,1 0 0 0,-1-1 0 16,-1 1 0-16,3 2 0 0,-3-2 0 0,1 1 0 0,1 2 0 15,-2-3-1-15,-1 2 1 0,3 1 0 0,-4-3 0 16,2 1-1-16,1 2 1 0,1-3 0 0,-1 2 0 15,1 1-2-15,-1-3 0 0,2 1-1 16,-3-1 2-16,2 0-1 0,-1 0 1 0,0 0 0 0,1 1 0 0,-1 3-2 16,2-5 1-16,-1 1 0 0,-1 0 1 0,1 2-1 15,-1-2 0-15,2 0 0 0,-2 0 1 16,3-1-1-16,-1 0 0 0,0-1-1 0,1 2 1 0,1-3 0 16,-1 3 0-16,1-5-1 0,0 3 2 0,-1 1-1 15,1-3 0-15,0-1 0 0,-1 4 0 16,1-1 0-16,-1 2 1 0,1-3 0 0,0-2 0 0,1 2-3 0,-1-1 1 15,1 1 0-15,3-3 0 0,-3-1 0 0,2 3 1 16,0-4 0-16,0 1-1 0,0 2-1 0,1-3 1 16,0 2-1-16,2-1 1 0,-3 1-1 0,2 1 2 15,-1-3-1-15,0 2 1 0,1-1-5 0,-1 1 1 16,1 1 1-16,1-3-1 0,-3 0 2 0,1 0-1 16,0 0 1-16,1 2 0 0,-1-2-3 0,1 0 2 15,-1 3-2-15,0-3 1 0,1 1 2 0,-1-1-1 0,1 0 1 16,-1 0 0-16,2 0-3 0,-3 0 0 15,1 0 0-15,1 0 1 0,-1 0 0 0,0 0 1 0,1 0 1 16,-1 0 0-16,2 0-2 0,-3 0 0 0,1 0 1 16,1 0 0-16,-1 0 1 0,1 0 0 0,-1 0 0 15,0 0 0-15,1 0-1 0,-1 0-1 0,1 0 1 16,-1 2 0-16,1-2 1 0,1 0 0 0,-4 0 0 16,3 2 0-16,-1 1 0 0,1-3 1 0,-1 0-1 15,0 0 1-15,1 0-1 0,1 0 2 0,-3 0-1 0,3 0 1 16,0 0-2-16,0 0 2 0,0 0 0 0,-2 0 0 15,0 0-1-15,1 0 1 0,1 0 0 0,-2 0 1 16,1 0-2-16,-1 0 2 0,0 0-1 0,1 0 1 16,-1 0-1-16,1 0 1 0,-1 0-1 0</inkml:trace>
  <inkml:trace contextRef="#ctx0" brushRef="#br0" timeOffset="181648.46">20701 7869 1067 0,'0'0'0'0,"0"0"0"0,0 0 0 0,0 0 18 0,0 0 1 15,0 0-1-15,0 0 1 0,0 0-9 0,0 0 0 16,0 0 0-16,0 0 1 0,0 0 27 0,0 0 1 16,0 0-1-16,0 0 0 0,0 0-24 0,0 0 2 15,0 0 0-15,0 0 0 0,0 0 26 0,0 0 1 16,0 0 0-16,0 0-1 0,0 0-26 0,0 0 0 0,0 0-1 15,0 0 2-15,0 0-15 0,0 0 2 0,0 0-2 16,0 0 1-16,0 0 0 0,0 0-1 0,0 0 0 16,0 0 0-16,0 0 10 0,0 0-1 0,0 0 0 15,0 0 0-15,0 0-4 0,0 0 1 0,0 0-1 16,0 0 0-16,-9-21 9 0,9 12 1 0,0-4-1 16,0-1 1-16,0 0-9 0,0 3 3 0,0 1-2 15,0 2 1-15,0 3 8 0,0 2 1 0,0 3-1 16,0-3 1-16,0 1-9 0,0 2 0 0,0-3 0 0,0 3 1 15,0-3 13-15,0 2-1 0,0 1 1 0,0-4 1 16,0 3-14-16,0-1 1 0,0 1 1 0,0 1-1 16,0-4 11-16,0 4 2 0,0 0-1 0,0 0 0 15,0 0-12-15,0 0 0 0,0 0 0 0,0 0 1 0,0 0 8 16,0 0 1-16,0 0 1 16,0 8-1-16,-2 8-10 0,-1 5-1 0,0 3 0 0,-4 14 1 0,-4 1 6 15,2-9 0-15,-1 5 0 0,2 0 1 16,5 0-9-16,-3-2 0 0,-1 0 1 0,1 4-1 0,1-7 5 15,3-3 1-15,-2-5 0 0,0 6 1 0,1-4-8 0,3-5 1 16,-1-2-1-16,-1-1 1 0,0 2 3 0,1 1 1 16,1-5-1-16,3 2 1 0,-1 3-6 15,-1-5-1-15,2 2 1 0,-1 0 1 0,1 1 1 0,0 2 2 16,1-3-1-16,-3 5 0 0,2-1-4 0,2-2-1 0,0 1 1 16,0 3 1-16,0-2 0 0,-2-4 1 15,0-2-1-15,-2 4 1 0,4-6-4 0,2 0 1 0,-6-3 0 16,2 4 0-16,1-2 1 0,0-8 0 0,-2 2-1 15,1-1 2-15,0 0-3 0,-1-4 0 0,0 0 0 16,-1 4 1-16,1-4-1 0,-1 2 2 0,1 0-2 16</inkml:trace>
  <inkml:trace contextRef="#ctx0" brushRef="#br0" timeOffset="182269.87">20770 7749 1381 0,'0'0'0'0,"0"0"0"0,0 0 0 0,0 0 46 0,0 0 0 15,0 0 0-15,0 0 0 0,0 0-30 16,0 0 1-16,0 0-1 0,0 0 1 0,0 0 28 0,0 0 0 16,0 0 0-16,0 0 0 0,0 0-30 0,0 0 2 15,0 0-1-15,14 28 1 0,-6-4 11 0,0 3 0 16,-2 0 0-16,2-2 0 0,2-1-15 0,0-1 1 0,1 8-1 15,1-3 1-15,-4 5-7 0,0 1 0 0,0 0 1 16,2 0 0-16,-8-4-3 0,1-3 0 16,0-5 1-16,-2 6 0 0,1-4-3 0,-2-3 1 0,-2 2 0 15,4-4 0-15,-2 2-2 0,-3 0 2 0,0-2-1 16,1-4 1-16,2 1-2 0,-1 0 0 0,-1 1 0 16,-1 2 2-16,3-3-3 0,0-1 1 0,-2-1 0 15,-1-2 1-15,1 1-1 0,1 0 0 0,-1-2 0 16,-4 3 0-16,3-1 0 0,1-4 0 0,0-2-1 15,-2 4 1-15,-3-2-1 0,1-2 2 0,0-3-2 0,-2 4 1 16,-2 0-1-16,2-6 0 0,0 1 0 0,-2 5 2 16,3-3-1-16,-1-2 1 0,0-2-1 15,-2 6 2-15,2-4-2 0,2 2 0 0,2-5 1 0,3 1-1 0,-1 2 1 16,-1-3 1-16,2 2-1 16,-1-2 0-16,0 0-1 0,2 0 2 0,0 0-2 0,0 0 1 0,0 0 2 15,0 0-1-15,0 0 1 0,0 0 1 16,0 0-3-16,0 0 0 0,0 0 1 0,0 0 0 15,2 0 4-15,1 0 0 0,0 0 0 0,-3 0 1 16,2 0-4-16,-1 0 1 0,1-2 0 0,0-1-1 0,-1 2 1 0,1-3-1 16,1 3 1-16</inkml:trace>
  <inkml:trace contextRef="#ctx0" brushRef="#br0" timeOffset="183063.18">20657 8512 1369 0,'0'0'0'0,"0"0"0"0,0 20 0 0,3-7 27 15,-2-4 1-15,-2 3-2 0,-1 3 3 16,4-2-17-16,-1-5 1 0,1-3 1 0,-2 4-1 0,0-2 18 16,0-3 0-16,2-2 0 0,2 4 1 0,-2-3-19 0,0 2 2 15,-1-5-2-15,2 5 2 0,2 0-2 16,0-1 1-16,-2 3-1 0,-1-3 1 0,1 3-6 0,0-2 0 16,-1-1-1-16,1 1 2 0,0 1-3 0,-1-1 0 15,1 0-1-15,-3-2 2 0,1 3-4 0,1 1 2 16,0-7-1-16,-2 1 1 0,0 2-2 0,0 1 1 0,0-4-1 15,0 0 1-15,0 4-1 0,0-4 0 0,0 0 0 16,0 2 1-16,0 0-2 0,0-2 0 0,0 0 0 16,1 1 1-16,2 2-2 0,1-3 1 15,-3 2 0-15,2-2 1 0,1 0-2 0,-3 0 1 0,2 0-1 16,2 0 1-16,0 0-1 0,1 0 1 0,-1 0-1 16,1 0 1-16,2 1 1 0,-1 1 2 0,-4 1-1 15,0-3 1-15,-1 0-2 0,-1 0 0 0,3 0 1 0,-3 0-1 16,2 0 7-16,-1 0 2 0,-2 0-1 15,0 0 0-15,0 0-4 0,0 0 1 0,0 0-2 16,0 0 2-16,0 0 8 0,0 0 0 0,0 0-1 16,0 0 2-16,0 0-8 0,0 0 0 0,0 0 0 15,0 0 1-15,-2-6 7 0,1 1 1 0,1 0-1 16,0 2 1-16,-2 2-9 0,2 1 1 0,0-4 0 0,0 4 0 16,0 0-1-16,0 0 1 0,0 0-1 0,0 0 1 15,0 0-4-15,0 0 0 0,0 0 1 0,0 0 0 0,0 0-1 16,0 0-1-16,0 0 1 0,0 0 1 0,0 0-4 15,0 0 1-15,0 0 1 0,3-4-1 0,4-4-1 16,2-5 0-16,-2 0-1 0,1-2 2 0,1-6-2 16,1 0 0-16,-4 6 0 0,0 2 1 0,-2 2-2 0,-1 0 1 15,2-2 0-15,4-3 0 0,-6 2 0 0,-1 1 0 16,0 1-1-16,1 1 1 0,0 0-2 16,-3 4 1-16,3 4 0 0</inkml:trace>
  <inkml:trace contextRef="#ctx0" brushRef="#br0" timeOffset="183773.85">20821 8676 1293 0,'0'0'0'0,"0"0"0"16,0 0 0-16,0 0 19 0,8-15 2 0,-8 10-1 15,1-24 0-15,3-7-10 0,-3-1 1 0,-1 4 1 16,2 0-1-16,1 8 22 0,-1 1 1 0,-4-5 0 16,2-4 1-16,0 5-21 0,0 4 1 0,0-3-1 0,2 0 1 15,1 0 6-15,-2 2 1 0,-1-4-1 0,2 1 0 16,1-1-10-16,-1 4 1 0,-2-2-1 0,0-3 0 16,0 6-4-16,0 4 0 0,0-1-1 0,0 0 2 15,0 1-3-15,0 2 0 0,0 3 0 0,0 2 0 0,4 2 0 16,-4 1-1-16,2 2 1 0,-2-1-1 15,0-1 0-15,-2 6-1 0,2-4 0 0,0 3 1 0,0-3 3 16,-3 3-1-16,2 2 1 0,-1-3 1 0,-1 4-4 16,0-1 1-16,3 2-1 0,-3-4 2 0,1 3 6 0,0 1 2 15,1 1-1-15,1-4 1 0,-2 3-6 16,1-1-1-16,-1 2 1 0,0 0 1 0,2 0 6 0,0 0 1 16,0 0-1-16,0 0 1 0,0 0-7 15,0 0 0-15,0 0 0 0,0 0 1 0,0 0 3 0,0 0 2 16,0 0-1-16,0-1 0 0,-1-4-6 0,-1 2 1 15,1-2-1-15,-1 2 1 0,2 0 1 0,-3 1 0 16,0-3 0-16,-1-1 1 0,1-2-4 0,0 0 0 16,0 3-1-16,-2-2 1 0,0 0-1 0,2 4 1 15,2-5-2-15,1 2 2 0,-4-1-3 0,3 4 1 0,1 2-1 16,-2-6 1-16,1-1-2 0,-1 4 2 16,0-1-2-16,2 0 2 0,-1-1-3 0,-2 1 1 0,1 2 1 15,2-2-1-15,-2 0-2 0,-1-1 1 16,2 5 1-16,-1-4-1 0,0-2-1 0,-1 6 1 0,0 1-1 15,3-3 2-15,0 0-2 0,0 1 0 0,-5 2 0 16,4 0 0-16,1 0 0 0,0 0 0 0,-2 0 0 16,-1 3 0-16,-2 2-1 0,2-4 2 0,-2 3-1 15,-3 8 0-15,-1 7-1 0,-1 2 1 0,4-5 0 0,1-4 0 16,3-4-1-16,1-1 1 0,-1-6 0 0,-3 4 1 16,5 0-2-16,0-2 1 0,0 2-1 0,-3-5 1 0,2 3 1 15,1 2 0-15,0-5 1 0,-2 1-1 16,2 2-1-16,0 0 1 0,0 2 0 0,0-2 1 0,0 2 2 15,0-2 1-15,0-3-1 0,0 2 1 16,0 1-3-16,0 2 2 0,0-4-2 0,0 3 2 0,0-1-2 16,0-2 2-16,0-1-1 0</inkml:trace>
  <inkml:trace contextRef="#ctx0" brushRef="#br0" timeOffset="183925.46">20631 7918 1293 0,'-1'3'0'0,"-4"5"0"16,0 2 0-16,2 4 16 0,1-5 1 0,1 2 0 16,-3-3 0-16,0-1-8 0,2-1 1 0,2-3-1 15,0 2 1-15,-2 3 1 0,2-3 1 0,2-5 0 16</inkml:trace>
  <inkml:trace contextRef="#ctx0" brushRef="#br0" timeOffset="184164.67">20770 7756 979 0,'0'0'0'0,"0"0"0"15,0 0 0-15,-10 15 6 0,2-4-1 0,0-3 1 0,0 8 0 16,0-4-3-16,0 1 1 0,-1 4 0 0,1 5 0 0,0-4 1 15,0-2-1-15,2 1 1 0,2 2 0 16,-2 2-1-16,1-1-1 0,4 1 1 0,-1-1 0 0,2 1 0 16,0-4 1-16,0 2-1 0,0-3 1 0,2-1-2 0,-1-4 1 15,-1-3-1-15</inkml:trace>
  <inkml:trace contextRef="#ctx0" brushRef="#br0" timeOffset="188212.81">20740 7893 728 0,'0'0'0'0,"0"0"0"15,0 0 0-15,-12 20 5 0,8-7 2 16,-6 0-1-16,0 1 0 0,4 6-1 0,1 1-1 0,2 1 1 16,-5 5-1-16,3 2 8 0,2-1 0 0,-2 1-1 15,-1 2 2-15,1-4-7 0,4 0 2 0,-4-2 0 16,2 5 0-16,1-1 4 0,2-5 2 0,0-1-1 15,-2-2 1-15,4 0-7 0,0-1 1 0,-1-1 0 16,2-5 1-16,1 1-5 0,-4-3 0 0,0-2-1 16,0-7 2-16,3-1-3 0,-2-2 1 0,1 1 1 0,0-1-1 15,-2-1 1-15,0-1 0 0,0 2 1 0,1-8-1 16,4-1-1-16,1-1 1 0,-4 4-1 0,3-18 1 0,4-4 0 16,-1 2 2-16,-1-1-2 0,1 5 2 15,0-2-3-15,-2 4 2 0,-1-1-2 0,0-3 1 16,-1 2 3-16,-2 6 0 0,-2 1 0 0,-2-6 0 15,2 2-2-15,0 6-1 0,-3 4 1 0,3-2 1 0,0 6 3 16,-1 2 1-16,-3 1 0 0,3 4 0 16,1 1-5-16,0-3 2 0,-2 0 0 0,-1 8 0 0,-2 9 9 0,0 2 2 15,-1 2-1-15,0 12 1 16,-1-4-8-16,1-1 0 0,1 1 1 0,5-6-1 0,0 6 15 0,0-2 2 16,0-3-1-16,0-4 1 15,5 4-15-15,0-7 2 0,-2 2-2 0,2-11 2 0,-1 0 13 16,-2 0 1-16,1-3-1 0,-1-5 1 0,3 0-16 0,-4 0 2 15,1 0-1-15,-1-3 0 0,1 0 17 0,0 1 0 16,-1-3-1-16,2-14 1 0,2-6-16 0,-2-2-1 16,-1 2 1-16,-1-1 0 0,3 3 11 0,2 2 0 15,-3 0-1-15,2-2 1 0,0 0-13 0,-2 1 1 0,-1 0-1 16,1 2 1-16,0-7 9 0,-3 4 0 16,-2 3 1-16,1-2-1 0,-2 4-10 0,-2 6 0 0,0-1-1 15,2 0 1-15,1 5 6 0,1 5 0 16,-1 6 0-16,-1-3 0 0,3 0-8 0,-2 0 0 0,1 2 1 15,-1 9-1-15,0 6 5 0,1 2 1 0,-1-1 0 16,2 18 1-16,-3 1-8 0,3-9 0 0,0 1 0 16,0-1 1-16,0-7 4 0,0-5 1 0,0 1-1 0,3-4 2 15,2-2-7-15,-2-8 0 0,-3 2 0 0,-1-5 0 16,1 0 3-16,1 0 2 0,1 0-2 0,1-5 2 0,-3-1-6 16,2 1-1-16,-2 2 1 0,3-13 0 15,3-13 3-15,1-1 2 0,-4-1-1 0,-2 1 0 0,3 3-5 16,-1 0 1-16,-3-2 0 0,0-1 0 0,-2 3 2 15,1 5 0-15,-3 1 0 0,3-1 0 0,-4 2-3 16,2 4-1-16,-2-5 1 0,2 2 0 0,0 3 3 16,-2 5 0-16,0 0 0 0,2 3 1 0,3-1-4 15,-2 6 0-15,-1 0 0 0,3 6-1 0,0-3 5 16,0 0-1-16,0 0 0 0,-1 4 1 0,-1 4-4 16,0-3-1-16,1 1 1 0,1 12 1 0,0 6 2 0,0 1 1 15,1 0-1-15,4 1 2 0,3 1-6 16,0-7 1-16,-6-1 0 0,-1-1 1 0,2-1 0 0,1-1 1 15,-3-4-2-15,2 0 2 0,1-9-3 0,-1 1 0 16,-3-4-1-16,0 2 2 0,0-2 1 0,0 0 0 16,0 0-1-16,0-6 2 0,3-5-3 0,0-2 0 15,-3 0-1-15,2-18 1 0,3-3 1 0,-5 6-1 0,0 4 1 16,1 0 1-16,2 7-4 0,-1 0 2 0,-2 1-1 16,-2 0 0-16,5 3 1 0,-1 1 0 15,-4-1 0-15,1 2 1 0,2-5-3 0,1 3 1 0,-4 1-1 16,1 4 1-16,-1 0-2 0,2 3 2 0,-1 0-1 15,-1 2 1-15,2 3-3 0,0 2 1 0,0-2 1 16,0 6-1-16,-1 0-1 0,1 4 2 0,-4-1-2 16,1 17 1-16,3 1-1 0,0-4 1 0,0-2-1 15,2-2 0-15,3 0 0 0,-4-3 1 0,1-4-1 16,1 4 1-16,0-3 0 0,-1-2-1 0,-2-5 0 0,3-1 0 16,-2-2-1-16,1 0 2 0,1-3-1 0,-3-3 0 15,0 2-1-15,0-1 0 0,0 1 0 0,0-7 2 16,0-3-2-16,0-2 1 0,0 0 0 0,0-4 1 15,0-4-2-15,0 1 1 0,0 4-1 0,5 3 1 16,0 2-1-16,-2 0 1 0,-3 0-1 0,2 1 1 16,1 4-1-16,0-2 0 0,-1 5 0 0,-2 3 0 0,0 0 1 15,0 0-1-15,0 0 0 0,0 0 0 16,0 0 0-16,0 3 0 0,0-3 0 0,6 25 0 0,-1 2-1 16,-5 0 2-16,3 5-1 0,3 14 0 15,-3-3-1-15,1-5 1 0,-3 1 0 0,2-1 0 0,-3-6-1 16,2-5 1-16,0 0 0 0,1 1 0 0,-3-7-1 15,1-1 2-15,1 4-2 0,1-11 1 0,-3-1 0 0,0 0 0 16,0 2 0-16,2-2 1 0,-2 3-1 0,0-3 1 16,0 1-1-16,0-2 0 0,0 2 0 0,0-4 0 15,0 2 0-15,0-6 0 0,0 3 0 0,0-5 1 0,0 4-1 16,0-1 0-16,0-5 0 0,0 3 0 16,0-1 0-16,0 2 0 0,0-4-1 0,0 2 1 0,0 0 1 15,0-3-1-15,0 2-1 0,0 0 1 0,0-1-1 16,0 2 1-16,0-3-1 0,0 2 1 0,0 1-1 15,0-3 1-15,0 0-1 0,0 0 0 0,0 0 0 16,-2 0 0-16,2 0 0 0,-3-3 0 0,1 1 0 16,-1-1 0-16,0 0-1 0,0 1 1 0,0 2-1 15,-1-4 1-15,1 1-1 0,0-1 1 0,0 3-1 0,0-1 1 16,0 1-4-16,-1 1 1 0,1-4 0 0,0 3 0 16,0 1 0-16,0-3 1 0,1 1-1 0,-3 1 1 15,2-1-6-15,0 2 1 0,1-3-1 0,-3 3 0 0,2 0 2 16,0 0 1-16,0 0-1 0,1-2 0 0,1 2-4 15,-1 0 0-15,1 0 0 16,1 0 0-16,-4 0 3 0,3 0 0 0,-1 0 1 0,1 0-1 0,-1 0-2 16,0 0 1-16,1 0-1 0,1-1 1 15,-3 1 2-15,1-2 0 0,0 2 0 0,-1-6 1 0,2 1-4 16,-1 0 1-16,0 0-1 0,-1-10 1 0,0 2 3 16,-2 0-1-16,2-3 0 0,1 1 1 0,1 2-3 15,-1-3 1-15,2 3 0 0,0 1 1 0,0-1 0 0,0 0 2 16,-3 2-2-16,3-1 1 0,0-1 0 0,0 2-1 15,0 0 1-15,0 5 0 0,0-2 1 0,0 0 0 16,-1 1 0-16,1 6 0 0,0-2 0 0,0 1 1 16,0 2-1-16,0 0 1 0,0 0-1 0,0 0 2 0,0 0-1 15,-4 13 1-15,3-1-2 0,-1 4 2 16,1 2 0-16,-3 26-1 0,4-4 1 0,0-2 0 0,0-7 0 16,2-1 1-16,-2-4 0 0,0-6 1 15,2-2-2-15,-1-12 2 0,1 0-1 0,-2-1 1 0,0 0-1 16,0-2 1-16,0-3 0 0,0 2 0 0,0 1 0 15,0-3 0-15,0 0 0 0,0 0 0 0,0 0 0 16,1-11 0-16,1 1 0 0,0 1 1 0,-1-2 0 16,2-15 1-16,2 6-2 0,-2-3 1 0,2 1 0 15,3-14 0-15,-2 4 1 0,1 4 0 0,-4 2 1 16,0 11-1-16,0-1-1 0,1 0 1 0,-3 2 0 0,1 3 1 16,-1 1 0-16,-1 2 0 0,0 2 1 0,0 4-1 15,0 2-1-15,0-3 1 0,0 1-1 0,0 4 1 16,0 1 1-16,0-3 0 0,0 3-1 0,-3 15 2 15,2-1-3-15,-4 2 2 0,2 2-1 0,-2 23 0 0,0-6 2 16,0-1 0-16,0-6 1 0,2-1 0 16,2-4-3-16,-1-7 2 0,2 0-2 0,-3-10 1 0,3-1 2 15,0-3 1-15,0 3-2 0,0-8 2 16,0 1-2-16,0 1-1 0,0-1 1 0,0 3-1 0,0-4 3 16,0 1-1-16,0 1 1 0,0-2 1 15,0 0-3-15,0 0 0 0,0 0 0 0,0-3 0 0,3-4 1 16,-3 3 1-16,2-3-1 0,4-17 1 0,-1 4-2 15,0 4-1-15,1-5 1 0,4-12 0 0,-3 5 0 0,0 4 0 16,-1 3 1-16,-4 13-1 0,-1 4-1 0,1-3 0 16,0 3 0-16,-2 4 0 0,0 0 0 0,0 0-1 15,0 0 0-15,0 0 1 0,0 3-2 0,0-3 1 16,0 3-1-16,0 18 2 0,0 1-2 0,0-2 0 16,0 1 1-16,0 22 0 0,-2-10-2 0,0-8 1 15,1 1 1-15,1-14-1 0,0-1 0 0,0-1 0 0,0-2 1 16,0-7-1-16,0 1-1 0,0 1 1 0,0-3 0 15,0 2 1-15,0-1-2 0,0 1 1 0,0 1-1 16,1-8 1-16,1 2 0 0,0-2-1 0,-1 2 0 16,6-22 1-16,-3 3-1 0,1 1 1 0,-2 0-1 15,4-12 2-15,-3 5-2 0,0 2 0 0,0 3 0 16,-4 12 1-16,0-1 1 0,0 3-1 0,0-1 0 0,0 7 1 16,0 2-1-16,0-4 0 0,0 2 0 0,0 3 0 15,0-3 2-15,0 1 0 0,0 0 0 16,0 2 0-16,0 0-2 0,0 0 2 0,0 0-1 0,-3 8 0 15,0 3 2-15,0 1-1 0,0 0 1 0,0 9-1 16,-2-5 0-16,2 1-1 0,-1-1 0 0,1 0 1 16,0-4 1-16,0 1 1 0,0-3 0 0,1-4-1 15,0 0-1-15,1 1 0 0,-1-4 1 0,2-2-1 0,0 2 1 16,-3-3-1-16,1 2 1 0,1 0 0 0,-1-1-2 16,1 2 1-16,-1-3-1 0,0 2 2 0,1 1-1 15,-1-3 1-15,1 0-1 0,-1 0 2 0,1 0-3 16,1 0 1-16,-4 0-1 0,1-3 1 0,2 1 1 0,-1 2 0 15,-1-3 0-15,0-2 1 0,-1 2-3 16,1 0 0-16,2 2 1 0,-1-6 0 0,0 6 1 0,1-4 0 16,-1 2 0-16,1 0 0 0,-1 1-1 15,2 2-1-15,-3-3 0 0,3 3 2 0,0 0-2 0,0 0 2 16,0 0-1-16,0 3 1 0,0 0-2 16,0 2 1-16,0-4-1 0,-2 7 0 0,1 0-1 0,-1-1 2 15,0-1-1-15,2-3 1 0,0 0-2 0,0 2 0 0,0-3 0 16,0-1 2-16,0 1-2 0,0 1 0 15,0-3 0-15,-1 0 1 0,-1 0-2 0,2 0 1 0,-3 0-1 16,3-5 1-16,-3 2 0 0,0-3 0 0,1 1-1 16,-4-11 1-16,3 2-1 0,-1 1 0 0,1 2 1 15,-2-8 0-15,4 5-2 0,-2 0 1 0,1-1 0 16,0 4 0-16,1 2-1 0,-1-4 1 0,1 5-1 0,1 0 1 16,0 0-1-16,0 2 1 0,0 0-1 0,0 6 2 15,0-3-2-15,0 1 1 0,0 2-1 16,0 0 1-16,0 2-1 0,0 1 1 0,0-3-1 15,0 16 1-15,0 1-1 0,0 0 0 0,0 2 0 0,0 13 1 0,0-5-1 16,-2-6 0-16,0-2 0 16,2-12 1-16,0 1-1 0,0-3 0 0,0 0 0 0,0-2 1 0,0-3-1 15,0 2 0-15,0-1 0 0,0-1 2 0,0-1-2 16,0-1 0-16,0 2 0 0,-3-17 1 0,0 1-1 16,0 0 0-16,0 0 0 0,-2-17 1 0,3-2-1 15,-1 5 0-15,3 1 0 0,3-2 1 0,-1 1-1 16,1 1 0-16,0-6 0 0,-1 1 1 0,1 5-1 15,0 1 0-15,0 1 0 0,-1 12 1 0,0 0-1 16,-1 2 0-16,-1 2 0 0,0 8 1 0,0 1-1 0,0-3 0 16,0 5 0-16,0 0 1 0,0 0-1 0,0 0 0 15,0 0 0-15,2 21 2 0,-2-1-2 16,0 1 0-16,0 3 0 0,0 34 1 0,1-9-1 0,1-4 0 16,0-9 0-16,-4-6 1 0,4-1-1 0,-2-2 0 0,-2-7 0 15,2-12 1-15,0 0-1 0,0 0 0 16,-2 2 0-16,2-9 1 0,0 2-1 0,0 0 0 0,0-1 0 15,0 0 1-15,0-1-1 0,0 2 1 0,0-3-1 16,0 0 1-16,0 0-1 0,0 0 2 0,0 0-2 16,0 0 1-16,0 0-1 0,0 0 1 0,0 0-1 15,0-3 1-15,0 2-1 0,0-1 1 0,0 0-1 16,0 2 1-16,0-3-1 0,0 2 1 0,0-1-1 16,0 1 1-16,0 1-1 0,0-4 2 0,0 3-2 0,0 1 1 15,0 0-1-15,0 0 1 0,0 0-1 0,4 12 1 16,-1-4-1-16,0 2 0 0,0 1 0 0,4 5 1 15,-6-2-1-15,1 0 0 0,1-1 0 0,-1 0 0 0,-1-5 0 16,1-1 0-16,-1 1 0 0,1-1 0 16,0-1 0-16,-1-3 0 0,-1 2 0 0,0-5 0 0,0 2 0 15,0 1 0-15,0-3 0 0,0 1 0 16,0 1-1-16,0-1 1 0,0 3 0 0,0-4 0 16,0 0-1-16,0 0 1 0,0 0 0 0,0 0 0 0,0 0-1 15,0 0 1-15,0 0-1 0,0 0 1 16,0 0-2-16,0 0 2 0,0 0-1 0,0 0 1 0,0 0-1 0,0 0 1 15,0 0-1-15,0 0 1 16,0 0-1-16,0 0 1 0,0 0-1 0,0 0 1 16,0 0-1-16,0 0 1 0,0 0-1 0,0 0 1 0,0 0-2 15,0 0 2-15,0 0-1 0,3 0 1 0,-3 0-1 0,0 0 1 16,2 0-1-16,-1 1 1 0,1 1-1 0,-2-1 1 16,0-1-1-16,0 0 1 0,0 0-1 0,0 0 0 0,0 0-1 15,2 0 2-15,-1 0-1 16,1 0 1-16,1 0-1 0,-3-4 1 0,2-1-1 0,-1-1 1 15,1-2-1-15,4-34 1 0,-1 8-1 0,0 2 1 0,-4-1-1 16,1-8 1-16,1 3-1 0,-1 3 1 0,-1 0-2 16,3 0 2-16,-4 2-1 0,0 1 1 0,-4 0-1 15,4 1 1-15,-3 4-1 0,0-2 1 0,0 2-1 16,3 13 1-16,-3 3-1 0,1-2 1 0,0 2-1 16,1 3 1-16,-1 2-1 0,1 0 1 0,-1 1 0 15,2 0 0-15,0 2-2 0,0 0 2 0,0 1 0 0,0-1 0 16,0 2 0-16,0-1 0 0,0 0 0 0,0 2 0 15,0-3 0-15,0 2 0 0,0 1 0 0,0-3 0 16,0 3 0-16,0-4 2 0,0 3-2 16,0 1 1-16,0 0-1 0,0 0 1 0,0 0-1 0,0-3 1 15,0 1 1-15,0 0 0 0,0 1 1 0,0 1 0 16,0-3-2-16,0 1 1 0,0 1 1 0,0-1-1 0,-2 2 1 16,1-3 1-16,-1 1-1 0,1-1 2 0,1 0-3 15,0 1 1-15,0-2-1 0,0 0 2 0,0 1 0 16,0 2 1-16,0-3-1 0,-2 0 1 0,2-3-2 0,-3 3 0 15,1-1 1-15,1 0-1 0,-1-3 2 0,0 0-1 16,1 0 1-16,-1 0 0 0,2 1-1 0,-3 2-1 16,3-3 0-16,0 3 2 0,0 2-2 0,0 0 2 15,0 1-2-15,0-3 2 0,0 2-3 0,0 0 1 16,0 2 1-16,0-4-1 0,0 2-1 0,0-1 1 16,0 1 1-16,0 2-1 0,0-4-1 0,0 2 1 15,0 0-1-15,0 1 0 0,0-3 0 0,0 2 1 16,0 0-1-16,0 0 0 0,0 1-1 0,0-3 2 15,0 2-2-15,0 0 1 0,0 2-1 0,0 1 1 0,0-4-1 16,0 3 2-16,0-1-2 0,0 1 0 0,0 1 0 16,0-4 1-16,0 3-1 0,0-1 2 0,0 1-2 15,0 1 1-15,0-3-1 0,0 1 0 0,0 2 0 16,0 0 2-16,0 0-2 0,0 0 0 0,0 0 0 16,0 0 0-16,0 0 0 0,0 0 0 0,0 2 0 15,3 2 1-15,-3 3-1 0,2-4 0 0,-1 2 0 16,4 10 0-16,0 0-1 0,0-1 1 0,-2 3 0 0,3 4 0 15,1-1-1-15,-4 4 2 0,2-2-1 0,3 23 0 16,-2-6-1-16,-1-4 1 0,-2 0 0 0,-3-5 0 16,3-3-1-16,-1-3 1 0,-2 1-1 0,0-11 1 15,0 1-1-15,0-6 2 0,0 4-2 0,0-2 1 0,0 0-1 16,0-2 0-16,0 2 0 0,0-3 1 16,0 2-1-16,0-2 0 0,0 0 0 0,0 1 1 0,0 2-1 15,0-3 0-15,0 0 0 0,0 2 0 16,0 1 0-16,0-5 0 0,0 2 0 0,0 0 0 0,0-2 0 15,0 1 0-15,0-1 0 0,0-3 0 16,0 2 0-16,0-4 0 0,0 3 0 0,0-1 0 0,0-3 0 0,0 1 0 16,0 2 0-16,0-3 0 0,0 2 0 15,0 0 0-15,0-1 0 0,0 2 0 0,0-3-1 16,0 2 1-16,0 0-1 0,0-1 1 0,0 2-1 16,0-3 1-16,0 0 0 0,0 0 0 0,0 0-3 0,0 0 2 15,0 0-1-15,0 0 1 0,0 0-1 0,0 0 0 16,0 0 1-16,0 0 0 0,0 0-2 0,0 0-1 15,0 0 1-15,0 0 0 0,0 0-1 0,0 0 2 16,0 0-1-16,0 2 1 0,0 1-3 0,0-3 1 0,0 2-1 16,0-1 2-16,0 1-1 0,0 1 1 0,0-3 0 15,0 3-1-15,0 2-1 0,0-4 0 0,0 3 1 16,0-1-1-16,0 2 1 0,0-4 0 0,0 2 1 16,0 0 0-16,0 1-3 0,0 0 1 0,0-2 0 15,0 1 0-15,0 0 1 0,0 2 0 0,0-3 0 16</inkml:trace>
  <inkml:trace contextRef="#ctx0" brushRef="#br0" timeOffset="200113.73">23055 4155 237 0,'0'0'0'0,"0"0"0"16,0 0 0-16,0 0 2 0,0 0-1 0,0 0 0 0,0 0 0 16,0 0 0-16,0 0 0 0,0 0 0 0,0 0 0 15,0 0 17-15,0 0 1 0,0 0 0 16,0 0 1-16,0 0-10 0,0 0 0 0,0 0 0 0,0 0 1 0,0 0 59 16,0-21-1-16,2 18 1 0,3 0-1 15,-4 1-51-15,1-3 0 0,0 2 0 0,-1 0 0 16,1 1-18-16,-2-1 0 0,0 3 0 15,0-5 0-15,0 2 0 0,0 3 0 0,0 0 0 0,0-3 0 0,0 2 20 16,0-3 1-16,0 4-1 0,0 0 0 16,0 0-10-16,0 0 1 0,0 0 1 0,0-1-1 0,0-6 49 15,0 3 1-15,0 1 0 0,0 1 0 16,0-1-44-16,0 1 1 0,0 1 0 0,0 1 0 0,0 1 7 16,0-1 0-16,0 0 0 0,0 7 1 0,0 4-14 15,-2 1 1-15,1 4-1 0,-4 13 1 0,-5 1 27 0,1-3-1 16,-1 1 0-16,2-3 2 0,-1 1-26 15,-1 1 1-15,0-7 0 0,-2 2 0 0,1 5 28 0,3 2 1 16,-2-4 0-16,0-1 1 0,1-7-30 0,1-1 1 16,-2-5 0-16,4 4-1 0,1-4 24 0,-1-7-1 0,1 4 0 15,3 0 2-15,2-3-26 0,-3-2 1 16,0-3 0-16,1 0 0 0,2 0 21 0,0 0 0 0,0 0 0 16,0 0 1-16,0 0-24 0,0 0 2 0,0 0 0 15,0 0-1-15,0 2 15 0,0-1-1 0,0 1 0 16,0-2 1-16,0 0-16 0,0 0-1 0,0 0 1 15,2 3 0-15,1-3 14 0,0 2 0 0,-1-2 0 16,0 0 2-16,-1 0-17 0,1 0 1 0,-1 0-1 16,1 3 1-16,1-3 10 0,0-3 2 0,-1 1 0 15,1 4 0-15,2 1-14 0,3-3 0 0,-5 3 1 0,7-3 0 16,4 0 7-16,2 0 2 0,0-3-1 0,9 3 0 16,6-3-9-16,-4-2-1 0,-2 2 0 0,-2 1 0 0,-1 2 5 15,0-5 0-15,-1 2-1 0,3 3 2 0,-2-3-8 16,-6 1 0-16,2-1 0 0,-1 3 1 0,-4-4 0 15,-4 4 1-15,-1-4 1 0,0 4-1 0,0 0-4 16,-3 0-1-16,-3 0 1 0,1 0 1 0,0 0 0 16,-1 0 0-16,-1 0 0 0,-1 0 1 0,0 0-4 15,0 0 1-15,0 0-1 0,0 0 1 0,0 0 1 16,0 0-1-16,0 0 1 0,0 0 0 0,0 0-3 0,0 0 1 16,0 0-1-16,0 0 2 0,0 0-2 0,0 0 2 15,0 0 0-15,0 0-1 0,0 0-1 0,0 0 0 16,0 0 0-16,-3-4 0 0,-5-9-1 0,-5-3 2 15,-1-1-1-15,-5-7 1 0,3-1-2 0,3 6 1 0,0 1-1 16,2-2 0-16,0 1 1 0,2 3-1 16,1-2 0-16,0 1 1 0,-2-5-2 0,4 1 1 0,-2 4 0 15,1 4 0-15,4 0-1 0,-3-2 2 0,1 2-1 16,0 2 0-16,2-2 0 0,1 2-1 0,-1 3 0 16,-1 2 1-16,2-2 0 0,2 5-1 0,-2-2 0 15,1 5 0-15,1-3 0 0,0 1 0 0,-3-1 0 16,1 0 0-16,0 1 2 0,2 2 0 0,0-3 1 15,0 3-1-15,0-3-1 0,0 3 1 0,0 0-1 16,0 0 1-16,0 0 0 0,0 0 2 0,0 0-1 16,0 0 1-16,0 0-3 0,0 0 2 0,0 0-2 0,0 0 2 15,0 0 0-15,0 0 1 0,0 0-1 16,0 0 1-16,0 0-3 0,0 0 2 0,0 0-1 0,0 0 1 16,0 0 1-16,0 0-1 0,0 0 1 15,0 0-1-15,0 0-1 0,0 0 0 0,0 0 1 0,0 0-1 0,0 0 1 16,0 0-1-16,0 0 1 0,0 0 0 15,0 0-1-15,0 0-1 0,0 0 0 0,0-2 2 0,0-1-2 16,0 0 2-16,0 2-2 0,0-3 2 0,0 0-3 16,0-1 1-16,0 2 1 0,0 3-1 0,0-3-1 0,0 1 2 15,0 2-2-15,-1-5 1 0,-1 2-1 16,1-2 1-16,-1 2-1 0,0-2 0 0,1 2-1 16,-1-5 1-16,1 4 1 0,1 0-1 0,0 3-1 15,0 1 1-15,0-3-1 0,0 3 2 0,0 0-2 16,0 0 0-16,0 0 0 0,0 0 1 0,0 0-1 0,0 0 1 15,0 0-1-15,0 0 0 0,0 0 0 0,0 0 0 16,0 0 0-16,0 0 0 0,0 0 0 0,0 0 1 16,0 0-1-16,0 0 0 0,0 0-1 0,0 0 1 15,0 0 0-15,0 0 0 0,0 0-1 0,0 0 1 16,0 0 0-16,0 0 0 0,0 0 1 0,0 0-1 16,0 0 0-16,0 0 0 0,0 0-1 0,0 0 1 0,0 0 0 15,0 0 0-15,0 0 0 0,0 0 1 0,0 0-1 16,0 0 0-16,0 0 0 0,0 0 0 0,0 0 0 15,0 0 0-15,0 0 0 0,0 0 1 0,0 0-1 16,-2 0 0-16,0 3-1 0,1-3 1 0,-1 1 0 16,1 6 0-16,-1-3-1 0,0-2 1 0,1 1 0 15,-1 0 1-15,2 2-2 0,0-2 1 0,0-1 0 0,0 1 0 16,0-3-1-16,0 2 1 0,0-1 0 0,0-1 0 16,0 0-1-16,0 0 1 0,0 0 1 0,0 0-1 15,0 0-1-15,0 0 1 0,0 0-1 16,0 0 1-16,0 0-1 0,0 0 1 0,0 0-1 0,0 0 1 15,0 0-1-15,0 0 0 0,0 0 0 0,0 0 1 16,0 0-1-16,0 0 0 0,0 0 0 0,0 0 1 0,0 0-2 16,0 0 1-16,0 0 0 15,0 2 0-15,-3 1-1 0,1-3 1 0,1 2 0 0,-9 17 0 16,1-4-7-16,1 3 1 0,-2-2-1 0,-3 14 1 16,2-3 1-16,2-2 0 0,-1 0 1 0,2-3-1 0,2 4-7 0,-2-6 0 15,1 1-1-15,4-5 1 0,0-4 4 0,0 1 0 16,0-2 0-16,1-6 0 0,1-2-6 0,-1-1-1 15,2 1 1-15,0-2-1 0,0 3 6 0,0-4 0 16,0 0 0-16,0 0 1 0,0 0-3 0,0 0 0 16,0 0 0-16,5-10 1 0,0 2 2 0,-1-3 1 15,1 2 0-15,3-7 0 0,0 3-1 0,0-3 0 0,0 4-1 16,0-1 1-16,0-1 2 16,-2 1 1-16,1 4-1 0,-4 1 0 0,0 1 0 0,0 3 0 0,0-1 0 15,-1 5 1-15,0-3 0 0,1 1 1 16,-3 2-1-16,0 0 1 0,0 0-1 0,0 0 2 0,0 0-1 15,0 5 0-15,-3 0 1 0,-1 2-1 16,1-2 1-16,-6 16 1 0,-1 1-2 0,1-1 2 0,1-1 0 16,-7 13 0-16,4-4-1 0,0-7 1 0,3-3 0 15,5-11 0-15,0 0-1 0,-1 0 2 0,4-3-1 0,0-2 1 16,0-3-1-16,0 1 1 0,0 2 0 16,0-3-1-16,0 0 1 0,0 0 1 0,0 0 0 0,0-4 0 15,2 1-1-15,0-1 1 0,-1 0 0 0,9-14 0 16,-1 2-1-16,1 1 1 0,-2-1 0 0,3-2 0 15,3-2-1-15,-4 4 1 0,1 0 0 0,-3 3 0 0,-2 5 0 16,1-3 0-16,-2 5 0 16,-4 3 0-16,1 0 0 0,-1 1 0 0,1 2 0 0,-2 0 0 0,0 0 0 15,0 0 0-15,0 0 0 0,0 2 0 16,0 4 0-16,-2-1 0 0,1 3 0 0,-6 17 0 0,1-1 1 16,0 1 0-16,-1-4 0 0,-1 10 0 0,3-8-1 15,1-1 2-15,-1-10-1 0,3-4 0 0,2-3 0 16,-3-2 1-16,2 2 0 0,1-3 1 0,0 1-2 0,0-3 1 15,0 0-1-15,0 0 1 0,0 0 1 0,0 0 0 16,0 0 0-16,4-13 1 0,3 5-2 0,-1-5 0 16,0 2 0-16,4-9 2 0,-2 2-1 0,0 3 2 15,0-1-2-15,-2 3 1 0,-1 0-1 0,0 5 0 0,0-3 0 16,-4 10 1-16,1-4-1 0,-1 2 2 0,1 0-1 16,-2 1 1-16,0 2-2 0,0-3 0 0,0 3 1 15,0 0-1-15,0 3 1 0,0-3 0 0,0 2-1 16,-3 9 2-16,0 1-3 0,-1 1 1 0,1 0 1 15,-2 3-1-15,2-5 1 0,0 1-1 0,0-2 0 16,1-4 1-16,1 1-2 0,-1-1 1 0,2-1 0 16,0-5 0-16,0 3 0 0,0-3 2 0,0 0-2 15,0 0 2-15,2 0-3 0,-1 0 1 0,1-3 1 0,1-1-1 16,0 3 0-16,0-2 1 0,2-2-1 0,0 0 0 16,1-3 0-16,-1 2 0 0,0 1-1 0,-2 2 2 15,0 1-2-15,1 2 1 0,-1-3 1 16,-2 2-1-16,3 1-1 0,-1 0 0 0,0 0 1 0,0 0 0 15,0 1-1-15,0 2 1 0,1-3-1 0,-1 2 0 16,0 0-1-16,0-1 1 0,0 2 1 0,1-3-1 0,-1 2-1 16,0 1 1-16,0-3-1 0,-1 3 2 15,-1-3-2-15,1 2 0 0,0 1 0 0,-1-3 1 0,1 0 0 16,-1 0 2-16,1 0-1 0,-1 0 1 0,3 3-2 0,-4-3 0 16,1 2 0-16,1 1 1 0,-1-3-1 0,1 2 1 15,0 1-1-15,-1-3 2 0,1 3-2 0,-1-3 0 16,1 1 1-16,0 3-1 0,-1-4 0 0,1 3 1 15,-1-3 1-15,1 0-1 0,0 0-1 0,-1 0 1 16,-1 0-1-16,0 0 0 0,0-3 0 0,0 3 1 16,0-4-1-16,-1 0 0 0,-1 1-1 0,0 1 1 0,1-3 1 15,-4-6-1-15,0 3 0 0,0 0 0 16,1 0 1-16,-3-1-1 0,1-2-1 0,1 3 1 0,0 0 1 16,1-2-1-16,-1 3 0 0,0 2 0 0,2-3 0 15,1 5 1-15,1 1-2 0,-1-1 1 16,0-2-1-16,1 5 1 0,-1-3 1 0,2 3-1 0,0-3 0 15,0 3 0-15,0 0 0 0,0 0 0 0,0 0 0 16,3 3 0-16,1 2 1 0,-1 1-1 0,3-1 0 16,5 8 0-16,2 2-1 0,-2-2 2 0,0-2-1 15,2 2 0-15,-2-1 0 0,0-4 1 0,-1 2-1 16,-4-4 0-16,1-1-1 0,-2 0 1 0,-1-2 1 0,-2-2-1 16,0 3 0-16,-1-4 2 0,2 3-1 0,-3-3 0 15,0 0 0-15,0 0-1 0,0 0 0 0,0 0 1 16,0 0 0-16,0 0 0 0,0 0-1 0,-4-3 2 15,0-2-2-15,1 2 0 0,-2-2 0 0,-6-8 1 16,0 1 0-16,0 1 0 0,0-5 1 0,-2-2 0 16,2-2-2-16,0 1 2 0,1 1-2 0,-1 2 1 0,3-4 0 15,0 2 0-15,0 3-1 0,3 4 2 0,2 1-2 16,0-1 0-16,0 3 0 0,3 6 1 16,-3-1-2-16,1-1 1 0,0 0 0 0,2 4 0 15,0-3 0-15,0 2 0 0,0 1-1 0,0 0 1 0,0 0-1 0,0 0 0 16,0 0 1-16,2 0 0 0,0 1-1 15,1 2 0-15,-3 1 0 0,5 8 1 0,1-2 0 0,0 1-1 16,1 1 0-16,2 0 0 0,-4 0 0 0,1 1 0 16,-1-4 0-16,-2-1 0 0,2-1-1 0,-2-3 2 15,0 1-1-15,1-2 0 0,-4-3-1 16,1 2 1-16,1 1 0 0,-2-3 0 0,0 0-1 0,0 0 1 16,0 0-1-16,0 0 1 0,0 0-1 0,0 0 2 0,0 0-2 15,-2 0 1-15,1-5-1 0,1 2 1 0,-4 2-1 16,0-11 1-16,-1 3-1 0,0-2 1 0,0 0-1 15,1-2 1-15,-1 0-1 0,0 1 0 0,0-1 0 16,2 0 1-16,0 2-1 0,0 2 0 0,-1-2 0 16,1 3 1-16,2 3-1 0,-1-3 0 0,1 3 0 15,1 5 0-15,0-3 0 0,0 3 0 0,0-3 0 16,0 2 0-16,0 1 0 0,0-4 0 0,0 3 0 16,0 1 0-16,0 0 0 0,0 0 0 0,0 0 0 15,0 1 0-15,0 3 0 0,0-4 0 0,-2 1 0 16,-1 13 0-16,-2-1 0 0,0 0 0 0,0-1 0 0,-3 12 0 15,0-3 0-15,0 1 0 0,-1 2 0 0,-7 12 0 16,0-3 0-16,2-1 0 0,-1-8 0 0,4-4 0 16,-2 1 0-16,2-5 0 0,0-2 0 0,6-6 0 15,1-2 0-15,0 1 0 0,-2-1 0 0,3-1 0 0,0-1 0 16,-1 1 0-16,1 1 0 0,2-6 0 0,1 2 0 16,-4 1 0-16,3-3 0 0,1 3 0 0,0-3 0 15,0 2 0-15,0 1 0 0,0-3 0 0,0 2 0 16,0-2 0-16,0 0 0 0,0 0 0 0,0 0 0 0,0 0 0 15,0 0 0-15,6-7 0 0,1-1 0 16,-1-3 0-16,0 2 0 0,7-15 0 0,0 4 0 16,-2-1 0-16,-1 2 0 0,2-10 1 0,0 9-1 15,-5 2 0-15,1 1 0 0,-6 11 0 0,0 1 0 0,-1 0 0 16,1-1 0-16,-2 4 0 0,0 2 0 0,0-3 0 16,0 2 0-16,0 1 0 0,0 0-1 0,0 0 1 0,0 0 0 15,-10 20 0-15,-1 1-1 16,0-1 1-16,0 2 0 0,-12 31 0 0,3-14-1 0,1-5 0 0,1-6 0 15,4 1 1-15,-1-9-1 0,3-4 0 0,-1 5 0 16,10-14 1-16,-5 0-3 0,3 1 2 0,-3 0-1 16,3-2 1-16,2-1-1 0,0-1 0 0,1 0 1 15,-1-3 0-15,1 2-2 0,1-3 1 0,-1 4-2 16,2-4 2-16,0 0 0 0,0 0-1 0,0 0 1 0,0 0 0 16,0 0-1-16,0 0 0 0,0 0 1 15,2-4 0-15,-1 0 0 0,4 0-1 0,-3 0 1 0,6-4 1 16,0-3-1-16,0 1 0 0,0 2-1 0,-2 0 2 15,-1 0-1-15,0 4 1 0,-1-4-1 0,-2 8 0 0,0-3-1 16,-1 1 1-16,1 2 0 0,-2-3-1 0,0 3 1 16,0 0 0-16,0-3 0 0,0 3 0 15,0 0-1-15,0 0 1 0,0 0 0 0,-2 3-1 16,1-3 1-16,-1 0 0 0,0 3 0 0,-1-1 1 0,-2 1-3 16,1-3 2-16,-1 3 0 0,-1 2-1 15,-1-2 1-15,1 2 0 0,-1-4 0 0,3 2 1 0,-1 1-3 16,0 0 2-16,0-1 0 0,2-3-1 0,1 2 1 15,2 1 0-15,-3-3 0 0,2 0 1 0,-1 0-3 16,2 0 1-16,0 0-1 0,2 0 2 0,-1 0-1 16,2-3 1-16,-3 1-1 0,10-4 1 0,0-2-1 0,1 0-1 15,0 2 1-15,8-5 1 0,0 1-2 0,2-1 2 0,-5 0 0 16,3 5 0-16,0-2-1 0,-1 0 1 0,-1 2 0 16,-4 1 0-16,0 3-1 0,-2-1 1 0,0-2 0 15,-3 2 1-15,0 3-1 0,0-3 1 0,0 2-2 16,-3 1 2-16,-2 0-1 0,0 0 1 0,0 0 0 15,0 0 0-15,1 0-2 0,-1 0 2 0,0 0 0 16,-1 0 0-16,1 0 0 0,-3 0 0 0,1 0 0 16,1 0-1-16,0 0 1 0,-1 0 0 0,1 0 0 15,-1 0 0-15,-1 0 0 0,0 0 0 0,0 0 0 16,0 1 1-16,0 2-2 0,-1-3 1 0,-1 3 0 16,-7 2 1-16,-3 0-1 0,1 1 1 0,-2 1-1 15,-9 4 1-15,0-2-1 0,1-1 1 0,0 0-1 16,-6 5 1-16,2-2-1 0,4-3 1 0,2 0-2 15,9-4 2-15,2 1-1 0,-1-2 1 0,1 0-1 0,5-1 1 16,3 1-1-16,-3-3 1 0,1 0-1 0,0 0 1 16,1 0-1-16,-1 0 1 0,1 0-1 0,1 0 1 15,0 0-1-15,0 0 1 0,0 0 0 0,12-3 0 0,3-2-2 16,-1 1 2-16,2-4 0 0,32-5 0 16,-7-3-1-16,-3 3 1 0,1 2 0 0,4 2 0 0,-8-5-1 15,-3 4 1-15,-4 2 0 0,-13 3 0 16,-3 2-1-16,1-1 1 0,-2 0 0 0,-3 3 0 0,-4 1-1 15,0-3 1-15,1 3 0 0,-3 0 0 0,-1 0-1 16,1 0 1-16,-1 0 0 0,-1 0 0 0,0 0-1 0,0 0 1 16,0 0 0-16,-1 3 0 0,-2-3-1 0,1 5 1 15,-4-4 0-15,-9 13 0 0,-1-6 0 0,0 2 0 16,-1 1 0-16,-20 9 0 0,7-7 0 0,3 0 0 16,0-1 0-16,1 0 0 0,2-5 0 0,2 0 0 15,1-1 0-15,12-1 0 0,-2-2 0 0,-1-1 0 16,1 1 0-16,5 0 0 0,0-3 0 0,-1 2 0 15,1 1 0-15,4-3 0 0,1 0 0 0,1 0 0 0,-4 0 0 16,3 0 0-16,-1 0 0 0,1 0 0 0,-1 0 0 16,2 0 0-16,0 0 0 0,0 0 0 0,0 0 0 15,10-5 0-15,-2 2 0 0,4-2 0 0,-2-1 0 16,27-9 0-16,-2 1 0 0,-3 0 0 0,-1 3 0 16,8 1 0-16,-7-1 0 0,-2 0 0 0,-1 2 0 0,-14 4 1 15,0 2-1-15,-1-2 0 0,-1-1 0 16,-5 4 1-16,0 2-1 0,0-3 0 0,-3 1 0 15,-2 2 1-15,2 0-1 0,-5 0 0 0,1 0 0 0,1 0 1 16,-1 0-1-16,1 0 1 0,0 0-1 16,-2 0 1-16,0 0-1 0,0 0 0 0,0 0 0 0,-2 5 1 0,0-5-1 15,-1 2 2-15,2-1-2 0,-7 6 1 16,3-1-1-16,-3-4 0 0,1 1 0 0,1 0 1 0,0 2-1 16,-1-4 1-16,4 2-1 0,0 1 1 15,0-4-1-15,0 1 0 0,-1 2 0 0,3-3 1 0,-1 0-1 16,1 0 0-16,1 0 0 0,-4 0 1 15,4 0-1-15,0 0 0 0,0 0 0 0,0 0 1 0,0 0-1 0,0 0 0 16,0 0 0-16,0 0 2 0,0 0-2 16,0 0 0-16,0 0 0 0,4 0 1 0,-4 0-1 0,1 0 1 15,1 0-1-15,-1-3 1 0,1 2-1 16,0 1 1-16,-1-4-1 0,1 3 1 0,-1-1-1 0,1 1 1 16,0 1-1-16,-1-4 1 0,2 3-1 0,-3 1 2 15,0-3-2-15,-3-8 1 0,2 1-1 0,-3 2 1 16,0-4-1-16,-4-4 1 0,0-2-1 0,0 2 0 15,-2 1 0-15,-1-6 1 0,0 0-1 0,0 2 0 0,3 2 0 16,-3 0 1-16,3-2-1 16,0 3 0-16,1-2 0 0,-1 6 1 0,2-1-1 0,-1-3 0 0,1 4 0 15,1 0 1-15,4 3-1 0,-4 1 0 0,2 0 0 16,1 5 2-16,1 0-2 0,-1 1 0 0,0-3 0 16,1 5 1-16,-1-3-1 0,1 3 0 0,-1-3 0 15,2 2 1-15,0 1-1 0,0-4 0 0,0 4 0 16,0 0 1-16,0 0-1 0,0 0 0 0,2 4 0 15,6 3 1-15,3 6-1 0,-3 0 1 0,1 3-1 16,18 17 1-16,-4-1-1 0,-6-7 1 0,1-1-1 0,1 1 2 16,-5-8-1-16,-1-1 0 0,-2 0 0 0,-6-8 0 15,0-3-1-15,-2-2 1 0,0 2 0 0,-1-2 0 0,-1-3 1 16,1 1-1-16,-1 3 0 0,-1-4 0 16,0 0-1-16,0 0 1 0,0 0 0 0,0 0 0 0,0 0-1 15,0 0 1-15,0 0 0 0,-1-4 1 0,-1 3-2 16,-1 1 1-16,0-3 0 0,-7-5 0 0,2 0-1 15,-1 0 1-15,-1 0 0 0,-3-5 0 16,2 4-1-16,0 1 1 0,0-3 1 0,3 3-1 0,0 3-1 0,2-3 1 16,-1 3-1-16,4 5 1 0,0-3-1 15,0 2 1-15,1 1-1 0,1 0 1 0,-1 0-1 16,0 0 1-16,1 0-1 0,-1 9 1 0,1 2-1 16,-1 2 2-16,2 0-2 0,0 4 1 0,0 2-1 0,0-2 1 15,0 2 0-15,2-3 0 0,-1-1-1 0,1-1 1 16,-2-2-1-16,0-4 1 0,0 0-1 0,0 2 1 0,0-2-1 15,0-5 2-15,0-2-2 0,0 3 1 0,0-1-1 16,0-2 1-16,0 3-1 0,0-4 1 0,0 1-1 16,0 2 1-16,0-3-1 0,0 3 1 0,0-3-1 15,0 2 1-15,0-2-1 0,0 0 1 0,0 0-1 16,0 0 2-16,0 0-2 0,0 0 1 0,0 0-1 16,-2-2 1-16,1-1-1 0,-1 0 1 0,0 2-1 15,1-12 1-15,-1 2-1 0,2 0 0 0,-5 1 0 16,2-1 1-16,0 2-1 0,1 1 0 0,1 0 0 0,1 5 1 15,0 1-1-15,0-3 0 0,0 2 0 16,0 3 1-16,0-3-1 0,0 1 0 0,0 2 0 0,0 0 1 16,0 0-1-16,0 0 0 0,-2 0 0 15,1 0 2-15,-1 0-2 0,0 0 0 0,1 0 0 0,-1 0 0 16,1 0 0-16,-1 0 0 0,1 0 0 0,1 0 0 0,0 0 0 16,0 0 0-16,0 0 0 0,0 0 0 15,0 0 0-15,0 0 0 0,0 0 0 0,0 0 0 0,0 0 0 16,0 0 0-16,0 0 0 0,1 0 0 0,1 2 0 15,-1 1 0-15,1-3 0 0,6 5 0 0,0-2 0 16,0 0 0-16,1 2 0 0,1 0 0 0,-1-2 0 0,1 2 0 16,0-2 0-16,-2 2 0 0,1-4 0 15,-2 2 0-15,0 0 0 0,-3-1 0 0,-1 1 0 0,0-3 0 16,0 3 0-16,0-3 0 0,1 2 0 0,-3 1 0 16,1-3 0-16,-1 0 0 0,1 0 0 0,0 0 0 15,-1 0 0-15,-1 0 0 0,0 0 0 0,0 0 0 16,0 0 0-16,0 0 0 0,0 0 0 0,0 0 0 15,0-3 0-15,-1 1 0 0,-1-4 0 0,0 1 0 16,-1 1 0-16,-5-12 0 0,0 0 0 0,0 0 0 0,0 2 0 16,-8-18 0-16,4 8 0 0,0 2 0 0,1 2 0 15,3 4 0-15,2 3 0 0,1-3 0 0,-3 4 0 16,3 4 0-16,2-5 0 0,0 5 0 0,0-5 0 16,0 6 0-16,0-5 0 0,-1 3 0 15,3 1 0-15,-4 0 0 0,2 0 0 0,1 0 0 0,1 0 0 16,-1 5 0-16,0 2 0 0,1-4 0 0,-1 2 0 15,1 0 0-15,-1 1 0 0,2-1 0 0,0-2 0 0,0 2 0 16,0 0 0-16,0 1 0 0,0-3 0 0,0 2 0 16,0 0 0-16,0 1 0 0,0-1 0 0,0 0 0 15,0 2 0-15,0 1 0 0,0-4 0 0,0 3 0 16,0-1 0-16,0 1 0 0,0 1 0 0,0-4 1 16,0 3-1-16,0 1 0 0,0-3 0 0,0 3 1 0,-2 0-1 15,1 0 1-15,-1 3 0 0,-6 5 0 16,0 1-1-16,-1 2 1 0,-1 2-1 0,-6 8 1 0,2-1-1 15,0 1 2-15,-1-1-1 0,-7 12 0 0,3-3-1 16,3-1 1-16,0-1-1 0,3-5 1 0,2-1 0 16,1-1 0-16,2-2 0 0,5-10 1 0,0 0-2 15,0-1 1-15,0 1 0 0,1 0 0 0,0-3-1 0,1-2 1 16,-1 2 0-16,1-3 0 0,1 1-1 0,0-3 1 16,0 3 1-16,0-3-1 0,0 1-1 0,0 3 1 15,0-4 0-15,0 0 0 0,0 0-1 0,0 0 1 16,0 0 0-16,3-11 0 0,3 1-1 0,1 2 2 15,-1-5-2-15,5-7 1 0,-1-1-1 0,-2 5 1 0,0-3-1 16,0 2 1-16,0 4-1 0,0 1 0 0,-2-3 0 16,-3 9 1-16,0-2-1 0,1 2 0 0,-1 1 0 15,-2 4 0-15,1 1 0 0,-1-4 0 0,1 4 0 16,-2-3 0-16,0 2 0 0,0 1 0 0,0-4 0 16,0 4 0-16,0 0 0 0,0 0 0 0,0 0 0 15,-5 16 0-15,1 0 0 0,-1 2 0 0,0-3 0 16,-6 23 0-16,1-3-1 0,2-9 1 0,2-3 0 15,3-10 0-15,-2 0-1 0,2-5 1 0,0-1 0 16,1-2 0-16,2-2-1 0,0-1 0 0,0 1-1 16,0-3 2-16,0 2-1 0,0-1 1 0,0 1-1 15,0-2 1-15,0 0-1 0,0 0 0 0,0 0 0 0,2-5 0 16,1 0 0-16,0-1-1 0,0 1 1 0,8-20 0 16,0 1-1-16,1 4 1 0,-3-4-1 0,7-13 0 15,-2 7 0-15,1 5 1 0,-4 1 0 0,-5 16 0 0,1 0-1 16,-3-3 0-16,1 2 1 0,-2 4 0 0,1 2 0 15,-1-2 0-15,0-1 0 0,-1 4 0 0,1-2-2 16,-3 0 2-16,1 1 0 0,1 2 0 0,0 1-1 16,-1-4 1-16,1 4 0 0,-2-3 0 0,0 2-1 15,0 1 1-15,0-3 0 0,0 1 0 0,0 2 0 16,0-3 0-16,0 3 0 0,0-3 0 0,0 1-1 0,0 2 1 16,0-3 0-16,0 3 0 0,0-3 0 15,0 1 0-15,0 2 0 0,0 0 1 0,1 0-1 0,1 0-1 16,0 2 1-16,4 6 1 0,0 0-1 0,2 3 0 15,-3-2 0-15,9 12 1 0,1-1-1 0,-6-1 1 16,4 2-1-16,8 12 1 0,-2-4-1 0,-3-6 1 16,0-2-2-16,-7-8 2 0,1-2-1 0,-1-2 1 15,3-1-1-15,-8 0 1 0,3-3-1 0,-1 0 1 0,-1 1-1 16,1-1 1-16,1-2-1 0,-3 2 1 0,1-4-1 16,-2 2 1-16,1-3-1 0,-1 3 1 0,0-3 0 15,-1 2 0-15,-1 1-2 0,1-3 2 0,-1 3 0 16,3-3 0-16,-4 0-1 0,1 0 1 0,1 0 0 15</inkml:trace>
  <inkml:trace contextRef="#ctx0" brushRef="#br0" timeOffset="203563.92">20904 312 300 0,'0'0'9'0,"0"0"-3"0,0 0-1 0,0 0 1 0,0 0 1 16,0 0 29-16,0 0 1 0,0 0-1 15,0 0 1-15,0 0-23 0,0 0 2 0,0 0-1 0,0 0 0 16,0 0 18-16,0 0-1 0,0 0 1 0,1 20-1 16,2 1-18-16,1 0 1 0,-4-2-1 0,3 9 1 0,0-3-10 15,0 4 1-15,2 4 0 0,3 12-1 16,-2-4-2-16,-1 3 2 0,-2 10-2 0,4 16 2 0,-3-1 6 16,0-1 0-16,0 2 1 0,0 3-1 0,-1-2-5 15,-2-3 2-15,-1 2-1 0,-4 3 1 0,0-12 18 16,1-7 0-16,0-2-1 0,0 2 1 0,-4-1-14 15,1-8 1-15,0-3-1 0,1-3 2 0,0-2 14 0,0-9 0 16,-4-3 0-16,2-1 1 0,1 2-16 0,0-3 1 16,1-1-1-16,-1-6 1 0,1 0 6 0,0 2 0 15,3-3 0-15,2-4 1 0,0 2-11 0,-1-3 1 16,1 1 0-16,3-7 0 0,0 4 10 0,-3-4 0 16,0 0-1-16,2 1 1 0,1-2-10 0,0-1 0 15,-3 1 0-15,2 0 0 0,1-1 9 0,-1 1 1 16,-2-3-1-16,1 0 0 0,2 0-10 0,-1 3 1 0,-2-3 1 15,0 0-1-15,0 0 19 0,0 0 2 0,0 0-1 16,0 0 0-16,0 0-17 0,0 0 0 0,0 0 0 16,-2 0 0-16,1-3 15 0,1 0 0 0,0 1 0 15,-2-4 0-15,-1 1-15 0,0-3-1 0,0 3 0 16,-1-3 1-16,1-1 4 0,3 1 0 0,0 5 0 0,0-5 0 16,-3 0-8-16,3 6 0 0,0-1 0 0,0 0 0 15,0 2-1-15,0-3 1 0,0 4-1 16,0 0 1-16,0 0-4 0,0 0 1 0,0 0-1 0,0 0 1 15,0 0-1-15,0 0-1 0,0 0 1 16,0 4 0-16,0-4-3 0,0 0 1 0,0 0 1 0,0 1-1 16,-2 2-1-16,1 0 0 0,-1 2-1 0,1 3 2 15,-1 5-2-15,-1-1 0 0,1 0 0 0,2-3 1 16,-1 2-3-16,-3-6 0 0,4-2 0 0,0 2 1 16,0 0-1-16,0-1 0 0,0-1 0 0,0 1 1 0,0-3-3 15,0 2 0-15,0 1 0 0,0 5 1 16,0-1-1-16,0 0 1 0,0-3 0 0,0 10-1 0,0 1-14 15,0-3 0-15,0 0 0 0,2 2 1 0,1-2 4 16,-1-2 2-16,1-1-1 0,0 1 1 0,-1 1-18 0,-1-7 0 16,1-2 1-16,1 5 0 0,-3-3 12 0,2-2 2 15,-2-1-2-15,0 6 2 0,0-4-11 0,0 3 0 16,0-2 0-16,0 2 0 0,0 1 11 0,-2 0-1 0,2-3 1 16,-3 3 1-16,3 5-2 0,0-1 2 15,0-1-1-15,0 4 1 0,0-1 3 0,0-5 0 0,0-1 0 16,0 0 1-16,0 0 1 0,0-3-1 15,0-2 0-15,0 2 0 0,0-2 2 0,0 2 0 0,0-5 1 16,0 0-1-16,0 1 4 0,0 2 0 0,0-3 0 16,0 0 0-16,0 0 0 0,0 0 0 0,0 0 0 15,0 0-1-15,0 0 2 0,0 0 0 0,0 0 0 16,0 0 0-16,0-4 0 0,0-4 0 0,0 3 0 16</inkml:trace>
  <inkml:trace contextRef="#ctx0" brushRef="#br0" timeOffset="204446.57">21050 2502 1042 0,'0'0'0'0,"0"0"0"0,0 0 0 15,0 0 28-15,0 0 0 0,19 7 0 0,-12-7 1 16,-1 4-15-16,1 0-1 0,-1 0 1 0,5 0-1 15,5-1 28-15,-2 2 0 0,-1-5 1 0,1 5-1 0,2 3-25 16,-3-3 0-16,-5 1-1 0,5-1 2 0,-4-1 2 0,3 0 1 16,-4-4 0-16,3 0 0 0,0 4-10 0,-3-4 1 15,1 0 0-15,3 4 0 0,0-4-6 0,-1 0-1 16,-1 0 1-16,3 4-1 0,3-4 0 0,-4 3-1 16,-2-1 1-16,3 1 0 0,1-1-2 0,-1-2 1 15,-4 3-1-15,4 5 1 0,2-5-2 0,-1 2 1 0,-5 0 1 16,7 2-1-16,0 1-2 0,-1-3 0 0,-1-2 0 15,2 7 1-15,2-2-1 0,-3 0 0 0,0 0 0 16,4-4 1-16,0 7-1 0,-3-3 0 0,0 0 0 16,1-3 0-16,-1 3 0 0,0 0 0 0,2 0 0 15,-2-4 0-15,3 4 0 0,0 2 0 0,-3 1 0 16,0-3 0-16,1 5 0 0,-1-1 0 0,0-1 0 16,2-1 0-16,1-2 0 0,-1 4 0 0,-3 1 0 15,5 1 0-15,-1-1 0 0,-2 0 0 0,1-1 0 16,1 4 0-16,-2-6 0 0,-1-2 0 0,-1 3 0 15,5 4 0-15,0-5 0 0,-4-2 0 0,-1 0 0 16,5 8 0-16,0-7 0 0,-1-1 0 0,-1 0 0 0,0 3 0 0,-1-5 0 16,1 1 0-16,1-3 0 0,3 4 0 15,0 2 0-15,1 1 0 0,-3-3 0 0,1-3 0 16,0-1 0-16,-5 4 0 0,6 0 0 0,-1-5 0 0,-2 2-1 16,-3 3 1-16,1-5-1 0</inkml:trace>
  <inkml:trace contextRef="#ctx0" brushRef="#br0" timeOffset="205137.54">22482 3106 590 0,'0'0'0'0,"16"11"0"0,1-7 0 0,1 0 8 0,-2 4-1 0,1 2 1 16,4-2 0-16,0 3-3 0,-2-2 0 16,3 4 1-16,2-5 0 0,1 3 13 0,-2 2 0 0,-3-1 0 15,4 1 0-15,2 3-9 0,-2-4 1 0,1 4-1 16,1 5 1-16,-2-5 0 0,-2 0-1 0,2-1 0 16,6 6 1-16,0-4-4 0,-2-1-1 0,0 0 1 15,4 6 0-15,0 2-4 0,-3 0 2 0,1-4-2 16,7 2 2-16,-1 5-3 0,-4 2 1 0,0-4 1 15,6 1-1-15,1 0-1 0,-6-3 0 0,-1-1 1 0,1 3-1 16,2-1-1-16,-3-4 1 0,0-2-1 16</inkml:trace>
  <inkml:trace contextRef="#ctx0" brushRef="#br0" timeOffset="205825.87">20961 237 599 0,'6'5'0'0,"-6"-5"3"0,12 5 2 0,21 14-5 15,2-2 0-15,0 4 13 0,0-5 1 16,0 0-14-16,0 1 0 0,4 4 9 0,-3-2 1 0,4-2-10 16,0 4 0-16,-2-6 16 0,2 6 1 0,2-5-17 15,1 0 0-15,1-2 12 0,1 0-1 16,-1-4-11-16,-1 1 0 0,-1-2 8 0,-2-1-1 0,0 3-7 16,-4-1 0-16,3-2 6 0,-1 4 1 15,0-4-7-15</inkml:trace>
  <inkml:trace contextRef="#ctx0" brushRef="#br0" timeOffset="206516.33">21610 421 733 0,'0'0'16'0,"52"30"-7"16,-12-9 0-16,-6-1 0 0,-1-1 0 0,-3-3 19 0,2-3 1 16,7 4 0-16,4 7 1 0,0-7-17 0,-2-1 1 0,4 0-1 15,3-8 0-15,-4 2 10 0,-4 4 0 0,1-2 1 16,6 6 0-16,-1-2-13 0,-1 1 1 0,4 2 1 16,2 2-1-16,-2-1-7 0,-2-2 1 0,4 1 0 15,6 1 0-15,-1 4-2 0,-5-7 0 0,3 1 1 16,5 1-1-16,0-6 3 0,-5-1 0 0,2 1-1 15,4 7 1-15,1-4-2 0,-4-3-1 0,2 1 1 16,5 0 0-16,-5 2 3 0,-5 3 1 0,5-1 0 16,10-2 0-16,-5 1-3 0,-9 2-1 0,6-2 1 0,-1 4 1 15,-2 0 3-15,-6-2 1 0,4-2-1 16,3 7 1-16,-8-7-4 0,-8-4 0 0,5 3-1 0,1 3 2 16,-1-5 4-16,-6 0-1 0,-1-1 0 15,2 7 0-15,-3-4-4 0,-7-3 1 0,-1 4-1 0,0-4 0 16,-3 3 5-16,-4 0-1 0,-4-1 0 0,1 3 0 15,-2 1-4-15,-6-2 1 0,-1 1-1 0,-1 1 0 0,-4-2 2 16,-3 2 0-16,0-3 0 0,-3-2 0 16,-2 2-3-16,-2-5 0 0,0 2-1 0,-1-1 2 0,0 0 0 15,0-6 1-15,0 0-2 0,-1 2 2 16,3 2-3-16,-4-7 0 0,3 2 1 0,2-2-1 0,-3-2 0 0,0 2 1 16,2 2-1-16,-1-2 1 0,0-1-3 15,1 1 2-15,-1-3-2 0,2 3 1 0,0-1 0 0,0 1-1 16,0 0 1-16,0-1 0 0,0 1-2 0,0 2 2 15,0-2-2-15,0 5 1 0,0 0 0 0,0 0-1 16,0-4 0-16,0 4 1 0,0 2-1 0,2-5 0 16,1 1 0-16</inkml:trace>
  <inkml:trace contextRef="#ctx0" brushRef="#br0" timeOffset="206997.23">24527 1574 1067 0,'0'0'0'0,"0"0"0"0,1 28 0 0,2-4 9 16,1-2 0-16,-3 5 0 0,2 6 0 16,0-4-4-16,-1-4 2 0,0 2-1 0,2 3 0 0,1 2 6 15,0 4-1-15,1 2 0 0,4-1 0 0,0 4-4 16,-2 0 1-16,-1 0-1 0,3 8 0 0,3-4 0 15,-2-6 0-15,-3 2 0 0,-2 13-1 0,4 0-1 16,-2 1-1-16,-3-1 1 0,-1 3 0 0,-4-5 0 0,2-6-1 0,1 7 1 16,2 2 0-16,0 0-1 0,-2-4-1 15,-1 1 1-15,-1 9 0 0,2-11-3 0,2-1 0 16,0 4 0-16,3 7 1 0,3-2-1 0,-3-1 0 0,-2-4 0 16,1 0 0-16,4 0-1 0,0-4 0 0,0 5 0 15,2 3 1-15,1-5-1 0,-6-6 0 0,0 0 0 16,3 6 1-16,1-8-1 0,-1-7 0 0,1 1 0 15,3 1 0-15,-4-4 0 0,-3-3 0 0,0-4 0 16</inkml:trace>
  <inkml:trace contextRef="#ctx0" brushRef="#br0" timeOffset="207873.32">24673 3151 904 0,'0'0'0'0,"-6"28"0"0,3 4 0 0,3 9 1 0,0 0 0 16,-2 4 0-16,2 4 0 0,2-5-1 15,2 2 2-15,4 11-1 0,0 8 0 0,-1-7 6 0,-2-2 0 16,1 2 1-16,2 7 0 0,1-3-3 16,-1-2 0-16,0 2 1 0,0 4-1 0,0-9 1 0,-1-4 0 15,-1-1-1-15,4-3 1 0,-1 2-3 0,-4 1 2 0,-2 2-1 16,-1 6 1-16,-4-6-2 0,-1-8 0 16,0 6 1-16,1 5-1 0,2 0-1 0,-1 0 2 0,-3 0-2 15,3 5 1-15,1-2 0 0,0-11-1 16,0 0 0-16,0 0 0 0,3 0 0 0,-1-3 0 0,1 2 0 15,-2 5 0-15,3-10-1 0,-1-3 2 0,0-2-1 16,2-2 0-16,1 4-1 0,-1 1 1 0,-4-3 0 16,3 1 0-16,-3-7 3 0,1 1 2 0,-2 1 0 15,0 2 0-15,0-7-3 0,0-6 1 0,0 3-1 16,0-6 2-16,3 6 4 0,-1-3 1 0,-1 1 0 0,4-8 1 16,-2 1-6-16,-3 1 2 0,-1-2-1 0,4-4 1 15,-2-1 3-15,1 2 1 0,3-2-1 0,-2 2 2 16,0-5-6-16,-1 0 0 0,1 1 1 0,-2 7 0 15,3 0 1-15,-1-8 0 0,-2 0 0 0,3 4 1 16,-3-4-4-16,1-3 0 0,-2 0 0 0,1 3 1 0,4-5-2 16,-3 1 1-16,-2-2 0 0,1 4 0 15,3-4-2-15,-3 1 0 0,-1-3 1 0,0 0-1 0,0 3 0 16,0-3-1-16,0 2 0 0,2 1 2 0,1-1-3 16,-1-2 1-16,-2 0 1 0,0 3-1 0,0 0-2 15,-2-1 0-15,0-1 1 0,1 4-1 0,-1 0-1 16,1-1 1-16,-1 1 0 0,0 1 0 0,1-1-1 15,-1-2 0-15,2 2 0 0,-5-5 0 0,4 3 0 0,-1-3 0 16,-1 2 0-16,1 1 0 0,2-3-2 0,0 2 0 16,-1-1-1-16,-1 1 1 0,2-2 0 0,0 0 1 15,0 0-2-15,0 3 2 0,0-3-8 0,0 2 0 16,0 1 0-16,0-3 2 0,0 0 0 0,0 0 1 16,0 0 1-16,0 0-1 0,0 0-10 0,0 0 1 15,0 0-1-15,-1-3 1 0,-1-2 5 0,-1 0 1 0,0 2 0 16,-5-10 0-16,-5-7-7 0,-1-6 1 0,-1 6-1 15,1-1 0-15,3 1 6 0,1-3 1 0,-1 1 0 16,-2-6 0-16,1 4-5 0,-1-5 0 0,-3-2 1 16,0-7-1-16,3 1 5 0,2 4 2 0,-3-3-2 15,-1-10 1-15,1-2 0 0,1 2 0 0,1-3 0 16,-1-5 0-16,2 10 3 0,1 3-1 0,-3-2 0 16,1 0 2-16,0-1-2 0,3 3 2 0,-2-3-1 15,-2-2 1-15,0 1-1 0,0 9 2 0,1-2 0 0,-1-2-1 16,2 2 1-16,1 2 1 0,1 0-1 0,-1-4 1 15,2-3 0-15,2 7 0 0,-2-5-1 0</inkml:trace>
  <inkml:trace contextRef="#ctx0" brushRef="#br0" timeOffset="208479.91">23366 3676 564 0,'0'0'0'16,"0"0"0"-16,0 0 0 0,0 0 11 0,21 8 2 15,-12-3-1-15,12 5 0 0,5 1-5 0,1-2 1 16,0-3 0-16,3 2 0 0,0 2 8 0,1-5 2 0,2 1 0 16,7 7 0-16,-3-9-8 0,-4 1 0 15,5 3 1-15,4 5-1 0,-1-5 0 0,-7-2 1 0,2-1 0 16</inkml:trace>
  <inkml:trace contextRef="#ctx0" brushRef="#br0" timeOffset="208814.5">23795 3738 740 0,'0'0'0'0,"0"0"0"0,33 16 0 0,-5-3 4 0,2 2 0 16,5-2-1-16,2 0 2 0,-1-4-3 15,-1-2 1-15,4 1 1 0,5-1-1 0,-2-5 5 0,-7-2 0 16,3 0 0-16,3 3 1 0,-4-3-4 16,-5-5 1-16,-2 5 0 0</inkml:trace>
  <inkml:trace contextRef="#ctx0" brushRef="#br0" timeOffset="209148.7">24024 3738 929 0,'0'0'0'0,"0"0"0"0,40 13 0 0,-9-2 2 16,-3-2 0-16,3-1 0 0,4 2 1 15,0-4-2-15,-3-1 1 0,-1 3-1 0,3 4 1 0,-1-4 3 16,-5-3-1-16,2 1 1 0,5 1-1 0,-5-4 0 16,-6 0-1-16,-3-1 0 0</inkml:trace>
  <inkml:trace contextRef="#ctx0" brushRef="#br0" timeOffset="209357.61">24539 4354 665 0,'0'0'0'0,"-1"41"0"16,-1 5 0-16,-1 3 4 0,-2-4 2 0,-1 4 0 16,3 0-1-16,-1 0-1 0,1-5 0 0,2 5 0 15,2 0 0-15,1-4 7 0,-1-7 0 0,4-2 1 16,2 0-1-16,-1-7-4 0,-1-4 0 0,1 1 0 15</inkml:trace>
  <inkml:trace contextRef="#ctx0" brushRef="#br0" timeOffset="209697.48">24552 4115 803 0,'0'0'0'0,"0"16"0"0,2 25 0 0,1 11 4 0,0 0 1 15,-3 10-1-15,2 3 2 0,-1-3-3 0,-2 0 1 16,1 4-1-16,0 5 2 0,0 4 4 0,0-2 1 15,0 1-1-15,0 0 1 0,0-4-5 0,-2-7 2 16,4 4 0-16,2 1 0 0,0-5 3 0,-3-6 1 0,4 3 0 16,-2-3 0-16,0-3-4 0,-1-5 0 0,-2 4 0 15,0 0 0-15,0-3-2 0,0-11 1 0,0 2-2 16,3-6 2-16,2-5-3 0,0-4 1 0,-1-4 0 16,4-6 0-16,-1 3-1 0,-1-5 0 0,1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05405-45F6-4923-BC11-F5A1261AA6A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93109-8837-45D1-A888-B9EE9FF5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cap="none" spc="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F76-D630-4039-AEC1-D6F11326204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AA94-274C-418F-809A-DBC425C8BF40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1CDF3A5-94DE-411D-A50B-0349E276C36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9D59BEB3-81E6-443B-9063-9076E5C5A51D}" type="datetime1">
              <a:rPr lang="en-US" smtClean="0"/>
              <a:t>9/13/2023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F26C-4E8D-4BCA-91D6-6128438EC0E0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9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1BF4-6D94-4D4D-A6BE-69594EAA0E4D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93C4-AE7F-49EB-B8DB-741B50817401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27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800453-2BB8-4F39-AE80-850E360B1EAB}" type="datetime1">
              <a:rPr lang="en-US" smtClean="0"/>
              <a:t>9/13/2023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3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B3D594C3-7BE3-4647-AE49-48E3B1447B5B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0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BB00-81D2-4E80-A13C-23533B07E786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1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C00B-A992-418F-8E70-D8C5A1CF856B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7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B96A-F28B-4C13-9D73-ACB02C9FA3F5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1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026B-2671-4540-B73F-8B81B713228D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5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F9A-78B4-44C1-AAE1-11F4F84B9F3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81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7068-D656-4D07-9661-842DACC146C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99FB2-5562-4EF9-9742-DE2D7F4851C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6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211-219A-4040-95D0-92819B31C965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818C-9265-4863-9FB4-365D7284F6A7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2D5-28D0-4ADC-AC16-6372F149B064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9FA4-9508-4BEF-A828-C1986862D98F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E6F1-6B80-46F1-BA0B-CFE82CEE6649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83F-F05D-4DC8-8EFD-872FC3BB2B6B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1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45FFE06-75A7-4EF9-A38A-8264BA1004F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33B24DA-0FE3-4EDD-8D9B-994D541D5DB3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6E5352B-6695-4741-B9F7-0663C80B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stutorials.net/linuxtutorial/vi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596E3-A6B2-4972-AB10-D0C9BDC3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7" y="1185862"/>
            <a:ext cx="11726345" cy="3431117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latin typeface="Century Schoolbook" panose="02040604050505020304" pitchFamily="18" charset="0"/>
                <a:cs typeface="Arial" panose="020B0604020202020204" pitchFamily="34" charset="0"/>
              </a:rPr>
              <a:t>PHY 245L: Modern Physics Lab</a:t>
            </a:r>
            <a:br>
              <a:rPr lang="en-US" sz="5400" cap="none" dirty="0">
                <a:latin typeface="Century Schoolbook" panose="02040604050505020304" pitchFamily="18" charset="0"/>
                <a:cs typeface="Arial" panose="020B0604020202020204" pitchFamily="34" charset="0"/>
              </a:rPr>
            </a:br>
            <a:br>
              <a:rPr lang="en-US" sz="5400" cap="none" dirty="0">
                <a:latin typeface="Century Schoolbook" panose="02040604050505020304" pitchFamily="18" charset="0"/>
                <a:cs typeface="Arial" panose="020B0604020202020204" pitchFamily="34" charset="0"/>
              </a:rPr>
            </a:br>
            <a:r>
              <a:rPr lang="en-US" sz="2400" cap="none" dirty="0">
                <a:latin typeface="Century Schoolbook" panose="02040604050505020304" pitchFamily="18" charset="0"/>
                <a:cs typeface="Arial" panose="020B0604020202020204" pitchFamily="34" charset="0"/>
              </a:rPr>
              <a:t>Dr. Daniel Hickox-Young</a:t>
            </a:r>
            <a:br>
              <a:rPr lang="en-US" sz="2400" cap="none" dirty="0">
                <a:latin typeface="Century Schoolbook" panose="02040604050505020304" pitchFamily="18" charset="0"/>
                <a:cs typeface="Arial" panose="020B0604020202020204" pitchFamily="34" charset="0"/>
              </a:rPr>
            </a:br>
            <a:r>
              <a:rPr lang="en-US" sz="2400" cap="none" dirty="0">
                <a:latin typeface="Century Schoolbook" panose="02040604050505020304" pitchFamily="18" charset="0"/>
                <a:cs typeface="Arial" panose="020B0604020202020204" pitchFamily="34" charset="0"/>
              </a:rPr>
              <a:t>(hickoxyo@augsburg.edu)</a:t>
            </a:r>
            <a:endParaRPr lang="en-US" sz="54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4E61-3876-4F52-AE4F-5EA2147E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6269" y="920810"/>
            <a:ext cx="1656097" cy="615890"/>
          </a:xfrm>
        </p:spPr>
        <p:txBody>
          <a:bodyPr>
            <a:normAutofit fontScale="92500"/>
          </a:bodyPr>
          <a:lstStyle/>
          <a:p>
            <a:pPr algn="r"/>
            <a:r>
              <a:rPr lang="en-US" sz="2800" dirty="0">
                <a:latin typeface="Century Schoolbook" panose="02040604050505020304" pitchFamily="18" charset="0"/>
              </a:rPr>
              <a:t>9/12/2023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C274DA-762A-44DD-A741-A6C7D79D2297}"/>
              </a:ext>
            </a:extLst>
          </p:cNvPr>
          <p:cNvSpPr txBox="1">
            <a:spLocks/>
          </p:cNvSpPr>
          <p:nvPr/>
        </p:nvSpPr>
        <p:spPr>
          <a:xfrm>
            <a:off x="0" y="5486400"/>
            <a:ext cx="12162365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entury Schoolbook" panose="02040604050505020304" pitchFamily="18" charset="0"/>
              </a:rPr>
              <a:t>Lecture Topic(s)      </a:t>
            </a:r>
            <a:r>
              <a:rPr lang="en-US" sz="1800" dirty="0">
                <a:latin typeface="Century Schoolbook" panose="02040604050505020304" pitchFamily="18" charset="0"/>
              </a:rPr>
              <a:t>- Materials Science, Crystal Structure, VESTA, Command Line Text Editing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entury Schoolbook" panose="02040604050505020304" pitchFamily="18" charset="0"/>
              </a:rPr>
              <a:t>Reading for Next Class:</a:t>
            </a:r>
            <a:r>
              <a:rPr lang="en-US" sz="1800" dirty="0">
                <a:latin typeface="Century Schoolbook" panose="02040604050505020304" pitchFamily="18" charset="0"/>
              </a:rPr>
              <a:t> Assigned on Moodle - Milliken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entury Schoolbook" panose="02040604050505020304" pitchFamily="18" charset="0"/>
              </a:rPr>
              <a:t>Logistics: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entury Schoolbook" panose="02040604050505020304" pitchFamily="18" charset="0"/>
              </a:rPr>
              <a:t>	- Reflection 2 due Monday, 9/18 at midnight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entury Schoolbook" panose="02040604050505020304" pitchFamily="18" charset="0"/>
              </a:rPr>
              <a:t>	- Lab Activity 2 due Friday, 9/15 at 5pm</a:t>
            </a:r>
          </a:p>
        </p:txBody>
      </p:sp>
    </p:spTree>
    <p:extLst>
      <p:ext uri="{BB962C8B-B14F-4D97-AF65-F5344CB8AC3E}">
        <p14:creationId xmlns:p14="http://schemas.microsoft.com/office/powerpoint/2010/main" val="352067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43532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Vi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C990-BBF1-4A54-B9AF-9B8AE9A8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8" y="868344"/>
            <a:ext cx="12176202" cy="4206240"/>
          </a:xfrm>
        </p:spPr>
        <p:txBody>
          <a:bodyPr anchor="t">
            <a:normAutofit lnSpcReduction="10000"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Vi is a command line text editor.</a:t>
            </a:r>
          </a:p>
          <a:p>
            <a:r>
              <a:rPr lang="en-US" b="1" dirty="0">
                <a:solidFill>
                  <a:schemeClr val="tx2"/>
                </a:solidFill>
              </a:rPr>
              <a:t>It is what we will routinely use to view and edit input/output files when we perform materials simulations.</a:t>
            </a:r>
          </a:p>
          <a:p>
            <a:r>
              <a:rPr lang="en-US" sz="2200" b="1" dirty="0">
                <a:solidFill>
                  <a:schemeClr val="tx2"/>
                </a:solidFill>
              </a:rPr>
              <a:t>There is nothing to install, simply type “vi </a:t>
            </a:r>
            <a:r>
              <a:rPr lang="en-US" b="1" dirty="0">
                <a:solidFill>
                  <a:schemeClr val="tx2"/>
                </a:solidFill>
              </a:rPr>
              <a:t>&lt;filename&gt;” and the editor will open.</a:t>
            </a:r>
          </a:p>
          <a:p>
            <a:r>
              <a:rPr lang="en-US" sz="2200" b="1" dirty="0">
                <a:solidFill>
                  <a:schemeClr val="tx2"/>
                </a:solidFill>
              </a:rPr>
              <a:t>Key commands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i</a:t>
            </a:r>
            <a:r>
              <a:rPr lang="en-US" b="1" dirty="0">
                <a:solidFill>
                  <a:schemeClr val="tx2"/>
                </a:solidFill>
              </a:rPr>
              <a:t> – “insert” mode, you must be in insert mode to type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Esc – “command” mode, you can use command mode to navigate quickly and to save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ZZ – save and close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GG – jump to the end of the document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gg – jump to the beginning of the document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For more helpful commands (and a good guide) see </a:t>
            </a:r>
            <a:r>
              <a:rPr lang="en-US" b="1" dirty="0">
                <a:solidFill>
                  <a:schemeClr val="tx2"/>
                </a:solidFill>
                <a:hlinkClick r:id="rId2"/>
              </a:rPr>
              <a:t>https://ryanstutorials.net/linuxtutorial/vi.php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0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A749-E9EB-497F-A138-B7B8240B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697"/>
            <a:ext cx="10972800" cy="1066800"/>
          </a:xfrm>
        </p:spPr>
        <p:txBody>
          <a:bodyPr/>
          <a:lstStyle/>
          <a:p>
            <a:r>
              <a:rPr lang="en-US" dirty="0"/>
              <a:t>Materials Paradigm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972E-7BB8-4EBD-AB8E-33DF910C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E5352B-6695-4741-B9F7-0663C80BA740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6466B-E6B8-47A1-9FE8-A5520AE533E5}"/>
              </a:ext>
            </a:extLst>
          </p:cNvPr>
          <p:cNvSpPr txBox="1"/>
          <p:nvPr/>
        </p:nvSpPr>
        <p:spPr>
          <a:xfrm>
            <a:off x="1258027" y="5128351"/>
            <a:ext cx="131389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ABA64-06DF-4728-B236-7742D7A6F07B}"/>
              </a:ext>
            </a:extLst>
          </p:cNvPr>
          <p:cNvSpPr txBox="1"/>
          <p:nvPr/>
        </p:nvSpPr>
        <p:spPr>
          <a:xfrm>
            <a:off x="3038228" y="4350362"/>
            <a:ext cx="116297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6F128-DFA1-4936-83F4-ECDC6752AD83}"/>
              </a:ext>
            </a:extLst>
          </p:cNvPr>
          <p:cNvSpPr txBox="1"/>
          <p:nvPr/>
        </p:nvSpPr>
        <p:spPr>
          <a:xfrm>
            <a:off x="4691013" y="3525445"/>
            <a:ext cx="1232517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1A00D-AE1B-421C-9EA1-A4824BA7A8DF}"/>
              </a:ext>
            </a:extLst>
          </p:cNvPr>
          <p:cNvSpPr txBox="1"/>
          <p:nvPr/>
        </p:nvSpPr>
        <p:spPr>
          <a:xfrm>
            <a:off x="6272485" y="2863285"/>
            <a:ext cx="1509204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performance</a:t>
            </a:r>
          </a:p>
        </p:txBody>
      </p:sp>
      <p:pic>
        <p:nvPicPr>
          <p:cNvPr id="10" name="Picture 2" descr="Recycled plastic benches and the Recycling Logo">
            <a:extLst>
              <a:ext uri="{FF2B5EF4-FFF2-40B4-BE49-F238E27FC236}">
                <a16:creationId xmlns:a16="http://schemas.microsoft.com/office/drawing/2014/main" id="{DDCF4D6A-CD16-4EEC-B19A-318604A56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86" y="1790448"/>
            <a:ext cx="955314" cy="9553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olten Metals PPE Products &amp; Apparel | Bulwark® Protection">
            <a:extLst>
              <a:ext uri="{FF2B5EF4-FFF2-40B4-BE49-F238E27FC236}">
                <a16:creationId xmlns:a16="http://schemas.microsoft.com/office/drawing/2014/main" id="{2363CBDD-DFE7-4D13-BF32-E9D2118E0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11663" r="5327" b="23775"/>
          <a:stretch/>
        </p:blipFill>
        <p:spPr bwMode="auto">
          <a:xfrm>
            <a:off x="180577" y="2993465"/>
            <a:ext cx="2380802" cy="152725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511E6-76D1-48C2-A930-AD6A178811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54"/>
          <a:stretch/>
        </p:blipFill>
        <p:spPr>
          <a:xfrm>
            <a:off x="4645287" y="4314441"/>
            <a:ext cx="1989844" cy="169987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3" name="Picture 10" descr="Elongation - Matmatch">
            <a:extLst>
              <a:ext uri="{FF2B5EF4-FFF2-40B4-BE49-F238E27FC236}">
                <a16:creationId xmlns:a16="http://schemas.microsoft.com/office/drawing/2014/main" id="{123DB92D-AC37-414A-B329-5749388CC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9" r="1476" b="5455"/>
          <a:stretch/>
        </p:blipFill>
        <p:spPr bwMode="auto">
          <a:xfrm>
            <a:off x="7569025" y="3697143"/>
            <a:ext cx="2818668" cy="183193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Northbound Lake Shore Drive shut down due for bridge repair ...">
            <a:extLst>
              <a:ext uri="{FF2B5EF4-FFF2-40B4-BE49-F238E27FC236}">
                <a16:creationId xmlns:a16="http://schemas.microsoft.com/office/drawing/2014/main" id="{9F8C659E-EFFD-4FFF-89CA-E5227C8C0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7" t="42442" r="27986" b="29514"/>
          <a:stretch/>
        </p:blipFill>
        <p:spPr bwMode="auto">
          <a:xfrm>
            <a:off x="8130644" y="1540497"/>
            <a:ext cx="2670743" cy="1385137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40C666-553E-43A4-9CF8-1A511D855DA3}"/>
              </a:ext>
            </a:extLst>
          </p:cNvPr>
          <p:cNvCxnSpPr>
            <a:cxnSpLocks/>
          </p:cNvCxnSpPr>
          <p:nvPr/>
        </p:nvCxnSpPr>
        <p:spPr>
          <a:xfrm flipV="1">
            <a:off x="2571323" y="4719695"/>
            <a:ext cx="466905" cy="4446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59F77B-52B2-468F-B19F-E20C1B111D82}"/>
              </a:ext>
            </a:extLst>
          </p:cNvPr>
          <p:cNvCxnSpPr>
            <a:cxnSpLocks/>
          </p:cNvCxnSpPr>
          <p:nvPr/>
        </p:nvCxnSpPr>
        <p:spPr>
          <a:xfrm flipV="1">
            <a:off x="4201203" y="3905938"/>
            <a:ext cx="489810" cy="42216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5F0AFC-F51A-4A0C-8787-4EBBF969158D}"/>
              </a:ext>
            </a:extLst>
          </p:cNvPr>
          <p:cNvCxnSpPr>
            <a:cxnSpLocks/>
          </p:cNvCxnSpPr>
          <p:nvPr/>
        </p:nvCxnSpPr>
        <p:spPr>
          <a:xfrm flipV="1">
            <a:off x="5923530" y="3232617"/>
            <a:ext cx="348955" cy="278953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C4FC1-3BAE-429B-87A7-0DE6EC716CD5}"/>
              </a:ext>
            </a:extLst>
          </p:cNvPr>
          <p:cNvCxnSpPr>
            <a:cxnSpLocks/>
          </p:cNvCxnSpPr>
          <p:nvPr/>
        </p:nvCxnSpPr>
        <p:spPr>
          <a:xfrm flipV="1">
            <a:off x="7713070" y="2639384"/>
            <a:ext cx="270283" cy="223901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C41EEC6-0512-496C-8544-19A808824B57}"/>
              </a:ext>
            </a:extLst>
          </p:cNvPr>
          <p:cNvSpPr/>
          <p:nvPr/>
        </p:nvSpPr>
        <p:spPr>
          <a:xfrm rot="20603085">
            <a:off x="2528954" y="3273449"/>
            <a:ext cx="3829338" cy="16998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0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AD4319B-F3B2-44FA-84EC-9352325A842D}"/>
              </a:ext>
            </a:extLst>
          </p:cNvPr>
          <p:cNvGrpSpPr/>
          <p:nvPr/>
        </p:nvGrpSpPr>
        <p:grpSpPr>
          <a:xfrm>
            <a:off x="2097549" y="1074023"/>
            <a:ext cx="9707389" cy="5310280"/>
            <a:chOff x="2809875" y="1460572"/>
            <a:chExt cx="8963025" cy="4923731"/>
          </a:xfrm>
        </p:grpSpPr>
        <p:pic>
          <p:nvPicPr>
            <p:cNvPr id="5124" name="Picture 4" descr="Combining material and model pedigree is foundational to making ICME a  reality | SpringerLink">
              <a:extLst>
                <a:ext uri="{FF2B5EF4-FFF2-40B4-BE49-F238E27FC236}">
                  <a16:creationId xmlns:a16="http://schemas.microsoft.com/office/drawing/2014/main" id="{C8B59425-5543-4399-96B0-74BFFCA8BA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56" b="13396"/>
            <a:stretch/>
          </p:blipFill>
          <p:spPr bwMode="auto">
            <a:xfrm>
              <a:off x="3171825" y="1460572"/>
              <a:ext cx="8601075" cy="391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301E98-FEBC-4B43-9850-D636312514F2}"/>
                </a:ext>
              </a:extLst>
            </p:cNvPr>
            <p:cNvSpPr/>
            <p:nvPr/>
          </p:nvSpPr>
          <p:spPr>
            <a:xfrm>
              <a:off x="2809875" y="5505450"/>
              <a:ext cx="3286125" cy="8788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8F21A3-B2BC-4D27-B033-68A873DF2EAC}"/>
                </a:ext>
              </a:extLst>
            </p:cNvPr>
            <p:cNvSpPr/>
            <p:nvPr/>
          </p:nvSpPr>
          <p:spPr>
            <a:xfrm>
              <a:off x="5103019" y="4717636"/>
              <a:ext cx="4974431" cy="1235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11415D-F6FD-4AB3-93A7-F2C923A31EF2}"/>
                </a:ext>
              </a:extLst>
            </p:cNvPr>
            <p:cNvSpPr/>
            <p:nvPr/>
          </p:nvSpPr>
          <p:spPr>
            <a:xfrm>
              <a:off x="7472362" y="4419591"/>
              <a:ext cx="3286125" cy="8788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BA749-E9EB-497F-A138-B7B8240B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697"/>
            <a:ext cx="10972800" cy="1066800"/>
          </a:xfrm>
        </p:spPr>
        <p:txBody>
          <a:bodyPr/>
          <a:lstStyle/>
          <a:p>
            <a:r>
              <a:rPr lang="en-US" dirty="0"/>
              <a:t>Structure-Property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972E-7BB8-4EBD-AB8E-33DF910C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E5352B-6695-4741-B9F7-0663C80BA740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E4B76-B7D5-446A-9AE7-4F5EC08BC645}"/>
              </a:ext>
            </a:extLst>
          </p:cNvPr>
          <p:cNvSpPr txBox="1"/>
          <p:nvPr/>
        </p:nvSpPr>
        <p:spPr>
          <a:xfrm>
            <a:off x="6818941" y="6486396"/>
            <a:ext cx="54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Arnold, S.M.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et al.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Integrating Materials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4, 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37–62 (2015).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A7A0C2-595E-4634-A990-72F065CC36D0}"/>
              </a:ext>
            </a:extLst>
          </p:cNvPr>
          <p:cNvSpPr/>
          <p:nvPr/>
        </p:nvSpPr>
        <p:spPr>
          <a:xfrm>
            <a:off x="2303636" y="3506482"/>
            <a:ext cx="1752500" cy="17525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B3493F-A233-4289-B71F-CE165AC48847}"/>
              </a:ext>
            </a:extLst>
          </p:cNvPr>
          <p:cNvSpPr txBox="1"/>
          <p:nvPr/>
        </p:nvSpPr>
        <p:spPr>
          <a:xfrm>
            <a:off x="85725" y="4985798"/>
            <a:ext cx="2457450" cy="17543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Fundamental properties: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Optical Absorption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Stability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Magnetism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Conductivity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381748-8846-4551-8BCE-402B45D7BD47}"/>
              </a:ext>
            </a:extLst>
          </p:cNvPr>
          <p:cNvSpPr/>
          <p:nvPr/>
        </p:nvSpPr>
        <p:spPr>
          <a:xfrm>
            <a:off x="7789400" y="2084257"/>
            <a:ext cx="1964238" cy="1964238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813893-74A9-4F8D-A5EB-8D855DD76BCC}"/>
              </a:ext>
            </a:extLst>
          </p:cNvPr>
          <p:cNvSpPr txBox="1"/>
          <p:nvPr/>
        </p:nvSpPr>
        <p:spPr>
          <a:xfrm>
            <a:off x="9453544" y="3824404"/>
            <a:ext cx="2643206" cy="92333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Macro-scale properties: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Aerodynamics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Maximum load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4F73ED-96CC-4DED-B5A9-9077099B1379}"/>
              </a:ext>
            </a:extLst>
          </p:cNvPr>
          <p:cNvSpPr/>
          <p:nvPr/>
        </p:nvSpPr>
        <p:spPr>
          <a:xfrm>
            <a:off x="4987006" y="2672176"/>
            <a:ext cx="1964238" cy="196423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C190C4-5737-455A-AAEB-25660D7CFE3F}"/>
              </a:ext>
            </a:extLst>
          </p:cNvPr>
          <p:cNvSpPr txBox="1"/>
          <p:nvPr/>
        </p:nvSpPr>
        <p:spPr>
          <a:xfrm>
            <a:off x="6120490" y="4666479"/>
            <a:ext cx="2643206" cy="14773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Microscopic-scale properties: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Strength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Toughness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52705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43532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Unit Cell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08148B-8E75-3FDC-E320-ED033ED2F807}"/>
                  </a:ext>
                </a:extLst>
              </p14:cNvPr>
              <p14:cNvContentPartPr/>
              <p14:nvPr/>
            </p14:nvContentPartPr>
            <p14:xfrm>
              <a:off x="754560" y="1181160"/>
              <a:ext cx="1470960" cy="105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08148B-8E75-3FDC-E320-ED033ED2F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0" y="1171800"/>
                <a:ext cx="1489680" cy="10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F3B52C-74B7-9E31-722F-71FD99E7C780}"/>
                  </a:ext>
                </a:extLst>
              </p14:cNvPr>
              <p14:cNvContentPartPr/>
              <p14:nvPr/>
            </p14:nvContentPartPr>
            <p14:xfrm>
              <a:off x="345600" y="357840"/>
              <a:ext cx="11496600" cy="580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F3B52C-74B7-9E31-722F-71FD99E7C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240" y="348480"/>
                <a:ext cx="11515320" cy="58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50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43532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Common Crystal Structures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3074" name="Picture 2" descr="13.14: Unit Cells - Chemistry LibreTexts">
            <a:extLst>
              <a:ext uri="{FF2B5EF4-FFF2-40B4-BE49-F238E27FC236}">
                <a16:creationId xmlns:a16="http://schemas.microsoft.com/office/drawing/2014/main" id="{0C635E9E-9F08-7766-20E4-D3D900D4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33" y="896808"/>
            <a:ext cx="6382333" cy="52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3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43532" cy="726141"/>
          </a:xfrm>
        </p:spPr>
        <p:txBody>
          <a:bodyPr anchor="ctr">
            <a:normAutofit/>
          </a:bodyPr>
          <a:lstStyle/>
          <a:p>
            <a:r>
              <a:rPr lang="en-US" sz="4800" cap="none" dirty="0">
                <a:solidFill>
                  <a:schemeClr val="tx2"/>
                </a:solidFill>
              </a:rPr>
              <a:t>The 7 Crystal Systems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1026" name="Picture 2" descr="Seven Crystal Systems of Bravais Space Lattices.">
            <a:extLst>
              <a:ext uri="{FF2B5EF4-FFF2-40B4-BE49-F238E27FC236}">
                <a16:creationId xmlns:a16="http://schemas.microsoft.com/office/drawing/2014/main" id="{834474AF-7AEC-E6E9-F27B-81243D03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2" y="726141"/>
            <a:ext cx="9864012" cy="554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43532" cy="726141"/>
          </a:xfrm>
        </p:spPr>
        <p:txBody>
          <a:bodyPr anchor="ctr">
            <a:normAutofit/>
          </a:bodyPr>
          <a:lstStyle/>
          <a:p>
            <a:r>
              <a:rPr lang="en-US" sz="4800" cap="none" dirty="0">
                <a:solidFill>
                  <a:schemeClr val="tx2"/>
                </a:solidFill>
              </a:rPr>
              <a:t>14 Bravais Lattices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2050" name="Picture 2" descr="2: The fourteen Bravais lattices in three dimensions. Source:... | Download  Scientific Diagram">
            <a:extLst>
              <a:ext uri="{FF2B5EF4-FFF2-40B4-BE49-F238E27FC236}">
                <a16:creationId xmlns:a16="http://schemas.microsoft.com/office/drawing/2014/main" id="{35757AEB-8C82-ADD5-DAFA-55A77533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96" y="38920"/>
            <a:ext cx="6170932" cy="624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6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43532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Symmetry Operations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C990-BBF1-4A54-B9AF-9B8AE9A8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8" y="868344"/>
            <a:ext cx="12176202" cy="4206240"/>
          </a:xfrm>
        </p:spPr>
        <p:txBody>
          <a:bodyPr anchor="t">
            <a:normAutofit/>
          </a:bodyPr>
          <a:lstStyle/>
          <a:p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DC960C-4386-E9E3-C5F5-A3EF6DBDFC38}"/>
                  </a:ext>
                </a:extLst>
              </p14:cNvPr>
              <p14:cNvContentPartPr/>
              <p14:nvPr/>
            </p14:nvContentPartPr>
            <p14:xfrm>
              <a:off x="360360" y="85320"/>
              <a:ext cx="10833120" cy="554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DC960C-4386-E9E3-C5F5-A3EF6DBDF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00" y="75960"/>
                <a:ext cx="10851840" cy="55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15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43532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VESTA 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C990-BBF1-4A54-B9AF-9B8AE9A8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8" y="868344"/>
            <a:ext cx="12176202" cy="4206240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For windows, WSL (i.e. windows command line users) you need the following: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 install mesa-utils libglu1-mesa-dev freeglut3-dev mesa-common-dev</a:t>
            </a:r>
          </a:p>
          <a:p>
            <a:pPr lvl="1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 install libgtk-3-dev</a:t>
            </a:r>
          </a:p>
          <a:p>
            <a:pPr lvl="1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libgomp1</a:t>
            </a:r>
          </a:p>
          <a:p>
            <a:r>
              <a:rPr lang="en-US" sz="2200" b="1" dirty="0">
                <a:solidFill>
                  <a:schemeClr val="tx2"/>
                </a:solidFill>
              </a:rPr>
              <a:t>Then to run, execute </a:t>
            </a:r>
            <a:r>
              <a:rPr 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./VESTA </a:t>
            </a:r>
            <a:r>
              <a:rPr lang="en-US" sz="2200" b="1" dirty="0">
                <a:solidFill>
                  <a:schemeClr val="tx2"/>
                </a:solidFill>
              </a:rPr>
              <a:t>from the directory</a:t>
            </a:r>
          </a:p>
          <a:p>
            <a:r>
              <a:rPr lang="en-US" b="1" dirty="0">
                <a:solidFill>
                  <a:schemeClr val="tx2"/>
                </a:solidFill>
              </a:rPr>
              <a:t>For Mac, or if WSL is proving impossible, download, extract, and run windows or Macintosh version by double-clicking “VESTA” in the </a:t>
            </a:r>
            <a:r>
              <a:rPr lang="en-US" b="1">
                <a:solidFill>
                  <a:schemeClr val="tx2"/>
                </a:solidFill>
              </a:rPr>
              <a:t>extracted folder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A21F4B"/>
      </a:dk1>
      <a:lt1>
        <a:srgbClr val="FFFFFF"/>
      </a:lt1>
      <a:dk2>
        <a:srgbClr val="2C2C2C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ustom 1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Research_Presentation_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resentation_Theme" id="{D7051D8E-DF38-4234-9434-10F146BFF771}" vid="{041A78B9-D315-4978-8762-F48807DDB69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5227</TotalTime>
  <Words>377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Calibri</vt:lpstr>
      <vt:lpstr>Century Schoolbook</vt:lpstr>
      <vt:lpstr>Courier New</vt:lpstr>
      <vt:lpstr>Georgia</vt:lpstr>
      <vt:lpstr>Trebuchet MS</vt:lpstr>
      <vt:lpstr>Wingdings</vt:lpstr>
      <vt:lpstr>Wingdings 2</vt:lpstr>
      <vt:lpstr>Banded</vt:lpstr>
      <vt:lpstr>Research_Presentation_Theme</vt:lpstr>
      <vt:lpstr>PHY 245L: Modern Physics Lab  Dr. Daniel Hickox-Young (hickoxyo@augsburg.edu)</vt:lpstr>
      <vt:lpstr>Materials Paradigm</vt:lpstr>
      <vt:lpstr>Structure-Property Relationships</vt:lpstr>
      <vt:lpstr>Unit Cell</vt:lpstr>
      <vt:lpstr>Common Crystal Structures</vt:lpstr>
      <vt:lpstr>The 7 Crystal Systems</vt:lpstr>
      <vt:lpstr>14 Bravais Lattices</vt:lpstr>
      <vt:lpstr>Symmetry Operations</vt:lpstr>
      <vt:lpstr>VESTA </vt:lpstr>
      <vt:lpstr>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102: Intro Physics for Life Science  Dr. Daniel Hickox-Young Trexler 266B (hickoxyoung@roanoke.edu)</dc:title>
  <dc:creator>Daniel Hickox-Young</dc:creator>
  <cp:lastModifiedBy>Daniel Hickox-Young</cp:lastModifiedBy>
  <cp:revision>8</cp:revision>
  <dcterms:created xsi:type="dcterms:W3CDTF">2021-08-31T18:39:56Z</dcterms:created>
  <dcterms:modified xsi:type="dcterms:W3CDTF">2023-09-13T22:13:01Z</dcterms:modified>
</cp:coreProperties>
</file>