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
  </p:notesMasterIdLst>
  <p:sldIdLst>
    <p:sldId id="256" r:id="rId2"/>
    <p:sldId id="351" r:id="rId3"/>
    <p:sldId id="352" r:id="rId4"/>
    <p:sldId id="349" r:id="rId5"/>
    <p:sldId id="350" r:id="rId6"/>
    <p:sldId id="35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C4BE"/>
    <a:srgbClr val="A21F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FC99A8-E04B-4C4A-8C8B-5FD849AA5A80}" v="6" dt="2023-09-19T14:37:46.2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88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Hickox-Young" userId="024e74506f1bac33" providerId="LiveId" clId="{B2FC99A8-E04B-4C4A-8C8B-5FD849AA5A80}"/>
    <pc:docChg chg="undo custSel delSld modSld sldOrd delMainMaster">
      <pc:chgData name="Daniel Hickox-Young" userId="024e74506f1bac33" providerId="LiveId" clId="{B2FC99A8-E04B-4C4A-8C8B-5FD849AA5A80}" dt="2023-09-19T14:37:46.279" v="888"/>
      <pc:docMkLst>
        <pc:docMk/>
      </pc:docMkLst>
      <pc:sldChg chg="modSp mod">
        <pc:chgData name="Daniel Hickox-Young" userId="024e74506f1bac33" providerId="LiveId" clId="{B2FC99A8-E04B-4C4A-8C8B-5FD849AA5A80}" dt="2023-09-19T13:15:41.218" v="821" actId="20577"/>
        <pc:sldMkLst>
          <pc:docMk/>
          <pc:sldMk cId="3520675514" sldId="256"/>
        </pc:sldMkLst>
        <pc:spChg chg="mod">
          <ac:chgData name="Daniel Hickox-Young" userId="024e74506f1bac33" providerId="LiveId" clId="{B2FC99A8-E04B-4C4A-8C8B-5FD849AA5A80}" dt="2023-09-19T12:52:03.739" v="3" actId="27636"/>
          <ac:spMkLst>
            <pc:docMk/>
            <pc:sldMk cId="3520675514" sldId="256"/>
            <ac:spMk id="3" creationId="{D3ED4E61-3876-4F52-AE4F-5EA2147EC235}"/>
          </ac:spMkLst>
        </pc:spChg>
        <pc:spChg chg="mod">
          <ac:chgData name="Daniel Hickox-Young" userId="024e74506f1bac33" providerId="LiveId" clId="{B2FC99A8-E04B-4C4A-8C8B-5FD849AA5A80}" dt="2023-09-19T13:15:41.218" v="821" actId="20577"/>
          <ac:spMkLst>
            <pc:docMk/>
            <pc:sldMk cId="3520675514" sldId="256"/>
            <ac:spMk id="9" creationId="{98C274DA-762A-44DD-A741-A6C7D79D2297}"/>
          </ac:spMkLst>
        </pc:spChg>
      </pc:sldChg>
      <pc:sldChg chg="del">
        <pc:chgData name="Daniel Hickox-Young" userId="024e74506f1bac33" providerId="LiveId" clId="{B2FC99A8-E04B-4C4A-8C8B-5FD849AA5A80}" dt="2023-09-19T12:53:14.917" v="104" actId="47"/>
        <pc:sldMkLst>
          <pc:docMk/>
          <pc:sldMk cId="3628082968" sldId="338"/>
        </pc:sldMkLst>
      </pc:sldChg>
      <pc:sldChg chg="del">
        <pc:chgData name="Daniel Hickox-Young" userId="024e74506f1bac33" providerId="LiveId" clId="{B2FC99A8-E04B-4C4A-8C8B-5FD849AA5A80}" dt="2023-09-19T12:53:15.249" v="105" actId="47"/>
        <pc:sldMkLst>
          <pc:docMk/>
          <pc:sldMk cId="527050366" sldId="344"/>
        </pc:sldMkLst>
      </pc:sldChg>
      <pc:sldChg chg="del">
        <pc:chgData name="Daniel Hickox-Young" userId="024e74506f1bac33" providerId="LiveId" clId="{B2FC99A8-E04B-4C4A-8C8B-5FD849AA5A80}" dt="2023-09-19T12:57:18.216" v="728" actId="47"/>
        <pc:sldMkLst>
          <pc:docMk/>
          <pc:sldMk cId="2785132873" sldId="345"/>
        </pc:sldMkLst>
      </pc:sldChg>
      <pc:sldChg chg="del">
        <pc:chgData name="Daniel Hickox-Young" userId="024e74506f1bac33" providerId="LiveId" clId="{B2FC99A8-E04B-4C4A-8C8B-5FD849AA5A80}" dt="2023-09-19T12:57:18.815" v="729" actId="47"/>
        <pc:sldMkLst>
          <pc:docMk/>
          <pc:sldMk cId="71974087" sldId="346"/>
        </pc:sldMkLst>
      </pc:sldChg>
      <pc:sldChg chg="del">
        <pc:chgData name="Daniel Hickox-Young" userId="024e74506f1bac33" providerId="LiveId" clId="{B2FC99A8-E04B-4C4A-8C8B-5FD849AA5A80}" dt="2023-09-19T12:57:19.667" v="730" actId="47"/>
        <pc:sldMkLst>
          <pc:docMk/>
          <pc:sldMk cId="1528668443" sldId="347"/>
        </pc:sldMkLst>
      </pc:sldChg>
      <pc:sldChg chg="del">
        <pc:chgData name="Daniel Hickox-Young" userId="024e74506f1bac33" providerId="LiveId" clId="{B2FC99A8-E04B-4C4A-8C8B-5FD849AA5A80}" dt="2023-09-19T12:57:20.953" v="731" actId="47"/>
        <pc:sldMkLst>
          <pc:docMk/>
          <pc:sldMk cId="2477159707" sldId="348"/>
        </pc:sldMkLst>
      </pc:sldChg>
      <pc:sldChg chg="ord">
        <pc:chgData name="Daniel Hickox-Young" userId="024e74506f1bac33" providerId="LiveId" clId="{B2FC99A8-E04B-4C4A-8C8B-5FD849AA5A80}" dt="2023-09-19T12:53:28.895" v="109"/>
        <pc:sldMkLst>
          <pc:docMk/>
          <pc:sldMk cId="3690501212" sldId="349"/>
        </pc:sldMkLst>
      </pc:sldChg>
      <pc:sldChg chg="addSp delSp modSp mod">
        <pc:chgData name="Daniel Hickox-Young" userId="024e74506f1bac33" providerId="LiveId" clId="{B2FC99A8-E04B-4C4A-8C8B-5FD849AA5A80}" dt="2023-09-19T14:37:46.279" v="888"/>
        <pc:sldMkLst>
          <pc:docMk/>
          <pc:sldMk cId="682584494" sldId="350"/>
        </pc:sldMkLst>
        <pc:spChg chg="mod">
          <ac:chgData name="Daniel Hickox-Young" userId="024e74506f1bac33" providerId="LiveId" clId="{B2FC99A8-E04B-4C4A-8C8B-5FD849AA5A80}" dt="2023-09-19T12:57:40.871" v="752" actId="20577"/>
          <ac:spMkLst>
            <pc:docMk/>
            <pc:sldMk cId="682584494" sldId="350"/>
            <ac:spMk id="2" creationId="{55D2F487-BDDB-418A-BED9-118DBD957E8C}"/>
          </ac:spMkLst>
        </pc:spChg>
        <pc:spChg chg="del mod">
          <ac:chgData name="Daniel Hickox-Young" userId="024e74506f1bac33" providerId="LiveId" clId="{B2FC99A8-E04B-4C4A-8C8B-5FD849AA5A80}" dt="2023-09-19T13:02:23.441" v="754" actId="478"/>
          <ac:spMkLst>
            <pc:docMk/>
            <pc:sldMk cId="682584494" sldId="350"/>
            <ac:spMk id="3" creationId="{04B2C990-BBF1-4A54-B9AF-9B8AE9A8C300}"/>
          </ac:spMkLst>
        </pc:spChg>
        <pc:picChg chg="add mod">
          <ac:chgData name="Daniel Hickox-Young" userId="024e74506f1bac33" providerId="LiveId" clId="{B2FC99A8-E04B-4C4A-8C8B-5FD849AA5A80}" dt="2023-09-19T13:02:28.101" v="757" actId="14100"/>
          <ac:picMkLst>
            <pc:docMk/>
            <pc:sldMk cId="682584494" sldId="350"/>
            <ac:picMk id="7" creationId="{951127A1-031C-C6F4-229E-B4B36B8D637B}"/>
          </ac:picMkLst>
        </pc:picChg>
        <pc:inkChg chg="add">
          <ac:chgData name="Daniel Hickox-Young" userId="024e74506f1bac33" providerId="LiveId" clId="{B2FC99A8-E04B-4C4A-8C8B-5FD849AA5A80}" dt="2023-09-19T14:37:46.279" v="888"/>
          <ac:inkMkLst>
            <pc:docMk/>
            <pc:sldMk cId="682584494" sldId="350"/>
            <ac:inkMk id="9" creationId="{4FB1747B-E874-5EB7-9747-B893A409EE80}"/>
          </ac:inkMkLst>
        </pc:inkChg>
      </pc:sldChg>
      <pc:sldChg chg="modSp mod">
        <pc:chgData name="Daniel Hickox-Young" userId="024e74506f1bac33" providerId="LiveId" clId="{B2FC99A8-E04B-4C4A-8C8B-5FD849AA5A80}" dt="2023-09-19T12:54:29.839" v="254" actId="27636"/>
        <pc:sldMkLst>
          <pc:docMk/>
          <pc:sldMk cId="421275697" sldId="351"/>
        </pc:sldMkLst>
        <pc:spChg chg="mod">
          <ac:chgData name="Daniel Hickox-Young" userId="024e74506f1bac33" providerId="LiveId" clId="{B2FC99A8-E04B-4C4A-8C8B-5FD849AA5A80}" dt="2023-09-19T12:53:51.978" v="133" actId="20577"/>
          <ac:spMkLst>
            <pc:docMk/>
            <pc:sldMk cId="421275697" sldId="351"/>
            <ac:spMk id="2" creationId="{55D2F487-BDDB-418A-BED9-118DBD957E8C}"/>
          </ac:spMkLst>
        </pc:spChg>
        <pc:spChg chg="mod">
          <ac:chgData name="Daniel Hickox-Young" userId="024e74506f1bac33" providerId="LiveId" clId="{B2FC99A8-E04B-4C4A-8C8B-5FD849AA5A80}" dt="2023-09-19T12:54:29.839" v="254" actId="27636"/>
          <ac:spMkLst>
            <pc:docMk/>
            <pc:sldMk cId="421275697" sldId="351"/>
            <ac:spMk id="3" creationId="{04B2C990-BBF1-4A54-B9AF-9B8AE9A8C300}"/>
          </ac:spMkLst>
        </pc:spChg>
      </pc:sldChg>
      <pc:sldChg chg="delSp del mod">
        <pc:chgData name="Daniel Hickox-Young" userId="024e74506f1bac33" providerId="LiveId" clId="{B2FC99A8-E04B-4C4A-8C8B-5FD849AA5A80}" dt="2023-09-19T12:53:40.903" v="110" actId="47"/>
        <pc:sldMkLst>
          <pc:docMk/>
          <pc:sldMk cId="2084501080" sldId="351"/>
        </pc:sldMkLst>
        <pc:inkChg chg="del">
          <ac:chgData name="Daniel Hickox-Young" userId="024e74506f1bac33" providerId="LiveId" clId="{B2FC99A8-E04B-4C4A-8C8B-5FD849AA5A80}" dt="2023-09-19T12:53:20.618" v="107" actId="478"/>
          <ac:inkMkLst>
            <pc:docMk/>
            <pc:sldMk cId="2084501080" sldId="351"/>
            <ac:inkMk id="3" creationId="{3E08148B-8E75-3FDC-E320-ED033ED2F807}"/>
          </ac:inkMkLst>
        </pc:inkChg>
        <pc:inkChg chg="del">
          <ac:chgData name="Daniel Hickox-Young" userId="024e74506f1bac33" providerId="LiveId" clId="{B2FC99A8-E04B-4C4A-8C8B-5FD849AA5A80}" dt="2023-09-19T12:53:19.326" v="106" actId="478"/>
          <ac:inkMkLst>
            <pc:docMk/>
            <pc:sldMk cId="2084501080" sldId="351"/>
            <ac:inkMk id="6" creationId="{B9F3B52C-74B7-9E31-722F-71FD99E7C780}"/>
          </ac:inkMkLst>
        </pc:inkChg>
      </pc:sldChg>
      <pc:sldChg chg="addSp delSp modSp mod">
        <pc:chgData name="Daniel Hickox-Young" userId="024e74506f1bac33" providerId="LiveId" clId="{B2FC99A8-E04B-4C4A-8C8B-5FD849AA5A80}" dt="2023-09-19T12:57:12.691" v="727" actId="20577"/>
        <pc:sldMkLst>
          <pc:docMk/>
          <pc:sldMk cId="1018410818" sldId="352"/>
        </pc:sldMkLst>
        <pc:spChg chg="mod">
          <ac:chgData name="Daniel Hickox-Young" userId="024e74506f1bac33" providerId="LiveId" clId="{B2FC99A8-E04B-4C4A-8C8B-5FD849AA5A80}" dt="2023-09-19T12:54:49.593" v="256" actId="20577"/>
          <ac:spMkLst>
            <pc:docMk/>
            <pc:sldMk cId="1018410818" sldId="352"/>
            <ac:spMk id="2" creationId="{55D2F487-BDDB-418A-BED9-118DBD957E8C}"/>
          </ac:spMkLst>
        </pc:spChg>
        <pc:spChg chg="del mod">
          <ac:chgData name="Daniel Hickox-Young" userId="024e74506f1bac33" providerId="LiveId" clId="{B2FC99A8-E04B-4C4A-8C8B-5FD849AA5A80}" dt="2023-09-19T12:55:27.960" v="341" actId="478"/>
          <ac:spMkLst>
            <pc:docMk/>
            <pc:sldMk cId="1018410818" sldId="352"/>
            <ac:spMk id="3" creationId="{04B2C990-BBF1-4A54-B9AF-9B8AE9A8C300}"/>
          </ac:spMkLst>
        </pc:spChg>
        <pc:spChg chg="add mod">
          <ac:chgData name="Daniel Hickox-Young" userId="024e74506f1bac33" providerId="LiveId" clId="{B2FC99A8-E04B-4C4A-8C8B-5FD849AA5A80}" dt="2023-09-19T12:57:12.691" v="727" actId="20577"/>
          <ac:spMkLst>
            <pc:docMk/>
            <pc:sldMk cId="1018410818" sldId="352"/>
            <ac:spMk id="7" creationId="{FD4763FB-C567-3E96-A668-26280BBDDE5F}"/>
          </ac:spMkLst>
        </pc:spChg>
      </pc:sldChg>
      <pc:sldChg chg="modSp mod">
        <pc:chgData name="Daniel Hickox-Young" userId="024e74506f1bac33" providerId="LiveId" clId="{B2FC99A8-E04B-4C4A-8C8B-5FD849AA5A80}" dt="2023-09-19T13:15:57.901" v="887" actId="20577"/>
        <pc:sldMkLst>
          <pc:docMk/>
          <pc:sldMk cId="3261693756" sldId="353"/>
        </pc:sldMkLst>
        <pc:spChg chg="mod">
          <ac:chgData name="Daniel Hickox-Young" userId="024e74506f1bac33" providerId="LiveId" clId="{B2FC99A8-E04B-4C4A-8C8B-5FD849AA5A80}" dt="2023-09-19T13:03:35.081" v="793" actId="20577"/>
          <ac:spMkLst>
            <pc:docMk/>
            <pc:sldMk cId="3261693756" sldId="353"/>
            <ac:spMk id="2" creationId="{55D2F487-BDDB-418A-BED9-118DBD957E8C}"/>
          </ac:spMkLst>
        </pc:spChg>
        <pc:spChg chg="mod">
          <ac:chgData name="Daniel Hickox-Young" userId="024e74506f1bac33" providerId="LiveId" clId="{B2FC99A8-E04B-4C4A-8C8B-5FD849AA5A80}" dt="2023-09-19T13:15:57.901" v="887" actId="20577"/>
          <ac:spMkLst>
            <pc:docMk/>
            <pc:sldMk cId="3261693756" sldId="353"/>
            <ac:spMk id="3" creationId="{04B2C990-BBF1-4A54-B9AF-9B8AE9A8C300}"/>
          </ac:spMkLst>
        </pc:spChg>
      </pc:sldChg>
      <pc:sldMasterChg chg="del delSldLayout">
        <pc:chgData name="Daniel Hickox-Young" userId="024e74506f1bac33" providerId="LiveId" clId="{B2FC99A8-E04B-4C4A-8C8B-5FD849AA5A80}" dt="2023-09-19T12:53:15.249" v="105" actId="47"/>
        <pc:sldMasterMkLst>
          <pc:docMk/>
          <pc:sldMasterMk cId="66273974" sldId="2147483696"/>
        </pc:sldMasterMkLst>
        <pc:sldLayoutChg chg="del">
          <pc:chgData name="Daniel Hickox-Young" userId="024e74506f1bac33" providerId="LiveId" clId="{B2FC99A8-E04B-4C4A-8C8B-5FD849AA5A80}" dt="2023-09-19T12:53:15.249" v="105" actId="47"/>
          <pc:sldLayoutMkLst>
            <pc:docMk/>
            <pc:sldMasterMk cId="66273974" sldId="2147483696"/>
            <pc:sldLayoutMk cId="2959521254" sldId="2147483697"/>
          </pc:sldLayoutMkLst>
        </pc:sldLayoutChg>
        <pc:sldLayoutChg chg="del">
          <pc:chgData name="Daniel Hickox-Young" userId="024e74506f1bac33" providerId="LiveId" clId="{B2FC99A8-E04B-4C4A-8C8B-5FD849AA5A80}" dt="2023-09-19T12:53:15.249" v="105" actId="47"/>
          <pc:sldLayoutMkLst>
            <pc:docMk/>
            <pc:sldMasterMk cId="66273974" sldId="2147483696"/>
            <pc:sldLayoutMk cId="412379006" sldId="2147483698"/>
          </pc:sldLayoutMkLst>
        </pc:sldLayoutChg>
        <pc:sldLayoutChg chg="del">
          <pc:chgData name="Daniel Hickox-Young" userId="024e74506f1bac33" providerId="LiveId" clId="{B2FC99A8-E04B-4C4A-8C8B-5FD849AA5A80}" dt="2023-09-19T12:53:15.249" v="105" actId="47"/>
          <pc:sldLayoutMkLst>
            <pc:docMk/>
            <pc:sldMasterMk cId="66273974" sldId="2147483696"/>
            <pc:sldLayoutMk cId="169198696" sldId="2147483699"/>
          </pc:sldLayoutMkLst>
        </pc:sldLayoutChg>
        <pc:sldLayoutChg chg="del">
          <pc:chgData name="Daniel Hickox-Young" userId="024e74506f1bac33" providerId="LiveId" clId="{B2FC99A8-E04B-4C4A-8C8B-5FD849AA5A80}" dt="2023-09-19T12:53:15.249" v="105" actId="47"/>
          <pc:sldLayoutMkLst>
            <pc:docMk/>
            <pc:sldMasterMk cId="66273974" sldId="2147483696"/>
            <pc:sldLayoutMk cId="1583727820" sldId="2147483700"/>
          </pc:sldLayoutMkLst>
        </pc:sldLayoutChg>
        <pc:sldLayoutChg chg="del">
          <pc:chgData name="Daniel Hickox-Young" userId="024e74506f1bac33" providerId="LiveId" clId="{B2FC99A8-E04B-4C4A-8C8B-5FD849AA5A80}" dt="2023-09-19T12:53:15.249" v="105" actId="47"/>
          <pc:sldLayoutMkLst>
            <pc:docMk/>
            <pc:sldMasterMk cId="66273974" sldId="2147483696"/>
            <pc:sldLayoutMk cId="2439323186" sldId="2147483701"/>
          </pc:sldLayoutMkLst>
        </pc:sldLayoutChg>
        <pc:sldLayoutChg chg="del">
          <pc:chgData name="Daniel Hickox-Young" userId="024e74506f1bac33" providerId="LiveId" clId="{B2FC99A8-E04B-4C4A-8C8B-5FD849AA5A80}" dt="2023-09-19T12:53:15.249" v="105" actId="47"/>
          <pc:sldLayoutMkLst>
            <pc:docMk/>
            <pc:sldMasterMk cId="66273974" sldId="2147483696"/>
            <pc:sldLayoutMk cId="1237090870" sldId="2147483702"/>
          </pc:sldLayoutMkLst>
        </pc:sldLayoutChg>
        <pc:sldLayoutChg chg="del">
          <pc:chgData name="Daniel Hickox-Young" userId="024e74506f1bac33" providerId="LiveId" clId="{B2FC99A8-E04B-4C4A-8C8B-5FD849AA5A80}" dt="2023-09-19T12:53:15.249" v="105" actId="47"/>
          <pc:sldLayoutMkLst>
            <pc:docMk/>
            <pc:sldMasterMk cId="66273974" sldId="2147483696"/>
            <pc:sldLayoutMk cId="3049814896" sldId="2147483703"/>
          </pc:sldLayoutMkLst>
        </pc:sldLayoutChg>
        <pc:sldLayoutChg chg="del">
          <pc:chgData name="Daniel Hickox-Young" userId="024e74506f1bac33" providerId="LiveId" clId="{B2FC99A8-E04B-4C4A-8C8B-5FD849AA5A80}" dt="2023-09-19T12:53:15.249" v="105" actId="47"/>
          <pc:sldLayoutMkLst>
            <pc:docMk/>
            <pc:sldMasterMk cId="66273974" sldId="2147483696"/>
            <pc:sldLayoutMk cId="4058670748" sldId="2147483704"/>
          </pc:sldLayoutMkLst>
        </pc:sldLayoutChg>
        <pc:sldLayoutChg chg="del">
          <pc:chgData name="Daniel Hickox-Young" userId="024e74506f1bac33" providerId="LiveId" clId="{B2FC99A8-E04B-4C4A-8C8B-5FD849AA5A80}" dt="2023-09-19T12:53:15.249" v="105" actId="47"/>
          <pc:sldLayoutMkLst>
            <pc:docMk/>
            <pc:sldMasterMk cId="66273974" sldId="2147483696"/>
            <pc:sldLayoutMk cId="774035991" sldId="2147483705"/>
          </pc:sldLayoutMkLst>
        </pc:sldLayoutChg>
        <pc:sldLayoutChg chg="del">
          <pc:chgData name="Daniel Hickox-Young" userId="024e74506f1bac33" providerId="LiveId" clId="{B2FC99A8-E04B-4C4A-8C8B-5FD849AA5A80}" dt="2023-09-19T12:53:15.249" v="105" actId="47"/>
          <pc:sldLayoutMkLst>
            <pc:docMk/>
            <pc:sldMasterMk cId="66273974" sldId="2147483696"/>
            <pc:sldLayoutMk cId="1819581784" sldId="2147483706"/>
          </pc:sldLayoutMkLst>
        </pc:sldLayoutChg>
        <pc:sldLayoutChg chg="del">
          <pc:chgData name="Daniel Hickox-Young" userId="024e74506f1bac33" providerId="LiveId" clId="{B2FC99A8-E04B-4C4A-8C8B-5FD849AA5A80}" dt="2023-09-19T12:53:15.249" v="105" actId="47"/>
          <pc:sldLayoutMkLst>
            <pc:docMk/>
            <pc:sldMasterMk cId="66273974" sldId="2147483696"/>
            <pc:sldLayoutMk cId="868277474" sldId="2147483707"/>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9-19T14:27:14.877"/>
    </inkml:context>
    <inkml:brush xml:id="br0">
      <inkml:brushProperty name="width" value="0.05292" units="cm"/>
      <inkml:brushProperty name="height" value="0.05292" units="cm"/>
      <inkml:brushProperty name="color" value="#7030A0"/>
    </inkml:brush>
    <inkml:brush xml:id="br1">
      <inkml:brushProperty name="width" value="0.05292" units="cm"/>
      <inkml:brushProperty name="height" value="0.05292" units="cm"/>
      <inkml:brushProperty name="color" value="#00B0F0"/>
    </inkml:brush>
    <inkml:brush xml:id="br2">
      <inkml:brushProperty name="width" value="0.05292" units="cm"/>
      <inkml:brushProperty name="height" value="0.05292" units="cm"/>
      <inkml:brushProperty name="color" value="#92D050"/>
    </inkml:brush>
    <inkml:brush xml:id="br3">
      <inkml:brushProperty name="width" value="0.05292" units="cm"/>
      <inkml:brushProperty name="height" value="0.05292" units="cm"/>
      <inkml:brushProperty name="color" value="#FF0000"/>
    </inkml:brush>
  </inkml:definitions>
  <inkml:trace contextRef="#ctx0" brushRef="#br0">3059 2137 1947 0,'0'0'0'16,"0"0"0"-16,-29 8 0 0,8-4 10 0,1-3 0 0,-3-1 0 16,-1 0 0-16,2 0-3 0,-5-1-1 0,0-7 1 15,-5 4 0-15,3-3 41 0,4-1 0 0,-6 0 1 16,1 3 0-16,-2-3-32 0,7-5 0 0,-4 2-1 16,-1-3 1-16,1 3 23 0,-1 3 0 0,-4-5-1 15,-5-4 2-15,3 9-26 0,3 0 1 0,-5-5 0 16,-4 2-1-16,4 2-4 0,1 6 0 0,4-2 0 15,-5-3 0-15,-2 5-4 0,2 3 0 0,-9 0-1 16,-4-8 2-16,5 6-2 0,5 4 1 0,-6 1-2 0,6-6 2 16,-4 6-3-16,6 0 1 0,-6-1-1 0,-6-7 1 15,1 8 2-15,7-1 1 0,-1 1-2 0,-2-3 2 16,-1 5-3-16,9-2 0 0,-3 5 1 0,-9-3-1 16,7-1 2-16,-1 4 1 0,-4-5-1 0,-2-3 1 15,7 8-4-15,3-1 2 0,2 4-2 0,0-6 2 0,1 6-2 16,-1-2 1-16,-7-1-1 0,-1 0 2 15,6-3-3-15,7 1 1 0,1 2-1 0,-1 1 2 0,2-1 0 16,3 0 2-16,-1 0 0 0,-1 0-1 0,-2 0-1 16,1-2-1-16,-2 1 1 0,-1 1 0 0,4 0 2 0,2-4 0 15,2 1 0-15,2 6 0 0,3-1-2 16,4-6 1-16,-1 4-2 0,-6 8 12 0,7 0-5 16,1-8-11-16,-2 1 9 0,2 2 1 15,1 2-10-15,0 3 0 0,4 0 12 0,-2 1 2 16,1 4-14-16,4 3 0 0,-2-1 9 0,2 3 0 0,0-1-9 15,3-1 0-15,2-4 11 0,2 4 1 0,-3-3-12 16,0-4 0-16,0 4 8 0,3-2 1 0,-2 1-9 16,-2-2 0-16,5 1 11 0,-3-5 1 0,3 5-12 15,0 1 0-15,3 4 8 0,2 1-1 0,-2-1-7 16,-2 2 0-16,3 2 9 0,0 1 0 0,0 1-9 16,-3-2 0-16,5-1 7 0,-1-2 0 0,3-1-7 15,-3-2 0-15,5-1 8 0,-2-2-1 0,4-2-7 16,4-1 0-16,2 0 6 0,1 1 1 0,0 2-7 15,2-3 0-15,-1 5 7 0,0-1-1 0,2 1-6 16,2 0 0-16,1-4 6 0,4 2 0 0,-2-3-6 16,5 1 0-16,6-1 5 0,-1-3 2 0,-2-1-7 0,-2-1 0 15,1-3 4-15,-5 2 2 0,17-2-6 0,16 4 0 16,5-7 2-16,-8-2 0 0,-10 1 1 0,-2 0-1 16,-6-1-1-16,-3-3 1 0,4 2 1 0,5 6-1 15,6-5 0-15,-2-1 0 0,-5 1 1 0,4 0-1 16,-4-3-1-16,-5 0 1 0,6 0-1 0,2 5 2 0,2-10-1 15,3 5 1-15,0-3-1 0,2 3 2 16,-6-5-2-16,-7 2 0 0,6-2 0 0,2 5 1 0,6-5-1 16,-2 2 1-16,4-1 0 0,0-3 0 0,-10-2-1 15,0 1 0-15,6 3 1 0,4-3-1 0,4 3 1 16,-5-3 1-16,-3 1-1 0,0-5 0 0,-1 0 0 16,-5 1 0-16,2-2-1 0,11 0 2 0,-3 4-1 15,-9 1 1-15,1-5 0 0,-5-6 0 0,3 7-1 0,-6 4 0 16,4-5 0-16,5 2 1 0,-1 3-1 0,-1 2 0 15,-4-2 1-15,2-3 0 0,-4 1-2 0,-5 2 2 0,2 0-2 16,2 0 1-16,3-3 0 0,-1 2-1 0,-4-4 0 16,2 5 2-16,-6-4-2 0,-3 1 0 15,-4 1 0-15,2-1 1 0,-2-2-1 0,-5 1 0 0,1 1 0 16,-1-2 2-16,3 2-3 0,-6 1 1 0,-5-1 0 16,3-3 0-16,-6 0 0 0,-3-1 0 0,-3 0 0 15,0-9 0-15,-3 3-1 0,-5 1 2 0,-5 2-2 16,-3-9 1-16,-3 10-1 0,1-2 0 0,-7 2 0 15,-4-9 2-15,0 6-2 0,1 4 0 0,-4-3 0 16,1 5 0-16,-5-5 0 0,2 1 0 0,1 2 1 16,-2 0-1-16,-4-4 0 0,-2 2 0 0,-5-1 0 0,-7-9 0 15,7 4-1-15,-1 4 1 0,-2-3 0 0,-2-5 1 16,2 7-2-16,4 6 1 0,-1-1 0 0,-4-5 0 16,4 4 0-16,4 3 0 0,-2-1 0 0,1 1 0 0,3 0-1 15,3 3 2-15,2-2-1 0,3 0 0 0,-1 2 0 16,4 2 0-16,3 1 0 0,2 0 0 15,-1 0 0-15,4 0 0 0,7 3 1 0</inkml:trace>
  <inkml:trace contextRef="#ctx0" brushRef="#br0" timeOffset="1947.05">4264 2256 1595 0,'0'0'0'0,"0"0"0"0,0 0 0 0,0 0 47 15,0 0 1-15,8-17-1 0,-4 1 1 0,0-17-31 0,-3-7 0 16,2 2-1-16,5-3 1 0,0 5 72 0,-3 4 1 16,0-1-1-16,0-4 1 0,-2 4-73 15,-2 4 1-15,3 6-1 0,-1-3 1 0,2 3 44 0,-5 2-1 16,0-3 1-16,0 4 1 0,0-1-46 0,3 1 1 16,-6 2 0-16,3 7-1 0,-4 2-13 0,4 5-1 15,0 1 1-15,-1 2 0 0,-2 1-2 0,3 0 2 0,0 0-1 16,0 8 0-16,0 1 11 0,0-1 0 0,0 5 1 15,0 18 0-15,3 3-7 0,-2-6 0 0,3-3 1 16,4 2 0-16,-1-1 12 0,6 2 0 0,-3-3 0 16,6 2 1-16,1 2-11 0,1-1 0 0,1-5 0 15,2-4 1-15,1-2 3 0,-3-1 1 0,-5-4 0 16,6-4 0-16,-6-4-7 0,-3 0 0 0,-1-7 0 16,-2-2 1-16,0 2 3 0,-4 2 0 0,0-3 1 0,0-8-1 15,1-4-5-15,-2 3 0 0,2-4 0 0,0-20 1 16,3 9 1-16,-5 4 1 0,-1-1 0 0,4-4 1 15,-1 1-6-15,-5-1 1 0,5 2 0 0,-5 2 1 0,3 0 4 16,-3 1 1-16,0-1 0 0,-3-4 0 0,-1 5-5 16,4 7 0-16,0 6 0 0,-1 6 1 0,1 0 4 15,0 2 1-15,0 3-1 0,0 5 1 0,0-2-7 16,0-1 1-16,0 1 0 0,5 13 1 0,-2 4-2 16,2 1 1-16,-1-5 0 0</inkml:trace>
  <inkml:trace contextRef="#ctx0" brushRef="#br0" timeOffset="4546.75">4938 2055 916 0,'0'0'0'0,"0"0"0"0,0 0 0 15,0 0 162-15,0 0 0 0,0 0-1 0,0 0 1 16,0 0-152-16,0 0 0 0,0-16 0 0,3 12 0 0,-1-3 62 16,1 2 0-16,-3 4 0 0,0-7-1 15,-3 2-53-15,1 1 0 0,-1 0 0 0,-2 0 0 0,-3-1 32 16,-1 4 0-16,1 2-1 0,-8 0 2 15,-2 10-34-15,-3 1 0 0,1 2-1 0,2 3 1 0,2-2-7 16,5 2 0-16,-2-1 1 0,-1 6 0 16,6-8-4-16,0-2-1 0,3 1 1 0,-3 1 0 0,5-2 4 0,3-6 0 15,-2 3 0-15,-1 1 1 0,6-1-6 16,-3-1 2-16,0-3-1 0,2 1 1 0,4 3-3 0,-1-5 1 16,-3-1 0-16,4 1 0 0,4 2-1 0,-2-5-1 15,0 0 1-15,0-2-1 0,6-1 4 0,-1 0 0 16,-2 1 0-16,2-6 1 0,3 0-4 0,-4-3 1 15,-2 2 0-15,-2-2-1 0,0 1 12 0,0-1 0 0,0 2 0 16,-3-2 1-16,-4-2-9 0,2 0 1 0,1 1 0 16,-3-9 0-16,2-1 12 0,-1 4 1 0,1 1-1 15,-3-2 2-15,3 6-13 0,-1 5 2 0,1-1-2 16,-3-2 1-16,0 3 9 0,0 6 2 0,0-1-1 16,0 0 1-16,0 1-12 0,0-1 0 0,0 3 0 15,0 0 2-15,0 0 10 0,0 0 1 0,0 0-1 16,0 8 1-16,8 8-13 0,-3 5 2 0,-2-1-1 15,2 17 0-15,0 1 5 0,-2-12 0 0,2-3 0 16,-2-4 0-16,3-2-8 0,0-6 1 0,-1-1 0 0,5 1 0 16,1-2-1-16,-6-6 0 0,3-1 0 0,0 4 0 15,1-4-4-15,-1-2 2 0,-5 0-1 0</inkml:trace>
  <inkml:trace contextRef="#ctx0" brushRef="#br0" timeOffset="5148.04">5116 1925 1859 0,'0'0'0'16,"0"0"0"-16,0 0 0 0,0 0 74 0,0 0 1 0,0 0-1 15,0 0 1-15,0 0-57 0,0 0 0 0,0 0 0 16,10 24 0-16,-10 1 53 0,3-1 1 0,2 1-1 16,-5 4 0-16,3-5-53 0,-1-8 0 0,1 1 0 15,-3 0 0-15,5-2 2 0,-5-6 2 0,3-1-1 16,-3 3 0-16,1-6-9 0,3 0-1 0,-4-2 0 16,4 2 0-16,0-2-2 0,-4-3 1 0,0 0 0 15,1 0 0-15,2 1-4 0,1-1 1 0,-4-1 0 16,1-2-1-16,4-2 1 0,1 2 1 0,-1-2-1 15,8-8 0-15,3-11-2 0,1 4 1 0,-7-1-2 16,1 1 2-16,-1-1-2 0,-2 5 2 0,0 0-2 16,-1-1 2-16,-2 6-3 0,0 6 2 0,1 0-2 0,-4-1 2 15,1 1 0-15,-3 5 1 0,0-3-1 0,0 6 2 16,0-3-3-16,5 4 0 0,-2-4 0 0,-3 12 1 16,0 4 5-16,5 1 1 0,-5 2 1 0,0 2-1 15,3 0-5-15,-1-6 1 0,1-5 0 0,-3-2 1 0,2 0 10 16,1-3 0-16,0-2 0 0,-3-2 1 15,5 2-9-15,-4 1 0 0,2-4 0 0,1 0 1 0,0 0 9 16,1 0 1-16,-2 0-1 0,2-7 0 0,3 3-10 16,0-4 1-16,2 0 1 0,1-10-1 0,2-2 8 15,-4 7 0-15,-1-3 0 0,-3 4 0 0,-2 0-9 16,2 8 0-16,-2 1 0 0,-1-2 2 0,1 0 2 0,-3 5 2 16,3 0-1-16,-1 2 0 0,-2-2-6 15,3 0 0-15,-3 3 0 0,0 0 0 0,0 6 4 0,0-1 0 16,0 3 0-16,0 10 1 0,0-4-6 0,-3-1 0 15,3-3-1-15,0-5 2 0,0 0 0 0,3-7 2 16,-3 3-2-16,1-4 1 0,3 3-5 0,-1-3 2 0,-2 1 0 16</inkml:trace>
  <inkml:trace contextRef="#ctx0" brushRef="#br0" timeOffset="5572.15">5644 2133 2173 0,'0'0'0'0,"0"0"0"16,0 0 0-16,0 0 79 0,-8-16 0 0,3 8 0 16,2 3 1-16,3 0-62 0,0 2 0 0,0-1 0 0,0 0-1 15,5 0 77-15,1 0-1 0,-4 0 0 16,6 1 1-16,8-2-77 0,-2 5 1 0,0-3-1 0,-1 1 1 16,5 2 5-16,-6 0 2 0,-4 0 0 0,0 0-1 15,2 0-12-15,-2 0 0 0,-5 0 0 0,2-6 1 16,0 1-6-16,-1 2 2 0,3 1-1 0,-2-1 1 15,2-5-3-15,-5 3 0 0,1 2-1 0,2-2 2 0,0-4-4 16,-2 3 2-16,-3 1-2 0,3-5 2 0,-1-1-3 16,1 7 1-16,-6-3 1 0,1 1-1 0,2-2 1 15,-3 2 2-15,3 1-2 0,-5 0 2 16,2-3-3-16,-5 8 2 0,3-3-2 0,-7 1 2 0,-6-1-2 16,-3 6 1-16,1-1-1 0,-6 4 1 0,5 7-1 0,5 3 0 15,-1-2-1-15,1 5 2 0,3 5 1 0,2-2 2 16,1 2 0-16,3 4-1 0,-1-7-1 0,6-4-1 15,2-1 1-15,0 3-1 0,8-1 2 0,-2-6 1 16,5-1-2-16,5 2 2 0,2-5-2 0,4-7-1 0,5 3 1 16,4-4-1-16,-3-4 3 0,-1 3-1 15,2-4 1-15,3 2 1 0,-7-5-3 0,1-3 0 0,-1 1 0 16,6 6 0-16,-3-4 1 0,-2 1 1 16,1 6-1-16</inkml:trace>
  <inkml:trace contextRef="#ctx0" brushRef="#br0" timeOffset="9021.04">7518 3048 1243 0,'0'0'0'0,"-17"0"0"0,1 1 0 0,-5-2 14 15,-4-4 2-15,-1 2 0 0,-3 3 0 0,-1 0-7 16,1-5 0-16,-4-3 0 0,-4 5 1 0,9-2 12 0,1-3 1 15,-2 0-1-15,-3 5 0 0,2-1-10 16,-1-6-1-16,-2 2 0 0,-4 8 1 0,-1-8 5 0,-3 0 0 16,-6 0 0-16,1 5 1 0,0-2-9 0,4 1 1 15,1-4 0-15,-8 8 0 0,1-5-3 0,2 2 1 16,-12-2 0-16,2 0-1 0,2-3-2 0,8 5 1 16,-3-1-1-16,-4 0 1 0,0 1-3 0,1-2 2 0,-7-2-2 15,-5-1 1-15,7 3-1 0,6-3 0 16,-4 3 0-16,-7 0 1 0,-1 2-2 0,0-1 1 0,-4 0 0 15,1 4 0-15,7 0-1 0,0 0 1 0,-12 0-1 16,-3 0 0-16,5 4 0 0,7-4 2 0,0 4-1 16,-10-1 0-16,2-1 0 0,6 1-1 0,-8-3 0 15,2 0 0-15,8 5 1 0,0-2 0 0,-7 0-1 16,-6-6 2-16,9 3-2 0,7 5 0 0,0-5 0 16,1 0 1-16,-4 0 0 0,3 0 0 0,-5-5 1 0,-1 0-1 15,6 2-1-15,3 3 2 0,4-3-2 16,-9 1 1-16,-1 2 3 0,4 0 1 0,-1 0-1 0,4 0 1 0,1 0-2 15,4 0-1-15,-4 2 1 0,-5-2-1 16,5 0 4-16,4 3 1 0,-1-6-1 0,2 1 1 16,6 4-4-16,6 1 1 0,-6-6 0 0,-1 1-1 0,-3 4 4 15,4 1 1-15,-1-6 0 0,-3 3 0 16,1 3-4-16,8 0 1 0,1 2-1 0,4-2 1 0,-1-1 2 16,-4 3 0-16,-6 1 0 0,-4-1 1 0,9-5-4 15,3 0 1-15,-2 0-2 0,1 8 2 0,7-4 2 16,1 0 0-16,0 0 0 0,4 4 0 0,-6-3-4 0,3 0 1 15,-6-2 0-15,-4 5 0 0,6-5 1 0,2 2 1 16,1-1-1-16,-4 8 1 0,4-8-4 0,0-1 2 16,7 2-1-16,-4 11 1 0,3-6 0 0,0-3 0 15,3 5 1-15,-4 0 0 0,-2-4-3 0,5 2 1 16,1 5-1-16,-6 1 2 0,4-3-1 0,3 3 1 16,1-4 0-16,1-2 0 0,1 9-2 0,5-2 0 0,1 2 1 15,2 2-1-15,3 0 2 0,0-1-1 0,-2 1 1 16,2-1 0-16,2 1-3 0,3-5 1 0,0-4 0 15,0 7 0-15,3-6 1 0,2-3-1 0,2 2 1 16,3 7-1-16,3-6 0 0,-2-5-1 0,-1 1 0 16,5 6 1-16,3-1-2 0,-2-3 1 0,5-2 1 15,4 2-1-15,1 2-1 0,-6-2 1 0,1 2-1 16,1-5 1-16,2 4-1 0,0 1 2 0,-1 3-2 16,2-7 1-16,4 6 0 0,-1-3-1 0,1 1 0 15,5-5 0-15,1 1 1 0,1 4-1 0,3-2 0 16,2-6 0-16,-3-2 0 0,-4 0 0 0,2 4-1 15,6-1 1-15,4-4-1 0,-3 1 1 0,6-3 0 0,3 3 0 16,-3-2-1-16,-8-2 0 0,2 1 0 0,4 0 1 16,2 0 1-16,-6 0-1 0,6 0 0 0,6 1 0 0,-4-1 0 15,-7-1 0-15,-1-2-1 0,2-2 1 16,-2 5 2-16,-2 0 0 0,2 0 1 0,7 0-1 0,-1-3-2 16,-6 3 2-16,-1-3-1 0,2 3 0 0,-2-2 3 15,-7-1 0-15,3 1-1 0,4 2 1 0,-1-3-3 16,0 3 2-16,3 0-1 0,5 3 1 0,-8-1-1 0,-4 1 2 15,-2-6-2-15,-1 1 2 0,4 2-3 16,-2 0 1-16,3 0-1 0,7 0 1 0,0 0 4 0,-1 2 0 16,-4 1 0-16,2-3 0 0,-4 2-3 0,-3 1 1 15,2-3 0-15,7 8-1 0,-2-8 4 0,2 3 0 16,1 2 0-16,5 3 1 0,-10-7-4 0,-2-1 1 16,-3 0-2-16,11 6 2 0,-6-6 2 0,2 0 0 15,3 2 0-15,12 4 0 0,-7-4-3 0,-5-4-1 0,0 2 1 16,3 0 0-16,1-3 2 0,-2 3 1 15,4-3 0-15,9 6 0 0,-4-3-3 0,-11 3-1 0,4-3 1 16,1 5 1-16,-2-5 1 0,-3-3 1 0,6 1-1 16,10 4 0-16,-3-2-2 0,-10-2 0 0,-3-1-1 15,5 3 1-15,7-3 1 0,-4 1 1 0,5-1-2 16,3 3 2-16,-6 0-3 0,-7-4 0 0,5-4 0 16,2 0 0-16,2 3 2 0,-4 2 1 0,5-2-1 15,3 0 0-15,-8 2-2 0,-3-2 1 0,-2-3-1 16,10 5 1-16,-4 0-1 0,-1 2 1 0,2-3 0 0,1-5-1 15,-9 3-1-15,-4 1 0 0,3 3 1 0,2-6-1 16,-1 5 1-16,-2 0 0 0,2-2 1 0,3-3-1 16,-5 4-1-16,-9 4 0 0,3-5 0 0,-1-6 0 15,1 6 2-15,-3 0-1 0,4 2 1 0,1-2 1 16,-1-1-3-16,-6 4 1 0,2-2-1 0,-3-4 1 16,-6 5 0-16,-2-1 1 0,-1 0-1 0,-1-6 1 15,2 7-3-15,-6 0 2 0,-1-2-1 0,1-3 1 0,0 3-1 16,-5 5 1-16,-1-4-1 0,0-7 2 0,-1 7-3 15,-2 3 1-15,2-7-1 0,-5 3 2 0,0-1-2 16,-3 1 1-16,-4 0 0 0,3-3 0 0,-1 4-1 16,-2 0 0-16,2-3 0 0,-6-3 1 0,2 2-1 0,-2-5 0 15,-2 6 1-15,-2-5-1 0,-2-3-1 0,-1 0 2 16,-4 0-2-16,-4-1 1 0,2-3 0 0,2 1-1 16,-5 1 0-16,-3-4 1 0,1 2-1 0,0 7 0 15,-4 1 0-15,-4-2 0 0,-1 5 1 0,-7 3 0 16,-1 0 0-16,-8-6 1 0,-1 7-2 0,6-1 0 0,-4 5 0 15,2-3 2-15,2 3-1 0,3 3 0 0,-1-2 1 16,3-2-1-16,2-2-1 0,4 3 2 0,1-5-2 16</inkml:trace>
  <inkml:trace contextRef="#ctx0" brushRef="#br0" timeOffset="9813.67">7498 2913 1143 0,'0'0'0'0,"0"0"0"0,0 0 0 16,0 0 169-16,0 0 2 0,0 0-2 0,0 0 2 15,0 0-162-15,0 0 0 0,0-16 0 0,8-1 1 0,1-12 37 16,7 1 1-16,0-4 0 16,5-4 0-16,-1 7-31 0,6 4 0 0,7-3-1 0,14-6 1 0,-1 3 36 15,-5 1 1-15,-2-10 0 0,2-9 0 0,0 3-38 16,-2 6 2-16,4-1-1 0,9 0 1 0,-1 5-12 0,-1 2 0 16,-4 9 0-16,-3 1 1 0,-6 1-3 0,-9 2 1 15,-1 0-1-15,7 1 1 0,-2 2 1 0,-4-1 2 16,0 4-1-16,3-3 1 0,-2-1-4 0,-3 7 2 0,-1-1-1 15,1 0 0-15,-6 2 2 0,-2 6 1 16,-2-4 0-16,-3-2-1 0,-4 6-2 0,-2 5 1 0,-3 0-1 16,-1 0 1-16,-1 0-1 0,-2 0 1 0,0 0 0 15,0 0-1-15,0 2-1 0,0-2 0 0,0 0 1 16,-2 3-1-16,2 2 1 0,-3 1-1 0,3-1 0 16</inkml:trace>
  <inkml:trace contextRef="#ctx0" brushRef="#br0" timeOffset="10616.95">9069 1647 1054 0,'0'0'0'15,"0"0"0"-15,-3-16 0 0,-2 5 107 0,5 6 1 16,-3 0-1-16,1 2 1 0,1 3-92 0,-1-2 1 16,2 2-2-16,0 7 2 0,-5 7 71 0,2-1 0 15,0 3 1-15,-3 18 0 0,-2 1-72 0,0-2 1 0,3-1-1 16,2 1 1-16,0 1 31 0,3-3-1 0,0 3 0 16,0-1 0-16,3 0-31 0,2-1 0 0,-1-4 0 15,3-2 0-15,-3-7-8 0,0-5 1 0,0 0-1 16,1-1 1-16,3-9-4 0,-6 0 0 0,-1-4 1 15</inkml:trace>
  <inkml:trace contextRef="#ctx0" brushRef="#br0" timeOffset="11015.82">9045 1615 1557 0,'0'0'0'0,"0"0"0"0,-8-24 0 0,3 19 48 15,1 1 1-15,-4-1-1 0,5-1 1 0,3 4-32 16,0 2 0-16,-2 0 0 0,2 0 0 0,0 0 51 16,0 0 0-16,0 0 1 0,0 0 1 15,0 0-53-15,0 0 1 0,0 0 0 0,5 0 0 0,3 5 25 16,4-2 1-16,-2 5-2 0,6 12 2 0,1 6-28 16,-1-2 0-16,-3-2-1 0,-2 5 2 0,2-10-11 0,0-1 0 15,0 0 1-15,1 6 0 0,5-3-3 0,-5-6 1 16,1 2-1-16,-1 1 2 0,2 2 3 0,2-3 0 15,-1 3 0-15,-1-5 1 0,0 2-4 0,0 1 0 16,-7 0 0-16,4-8 1 0,-2 5 3 0,-6 2 0 16,-5-5 0-16,0 1 1 0,-3-3-4 0,-2 1 0 0,-4-1-1 15,-3 3 1-15,0-1 9 0,-1-5 0 16,0 1-1-16,-7-4 1 0,-1 1-7 0,3-3 0 0,-2 0 0 16,-1-3 1-16,2 1 5 0,4-1 0 0,-1-8 1 15,7 1 0-15,-2 2-7 0,6 0 0 0,0 1 0 16,0-6 1-16,5 5 3 0,0 3 1 0,-1 2-1 15,1 1 2-15,1-1-7 0,4 3 1 0,-5-3-2 16,2 6 2-16,1 0-1 0,-3-3 0 0,3 0 0 16</inkml:trace>
  <inkml:trace contextRef="#ctx0" brushRef="#br0" timeOffset="11500.17">9611 1868 1960 0,'0'0'0'15,"0"0"0"-15,0 0 0 0,0 0 34 0,0 0-1 16,-19 8 1-16,8-3 1 0,-2 1-21 16,0-1 1-16,1 3 0 0,-1 1-1 0,0 4 22 0,0-2 1 15,2 0 0-15,3-1 0 0,2 1-22 16,3-2 0-16,-2 4 0 0,5-5 1 0,-3 0 8 0,3 3 1 16,0-6 0-16,0 7 1 0,4 1-14 0,1-2 0 15,-2-3 1-15,1 5 0 0,0-5-2 0,4-4 2 0,-3 0-2 16,0 0 1-16,3 1-5 0,0-5 1 0,-3 0 0 15,3-2 0-15,3-1-3 0,-2 0 1 0,-1 2-1 16,-3-7 1-16,3 0-3 0,-3 0 2 0,0 0-1 16,-2 0 1-16,0-2-1 0,-1 3 2 0,-2 3 0 15,0-8-1-15,-2-1-2 0,2 5 2 0,-3 0-2 16,0-4 2-16,1-1 3 0,-3 7 0 0,4 1-1 16,-1-3 1-16,-1 0-2 0,1 3-1 0,2 5 1 0,-3-8 0 15,0 4 6-15,3-1 0 0,0-2 1 0,-2 3 0 16,2-4-5-16,0 5 0 0,0 1 0 0,0-1 0 0,0-2 3 15,0 0 0-15,0 5 0 0</inkml:trace>
  <inkml:trace contextRef="#ctx0" brushRef="#br0" timeOffset="11982.84">9743 1856 1897 0,'0'0'0'0,"0"0"0"15,0 0 0-15,0 0 34 0,-3 23-1 0,3-13 1 16,0-2 0-16,0 3-20 0,0-2 1 0,0 4 0 15,0-2-1-15,0-3 31 0,3 0 0 0,-1 0 0 16,4 1 1-16,-1 2-30 0,-2 2 0 0,-3-5 1 16,5 0 0-16,0-6 22 0,0 1 2 0,-1 1-2 15,3-4 1-15,-6 0-24 0,3 4 0 0,-1-4 0 16,2-8-1-16,3 0-9 0,-1 0-1 0,0 3 1 16,4-15 0-16,2 1-3 0,-4 4 2 0,-1 1-2 0,0 0 1 15,0 3 3-15,-5 3 1 0,2-2-1 0,3 2 1 16,-6 2-4-16,1 4 2 0,-3-1-2 0,0-1 2 0,5-1 3 15,-2 5 0-15,-3 0 0 0,0 0 1 16,0 0-5-16,0 0 2 0,0 0-1 0,0 1 0 0,5 3 8 16,-5-4-1-16,0 3 1 0,1 6 0 15,6 7-6-15,-3 5 1 0,-4-1-1 0,4-7 1 0,-3 6 7 16,4-5 0-16,1 0-1 0,-6-7 2 16,5-1-8-16,-3 2 0 0,1-3 0 0,2-1 1 0,1 0 5 0,-4 0 0 15,1-4 0-15,-1 4 1 0,1-3-7 16,0 2 0-16,-2-3 0 0</inkml:trace>
  <inkml:trace contextRef="#ctx0" brushRef="#br0" timeOffset="15833.31">10006 1615 954 0,'0'0'0'0,"0"0"0"0,0 0 0 15,0 0 279-15,0 0 0 0,0 0 1 0,0 0-1 16,0 0-279-16,18 11 0 0,-15-6 0 0,3 0 0 0,6 2 49 16,0 5 2-16,1-5-2 0,-3 6 2 15,1 0-34-15,-2-1-1 0,-1 0 1 0,4 0 0 0,-3 1 20 16,2-5 0-16,-6 1 0 0,3 7 1 0,-6-5-23 16,1-3 1-16,-6-2-1 0</inkml:trace>
  <inkml:trace contextRef="#ctx0" brushRef="#br0" timeOffset="16365.69">10434 1628 1532 0,'0'0'0'0,"0"0"0"0,0 0 0 0,0 19 33 0,-4-4 1 16,3 0-1-16,-2 16 1 0,3-2-21 0,0-5 2 0,0 1 0 16,0 0-1-16,0 4 27 0,3-2-1 0,-2-2 0 15,-1-4 2-15,4 2-26 0,-1 0-1 0,-2 0 1 16,2-7 1-16,2 5 20 0,-5-5 0 16,3-4 0-16,-1-2 0 0,1 1-22 0,-1-3 0 0,-2-4 0 15,-2 1 1-15,4-2-13 0,1-3 1 0,-3 0 1 16</inkml:trace>
  <inkml:trace contextRef="#ctx0" brushRef="#br0" timeOffset="16634.5">10287 1818 1632 0,'0'0'0'0,"0"0"0"0,0 0 0 0,0 0 37 0,0 0 0 16,0 0 0-16,0 0 0 16,0 0-22-16,0 0 1 0,0 0-2 0,17 4 2 0,-4-4 41 15,3 2 0-15,-2-2 1 0,14 0-1 0,2-2-40 16,-1-1 1-16,-4 2 0 0,-1 2 0 0,1-2 2 0,-2-3 0 15,1 0 0-15,-2 5 0 0,2-2-9 0,-3 1 0 16,4 0 0-16</inkml:trace>
  <inkml:trace contextRef="#ctx0" brushRef="#br0" timeOffset="17166.39">11116 1822 1431 0,'0'0'0'16,"0"0"0"-16,0 0 0 0,0 0 43 0,0 0 1 16,0 0-2-16,0 0 2 0,0 0-28 0,0 0 0 15,-21 5-1-15,3 3 2 0,-7 8 56 0,-4 1 0 16,-1-1 0-16,6-6 1 0,3 5-56 0,9 4 0 16,-1-1 0-16,0 2 0 0,0 4 22 0,7 0 1 15,4 1-1-15,2-4 1 0,0-1-26 0,5-4 1 0,-2 0 0 16,2-3-1-16,3-5-8 0,2 0 1 0,1-4 0 15,2 1 0-15,1-2-4 0,2-3 2 0,0-3-1 16,6 3 1-16,2-5 3 0,-6-3 0 0,-1-4 0 16,2 4 0-16,-1-3-4 0,-1 1 2 0,-2-9-1 15</inkml:trace>
  <inkml:trace contextRef="#ctx0" brushRef="#br0" timeOffset="17665.98">11350 1566 1545 0,'0'0'0'16,"0"0"0"-16,0 0 0 0,0 0 45 0,0 0 0 15,0 0-1-15,0 0 2 0,0 0-30 16,-3 16 1-16,3-8 0 0,-2 12 0 0,-1 9 56 0,1-1 1 16,-1 1 0-16,0-1 0 0,1-2-56 15,-2-9 0-15,0 2 0 0,0 9 0 0,4-4 30 0,0-6 0 0,-3 2 0 16,3-2 2-16,3 1-33 0,1-4-1 16,-2 3 1-16,1-7 0 0,0 3-11 0,2 0-1 0,-3-4 1 15,4-2 0-15,-1 0-3 0,3 0 1 16,-5-5 0-16,2-3 0 0,-5 1 6 0,5 3 2 0,-4-4-1 15,6-4 0-15,1 0-4 0,-2-1-1 0,0-3 1 16,7-8 1-16,1 0 3 0,-2-1 0 0,0 1 1 16,-4 0-1-16,0 7-4 0,-1 1 1 0,-1 0-2 15,-1 0 2-15,-2 0 6 0,-1 3-1 0,1 5 1 0,0 0-1 16,-1 0-5-16,-2 0 1 0,0 0-1 0,3 0 1 16,-2 2 4-16,3 1 2 0,-4-3-1 0,0 3 1 15,0 2-7-15,3 3 1 0,-2 0 0 0,3 5 0 16,-3 2 4-16,2 3 2 0,1-2-1 0,-3-4 1 15,4-1-7-15,1-1 1 0,-4-2 0 0,3-5 0 16,1-3 6-16,-4 0 1 0,1 0 0 0,2 0 0 0,3 0-8 16,0 0 1-16,-7 0 0 0</inkml:trace>
  <inkml:trace contextRef="#ctx0" brushRef="#br0" timeOffset="18099.07">11756 1856 2123 0,'0'0'0'16,"0"0"0"-16,0 0 0 0,0 0 55 0,-17 0 1 0,7 3-1 16,2-2 1-16,-3 3-39 0,3 0 1 15,0-1-1-15,2 2 0 0,-2 3 44 0,0-5 0 0,5 2-1 16,-2-3 1-16,0 4-44 0,0-1 1 0,2 3 0 15,0 0 0-15,1-1 12 0,2 1 0 0,0-3 0 16,0 8 1-16,0 3-18 0,0-1 1 0,0-2-1 16,2 5 2-16,6 1-6 0,0-2 0 0,-3-9 0 15,1 0 0-15,-1-3-4 0,-2-2 1 0,3 1-1 16,6-4 2-16,-3 4-2 0,2-4-1 0,-6-4 1 16,3 0-1-16,0-1 0 0,2-3-1 0,-2-3 0 0,1-5 1 15,2-1-1-15,-1 1 0 0,-4 0 1 16,-1-1-1-16,0 6-1 0,0 1 1 0,-1-1-1 0,0-2 1 0,-1 5-1 15,2 4 2-15,-4-1-2 0,6-6 1 0,-3 6 0 16,1 0-1-16,-2 5 0 0,-1-3 0 0,-1-2 1 16,1 5-1-16,1 2 0 0,2 1 0 15,-5 0-1-15,2-3 2 0,-1 5-2 0,1 5 1 0,1 9-1 16,-3-4 1-16,0 3 0 0,0 6 0 0,0 1-1 16,5-6 0-16,-2-6 0 0,-1-1 1 0,2-4-2 15,3 0 2-15,-3-6-1 0</inkml:trace>
  <inkml:trace contextRef="#ctx0" brushRef="#br0" timeOffset="18532.62">11986 1830 1771 0,'0'0'0'0,"0"0"0"15,0 0 0-15,0 0 48 0,0 0-1 0,0 0 0 16,-5 15 0-16,5-9-30 0,0-1 0 0,0-2-1 16,0-3 1-16,0 5 36 0,0-2 1 0,0-2-1 15,0 12 1-15,-3 6-38 0,3-2 2 0,3-1-1 16,-3-5 1-16,0-1 15 0,0 1 0 0,2-5 1 16,1 1 0-16,0-3-20 0,-1-1 1 0,1 2-1 15,-1-5 1-15,1 0-8 0,0 3-1 0,-3-3 1 16,5-3 1-16,-2-2-3 0,-2 5 0 0,3 0 0 0,4-6 0 15,-2-3 1-15,2 1 1 0,-2 0-2 0,4-10 2 16,3 3-3-16,-2 3 1 0,-3 3-1 0,1-4 1 16,-4 10 3-16,0-2 0 0,1 2-1 0,-1-2 2 15,0 1-3-15,-2 1 0 0,-1 3-1 0,1 0 1 0,-3 0 7 16,0 0 2-16,0 0-2 0,0 3 2 16,0-2-7-16,0-1 1 0,0 3 0 0,0 2 0 0,0 3 8 0,0 0 1 15,1 5 0-15,6 7-1 0,-2 6-6 16,-1-3-1-16,0-7 0 0,-3-6 0 0,2 1 6 0,0-3 0 15,2-4 0-15,-2-4 1 0,4 4-8 0,-1-4 1 16,-4 0-1-16,6 0 1 0,1-4 5 0,-1 3 0 16,0-2 1-16</inkml:trace>
  <inkml:trace contextRef="#ctx0" brushRef="#br0" timeOffset="19137.41">12418 1905 1884 0,'0'0'0'0,"0"0"0"15,0 0 0-15,0 0 66 0,0 0 1 0,0 0 1 16,0 0-1-16,-18 0-49 0,15 3 0 0,2-3 0 16,-9 1 0-16,-1 6 37 0,0-2 0 0,0-1 0 15,-1 1 0-15,0 3-39 0,0 3 2 0,8-3-1 0,-1 5 1 16,0-1 7-16,2 4 1 0,3-3 0 15,0 3-1-15,-2-1-12 0,2-2-1 0,2 0 0 0,3 3 2 16,1-4-6-16,-1-2 0 0,0-4-1 0,4 2 2 16,2-3-3-16,-6 0 0 0,-2-5-1 0,5 0 1 15,-1 0-1-15,-1 0 1 0,-1 0 0 0,3 3-1 16,0-3-1-16,-3-3 0 0,-1 3 1 0,4-4-1 0,-3 3-1 16,0-2 1-16,1-2-1 0,1-3 1 0,2-5-2 15,1 2 1-15,-5 2-1 0,3-12 2 0,3 2-1 16,-2 6 1-16,-1-4-1 0,-3-4 1 0,3 7-1 15,-3 5 0-15,3-2-1 0,-5-7 2 0,6 10 1 16,-1 4 2-16,-4-4 0 0,2 0-1 0,0 0-1 16,-1 3-1-16,0 5 1 0,-5 0 0 0,3-5 0 15,2 2-1-15,-5 3 1 0,3 3-1 0,2-3 0 0,-5 2-1 16,1 1 1-16,3 5-1 0,-3 1 0 0,2 3 1 16,1 0-1-16,-4 12 0 0,0 9 0 0,0-4-1 0,0-4 0 15,0 2 1-15,1-6 0 0,2-4-1 0,-1-1 0 16,-2 4 2-16,3 1-3 0,2-5 1 0,1 1 0 15,-1 7 0-15,3 0 2 0,-3-4 0 0,-2-2 0 16,5-2 0-16,-2 4-2 0,-2 1 2 0,-3 2-1 16,-2-2 0-16,1 0 2 0,-5-4 1 0,-2 2-1 15,-2-6 1-15,-4-1-3 0,-3-1 2 0,-1 2-2 16,-2 0 2-16,-1-5 1 0,1 0 2 0,-1-4 0 16,-3-1 0-16,3-1-4 0,-1-2 2 0,5-2 0 15,2 2-1-15,2-3 4 0,4 0 0 0,4-2 0 16,-1-7 0-16,0 1-3 0,2 1 0 0,3 2 0 15,3-12 1-15,2 4-1 0,-2 3 1 0,2 0 0 16</inkml:trace>
  <inkml:trace contextRef="#ctx0" brushRef="#br0" timeOffset="19601.22">12738 2044 2098 0,'0'0'0'16,"0"0"0"-16,0 0 0 0,0 0 48 0,0 0 2 15,0 0-2-15,0 0 1 0,0 0-32 0,16 0 0 16,-11-2 0-16,3-4 0 0,5 1 40 0,-1 1 1 15,-2 0 1-15,6-3-1 0,1 2-41 0,-1 0 1 0,-6-1 0 16,-2-1 0-16,3 1 11 0,-5 4 0 0,1-1 0 16,-6-5 1-16,3-1-16 0,-1 1-1 0,-3 5 1 15,1-5-1-15,3-2-5 0,-4 2 1 0,-4 2 0 16,3 0 0-16,-6-5-3 0,1 3-1 0,0 3 1 16,-4-6 1-16,2 6-4 0,-3 2 1 0,1 1 1 15,1 2-1-15,-5 0 0 0,2 0-1 0,4 2 1 0,-8 4-1 16,-1 9 0-16,-2 0 2 0,4 1-2 15,3-5 2-15,4 4-3 0,1 4 1 0,3-4 1 0,2 3-1 16,2-2 0-16,0 0 2 0,5-2-2 0,3 0 2 16,0-4-3-16,1 1 1 0,1-3 1 0,6 1-1 0,0-1 2 15,-4-3-1-15,4-2 1 0,4 0-1 16,-1-1-1-16,-5 1 1 0,5-6-1 0,2 3 0 0,-4-2 2 16,-1-4-1-16,2 1 1 0,-1 5 1 15,-1-5-3-15,0-3 0 0,-3 0 1 0</inkml:trace>
  <inkml:trace contextRef="#ctx0" brushRef="#br0" timeOffset="31436.92">25105 3518 1318 0,'0'0'0'0,"0"0"0"0,0 0 0 16,0 0 40-16,22-13 2 0,-14 10-2 0,5-5 2 15,5 4-26-15,-1-1-1 0,2 5 1 0,7-8 1 16,4 0 78-16,-3 3 2 0,0-3-1 0,2 5 1 16,-3-2-80-16,-4 1-1 0,2 0 1 0,3 4 1 15,0-4 22-15,-3 1 0 0,1-2 0 0,4 2 1 16,3 1-26-16,0 2 1 0,3 0 0 0,3 2 0 16,-3-2-7-16,-6-2 1 0,0 4 0 0,2 4 0 15,-2-4-5-15,-7 1 2 0,4-3 0 0,4 8 0 0,1-4 2 16,-4 0 1-16,1 2-1 0,6 0 1 0,-6 7-5 15,-2-4 2-15,-1 2 0 0,4-3 0 0,-5 0 9 0,-5 5 1 16,-1 0 0-16,2-2 0 0,-2 6-8 0,-2 1 1 16,3-3 0-16,2 1 0 0,-4 3 7 0,-1-1 0 15,2-3 0-15,1 6 0 0,2-5-8 0,-4-2 1 16,-1 2-1-16,0 3 1 0,-2-6 7 0,-2-1 0 16,-1-2 1-16,-2 9 0 0,1-3-7 0,-5-4-1 15,-1 4 0-15,0-2 0 0,-3 5 3 0,-1-1 1 0,-3-4-1 16,0 7 1-16,0 1-6 0,-2 2-1 0,-2 1 1 15,-4-1 1-15,3-1 5 0,0 0-1 0,-6 3 1 16,-2 0-1-16,0-6-5 0,2-4 0 0,1 0 0 16,-1 5 1-16,1-4 3 0,2-1 0 0,1 0 1 15,-1 0-1-15,1 4-5 0,3-2 1 0,-1 1-1 16,-2-5 1-16,0 5 2 0,2 1 0 0,0 4 1 16,2-3 0-16,-2-1-4 0,0-2-1 0,0 1 1 15,5-2 0-15,1-1 4 0,1-3 1 0,-1-1 0 16,4 1 0-16,-1-2-5 0,1-6 0 0,1 3 1 0,2 1 0 15,1 2 3-15,1-8 1 0,-2 2-1 16,4 3 0-16,4 0-4 0,0-6 1 0,-1 1-2 0,7 8 2 16,5-5 5-16,-1-3-1 0,-3 1 0 0,1 3 1 15,1-2-6-15,2-3 1 0,0-1 0 0,0 4 0 16,-2 0 2-16,-2-2 1 0,-3-3-1 0,1 2 2 16,-2 1-6-16,-2 0 1 0,0 2 0 0,-1-4 1 15,-3 2 0-15,-4 1 1 0,-1-3-2 0,1 2 2 0,-4-3-3 16,-1 0 0-16,1 4-1 0,-2-4 1 0,0 4 3 15,-2-4 0-15,1 0 0 0,-4 5 1 0,-6 6-5 16,-4 2 2-16,3-1-1 0,-15 4 1 0,-2 6 0 16,2 1 2-16,-2-3 0 0,0 1 0 15,4-1-3-15,4-2 0 0,2-2-1 0,0 1 2 0,3 2 3 0,3-6 0 16,1 2 0-16,0 6 1 0,4-5-4 16,2-2 0-16,1 2 0 0,2 5 1 0,1-1-2 0,4 1 2 15,3 1 0-15,3-2 0 0,1 3-4 0,3 0 2 16,2 1 0-16,2 5-1 0,3-4 2 0,0 0 1 0,-1 2 0 15,4 2-1-15,-1-4-2 0,-5-4 1 0,-1 2-1 16,3 6 1-16,-4-1-1 0,-2-2 2 0,0-3 0 16,4 0 0-16,-6 4-3 0,-1 1 1 0,1 5-1 15,-2-3 2-15,-2 2-1 0,1-3 1 0,-3-1-1 16,4-4 2-16,-1-2-2 0,-4-3-1 0,-1 3 1 16,1 2-1-16,-3 0 1 0,1-7-1 0,3 4 1 15,-3-1 0-15,1 4-1 0,-2 0-1 0,0-1 0 16,-3-5 2-16,-1 1-1 0,1 0 1 0,-5 1-1 15,-5-1 2-15,-3-3-3 0,-3 0 1 0,-5-3-1 16,-9-1 1-16,-7 0 1 0,-6-3-1 0,-8 1 1 16,-5 4 1-16,1-2-3 0,1-4 0 0,-7 0 1 15,-4 7 0-15,4-8 0 0,11 0 0 0,7-2-1 0,6 2 2 16,8-5-3-16,12-4 1 0,12-4 1 0</inkml:trace>
  <inkml:trace contextRef="#ctx0" brushRef="#br0" timeOffset="33252.86">27246 3224 1620 0,'0'0'0'15,"0"0"0"-15,0 0 0 0,-3 36 28 0,1-11 0 0,-1 4 0 16,-2 7 0-16,0 1-14 16,0-4-1-16,2 0 1 0,5 4-1 0,1 4 66 0,0 0 0 15,-1 3 1-15,1-4 0 0,2-7-62 0,1-8 0 16,-1-1-1-16,0 1 1 0,3-6 25 0,0-6 1 0,-2-5-2 15,5 5 2-15,0-9-28 0,-1-4 0 0,-1-3-1 16</inkml:trace>
  <inkml:trace contextRef="#ctx0" brushRef="#br0" timeOffset="33631.68">27150 3184 1695 0,'0'0'0'0,"0"0"0"0,-5-14 0 0,7 11 37 15,-1-1 0-15,-1 0 0 0,0-1 1 16,0 0-23-16,0 2 1 0,2 6-2 0,4-1 2 0,4 1 57 16,0 2 1-16,-2-2 0 0,14 14 0 0,7 7-56 15,-2 1 0-15,-2-1 0 0,-1 0 0 0,-2-4 25 16,-1 1 0-16,0-4 0 0,1 4 1 0,-3-2-29 0,-3-2 2 15,2 4-1-15,2 3 1 0,0 1-12 0,-4-4 2 16,-1 2 0-16,3 1 0 0,-2 6-3 0,-3-1 1 16,-2-1-1-16,-2 4 1 0,3-4 4 0,-6-2 0 15,-4-6 0-15,-4 4 1 0,-3-3-5 0,-1-6 2 0,-4 3-1 16,-4-2 0-16,3-4 3 0,0-1 0 16,-5-4 0-16,-2 4 1 0,2-8-4 0,-1-6 1 0,-3 3-2 15,3 0 2-15,1-5 0 0,0-3 1 0,-1-3-1 16,1 6 1-16,4-6-3 0,4 2 0 0,4 1 1 15,-1 3 0-15,3-1 3 0,4 1 0 0,-1 3 0 16</inkml:trace>
  <inkml:trace contextRef="#ctx0" brushRef="#br0" timeOffset="34047.22">27894 3640 1960 0,'0'0'0'0,"0"0"0"0,0 0 0 0,0 0 55 16,0 0 1-16,15-16 0 0,-10 13 0 15,1 1-39-15,0-1 1 0,-1 0-1 0,5-2 1 0,2 1 47 16,0 0 1-16,-1 3 0 0,6-7 1 0,2 0-49 15,-3 3-1-15,-3-3 1 0,-2 0 0 0,-1 0 13 0,-4 5 0 16,-1 2-1-16,0-10 2 0,-4 3-19 16,-1 3 2-16,-1 2-2 0,-2-2 2 0,-2 0-6 0,-2 2 1 15,3 3-1-15,-17-5 1 0,-5 2-4 0,1 6 0 16,-1 2 0-16,2-2 1 0,2 5-3 0,1 2 1 0,2 6-1 16,0-1 2-16,0 1-3 0,3 5 1 0,2-1-1 15,4 1 1-15,4 0 1 0,1-1 1 0,0-4-2 16,7-2 2-16,-1-3-3 0,3-3 2 0,2 0-2 15,2 2 1-15,2-2 3 0,-2-5 1 0,-1-3 0 16,9 3 0-16,5-6-4 0,-2 3 2 0,0-3-1 16,7 1 1-16,4-4 2 0,-1-2 0 0,0-2 0 15,4 2 1-15,-1 0-4 0,-3-1 1 0,-2-5-1 16</inkml:trace>
  <inkml:trace contextRef="#ctx0" brushRef="#br0" timeOffset="34335.76">28530 3105 1871 0,'0'0'0'0,"0"0"0"0,-20-3 0 0,5 3 63 15,3 4 0-15,-3 3 0 0,1 1 1 0,1 1-46 16,4 4 0-16,1 6 0 0,-4 3 0 0,3 10 59 0,1-4 2 15,0 1-1-15,0 1 1 16,2-3-61-16,2-4 0 0,1 3 0 0,-2-1 0 0,5-1 19 16,0 0 0-16,2-4 0 0,1 2 0 0,2 2-23 0,1-3 2 15,2 2-1-15,0-2 0 0,0 3-6 0,-1-4 0 16,-1 1 0-16,0-4 1 0,1 2-4 0,-4-4 1 16,-1-4-2-16,-2-2 2 0,1-1 0 0,1-2-1 0,-4-4 1 15</inkml:trace>
  <inkml:trace contextRef="#ctx0" brushRef="#br0" timeOffset="34563.68">28251 3395 1947 0,'0'0'0'0,"0"0"0"0,0 0 0 16,0 0 47-16,0 0 0 0,16 0 0 0,-12 0 1 15,0 0-31-15,3 0 0 0,-2 0 0 0,7 4-1 16,6 4 46-16,-1-3 1 0,-1 0 0 16,2 6 0-16,3-3-45 0,-2-4 0 0,-2 0 0 0,1 5 0 0,2-1 7 15,1-3 1-15,-2 3 0 0,0-2 0 16,-1 0-14-16,-4 2 0 0,1 0 1 0</inkml:trace>
  <inkml:trace contextRef="#ctx0" brushRef="#br0" timeOffset="34779.91">28677 3501 1947 0,'0'0'0'16,"0"0"0"-16,-2 0 0 0,1 1 34 0,1 2 2 16,0-3 0-16,-2 8 0 0,1 0-21 0,-1 5-1 0,-1 0 1 15,1 7 0-15,1 9 46 0,1-6 0 0,1-5-1 16,2-2 2-16,1-8-45 0,-3 1 1 0,1 2 0 15,3-6 0-15,-2 0 21 0,-2-2 0 0,3-3 1 16,0 0 0-16,3-5-24 0,-2 5-1 0,-4 0 1 16</inkml:trace>
  <inkml:trace contextRef="#ctx0" brushRef="#br0" timeOffset="34947.82">28728 3311 1947 0,'0'0'0'0,"0"0"0"15,0 0 0-15,0 0 58 0,0 0 0 0,0 0 1 16,0 0-1-16,0 0-41 0,0 0 1 0,-16 11 0 0,16-7 0 0,2 4 41 16,1 0 2-16,0 0-2 0,0 0 2 15,4 0-44-15,-1 0 1 0,-1-3 0 0,3 3-1 16,3 0 7-16,-2-4 1 0,-1-1-1 0</inkml:trace>
  <inkml:trace contextRef="#ctx0" brushRef="#br0" timeOffset="35248.29">28875 3493 1972 0,'0'0'0'16,"0"0"0"-16,0 0 0 0,0 0 38 0,0 17 2 0,0-9-2 16,-2 5 1-16,2 3-23 0,2 1 0 15,-1 2-1-15,-1 2 1 0,2-1 32 0,1-2 2 16,0-4-2-16,0 0 1 0,2-3-32 0,0-3 0 0,-3-3 0 15,1 3 0-15,3-5 39 0,-1-2 1 0,-2-1 0 16,0 0 0-16,2 0-40 0,1 0 1 0,-1 0 0 16,3-4 0-16,2-4-17 0,-2 0 1 0,0 0 1 15,4-8-1-15,1 2-1 0,-3 1 1 0,-2 2-1 16,0-2 2-16,-2 6 7 0,-1 2 1 0,0 5 0 16,1-8 0-16,-3 5-4 0,-1 3 0 0,1 0 0 15,0 0 1-15,0 3 9 0,-1-3 1 0,0 1 0 0,1 6 0 16,0 2-8-16,-1 2 1 0,-2 2-1 0,1 8 0 15,2-1 10-15,0-4 1 0,-1-6 1 0</inkml:trace>
  <inkml:trace contextRef="#ctx0" brushRef="#br0" timeOffset="35647.82">29187 3578 2035 0,'0'0'0'0,"0"0"0"0,0-16 0 0,2 8 88 0,1 4 0 16,0 4 0-16,-1-7 1 0,-1 3-73 16,1 0 2-16,1 4 0 0,0 0 0 0,-1 4 60 0,-1-4-1 15,1 3 1-15,6-3 0 0,6 0-60 0,1 5 0 16,-4-2 0-16,5-3 0 0,3 0 21 0,-2 1 0 16,-1-1 1-16,0-1-1 0,-3-2-23 0,-2-1-1 15,2 3 1-15,0-7 0 0,-4 5-7 0,-1 1 0 16,-1 2 0-16,-3-8 1 0,0 5-5 0,-3-2 2 15,1 2-1-15,1-2 1 0,0 1-2 0,-3 0 2 16,-1 4 0-16,-1-4-1 0,-1-4-1 0,1 3-1 0,1 2 1 16,-6 0 0-16,-2 1-1 0,-3-1-1 0,1 0 1 15,-6 3 0-15,-2-2-2 0,-1 2 2 0,1 5-1 16,3-2 0-16,5 5 3 0,2 2 1 0,-1 1-2 16,2-2 2-16,2 7-2 0,3-3-1 0,1 2 1 15,2 1-1-15,3 5 4 0,4-5 0 0,1-2 0 16,3 0-1-16,3-4-1 0,2-2 0 0,3-5-1 15,7-3 1-15,-2-3 2 0,-4-1 0 0,3 0-1 0,4-9 2 16,-2 5-3-16,-1 3 0 0,5 2-1 0</inkml:trace>
  <inkml:trace contextRef="#ctx0" brushRef="#br0" timeOffset="36246.81">30172 2996 1897 0,'0'0'0'0,"0"0"0"0,0 0 0 0,0 0 70 16,0 0 0-16,0 0 1 0,-14 31 0 0,14-10-53 15,0 3 0-15,-2 6 0 0,5 6 0 0,0 10 69 16,-1 1 1-16,1 3-1 0,0-1 1 0,-1-5-71 16,0-6 1-16,-2 3-1 0,-2 7 1 0,4-2 21 15,1-5 0-15,-2-2-1 0,4-4 1 0,2-8-23 0,-1-6 0 16,-3-6-1-16,4 6 1 0,-1-8-7 0,-1-5 1 0,-1 0 0 15</inkml:trace>
  <inkml:trace contextRef="#ctx0" brushRef="#br0" timeOffset="36696.97">30440 3412 2086 0,'0'0'0'0,"0"0"0"15,-16 5 0-15,3-2 48 0,4 0 0 0,-1-1 0 0,-1 6 1 16,3-1-32-16,3-2-1 0,0 6 1 0,1-3 0 16,-1-3 51-16,0 0 2 0,3 1 0 15,2 7-1-15,0 4-51 0,0-1 0 0,0-3 0 0,5-2 0 0,2 3 24 16,-3 0 0-16,1-1 1 0,5-8-1 15,2-2-26-15,0-3 0 0,-3 0 0 0,5-3 0 0,4-1-10 16,0 3 1-16,-4-5-2 0,3-9 2 0,1 4-2 16,-4 2-1-16,1-2 1 0,-3-7-1 0,0 10 3 0,-4 0 1 15,0-7 0-15,-1 5-1 0,1-1-2 16,-3 6 0-16,-3-3 1 0,1 0 0 0,-1 0 2 0,-2 1-1 16,-2 2 1-16,2 0 1 0,0-1-3 0,-2 4-1 15,1-1 1-15,-1 0 0 0,1 1 2 0,-1 2-1 16,0-3 1-16,1 3 1 0,-2 3-3 0,1 2-1 15,2-5 1-15,-8 11 0 0,-5 10 3 0,1-1 1 16,-1 2-1-16,5-3 1 0,5-3-5 0,1 2 2 0,2-3-1 16,2-2 1-16,1 0 0 0,0-2 1 0,2-3 0 15,4-3 0-15,1-2-2 0,-2 1-1 0,0-2 1 16,6-7-1-16,1 1 2 0,-4 0 0 0,2 0 0 16</inkml:trace>
  <inkml:trace contextRef="#ctx0" brushRef="#br0" timeOffset="36946.55">30830 2958 2135 0,'0'0'0'0,"0"0"0"0,0 0 0 15,0 0 67-15,-8 25 2 0,4-9-2 0,-3 4 2 16,2 1-51-16,2-1 0 0,-2 9-1 0,1 3 1 0,-4 1 61 15,1 8 1-15,6-3-1 0,1 5 1 16,-3-5-62-16,-1-10 0 0,3-2 0 0,2 5 0 0,1-5 4 16,0-3 1-16,2 1-1 0,3-3 1 0,2-4-12 15,1-1 0-15,-1 0 0 0,-1-8 2 0,2 1-7 0,-1 2 2 16,1-6 0-16,-2-5 0 0,2 0-4 0,-1-3 2 16,-1-2 0-16</inkml:trace>
  <inkml:trace contextRef="#ctx0" brushRef="#br0" timeOffset="37215.25">31065 2978 2123 0,'0'0'0'0,"0"0"0"16,-4 25 0-16,0 12 32 0,-1 1 2 0,2-2 0 15,3-1-1-15,0 6-18 0,-2 0-1 0,1 1 1 16,1-4 0-16,-2-4 42 0,0-5 1 0,1-4-1 0,2 1 2 16,1 1-42-16,0-5 1 0,1-2-1 15,-2-1 1-15,1-1 28 0,-2 2 0 0,0-1 0 16,5-1 2-16,-1-2-33 0,-2-4 2 0,-4-1 0 0,1-3 0 16,-1-1-12-16,2-1 2 0,0-5-1 0,0-1 1 0,0 0-3 15,0 0 0-15,0 0 1 0</inkml:trace>
  <inkml:trace contextRef="#ctx0" brushRef="#br0" timeOffset="37464.26">30722 3293 2110 0,'0'0'0'16,"0"0"0"-16,0 0 0 0,-6-17 63 0,7 14 1 15,2 3-1-15,-1-4 1 0,1 0-46 0,0-1 0 16,1 5 0-16,13-11 0 0,12 6 49 0,-1 2 2 16,0 6-1-16,-3 0 0 0,1 2-50 0,-6 3 0 15,3 1 0-15,0 4 0 0,1-2 20 0,-3-1 2 0,-2 1-2 16,0 0 1-16,-4-2-23 0,-4-4 0 0,-2 1-1 16,3 2 1-16,-1-1-10 0,-2-1 0 0,-1-4 1 15</inkml:trace>
  <inkml:trace contextRef="#ctx0" brushRef="#br0" timeOffset="37663.37">31218 3350 2060 0,'0'0'0'0,"0"0"0"0,0 3 0 16,0 2 53-16,0-5-1 0,-2 5 1 0,0 6 0 15,2-2-36-15,-1-1-1 0,-1-3 1 0,-1 6 1 0,0 5 48 16,1-3 2-16,2-1-1 0,0-4 0 0,-1 0-49 15,1 0 0-15,0-3 0 0,0-2 0 0,0 2 15 16,1 0 1-16,2-2-2 0,1-2 2 16,-1-1-21-16,-2 0 2 0,1 3-1 0</inkml:trace>
  <inkml:trace contextRef="#ctx0" brushRef="#br0" timeOffset="37846.89">31364 3053 1821 0,'0'0'0'0,"0"0"0"16,0 0 0-16,0 0 51 0,0 0 2 0,0 0 0 15,0 0 0-15,0 0-36 0,0 0-1 0,16 15 1 16,-9-7 1-16,1 5 52 0,1-4 0 0,-1 3 1 16,8-1 0-16,-2 1-53 0,-1 4 0 0,0-6 0 15</inkml:trace>
  <inkml:trace contextRef="#ctx0" brushRef="#br0" timeOffset="38014.12">31466 3350 1859 0,'0'0'0'0,"0"0"0"0,-27 16 0 16,13-6 44-16,-2 1 0 0,0-2-1 0,0 2 1 15,3-1-28-15,4-4 1 0,1 4-2 0,0 5 2 0,3-5 39 16,5-4 1-16,5 2 0 0,1-3 0 15,1 3-40-15,-1-3 1 0,2-2-2 0,11-2 2 0,3 7-2 16,-3 0 0-16,-1 0 0 0</inkml:trace>
  <inkml:trace contextRef="#ctx0" brushRef="#br0" timeOffset="38385.08">31619 3456 1632 0,'0'0'0'16,"0"0"0"-16,0 0 0 0,0 0 52 0,0 0 0 15,2-16-1-15,1 13 2 0,0 2-36 0,-3 1 0 16,0-3-1-16,2 3 2 0,1-2 47 0,0-1 2 0,-1 3-1 16,1-3 0-16,2 1-48 0,0 2 0 15,-2 0 0-15,2 0 0 0,3 0 18 0,1 0 0 16,-1 0 0-16,5 0 0 0,1 0-22 0,0 0 1 0,-1 0-1 16,2 0 2-16,2 0-8 0,-3-3 0 0,-1 0 0 15,-2 1 1-15,-1-1-4 0,-2-2 1 0,0 2-1 16,1-2 1-16,-1 1 1 0,-1-3-1 0,-2 6 1 15,1-7 1-15,0 0-3 0,-2 0 0 0,-3 3 0 16,2-6 0-16,-1-2 5 0,-4 4 2 0,-1-2-1 16,-3-2 0-16,-4 0-4 0,1 6-1 0,-3-1 1 15,-5 3 1-15,-2 2 3 0,-2 6 2 0,-3 2-1 0,2 7 0 16,0-1-5-16,1 2 1 0,2 0 0 0,0 4 0 16,3-3 5-16,4-1 1 0,3 4-1 0,1 2 0 15,5-1-5-15,4-7 1 0,3 2-1 0,2-1 1 0,5-4 2 16,2 0 1-16,1-3-1 0,12 0 0 0,4-1-4 15,-1 0 1-15,-2-4-2 0,6-8 2 0,-4 3 2 16,-7 0 0-16,-1-1 1 0</inkml:trace>
  <inkml:trace contextRef="#ctx0" brushRef="#br0" timeOffset="39247.49">27424 4478 1847 0,'0'0'0'0,"0"0"0"16,-1 20 0-16,-1 9 83 0,0 1 1 0,1 1 0 16,1 6 0-16,-2-6-67 0,1 0 1 15,1 2 0-15,0 3 0 0,-4 4 45 0,3-7 1 0,-1 3-1 16,2 1 0-16,2-12-45 0,-1-4 0 0,-1-2 0 15,0-2 0-15,0-1 14 0,0-8-1 0,0-7 1 16,0 3 0-16,0-1-18 0,0-2 0 0,0-1 1 16,0-1-1-16,0-2-4 0,0-1 1 0,0 3-1 15,4-36 0-15,0-12-4 0,1 5 1 0,-2-2 0 0,1 3 0 16,-1 10-3-16,-2 3 1 0,1-2-1 0,1 4 2 16,-1-2-3-16,-1 1 0 0,3 1 1 0,-3 4 0 15,2-1-1-15,1 3 0 0,-3-1 0 0,2 0 1 16,-1 5-2-16,1 2 0 0,2 4 0 0,1-4 1 0,-1 3-1 15,0 10 1-15,0-5 1 16,3-1-1-16,1 2-1 0,-3 6 0 0,-2 1 1 0,-1-3 0 0,2 3 0 16,-1 3 1-16,0-3-1 0,5 8 2 0,6 0-3 15,-1 4 1-15,-3 4 0 0,0 5 0 0,-3 4 1 16,-3-4 1-16,-2-1-1 0,-4-1 2 0,-3-1-3 16,-2-3 1-16,-2 3-1 0,-3 1 2 0,1-5 1 15,2-3 1-15,2-1 0 0,0 6 1 16,1-5-4-16,2-7 1 0,-1 0-1 0,0 0 2 0,2 1 2 0,2-2 1 15,2-3 0-15</inkml:trace>
  <inkml:trace contextRef="#ctx0" brushRef="#br0" timeOffset="39729.74">27933 4452 2148 0,'0'0'0'0,"0"0"0"0,0 0 0 16,-18-3 57-16,4 6 0 0,-1-3-1 15,3 5 1-15,1 0-40 0,-1 6 1 0,1-3-1 0,2 4 1 16,2 1 31-16,1-3 2 0,1-3-1 0,2 5 1 15,0-8-35-15,0 1 1 0,1 1 0 0,2 1 1 0,2-1 7 16,1-1-1-16,-2-2 1 0,1 2 0 0,1 3-13 16,0-5 1-16,1 2-1 0,3-4 0 0,3 2-3 15,-2 0 0-15,0-3 0 0,2 2 1 16,1-2-4-16,-2 0 1 0,-2 0-2 0,4-2 2 0,2-5-3 16,-2-1 2-16,-2 0-1 0,1-3 0 0,1 1-2 15,-1-3 2-15,-4 6-2 0,-1-9 2 0,-2 3-2 16,0 0 1-16,0 5-1 0,-1-4 0 0,-1 1 0 0,1 6-1 15,-2 0 0-15,-2-1 1 0,1 4 2 0,1-1 1 16,0 3-2-16,0-5 2 0,0 2-3 0,0 2 1 16,0 1 0-16,0 1 0 0,0 2 6 0,0-3 1 15,0 2-1-15,-2 4 0 0,1 4-4 0,-1 1 1 16,2 2 0-16,2 7 0 0,1 4 2 0,0-7 1 16,0-6 0-16,0 2 0 0,2-5-4 0,2-3 0 0,-1-2 1 15,4 5 0-15,4-2 1 0,-3-3 1 0,-3-6-2 16</inkml:trace>
  <inkml:trace contextRef="#ctx0" brushRef="#br0" timeOffset="40066.48">28169 4503 1583 0,'0'0'0'0,"0"0"0"0,0 0 0 15,3 19 66-15,-5-11 0 0,1 4 1 0,-3 6-1 0,1-2-48 16,0-4 0-16,0-1 0 0,3 4 0 0,0-1 30 16,0-8 1-16,0 1 1 0,0 1-1 15,3-1-32-15,-1-2 0 0,-1-3-1 0,2 4 1 0,2-1 14 16,0-2 0-16,-3-3 0 0,-2 0 1 16,0 0-19-16,0 0 2 0,0 0-2 0,1-3 2 0,2-2-6 15,0-1 0-15,-1 1 0 0,4-12 0 0,4-12-4 16,0 1 2-16,-1-1-1 0,1 4 1 0,-1 1-3 0,-1 3 2 15,0-2-1-15,2-3 1 0,-4 11-3 16,-1 7 2-16,0-2-2 0,1-1 2 0,-1 0 2 16,-2 9 2-16,0 2-1 0,2 2 1 0,0-2-3 0,-2 0-1 15,-1 3 1-15,2 0 0 0,4 2 7 0,-1-2 2 16,-4 2-1-16,2 8 1 0,6-1-7 0,0 4 1 0,0-5 0 16</inkml:trace>
  <inkml:trace contextRef="#ctx0" brushRef="#br0" timeOffset="40496.99">28569 4516 1960 0,'0'0'0'0,"0"0"0"15,0 0 0-15,0 0 73 0,-18-8 1 0,12 6 0 0,-7 2 0 16,-1 0-56-16,1 0 0 0,3 0 0 0,1 8 0 15,1-3 68-15,1-1 1 0,3 0-1 16,-3-1 2-16,1 2-71 0,1 2 0 0,3-2 1 0,-2 6 0 16,-1 2 28-16,2 0 0 0,1-5 0 0,2 4 2 15,2-2-33-15,1-4 2 0,-1-1 0 0,2 3 0 0,4-4-11 16,0 0 2-16,0-3 0 0,7-1 0 16,5-1-3-16,-1-6 0 0,-3 1 1 0,5-2-1 0,-2-3 4 15,-3-2 0-15,-2 1 0 0,-1-1 0 0,-5 0-3 16,-1 2 0-16,-1 0-1 0,2 2 2 0,-3-2 0 15,-4 4 0-15,1 1 1 0,-2 1 0 0,0 0-3 0,0 5 0 16,0-3 1-16,0-2-1 0,0 5 2 0,0-3 1 16,0 3 0-16,0 3 0 0,-2-3-4 0,1 2 2 15,1 1-1-15,0 8 1 0,-2 4 2 0,1 0 0 16,-1 1 0-16,0 2 0 0,2-4-3 0,0-5 1 0,0-1-1 16,-1 3 1-16,-1-6 1 0,4 0-1 15,1-2 1-15,0 2 1 0,-1-2-4 0,-1 2 1 0,2-5-1 16,4 0 2-16,1 1-1 0,-2 1 0 0,-1-1 1 15</inkml:trace>
  <inkml:trace contextRef="#ctx0" brushRef="#br0" timeOffset="41046.4">28881 4395 2035 0,'0'0'0'0,"0"0"0"0,0 0 0 0,0 0 54 15,0 0 0-15,0 0 0 0,0 0 1 16,3 21-38-16,-3-16 1 0,0 2-2 0,-3 11 2 0,1 6 45 16,1-1 1-16,-2-2 0 0,1-4 0 0,2-1-46 15,-2-6 0-15,-1 4 0 0,-2 0 0 0,4 0 17 16,1-6-1-16,0-3 1 0,0 0 0 0,3-2-20 15,-1 2-1-15,-1-5 1 0,2 3 1 0,2-3-9 0,0 2 1 16,-2 1 0-16,2-3 0 0,5-5-2 16,-1 2-1-16,1-2 1 0,9-6-1 0,3-6 1 15,-3 1 0-15,-4 0-1 0,1 3 1 0,-4 2-3 0,-4 2 2 16,0 1-1-16,0 0 1 0,-3 3 1 0,-2 5 1 16,0-3 0-16,-1 3 0 0,0 0-3 0,-1 0 1 0,1 3-1 15,-1 2 2-15,1 3 5 0,0-4 0 0,-2 3 0 16,0 7 2-16,0 0-7 0,-2 1 2 0,0-3 0 15,2 2 0-15,0-1 5 0,-3-8 2 0,2 0 0 16,1 1-1-16,1-1-6 0,1-4 1 0,-1 1 0 16,3 3 0-16,-1-5 7 0,-2 1 1 0,1 2-2 15,1-3 2-15,2-3-8 0,1 2 1 0,-1-3-1 16,8-3 1-16,6-9 10 0,0 1 1 0,-3 0-1 16,-2 2 0-16,1-1-10 0,-4 4 1 0,-3-2 1 15,0 7-1-15,-2-2 6 0,-1 3-1 0,0-1 1 16,-2 2 0-16,-2 1-8 0,1 1 1 0,-2 1 0 0,-2 1 0 15,1 4 4-15,-1-3 0 0,2 1 1 0,-3 1 0 16,-2 8-8-16,-1-3 2 0,0 4 0 0,1 1 0 0,0 0 3 16,2-3-1-16,1 0 0 0,1-4 0 15,1 4-4-15,3-6 1 0,0-2-1 0</inkml:trace>
  <inkml:trace contextRef="#ctx0" brushRef="#br0" timeOffset="41464.11">29402 4535 2337 0,'0'0'0'16,"0"0"0"-16,0 0 0 0,0 0 72 0,0 0 0 16,0 0-1-16,0 0 1 0,18 4-54 0,-13-4 0 15,-2 0 0-15,0 3 0 0,2-1 64 0,1 1 1 16,0-3 0-16,2 3 0 0,2-1-66 0,-2 1 1 0,0-3 0 15,0 2 0-15,1-2 14 0,-1 0 2 16,0 0 0-16,2-2-1 0,3-3-19 0,-2-1 0 0,-5 4 1 16,2-4 0-16,0 0-8 0,-1-1 2 0,-3 3 0 15,1-4 0-15,-2 3-3 0,-1 0 0 0,-1-3-1 16,-2 0 2-16,-2 1-3 0,-2 3 2 0,-1 3-1 16,-1-6 0-16,-2 3-1 0,-1 4-1 0,0 0 0 15,-2 3 2-15,-4 6-2 0,1 2 1 0,4-3-1 16,0 8 1-16,2 2-1 0,1-6 0 0,1 1-1 15,4 3 2-15,0 0-2 0,1-8 0 0,4-1 0 0,3 6 2 16,-1-5-3-16,1-3 1 0,2-5 0 0,5 5 1 16,-1-2 0-16,-1-3 0 0,0 0 1 0,7 0 0 0,4 0-2 15,-2-3 2-15,-1-2-2 0,-1 0 1 16,1-3 1-16,-2 3 0 0,1-3 1 0,4 2-1 16,-1 0-2-16,0-2 2 0,4 0-1 0,-1 0 1 0,-2-3 0 15,-3 1 2-15,-2-1-1 0</inkml:trace>
  <inkml:trace contextRef="#ctx0" brushRef="#br0" timeOffset="41731.44">30027 4143 2386 0,'0'0'0'15,"0"0"0"-15,0 0 0 0,-13 32 44 0,5-16 0 0,-1 5 0 16,-1 4-1-16,4 0-27 0,1 2 1 15,-1 2-1-15,1-4 1 0,-2 3 48 0,1 1 1 0,3 3-1 16,1-2 1-16,-1-5-48 0,2-4 0 16,2-2 0-16,1-2 0 0,-2-1 15 0,0-5 0 0,1-2 1 15,4 4 0-15,-2-2-21 0,-1-3 2 0,1-3-1 16,2 6 1-16,1-2-7 0,-1-4 1 0,-2-2 0 16,-1 1 0-16,1 0-4 0,0-1 1 0,-1-3-1 15,1 2 2-15,0 1-2 0,-1-3-1 0,-2 2 1 16</inkml:trace>
  <inkml:trace contextRef="#ctx0" brushRef="#br0" timeOffset="41964.44">29855 4302 2374 0,'0'0'0'0,"0"0"0"0,0 0 0 0,19-3 71 16,-5 6-1-16,1-3 1 0,5-3 1 0,3 6-54 0,-3-2 0 16,-2 3 0-16,0-4 0 0,1 3 37 0,0 1 1 15,-3 4-1-15,1-4 1 0,-1 0-39 0,-1 4 1 16,-3 0-1-16,3-2 1 0,-1 2 14 0,-4 3 2 16,-3 2-1-16,3-8 1 0,0 6-19 0,-4-2-1 15,-1 3 1-15</inkml:trace>
  <inkml:trace contextRef="#ctx0" brushRef="#br0" timeOffset="42280.38">30249 4446 2135 0,'0'0'0'0,"0"0"0"16,1-5 0-16,4 0 62 0,0-3-1 0,-2 4 1 16,2-4 1-16,3 0-46 0,0 3 1 0,0-1 0 15,1-4 0-15,2 2 69 0,-1 4 2 0,-2 0-2 16,5-3 2-16,-1 2-72 0,-2 0 1 0,-2 3 0 15,0-4 0-15,-2-2 28 0,-3 8 0 0,-1 0 0 16,0-3 0-16,1 0-30 0,0 1 0 0,-3 2 1 0,-3 0 0 16,0-4-10-16,-1 4 1 0,1 0-2 0,-5 0 2 15,-6 4-3-15,-4 1 0 0,1 3 0 0,-9 9 0 16,1 10 3-16,4-5 1 0,7-1 0 0,6 1 0 16,-2-1-3-16,2-1-1 0,2 1 1 0,4 0 1 0,2-6-2 15,2-5 1-15,3 1 0 0,6 2-1 0,0-4-1 16,-1-3 0-16,-1 2 1 0,1-1-1 0,1-1-1 15,0-1 2-15,0-5-1 0,4 5 1 0,2-2-2 16,-1-3 1-16,-2 0-1 0,2 3 0 0,2-5 1 16,-2-2 0-16,-2-1 0 0</inkml:trace>
  <inkml:trace contextRef="#ctx0" brushRef="#br0" timeOffset="42564.14">30563 4573 1771 0,'0'0'0'15,"0"0"0"-15,0 0 0 0,1 0 73 0,2 0 0 16,1 0 0-16,-4 0 0 0,1 0-55 0,2 0 0 15,-1 0 0-15,-2 3 0 0,0-3 38 0,0 3 1 16,0-2 1-16,0 6-1 0,0 2-40 0,-2-1 1 16,1 0 0-16,-1 5 0 0,2-2 8 0,0-2 3 0,0-4-3 15,0 6 3-15,0-3-17 0,0-3 1 0,0-2 1 16,0-3-1-16,0 2-3 0,0 1 0 0,0-3 1 16,0 0 0-16,0 0-4 0,0 0-1 0,0 0 1 15,0 0 0-15,0 0-3 0,0 0 2 0,0 0-2 16,0 0 2-16,0 0-3 0,0-5 1 0,2-1-1 15,7-9 1-15,4-11 2 0,0 3 1 0,0 1-2 16,-1 5 2-16,-4 1-2 0,0 6-1 0,2 3 1 0,1-1-1 16,0 0 10-16,-3 3-1 0,-3 2 1 15,4-2-1-15,3 0-5 0,-3 2 1 0,-1 3-1 0,5-3 1 16,4 3 8-16,-1 3-1 0,-3 0 1 0</inkml:trace>
  <inkml:trace contextRef="#ctx0" brushRef="#br0" timeOffset="43081.09">31205 4446 2236 0,'0'0'0'0,"0"0"0"15,0 0 0-15,0 0 70 0,-16-13-1 0,14 13 1 16,-1-1 0-16,-2-1-52 0,-1 2 0 0,-2 0 0 15,-14 6 0-15,-5 2 61 0,1 0 1 0,7 2-1 16,3 1 1-16,2-2-62 0,3 2 0 0,-1-3 0 0,4 2 0 16,4 1 22-16,2-3 2 0,2-3-1 15,2 4 1-15,2-1-27 0,1-3 1 0,-2-2 0 0,1 5 1 16,-3 0-10-16,1-5 1 0,1-3 0 0,3 5 0 16,2-1-2-16,-1 1-1 0,-4 1 1 0,3-1-1 15,2-2 0-15,0-3 1 0,-3 2-2 0,3 3 2 16,3-2-3-16,0 0 0 0,-4-3 1 0,2 8 0 15,4 0-2-15,-3-2 2 0,-4 1-1 0,3 0 1 0,-1 1-2 16,-3-1 0-16,0 1 0 0,-2 0 1 0,-1-1-1 16,-1-3 0-16,-1-4 0 0,0 4 2 0,-1 4-3 15,-2-5 1-15,-1 2 0 0,-7 8 1 0,-6 0-2 16,-4 2 1-16,0-2 0 0,-1-5 0 0,-2 0 0 0,-1 0-1 16,-4-7 0-16</inkml:trace>
  <inkml:trace contextRef="#ctx0" brushRef="#br0" timeOffset="50984.07">27405 12953 1093 0,'0'0'0'16,"0"0"0"-16,0 0 0 0,0 0 10 0,0 0 1 0,0 0-1 16,0 0 1-16,0 0-4 0,0 0 0 15,0 0-1-15,0 0 2 0,0 0 25 0,19 17 0 0,-17-10 1 16,3 15 0-16,-1 5-20 0,0 3 1 15,-4 3 0-15,0 3-1 0,-2 7 48 0,-1 11 0 0,-2 12-1 16,-1 10 2-16,-2-6-46 0,-2-2 1 16,-1 10 0-16,1 17 0 0,-1-10-18 0,-3-9 0 0,-2 2 0 15,0 9 1-15,2-2-1 0,1-12 0 0,-1-3 0 16,-2-8 1-16,6-5 14 0,4-4 0 0,-2 0 1 0,3 2 0 16,0-4-7-16,-1-10 0 0,-2-1 0 0,-2-1 0 15,4-9 32-15,-1-8 2 0,1 1-2 0,1-8 2 16,5 0-27-16,2-3-1 0,1-2 1 0</inkml:trace>
  <inkml:trace contextRef="#ctx0" brushRef="#br0" timeOffset="51580.42">27557 12872 1344 0,'0'0'0'0,"0"0"0"16,0 0 0-16,-15-17 52 0,12 15-1 0,0-1 1 0,-2-2 0 0,-1 4-35 16,1 1 0-16,3 0 0 0,1 0 1 0,-3 0 41 15,0 1 1-15,-1-1-1 16,0-1 1-16,2-1-43 0,1 2 1 0,1 2 0 0,-2-2 0 0,1-2 20 16,2-1 0-16,2 1 0 0,7-4 0 15,7-4-23-15,8-5 0 0,5-3 1 0,33-2 0 0,6-4-9 16,-1-2-1-16,2-4 1 0,4 2 1 15,7-1-4-15,-2-5 2 0,3-17-1 0,7-5 0 0,4 11 3 16,-1 3 1-16,10 0-1 0,-1 7 1 0,-3 0-4 0,-6 3 1 16,3-1 0-16,-3-10-1 0,-16 4 1 0,-11 5 1 15,1-2-1-15,0 8 1 0,-6 4-2 0,-12 6-1 16,-6 3 1-16,-6 2 0 0,-8-1 0 0,-8 3 0 16,-6-1 0-16</inkml:trace>
  <inkml:trace contextRef="#ctx0" brushRef="#br0" timeOffset="52097.55">27544 12991 1444 0,'0'0'0'16,"0"0"0"-16,0 0 0 0,-19 0 40 0,12 0 2 0,6 0-1 15,1 1 1-15,0 1-27 0,0-2 1 16,0 0 0-16,0 0 1 0,0 0 24 0,0 3 2 15,1-3-2-15,30 11 2 0,13 3-27 0,6 2-1 0,4 0 1 16,-2 2 1-16,-1-4 4 0,2 0 1 0,11 5-1 16,12 0 1-16,2 5-10 0,-3 1-1 0,2 5 0 15,4 0 1-15,2 10-4 0,-3-4 0 0,-1 2 0 16,4-1 0-16,0-9-3 0,-5-4 1 0,5-2 0 16,-2 2-1-16,-11-7 0 0,-7-2-1 0,0-1 1 15,1 2 0-15,-3 1-1 0,-10-1-1 0,-2-2 0 16</inkml:trace>
  <inkml:trace contextRef="#ctx0" brushRef="#br0" timeOffset="52680.58">29511 11939 803 0,'0'0'0'0,"0"0"0"15,0 0 0-15,0 0 77 0,0 0 2 0,0 0 0 0,0 0-1 16,0 0-60-16,-16-12 0 0,16 12 0 0,0 0 0 0,0 0 84 16,0 0 0-16,0-3 0 0,0-1 0 15,0 3-86-15,0-2 1 0,1 3 0 0,12 3 0 16,11-3 16-16,5 5 2 0,4 1 0 0,18 5 0 15,6 3-21-15,-1 4 1 0,3 1-1 0,3 0 1 0,5 6 0 16,5 2-1-16,8 5 1 0,4-2-1 0,-4-3-5 16,0-7 0-16,14 1 0 0,8-1 0 0,-13-4-1 15,-8-6 1-15,4-1-1 0,2 5 1 0,-12-4-3 0,-13-4-1 16,-6 2 1-16</inkml:trace>
  <inkml:trace contextRef="#ctx0" brushRef="#br0" timeOffset="53430.02">29440 13699 967 0,'0'0'0'0,"0"0"0"0,0 0 0 16,0 0 40-16,0 0 1 0,0 0-1 16,2 17 2-16,0 4-27 0,-4 4 1 0,0 5 0 0,2 11 1 0,-1-3 50 15,-2 2 0-15,-2 7 1 0,3 12-1 16,1 10-49-16,-2 1 0 0,-2 1 0 0,2-3 0 0,-1 0 39 15,1 4 0-15,2 5 0 0,2-1 2 0,-1-11-42 16,-3-6 0-16,1-1 1 0,4 10 0 0,-2-1-14 16,-3-10-1-16,1-6 1 0,1-2-1 0,-1-8-1 0,-1-8 1 15,-2-1 0-15,3-2 0 0,1-2 12 0,-4-2 0 16,-3-3 0-16</inkml:trace>
  <inkml:trace contextRef="#ctx0" brushRef="#br0" timeOffset="53996.81">27456 14910 1369 0,'0'0'0'15,"0"0"0"-15,0 0 0 0,0 0 35 0,0 0 1 16,0 0 0-16,30 16 0 0,-1-2-21 0,8 3 1 0,7 1-2 16,12 1 2-16,2 0 46 0,0-2 0 0,9 0 0 15,8 7 1-15,10-2-46 0,-2 1 1 0,3 0 0 16,3 1 0-16,2 5 21 0,-5 1 1 0,8 3 1 16,0 2-1-16,-6 1-24 0,-5-4 0 0,4 3-1 15,1-4 1-15,-15-7-10 0,-9-3 0 0,1-1 1 16,2 4 0-16,-6-8-3 0,-12-4 1 0,-4 3-1 15</inkml:trace>
  <inkml:trace contextRef="#ctx0" brushRef="#br0" timeOffset="54617.9">29944 13371 1444 0,'16'-13'0'0,"26"-20"0"0,21-13 0 0,4 6 38 0,-3 2 1 15,1-3-1-15,5-2 2 16,2 9-25-16,-2-9 1 0,4-11 0 0,1-3-1 0,-5 3 39 0,-5 10 0 16,4 6 0-16,5 5 1 0,-10 4-38 15,-11 5 1-15,-7 2-1 0,-6 3 1 0,-5-1 11 0,-8 1 1 16,-6 0 0-16,-4 0 1 0,-4 1-18 0,-8 4 1 15,-7-2-1-15</inkml:trace>
  <inkml:trace contextRef="#ctx0" brushRef="#br0" timeOffset="55231.64">31090 12676 1218 0,'0'0'0'0,"0"0"0"16,0 0 0-16,0 0 30 0,0 0 1 0,0 0-1 16,-9 20 0-16,5-5-16 0,1 2-1 0,0 2 1 15,1 35 0-15,-1 12 18 0,0 2 0 0,0-1 0 16,1-2 0-16,-1 0-18 0,0 1 0 0,1 12 1 15,4 3 0-15,-2-12 18 0,-2-7 2 0,1 0 0 16,1 15 0-16,1-2-21 0,-1-12 1 0,-1-6-1 16,1-5 2-16,1-7-11 0,-1-6-1 0,-1 2 1 0,-1 1-1 15,1-1-1-15,-1-3 1 0,0 0-1 16,1 1 0-16,-2-13 5 0,-2-7 0 0,0 0 0 16,3 1 1-16,1-6-3 0,-2-4-1 0,1-2 1 0,2 1-1 15,0-2 6-15,2-3-1 0,1 0 0 0,-2-1 0 0,3 0-5 16,-1-2 2-16,-2-1 0 0</inkml:trace>
  <inkml:trace contextRef="#ctx0" brushRef="#br0" timeOffset="55913.75">29683 15464 1218 0,'0'0'0'0,"0"0"0"15,0 0 0-15,0 0 41 0,0 0 0 0,22-13 1 16,2 1-1-16,8-11-25 0,3-5 0 0,2-9-1 16,6-1 2-16,1-1 41 0,7-1 2 0,15-1-2 15,10 0 2-15,-3 0-43 0,-4-5 1 0,4-6 0 16,12-10-1-16,-1 8 24 0,-6 7 0 0,0-1 1 15,-3 5-1-15,-5 10-25 0,-6 3 0 0,-2-3 0 16,-4 1 0-16,-14 0-10 0,-10 4 0 0,-5-2-1 16,-1-2 2-16,-4 7-4 0,-5 4 2 0,0-1-1 15</inkml:trace>
  <inkml:trace contextRef="#ctx0" brushRef="#br0" timeOffset="64314.25">29606 12160 803 0,'0'0'0'0,"0"0"0"0,0 0 0 0,0 0 28 0,0 0 0 0,0 0 0 16,0 0 1-16,0 0-15 0,0 0-1 0,0 0 1 16,0 0-1-16,2 17 31 0,1-11 0 0,-1 1-1 15,-4 5 2-15,-1 3-29 0,0-1 1 0,-1-2-1 16</inkml:trace>
  <inkml:trace contextRef="#ctx0" brushRef="#br0" timeOffset="64447.16">29460 12752 929 0,'0'0'0'0,"0"0"0"16,0 0 0-16,0 0 22 0,-12 20 2 0,11-13-2 0</inkml:trace>
  <inkml:trace contextRef="#ctx0" brushRef="#br0" timeOffset="64613.51">29383 13144 1093 0,'0'0'0'16,"0"0"0"-16,0 0 0 0,-9 18 20 0,5-9 1 16,3-2-1-16,1-4 2 0,0-2-11 15,-2 1 0-15,-1 1 0 0,3-1 0 0,2-1 0 0,-1 1-1 16,-1-2 0-16</inkml:trace>
  <inkml:trace contextRef="#ctx0" brushRef="#br0" timeOffset="64731.19">29351 13447 941 0,'0'0'0'0,"0"0"0"16,-5 17 0-16,4-6 18 0,-1 0 0 0,-3 0 0 15,2 4 1-15,3-9-9 0,-1 0 0 0,-4-1 0 16</inkml:trace>
  <inkml:trace contextRef="#ctx0" brushRef="#br0" timeOffset="65681.19">27550 14696 1130 0,'0'0'0'0,"0"0"0"0,0 0 0 0,0 0 13 16,0 0 2-16,0 0-1 0,0 0 1 15,0 0-7-15,18-16 1 0,-15 15 0 0</inkml:trace>
  <inkml:trace contextRef="#ctx0" brushRef="#br0" timeOffset="65847.13">28175 14419 1243 0,'0'0'0'15,"0"0"0"-15,0 0 0 0,0 0 13 0,0 0 2 16,0 0-2-16,0 0 2 0,0 0-7 0,0 0 1 0,0 0 0 16,0 0 0-16,0 0 9 0,17-13 0 0,-5 5 0 15</inkml:trace>
  <inkml:trace contextRef="#ctx0" brushRef="#br0" timeOffset="66013.34">28658 14189 1218 0,'0'0'0'0,"0"0"0"0,0 0 0 16,0 0 17-16,0 0 1 0,0 0 0 16,0 0 0-16,0 0-8 0,0 0 0 0,0 0 0 0,0 0 0 15,0 0 21-15,0 0 0 0,0 0 0 16,13-19 1-16,-5 10-19 0,1-2 2 0,1-2-2 0,6-3 2 0,4 0 5 15,1 5 0-15,-2 0 1 0</inkml:trace>
  <inkml:trace contextRef="#ctx0" brushRef="#br0" timeOffset="66100.72">28958 14039 1255 0,'0'0'0'0,"0"0"0"0,0 0 0 0,0 0 16 0,0 0 0 15,0 0-1-15,0 0 1 0,0 0-7 16,0 0 0-16,0 0 0 0</inkml:trace>
  <inkml:trace contextRef="#ctx0" brushRef="#br0" timeOffset="66633.02">29695 14052 979 0,'0'0'0'0,"0"0"0"15,0 0 0-15,0 0 24 0,0 0 0 0,0 0 1 16,18-13 0-16,-13 8-13 0,0 0 0 0,-2 2 1 15,0 0-1-15,-1 2 10 0,-1-1 0 0,1 0-1 16</inkml:trace>
  <inkml:trace contextRef="#ctx0" brushRef="#br0" timeOffset="66814.13">29989 14145 1218 0,'0'0'0'0,"0"0"0"0,0 0 0 16,0 0 4-16,0 0-1 0,0 0 0 0,0 0 1 0,0 0-2 16,0 0 0-16,0 0 0 0,0 0 2 15,0 0 2-15,0 0 1 0,0 0 0 16,0 0 1-16,0 0-4 0,0 0 2 0,0 0-2 0</inkml:trace>
  <inkml:trace contextRef="#ctx0" brushRef="#br0" timeOffset="66946.58">30274 14227 866 0,'0'0'0'16,"0"0"0"-16,0 0 0 0,0 0 14 0,0 0 1 16,0 0 0-16,10 18 0 0,-6-13-6 0,1-2 0 15,-3-2 0-15,-1 1 0 0,1 1 23 0,0-3-1 16,1 2 0-16</inkml:trace>
  <inkml:trace contextRef="#ctx0" brushRef="#br0" timeOffset="67097.53">30665 14414 1155 0,'0'0'0'0,"0"0"0"16,0 0 0-16,25-5 15 0,-15 7 0 0,-2-2-1 16,3-2 1-16,0 1-6 0,-3 2 0 0,0-1 0 0,1 0 0 15,3 0 16-15,-4 2 1 0,-4 1 0 0</inkml:trace>
  <inkml:trace contextRef="#ctx0" brushRef="#br0" timeOffset="69263.5">25698 15035 489 0,'0'0'0'0,"0"0"0"16,0 0 0-16,0 0 4 0,0 0 1 0,14 16-1 0,-14-12 1 15,0-2-2-15,0 0 0 0,0-2 1 0,2 0-1 16,1 1 67-16,-1 1-1 0,-2-2 1 0,0-3 0 16,0-4-53-16,0-1 1 0,0-1 0 0,1-32 0 15,3-13 114-15,-1 3-1 0,-2 2 0 0,3 5 1 16,0 1-119-16,3 2 0 0,-1-5 1 0,-1-11 0 0,-2 0-16 16,0 5 0-16,0-4 0 0,-1 6 1 15,1-1-2-15,0 0 2 0,-1-3 0 0,1-3 0 0,0 8 28 16,-1 8 1-16,-2 0 0 0,5 5 0 0,-2 6-16 15,-3 6 2-15,1 0-1 0,1 5 1 0,0 3 53 0,-2 2 1 16,-4 0-1-16,6 4 1 0,0 1-50 16,-2 1 0-16,-4 1 0 0,3-2 0 0,-1 1 24 0,-1-1-1 15,3 1 1-15,0-5-1 0,0 2-25 0,0 3 0 16,0 0-1-16,0 0 2 0,0 2 29 0,0 3 0 16,0 1 0-16,0-4 0 0,0 1-30 0,0 2 1 0,0 1 0 15,0-1-1-15,0 0 23 0,0 3-1 16,0 0 0-16,0-3 0 0,0 0-23 0,0 1 0 0,0 2 1 15,0 0 0-15,0 0 19 0,0 0 0 16,0 0 0-16,0 0 1 0,0 0-21 0,0 0-1 0,0 0 1 16,-1 0 1-16,-1 2 12 0,0-1 1 0,2-1-1 15,0 0 1-15,0 0-15 0,0 0-1 0,0 0 1 16,-1 2-1-16,-1 1 9 0,1-3 1 0,-1 1-1 16,-1 3 1-16,-2 0-12 0,0 1 1 0,0 1 0 15,-14 12 0-15,-5 6 4 0,0-5 0 0,-3-5 0 16,3 0 1-16,5-3-8 0,2-1 1 0,1-1-1 15,-2 4 1-15,6-5 2 0,2-2 1 0,0 0-1 0,1 1 0 16,3-2-4-16,2-4 0 0,4-1 0 0,0 3 0 16,0-1 2-16,0-2 0 0,0 0 0 0,0 1 0 15,0-1-3-15,0 0 0 0,0 0 0 0,12-1-1 16,10-7 1-16,2-2 0 0,-2 3-1 16,8-3 2-16,-1-1-3 0,-7 0-1 0,-1 0 1 0,-2 4 0 0,-4-2 0 15,-6-2-1-15,1-2 1 0,1-4-1 16,0 4 0-16,-3 4-1 0,-3-4 0 0,1-1 1 0,-1 3-2 15,-4 3 1-15,3 0 0 0,-1-2 0 0,2 2-1 16,-4 4 1-16,1-1-1 0,1-3 0 0,2 0-1 0,-2 2 1 16,-1 1 1-16,-2-1-1 0,1-1-1 15,2 4 1-15,-1 2-1 0,-2-3 2 0,3 0-3 0,-1-1 1 16,-1 3-1-16,-1 2 1 0,0 0-1 0,0 0 1 16,2 0-1-16,3 2 1 0,-1-1-1 0,0 3 0 15,-3-1 0-15,6 17 0 0,5 12 0 0,1 4 0 16,-3-1 0-16,-2-6 0 0,0-5 0 0,-2-4 0 15,0-2 0-15,1 2 0 0,1-6 0 0,0 1 0 0,-2-6 0 16</inkml:trace>
  <inkml:trace contextRef="#ctx0" brushRef="#br0" timeOffset="70484.14">25698 15142 1457 0,'0'0'0'0,"0"0"0"0,0 0 0 16,0 0 72-16,0 0 0 0,0 0 0 0,0 0 0 0,0 0-55 16,0 0 1-16,0 0 0 0,0 0 0 0,0 0 79 15,0 0 0-15,0 0 1 0,0 0 0 0,0 0-81 16,0 0-1-16,0 0 1 0,0 0 1 0,0 0-2 0,0 0 0 16,0 0-1-16,0 0 1 0,0 0-7 0,-16 21 0 15,2-8 0-15,-20 14 1 0,1 3-7 0,1 1 1 16,2 4-1-16,-2 0 1 0,2 1-2 0,1-2 1 15,-1-3-1-15,-2 4 2 0,-3-6-3 0,-2-2 1 16,-3 1 0-16,0-1 1 0,7-3-2 0,6-2 1 0,0 3-1 16,3-1 1-16,1 1 1 0,4 1 0 15,2-3-1-15,1 0 2 0,1-4-2 0,3-4 0 0,-1 0 0 16,2-1 1-16,1-3-1 0,2-3 0 0,2 0 0 16,-2 0 1-16,0 0-2 0,2-2 1 0,4-4 0 15,0-1 0-15,-1 2 2 0,3-1 0 0,-3 0 0 16,1 1 0-16,-1 0-2 0,0 0 2 0,1 0-1 15,-1 0 0-15,0 2 6 0,0 0 0 0,0-2 0 0,-2-3 0 16,2 2-3-16,-2-1 1 0,3 1-2 0,-1-2 2 16,0 1 5-16,0 1 1 0,0 0-1 0,-2-1 2 15,0-1-7-15,0 0 1 0,2 0 0 0,0 0 0 16,-2 0 5-16,0 0 2 0,2 0-2 0,1 0 2 16,-1 0-7-16,-1 0 1 0,0 0 0 0,3 0 0 0,-2 0 3 15,-1-1 2-15,1-3-2 0,0-2 1 0,0-2-5 16,1 0 0-16,2 2 0 0,-1-8 1 0,-3-5 1 15,3 0 1-15,-1-2 1 0,1-4-1 0,1 3-4 16,1 3-1-16,2-2 1 0,1-3 1 0,-3 8 1 16,-1 4 1-16,0-1-1 0,3-3 1 0,-1 5-4 0,0 5 0 15,1 1 1-15,-2 0 0 0,1 2 0 16,0 2 0-16,-2-1 1 0,0 2 0 0,0 0-3 0,0 0 0 16,0 0 1-16,-4 2-1 0,3-1 2 0,-1 2 1 15,-1 2 0-15,-8 19 0 0,-5 11-4 0,2 1 2 16,2-4-1-16,1-4 1 0,5-6 1 0,-1-3 1 15,0 2-1-15,-1 3 1 0,1-5-3 0,4-5 0 16,1 0 1-16,-1 8 0 0,3-6-1 0,0-5 1 16,0 0-1-16,3-1 2 0,-1-4-3 0,1-1 0 0,4 0 1 15,1 3-1-15,-1 3 2 0,1-3-1 0,0-5 1 16,12-2-1-16,3 3-1 0,0-1 0 0,-3-2 0 16,4-4 0-16,-1 0 2 0,-4 0 1 0,0-4-2 15,2-2 2-15,-1 3-3 0,1 1 1 0,-2-1-1 16,4-1 1-16,-3 1-2 0,1 0 2 0,0-2-1 15</inkml:trace>
  <inkml:trace contextRef="#ctx0" brushRef="#br0" timeOffset="71580.19">25849 15174 1683 0,'0'0'0'0,"0"0"0"15,0 0 0-15,0 0 50 0,0 0 2 0,0 0 0 0,0 0-1 16,0 0-34-16,-17 0 0 0,14 0 0 0,0 0 1 16,-1 0 61-16,3 0 1 0,-1 0 0 15,2-1-1-15,0-3-61 0,-1 1 0 0,-1 3 0 0,2 0 0 16,2 0 14-16,1 0-1 0,-2 0 0 0,6 3 1 15,10 1-19-15,6 0 2 0,-3 4-2 0,22 11 2 0,2 5-5 16,-1 1 1-16,0 4 0 0,2-2 1 16,-5-2-6-16,-5 2 2 0,-2-3-1 0,1-2 1 0,-2-5-3 15,-3-1 1-15,-1 2 0 0,4-1-1 0,-3-4-1 16,-4-4 0-16,1 1 1 0,1 1-1 0,0-3 0 0,-5-4 0 16,-4 3-1-16,-2 2 2 0,-2-4-3 15,-3-2 1-15,0 0 1 0,2 4-1 0,-2-3 1 0,-3 0-1 16,-3-3 0-16,1 1 1 0,-1 2-2 0,-2 0 0 15,1-4 0-15,-1 0 2 0,0 3 2 0,0-2 1 16,-3-1 0-16,2 0 1 0,-1 2-4 0,1-2 1 16,0 0-1-16,-1 0 2 0,-1 2 2 0,0-1 1 0,0 1 0 15,0-2 0-15,0 0-4 0,2 0 1 0,-1 0 0 16,4 0 0-16,0 0 7 0,-2 0-1 0,-1 0 0 16,1-2 2-16,2-1-6 0,-1 0-1 0,0 1 1 15,-3 2 0-15,1 0 2 0,-2 0 1 0,0 0 1 16,0 0-1-16,0 0-4 0,0 0-1 0,0 0 1 15,0 0 1-15,0 0 0 0,1 0 1 0,3 0 0 16,-1 2 0-16,0-1-4 0,-1-1 1 0,-1 0 0 16,1 0 0-16,-1 0 1 0,1 0 1 0,0 0-1 15,-1 0 1-15,1 0-4 0,-1 0 2 0,1 0-1 0,-1 0 1 16,-1 0-2-16,0 0 2 0,0 0 0 0,0 0-1 16,0 0-1-16,-1 0 0 0,-1 0-1 0,-4-11 2 15,-5-12-1-15,-5-4 2 0,-2-2-2 0,2 2 2 16,0 5-3-16,2 0 2 0,1-3-2 0,1-7 2 0,-3 8-2 15,2 7 2-15,2-2-1 0,2 0 1 16,-1 6-2-16,4 4 0 0,-1 1 1 0,3 0-1 0,0 3 0 16,4 3 1-16,2 4-1 0,0-4 2 0,-1 2-3 15,-1 2 1-15,0-2 0 0,3 5 0 0,5 3 0 16,0 1 2-16,-1 1-2 0,7 17 2 0,2 4-3 0,-2-5 1 16,-1-6 1-16,0-1-1 0,0-1-1 0,-1-4 2 15,3-2-2-15,1 3 1 0,0-3-1 0,-2-1 1 16,2 1-1-16,0 2 0 0,-3-3 6 0,-5 0 1 15,-2 2 0-15,-3 1 0 0,-1-3-3 0,-4-2-1 16,-3 1 1-16,-3 6 0 0,-1 3 6 0,-4-2-1 16,-3 2 0-16,-1 2 0 0,1 3-4 0,-3-1 1 0,1 1-1 15,-1 0 1-15,0-2 2 0,1-3 0 0,-1-2 0 16,-2 2 1-16,4-6-4 0,1-3 0 0,-2-1-1 16</inkml:trace>
  <inkml:trace contextRef="#ctx0" brushRef="#br0" timeOffset="73947.37">24482 16335 1344 0,'0'0'0'0,"0"0"0"0,0 0 0 15,-18 0 22-15,6 0 2 0,-3 0-2 0,-12 3 2 16,-5 0-13-16,4 2 1 0,2 3 0 0,2 3 0 16,5-3 65-16,2 0 2 0,1 3 0 15,0 0-1-15,1 1-60 0,6 1 0 0,1-2 0 0,3-3 0 0,2 0 54 16,3 2 0-16,1 1-1 0,6 6 2 16,-1 2-55-16,1-3 0 0,1 1 0 0,3-2 0 0,0-3-17 15,0-1 0-15,0-1 1 0,5-5 0 16,2-2-1-16,-1-3 0 0,-1-2 0 0,2-1 0 0,2-3 16 15,-1-2 1-15,-3-2 0 0,0-2 0 0,-4 0-8 16,-1 3 0-16,0-2 0 0,-2-3 0 0,-1 3 11 0,-3 3-1 16,-2-2 0-16,-1-1 0 0,-2 3-10 0,-2 2 1 15,1 1 1-15,1-3-1 0,0 0 10 0,-2 2 2 16,1 1-2-16,-3-3 1 0,0-3-10 0,-1 2-1 16,0 4 0-16,2 0 1 0,-2-1 9 0,3-1 0 0,-1 3 0 15,2 1 1-15,-1-1-11 0,2 1 0 16,0 2 0-16,0-1 1 0,0 0 4 0,0 2 2 15,0 0-1-15,0 5 1 0,2 2-9 0,4-1 1 0,0 0 0 16,9 26 0-16,-1 11 0 0,-4-4 1 0,-2-1-1 16,1 2 1-16,1-9-4 0,-4-5-1 0,-1-3 1 15,4 1 0-15,-2-8-2 0,1-5 1 0,1-3 0 16,3 2 0-16,-3-4-1 0,1-5-1 0,2-2 1 16</inkml:trace>
  <inkml:trace contextRef="#ctx0" brushRef="#br0" timeOffset="74696.81">27078 15743 1847 0,'0'0'0'0,"0"0"0"0,-4 15 0 15,0-4 64-15,1 2 1 0,3 0 0 0,-6 18 0 16,-2 1-47-16,0-2 0 0,2 0 0 0,2 0 0 16,1 0 50-16,0-3 1 0,1 0-1 0,1 7 0 15,-4-3-50-15,2-4 0 0,4-3 0 0,1-2 0 0,-2-1 18 16,0-4 0-16,2-4 0 16,4-2 0-16,-3-5-21 0,0-3-1 0,2-1 1 0,1-2 0 0,1-2-7 15,-2-1 1-15,-2 0 0 0,5-7 0 0,5-1-3 16,-2-1-1-16,-2-1 1 0,2-4 1 0,4 1-3 15,-4 5 1-15,-5 0-1 0,-1 0 1 0,0 1-2 16,0 4 0-16,-1 3 1 0,3 1-1 0,-2 0 1 16,-2 2-1-16,-2 0 0 0,1 0 1 0,1 2-2 0,0 0 0 15,-1-1 0-15,0 4 2 0,2 3-2 0,3 0 1 16,-3 0 0-16,1 4 0 0,2 4-1 0,-3 0 0 16,0 0 1-16,-1 0-1 0,-2-5 4 0,1-2-1 15,1 1 1-15,-1 4-1 0,1 0-1 0,0-4 0 0,0-6 1 16,-1 4-1-16,1 0 4 0,0-1 1 15,-1-4 0-15,-1 0 0 0,1 0-3 0,-2 0-1 0,-2 0 1 16,-1 1 1-16,-2-1 3 0,1-2 0 0,-3 1 0 16,-9 1 0-16,-8-3-3 0,-1-1-1 0,-1-3 1 15,3 3 0-15,2-4 0 0,2 0 1 0,0 2-1 16,-1-2 1-16,1-3-3 0,2-1 0 0,2-1 1 16</inkml:trace>
  <inkml:trace contextRef="#ctx0" brushRef="#br0" timeOffset="75567.05">26175 13157 1231 0,'0'0'0'15,"0"0"0"-15,-21 3 0 0,8-1 88 0,0-2 2 16,1 0-1-16,-15 0 0 0,1 5-72 0,5-1 1 15,4 1-1-15,2-3 1 0,4 1 70 0,2 2-1 16,1-1 1-16,3-1-1 0,0-1-70 0,0 1 1 16,4 0 0-16,1-1 0 0,0 1 29 0,0 0 0 15,1-1 0-15,3 1 0 0,-1 2-31 0,0 0 1 0,0 1 0 16,2-1 0-16,1 4-8 0,1-1-1 0,-3-2 1 16,4-1 0-16,-1 1-3 0,-4 1 0 0,0-2-1 15,-1 1 2-15,-1-5 3 0,1 1 1 0,0-2 1 16,-2 2-1-16,0-2-4 0,0 0-1 0,0 0 1 15,1 0 1-15,2 0 0 0,-1 0 1 0,-2 0 0 16,0 0 0-16,0 0-4 0,0 0 1 0,0 0-1 0,0 0 2 16,0 0 1-16,0 0 0 0,0 0 0 15,0 0 1-15,0 0-4 0,0 0 1 0,0 0 0 0,0 0-1 16,0 0 2-16,0 0 1 0,0 0-2 16</inkml:trace>
  <inkml:trace contextRef="#ctx0" brushRef="#br0" timeOffset="76013.84">26175 13170 1595 0,'0'0'0'0,"0"0"0"16,0 0 0-16,0 0 45 0,0 0 0 0,0 0 0 15,0 0 0-15,0 0-29 0,0 0 0 0,0 0 0 16,-21 4 1-16,5 3 22 0,-3 1 0 0,0 1 1 16,-4 4-1-16,4 3-23 0,7 0-1 0,0-4 1 0,4 1 0 15,4 3 3-15,0-2 1 0,4-3-1 16,0-1 1-16,2-3-10 0,0 3 2 0,-2-2-1 0,3 3 0 16,2-2-4-16,-1-1 0 0,0-1-1 15,2 2 1-15,-1 1-2 0,-2-2-1 0,0 0 1 0,2-1 0 16,1 1 0-16,-1-3-1 0,-2-3 1 0,4 4 0 15,1-4-1-15,0-2-1 0,1 0 0 0,12-5 2 0,1-5-3 16,0-2 1-16,2-6 1 0</inkml:trace>
  <inkml:trace contextRef="#ctx0" brushRef="#br0" timeOffset="85350.14">31320 14607 715 0,'0'0'0'0,"0"0"0"0,0 0 0 0,0 0 4 0,0 0-1 16,0 0 1-16,0 0 0 0,0 0-2 16,0 0 2-16,0 0-2 0,0 0 1 0,0 0 49 0,22 2 0 15,-16-1-1-15,13 11 1 0,7 3-35 0,-1 1-1 16,-2-2 1-16,-2 1 1 0,-7 1 76 0,-3-1 2 16,-1 1-1-16,2 3 1 0,-1-1-80 0,-3-4 1 15,2 0 0-15</inkml:trace>
  <inkml:trace contextRef="#ctx0" brushRef="#br0" timeOffset="86703.15">31549 14732 1067 0,'0'0'0'16,"0"0"0"-16,0 0 0 0,0 0 12 0,0 0 0 0,0 0 1 15,0 0 0-15,0 0-5 0,0 0 0 0,0 0 0 16,0 0 0-16,0 0 35 0,0 0 2 0,0 0 0 16,0 0 0-16,0 0-29 0,-11 19 1 15,5-12-2-15,-4 1 2 0,1 0 21 0,-1-1 0 0,0 3 1 16,-2 3-1-16,-1 6-24 0,-1 0 2 0,-2-2 0 16,0-3-1-16,-2 5-10 0,1 3-1 0,-4 1 1 15,-3 0-1-15,2 1 0 0,1-3-1 0,-3-4 1 0,-1 1 0 16,2-1 6-16,4-1 0 0,-2 1 0 0,-1 4 0 15,1-4-3-15,4-4 0 0,-1 0 0 0,2 2-1 16,0 3 9-16,-1-1 1 0,-2 1-2 0,0-6 2 16,1 4-7-16,2 2 0 0,-3-1 0 0,-5 0 0 15,3-1 1-15,4-5 1 0,2 2-1 0,-4 3 2 16,3 1-6-16,2-1 1 0,-3-2 0 0,-1-1 1 16,0 0 10-16,3-1-1 0,0-1 1 0,4 2 2 15,0-5-10-15,0-2 0 0,0 1 0 0,1 1 1 0,4 1 11 16,-1-3 1-16,-1-1-1 0,-1 1 2 0,1-1-13 15,1 0 1-15,1-2 0 0,-4 5 0 0,-1-2 9 16,-1-1 1-16,0-2-1 0,0 4 1 16,-3-1-10-16,1-1-1 0,1-1 0 0,0 1 1 0,2 2 8 15,0-1 0-15,-2 0 0 0,-1-3 0 0,1 2-10 0,4 3 1 16,-1-2 1-16,-1 2-1 0,3 2 4 0,2-2 0 16,-2-4 1-16,-3 1 0 0,1 3-7 0,4 0 0 15,2-3 0-15,-4-2 0 0,0 3 3 0,2 2 1 16,0 0 1-16,-1-2-1 0,1 2-5 0,0 0 0 0,1-1 0 15,-2-3 1-15,-1 3 0 0,2 1 1 16,3-2-1-16,1-1 1 0,-1-1-4 0,-2 1 0 0,1 0 1 16,-4 3 0-16,0 0 0 0,1-2-1 0,4-3 1 15,0 2 0-15,-2 1-3 0,-1-1 1 0,1-2-1 16,0 2 2-16,-1 1-3 0,1-1 2 0,2-2-1 16,0 0 1-16,-2 1-3 0,-2-1 1 0,3 0 1 15,-1 2-1-15,-1 1-1 0,1-1 2 0,2-4-2 16,-1 1 1-16,0 0-1 0,-1-1 1 0,0 1-1 15,2 1 0-15,1-2-1 0,1-1 2 0,-3 0-1 16,1 2 0-16,2-2-1 0,1 0 1 0,0 0 0 0,-4 2 0 16,1-1-2-16,2 1 1 0,1-1 0 15,-2-1 0-15,-1 0-1 0,1 0 1 0,2 0 0 0,-1 2 1 16,-2 0-2-16,1-1 1 0,2 1-1 0,-2-2 1 16,-1 0-1-16,2 0 0 0,1 0 0 0,-2 0 1 0,0 0-1 15,2 0 0-15,0 0 0 0,0 0 0 0,0 0 0 16,0 0 0-16,0 0 0 0,-3 0 0 0,2 0 0 15,-1 0 0-15,-1 0 0 0,-2 0 0 0,0 0 0 16,-1 0 0-16,-1 0 0 0,0 0 0 0,-1-2 0 16,-2-1 0-16,2 0 0 0,-5 0 0 0,1 1 0 15,-3 0 0-15,2-1 0 0,1 0 0 0,2 2 0 16,2-1 0-16,0 0 0 0,-1 1 0 0,1-2 0 16,1-1 0-16,4 3 0 0,-2-4 0 0,-3 0 0 0,0 2 0 15,2 0 0-15,0-3 0 0,-2-2 0 0,1 1 0 16,4 1 0-16,-2-2 0 0,1-1 0 0,0 1 0 15,3 1 0-15,-2-2 0 0,-1-2 0 0,1 1 0 16,0 6 0-16,1-6 0 0,1 1 0 0,-1 2 0 16,-1 3 0-16,1-6 0 0,-1 2 0 0,0 3 0 0,1 1 0 15,2-3 0-15,0 3 0 0,0 0 0 16,0 3 0-16,0-1 0 0,0 1 0 0,0 1 0 0,0 0 0 16,0 0 0-16,0 0 0 0,0 0 0 0,0 0 0 15,0 0 0-15,0 0 0 0,0 0 0 0,0 0 0 16,2 3 0-16,3 3 1 0,1 4 0 0,-1 1 0 15,3 19 0-15,2 1-1 0,-3-5 1 0,1-6 1 16,2-1-1-16,0-4 2 0,-4-4 2 0,0 1-2 0,4 4 1 16,4-2-1-16,-1-2 0 0,-3-3 0 0,-1 5 1 15,1-3 1-15,-1-1 1 0,-1-4 0 16,0 2-1-16,2 0-1 0,-2-3 0 0,-4-4 1 0,1 1-1 16,0 1 3-16,-2 0 0 0,-1-1-1 0</inkml:trace>
  <inkml:trace contextRef="#ctx0" brushRef="#br0" timeOffset="87782.97">31447 15579 992 0,'0'0'0'0,"0"0"0"16,0 0 0-16,0 0 126 0,0 0 2 0,0 0-1 0,0 0 1 15,0 0-115-15,8-17 2 0,-8 15 0 0,2-1-1 16,1-1 74-16,-1-1-1 0,-2 3 1 0,-2-1-1 16,0 0-70-16,1 1 1 0,-2 1 0 0,-5-2 0 0,-7-1 31 15,-1 4 1-15,-1 2-1 0,-14 4 2 0,4 1-34 16,5-1-1-16,0 3 1 0,-1 1 0 0,7 1-7 15,5-1 0-15,0-1 0 0,0 1 2 0,1 1-6 16,6-2 1-16,2 4 0 0,-1-1-1 0,3 3 6 16,1-1-1-16,3-1 0 0,0-4 1 0,3 2-5 15,-1 0 1-15,1-1 0 0,1-4 0 0,6 0 2 16,0 1 0-16,-3-2 0 0,5-5 0 0,2 1-3 16,-1 1 0-16,-2-2-1 0,1-3 1 0,-4-1 0 0,-2 1 0 15,0-2-1-15,1-6 1 0,0 2-2 0,-3 3-1 16,-3 1 0-16,1-5 2 0,0 2 6 0,-2 2 2 15,-1 0-1-15,2-5 1 0,-1 1-6 0,0 4 0 16,-4-1-1-16,1 0 2 0,2-3 6 0,-1 4 1 16,-2 3-2-16,0-2 2 0,0-2-7 0,0 4 0 15,0 2 0-15,0-2 0 0,0-1 4 0,0 3 1 0,0-1-1 16,0 2 1-16,0 0-6 0,0 0-1 0,0 0 1 16,0 2 1-16,0-1 6 0,0 1 1 0,0 0-1 15,1 9 1-15,3 9-7 0,-1 7 0 0,-2-2 0 16,4 2 1-16,0 0 0 0,-2-3 1 0,0-2-1 15,4-1 2-15,-1-5-6 0,-1-4 1 0,0-1 0 16,4 0 1-16,-1-3-2 0,-5-1 2 0,1-1-1 16,2 0 1-16,0-1-4 0,-2-3 2 0,-1-2 0 0</inkml:trace>
  <inkml:trace contextRef="#ctx0" brushRef="#br0" timeOffset="89133.06">27239 15024 941 0,'0'0'0'0,"0"0"0"0,0 0 0 0,0 0 164 16,0 0 0-16,0 0 0 0,0 0-1 15,-16 19-154-15,10-11 1 0,0 1 1 0,-9 12-1 0,-2 1 56 16,1-2 0-16,1-1 0 0,4-1 0 0,0-1-48 16,0 1 0-16,1 1 0 0,2 0 0 0,-1 0 23 15,-1-3 0-15,4-2 1 0,3-3-1 0,0 0-25 16,-1-2 0-16,1-1-1 0,0 0 2 0,1 2-4 0,2-4-1 15,0-1 0-15,0-4 2 0,0 3-6 0,0-3-1 16,0-2 1-16</inkml:trace>
  <inkml:trace contextRef="#ctx0" brushRef="#br0" timeOffset="90263.34">27150 15244 1318 0,'0'0'0'0,"0"0"0"0,0 0 0 15,0 0 20-15,0 0 2 0,0 0-2 0,0 0 1 16,0 0-11-16,0 0 1 0,16-14 1 0,-13 14-1 15,-1 0 33-15,-1 0-1 0,1 0 1 0,1 1 1 0,4 1-29 16,1-1 1-16,-1 1-2 0,13 7 2 0,4 6 11 16,-1 0 0-16,0-2 0 0,-1-2 1 0,-3 2-15 15,-1 0-1-15,1-1 1 0,2 1-1 16,-2 0-6-16,-2-2 0 0,2-2 0 0,4 2-1 16,-3 0-1-16,0-1-1 0,0-4 1 0,4 5 0 0,2 0 1 15,-4-1 1-15,0-4-1 0,2 4 1 0,2-1-2 16,-2-1-1-16,-1-2 1 0,1 2-1 0,-1 0 5 0,-4 0 1 15,-2 0-1-15,4 2 1 0,-2-4-4 0,-1 0 1 16,-1 2-2-16,2 3 2 0,2-3 9 0,-2-3 1 16,0 0-1-16,2-1 1 0,0 6-8 0,-2-1 1 15,3-1-1-15,5-3 1 0,0 1 9 0,-3-1 0 16,0 1 1-16,0-1 0 0,-2 2-10 0,-2 0 1 0,-3 1-1 16,4-3 1-16,-2 1 10 0,-1 1-1 0,-1-1 0 15,2-1 1-15,2 4-11 0,-2 2 2 0,-1 1-1 16,1-6 0-16,1 3 6 0,1 2 1 0,1 1-1 15,1-6 1-15,-1 3-8 0,-1 1 0 0,0-2 0 16,-2-2 0-16,0 2 4 0,-2 2 0 0,1-3 1 16,-1 0-1-16,-1-1-6 0,0-1 1 0,3-2 0 15,4 2 0-15,-1 0 3 0,-3-1 1 0,0 3-1 16,2 1 2-16,1-2-7 0,-1-1 1 0,0-1 0 16,4 4 0-16,-1-1 2 0,-3-3 0 0,0 3 0 15,-1 2 2-15,-2-2-6 0,-4-3 1 0,1 3 0 0,-1 2-1 16,-3-1 3-16,0-3 0 0,0 1 0 0,1 0 2 15,-3-1-6-15,-1-2 2 0,2-1-2 0,1 4 2 16,-2 2 0-16,-1-1 0 0,0-3-1 0,0-1 1 0,0 2-2 16,-1 0-1-16,-1-2 1 0,2-1 0 0,1 1 1 15,-2 0-1-15,-2-1 1 0,1-1 1 16,2 2-4-16,-3 1 2 0,0-3-1 0,-1 1 1 0,1-1-1 16,0 1 1-16,0-1-1 0,-2-1 2 0,0 2-3 15,-1 0 0-15,-1-1 1 0,1 1 0 0,-1-2 0 16,-1 0 0-16,0 0-1 0,2 0 2 0,1 0-3 15,-1 0 2-15,-1 0-1 0,1 0 0 0,-2 0 1 16,0 0-1-16,0 0 0 0,0-2 1 0,0-1-2 16,0 0 0-16,0 1 1 0,0 1 0 0,0-2-1 0,0-1 1 15,0 3 1-15,2-2-1 0,1-1-1 16,0 3 1-16,-1-2-1 0,-1-2 1 0,2 0 0 0,1 2 0 16,-3 3-1-16,2-2 2 0,2-1-2 0,0 0 0 15,-2 2 0-15,-1-3 1 0,1 0-1 0,0-1 0 16,-1 2 0-16,1 1 1 0,2 1-2 0,-1-1 1 0,0 0-1 15,-3 1 1-15,1-1-1 0,-1 1 2 0,3-1-2 16,0-1 1-16,3-2-1 0,-3-1 0 0,0 1 0 16,4-3 2-16,3-3-3 0,0 0 1 0,-3 3 0 15,1-1 0-15,1 1-1 0,-4 0 1 0,-1-2 0 16,2-1 0-16,1 0-2 0,-2 3 1 0,-1-1 0 16,-1-2 0-16,0-2-1 0,-3 3 1 0,2 6 0 15,1-3 0-15,-3 1-6 0,1 3 2 0,-2 0-2 16,0 1 2-16,0 0-1 0,0 1 2 0,0-1-1 0,0 4 0 15,-2 1-7-15,1 0 0 0,-1 0-1 16,-8 16 1-16,-5 7 3 0,-5-1 2 0,3-1-2 0,1 0 1 16,0-5-4-16,0-2 0 0,-1 2-1 0,-1 2 1 15,4 4 3-15,2-1 2 0,1-1-2 0,-1 3 1 0,0 1-1 16,4-2 1-16,-1-1 1 0,-1-1-1 16,2 1 1-16,4-6 2 0,-3-6-2 0,1 3 2 0,1-3-1 15,2-2 1-15,0-2-1 0,-2 1 1 16,3 1 0-16,2-4 1 0,-1-1 0 0,-1-1-1 0,2 1 2 15,0 0 1-15,0-3-1 0,0 1 1 0,0 0-2 16,0 0 2-16,0 0 0 0</inkml:trace>
  <inkml:trace contextRef="#ctx0" brushRef="#br0" timeOffset="91133.36">28079 15969 1470 0,'0'0'0'0,"0"0"0"16,0 0 0-16,0 0 47 0,0 0 0 0,0 0 0 15,0 0 0-15,0 0-31 0,0 0 1 0,-16 11-1 16,12-3 1-16,-1 3 55 0,0 2 1 16,2-2 0-16,-4 16 0 0,1 8-55 0,0-2 0 0,-1-2 0 15,1-2 0-15,1-2 22 0,2-5 1 0,-2-1-1 16,-1-1 1-16,1-4-25 0,2-5 0 0,3-1 0 16,0 1 0-16,-2-2-9 0,2-4 1 0,3 0 0 15,-1-2 0-15,-2-3-4 0,0 0 2 0,2 0-1 16,2 0 1-16,3 0 3 0,-2-2 0 0,-2-1 0 15,10-6 0-15,6-7-3 0,1 0-1 0,-1 3 1 16,-3 2 1-16,-3-1 4 0,-5 0 0 0,0 1 0 16,2 5 0-16,-2 0-4 0,-2 3 1 0,0-2-1 0,1 3 1 15,-2-1 5-15,-1 0 1 0,0 1-1 0,0 1 0 0,3 1-5 16,-3 0 0-16,0 0 0 0,-3 1 1 0,2 2 4 16,1 1 2-16,-3-3 0 0,4 4-1 15,0 0-6-15,-2 3 1 0,0 0 0 0,2 3 0 0,3 0 7 16,-2 0-1-16,-3-2 1 0,2 2 0 15,0 0-7-15,-2-3 0 0,-1-3 0 0,1 3 1 0,0 0 6 0,-1-2 0 16,-2-1 0-16,1 3 1 0,3-2-8 16,-3-1 1-16,-2-2-1 0,-1 5 1 0,0 0 4 0,1-3 0 15,-1-4 0-15,-1 4 0 0,-2 0-6 0,0 0 1 16,1-1-1-16,-7 4 1 0,-4 3 2 0,-1-1 0 16,-1-4 1-16,-7-6-1 0,5 2-4 0,3-1 0 15,0-1 0-15,-2-4 1 0,5-1 0 0,4 2 1 16,1 0 0-16,2-4 0 0,1 1-4 0,2 3 1 0,3 0 0 15,0 1 0-15,0 0 1 0,0 1 1 16,0 1-1-16</inkml:trace>
  <inkml:trace contextRef="#ctx0" brushRef="#br0" timeOffset="92284.34">31332 12475 1620 0,'0'0'0'0,"0"0"0"0,0 0 0 0,0 0 62 16,0 0 1-16,0 0-1 0,0 0 1 0,16-8-46 16,-9 9 1-16,-2 1 0 0,4 3 0 0,5 6 14 0,2 1 1 15,0-2 0-15,10 1-1 0,1 0-18 16,-2-1 0-16,1-9 1 0,4-2-1 0,4-3-4 0,-4 3 0 15,2-1 1-15,3-1 0 0,-3 1-4 0,-4 2-1 16,-2 0 1-16,-1-3 1 0,-2 2-5 0,-7 1 2 16,-2 1-1-16</inkml:trace>
  <inkml:trace contextRef="#ctx0" brushRef="#br0" timeOffset="93458.82">31651 12646 1381 0,'0'0'0'0,"0"0"0"16,0 0 0-16,0 0 19 0,0 0 0 0,0 0 0 15,0 0 0-15,0 0-9 0,0 0 0 0,0 0 1 16,0 0 0-16,0 0 30 0,0 0 1 0,0 0-1 16,0 0 2-16,8 28-27 0,-8-10-1 15,0 5 1-15,-1 9 1 0,1 3 21 0,0 0 0 0,-2 3 0 16,0 6 2-16,2-4-26 0,2-2 2 0,-2-5 0 15,-2 3-1-15,1-7-11 0,-1-4 0 0,2 2 0 16,0 1 0-16,0 3-2 0,0-5 2 0,0 0-1 16,0 1 0-16,2 3 6 0,-1-3 0 0,-1-2 0 0,-1 2 1 15,2-3-4-15,1-5 1 0,-4-2-2 16,1 1 2-16,2-4 6 0,1-2 0 0,-4 3 0 16,1 4 1-16,2-3-6 0,1-4 0 0,-4-1-1 0,1 4 2 15,2-1 6-15,1-2 0 0,0 1-1 0,-2 8 2 0,1 1-7 16,2 0 0-16,-1-1 0 0,1-2 0 0,2 0 10 15,-2-2 1-15,-1-1 0 0,-2 3 1 16,0-2-11-16,0-2 1 0,1-1 0 0,-1-2 0 16,2 0 9-16,-1-6 1 0,1 3-1 0,-2 2 1 15,0-1-11-15,0-4 2 0,0 1-1 0,0-1 0 0,0 3 9 16,0-1 0-16,-2 0 1 0,1 3 0 0,1 0-11 16,-2-3 1-16,1-3 0 0,-3 1 1 0,1 2 4 0,0 0 2 15,0 0-1-15,1 2 1 0,2-1-9 16,-1 2 1-16,-2-4 0 0,1 2 0 0,2 4 4 0,0-5 1 15,-2 0-1-15,2 1 1 0,0-1-7 0,0 0 1 16,0 0 0-16,0-2 0 0,0-1 3 0,0 0 0 16,0-1 1-16,0 4 0 0,0-3-5 0,2 0 0 0,1 0 0 15,0 1-1-15,-1 2 4 0,0-2-1 16,-1-1 0-16,1 1 1 0,-1-1-4 0,1 0-1 0,-1 0 1 16,1 1 0-16,0-1 1 0,-1-2 0 0,1 0-1 15,-1 2 2-15,1-1-3 0,0 0 0 0,-2-4-1 16,0 1 1-16,0 2-1 0,0 1 1 0,0-3 0 15,0-1 0-15,0 0-1 0,0 2-1 0,1-1 1 16,2 1-1-16,-1-1 1 0,-2 1-1 0,0 0 1 16,2-1 0-16,1-1-1 0,-2 0-1 0,-1 0 1 15,0 0 0-15,0 0-2 0,0 0 2 0,0 0-1 16,0 0 0-16,0 0 0 0,0 0-1 0,0 0 0 0,0 0 2 16,0 0-2-16,0 0 1 0,0 0-1 0,-1 0 2 15,-1 0-2-15,2 0 0 0,0 0 0 0,-1 2 1 16,-1-1-1-16,0 1 0 0,1-2 0 15,-1 0 2-15,-1 2-3 0,0-2 1 0,1 0 0 0,-1 1 1 16,-3 1-2-16,-2-1 1 0,-2 1 0 0,-9 3 1 16,-6-4-2-16,-1-1 1 0,4 3-1 0,3 1 1 0,-1-1-1 15,1-2 2-15,0-1-1 0,2 7 0 0,-1-4-1 16,2-3 1-16,2 0 0 0,1 6 0 0,2-4-1 0,1-4 1 16,1 1 0-16,-1 1 1 0,4 1-2 15,3-1 1-15,0-1-1 0,1-3 1 0,2 3 0 0,0 1 0 16,-2 0-1-16,2-2 1 0,4-1-1 15,0 1 0-15,1 2 1 0,13-1 0 0,7-4-1 16,2 2 1-16,-1 3-1 0,-1 3 2 0,-2-4-2 16,-4-3 0-16,1 3 0 0,4 6 1 0,2-4 0 0,-4-1 2 15,-1 0-1-15,1 5 0 0,0-4 0 0,-4-1-1 0,0 0 0 16,-1 4 2-16,-3-4-2 0,2-2 0 0,0-1 0 16,2 3 2-16,-4 0-3 0,-3-3 1 0,0-5 0 15</inkml:trace>
  <inkml:trace contextRef="#ctx0" brushRef="#br0" timeOffset="94413.87">32345 13214 1017 0,'0'0'0'0,"0"0"0"16,0 0 0-16,0 0 142 0,0 0-1 0,0 0 1 15,0 0 0-15,11-16-130 0,-10 15 1 16,1-1-1-16,-2-1 2 0,0 0 54 0,0 1 0 0,0 2 1 15,0 0 0-15,0 0-51 0,0 0 0 0,0 0 0 16,0 0 0-16,0 0 9 0,0 0 1 0,0 0 0 16,-2 2 0-16,-1 1-15 0,0 0 0 0,-2 2 1 15,-11 17-1-15,-6 10-1 0,1 1 1 0,5-8-1 16,2 1 2-16,6-6-7 0,2-2 1 0,-1-3 0 0,2 3 0 16,2-4 0-16,3-3 1 0,2-3 0 0,-1 2 0 15,3 1-4-15,0-7 1 0,3 1 0 0,1 5 0 16,3-6 0-16,-2 1 1 0,-2-5-1 0,4 5 1 15,3-2-2-15,-1-3-1 0,-2 0 1 0,0 3 0 0,2-3 2 16,-2-1 0-16,-3-3-1 0,3 4 1 16,1 0-2-16,-5 0-1 0,0-1 1 0</inkml:trace>
  <inkml:trace contextRef="#ctx0" brushRef="#br1" timeOffset="111063.16">1799 4131 1192 0,'0'0'0'16,"0"0"0"-16,0 0 0 0,0 0 24 0,0 0 0 0,0 0-1 15,0 0 2-15,0 0-14 0,0 0 1 0,0 0 1 16,-20 0-1-16,7 3 83 0,-3 2 1 0,-5-1-1 15,-17 12 2-15,0-5-80 0,6-1-1 0,2 1 1 16,1 2 1-16,8-1 41 0,7-2 0 0,-2 1 0 16,0 5 1-16,6-4-43 0,3-4 1 0,2 2 0 15,-2 1 0-15,6-6-14 0,1 1 1 0,0 0-1 16,1 1 1-16,3 5-2 0,0-4 0 0,4 0 1 0,0-2-1 16,5 6 13-16,0-8-1 0,-2 3 1 15,2-7 1-15,1 0-8 0,2 0 0 0,0 0 0 0,6-8 1 16,2 0 14-16,-6 0-1 0,-2-3 1 15,1-3-1-15,-4 6-11 0,-2 0 0 0,-1-5 0 0,2-1 1 0,1 1 5 16,-5 4-1-16,-3-4 1 0,3-1 2 16,0 4-10-16,-5-2 0 0,-1-4 0 0,6 0 1 0,-5 6 11 15,-3-1 1-15,5 0-1 0,-5-3 1 16,3 6-12-16,-3 0 0 0,0 3 0 0,0-1 2 0,0 1 6 16,0 1 1-16,0 4-1 0,-3-4 1 15,3 3-10-15,0 1 2 0,0 1-2 0,0 3 1 0,-4 0 2 16,3 4 1-16,1-3-1 0,-3 14 2 0,3 2-7 0,0-1 1 15,0 1-1-15,4 2 1 0,4-5-1 16,-3-1-1-16,3 2 1 0,0-3 0 0,3 0-3 0,-1 1 0 16,-1-1 1-16,2-6-1 0,2 6 0 0,0-1-1 15,0-7 1-15,-5 0 0 0,1 0-1 0,-1-3-1 0,0 0 1 16</inkml:trace>
  <inkml:trace contextRef="#ctx0" brushRef="#br1" timeOffset="111780.7">2088 4276 1583 0,'0'0'0'0,"0"0"0"0,0 0 0 0,0 0 57 16,0 0 0-16,0 0 1 0,18 26 0 16,-7-10-41-16,-2 4 1 0,1-4 0 0,4-2 0 0,-1 5 50 15,-4-6 2-15,-1-4-1 0,5 3 1 0,-3-1-52 16,-4 1 0-16,2-2 0 0,2-2 0 0,-2-4 25 15,0 3 1-15,1-2 0 0,-6-2 1 0,2-3-29 16,-2 0 0-16,-1 0 0 0,3 0 1 0,1 4-11 0,-4-4-1 16,1 0 1-16</inkml:trace>
  <inkml:trace contextRef="#ctx0" brushRef="#br1" timeOffset="112151.34">2219 4310 1356 0,'0'0'0'0,"0"0"0"0,0 0 0 0,0 0 33 16,-18 16 0-16,15-12 1 0,-2 4 0 15,0 2-21-15,-3 1 2 0,4 1-1 0,0 1 1 0,-4 0 34 16,4 3 2-16,-4-4-2 0,3 7 2 15,-3 2-34-15,0-5-1 0,-2-2 1 0,6 2 0 0,-3 0 3 0,3-1 2 16,-4-5-1-16,3 1 0 0,0-3-10 16,2-3 1-16,0-2-1 0</inkml:trace>
  <inkml:trace contextRef="#ctx0" brushRef="#br1" timeOffset="119347.08">10325 4017 501 0,'0'0'0'0,"0"0"0"0,0 0 0 0,0 0 8 15,0 0 1-15,0 0-1 0,0 0 1 16,-5-18-4-16,2 12 1 0,2 4 0 0,1 2-1 15,0 0 104-15,-2 0 0 0,0 0 0 0,2 0 0 16,-4 2-94-16,0 0 1 0,0-1 0 0,-17 10 1 0,-11 10 57 16,-3 1 0-16,3 0 0 0,5 0 1 15,3-3-57-15,3-6 0 0,1 3 0 0,-1 4 0 0,7 1-16 0,1-8 1 16,0 3 0-16,0 1 0 0,5-1-1 16,2-4 1-16,4 1-1 0,-1-2 0 0,3-1 23 0,0-4-1 15,-1 0 1-15,2 1 0 0,2-3-13 0,-3 1 0 16,5-2 1-16,0 1-1 0,6-3 16 0,-3 2 0 15,2-1 0-15,6-7 0 0,4 0-14 0,3 1-1 0,-4 0 1 16,3-7-1-16,-1 2 1 0,-1-4-1 0,-4 2 1 16,2 2 0-16,-5-2-6 0,-2-2 1 0,0 2-1 15,0 1 1-15,-1 2 21 0,-2-1 2 0,-2-2-1 16,-1 3 0-16,-4-2-17 0,3 4 0 0,-1 1 0 16,-2-6 1-16,3 2 14 0,-3-2 1 0,-1 4 0 15,0-4 1-15,0-1-18 0,0 4 1 0,2 3-1 16,3-1 2-16,-5-1 13 0,0 4 1 0,0 3-1 15,0 0 1-15,0 2-15 0,0-2-1 0,0 0 0 16,0 6 1-16,1-1 4 0,2 3 0 0,-1-4 0 16,0 15 0-16,2 2-8 0,1 0 0 0,0-6 0 0,1 3 0 15,1-6 1-15,-3 1 2 0,3 1-2 0,2 7 1 16,3-4-5-16,-8 1 1 0,4-2 0 0,-3-4 0 16,3-1-2-16,-5-1 2 0,2 4 0 0,3-4 0 0,2 1-4 15,-6-2 2-15,1-4 0 0</inkml:trace>
  <inkml:trace contextRef="#ctx0" brushRef="#br1" timeOffset="119754.3">10497 4265 1218 0,'0'0'0'0,"0"0"0"16,0 0 0-16,0 0 51 0,0 0 0 0,0 0 1 0,0 0 0 16,0 0-36-16,0 0 1 0,-16 10 0 0,16-9 1 15,0-1 50-15,0 0 1 0,0 2-1 16,2 3 1-16,3 3-51 0,3 0 0 0,-4 0 0 16,11 11 0-16,6 6 25 0,-2-1 1 0,-5-7 0 0,0-6 1 15,-1 2-29-15,-3-1 0 0,2-2 0 0,4 1 1 0,-6-3-11 16,-2 0 0-16,0-3 1 0,1-1 0 15,-1 3-3-15,-4-6 1 0,-1-1-1 0</inkml:trace>
  <inkml:trace contextRef="#ctx0" brushRef="#br1" timeOffset="120097.93">10738 4314 1381 0,'0'0'0'0,"0"0"0"16,-8 16 0-16,-3 5 46 0,1 3 0 0,2 1 0 16,-3 5 0-16,2 2-30 0,-4-1 1 0,-3-2-1 15,0-1 1-15,3-5 49 0,0-4 2 0,-4 1-1 0,1 4 0 16,3-7-49-16,4-4 0 0,1 3 0 16,3-4 0-16,2-4 20 0,1 0 2 0,1 0-1 0,1 0 0 15,0-3-23-15,0-2 0 0,0-1-1 16</inkml:trace>
  <inkml:trace contextRef="#ctx0" brushRef="#br1" timeOffset="123513.17">18059 4113 1243 0,'0'0'0'0,"0"0"0"0,0 0 0 0,0 0 73 16,-24 8 0-16,14-3 0 15,-7 5 1-15,-6 1-56 0,1-2 0 0,1 2 0 0,2 2 0 0,2-2 50 16,2-2 1-16,3 4-1 0,-1 6 0 15,2-6-50-15,6-4 0 0,0 6 0 0,2-3 0 0,0-2 38 16,1 1 0-16,5-2 1 0,-1-2 0 0,1 2-40 16,2 2 1-16,-2-3-2 0,3 0 2 0,6 5-13 0,-4-5-1 15,1-7 1-15,1 2-1 0,1 2 0 16,0-5-1-16,0 0 0 0,2-5 1 0,1 1 8 0,-1 0 2 16,-5 0-1-16,1-11 1 0,1 6-7 0,-4 1 1 15,1 0 0-15,-1-5 1 0,2 4 8 0,-3 1 0 16,3 2 0-16,-2-4 1 0,2-2-9 0,-1 0 1 0,-6 0 0 15,4 1 0-15,1 1 1 0,-1-2 0 0,-3 0 0 16,1 3 2-16,0-2-6 0,-3 3 0 0,2-2 1 16,-2 3 0-16,0-1 2 0,0 0 1 0,0 5 0 15,0-2 0-15,0 0-5 0,0 0 1 0,0 2 0 16,0 3 1-16,0 0 2 0,0 0 0 0,0 0 0 16,0 3 1-16,0-1-4 0,0 3 0 0,0 1 0 15,1 16 0-15,4 10-1 0,0-4 1 0,0-4-2 16,1-2 2-16,0 5-2 0,-1-5-1 0,2-1 1 0,1-1-1 15,-1 4-1-15,0 0 2 0,-2-8-2 16,3-4 2-16,3 4-3 0,-5 2 1 0,1-7 1 0</inkml:trace>
  <inkml:trace contextRef="#ctx0" brushRef="#br1" timeOffset="124079.54">18293 4351 1808 0,'0'0'0'0,"0"0"0"16,0 0 0-16,0 0 42 0,21-16 0 0,-13 11-1 16,1-3 2-16,4 0-28 0,0 5 1 0,-2-1 0 15,3-6 1-15,4 2 37 0,-4 0 0 0,-4 3 1 16,-1 2 0-16,-1 0-38 0,-1 2 1 0,-3-3-1 15,1 4 1-15,1-3 9 0,-1 3 0 0,0 0 0 16,-5 3 1-16,0-3-16 0,0 4 2 0,0-4-1 0,0 4 1 16,0-2-7-16,-3-1 2 0,1-1 0 15,1 10 0-15,-3 3-3 0,1 2 0 0,0-2-1 0,-2 8 2 16,-4 6-3-16,1-2 1 0,0-1-1 16,0-4 1-16,1-2-2 0,1 1 1 0,-2-5-1 0,-1 7 0 0,1-2 0 15,1-7 0-15,2-2-1 0,1 6 2 0,4-5-2 16,0-7 0-16,0 4 0 0,1 3 1 0,1-6-2 15,-1 0 1-15,3-2 0 0,0 2 0 0,4-2 0 16,-4 2 0-16,0-5-1 0,4 0 1 0,5 0-1 16,0 0 0-16,-4 0 1 0,3 0 0 0,0-5-1 15,-4-3 0-15,2 2 0 0,1 4 0 0,0-3 0 0,-5-1 1 16,-1 1-1-16,3 2 0 0,-3 2-1 16,-2-4 1-16,0 2 0 0</inkml:trace>
  <inkml:trace contextRef="#ctx0" brushRef="#br1" timeOffset="124346.34">18312 4478 1608 0,'0'0'0'0,"0"0"0"16,0 0 0-16,0 0 29 0,0 0 1 0,0 0-1 0,16-19 2 16,-5 14-18-16,2 3 0 0,-5 2 1 0,5 0 1 15,3 0 27-15,1 5 1 0,-4-3-1 0,0 1 1 16,3-3-27-16,-2 0 0 0,-1 3-1 0,3-6 2 0,3 3 15 16,-2 3-1-16,-2-6 0 0</inkml:trace>
  <inkml:trace contextRef="#ctx0" brushRef="#br1" timeOffset="158930.17">1508 4736 1243 0,'0'0'0'0,"0"0"0"0,0 0 0 0,0 0 20 15,0 0 0-15,0 19 0 0,0-7 1 0,0 1-11 16,3 3 1-16,2 0 0 0,-5 17 0 0,3-5 50 0,2-2 0 16,-5-3-1-16,3 7 2 0,-1-6-45 15,-2-3 1-15,-2 3 0 0,-1-1 0 0,3-1 37 0,0-3 1 16,0-1 0-16,0-2 0 0,0 0-39 15,3-2 1-15,-6-3-1 0,6-6 1 0,-1 1-16 0,-2-1 1 16,-2-2-1-16,4-2 2 0,1-2-2 0,-2-1 0 0,-1 2 1 16,3-1-1-16,2-4 11 0,-2 2 2 15,-1 0-1-15,4-7 1 0,7-6-7 0,0-1 1 0,-5 1 0 16,1 0 0-16,4 4 13 0,-5-1 2 0,0 2-2 16,-3 3 2-16,-2 0-13 0,2 0 1 0,0 3 0 15,-1 4 0-15,0-1 3 0,-1 1 0 0,-2 1 0 16,3 0 1-16,-1 1-7 0,-2 1-1 0,-1-1 1 15,4 7 0-15,0-3 4 0,1 3 0 0,-2 3 1 16,2 2-1-16,-2 2-5 0,2-2 0 0,0 0 0 16,3-4 1-16,-3 2 6 0,-1-3 1 0,3 0 0 15,2 2 1-15,4 1-8 0,-2-2 0 0,-3-1 0 16,2-1 1-16,-2 0 5 0,-3 3 1 0,3-2 0 0,-4-5 1 16,4 2-8-16,-3 0 1 0,-2-1-1 0,-1-1 1 15,1 1 3-15,-3-4 1 0,0 1-1 0,0 6 2 16,-5-3-7-16,2-2 1 0,-2 1-1 15,-3 0 0-15,-9 7 4 0,1-2-1 0,-2-4 0 0,2 3 2 16,-1-6-7-16,1-1 2 0,3-1-1 0,0 1 1 16,5 0-2-16,4-3 1 0,4-2 0 0,0-8 0 0,0 2-3 15,4 3 1-15,0 3-1 0</inkml:trace>
  <inkml:trace contextRef="#ctx0" brushRef="#br1" timeOffset="159251.54">1984 4984 1709 0,'0'0'0'0,"0"0"0"16,0 0 0-16,0 0 34 0,0 0 2 0,18 18-1 15,-7-7 1-15,2-3-21 0,0 1-1 0,-4 2 1 0,7 5 0 16,0-3 25-16,0-5 0 0,-3 4 1 0,1-2-1 16,-3 4-24-16,-3-6-1 0,5 1 1 15,0-5 0-15,-4 0 5 0,-1-1 0 0,0 2 1 0,5-5 0 16,-2 0-11-16,-6 2 1 0,0-1-1 0,3-1 1 15,0 0-5-15,-4 0 0 0,1 0-1 0</inkml:trace>
  <inkml:trace contextRef="#ctx0" brushRef="#br1" timeOffset="159497.49">2176 4927 1457 0,'0'0'0'0,"0"0"0"15,0 0 0-15,-4 25 28 0,1-9 1 16,-2 3 0-16,-2 10 0 0,-3-4-16 0,2-4 1 0,-2 4-1 16,-1-1 1-16,6 0 39 0,-2 1 2 15,-6 0-1-15,0-1 1 0,5-3-38 0,-2 2 1 0,-4-7-1 16,5 5 1-16,1-7 13 0,3-3 1 0,2-3-1 15</inkml:trace>
  <inkml:trace contextRef="#ctx0" brushRef="#br1" timeOffset="160796.06">9936 4641 1407 0,'0'0'0'0,"0"0"0"0,-5 17 0 0,5 7 57 16,-4 0 0-16,4 4 0 0,0 0 2 0,4 1-42 15,-4 4 1-15,2 4 0 0,1 1-1 0,-3-10 45 16,3-3 1-16,-3-1 0 0,5 2 0 15,-3-6-46-15,-1-4 1 0,4 0-1 0,-5-4 1 0,5-4 17 16,-2-3 0-16,-3 1 0 0,5-4 0 0,-5 1-21 16,2 0 1-16,1-6-1 0,-3 3 2 0,3 0-8 0,-3 0 1 15,5 0 0-15,3-11 0 0,1-6-4 16,2-4 1-16,-3 1 0 0,2-1 0 0,3-3 1 0,-4 4 0 16,-1 2 0-16,-1 2 0 0,2 4-2 0,-1 1 1 15,-3 1-2-15,-2 2 2 0,2 0 2 0,-2 8 0 0,-1-3 1 16,1 3 0-16,-3 0-3 0,1 0 0 0,3 0-1 15,-4 5 2-15,3 1 4 0,2 2 2 0,-1-3-2 16,1 11 1-16,1 4-5 0,1 1 1 0,-1-5 0 16,-4-2-1-16,1-3 9 0,0-3 0 0,2 0 0 15,3 6 0-15,-3-3-7 0,0-3 0 0,-2 0 0 16,1 2 1-16,-4 1 6 0,0-7 0 0,0 1 0 16,0-2-1-16,-3 0-6 0,2 2 0 0,1-5 0 15,-8 5 1-15,3 1 5 0,-3-1-1 0,0 0 1 16,-10 3 1-16,-2-4-7 0,4 0 0 0,-2-4 0 0,-1 0 0 15,10-5 1-15,-3 3 1 0,6 1-1 0,-2-4 1 16,0 2-4-16,5 0 0 0,3 1 0 0,0-1 0 0,0-2-1 16,0 0 1-16,0 2-2 0,0 3 2 15,0 0-2-15,0 0-1 0,0 0 1 0</inkml:trace>
  <inkml:trace contextRef="#ctx0" brushRef="#br1" timeOffset="160996.76">10295 5002 1985 0,'0'0'0'16,"0"0"0"-16,0 0 0 0,0 0 41 0,0 0 1 16,0 0-1-16,14 19 1 0,-7-16-27 0,-1 1 1 15,0-4 0-15,-1 5 1 0,-2-2 23 0,2-1 1 16,1 1-1-16,2-3 0 0,4 3-24 0,-4-1 0 0,-2-4-1 15</inkml:trace>
  <inkml:trace contextRef="#ctx0" brushRef="#br1" timeOffset="161230.53">10485 4914 1545 0,'0'0'0'0,"0"0"0"0,0 0 0 15,0 0 17-15,7-15-1 0,-7 10 1 0,4 5 1 16,-3-3-9-16,2 1 1 0,-3 2 0 0,0 0 0 16,0 2 24-16,0 1 0 0,0 2-1 0,-4 6 2 0,-4 14-20 15,0 0-1-15,-2 2 1 0,-1 3 0 0,0-4 7 16,4-4 1-16,-4 3-1 0,2 1 0 16,-2 2-10-16,1-1-1 0,2 0 0 0,-3 0 1 0,5-3-5 15,-2 1 1-15,3-1 0 0,-3 3 0 0,3-8-4 16,2-7 2-16,3 1-1 0</inkml:trace>
  <inkml:trace contextRef="#ctx0" brushRef="#br1" timeOffset="162347.29">17912 4653 1520 0,'0'0'0'0,"0"0"0"0,0 0 0 0,-3 32 48 0,3-11 2 16,0-1-1-16,0 2 0 0,0 5-32 15,0-2 0-15,0 4 0 0,0 3 0 0,3-4 45 0,2-7 0 16,-5-4 1-16,1 7 0 16,-1-8-45-16,0-7 0 0,0 2 0 0,0-1 0 0,0-2 30 0,2-4 1 15,1 3 0-15,-1-6 0 0,-1-1-32 0,-1 0 0 16,0 0 0-16,0 4-1 0,4-3-11 0,-3-1-1 15,1-1 1-15,2-3-1 0,1 0 0 0,3-1-1 0,0 2 1 16,5-5-1-16,1-5 7 0,-1 0 1 0,-3 6 0 16,-1-1 1-16,-1 3-6 0,-3 0 1 15,0 2 0-15,-1 3 1 0,1-5 5 0,2 2 2 0,-4 3-1 16,2-3 1-16,-1 1-7 0,-4 2 1 0,4 2 0 16,0 1 0-16,-2 2 4 0,0-2 2 0,-1-3-2 15,4 8 2-15,1 0-7 0,1 0 1 0,-3-2-1 16,3 5 0-16,-4-1 6 0,2-4-1 0,0-1 1 15,-1 3-1-15,1 0-5 0,0-4 0 0,1-1 0 0,-4 2 1 16,1-2 3-16,-1 2 1 0,-1 0-1 0,1 0 0 16,1-2-4-16,-3 0 0 0,-3-3 0 0,0 5 0 15,-2-2 3-15,0-2 0 0,2 3 0 0,-7-1 2 16,-4 2-7-16,-2-4 2 0,0 2-1 0,-1 0 1 0,1-1 1 16,5 1 0-16,1 0 0 0,0-6 0 15,2 3-4-15,4 0 1 0,2 0 0 0</inkml:trace>
  <inkml:trace contextRef="#ctx0" brushRef="#br1" timeOffset="162780.43">18280 4976 1784 0,'0'0'0'0,"0"0"0"15,0 0 0-15,0 0 53 0,0 0-1 0,0 0 1 16,19-5 1-16,-11-2-37 0,0 2 1 0,0 2-1 16,5-2 0-16,4-1 28 0,3-1 0 0,-8 4 0 15,4-2 0-15,-3 5-29 0,-5 0 1 0,-2 0-1 16,1 0 1-16,-2 2 7 0,-5 1-1 0,3-3 1 15,0 8 1-15,-1-3-14 0,-2-1 1 0,0 0 1 16,0 7-1-16,-2-2-3 0,-1 2 0 0,0 2 0 16,-1 3 0-16,0 1-4 0,-1-6 1 0,-3 2 0 0,1 0 0 15,-2 2-1-15,1-2 0 0,3 3 0 0,0-3 1 16,-1-1-3-16,1 4 1 0,0-3 0 0,1-4 0 16,0 2-2-16,3 0 2 0,1-1-1 0,1 1 1 0,3-5-2 15,-4 1 0-15,1-3 0 0,6 1 2 0,-3 2-2 16,1-3 0-16,0-2 0 0,3-4 1 0,3 2-2 15,-5 0 1-15,1 0 0 0,1-3 1 0,5 2 0 16,-5-3 0-16,-2 1 1 0,0 2-1 0,1-3-1 16,-1 1 0-16,-1 2 1 0</inkml:trace>
  <inkml:trace contextRef="#ctx0" brushRef="#br1" timeOffset="163048.46">18267 5147 1847 0,'0'0'0'0,"0"0"0"15,0 0 0-15,0 0 45 0,21-8 1 0,-11 8 0 16,2-4 0-16,9-3-31 0,0 6 2 0,0-3 0 15,-1-3 0-15,-4 2 39 0,2 0 1 0,-2 5 0 16,1-6 1-16,-2 4-42 0,-4-1 2 0,2-2-1 0,1 5 1 16,0-5 16-16,-7 5 1 0,-1 0-1 15</inkml:trace>
  <inkml:trace contextRef="#ctx0" brushRef="#br1" timeOffset="171879.8">1833 5564 728 0,'0'0'0'0,"0"0"0"15,0 0 0-15,0 0 29 0,0 0 1 0,0 0-1 16,0 0 2-16,0 0-18 0,0 0 1 0,0 0-1 15,0 0 2-15,0 0 87 0,0 0 0 0,0 0 0 16,-26 20 0-16,6 1-86 0,-1-1 1 0,5 1 0 16,3-2-1-16,1 2 70 0,0-4 0 0,-2-1 1 15,3 1-1-15,1-1-69 0,6-3 1 0,-3-1 0 16,6 1 0-16,-3-2-17 0,4-3 0 0,0 0 0 16,4 1 0-16,4 3-1 0,-4-5 1 0,1-2 0 15,3 3 0-15,5 0 23 0,-4-3 0 0,3-2-1 16,5-1 2-16,2 1-14 0,-4-3 1 0,1 0 1 15,1 0-1-15,-4 0 25 0,0-5 0 0,-1 5 0 0</inkml:trace>
  <inkml:trace contextRef="#ctx0" brushRef="#br1" timeOffset="172296.21">2067 5714 1658 0,'0'0'0'0,"0"0"0"16,0 0 0-16,0 0 49 0,0 0 2 0,0 0-1 16,0 0 1-16,21 10-34 0,-11-3 0 0,1-2-1 15,-2 6 2-15,4 2 45 0,-2 0 0 0,2-2 0 0,-4-2 0 16,-1 2-45-16,0-6 0 0,-3-2 0 0,6 5 0 15,-1-2 19-15,-5-2 0 0,-2-1 0 0,5 3 1 16,1 0-24-16,-1-6 2 0,0 2 0 0,-3 1 0 16,0 0-10-16,1-3 2 0,-4 2-1 0,1-2 1 15,-1 0-4-15,1 0 2 0,0 0-2 0</inkml:trace>
  <inkml:trace contextRef="#ctx0" brushRef="#br1" timeOffset="172613.05">2188 5714 1658 0,'0'0'0'0,"0"0"0"15,-12 25 0-15,0-9 49 0,0 2 2 0,-1-6-1 16,3 7 1-16,-2-4-34 0,1-1 0 0,-5-2-1 16,1 4 2-16,2-3 45 0,-1 0 0 0,1-2 0 15,1-2 0-15,2-1-45 0,5 0 0 0,2 0 0 16,-2-6 0-16,7 1-5 0,1 0 1 0,-3-3-1 0</inkml:trace>
  <inkml:trace contextRef="#ctx0" brushRef="#br1" timeOffset="173580.03">10094 5564 979 0,'0'0'0'0,"0"0"0"0,0 0 0 0,0 0 23 16,0 0-1-16,0 0 1 0,-21-5 0 15,15 10-12-15,0-4 2 0,-1 6-2 0,-6 2 1 16,-4 10 24-16,-1 3 1 0,2 2 0 0,-1 4 0 0,4 1-22 15,5-4 1-15,-3-1-2 0,1-3 2 0,-1-4 14 0,5-3 2 16,3-1-1-16,3 8 0 16,0-6-17-16,0-2 0 0,5-3 0 0,2 1 0 0,-2-7-9 15,3 1 1-15,-3 1-1 0,6-1 1 0,7 3-3 0,-7-5 2 16,-2-3-2-16,7-3 2 0,7 3 2 16,-4-3 1-16,-2 1 0 0</inkml:trace>
  <inkml:trace contextRef="#ctx0" brushRef="#br1" timeOffset="173997.2">10295 5727 1344 0,'0'0'0'0,"0"0"0"0,0 0 0 0,0 0 44 0,0 0-1 16,13 20 1-16,-9-10 1 0,6 6-29 16,1-4 1-16,-3 1-2 0,0 3 2 0,2 0 45 0,-6-7 1 15,4 2 0-15,0 5-1 0,0-3-44 0,0-5 0 16,-6-5 0-16,3 2 0 0,1-4 27 0,-4 1 0 15,1-2 0-15</inkml:trace>
  <inkml:trace contextRef="#ctx0" brushRef="#br1" timeOffset="174213.59">10504 5773 1733 0,'0'0'0'0,"0"0"0"0,0 0 0 16,0 0 36-16,-8 15 1 0,4-10-1 0,1 6 1 15,2 2-22-15,-4 0 0 0,2-2 0 0,-5 9 1 0,3 6 37 16,-3 2 0-16,3-3 0 0,-3 1 1 16,3 4-37-16,-2 3 1 0,2-3-1 0,2 2 1 0,-7-8 12 15,4-4 0-15,4 1 0 0</inkml:trace>
  <inkml:trace contextRef="#ctx0" brushRef="#br1" timeOffset="175116.46">18161 5511 1231 0,'0'0'0'0,"0"0"0"0,0 0 0 0,0 0 46 15,0 0 1-15,0 0 0 0,0 0 0 0,0 0-31 16,0 0 0-16,0 0 1 0,-20 11 0 0,6 15 70 16,-3-1-1-16,-1 4 0 0,1 5 2 0,1 1-71 15,3-3 1-15,5-4 0 0,0 1 0 0,-2-8 30 16,2-4 1-16,2-1 0 0,4 3 0 16,2-2-32-16,0-6 0 0,2 2-1 0,4-5 1 0,2 0-10 0,2 0 0 15,-5 1-1-15,4-6 1 0,6 2-2 0,-3-2-1 16,-2-3 1-16,14-6 0 0,-3 4 8 0,-1-1-1 15,3-5 0-15</inkml:trace>
  <inkml:trace contextRef="#ctx0" brushRef="#br1" timeOffset="175716.94">18306 5777 1620 0,'0'0'0'0,"0"0"0"0,0 0 0 0,0 0 36 0,0 0 1 16,0 0-1-16,0 0 1 0,0 0-23 0,0 0 2 15,0 0-1-15,0 0 0 0,0 0 47 0,0 0 1 16,20-8 0-16,-5 7 0 0,10-4-45 0,2 2 0 16,-6-2 0-16,-3 2-1 0,-7 0 17 0,-2 1 0 15,-1 2-1-15,0 0 2 0,-1 2-20 0,-4 1-1 0,0 0 1 16,2 2 0-16,-4-5-8 0,1 0 1 0,0 0 0 16,1 5 0-16,-3-1-3 0,0 0 0 15,0-1 1-15,-3 5-1 0,-1 1 2 0,0 2 0 0,-1-3 0 16,-3 6 0-16,-2 5-2 0,-2-3-1 0,0-3 1 15,3-4 1-15,2 3-1 0,1 0 1 0,1-1-1 16,2-1 1-16,-3-2-3 0,4 0 2 0,2-4-1 16,0 4 1-16,0 2 0 0,3-2 2 0,-1-2-1 0,1-1 0 15,-1 3-1-15,2 0-1 0,3-7 1 0,2 6-1 16,3 0 3-16,-3-2 0 0,-1-2 0 0,2-1-1 16,1 1-1-16,-2 2-1 0,-1-5 1 0,3-3 0 15,-1 1 1-15,1 2 1 0,-4-3 0 0</inkml:trace>
  <inkml:trace contextRef="#ctx0" brushRef="#br1" timeOffset="176047.12">18382 5879 1821 0,'0'0'0'0,"0"0"0"15,0 0 0-15,0 0 51 0,0 0 2 0,0 0 0 16,0 0 0-16,24-3-36 0,-11 1-1 0,0-3 1 15,4 4 1-15,7-1 40 0,-3-3 2 0,-4-1-2 16,-1 4 2-16,-1 2-43 0,-1-3 1 0,0 3 0 16,2 0-1-16,-1 0 6 0,-4 3 0 0,-2-3 0 0</inkml:trace>
  <inkml:trace contextRef="#ctx0" brushRef="#br2" timeOffset="-111461.5">1474 6137 1394 0,'0'0'0'0,"0"0"0"0,0 0 0 15,0 0 71-15,0 0 1 0,0 0 0 0,0 0 0 16,0 0-55-16,0 0 1 0,0 0 0 0,-1 19 0 16,2-10 51-16,3 4-1 0,-4 1 1 0,0 15 0 15,0 1-51-15,0 1 0 0,0 6 0 0,0 1 0 0,0 9 16 16,0 4 1-16,0 1-1 0,-4 1 1 0,4-8-20 15,0-3-1-15,0 2 1 0,-4 0 1 0,0 5-6 0,8-3 0 16,-4 0 0-16,0-1 0 0,3-12-3 16,-2-5-1-16,-1-1 1 0,0 3 0 0,4-6 0 0,-3-3-1 15,2-1 1-15,-3 1 0 0,3 2-3 16,2-2 1-16,-2 0-1 0,-1-2 2 0,1 0 0 0,5 0-1 16,-3-4 1-16,0 0-1 0,0-1-1 0,3-1 0 15,-1-1 1-15,3-1-1 0,4 2 2 0,-4-5-1 16,3-3 1-16,-1 3 1 0,6 0-3 0,-2-2 1 15,-3-5-1-15,7 4 1 0,1-2 0 0,-5-3 1 0,-3 0 0 16,4 5-1-16,-1-5-1 0,-3 0 0 0,5-3 1 16,2 6-1-16,1-6 4 0,3 0 1 0,-2 3 0 15,4 3 0-15,2-3-4 0,-2 0 1 16,3 3 0-16,4 2 0 0,1 0 2 0,-6-2 1 0,-2-3-1 16,-1 5 1-16,-1-2-3 0,-2-3-1 0,2 1 1 15,2 6 1-15,3-6-1 0,-2 2 2 0,1-1 0 16,6 4 0-16,2-4-4 0,0-1 2 0,0-1 0 15,2 5-1-15,-1-5 0 0,-11 0-1 0,-1 2 1 16,7 1 0-16,-6-3-1 0,-1-2-1 0,5-1 0 0,4 6 2 16,6-4-2-16,-2-1 2 0,0-1-2 0,0 6 2 15,-1-3-3-15,-7-3 1 0,-1 0 1 0,4 3-1 16,-2 0 0-16,-3-2 2 0,6-1-2 0,4 3 2 0,2 0-3 16,-5-1 1-16,5-3 1 0,-2 6-1 15,-3-2 0-15,-6 0 2 0,0 0-1 0,1 0 1 0,-1 0-2 16,-1 0 1-16,1 0-1 0,4 3 0 15,1-3 1-15,-1-1-1 0,7 1 0 0,2 4 2 0,-6-4-3 16,-5 2 2-16,1-2-1 0,-2 1 0 16,-2-1 2-16,1-1-1 0,1-1 1 0,7 4 0 0,-2-2-1 15,2-2-1-15,1 2 0 0,0 0 2 0,-1 0 1 0,-7 0-1 16,2 0 1-16,-2 3 0 0,-1-3-1 16,0-1-1-16,1-1 1 0,7 4-1 0,1-1 2 0,0 1 0 15,1-4-1-15,5 4 2 0,-2-2-4 16,-7 0 2-16,1 3-1 0,1-3 1 0,-4-5-1 0,1 4 1 15,1-1-1-15,10 4 2 0,-2-2-3 16,1-2 1-16,-1 2-1 0,0 0 2 0,-6 0-2 0,-4-4 1 0,4 2 1 16,1 4-1-16,-1-2-1 0,1-2 0 15,9 0 0-15,2 7 1 0,-1-5-1 0,-7-1 0 0,-4-1 1 16,4 4-1-16,-1-2-1 0,-6-2 2 0,2 0-2 16,11 7 1-16,-1-2 0 0,-2-3-1 0,-2 0 0 15,1 2 1-15,-5-1-1 0,-4-1 0 0,2-1 0 16,2 4 0-16,4 0 1 0,-4-3 0 0,4 0 0 15,4 5 1-15,-5-2-2 0,-4-3 0 0,-4 0 0 16,1 5 2-16,-1-5-2 0,-2-3 0 0,2 1 1 16,4 4-1-16,1-4-1 0,3-1 1 0,1 1 0 15,1 4 1-15,-2-2-1 0,-7-2 0 0,-1-1 0 0,1 3 1 16,1-5-2-16,-3 4 1 0,1-1 0 0,2 4 0 16,2-2 0-16,0-2 0 0,1-1-1 0,3 6 1 0,-2-6-1 15,-11 0 0-15,1 1 1 0,1 2 0 0,0 0-1 16,-1-4 0-16,0 0 0 0,1 4 1 0,7 0 0 15,-2 0-1-15,0 0 0 0,3 4 0 16,-4-8 0-16,-9 1 0 0,1 2 0 0,2 1 0 0,-2 0-1 16,-5-3 1-16,1-1 1 0,2 4-1 0,1-1-1 15,-1 1 1-15,2-3 0 0,-6 6 0 16,6-3-1-16,-4-3 1 0,-1 1 0 0,0 7 0 0,-1-5-1 16,-4 0 2-16,0-3-2 0,-1 6 1 0,1-3-1 0,-8 1 1 15,-1 1-1-15,1-2 1 0,-3 0-1 0,-5-2 1 16,5 1-1-16,-2-4 1 0,2 5-1 0,0 0 1 15,-5 0-1-15,3 0 1 0,-1-3-1 0,1-2 2 16,0 5-2-16,-3-6 1 0,0-2-1 16,0 2 0-16,0-2 0 0,0-13 1 0,-3-3-1 0,0 1 0 15,1 0 0-15,-1-4 1 0,0 7-1 0,1 2 0 16,-1-2 0-16,3-9 1 0,0 4-1 0,-2 6 0 0,-1 0 0 16,0 2 1-16,3-1-1 0,-2-2 0 0,-1 1 0 15,1 1 1-15,2-1-1 0,-6-1 1 0,1-6-1 16,1-2 2-16,0-1-2 0,0 9 1 0,-1-6-1 15,0-2 1-15,5 4-1 0,0 4 1 0,-6-1-1 16,6 13 1-16,0-3-1 0,0-2 1 0,0 1-1 16,3-1 1-16,-3-3-1 0,0 0 1 0,0 1 1 15,0-6-1-15,0 0-1 0,0 1 1 0,-3-2-1 0,3-7 1 16,-2 5 0-16,2 1 0 0,-3-1 0 0,3 2 0 16,0 3-1-16,0 4 2 0,0-4-1 0,-3 7 0 15,1-1-1-15,2 0 1 0,-3 1 0 0,3 4 0 0,0 0-1 16,0 0 1-16,-2 3 0 0,2-3 0 0,0 0 1 15,-3 1-1-15,3 2 0 0,-3-6 0 16,1 3 0-16,2 0 0 0,0-2 0 0,0-1 0 0,-3-1 1 16,2 1 0-16,1 1 0 0,0-11 0 15,0 6-1-15,0-1 2 0,-4 0-2 0,4-3 1 0,-3 5 0 16,2 1 2-16,1 0-2 0,-4 4 1 0,0 1 0 16,0 0-1-16,3 2 0 0,-2-1 0 0,-2 1 2 15,2 1-1-15,1 1 0 0,-4-3 1 0,1 2-2 0,0 1 1 16,0-1 0-16,2-1 0 0,-2 1 0 0,1 0 1 15,-3 0-1-15,2-1 0 0,1 1 0 0,-1 1 0 16,2-1-1-16,-2-2 2 0,0 3-2 0,-1-1 1 16,1 2 1-16,0 0-1 0,0 1-1 0,2-3 0 0,-2 2 1 15,1 0 0-15,-4 1-1 0,1 2 2 16,1-3-1-16,0 0 0 0,-1 1 0 0,1-2-1 0,-2 2 0 16,-2 1 0-16,-2-3 2 0,0 3-1 0,3-2 0 15,-7 3 1-15,1-4-2 0,3 3 1 0,1 1 0 16,-7-3 0-16,2 3 0 0,0-3 1 0,-1 1-1 15,-1 2 1-15,-3 0-2 0,4-3 0 0,-2 3 0 16,1 0 2-16,1-2-1 0,1 1 0 0,-2-1 1 16,2 2 0-16,0 0-2 0,2-3 2 0,0 1-1 15,-1 2 1-15,3 0-1 0,-1 0 0 0,-3 0 1 0,-2 2-1 16,2 1-1-16,-1-3 2 0,-4 2-2 0,0 1 1 16,-3 0 1-16,2-3 0 0,-2 2-1 0,-14 4 2 15,5-1-3-15,-1-1 2 0,5 1-1 0,1-2 0 0,1 2 2 16,3 1 0-16,0-1 0 0,11-5 1 15,-1 3-3-15,1 2 0 0,-3 0 1 0,0-5 0 0,2 5 1 16,-5 1-1-16,-2-5 1 0,-17 4-1 16,4 3-1-16,1-2 1 0,-1-1-1 0,1-3 1 0,2 4-1 15,6-3 1-15,-4 2 0 0,13-3 0 16,-4 1-2-16,2 0 2 0,-1 2-1 0,0-4 1 0,-2 6-1 16,0-3 0-16,-4 0 1 0,-17 0-1 0,6-1-1 15,-1 2 2-15,4 0-2 0,-2-2 1 0,3 2 0 16,5 0 0-16,-2-2 0 0,13-2 1 0,2 3-2 0,-6-1 0 15,3-2 0-15,-1 1 2 0,-1 3-2 0,-3-5 1 16,-4 1 0-16,-23 2 0 0,3 1-1 0,8-3 0 16,-2 2 1-16,6-3-1 0,4 3 0 0,1-1 0 15,1 1 1-15,15-3-1 0,-1 0-1 0,-6 2 1 0,3-2-1 16,-17-2 2-16,1 2-1 0,3 0 0 16,-4 0 0-16,-7-3 1 0,7 6-2 0,1-3 1 0,1 0-1 15,6 0 1-15,1 0-1 0,3 0 2 0,-2 0-2 16,8 0 1-16,-2 0-1 0,1 0 0 0,-7 0 0 15,-19 2 2-15,6 1-2 0,0 0 0 0,4-3 0 16,-5 0 0-16,7 2 0 0,0 1 0 0,0-3 1 16,18 0-1-16,-4 1 0 0,-2 1 0 0,1 0 0 15,-4-2 0-15,-2 3-1 0,0-3 1 0,-3 0 0 0,-19 0 1 16,4 1-2-16,4-1 1 0,2 0 0 0,5 0 0 16,3 0-1-16,-1 0 1 0,0 0 0 0,16 0 0 15,-3 0-1-15,2 0 0 0,-5 0 0 16,-3 0 1-16,-2 0-1 0,1 0 0 0,-2 0 0 0,-21 0 1 0,4 0-1 15,9 0 0-15,-4 0 0 0,12 0 2 16,-1 0-2-16,1 0 0 0,1 0 0 0,11 0 1 0,0 0-1 16,-3 0 0-16,-1 0 0 0,-1 0 1 15,-1-1-1-15,-2 1 0 0,-1-3 0 0,-19-2 1 0,7 2-1 16,4 1 0-16,1-1 0 0,4-2 1 16,-1 2-1-16,2 0 0 0,-1 1 0 0,12 2 1 0,-3-3-1 15,3 3 0-15,-4 0 0 0,1 0 1 0,0 0-1 16,-2 0 0-16,1 0 0 0,-23-1 1 0,7-3-1 0,2 4 0 15,1 0 0-15,-2 0 0 0,5 0 0 0,0 0 0 16,1 0 0-16,14 0 0 0,-1 0 0 0,-3 0 0 16,2 4 0-16,2-4 0 0,-3 0 0 0,0 1 0 0,-4 2 0 15,-3-3 0-15,1 3 0 0,-3 2 0 16,-1-3 0-16,-18 1 0 0,6 2 0 0,3-2 0 0,4 0 0 16,5 2 0-16,-1-4 0 0,2 1 0 15,-1 3 0-15,14-4 0 0,-2 2 0 0,0 1 0 0,-1-4 0 16,-2 4 0-16,0-4 0 0,0 2 0 0,-2 0 0 15,-15 2 0-15,3-2 0 0,1 1 0 0,0-3 0 16,-4 3 0-16,7-1 0 0,1 1 0 0,-1 0 0 16,10-3 0-16,0 2 0 0,2 1 0 0,-2-3 0 15,3 1 0-15,1 1 0 0,-4 0 0 0,3 1 0 16,-5-3 0-16,2 1 0 0,1 3 0 0,-3-4 0 16,-3 0 0-16,4 3 0 0,-2-3 0 0,1 0 0 15,-4 1 0-15,3-1 0 0,1 0 0 0,1 0 0 0,1 0 0 16,-2 0 0-16,5 0 0 0,-3 0 0 0,4 0 0 15,-1 0 0-15,0 0 0 0,2 0 0 0,-2 0 0 16,0 0 0-16,1 0 0 0,-1 0 0 0,0 0 0 16,2 0 0-16,2 0 0 0,-3 0 0 0,3 0 0 0,-4 0 0 15,0 0 0-15,1-1 0 0,-4 1 0 0,3 0 0 16,-3 0 0-16,2-3 0 0,-2 3 0 0,3 0-1 16,0 0 1-16,-3-4 0 0,3 3 0 0,4 1 0 15,-2-3 0-15,-2 1 0 0,3 0 0 0,-1 1-1 16,-2 1 1-16,4 0-1 0,-2 0 1 0,3 0-1 0,-2 0 1 15,-1 0-1-15,2 0 1 0,1 0-1 0,-2-3 1 16,-1 1-1-16,3 2 1 0,0 0-2 0,3 0 2 16,-3 0-1-16,3 0 1 0,2 0-1 0,2-3 1 15,-3 3-1-15,0 0 1 0,0 0-1 0,3 0 1 0,-2 0-1 16,-2 0 1-16,2 0-1 0,1 0 1 16,-1 0-1-16,-2 0 1 0,2 0-1 0,3 0 1 0,-2 0-2 15,-1 0 2-15,3 0-1 0,-3 3 1 0,1-3-1 16,2 5 1-16,-3-2-1 0,3 2 1 0,-1 0 0 15,-3 6 0-15,4-2-1 0,-3 2 1 0,2-3 0 16,1 2 0-16,-4-2-1 0,4-1 1 0,-3 1 0 16,3-6 0-16,0 4-1 0,0-4 1 0,0 1 0 15</inkml:trace>
  <inkml:trace contextRef="#ctx0" brushRef="#br2" timeOffset="-106193.83">2926 6333 992 0,'0'0'0'0,"0"0"0"16,0 0 0-16,0 0 30 0,-9-22 0 0,1 14 0 16,-2-3 2-16,-6-6-19 0,4-2 2 0,-4 1-2 15,-5 2 2-15,7-1 57 0,-1-4 0 0,6 1-1 16,-7-4 1-16,3 3-54 0,3 2 0 0,-6-3 0 15,1-6 0-15,2 4 37 0,3 7 0 0,-3-4 0 16,1-1 1-16,-4 4-39 0,0 6 1 0,3-1-1 16,4 0 1-16,-4-1-15 0,-3 5 2 0,3 1-2 15,0 3 1-15,1 0-1 0,-1 2 0 0,-3 3 0 16,-2 0 1-16,-1 0 10 0,2 0 1 0,-4-3 0 16,0 6 0-16,-1-1-6 0,1-2 0 0,0 3 0 0,1 2 0 15,2-2 33-15,2-3 0 0,0 0 0 0,-4 3 0 16,2-3-26-16,1-3 0 0,1-2 0 0,-2 5 0 0,2 0 16 15,-1 0 0-15,4 0 1 0,0 2-1 16,-1 1-18-16,1-3 1 0,3 0-1 0,-5 3 1 0,-3-2 5 16,5-1 0-16,-3 4 0 0,-1-1 2 0,1 2-12 15,3-5 1-15,-4 1 0 0,1 2 0 0,-2 5 14 16,5-3 0-16,2 1-1 0,-6-1 1 0,4 3-13 16,0 0 1-16,2 0-1 0,-2-2 1 0,0 2 9 0,1 3 2 15,4-1-1-15,-2 1 1 0,-1 1-13 16,1 4 1-16,3 0 1 0,-1 6-1 0,0 2 6 0,0 0 0 15,-2-2 0-15,-1 5 1 0,5-7-9 0,-2 1 0 16,0 0 0-16,0 7 0 0,0-7 6 0,6 2 1 16,-1 6-1-16,3 4 0 0,5 4-7 0,-2-1 1 0,-2 5-1 15,6 2 2-15,-2-7 2 0,-1-1 0 16,4-2 1-16,5 4 0 0,0-2-6 0,-2-1 1 0,2 0-1 16,4 2 1-16,1 5 4 0,1-4-1 0,3-4 0 15,-1 3 1-15,3-6-7 0,-2-3 2 0,2-3 0 16,6 3 0-16,-4-3 1 0,-2 0 0 0,1 1 0 15,-2 6 1-15,-3 0-5 0,-4-1 2 0,0 3-1 16,2 8 1-16,-6-8-1 0,0 1 2 0,2 0 0 16,5 6 0-16,-1-5-4 0,-6-10 2 0,9 2 0 15,0-2-1-15,8 1 0 0,-4-1-1 0,1-1 1 16,4 1-1-16,6 2-1 0,-5-6 1 0,-3-4-1 0,1 5 2 16,-3-4-3-16,-2-6 1 0,-2 1 1 0,7 3-1 15,-1-8-1-15,-1 0 1 0,0-5-1 0,-1 2 1 16,4-9-3-16,-4 3 0 0,-2-1 0 0,4 1 0 15,-2-10 0-15,-5-2 0 0,-1-5 0 0,1-4 0 0,-3 0-1 16,-6 2 1-16,1-7-1 0,-5-3 1 16,2 1-1-16,1 8 1 0,-3-7-1 0,4 1 1 0,-4-1-4 15,-3-3 2-15,0-2-1 0,-2 2 0 0,-1-6 1 16,-2-1 0-16,-2-3 0 0,2-8-1 0,-3 8-2 0,-2 4 0 16,0 1 0-16,-3-5 0 0,0-2 1 15,-3 2 0-15,2-5 0 0,4-11 1 0,-3 11-4 16,0 2 0-16,-2-1 0 0,2 7 2 0,1 2-1 0,-1 1 2 15,-2 5-1-15,-1-3 1 0,3 4-1 0,0 1 1 16,-2-1-1-16,-2 1 1 0,-1 1 0 0,0 8 1 16,0 3 0-16,1-3-1 0,0 6 0 0,3 4-1 15,1 1 1-15,0 0-1 0,3 0 1 0,2 3 0 0,3 5 1 16</inkml:trace>
  <inkml:trace contextRef="#ctx0" brushRef="#br2" timeOffset="-103845.7">4653 6088 1293 0,'0'0'0'16,"0"0"0"-16,-16-18 0 0,3 6 104 0,3 4 0 16,-2 0 0-16,-3-5 1 0,1 5-90 0,-2 0 2 0,-2 0 0 15,-2-4 0-15,-1 4 63 16,0 3 0-16,-3 0 1 0,-1-3 0 0,2 2-63 0,3 4 0 15,-1-4 0-15,-4-2 0 0,4 3 29 0,3 4 1 0,-2 1-1 16,-1-8 2-16,2 5-33 0,1 3 1 16,-3-3 0-16,4-4 0 0,-2 4-9 0,1 3 1 0,-4-3 0 15,-5-2 0-15,1 0-4 0,4 1 1 0,-3 1 0 16,-4 3 0-16,3 0 4 0,6-4 0 0,-1 3 1 16,0 1 0-16,0-2-4 0,1 1-1 0,2-3 1 0,2 8 1 15,4-8 0-15,-1 4 1 0,0 4 0 0,0-1 0 16,-3-3-4-16,4 1 1 0,-1 4-1 0,-5 1 2 15,-1 2-1-15,2 0 1 0,1 2-2 0,-2-5 2 16,1 6-3-16,4-2 1 0,-3 2-1 0,3-1 1 16,0 1 2-16,2 0 0 0,3 3 1 0,-1 0 0 0,4 4-3 15,0 2 0-15,-3 1 1 0,2 0-1 16,4 2 9-16,-1-2-1 0,1-1 1 0,-4 9 0 16,4-8-6-16,2-1 1 0,0 4-1 0,2 1 1 0,4 1 5 15,4 0 0-15,-2 3 1 0,0 1-1 16,0 2-6-16,1-1 1 0,3 3 0 0,-3 2 0 0,4-3 2 15,0-9 2-15,-5 3-2 0,4 5 1 0,1-4-5 16,3-4 1-16,2 1 0 0,-2 1 0 0,-4 2 1 16,4 4 0-16,-3 1 0 0,5 8 1 0,-6-6-5 15,-1-5 2-15,-1 2-1 0,3 1 0 0,-2-5 1 0,-1-7 1 16,5 4-1-16,3 2 0 0,0 2-2 0,-3-1 1 16,1 1-1-16,2 1 1 0,-1-2-1 0,4-1 2 15,3 3-1-15,-3 2 0 0,1-7-1 0,-1-1-1 16,0 1 1-16,2 1-1 0,0-6 1 0,-6-1-1 0,2 2 1 15,2-4 1-15,-3 2-3 0,-6-3 0 0,6 3 1 16,3-3 0-16,-2 3-1 0,2-2 2 0,1-1-1 16,2 0 1-16,3 0-3 0,0-7 2 0,3 2-1 15,4-1 0-15,-1 1 1 0,1-6-1 16,-6-2 0-16,1 2 1 0,-7-2-2 0,-1-3 1 0,5 0 0 16,-3 1 0-16,8 3-1 0,-3-4 0 0,1-5 1 15,-2 3 0-15,7-2-2 0,-2-4 1 0,1 0 1 16,1 0-1-16,-6-2-1 0,-5-1 1 0,-3-1 1 15,1-6-1-15,-5 5-1 0,1 1 1 0,-1-4-1 0,5-5 2 16,-3 2-2-16,-6 2 0 0,4-4 0 0,5 2 1 16,-2-1-1-16,0-1 0 0,-4-1 0 0,1 0 1 15,0 0-2-15,-1 1 0 0,-5-4 0 0,0-4 1 0,1 6-1 16,-3 2 0-16,0-3 0 0,-7-7 1 0,2 5-1 16,2 6 0-16,-5-4 0 0,3 2 0 0,-1-5 0 15,1 3 0-15,-6 2 0 0,1-2 0 0,2 4 0 16,-3 2 0-16,-2-2 0 0,-2-9 0 0,2 1 0 15,-6 4 0-15,-2-1 0 0,-5-9 0 0,6 7 0 0,-4 7 0 16,-2-6 0-16,1-2 0 16,-3 4 0-16,6 4 0 0,-2 1 0 0,-1 0 0 0,1 0-1 0,3-5 1 15,-3 2 0-15,0-5 0 0,2 1-1 16,-5 1 1-16,1-7 0 0,2-6 0 0,-1 10-2 0,-6 1 2 16,-4 2 0-16,-3-4 0 0,4 1-1 0,6 2 1 15,-1 3 0-15,-3 2 0 0,6-4 0 0,6 4 0 16,-6 2 0-16,-1 2 0 0,2 1 0 0,-1 3 0 0,5-3 0 15,0-3 0-15,1 10 0 0,1-2 0 16,-2 3 0-16,3-2 0 0,2 2 0 0,4 4 0 0,-4-1 0 16</inkml:trace>
  <inkml:trace contextRef="#ctx0" brushRef="#br2" timeOffset="-102125.39">6509 6206 791 0,'0'0'0'0,"0"0"0"16,0 0 0-16,-16-14 147 0,8 6 0 0,-1 0 0 15,-7-4 1-15,-2-4-137 0,3 3 1 0,-1-1 1 16,1 1-1-16,2 4 45 0,-1-4 1 0,-3 2-1 16,1-2 0-16,1 4-40 0,-1 1 1 0,4 0 0 0,-4-5 0 15,1 5 22-15,1 2 0 0,0 1 1 0,1-7-1 16,-3 4-24-16,-2 3 0 0,-2 0-1 0,-4-3 1 16,-2 5-6-16,1-2 1 0,-1-1 1 0,-2-3-1 15,4 1-4-15,5 5-1 0,-5-2 1 0,3-3 1 0,-1 3 1 16,2 5 0-16,3-3 0 0,-4-2 1 15,1 0-4-15,2 1 0 0,-3 1 0 0,1 3 1 0,-4-5 18 16,1 2 2-16,-5-2 0 0,-1 2 0 0,3-2-14 16,4 2 0-16,-5 0-1 0,0 6 2 0,6-5 13 15,2 1 0-15,2 1 0 0,-6 3 1 0,7 0-16 0,4 2 2 16,-4-2-2-16,-2-2 1 0,5 3 13 16,1-1 1-16,-4 2 0 0,-2-2 0 0,2 6-15 0,0-1 2 15,-4 0-2-15,-1 0 2 0,3 1 6 0,2 7 0 16,2-5 0-16,-2 2 2 0,3 4-12 0,5 2 1 0,0-1 0 15,0 1 0-15,7 1 4 0,1-1 1 16,-3 0-1-16,3 7 1 0,3-2-7 0,-2-7 0 0,3 2 0 16,-1 9 1-16,2-5 3 0,3-1 2 15,-1 0 0-15,0 2-1 0,4 1-6 0,-1 2 1 0,2 1 0 16,4-2 0-16,-5 5 3 0,2 3 1 0,-3-4-1 16,-2 5 2-16,1-10-7 0,2-1 1 0,-3-2 0 15,0 5 0-15,2-5 3 0,-2-3 2 0,1 2-2 16,4 1 1-16,-2 5-5 0,-1-4 1 0,1 3 0 15,5-1-1-15,-2 2 1 0,2-2 0 0,2-1 0 16,3 1 0-16,2-1-3 0,-2-6 1 0,5-3 0 0,-1 8-1 16,5-4 1-16,2-7-1 0,-1 4 1 15,-1 1 0-15,-1 2-3 0,-5-1 2 0,1-4-1 0,4 0 1 16,1 5-1-16,-6-1 1 0,6-1-1 0,4-3 0 16,-1 4 0-16,4 1-1 0,-2-2 1 0,6 1-1 0,-4-3-1 15,-7 1 2-15,-1-5-1 0,0 7 0 0,-4-2 0 16,1-4-1-16,7-4 0 0,1 5 1 0,2-2 0 15,-2-3-1-15,4 1 0 0,5 2 0 16,-3-1 0-16,-10-2 0 0,0-3-1 0,4 6 1 0,-2-3-1 16,-2-4 0-16,0 4 0 0,7 0 1 0,0-1-2 15,-2-1 1-15,5-1 0 0,3-2 0 0,-5 2-1 0,-6-1 0 16,-2-1 0-16,3-3 0 0,-2 0 0 0,-3 2 0 16,4 0 0-16,3-6 0 0,2 0 0 0,4 4 0 15,1-8 0-15,4 3 0 0,-11-1 0 0,-3-4 0 16,-2-1 0-16,-1 2 0 0,0-4-1 0,-2-1 1 15,2-2 0-15,1 3 0 0,2 4-1 0,-7-4 1 0,-1-1 0 16,-2-4 0-16,2-2-1 0,-6-1 1 16,-2 1 0-16,-3-4 0 0,-1 2-2 0,-4 3 2 0,-3 0 0 15,-5-3 0-15,-5-2-1 0,2 6 1 16,-6-5 0-16,1 2 0 0,-4 1-1 0,3 1 1 0,-10-2 0 16,0-1 0-16,3 1-1 0,-2 1 1 0,-6-4 0 15,0-5 0-15,2 1-1 0,1 4 1 0,-3-1 0 16,2-8 0-16,-2 4-1 0,3 4 1 0,-1 1 0 15,-2-5 0-15,2 3-1 0,-4 0 1 0,-7 1 0 16,-4 0 0-16,4-2 0 0,2-3 0 0,0-5 0 16,-4-2 0-16,6 7 0 0,3 2 0 0,-2-4 0 0,-1-1 0 15,3 1 0-15,1 10 0 0,-4-2 0 0,-4 4 0 16,-1-6 0-16,1 6 0 0,-4-2 0 0,-1 4 0 0,8-2 0 16,1 2 0-16,-5-1 0 0,4 2 0 0,-2 2 0 15,5 6 0-15,-6-4 0 0,-1 5 0 0,-2 0 0 16,2 5 0-16,1 2 0 0,-4-6 0 0,7 6 0 15,4 1 0-15,1 1 0 0</inkml:trace>
  <inkml:trace contextRef="#ctx0" brushRef="#br3" timeOffset="-51889.1">24871 8281 326 0,'16'-2'0'0,"17"-1"0"0</inkml:trace>
  <inkml:trace contextRef="#ctx0" brushRef="#br3" timeOffset="-50550.6">22788 7946 1168 0,'0'0'0'0,"0"0"0"16,0 0 0-16,0 0 68 0,0 0 2 16,0 0-2-16,-15-9 2 0,15 9-52 0,0-3 0 0,0 1 0 15,0 2 0-15,0-3 88 0,5 3 2 16,1 3-1-16,25-6 0 0,7 3-91 0,-1 3 1 0,-4-3-1 15,-1-5 0-15,-2 2 47 0,1 3 1 0,2-4 0 16,10 2 0-16,5 4-46 0,-2 2 0 0,5-4 0 16,-1 0 0-16,-7 2-14 0,-5 1 2 0,2 0 0 15,4 2-1-15,3 6-1 0,-3 2 0 0,2-4-1 16,4 2 2-16,-4-1 11 0,-11 4 0 0,-1 3 1 0,1 4 0 16,0 0-8-16,-5 2 1 0,2 0-1 0,1 3 1 15,-2-3 8-15,-4-1 1 0,-2 3 0 0,-1 0 0 16,-2 1-8-16,-2-2-1 0,-1 1 0 0,-5 2 1 0,-3 1 15 15,-3 1 1-15,0 1-1 0,-5 2 0 0,0-1-13 16,-3 2-1-16,-1 1 1 0,-1-4 0 0,-1-2 13 16,0-1 0-16,-7-3-1 0,-1 4 2 0,0 1-14 15,-2-4-1-15,-1-1 0 0,-5 1 2 0,1 4 5 16,1-1 1-16,-6 1 0 0,-2 6 1 0,1-5-11 16,0-5 1-16,-3-1 0 0,-3 3 0 0,1-3 6 15,2-4 0-15,-2-1 0 0,1 2 1 0,2-1-9 16,4 1 1-16,-4-5 0 0,1 0 0 0,2 1 2 15,6 2 1-15,3-2-1 0,-1-1 2 0,6 5-7 0,4-5 1 16,-2-2 0-16,7 0 0 0,7 4 2 0,-1-6 0 16,4-1 0-16,7 2 1 0,4 0-4 0,-2-5 0 15,3-1 0-15,6 1-1 0,-3-1 2 0,-3-1 0 16,2-1 0-16,3 6 0 0,0-2-3 0,-3-1 1 0,2 3 0 16,-1 4-1-16,1-4 1 0,-4-3-1 15,-1 6 1-15,0 0 1 0,-4 2-4 0,-2 0 2 0,-4-2-1 16,-3-1 1-16,-2 1-1 0,-8 3 1 0,-6 1-1 15,-4 5 1-15,-1 1-2 0,-3 2 0 0,-3 0 1 16,-3 3 0-16,1-4 1 0,0-4-1 0,-3-1 1 16,2 9-1-16,1-7 0 0,2-1-1 0,2 2 0 15,2 1 1-15,2 0-1 0,2-2 1 0,5 2 0 16,1 0 0-16,5 1-1 0,0-1 0 0,0-1 0 16,5 6 1-16,1-8-2 0,1-4 1 0,2 0 0 15,2 6 0-15,2-9-1 0,0-2 0 0,1 3 1 0,1 2-1 16,1-1 0-16,-1-2 0 0,1 2 1 15,2 3 0-15,1 2-1 0,0 1 0 0,2 0 1 0,-2 0-1 16,3 10 0-16,-1-1 0 0,-2 4 1 0,-1 0 0 0,-2-5-2 16,-4-1 1-16,1-1 1 0,3 9-1 0,-6-6 0 15,-1-1 0-15,1 4 1 0,3 0-1 0,-1 8-1 16,-2-8 1-16,-2 6 1 0,0 4-1 0,0-7-1 16,0-4 1-16,1 3 0 0,1 1 1 0,-2 1-2 15,-2-5 1-15,1 2-1 0,-1 6 1 0,0-3-1 16,-2-1 1-16,-4-1-1 0,-5 2 1 0,-3-6-1 15,-2-9 0-15,-4 1 0 0,0 1 0 0,-7-1 1 0,-2 2 0 16,-5 2-1-16,-6-7 1 0,-2 2-1 0,-4 1 0 16,-6 1 1-16,-2-2 0 0,3-1-1 0,7-2 0 15,-4-1 0-15,-1 2 0 0,4-7 0 0,2-4 1 0,-3-2-1 16,0-2 0-16,8-6 0 0,7-3 0 16,4-4 0-16</inkml:trace>
  <inkml:trace contextRef="#ctx0" brushRef="#br3" timeOffset="-48567.86">25996 8287 2048 0,'0'0'0'0,"16"-24"0"0,3 5 0 0,2-3 43 15,-2-2 1-15,-1-1 0 0,2-5 1 0,-1 3-30 16,-4-2 2-16,-3-4-1 0,4 1 1 0,-3 6 41 16,-2 3 0-16,-1 0 1 0,1 2-1 0,0 0-41 15,-3 2 1-15,0 5 0 0,0 2 0 0,-3 4 10 16,-3-3 1-16,1 3 0 0,-2 3 0 0,1 5-15 16,-2-3-1-16,0 1 1 0,1-1-1 0,3 3-6 0,-1 3 1 15,-3-3 0-15,0 5 0 0,1 3-4 16,3 3 2-16,-1 2-1 0,3 15 1 0,4 13-3 0,-2-3 2 15,0 2-2-15,1 1 2 0,2-3-3 0,-1-2 1 16,-2-4 1-16,-2 1-1 0,2-4-1 0,2-5 1 0,-2-2-1 16,0 0 0-16,1-2-1 0,1-1 1 0,-2 0 1 15,-2-3-1-15,1-3-1 0,-3 0 1 0,1 2-1 16</inkml:trace>
  <inkml:trace contextRef="#ctx0" brushRef="#br3" timeOffset="-48299.5">26104 8170 1934 0,'0'0'0'0,"0"0"0"0,0 0 0 0,18 0 54 15,-12 0 1-15,2 0 0 0,13 0 0 0,1 1-38 16,1-1 1-16,-1 0-1 0,0 0 1 0,2 0 52 16,-1 0 1-16,0 0 0 0,1 0 0 0,3-1-53 15,1-4 0-15,-3-3 0 0,2 3 0 0,2 2 4 0,-4-3 0 16,-1 1 1-16</inkml:trace>
  <inkml:trace contextRef="#ctx0" brushRef="#br3" timeOffset="-48049.77">26760 7777 1922 0,'0'0'0'0,"0"0"0"16,-7 29 0-16,6-7 33 0,1 1 2 0,0 3 0 15,-2 1 0-15,2 1-21 0,3 1 1 0,2 1 0 0,5 1 0 16,-2 0 50-16,-1-3 2 0,3 1-2 16,1 2 1-16,0-7-48 0,-1-7 0 0,-2-1 0 0,1 5 0 15,4-5 17-15,-2-4 0 0,-3-2 0 0,-1 1 1 16,-1 0-21-16,-1-3-1 0,-4-3 1 0</inkml:trace>
  <inkml:trace contextRef="#ctx0" brushRef="#br3" timeOffset="-47816.87">26646 7997 1960 0,'0'0'0'15,"0"0"0"-15,0 0 0 0,0 0 50 0,0 0 1 16,0 0-1-16,0 0 1 0,0 0-34 0,18-11 0 15,-15 11-1-15,5 0 2 0,11 0 49 0,2 2 0 16,0 1 0-16,12 0 1 0,1 2-50 0,-4 1 0 16,2 0-1-16,0-1 1 0,-4 1 15 0,-4 2 0 15,-1-3-1-15,2-2 2 0,-3 2-21 0,-4 0 2 0,-1 0-1 16</inkml:trace>
  <inkml:trace contextRef="#ctx0" brushRef="#br3" timeOffset="-47501.11">27182 8079 1796 0,'0'0'0'0,"0"0"0"16,0 0 0-16,-27 0 54 0,13 0 0 0,-1 2 0 16,1-2 0-16,-1 0-38 0,4 3 2 0,3 2-1 0,2 3 1 15,0 0 46-15,-1 0 0 0,1 0 0 0,1 1 1 16,0 5-47-16,1 1 0 0,2-3 0 0,2 3 0 16,0-1 20-16,-2-3 0 0,4 0 0 0,4 3 2 15,2-3-26-15,0-6 2 0,0 1 0 0,5 4-1 0,1-5-8 16,-1-2 1-16,-2-2-1 0,5 3 1 15,2-4-4-15,-2-2 2 0,-2-1-2 0,0 3 2 0,1-5 1 16,-4 2 0-16,-3-2 0 0,0 0 1 0,-2 2-4 16,-3-3 2-16,-1 1-1 0,-1-1 0 0,1-1 1 15,-2 3-1-15,-2-1 1 0,-1-1 1 0,2-4-4 0,-1 2 2 16,-1 3-1-16,1-2 1 0,-1-5 0 16,0 5 1-16,1 0-1 0,2 1 1 0,2 1-3 0,0-1 2 15,-2 4-2-15,1-3 2 0,2 2-2 0,1 2 2 16,-3-2-2-16,4-1 1 0,0 3-1 0,-2 1 0 15,0 1 0-15</inkml:trace>
  <inkml:trace contextRef="#ctx0" brushRef="#br3" timeOffset="-46917.13">27482 8043 1758 0,'0'0'0'0,"0"0"0"0,0 0 0 0,0 0 37 16,0 0 0-16,0 0 0 0,-7 29 1 15,2-1-23-15,-1-3 1 0,1-1-1 0,5-8 1 0,0-2 36 16,0-6-1-16,0 0 1 0,-1 5 1 0,-1-2-37 16,4-6 1-16,1-1 0 0,2 3 1 0,-2-6 16 15,-2 1 0-15,1-2 1 0,1 5 0 0,2-5-20 16,0 0-1-16,-2 0 1 0,5-5 1 0,2 2-11 0,-1-5 2 16,-3 0-2-16,7-5 2 0,3 0-2 15,-3-1-1-15,-4 0 1 0,-1 3-1 0,2 3 3 0,-2 3 0 16,-3 0-1-16,-2-2 1 0,0 3-2 0,-1 3-1 15,-1-1 1-15,2 4 0 0,1-1 3 0,-3 3 1 16,1-4 0-16,-2 4 0 0,0 4-3 0,0-5-1 0,0 2 1 16,1 5 1-16,3 2 9 0,-3 3 2 15,-1-8-1-15,2 6 1 0,3-3-9 0,-1-2 1 0,-2-5 0 16,3-2 0-16,1 1 12 0,-1-1-1 0,-2 3 0 16,5-3 1-16,3 1-11 0,0-2 0 0,-1-2 0 15,3 1 1-15,3-6 7 0,-4 3 1 0,-2 0 0 16,0 3 0-16,-4-4-10 0,-3 5 2 0,0-5-1 15,2 2 0-15,0 3 9 0,-2-3 0 0,-1 3 1 16,-1 3 0-16,1-3-11 0,-1 2 1 0,1-2 0 16,0 3 1-16,1 2 6 0,0-1 1 0,-1 0 0 15,1 0 0-15,2 3-9 0,-1 1 0 0,0-4 0 0,0 4 1 16,1 0 7-16,-2-6 0 0,-1 1 0 16,1 0 0-16,2 3-8 0,1-2 0 0,-1-1 0 0</inkml:trace>
  <inkml:trace contextRef="#ctx0" brushRef="#br3" timeOffset="-46700.06">28054 8092 2186 0,'0'0'0'0,"0"0"0"0,0 0 0 0,0 0 83 0,0 0 0 16,0 21 0-16,-2-5 1 0,1 6-67 15,-1-2 1-15,-3-1 0 0,-1-1 0 0,4-2 56 16,2-5 0-16,-1-2 0 0,-4 4 1 0,2-2-57 0,3-3 0 16,1-3 0-16,1 1 0 0,-1-1 18 0,3-4 1 15,-1 2 0-15</inkml:trace>
  <inkml:trace contextRef="#ctx0" brushRef="#br3" timeOffset="-46363.32">28054 7867 1808 0,'0'0'0'0,"0"0"0"16,0 0 0-16,0 0 58 0,0 0-1 0,0 0 0 15,0 0 0-15,0 0-40 0,0 0 1 0,0 0 0 0,19 13 0 16,-5-5 33-16,1 0 0 0,-3 0 1 0,9 0-1 16,1 1-34-16,-1 2 0 0,-3-6 0 0,2-2 1 15,0 2 3-15,-3 3 2 0,1-3-1 0,2 2 1 0,-2 1-12 16,-4 0 0-16,1-3 0 0,-1-3 2 15,-1 1-7-15,-2 2 2 0,-2 1 0 0,-2-3 0 0,-1 2-4 16,-3 0 2-16,-1-2 0 0,-1-2-1 0,-1 2-1 16,-1-1-1-16,-1 0 0 0,-3 2 1 0,-1 1-2 15,0-2 1-15,-1 2 0 0,-5 8 0 0,-6 3-3 16,-3-1 1-16,5 1 0 0,4 2 0 16,2-3-1-16,1-5 1 0,-1 3 0 0,2 6 1 0,3-7-4 15,4-2 2-15,1 1 0 0,1 5 0 0,1-5-1 16,1-2 1-16,5-1 0 0,6 2 0 0,1 1-4 0,-1-6 1 15,2-1-2-15,9 3 2 0,3-7-1 0,0 0 1 16,4 1 0-16</inkml:trace>
  <inkml:trace contextRef="#ctx0" brushRef="#br3" timeOffset="-45598.61">26804 9292 1709 0,'0'0'0'0,"-6"38"0"16,3 3 0-16,3-4 37 0,-2-4 1 0,-1 0-1 15,1 2 1-15,2-3-23 0,0-2 0 0,0 0 1 16,0 0 0-16,3-1 48 0,1-7 1 0,-3-2 0 16,1-1 0-16,-2-4-47 0,0-6 0 0,0-4 0 15,0-2 0-15,0-3 23 0,0 0 2 0,0 2-2 16,0-14 2-16,0-7-27 0,0-1-1 0,0-2 1 16,-2-19 1-16,2 1-11 0,2 7-1 0,1 3 1 15,0-4 1-15,0 0-4 0,1-1 1 0,-1-2 1 0,0-7-1 16,0 0 4-16,-1 3 1 0,1 1 0 0,2 0 0 15,1 9-3-15,0 2-1 0,-1 2 1 0,5 5 1 0,-1 3 2 16,-2 5 0-16,-1 1 0 0,4 5 0 0,-2 5-4 16,-4 0 2-16,3 3-1 0,1 3 0 0,1-1 2 15,-2-1 1-15,-4 1-1 0,3 3 1 0,4 1-3 16,-2 0-1-16,-2 1 1 0,4 5-1 0,-1 4 7 16,-1-3 0-16,0 3 0 0,-1-2 1 0,-1 2-7 15,-3 0 2-15,-1-1 0 0,-1 1 0 0,-2 2 4 16,-2-3 2-16,-1 1-1 0,1-1 1 0,-3 2-6 15,-4 0 0-15,-1-4-1 0,0 3 2 0,-5 0 3 0,0-4 0 16,2 1 0-16,1-3 1 0,5-3-7 0,2-3 2 16,-1-4 0-16</inkml:trace>
  <inkml:trace contextRef="#ctx0" brushRef="#br3" timeOffset="-45217.34">27405 9088 1847 0,'0'0'0'0,"0"0"0"0,0 0 0 16,-17-3 64-16,7 3 1 0,0 0 0 15,-9 3 0-15,-5-1-47 0,2 1 0 0,1 2 0 0,2 2 0 16,2 0 50-16,2-2 1 0,3 1-1 0,-3 2 0 15,3 3-50-15,2 0 0 0,2 2 0 0,3-1 0 16,2 3 18-16,3 0 0 0,2 1 0 0,1 3 0 0,3 2-21 16,2-1-1-16,0-4 1 0,2-2 0 0,2-2-7 15,3-5 1-15,2-3 0 0,2 0 0 16,4-2-3-16,-4-2-1 0,-2-2 1 0,3-6 1 0,-3 1-2 16,-4-3 2-16,-2-1-1 0,0-10 0 0,-3 6-1 15,-3 2-1-15,-2 0 1 0,-1-9-1 0,-1 8 1 0,-1 6-1 16,-1-5 1-16,2-6-1 0,-1 7 0 0,-3 2-1 15,0 2 0-15,1 0 1 0,-1 3-1 0,2 2 2 16,1 3-1-16,0-4 1 0,-4 0-2 0,1 3 0 16,2-1 1-16</inkml:trace>
  <inkml:trace contextRef="#ctx0" brushRef="#br3" timeOffset="-44812.05">27741 9064 1834 0,'0'0'0'0,"0"0"0"16,0 0 0-16,0 0 47 0,0 0 1 0,0 0-1 15,-22 2 1-15,11-1-31 0,0 1 0 0,0 1-1 16,-7 2 1-16,-1 1 46 0,1-1 0 0,1 1 0 16,1 4 1-16,6-5-46 0,4-4 0 0,0 2 0 15,-2 2 0-15,1-2 13 0,6-1 0 0,1-2 1 16,0 0-1-16,0 0-17 0,0 0 0 0,0 0 0 0,0 1 0 15,0 1-5-15,0 1 0 0,0-3 0 16,1 3 0-16,2 2-3 0,1-3 0 0,-1 1-1 0,3 6 2 0,5 6-3 16,1-3 2-16,-3-2 0 0,1 1-1 15,1-3-1-15,0 0 0 0,0 0-1 0,2 0 2 0,1-1-2 16,-1 3 2-16,-2-1-2 0,2 1 2 16,0 4-3-16,-5 2 1 0,0-5 1 0,0 7-1 0,-2-6 1 15,-3-2 1-15,-1-2-1 0,-1 3 2 0,1-3-3 16,-2-4 1-16,-3 1-1 0,0 3 2 0,1-3 0 0,0-2 1 15,-2 0-1-15,-12 2 1 0,-7 3-3 16,1 0 2-16,0-7-1 0,-1 6 1 0,4-7 0 0,5 0 1 16,3 0 0-16,0 3-1 0,3-3-1 15,4-3 0-15,3-2 1 0,2 2-1 0,3 0 1 0,-3 1-1 16,1 2 1-16</inkml:trace>
  <inkml:trace contextRef="#ctx0" brushRef="#br3" timeOffset="-44567.06">27920 9215 2035 0,'0'0'0'0,"0"0"0"0,0 0 0 16,-13 20 26-16,7-7 1 0,-1-4-1 15,3 10 1-15,-3 2-15 0,1-4 0 0,1-1 1 0,5 3 0 16,-1-3 39-16,-3-6-1 0,3 1 1 0,1 0 1 16,0-2-36-16,-2-4-1 0,1-3 1 0,2 4 1 15,2-1 10-15,1-4 1 0,-3-1 1 0</inkml:trace>
  <inkml:trace contextRef="#ctx0" brushRef="#br3" timeOffset="-44367.86">27920 8933 1758 0,'0'0'0'0,"0"-22"0"0,0 3 0 0,0 6 47 0,-2 4 0 16,-2 1 0-16,4 1 1 0,-2 3-33 16,-1 4 2-16,1 1 0 0,5-1 0 0,1 0 52 0,-3 0 2 15,-1 0-1-15,2 0 0 0,1 0-52 0,0 0 0 16,-1 0 0-16,7 3 0 0,7-1 16 0,3 1 1 15,4-1-1-15</inkml:trace>
  <inkml:trace contextRef="#ctx0" brushRef="#br3" timeOffset="-44117.74">28322 8843 1897 0,'0'0'0'0,"0"0"0"0,0 0 0 15,0 0 32-15,0 17-1 0,0-15 0 16,-4 47 2-16,-2 3-20 0,-2-5 2 0,2-5-2 0,1-9 2 16,0 3 34-16,0-2 1 0,1-1-1 0,2 3 1 15,0 4-34-15,-1-4 1 0,2-1 0 0,4 0 0 0,-2-15 26 16,1 1 0-16,1-5 0 0,2 6 1 16,-2-3-29-16,-1-5 2 0,1 1-1 0,2-1 1 0,-2-5-13 15,-2-4 1-15,3 0-1 0,0-2 1 0,0 2-2 16,-3-4 0-16,1-1 1 0,-1 0-1 0,1 0 5 15,0 0 0-15,1 0 0 0</inkml:trace>
  <inkml:trace contextRef="#ctx0" brushRef="#br3" timeOffset="-43900.56">28220 9132 1847 0,'0'0'0'15,"0"0"0"-15,-5-19 0 0,2 15 52 0,-1-3 2 0,1 6-1 16,5 1 1-16,-1 0-37 0,-1 0 1 0,0 0-2 16,0 1 2-16,0 1 36 0,0-2 0 0,2 0 0 15,6 5 1-15,3 1-38 0,2 0 1 0,1 2-1 16,9 0 1-16,-1 5 4 0,-3-2 0 0,0-5 1 16,0-3-1-16,-1 2-10 0,-1 3-1 0,1 0 0 15</inkml:trace>
  <inkml:trace contextRef="#ctx0" brushRef="#br3" timeOffset="-43716.81">28639 9196 1922 0,'0'0'0'0,"0"0"0"0,0 0 0 0,0 0 50 15,0 0 2-15,0 0 0 0,-2 31-1 16,-1-2-34-16,-2 1 0 0,-1-2 0 0,-1-5 1 0,4-3 48 15,0-2 1-15,-2-7-1 0,1 3 2 0,0-3-50 16,4-6 0-16,0 3 0 0,2 0 0 0,0 0 19 16,-1-5 0-16,1-2 0 0</inkml:trace>
  <inkml:trace contextRef="#ctx0" brushRef="#br3" timeOffset="-43284.23">28690 8988 1746 0,'0'0'0'0,"0"0"0"16,0 0 0-16,5-17 68 0,-4 15 1 0,-1 2-1 16,0 5 2-16,0-5-52 0,0 0-1 0,0 0 1 15,3 10 0-15,4 4 62 0,-1 0 0 0,0-1-1 16,6 6 2-16,2-2-63 0,-1-4 0 0,-4-2 0 16,2 5 0-16,2-2 12 0,-2-5 1 0,-1-1-1 15,1 2 1-15,2-2-17 0,-2 1 0 0,-3-1 0 16,1-1 0-16,-1 0-10 0,-3 3 0 0,-5-2 0 15,-3-3 0-15,1-2-2 0,1 0 2 0,-1 2-1 16,-6-1 1-16,-3 4-3 0,0 2 1 0,-2 1 0 16,-7 10 0-16,0 2-1 0,6-2 2 0,1-1-2 0,2-2 1 15,2 1-2-15,2-10 1 0,4 4 0 0,6 0 0 16,-1-5-1-16,-1-2 2 0,3-1-1 0,0 3 0 0,3-4-1 16,-2 0 0-16,-1-4 0 0,11 0 1 0,5 0-1 15,-1 0 0-15,-3-7 0 0,8 2 1 0,0 1-1 16,-3-1 0-16,-4-3 0 0,-1 0 0 0,-3-1 0 15,-3 1 0-15,-2-2 0 0,0 4 0 0,-4-2 0 16,-2 0 0-16,-4 2 0 0,1-9 0 0,-1 1 0 0,1 2 0 16,-1-1 0-16,-1-8 0 0,3 5 0 0,0 7 0 15,-3-4 0-15,1-1 0 0,2 3 0 0,0 5 0 16,-1 2 0-16,4-2 0 0,0 0 0 0,-1 4 0 16,-2-1 0-16,1 1 0 0,2 2 0 0,0 0 0 15,-1 0 0-15</inkml:trace>
  <inkml:trace contextRef="#ctx0" brushRef="#br3" timeOffset="-42850.8">29111 9221 2098 0,'0'0'0'0,"0"0"0"0,0 0 0 16,0 0 62-16,0 0 1 0,0 19-1 16,1-11 1-16,2 5-45 0,1-1 0 0,-4 1 0 0,1 6 0 15,2 2 53-15,-1-4-1 0,-2-3 1 0,1 0 1 16,4-2-54-16,0-8 0 0,-2 3 0 0,-1-1 0 0,1-1 20 16,0-4 1-16,-1 1 1 0,1 3-1 15,2-2-24-15,0 0 1 0,-2-3 0 0,2-3 0 0,1 1-10 16,0 1 2-16,-1-1 0 0,5-4 0 15,1-2-4-15,2-2 2 0,-2 1 0 0,3-2-1 0,2-2 1 16,-3 5 1-16,-4-3-1 0,2 3 1 0,-1 0-2 16,-4 2-1-16,1 1 1 0,-1 2 0 0,0 3 5 0,-1-3 1 15,0 3 0-15,0 3 0 0,0-3-4 0,-2 3-1 16,-2 2 1-16,3 3 1 0,0 4 3 0,1 1 1 16,-2 3 1-16,1 1-1 0,-4 1-5 0,-2-4 1 15,2-6 0-15,5 5-1 0,0-5 7 0,-4-4-1 16,-1 4 1-16,3-3-1 0,2 1-5 0,0-1 0 0,-4-3 0 15,1 2 1-15,1 3 5 0,0-6 2 16,-1-1 0-16,1 2 0 0,2-1-8 0,0 3 1 0,-2-4 0 16</inkml:trace>
  <inkml:trace contextRef="#ctx0" brushRef="#br3" timeOffset="-42446.4">29759 9215 2236 0,'0'0'0'0,"0"0"0"15,0 0 0-15,0 0 61 0,0 0-1 0,0 0 1 16,-19-19 1-16,13 14-46 0,1 2 2 0,2 3 0 0,-2 0 0 16,-3 0 55-16,0 1 1 0,2 1 0 0,-2 0 0 15,-2 1-56-15,2 0 0 0,2 0 0 0,-1 3 0 0,1 2 19 16,3 3 1-16,1-3-1 0,-1 0 2 15,1 5-25-15,1-4 2 0,-1 2 0 0,2 5-1 0,2-1-7 16,1-4 0-16,-1-2 0 0,-1 1 1 16,2-4-4-16,1-1 1 0,-1 1 0 0,2 5-1 0,1-1 1 15,-1-6 0-15,-2 1-1 0,3 3 2 0,2 3-4 16,0-6 2-16,-1-2-1 0,2 5 1 0,6-3-2 0,-1-1 0 16,-1 0 1-16,-2 5 0 0,-2-3-1 0,-1-1 0 15,0 0-1-15,0 1 1 0,-1-1 0 0,-4-3 0 16,-2-1 0-16,1 4 1 0,0 0-2 0,-2-5 0 0,-2 1 1 15,-1 6-1-15,-4-3 0 0,1 0 0 16,0 0 1-16,-7 1-1 0,-5 1-1 0,-1-1 1 0,2-3-1 16,-2 1 2-16,3 5-2 0,3-4 1 15,0 0-1-15,2-3 1 0,1-1-1 0,3 2 0 0,0 3 1 16</inkml:trace>
  <inkml:trace contextRef="#ctx0" brushRef="#br3" timeOffset="-35800.34">1009 11860 1271 0,'9'27'18'0,"11"35"-8"0,-3-3 0 0,-4-6 0 16,-4-2 0-16,7-7 60 0,-3-7-1 0,-5-4 1 0,3 3 1 16,2-5-53-16,0-5 0 0,0 1 0 15,4 2 0-15,7 1 29 0,-2 0 0 0,-1 2 0 0,0 4 0 16,3-3-30-16,-5-4 0 0,0-2 0 16,2 0-1-16,1-5-11 0,2-6 1 0,1 1-2 0,6-1 2 15,2 0-3-15,4-4 1 0,1 1 0 0,11 0 0 0,-7-4 9 16,-4 1-1-16,0-4 0 0,9-3 1 0,-6-1-5 15,0 3-1-15,9-1 1 0,9-2 0 16,-3 1 3-16,-4 2 2 0,-1-5-1 0,8-5 0 16,-1 7-5-16,1 1 1 0,9-3 0 0,5-3 0 0,-6 0 8 15,-6-1 1-15,9 0 0 0,15-3 1 0,-3 3-9 16,-10 0 1-16,3 0 0 0,5 0 0 0,7-2 4 16,-4 0-1-16,0 1 1 0,5 2-1 0,-2-3-5 15,0-1 0-15,6 2 0 0,4 2 1 0,-7-3 0 16,-1 1 0-16,12-1 0 0,1 3 0 0,-10-8-4 15,-4 1 1-15,15 2 0 0,2 0 0 0,-8-1 3 0,-4 1 0 0,13-3 0 16,-1-2 1-16,-7 0-4 0,-6 2 1 16,14-1-2-16,0-1 2 0,-12 0 0 0,-2 2 1 0,9-1-1 15,5-1 1-15,-14 5-3 0,-3 0 0 0,4 0 1 16,13 3 0-16,-17 5-1 0,-12 2 1 0,11-4-1 16,10 2 1-16,-10 7-3 0,-7-1 2 0,0-1-1 15,7-2 1-15,4 5 1 0,-9-2 0 0,-4 2 0 16,1 2 1-16,1-2-3 0,-8 1 1 0,8 4-1 15,-2 3 1-15,-7-8 0 0,-1-1 1 0,4 6-1 16,12 1 2-16,-11-4-4 0,-11-4 2 0,-1-1-1 16,4 6 1-16,3-3-1 0,-7-2 1 0,5 2-1 15,2 3 2-15,-11-4-3 0,-1-1 1 0,1 0-1 16,12 4 2-16,-1-7-2 0,-11-1 1 0,4 1 0 0,-5 3 0 16,5-1-1-16,-4-5 0 0,4 0 0 0,8 1 1 15,-9-2-1-15,-10-2 2 0,2-1-1 0,9 3 0 16,2-5 0-16,-4-1-1 0,1-4 1 0,1 5-1 15,-2-4 0-15,-7 1 2 0,7-1-1 0,9 2 1 0,-8-1-2 16,-3-2 1-16,0 0-1 0,3-4 0 0,-3 4 2 16,0 0-1-16,11-1 1 0,-3-4-1 0,-5 3 0 15,-9-1-1-15,4-2 0 0,9-3 2 0,1 5-2 0,-7 3 2 16,-1 0-2-16,3 0 2 0,-3 1-3 16,-1 2 1-16,1 3 0 0,12-3 1 0,0 2-1 0,-13 3 1 15,5-2-1-15,-1-1 1 0,5 3-1 0,-3 6 0 16,6-2-1-16,-3-1 2 0,-7 4-1 0,-1 0 0 15,6 1 1-15,12-2-1 0,-2 5-1 0,-10 2 1 16,2-1-1-16,0 1 1 0,5 2-1 0,-4 1 2 0,6 0-1 16,1 1 1-16,-8 0-2 0,0 0 0 0,6 1 0 15,13 4 1-15,-6-3 0 0,-13-9 0 0,3 3 1 16,14 4-1-16,-1-1-1 0,-6-5 2 16,-1 0-2-16,4 3 1 0,1-3-1 0,-1-2 1 0,9 0-1 15,-1 5 1-15,-5-3 0 0,-4 0-1 0,14-3 0 16,2 5 0-16,-5-4-1 0,-4-1 2 0,9-1-1 15,10 3 0-15,-12 2-1 0,-5-1 2 0,7 0-2 16,10-3 1-16,-7 1-1 0,-11 2 1 0,9 0 1 0,12-3-1 16,-12 1-1-16,-7 2 1 0,7 1-1 15,9-2 1-15,-8 1 0 0,-6 0-1 0,5-2 0 0,15 0 1 16,-10 5-1-16,-12-6 0 0,3-2 0 16,15-1 2-16,-8 3-2 0,-8 1 0 0,0-4 0 0,19 1 0 0,-10 3 0 15,-9 0 0-15,3-2 1 0,13-4-1 0,-5 3-1 16,-10-2 1-16,2-2 0 0,11-4 0 15,2 3-1-15,-11 1 1 0,-2-2 0 0,11-2 0 0,0 6 1 16,-9 1-1-16,-4-7 0 0,9-1 0 0,-1 6 0 16,-7-5 0-16,2-3 0 0,7 0 0 0,-1 4-1 15,-10 0 2-15,1 0-1 0,4-3 0 0,2 6-1 16,-8-2 1-16,2-2 0 0,4-6 0 0,-4 8-1 16,-2-1 1-16,5 0 0 0,-1-3 1 15,-6-1-2-15,-2 4 1 0,8-1 0 0,3-3 0 0,-9 2-1 0,-4 3 1 16,12-2-1-16,1-3 1 0,-9 0-1 0,-5 2 1 15,8 2-1-15,4 1 1 0,-9-5-1 0,-8-1 1 16,5 1-1-16,10 6 2 0,-9-6-2 0,-9-1 1 0,-2-1-1 16,10 6 1-16,-1-4-1 0,-9 0 1 15,2-5-1-15,1 4 1 0,-6 1-1 0,-3 0 0 0,7-3 0 16,2-2 1-16,-12 0-1 0,-7 2 0 0,2-4 0 16,3-1 1-16,-1 0-1 0,-7 0 0 0,0-3 0 15,1-5 1-15,-6 5-1 0,-8 3 0 0,1-1 0 16,4-4 2-16,-4 7-2 0,-3 3 0 0,4-3 0 15,0 3 1-15,-7-2-1 0,-5 4 0 0,-2-4 0 16,0 2 1-16,-2 0-1 0,-2 1 0 0,1-1 0 16,1 3 1-16,3 0-1 0,-3 0 0 0,0 4 0 15,4-4 1-15,1 1-1 0,-4 1 0 0,-1-2 0 0,1 2 1 16,-1 1-1-16,-7 0 0 0,-1 1 0 16</inkml:trace>
  <inkml:trace contextRef="#ctx0" brushRef="#br3" timeOffset="-34517.49">6952 13459 1105 0,'0'0'0'0,"0"0"0"0,0 0 0 0,0 0 63 16,0 0 0-16,0 0-1 0,0 0 1 0,-14 27-45 16,13-8 0-16,1 4 0 0,0 15 0 0,1 9 81 15,6 2 1-15,-3 7-2 0,4-1 2 0,-3-6-83 16,0-13 0-16,0 6 0 0,1-4 0 15,-4-2 53-15,1-4 2 0,0-4 0 0,2-2 0 0,0-1-54 16,-5-3 0-16,0-5 0 0,-4-9 0 0,8-3-15 0,-4-2 0 16,0-1 1-16,-5-7-1 0,0 4-1 0,5-1 1 15,-3 0-1-15,-5-31 1 0,-5-3 15 0,3 1 1 0,7 0-1 16,-1 3 1-16,5-1-9 0,2 0 0 16,-3 0 1-16,-4-5 0 0,4-4 7 0,-4 1 1 0,-5-3-1 15,-4-4 1-15,5 6-9 0,2 7 0 16,-1 3 0-16,-1-4 1 0,0 4 2 0,4 4 0 0,-3-2 1 15,1-2-1-15,6 8-5 0,0 8 0 0,0 2 0 16,-3 0 1-16,6 4 0 0,2 4 0 0,3 1 0 16,-4 2 1-16,4 1-5 0,0 2 2 0,-3 4-1 15,11 2 0-15,6 7 1 0,-1 4 1 0,-5 5 0 16,2 8 0-16,-3-3-4 0,0 0 2 0,1-2-1 16,0 9 1-16,-2-4 0 0,0-2 0 0,1 7 0 0,4 2 1 15,-2 2-3-15,-1 1 1 0,-1 2-1 16,1 0 1-16,0-9 2 0,-4-8 2 0,1 2 0 0,0 3 0 15,0-6-3-15,-4-5 0 0,2 0-1 16,-3 2 2-16,0 1 2 0,-3-5 1 0,-10-1-1 0,-1 3 1 16,-2 2-4-16,-2-1 0 0,-6 1 1 0,-1-4 0 15,-5 4-1-15,6-2 0 0,-5-5 0 0,0-1 1 0,4-7-3 16,4-4 1-16,-2-2-1 0,6-2 1 16,-4-3 0-16,5 0 2 0,0-1 0 0,3-5-1 0,2-2-1 15,2 2-1-15,2 0 1 0</inkml:trace>
  <inkml:trace contextRef="#ctx0" brushRef="#br3" timeOffset="-34131.42">7472 13963 2035 0,'0'0'0'0,"0"0"0"15,0 0 0-15,0 0 48 0,0 0 1 0,8-14-1 16,-6 9 1-16,4 2-32 0,-1 1 0 0,-5-1 0 16,5 0 0-16,-2 0 44 0,5 1 2 0,-3 2 0 15,7-5 0-15,4 1-46 0,-1-1 1 0,1 2 0 16,1-2 0-16,4-1 13 0,-1-4 2 0,-2 5-2 16,1 1 2-16,2-1-20 0,-7 0 2 0,2-6-1 15,-3 5 1-15,-5-1-9 0,0 1 2 0,-7 1-1 0,-1-3 1 16,-1-1-4-16,-2 3 2 0,-2 2-1 0,-8-4 0 15,-8 1 0-15,1 2-1 0,-1 2 1 0,-5 6-1 16,1 0-1-16,4 3 1 0,1 5-1 0,-4 5 1 16,6-2-2-16,2 1 1 0,2 2-1 0,1 2 2 0,5-1-2 15,0-3 0-15,3 1 0 0,2 5 1 0,3-1-1 16,0-2 0-16,0-2 0 0,3-4 2 0,2 1-3 16,3 0 1-16,0-2 0 0,5-2 1 0,0-2-1 0,1-3 1 15,5-1 0-15,2-6 0 0,6-1-1 16,2-4 0-16,2-2 1 0,3-3-1 0,4 2 0 0,-4 2 1 15,-1-4 0-15</inkml:trace>
  <inkml:trace contextRef="#ctx0" brushRef="#br3" timeOffset="-33864.44">8103 13269 2035 0,'0'0'0'0,"0"0"0"16,-24 4 0-16,12 5 54 0,2 7 0 0,-1 3 0 16,1 6 1-16,-1 5-38 0,2 0 1 0,-4 4-2 15,0 2 2-15,5-4 40 0,0-4 0 0,3 1 0 16,1 6 1-16,0 1-43 0,4-1 2 0,0-2 0 16,2 0 0-16,6 1 20 0,-2-6 1 0,-1-1-1 15,3-3 0-15,0-4-23 0,-2-2 0 0,2 1 1 0,4 0 0 16,-3-3-11-16,-1-5 2 0,-5-2-1 0,4 1 0 15,-1-1-1-15,-6-1-1 0,5-2 1 16</inkml:trace>
  <inkml:trace contextRef="#ctx0" brushRef="#br3" timeOffset="-33627.98">7810 13661 2072 0,'0'0'0'0,"0"0"0"0,0 0 0 0,0 0 45 0,-16-7 1 16,16 9-1-16,2-1 1 0,1-1-30 15,0 0 1-15,-3 0-1 0,8 4 1 0,2 2 54 16,-2-3 0-16,1 2-1 0,10 0 1 0,2 4-53 16,1 1 0-16,2-3 0 0,-3-5 0 0,0 3 17 0,1 1 1 15,2-1-1-15,-2-4 1 0,2 3-21 16,2 0 0-16,-1 3-1 0,1-1 2 0,-1 2-8 0,-6 1 0 15,-1 1-1-15</inkml:trace>
  <inkml:trace contextRef="#ctx0" brushRef="#br3" timeOffset="-33451.41">8288 13756 2009 0,'0'0'0'0,"0"0"0"15,0 1 0-15,0 1 50 0,0-1 0 0,0 1 1 16,0 3-1-16,-3 3-33 0,1 1 0 0,2 1 0 0,0 12 1 15,-3 1 52-15,2 1 2 0,-3-3-1 0,4-2 1 16,-3-5-54-16,2-3 0 0,1-5 0 0,1 6 0 16,2-5 14-16,-3-2 2 0,4-3-1 0,0 1 1 15,1-1-19-15,-5-2-1 0,3 0 1 0</inkml:trace>
  <inkml:trace contextRef="#ctx0" brushRef="#br3" timeOffset="-33267.71">8331 13504 2023 0,'0'0'0'16,"0"0"0"-16,0 0 0 0,0 0 48 0,0 0 0 15,0 0 1-15,-9 19-1 0,9-14-31 16,0-2-1-16,0 0 1 0,0 3 0 0,0-1 45 0,3 0 0 16,-2-2-1-16,4-2 1 0,2 3-45 0,1 0 1 15,-4 3 0-15,4-4 0 0,2 5 9 0,1 1 1 0,-1-4 0 16</inkml:trace>
  <inkml:trace contextRef="#ctx0" brushRef="#br3" timeOffset="-32948.11">8471 13737 2009 0,'0'0'0'0,"0"0"0"16,0 0 0-16,-3 26 43 0,3-10 0 0,0 0-1 15,0 3 2-15,0-1-28 0,0-6-1 0,0 2 1 16,0 2 1-16,0-6 41 0,3-5 2 0,-1-1-1 0,1 4 1 15,0-1-43-15,2-6 1 0,-3-1 0 16,4 2-1-16,-1-1 18 0,0 1 1 0,-2-1-1 0,2-1 1 16,3-1-22-16,0-2 1 0,0 0 0 15,6-4 0-15,5-2-8 0,-1-4 0 0,-6-1 0 0,4 0 0 16,-3 2-2-16,-5 3-1 0,-2 1 1 0,6-6 0 16,-8 3 1-16,0 4 1 0,0 6-2 0,-1-1 2 0,-3 1-2 15,2 1-1-15,1 0 1 0,2 1-1 0,-5 1 10 16,3-1 0-16,-3 1 1 0,5 7-1 0,-3 6-6 15,-1-1 1-15,1-3 0 0,-2 6 0 0,0-1 8 16,0-6 0-16,3-2 0 0,2 0 1 0,-2-2-9 16,-3-4 1-16,5-2 0 0,0 4 0 0,2 1 11 0,1-2 1 15,-3-3-1-15</inkml:trace>
  <inkml:trace contextRef="#ctx0" brushRef="#br3" timeOffset="-32616.58">8891 13800 2098 0,'0'0'0'0,"0"0"0"16,0 0 0-16,0 0 74 0,12-18 1 0,-8 15 0 15,0-1 1-15,0-3-58 0,2 2 0 0,0 2-1 16,-1-5 1-16,3 0 41 0,0 4 0 0,-6-1 0 16,4-1 0-16,4 1-42 0,-6 0 1 0,1 4 0 15,1-4 0-15,-1 0 10 0,-3 2 1 0,-1 0 0 16,4-2 0-16,3-3-15 0,-3 2-1 0,-3 1 1 15,1-1-1-15,-3-2-5 0,0 1 1 0,0 4 0 16,-5-2 0-16,-3 2-3 0,3-1-1 0,-3 2 1 0,-9 0 1 16,-2 2-4-16,1 4 1 0,2 0 1 15,-1 1-1-15,4 5-1 0,2 2 0 0,1 2 0 0,-1 5 1 16,5 2-2-16,-2 0 0 0,-4 4 1 0,6-3 0 16,6-3-1-16,0-3 0 0,0-2 1 0,2 4-1 0,6-4-1 15,0-5 1-15,0-1-1 0,1 2 2 16,7-2-2-16,0-4 0 0,-2 0 0 0,10-1 1 0,2-2 0 15,-4-1 1-15,2 0-1 0</inkml:trace>
  <inkml:trace contextRef="#ctx0" brushRef="#br3" timeOffset="-32200.75">9216 13756 2148 0,'0'0'0'16,"0"0"0"-16,0 0 0 0,-21 3 54 0,8 1 0 0,1 3 0 15,-1 1 0-15,2 0-37 0,1 1 1 16,-1 2-1-16,1 5 1 0,2-6 48 0,4-3 0 0,-3 1 0 16,6 5 1-16,1-2-49 0,0-6 0 15,0 0 0-15,0-2 0 0,1-2 27 0,2 3 0 0,1-1 0 16,0 1 0-16,4 0-29 0,-3-3 0 0,0-1 0 16,6 2 1-16,2-2-13 0,-4-2 2 0,3 1 0 15,0-4-1-15,1 0-1 0,0-3 0 0,-4-1-1 16,4-6 2-16,3-2 3 0,-6 0 0 0,-2-6 0 15,0 0-1-15,-4 1-1 0,0 1 0 0,-1-1-1 16,-2-5 1-16,3 3-1 0,-3 4 2 0,-1-1 0 0,-1-1 0 16,1 1-3-16,0 2 1 0,0-3-1 15,0-2 2-15,0 2-2 0,0-3 2 0,0-4-2 0,0-6 2 16,0 4-3-16,0 4 2 0,-5 2-2 0,5 2 2 16,0 8-2-16,0 5 0 0,-3 5 1 0,-1 4 0 15,3-1-2-15,1 2 2 0,0 0-2 0,0 13 1 16,0 7 0-16,0 3-1 0,-3 0 0 0,1 23 2 0,2-3-3 15,0-5 1-15,0-2 0 0,0-1 0 0,5-5 0 0,4 2 0 16,2 0-1-16,4-2 1 0,4-3-1 16,-2-2 0-16,-1 0 1 0,7 1 0 0,-3-6-1 0,0-4 0 15,0-2 0-15</inkml:trace>
  <inkml:trace contextRef="#ctx0" brushRef="#br3" timeOffset="-31699.84">10229 13762 2072 0,'0'0'0'0,"0"0"0"0,0 0 0 15,-20-11 68-15,2 6-1 0,-2 0 0 0,-6 1 2 0,2 2-51 16,7 2 0-16,-1 2 0 16,2 2-1-16,-1 4 74 0,4 0 1 0,0 0 0 0,-1 2 0 15,4 1-75-15,5 0 1 0,1-2-1 0,0-1 1 16,4 0 31-16,0-3 1 0,0 1-1 0,4 4 0 15,0 1-32-15,4-3 0 0,-1-4 0 0,4 3 0 0,5-3-10 16,-3 0-1-16,-4-1 1 0,9 0 0 0,6-3-3 16,-4-2 1-16,-2-1-1 0,1 0 2 0,0-2 3 15,0-1 1-15,-4 0-1 0,0-2 1 0,-2 0-4 16,-5 1 0-16,0-4 0 0,0-4 1 0,-5 0 1 0,2 4-1 16,-5 2 1-16,5-1 1 0,-5 4-3 15,0 3-1-15,0 0 1 0,0-1 0 0,0 3 2 0,0-1-1 16,0 1 1-16,-5 5 0 0,5 4-2 0,0 0-1 0,0 0 1 15,-6 19 0-15,-1 3 0 0,1-5 1 0,0-1 0 16,2 0 1-16,1-2-4 0,3-8 2 16,3 2-2-16,-3-2 2 0,4-2 1 0,2-3 0 0,0-3 0 15</inkml:trace>
  <inkml:trace contextRef="#ctx0" brushRef="#br3" timeOffset="-31363.73">10604 13635 2009 0,'0'0'0'0,"0"0"0"15,-21-11 0-15,5 8 64 0,-3 3 0 0,0-2 0 0,0 1 1 16,5 1-47-16,-2 3 0 0,0 2 0 0,-2 1 0 16,6 2 57-16,4 1 1 0,-2 1-1 0,4-2 1 15,1-5-58-15,0 3 0 0,2 1 0 0,6 1 0 16,-1 1 19-16,1-1 0 0,0-2 0 0,-1 4 1 0,4-1-23 15,4 2 0-15,-2-3 1 0,9 5 0 0,2-2-8 16,-1-1 1-16,-4-2 0 0,5 1 0 0,-3-3-4 16,2-1 1-16,2 3-1 0,-2 0 2 0,-1-3-1 0,-1-2 1 15,-4-2-2-15,2 7 2 0,-3-1-3 16,-1-3 1-16,-2 3-1 0,-4 1 1 0,1-2-1 0,-2-1 2 16,-6 1 0-16,3 4-1 0,-1-4-2 0,-4 0 2 15,-2-3-2-15,-2 5 2 0,-7 5-1 0,0 0 2 16,-2-7-2-16,-4 2 2 0,1 1-3 15,1 1 1-15,1-1-1 0,-2-4 2 0,6 2-2 0,3-3 1 16,4-1 1-16</inkml:trace>
  <inkml:trace contextRef="#ctx0" brushRef="#br3" timeOffset="-30716.7">11527 13800 1960 0,'0'0'0'0,"0"0"0"16,0 0 0-16,0 0 58 0,0 0 2 15,-14-8-2-15,-4 5 2 0,-6 3-44 0,-5 3 2 0,7-1 0 16,-2 1 0-16,7 1 43 0,4 3 0 0,0-1-1 16,0 4 1-16,5-1-44 0,0-3 1 0,4 1-1 15,1 5 1-15,3 1 8 0,0-3 0 0,0-2 0 16,4 4 1-16,4-1-15 0,2-3 0 0,-2-3 1 15,8 1 0-15,4-1-4 0,1-2 1 0,0-4-1 16,0-1 1-16,-1-3-4 0,-2-1 1 0,-2-2-2 16,-2 2 2-16,1-4-2 0,-4-1 0 0,0 0 1 0,-3 3-1 15,0-1-1-15,-7-1 0 0,3 1 0 16,-4-1 0-16,0 1 0 0,0 4-1 0,0 2 0 0,0 0 1 0,0-1-2 16,-4 3 0-16,4-1 0 0,0 4 2 15,-1-1 1-15,1-1 1 0,-3 0 0 0,-1 8 0 16,0 3-1-16,-1 0-1 0,0 1 1 0,0 8-1 0,2 1 3 15,3-2 1-15,0-2 0 0,0-3 0 16,-3 1-4-16,3-4 2 0,3-2-1 0,5-4 1 0,0 0 2 16,-3-1 0-16,0-2-1 0</inkml:trace>
  <inkml:trace contextRef="#ctx0" brushRef="#br3" timeOffset="-27835">12450 13189 1871 0,'0'0'0'16,"-5"-16"0"-16,-3 6 0 0,-3 1 107 0,1 3 1 16,-6 1-1-16,-1 5 1 0,-1 1-92 0,2 1 1 15,-4 4-2-15,-1 2 2 0,0 6 80 16,4 5-1-16,-4 7 1 0,-3 2-1 0,6 9-79 0,1 1 0 16,4 4 0-16,-1 4 1 0,3-3 25 0,3-3 2 15,5 1 0-15,-2-2 0 0,2 6-29 0,6-1 1 16,5 2-2-16,0 0 2 0,1-8-7 0,-1-8 0 15,2-1 1-15,6-4 0 0,-4-5-5 0,0-4 1 0,-3 0 0 16,4-3 1-16,-5-4-3 0,-3-4 2 0,3-2-1 16,-5-1 0-16,-2-2-1 0,-1 0-1 0,0 1 1 15</inkml:trace>
  <inkml:trace contextRef="#ctx0" brushRef="#br3" timeOffset="-27614.97">11994 13585 2161 0,'0'0'0'0,"0"0"0"0,0 0 0 0,0 0 63 15,0 0 0-15,9-16-1 0,-2 16 1 16,1-3-45-16,1 1 0 0,-4 2 0 0,11 0 0 16,10 2 57-16,-1 1 0 0,1 0 1 0,7-2 0 15,4 4-58-15,-4 2 0 0,-4-3 0 0,0-4 0 0,-2 2 17 16,-3 1 0-16,1 0 1 0,4-3 0 0,-7 2-21 15,-1 1-1-15,0 0 1 0</inkml:trace>
  <inkml:trace contextRef="#ctx0" brushRef="#br3" timeOffset="-27300.33">12526 13881 1985 0,'0'0'0'0,"0"0"0"16,0 0 0-16,0 0 54 0,0 0 1 0,0 0-2 16,-1-21 2-16,1 12-38 0,0-1 1 0,0 5-1 15,0-15 1-15,0-9 45 0,0-1 0 0,4 2-1 16,-2-1 1-16,4 9-45 0,2 1 0 0,-1-2 0 0,-1-1 0 15,2 4 20-15,0 7 2 0,2-3-1 0,-2 5 0 16,-4 2-23-16,1 2 0 0,0 1-1 0,1 4 1 16,-1 0-10-16,-2 0 0 0,2 0 1 15,3 3 0-15,5-2-3 0,0 1 1 0,-1 1-1 0,11 7 2 0,1 1 1 16,-7 3-1-16,1 0 1 0</inkml:trace>
  <inkml:trace contextRef="#ctx0" brushRef="#br3" timeOffset="-26947.19">12800 13744 2072 0,'0'0'0'0,"0"0"0"0,-20 0 0 0,12 0 62 0,3 0 0 16,-1 2-1-16,1-2 1 0,0 2-45 0,-3 2 1 16,3 3 0-16,0 2 0 0,-1 1 61 0,5-1 1 15,-4 1 0-15,2 1-1 0,3 3-61 0,0-6 0 16,0-3 0-16,3-1 0 0,2 3 24 0,-5-2 0 0,4-2 1 15,4 3 0-15,0-1-28 0,-1-2 1 16,-1 0 0-16,7-3 1 0,3 0-11 0,-2 0 2 0,2-3 0 16,0-5 0-16,3-1-4 0,0-3 2 15,-6 3 0-15,3 1-1 0,-3-5 2 0,-4 1 1 0,2-1 0 16,-1-1 0-16,-2 1-4 0,0 4 2 0,-7 1-1 16,6 0 1-16,-2 3 2 0,-5 3 0 0,0 1 0 15,0 1 0-15,0 0-2 0,0 0 0 0,0 0-1 16,-4 11 1-16,0 8 2 0,-1 3 0 0,0-1 0 0,2 4-1 15,-2-6-2-15,5-3 0 0,-5-2 1 0,2 0 0 16,3-4 3-16,2-4 0 0,1-1 0 0,2 1 1 16,1-1-5-16,-1-2 2 0,0-3-1 15,3 3 0-15,4-1 2 0,1 1 0 0,-3-3 0 0</inkml:trace>
  <inkml:trace contextRef="#ctx0" brushRef="#br3" timeOffset="-26730.41">13188 13699 1960 0,'0'0'0'0,"0"0"0"0,0 0 0 0,-15-19 70 0,7 19 0 16,4 1 1-16,-4 1 0 0,3 1-53 15,-1 0 0-15,4 3 0 0,-6 5-1 0,-2 10 46 0,-1 3 1 16,2 0 0-16,1 4 0 0,0-4-46 16,5-8 0-16,1 1 0 0,2 4 0 0,5-7 21 15,-2-3 2-15,6 0-1 0,-1 0 0 0,2-3-24 16,-2-5 0-16,3-4 0 0,8 2-1 0,4-2-8 0,-1-6 0 15,0-1 0-15,2 0 0 16,2-3-2-16,-2-1 0 0,3-3 0 0</inkml:trace>
  <inkml:trace contextRef="#ctx0" brushRef="#br3" timeOffset="-26514.27">13642 13189 1909 0,'0'0'0'0,"0"0"0"16,0 0 0-16,0 0 62 0,-13 16 1 0,13-12-1 16,-13 31 1-16,-2 11-47 0,2 0 2 0,2 0 0 15,-1 0 0-15,3-10 68 0,3-3-1 0,-2 2 0 0,0 2 2 16,3-2-71-16,0-2 2 0,3 2 0 16,4-2 0-16,0 2 32 0,1-2 0 0,-3-8 1 0,8 1-1 15,-3-9-33-15,-1-1 0 0,4-2 0 0,2 2 1 0,-2-3-13 16,-2-5 2-16,1-4-1 0</inkml:trace>
  <inkml:trace contextRef="#ctx0" brushRef="#br3" timeOffset="-26279.25">13302 13472 2060 0,'0'0'0'15,"0"0"0"-15,0 0 0 0,0 0 49 0,0 0 2 0,0 0-2 16,0 0 2-16,0 0-35 0,0 0 1 0,0 0 0 16,0 0 0-16,20 19 68 0,-4-8 0 0,1-1 1 15,12 4 0-15,-1 0-69 0,-2-9 1 16,-1 0 0-16,1 1 0 0,-2 2 27 0,0-2 0 0,-3-3 0 16,4-1-1-16,-4 1-28 0,-4 0 1 15,4 1-1-15</inkml:trace>
  <inkml:trace contextRef="#ctx0" brushRef="#br3" timeOffset="-26100.19">13801 13705 2110 0,'0'0'0'0,"0"0"0"0,-4 24 0 0,-1-2 54 16,2 0 1-16,-2 0 0 0,-3 0 0 15,3-4-38-15,-3-6 1 0,3 3-1 0,-3 2 1 16,0-4 48-16,8-4 0 0,0 1 0 0,0-1 1 0,-3-1-49 15,3-8-1-15,3 0 1 0,1 0 0 0,-3 0 17 16,2 0 1-16,-1 0-1 0</inkml:trace>
  <inkml:trace contextRef="#ctx0" brushRef="#br3" timeOffset="-25668.31">13878 13307 1897 0,'0'0'0'16,"0"0"0"-16,0 0 0 0,0 0 58 0,0 0 1 0,0 0-1 15,-11 21 2-15,12-4-44 0,2 2 2 0,2-3 0 16,3 8 0-16,0-5 44 0,2-5 0 16,-1 1 0-16,3 2 0 0,-3-1-45 0,4-4 1 15,3 3 0-15,0-1 0 0,0-3 16 0,-2-5 1 0,2 2-1 16,1 2 1-16,-1 2-20 0,-3 0-1 16,0-5 1-16,0-2-1 0,-2 2-6 0,-3 0 0 0,0 1 0 15,-2-3 1-15,-3 0-3 0,-3 0-1 0,-3-2 1 16,2 2-1-16,-4 1 0 0,2 0 1 0,-5-1-2 15,-4 4 2-15,-2 4-3 0,1 1 0 0,-3 1 1 16,0 0 0-16,4 4-2 0,2-4 2 0,2 1-1 16,0-1 1-16,3 1-2 0,2-3 0 0,3-5 0 0,3 1 2 15,-3-1-2-15,4-1 0 0,0-6 0 0,3 4 2 16,-1 0-3-16,-1-2 1 0,0-3 0 16,3 0 1-16,3 0-2 0,2 0 1 0,-7 0 0 0,7-3 0 15,3-2 0-15,0-1 0 0,-7-1-1 0,-1 1 1 16,0-4-1-16,-3 4 0 0,-2 1 1 0,-1-1 0 15,-2-2-1-15,0 0 0 0,0 2 0 0,-5-8 0 16,3-5 0-16,-3 1 1 0,2 4-1 0,-5-8 0 0,7 4 0 16,1 4 0-16,-2-3 0 0,1-4 0 0,-3 4 2 15,4 2-1-15,0 1 0 0,4 1 0 0,-4 2-1 16,1 3 2-16,2 4-2 0,2 2 1 0,0-1 2 0,-2 0 2 16,0 3 0-16</inkml:trace>
  <inkml:trace contextRef="#ctx0" brushRef="#br3" timeOffset="-25316.48">14348 13604 2048 0,'0'0'0'15,"0"0"0"-15,0 0 0 0,0 0 34 0,0 20 1 0,-2-12 0 16,1 0 1-16,-2 3-22 0,1 0 1 16,-1-1 0-16,-2 2 0 0,0 4 26 0,1 0 0 0,0-2 1 15,4-3-1-15,0-1-25 0,-4-1 0 0,2 1-1 16,4-1 2-16,2-1 27 0,-4-1 0 0,2-4-1 15,1-2 2-15,2 2-29 0,0 1 1 0,-2-4-1 16,2-2 0-16,1-1-8 0,0 0 1 0,1 0 0 0,2-9 0 16,7-5-3-16,-3 0-1 0,-5 2 1 15,0-2 1-15,0 3-2 0,2 3 2 0,-2 0 0 0,-2-1 0 16,2 5-3-16,-2 2 1 0,1 2-1 16,-1-1 1-16,-1 3 13 0,-4-1-1 0,1 2 1 0,0 2 2 0,-2-1-10 15,0 1 0-15,0 0 0 16,0 1 0-16,3 0 18 0,-2 0 0 0,1 2 0 0,0 9 0 15,1 10-14-15,1 0-1 0,-4-5 1 0,4-2-1 16,0-1 13-16,1-2 1 0,-2-1 0 0,-1 3 0 16,1-2-15-16,-3-5 1 0,3 1 0 0,7-1 0 0,-2-2 6 15,-3-4 0-15,3-2 0 0</inkml:trace>
  <inkml:trace contextRef="#ctx0" brushRef="#br3" timeOffset="-24766.67">15207 13648 2211 0,'0'0'0'0,"0"0"0"0,0 0 0 16,-5-19 68-16,1 14 0 0,-4 0 1 0,-2-4-1 16,-1 3-50-16,-2 2 0 0,-4 1 0 15,-7-3 0-15,0 4 41 0,1 2 2 0,3 0-2 0,2 0 2 16,1 3-44-16,6 4 1 0,-2-1 0 0,3 0 0 0,4 4 18 15,3 1 0-15,1 3-1 0,4 1 1 16,1 7-21-16,2 1 0 0,1 0-1 0,2-4 2 16,3-4-7-16,0-2 1 0,0-2-1 0,4 2 1 0,2-7-4 15,2-3 0-15,2 1 1 0,0-1 0 0,-4-2-3 16,1-2 1-16,-2-4-1 0,0-1 2 0,-7 2-3 16,-1 1 1-16,0-3-1 0,-6-5 1 0,1 0 2 0,0 3 1 15,-3 0-2-15,0-8 2 0,0 2-2 16,-3 0-1-16,2 3 1 0,-3-1-1 0,0 3 2 0,0 3-1 15,0 1 1-15,-3-5 0 0,1 1-3 0,1 1 1 16,2 2 1-16,-3-1-1 0,1 3 2 0,3 0 1 16,-3 3-1-16,2-6 1 0,-2 4-2 0,1 3-1 15,2 0 1-15,0-1-1 0,2-2 1 0,0 1-1 0,0 2 1 16,4 0-1-16,0 0-1 0,1 0 1 16,0 0-1-16,8-3 1 0,6 0-2 0,2 1 1 0,1 0 1 15</inkml:trace>
  <inkml:trace contextRef="#ctx0" brushRef="#br3" timeOffset="-24528.24">15671 13119 2224 0,'0'0'0'0,"0"0"0"0,-13 5 0 0,5-2 41 16,3 2 1-16,-4 6-1 0,-2 9 2 0,-5 10-27 15,3 7-1-15,4-2 1 0,1 9 1 0,-4 0 43 16,4-1 1-16,2-2 0 0,1 2 0 0,2-5-44 16,3-6 1-16,0 1 0 0,2-1 0 0,4-1 18 15,4-2 1-15,1-2-1 0,3 0 1 0,-1-2-22 16,-2-6 0-16,3-3 0 0,2-4 1 0,-3-2-9 16,-5-4 2-16,2-1-1 0,-4 1 1 0,2-4-3 15,-6-2-1-15,1 0 1 0</inkml:trace>
  <inkml:trace contextRef="#ctx0" brushRef="#br3" timeOffset="-24332.78">15324 13402 2311 0,'0'0'0'16,"0"0"0"-16,0 0 0 0,0 0 77 0,22 4 0 0,-14-4 0 15,32 9 1-15,7-1-60 0,-2-3 0 0,-5-2 0 16,0 2 0-16,-7-4 57 0,1-1 1 0,-1 2 0 16,5 6 1-16,4-5-59 0,-5-1 0 0,7-1 0 15</inkml:trace>
  <inkml:trace contextRef="#ctx0" brushRef="#br3" timeOffset="-23964.1">16632 13227 2211 0,'0'0'0'0,"0"0"0"16,-3 17 0-16,0 16 62 0,1 5 1 15,-3 2 0-15,2 3 0 0,0-5-47 0,1-5 2 0,-2 3 0 16,2 1 0-16,4-2 55 0,-1-2 1 0,-1 0-1 15,3 4 1-15,2-3-56 0,-2-4 0 0,2-1 0 16,3-4 0-16,-2-6 21 0,1-4 2 0,-1-4-1 16,7 3 1-16,-5-3-26 0,-2-5 1 0,-1 1 0 15</inkml:trace>
  <inkml:trace contextRef="#ctx0" brushRef="#br3" timeOffset="-23746.27">16436 13623 2135 0,'0'0'0'0,"0"0"0"0,3-26 0 0,-1 15 58 15,1 3 2-15,3 2-2 0,1 0 2 0,-1 1-43 16,1 2 0-16,-4-2 1 0,6-3 0 16,6-2 53-16,-1 1 0 0,-1 1-1 0,7 3 1 0,1 1-53 15,0 0 0-15,-4 3 0 0,4 4 0 0,0 2 18 16,-4-2 1-16,1 3 0 0,-1 2 0 0,3-2-22 15,-4-1 0-15,1-3 0 0</inkml:trace>
  <inkml:trace contextRef="#ctx0" brushRef="#br3" timeOffset="-23377.18">16906 13276 2135 0,'0'0'0'0,"0"0"0"16,0 0 0-16,0 0 58 0,0 0 2 0,0 0-2 16,-6 46 2-16,-1-8-43 0,1-5 0 0,3-3 1 15,0 2 0-15,1-7 62 0,2-3 1 0,-5 2 0 16,5 1-1-16,0 2-62 0,0-1 0 0,0-1 0 16,5-3 0-16,0 3 15 0,0 1 0 0,3-4 1 15,1-6 0-15,-2-2-20 0,-1-1 1 0,4-2 0 0,2-3-1 16,-1-2-4-16,-1-3 0 0,0-4 0 0,1-1 1 15,1-1-5-15,0-2 1 0,-3 0 0 0,9-4 0 16,-1-2-3-16,1-4 2 0,-2-2-1 0,0 0 1 0,0 2-3 16,-4 4 2-16,0-1-2 0,-1-3 2 15,-3 6-1-15,-4 4 1 0,1 2-1 0,-2-2 0 16,-1 0 0-16,-2 4-1 0,0-1 1 0,0 2-1 16,0 0 1-16,0 0 2 0,0 0-1 0,-2 3 0 0,-1 1-1 15,2-1 0-15,1 0-1 0,0 11 2 0,-7 7 5 16,2-1 0-16,2-1 0 0,6 0 1 0,2-3-4 0,2-5 0 15,-1-3 0-15</inkml:trace>
  <inkml:trace contextRef="#ctx0" brushRef="#br3" timeOffset="-23033.75">17348 13699 2173 0,'0'0'0'0,"0"0"0"15,-7-21 0-15,1 5 100 0,1 5 1 0,4 2-1 16,1-3 1-16,0 6-84 0,0 3 0 0,1 1-1 15,4 1 1-15,-5-4 83 0,0 3 1 16,0 1-1-16,2-1 1 0,2 2-84 0,3 0 0 0,-7 0 0 16,8 0-1-16,4 2 25 0,1-1-1 0,-3 3 1 15,3-1 0-15,1-2-25 0,0 3-1 0,-3-3 1 16,-1-1 1-16,-2 0-6 0,0 2 0 0,-3-2 1 16,3-2-1-16,-2-1-4 0,0 1 0 0,-1 1 0 15,0-2 1-15,-2-2-2 0,-1 0-1 0,-1 2 1 0,1-2 0 16,-2-3-3-16,-2-1 1 0,1 2 1 0,-4 4-1 15,-1-1-1-15,-1-1 0 0,1 2 0 16,-5 3 1-16,-8 0-2 0,1 1 0 0,0 1 0 0,-4 3 2 0,6 6-3 16,3 1 0-16,1 1 0 0,4 3 0 15,0-2 0-15,3 2 1 0,5-2-1 0,2 0 0 0,2 2-1 16,3-3 1-16,1-2 0 0,4-2 0 16,3-2-1-16,4-2 1 0,-2-2-1 0,12-3 1 0,0 1-1 15,1 2 0-15,-1-6 0 0</inkml:trace>
  <inkml:trace contextRef="#ctx0" brushRef="#br3" timeOffset="-22414.95">18312 13250 2086 0,'0'0'0'0,"0"0"0"15,0 0 0-15,-14 34 56 0,9-11 0 0,-3 6 0 16,0 6 1-16,3 0-40 0,-1-5 1 0,1 1-1 16,0 6 1-16,2-1 47 0,3-7 1 0,0-2 0 15,-2 4 1-15,2-1-50 0,4-3 1 0,0-1 0 16,-2-1 0-16,3 0 17 0,1-4 1 0,1-2-1 16,2-2 1-16,1-6-22 0,-2-3 1 0,4-1-1 15</inkml:trace>
  <inkml:trace contextRef="#ctx0" brushRef="#br3" timeOffset="-22048.08">18599 13604 1972 0,'0'0'0'0,"0"0"0"0,0 0 0 16,-22-23 59-16,14 20 0 0,0 2 1 0,0-1-1 0,1 0-42 15,3 2 1-15,2 2 0 0,-4-2 0 0,-1 2 55 16,-1 1 1-16,-1 0-1 0,-1 3 1 15,1 2-56-15,-1 2 0 0,4-2 0 0,4 3 0 0,-3 3 30 16,4-3 0-16,1-3 0 0,1 0 2 0,4 0-33 16,-3-2-1-16,1-3 1 0,5 0 0 0,1 2-12 0,2 0 0 15,-3-2 1-15,7-4-1 0,2-3-1 16,-1 1 0-16,-1-2 0 0,2-1 0 0,-4 1 5 0,0 2 0 16,-5-2 0-16,1-4 1 0,-1 3-4 15,0 2 1-15,-5 1-2 0,2-1 2 0,-2-1 3 0,-1 2 1 16,-1 3-1-16,1 0 1 0,0 0-4 0,-2 0 0 0,0 0 0 15,0 1 1-15,0 1 2 0,0-1 1 0,0-1-1 16,0 8 1-16,-2 8-4 0,0 2 0 0,1-1-1 16,1 5 2-16,1-3 5 0,3-6-1 0,-1-4 0 15,0 1 1-15,-1-2-6 0,-1-4 1 0,2-2 0 16,2-2 0-16,2 0 3 0,-3 0 2 0,0 0-2 16</inkml:trace>
  <inkml:trace contextRef="#ctx0" brushRef="#br3" timeOffset="-21798.09">19001 13163 2236 0,'0'0'0'0,"0"0"0"0,0 0 0 0,0 0 63 15,0 0 1-15,-16 5 0 0,12 5 0 0,-2 1-46 16,1 1 0-16,4 3 0 0,-9 24 0 0,-1 7 59 15,0-3 2-15,3-2-2 0,0 2 2 0,0-7-61 16,3-4-1-16,-4 0 1 0,1-2 0 0,1 1 23 0,2-1-1 16,2 0 1-16,3-1-1 0,0-2-24 0,-1-5-1 15,1 0 1-15,3-3 1 0,2-3-10 16,-1-5 1-16,4-5-1 0,-1 1 1 0,-1-2-3 0,-1-4 0 16,3-2 1-16</inkml:trace>
  <inkml:trace contextRef="#ctx0" brushRef="#br3" timeOffset="-21531.29">19190 13138 2123 0,'0'0'0'0,"0"0"0"15,0 0 0-15,-24 25 60 0,10-6 2 0,0 2-1 16,-1 3 0-16,4 4-44 0,2 5 1 0,-1 7 0 15,0 3 0-15,3-7 63 0,-5-4 0 0,4 0-1 16,2 4 1-16,-2-3-63 0,3-9 0 0,4 1 0 0,1-1 0 16,1 1 25-16,1 1-1 0,-2-1 1 0,3-4 1 0,2-1-29 15,-2 1 1-15,2-2 0 0,-5-2 1 16,3-1-11-16,2-3 2 0,-5-2 0 0,0 1 0 0,0-5-4 16,0-2 2-16,-3-1 0 0,-1 1-1 0,0-2 2 15,2-3 1-15,-3-1 0 0</inkml:trace>
  <inkml:trace contextRef="#ctx0" brushRef="#br3" timeOffset="-21329.85">18828 13421 2123 0,'0'0'0'16,"0"0"0"-16,0 0 0 0,0 0 58 0,0 0 0 15,18-7 1-15,-13 8-1 0,3 2-41 0,-2 0 1 16,0 1 0-16,7 5 0 0,5 1 51 0,1-1 2 15,2 1-1-15,-5 2 0 0,1-2-52 0,1-4 0 0,1 0 0 16,3 6 0-16,-1-3 6 0,0-3 0 16,-4-1 1-16,7 6 0 0,1-6-14 0,-4 0 1 0,-5-2 1 15</inkml:trace>
  <inkml:trace contextRef="#ctx0" brushRef="#br3" timeOffset="-21131.14">19318 13591 2048 0,'0'0'0'0,"0"0"0"16,0 0 0-16,0 0 51 0,0 0 1 0,0 0-1 15,-11 20 2-15,4-2-36 0,4 1 0 0,-3 0 0 0,-1 3 1 0,3 0 53 16,0-4 2-16,4-6 0 0,0-1 0 16,0-1-55-16,-3-4 0 0,3-1 0 0,3-2 0 0,-1-1 20 15,0-2 1-15,2 0 0 0,1-5 0 16,3-3-25-16,-2 0 2 0,1 2 0 0</inkml:trace>
  <inkml:trace contextRef="#ctx0" brushRef="#br3" timeOffset="-20963.55">19413 13220 2110 0,'0'0'0'0,"0"0"0"0,0 0 0 0,0 0 58 0,-16-3-1 15,10 8 0-15,1 0 1 0,5-1-41 16,2 1 1-16,-1 2 0 0,1 0 0 0,1 6 45 0,2 0 1 15,1-2 0-15,7 9 0 0,5-1-46 16,-2-1 0-16,-2-2 0 0,0-2 0 0,1-1 12 0,1-2 1 0,-2-2 1 16</inkml:trace>
  <inkml:trace contextRef="#ctx0" brushRef="#br3" timeOffset="-20816.52">19586 13512 1733 0,'0'0'0'0,"-4"0"0"16,-10 11 0-16,-2 0 49 0,2-2-1 0,-1 7 0 15,3 0 1-15,4-2-32 0,3-1 0 0,5-4 0 16,-3 3 0-16,1-1 52 0,2-3 1 0,5-4-1 16,1 1 2-16,2 1-53 0,0-1 0 0,3-3 0 0,2-4 0 15,5 2 10-15,-1 0 0 0,-2 0 0 0</inkml:trace>
  <inkml:trace contextRef="#ctx0" brushRef="#br3" timeOffset="-20481.13">19790 13642 1859 0,'0'0'0'0,"0"0"0"0,0 0 0 0,0 0 36 0,0 0 1 15,0 0-1-15,0 0 1 16,3-16-23-16,0 14 2 0,0 1-1 0,-3-3 0 0,3 3 70 0,2-2-1 16,0 1 0-16,3-4 1 0,5-1-68 0,-1 3 1 15,0-1 0-15,-1-5 0 0,1 2 32 0,0 4 1 16,-4-4-1-16,1 1 1 0,2 1-34 0,2 1 0 0,-7 2-1 15,4-8 2-15,-2 0-13 0,-2 0 0 16,-1 3 1-16,-3 2 0 0,-2-1-3 0,-2 3 2 0,0-1-2 16,-1 0 1-16,-1 2 7 0,-1 1 0 15,-5-1 0-15,-6 2 0 0,0 1-4 0,-1-4 0 0,1 8-1 16,-6 0 2-16,4 1 7 0,4 0 1 0,1 4-1 16,-3 7 1-16,6-3-7 0,-1-2 0 0,5 3 0 15,3-1 0-15,-2 0 5 0,5-4 1 0,0 2 0 16,5 3-1-16,-4 4-5 0,2-4 0 0,5 0 0 15,5-4 0-15,8 2 5 0,0 0-1 0,1-5 1 16,7-5 0-16,-1 4-6 0,-4-2 1 0,6-1-1 16</inkml:trace>
  <inkml:trace contextRef="#ctx0" brushRef="#br3" timeOffset="-19771.73">20504 13466 1985 0,'0'0'0'0,"0"0"0"0,9 17 0 15,-6 2 75-15,-1 2 0 0,0 1 0 16,1 3 0-16,-3 4-57 0,1 2 0 0,1 6 0 0,0 4 0 16,-1 0 66-16,1-3 1 0,-2-3-1 0,1 0 0 0,2-3-67 15,-3-6 1-15,4 3 0 0,0-2 0 0,0-5 21 16,-3-3 0-16,2-2 0 0,2-4 1 0,-2 0-25 15,-1-7 1-15,-2 0 0 0,0-4 0 0,0-2-7 16,0 0 1-16,0 0-1 0,0-8 1 0,0-3-5 16,0-2 2-16,2-1 0 0,4-21-1 0,-3-4 1 15,2 2 0-15,-2 1 0 0,7 3-1 0,-1-2-1 0,-1-3-1 16,-3-3 1-16,0-4 1 0,1 7-2 0,1 2 2 16,-1 1-1-16,2 3 1 0,-2 4-3 0,2 1 2 15,-1 2-2-15,2 6 2 0,4 1-2 0,0 2 0 16,-1 1 1-16,3 5 0 0,-1 2-2 0,-3 2 2 15,4 1-2-15,-4 0 1 0,-2 5 2 0,-2 3 0 16,-3 2 1-16,1 5 0 0,-2 2-3 0,-3-1 2 16,-1 1-2-16,-2 5 1 0,-2 4 2 0,-1-4 1 15,-4 0-2-15,-1 9 2 0,-2-9-2 0,0-3-1 0,2 4 1 16,-5 2-1-16,3 1 2 0,4-4 0 16,-1-1 0-16,2-3 1 0,0 0-3 0,2-2 1 0,3-5-1 15,3-4 1-15,0-2 1 0,-2 0 1 0,4 0 0 16</inkml:trace>
  <inkml:trace contextRef="#ctx0" brushRef="#br3" timeOffset="-19098.12">21069 13428 2086 0,'0'0'0'0,"0"0"0"0,0 0 0 0,0 0 52 16,-15-5 2-16,8 2 0 0,-2 4 0 16,-4-1-37-16,2 0 1 0,3 2-1 0,0 3 1 15,-3 1 46-15,3-3 1 0,0 4 0 0,1 5 0 0,1-1-47 16,-2-1 0-16,3-1 0 0,2 7 0 0,1-2 14 16,1-2 2-16,-1-3-2 0,4-1 2 0,4-2-20 15,-3-1 0-15,0-2 1 0,4 0-1 0,2 1-6 0,3-1 1 16,-6-3-1-16,4-3 1 0,2 1-3 15,1 0-1-15,0 1 1 0,9-7 0 0,2-5-1 0,-5-4 1 16,-3 3-2-16,0 2 2 0,0 0-3 16,-3-1 2-16,-4 4-2 0,2-4 1 0,-6 5-1 0,0 0 0 15,-2 2 0-15,-1 1 1 0,-1 3-2 0,-1 1 0 16,-1 1 0-16,1 5 2 0,0-2-1 0,-2-2 1 16,2 1-1-16,-6 9 0 0,-1 3 0 0,1-1-1 15,0-4 0-15,-2 7 1 0,5-1 6 0,3-4 0 0,0-3 0 16,0 1 1-16,3-3-4 0,1-1 1 0,1-3-2 15,2-1 2-15,2 1 7 0,1-1 0 0,-2 1 1 16,4 1-1-16,4-3-6 0,0-1 1 0,-3-1 0 16,3 4 0-16,-2-2 6 0,-2 0 0 0,0 0 0 15,-4 3 1-15,0 2-7 0,-1-2 0 0,-4-3 0 16,-2 1 0-16,3 1-1 0,-1 1 0 0,-2 0 1 16,1-1 0-16,0-1-3 0,-2 3 0 0,0-3-1 0,0 2 2 15,0-1-2-15,0 1 0 0,0 0 1 0,0 2-1 16,-2 1-1-16,0-1 0 0,1-3 0 0,1 1 0 0,0 0-4 15,-3 2 0-15,1-2 0 0,0-3 0 0,2 0 0 16,0 1 0-16,-1 1 0 0,-2-4 0 0,1-2-6 16,-3-3 2-16,4 3-2 0,-1-11 2 0,-3-2-1 15,2-2 2-15,1 0-1 0,4 2 0 0,0-2-9 0,-1 1-1 16,1-1 1-16,1-1-1 0,0-3 5 16,2 3 1-16,-2 1-1 0,7-2 2 0,-5 2-3 15,-1 5 1-15,4-5-2 0,3-2 2 0,-1 7 3 16,-2 8 0-16,2 3-1 0,1-2 2 0,-5 3-2 0,0 4 1 15,-1 1 0-15,3-1 0 0,3 2 2 0,1 3-1 16,-4-3 1-16,4 11-1 0,7 2 3 0,-6-1 1 16,-2-2 0-16</inkml:trace>
  <inkml:trace contextRef="#ctx0" brushRef="#br3" timeOffset="-18531.37">21699 13415 2135 0,'0'0'0'0,"0"0"0"16,0 0 0-16,0 0 67 0,0 0 2 0,0 0-2 15,0 0 2-15,-18 10-51 0,6-4 0 0,1 0-1 16,-7 10 1-16,1 0 34 0,4-3 1 0,5-2 0 16,-2 3-1-16,5-3-35 0,2-3 0 0,2-2 0 0,2 2 1 15,4-3 22-15,-2-2 1 0,0-1-1 16,4-1 1-16,1 1-25 0,1-1 0 0,-1 1 0 0,2-2 0 15,3-3-7-15,-1-2 0 0,0-1 0 16,0 4 1-16,1-6-4 0,-5 0 1 0,0 0-2 0,2 4 2 0,1-6-1 16,-7 2-1-16,1 0 1 0,2 4 0 15,-1-3-3-15,-3 1 1 0,-1 1 1 0,-1 4-1 0,-1-4 5 16,0 3 0-16,0 1 0 0,0-1 0 16,0 1-3-16,-1 1 0 0,-1 0-1 0,1 0 2 0,1 0 3 0,0 0 1 15,0 0-1-15,-2 3 2 0,-1 0-6 0,1 2 1 16,2-5 0-16,-3 4 1 0,1 3-2 0,-1-3 1 15,2 0 0-15,1 0 0 0,1 1-3 16,2 0 0-16,-3-2 1 0,0-1 1 0,0-1-2 0,0 1 1 16,0-1-1-16,0 1 1 0,0-2-2 0,0 0 0 0,0 0 1 15,0 0-1-15,0 0-1 0,0 0 2 0,0 0-1 16,0-2 0-16,4-2 0 0,-1-1-1 0,-2 2 0 16,3-2 1-16,0-3-3 0,1 0 2 15,-3 0-2-15,-2 2 1 0,0 0-1 0,0-1 0 0,0 4 0 16,0-5 1-16,0 2-1 0,0 3 0 0,0-1 0 15,0 1 0-15,-2 0 0 0,2 2 0 0,-3-3 0 16,3 4 0-16,0 4 0 0,0-4 0 0,0 0 0 16,-2 4 0-16,-1 4 0 0,0 2 0 0,1-1 0 15,4 12 0-15,0 4-1 0,-2-4 1 0,0-1 0 16,3-5 0-16,0-1-1 0,0-2 1 0,2 4 0 0,3-3 0 16,-3 3 0-16,1-7 0 0,4-2 0 0,-2-3 0 15,3 4 0-15,-2-6 0 0,-1-2 0 0</inkml:trace>
  <inkml:trace contextRef="#ctx0" brushRef="#br3" timeOffset="-17497.78">22031 13326 2135 0,'0'0'0'0,"0"0"0"16,0 0 0-16,0 0 80 0,0 0 1 0,0 19-1 16,0 5 1-16,0 3-63 0,0-2 0 0,-2-4 0 15,0 0 0-15,2-4 85 0,-1-3 2 0,-1-1-2 16,-1 3 1-16,1-2-88 0,2-6 1 0,2 0 0 16,3 0-1-16,-2 0 30 0,-1-2 1 0,1-3-1 15,3 0 2-15,4 1-33 0,-6-3 2 0,3-1 0 0,2-3 0 16,1-3-8-16,1-1 0 0,-3 6 0 15,6-10 0-15,4-5-4 0,-4-3 1 0,-1 1 0 0,0 6 0 16,-7-3 2-16,1 1 1 0,-3 3 0 16,3 3 0-16,-3 2-3 0,1 1-1 0,-3 0 1 0,-1 4 1 0,1-1 1 15,0 2 0-15,-2 0 1 0,0 0 0 16,0 0-3-16,0 0 0 0,0 0-1 0,0 3 2 0,0 2 1 16,0-3 0-16,0-1 0 0,0 7-1 0,0 5-1 15,0 0 0-15,0-4-1 0,1 2 1 0,4 0 5 0,0-4 1 16,-2-4 0-16,-3-2 0 0,3 2-5 0,2-1 1 15,0-2-1-15,3-2 1 0,4 1 2 0,-2-1 1 16,0 1-1-16,6-6 1 0,4-2-4 0,-2 1-1 16,-4 0 1-16,-1 5 0 0,-4 1 2 15,-1 1 1-15,0-1-1 0,0 4 1 0,-3-1-4 0,-2 1 0 16,2-1 0-16,-5 3 1 0,2-1 0 0,-1 0 1 16,-1 0 0-16,-1 3 0 0,-1 1-3 0,2-2 0 0,-5-2 1 15,4 3-1-15,1 2 2 0,0-2 1 16,-2-1 0-16,2 0 0 0,0 0-4 0,0-1 2 0,0 1-1 15,0-2 1-15,3-1 2 0,2-2 1 0,-5 0 0 16,8 5 0-16,5 1-4 0,-4-1 1 0,3-2 0 16,2 0 0-16,2 3 0 0,-3-3 0 0,-5-1-1 15,0-4 1-15,-2-1-3 0,-1 3 2 0,-1 0-1 16,1 0 1-16,-3 0-2 0,-1-3 0 0,1 0 1 16,1-3 0-16,2-1-2 0,-5 6 2 0,3-2-1 15,2-1 1-15,0 0-3 0,-2-1 1 0,-1 2 0 16,1-5 0-16,1-3 0 0,4-2 0 0,-3 2-1 0,5 0 1 15,-1-2-3-15,1 2 1 0,0 5-1 0,-3 4 1 16,1 1-1-16,0 1 1 0,-4-4-1 0,2 8 1 0,2-4-33 16,0 0 1-16,0 0-1 0,-2 3 2 15,5-2 16-15,1-1 0 0,-4 0 1 0,1 4 0 0,2-4-37 16,-1 0-1-16,-5 0 0 0,-1-2 2 16,1-1 32-16,2 0 1 0,-4 3 0 0,0-5 1 0,-1 2-13 15,-1 1 1-15,-1-1 0 0,-1-2 0 0,-3-1 15 16,1 1-1-16,2 5 1 0,-9-6-1 0,-1-2 0 0,-2 2-1 15,4 2 1-15,-1 4 0 0,-1 4 5 16,1-4 0-16,5 4 0 0,-1 6 1 0,0-1 1 0,1-1-1 16,2 0 0-16,1 10 1 0,-4-1 2 0,3-3-1 15,3-3 0-15,1 5 2 0,1-3 3 0,-1-7 0 16,4-1-1-16,2 0 2 0,-1-2-1 0,-1-2 0 0,1 1 0 16,5 0 1-16,2 1 0 0,-2 0 0 15,0-2 0-15,7-1 0 0,4 0 0 0,-1 0 0 0,-4-1 0 16,4-2 0-16,-2-4 3 0,-3-1 2 15,-2 1-2-15</inkml:trace>
  <inkml:trace contextRef="#ctx0" brushRef="#br3" timeOffset="-17231.19">23145 12891 2287 0,'0'0'0'0,"0"0"0"0,-5 32 0 16,0 3 57-16,-1-2 0 0,-1 2 0 15,1-1 2-15,0-2-43 0,1-2 2 0,2 3 0 0,-2 2 0 16,0 2 50-16,2-4 0 0,1 3-1 0,-1 1 2 16,0-6-51-16,0-4 0 0,0-1 0 0,-1 1 0 0,3-7 15 15,1-2 2-15,0-3 0 0,-2 4 0 0,2-4-21 16,0-6 1-16,0-2-1 0,0 0 1 0,0 0-7 15,0-6 0-15,0-1 0 0,0 2 1 0,0-2-4 0,0 0 1 16,0 0-1-16</inkml:trace>
  <inkml:trace contextRef="#ctx0" brushRef="#br3" timeOffset="-17016.61">22832 13182 2211 0,'0'0'0'0,"0"0"0"16,19-22 0-16,-6 14 60 0,0 0-1 0,0 4 1 16,1 4-1-16,2 1-42 0,-3 2 1 0,-2 1 0 15,6 2 0-15,-1 2 60 0,2 1 2 16,-4 1 0-16,1-1 0 0,0 6-63 0,1 0 1 0,-1 0 0 16,-2-7 0-16,-1 3 20 0,1 3 1 0,0 0-1 15,0-3 0-15,-1 3-23 0,-1-1 0 0,1 0 1 0</inkml:trace>
  <inkml:trace contextRef="#ctx0" brushRef="#br3" timeOffset="-16481">23283 13295 2135 0,'0'0'0'0,"0"0"0"0,7-8 0 0,1-3 56 16,1 1 0-16,1-1 0 0,-2 0 0 0,0 2-39 15,-2 4 1-15,0-3-1 0,2-2 1 0,2 3 58 16,-2 0 1-16,-2 2-1 15,1-1 1-15,-1 0-59 0,-3 3 0 0,0 1 0 0,-3-3 0 0,2 1 24 0,0 0-1 16,-2 3 1-16,0 1 0 0,0 0-26 16,0 0 0-16,0 0 0 0,-7 1 0 0,-5 3-9 0,-3-1 0 15,1 1 0-15,-13 11 0 0,3 5-2 16,6-2 1-16,4-2-2 0,8-4 2 0,-2 6 0 0,3-1 2 16,2 0-1-16,3-1 1 0,3 2-4 0,2-2 2 15,3-2 0-15,4 0-1 0,0-4 1 0,-1-3-1 16,1-2 1-16,3 3 1 0,-1-3-4 0,-1-4 2 0,1-1-1 15,5 0 1-15,-1-1 5 0,-2-4 1 0,1-1-1 16,2 4 1-16,-1-3-4 0,-4 1 0 0,2 1-1 16,0 1 2-16,-3 2 3 0,-5 2 1 0,0-4-1 15,0 0 0-15,0 1-4 0,-3 1 1 0,-2 0-2 16,-2 0 2-16,1 0 4 0,0 0-1 0,-1 0 0 16,-1 1 0-16,2 1-4 0,3-2 1 0,-5 0-1 15,0 3 0-15,0-1 0 0,0-1 0 0,0 2 0 16,1 5 0-16,2 2-2 0,-1-2 1 0,-2-2-2 0,0 2 2 15,0 0-3-15,-2 0 1 0,1-2 1 0,-1-1-1 16,2 0 0-16,-1-1-1 0,1 0 1 0,-5-3-1 16,2-1-3-16,-1 0 0 0,1 0 0 0,2 0 0 15,1-1 0-15,0-3 0 0,-4 3 0 0,3-4 0 0,2-3-2 16,1-1-1-16,-2-1 1 0,5-14 1 16,4-6-1-16,3 0 1 0,0 2-2 0,1-1 2 0,1 6-2 15,1 0 1-15,-3 1-2 0,6-3 2 0,-2 6 0 16,-3 5 0-16,-1 3-1 0,1 4 1 0,-2-1-1 15,-1 0 1-15,-5 4-2 0,1 4 2 0,0 1 0 16,-1 1-1-16,-2-1 1 0</inkml:trace>
  <inkml:trace contextRef="#ctx0" brushRef="#br3" timeOffset="-16147.96">23986 13170 2211 0,'0'0'0'0,"0"0"0"16,-17 0 0-16,1 3 65 0,-3 2 1 0,1-1-1 16,-1 1 1-16,3 3-48 0,3 0 0 0,2-2 0 15,2 1 0-15,1 2 59 0,1 1 0 0,2-2 1 16,4-4 0-16,1 3-60 0,1-1 0 0,1 0 0 16,0 2 0-16,1 0 11 0,2 0 2 0,1-2-2 15,0-1 1-15,2 1-16 0,2 1-1 0,-1-2 1 16,4-1 0-16,3 4-5 0,-3 0 0 0,-4-3 0 15,4 0 0-15,2 1-3 0,-3 0 0 0,-2 1 0 16,1 4 1-16,2 0-2 0,-4-2 2 0,-2-2-1 0,-3 2 1 16,0-1-3-16,-4-2 1 0,-2 1-1 0,-1 2 0 15,1-2 0-15,1-4 0 0,1 0 1 0,-10 5-1 16,1 0 0-16,1-2-1 0,-2-3 0 0,-6 5 1 0,-1 0 0 16,-1-2 1-16,1-2-1 0,-1 2 1 15,2-3-2-15,2-1 0 0,-1-2 1 0</inkml:trace>
  <inkml:trace contextRef="#ctx0" brushRef="#br3" timeOffset="-501.38">1699 8957 1243 0,'0'0'0'0,"0"0"0"15,0 0 0-15,-19-19 20 0,9 11 0 0,-6 3 0 0,-9-6 1 16,-4 1-11-16,7 2 1 0,-4-3 0 0,1-1 0 0,4 2 52 16,0 4 1-16,-2 0 0 15,0-2 0-15,-1 4-46 0,7 6 0 0,-4 0 0 0,-3-4 0 0,7 4 76 16,-4 4 2-16,-1 2-2 0,-2-2 1 16,0 7-78-16,5 0 0 0,-5 2 0 0,3 3 1 15,5-2-18-15,3-4 0 0,1 4 0 0,-1 0 0 16,3-2 0-16,2-3 0 0,4-1 0 0,-3 4 0 0,6-1 19 0,1-4 0 15,0 2 0-15,0 5 1 0,0 5-10 16,1-4 2-16,2 2-2 0,1 5 1 0,0 3 17 0,4 1 1 16,-6 4-1-16,1 4 1 0,0-4-15 0,-3-5-1 15,-3 0 1-15,0 1-1 0,1-1 13 0,-4-5 0 16,-4 1 0-16,1 0 1 0,-2 3-15 0,3 1 0 16,-2-4 1-16,-1 3 0 0,1 2 11 0,2-3-1 15,0-1 1-15,0 2 0 0,4-3-12 0,-1-7 0 16,2 0 0-16,6-2 1 0,-3-3 5 0,-3-3 0 15,3-1 0-15,3-1 1 0,2-5-9 0,-1 1 0 0,0 0 0 16,0-2 1-16,4-4 3 0,0 0 0 0,2-1 1 16,14-1-1-16,9-4-6 0,2 2 1 0,-3 3 0 15,-1 2 0-15,2 0-1 0,-4 0 0 0,-4 1 0 16,4 1 0-16,-4 1-3 0,-1 0 1 0,2 0-1 16,4 3 1-16,2-1-1 0,-5-1-1 0,2 2 0 15,-1 4 2-15,1-3-3 0,-7-2 1 0,2-2-1 16,2 3 2-16,-5 0-3 0,-9-1 1 0,6-4 1 15</inkml:trace>
  <inkml:trace contextRef="#ctx0" brushRef="#br3" timeOffset="770.3">1132 9367 1525 0,'0'0'11'0,"0"0"-4"15,0 0-1-15,0 0 1 0,16-19 1 0,-16 14 50 0,0 3 1 16,0-1-1-16,-5-6 0 0,0-2-41 0,-3 1 1 16,-3 4 0-16,-3 1 0 0,-6 0 27 0,0 5 1 15,-3 5-1-15,-1-5 1 0,2 8-31 16,-2 3 2-16,4 2 0 0,-6 4 0 0,1-1-14 0,-4-3 2 0,-6 2-1 15,-7 6 1-15,9-5-2 0,1 1 1 0,2 7-1 16,1 0 0-16,7 3 8 0,1 0 1 0,0-2-1 16,-3 7 0-16,7 6-4 0,1 1 1 0,3 7-2 15,-3 0 2-15,3-6 9 0,4-4 0 0,-4 0 0 16,2 7 1-16,5 0-9 0,-1 3 1 0,2 4 0 16,5 7 0-16,0-7 16 0,0-8 0 0,-4 1-1 15,8 0 1-15,0 3-13 0,-3 3-1 0,6 8 0 16,-3 3 2-16,1-6 9 0,-2-8 1 0,-1 1-1 15,1 4 2-15,5 3-14 0,-3 3 2 0,0 6-1 16,-1 7 0-16,4-9 11 0,-4-4-1 0,-3 0 1 0,7 7 0 16,3 7-11-16,-3-4 0 0,-3-1-1 0,3-3 1 15,2 4 10-15,-2 1-1 0,0 10 0 0,0 2 1 16,1-10-11-16,-1-5 0 0,-3 3 0 0,-2 11 1 16,-3-3 4-16,2-5 2 0,1 4 0 0,2-1 0 0,1 7-8 15,-4-4 1-15,1 3-1 0,-3-1 0 16,5-3 2-16,-5 1 2 0,3 9-2 0,-3-1 1 0,1-12-5 15,4-5 0-15,1 8 0 0,-1 10 0 0,0-9 1 16,3-9 1-16,-3 2-1 0,3 3 1 0,4 3-4 16,1-3 0-16,-2-4 1 0,-1 0 0 0,6-5-2 15,1-2 2-15,4 6 0 0,-3 7 0 0,1-12-3 0,-5-4 1 16,-1 2-1-16,3 3 2 0,0 2-3 16,-3-3 1-16,-4 6 0 0,2-1 0 0,-1-11-1 15,-2-5 0-15,0 6 0 0,5 9 1 0,-2-4-2 0,-5-6 1 16,2-1 0-16,3 1 0 0,-1-5-1 15,-2-3 0-15,1 3 1 0,2 5-1 0,2 0-1 0,-5-4 0 16,-3-3 0-16,3-4 1 0,0-3 0 0,0-4-1 0,-3 1 0 16,3 1 0-16,1 2-1 0,-1-2 0 15,-3 0 0-15,-2 0 0 0,2-6 0 0,3-6 0 16,-5-4 0-16,-1-1 0 0,1-2-1 0,5-1 1 0,-7 1 0 16,-1-2 0-16,7 1-1 0,-6 0 1 0,-1-1 0 15,4 1 0-15,0-2-3 0,4 0 2 0,-8 0 0 16,5 0 0-16,0-2-1 0,3-6 1 0,-5 0 0 15,7 2 0-15,6-2-3 0,-4-3 2 0,-2-2-1 16,6 2 0-16,4 0 1 0,1-2 0 0,-3-1 0 16,6 2-1-16,1-4 0 0,4 0 0 0,4 3-1 0,1 2 2 15,7-2-1-15,-3-2 0 0,6 0 1 16,5 6 0-16,-8-5-3 0,-2-2 2 0,-3 3-1 0,6 2 0 16,-4-3 1-16,0 0-1 0,-1 1 1 15,3-1 1-15,1 1-2 0,-4 0 2 0,-1-1-1 0,0-2 1 16,-11 0-1-16,-1 1 1 0,-2-1 0 0,2 0 0 15,-8 3-1-15,-3 1 1 0,-4-1 0 0,3-1 1 0,-4-1-1 16,-4 1 0-16,1-2 0 0</inkml:trace>
  <inkml:trace contextRef="#ctx0" brushRef="#br3" timeOffset="1115.9">2010 15950 2072 0,'0'0'0'15,"0"0"0"-15,-18-2 0 0,10-2 47 0,4-1 2 0,-1 3-1 16,2 4 0-16,-2-1-31 0,6 1 0 0,3 0 0 16,-1 1-1-16,2 2 46 0,3-1 1 0,1 3 0 15,20 4 0-15,7 6-45 0,-2-1 0 16,-4-3 0-16,-1-5-1 0,1 3 12 0,-1-2-1 0,4-1 0 15,4 0 0-15,1 3-15 0,-3 2 1 0,7-2-1 16,-1-5 1-16,-4 7-7 0,-7 4 2 0,-6 4-1 0,-2-2 1 16,-1 1-3-16,-5 3-1 0,-6-3 1 15,1 5 0-15,-6 1-2 0,-2-2 2 0,-6 2-2 0,-2 1 2 16,-3 2-3-16,-3-1 2 0,1 4-2 16,-3 3 2-16,-3 1-2 0,0-1 0 0,-1-2 1 0,-1 2 0 0,2-6-2 15,4-7 2-15,-4 0-1 0,3 2 1 16,5-8-1-16,6-5 1 0,7-2 0 0</inkml:trace>
  <inkml:trace contextRef="#ctx0" brushRef="#br3" timeOffset="4482.6">3365 15844 1758 0,'0'0'0'15,"0"0"0"-15,0 0 0 0,0 0 119 0,0 0 1 16,0 0-1-16,0 0 1 0,0 0-105 0,-4 17 0 16,3-12 0-16,-4 19 1 0,-3 6 53 0,0 0 2 0,5 5 0 15,1-2-1-15,-1 2-52 0,-2 3 0 16,2 1 0-16,-2 4 0 0,5-5 15 0,0-6 0 15,-4-2 0-15,0 2 1 0,3-5-21 0,-2-5 2 16,6 0-1-16,2 0 1 0,-4-1-4 0,-1-2 0 0,3-2 0 16,2-1 2-16,0-2-6 0,1-1 0 0,2-1 0 15,-1-2 1-15,1-2-2 0,-5-3 0 0,5-2 0 16,9-2 1-16,-4 1-3 0,0-4 1 0,-2-1-1 16,3-3 1-16,7 0-1 0,0 2 2 0,-5-4-2 0,1-4 2 15,4 2-3-15,0 4 1 0,-5-2-1 0</inkml:trace>
  <inkml:trace contextRef="#ctx0" brushRef="#br3" timeOffset="6398.8">4021 16259 2135 0,'0'0'0'16,"0"0"0"-16,0 0 0 0,-28 3 77 0,15-2 1 16,-5 1-1-16,-2 6 1 0,4 1-60 0,3 1 0 0,0 1 0 15,-3 6 0-15,2-2 66 0,1-3 1 0,2 1-1 16,3 0 1-16,3-1-68 0,0 1 1 0,5 0 0 16,0 3 0-16,2 1 12 0,1-1 2 0,-3-2-1 15,8-1 1-15,0 1-19 0,0 0 2 0,-1-3-2 16,4 0 2-16,-2 2-10 0,2-2 1 0,2-3 0 15,-3-3 0-15,1 0-2 0,2-2 0 0,-4-5 1 16</inkml:trace>
  <inkml:trace contextRef="#ctx0" brushRef="#br3" timeOffset="6649.38">4138 16297 1934 0,'0'0'0'0,"0"0"0"0,0 0 0 16,0 0 57-16,0 0 1 0,0 0-1 0,-29-10 1 15,8 9-41-15,4-1 1 0,-4 0 0 0,-3 4 0 16,7 0 50-16,1 1 1 0,3 2-1 0,-3 2 2 0,3 0-52 16,7-2 0-16,-2 1 0 0,1 2 0 15,3-2 19-15,2-1 1 0,2-2 0 0,0 3 0 0,0 1-23 16,0-3 0-16,0-2 1 0,5 4 0 0,4 2-9 16,4 0 0-16,-2-3 1 0,7 3 0 0,7 0-3 0,1-2 0 15,-2-1 1-15,1-5 0 0,-4 1-2 0,-5 1 2 16,2-2-2-16,-3-5 2 0,-2 1-3 0,-5-1 0 15,0-2 1-15,2 1 0 0,-2 0-1 0,0 1 0 0,-4-1 0 16,0-2 1-16,0 0-2 0,-4 2 0 0,5-1 0 16</inkml:trace>
  <inkml:trace contextRef="#ctx0" brushRef="#br3" timeOffset="7204.43">4029 16303 1695 0,'0'0'0'16,"0"0"0"-16,0 0 0 0,0 0 23 0,0 0 0 0,-25 14 0 16,12-3 0-16,-6 0-12 0,1 1 2 15,1 2-1-15,1 0 0 0,-2 2 22 0,6 0 0 0,0 1-1 16,3 2 2-16,1 0-20 0,3 2-1 0,-1 2 1 16,4 1 0-16,-1 2-1 0,6-3 1 0,-1-1-1 15,4-1 2-15,4-5-7 0,-2-4 0 0,4 3 0 16,4-4 0-16,2-3 1 0,-2-5 1 0,1-2 0 15,4-1 1-15,5-3-6 0,-2-3 1 0,1-5 0 16,4-5 1-16,-4-3-3 0,-4-3 1 0,0-3 0 16,-7-10-1-16,-1 6-1 0,-2 6 0 0,-3-4-1 15,-3-3 2-15,-4 3 1 0,-1 4-1 0,-1 3 1 0,1 1 0 16,-5 1-1-16,2 1-1 0,-7 0 1 16,2 4-1-16,0 0 9 0,0 2-1 0,-1 2 0 0</inkml:trace>
  <inkml:trace contextRef="#ctx0" brushRef="#br3" timeOffset="7783.52">4461 16354 1821 0,'0'0'0'0,"0"0"0"0,0 0 0 0,-25 8 55 15,7-7 0-15,2 1 0 0,-1 4 0 0,4 0-38 16,0 1 1-16,0 2-2 0,-2 1 2 0,2 2 53 16,5 4 1-16,-2 2 0 0,2 1 0 0,0 6-55 15,0 2 1-15,0 3 0 0,4 5 0 0,7-5 13 16,-2-6 0-16,-1 1 0 0,4 2 1 0,0-5-19 15,4-6 2-15,5-2-2 0,0 0 2 0,0-6-5 0,3-5 0 16,-2-3 0-16,10 0 2 0,1-6-6 16,-1-3 1-16,6-2 0 0</inkml:trace>
  <inkml:trace contextRef="#ctx0" brushRef="#br3" timeOffset="8182.29">4761 16423 1834 0,'0'0'0'0,"0"0"0"0,0 0 0 15,-21 11 47-15,5 1 1 0,-1 0-1 0,1 1 1 16,-5 3-31-16,8 0 0 0,-3-1-1 16,7 1 1-16,1 2 46 0,0-1 0 0,-2 0 0 0,2 4 1 15,0-5-46-15,5-3 0 0,2-2 0 16,5 1 0-16,0-4 22 0,-3-3 0 0,2 0 1 0,2 3-1 15,3-2-24-15,-5-6 0 0,2-2-1 16,3 1 1-16,5-4-10 0,0-1 0 0,-1-1 0 0,14-7 1 16,-2-5-3-16,-2-1 1 0,-1-3-1 0,-5-2 1 15,-4 6 3-15,1 3-1 0,-5 0 1 0,0-3 0 0,-2 4-3 16,1 3 0-16,-2 1 1 0,-5-1-1 0,-4 4 3 16,4 5 0-16,0 1 0 0,0-1 1 0,0 0-3 15,0 3-1-15,-1 1 1 0,1 1-1 0,0-1 9 0,0 1 0 16,-3 0 1-16,-1 9 0 0,3 8-8 0,-4 1 2 15,2-1 0-15,3 8 0 0,0 2 8 0,0-6 1 16,0 0 0-16,0-1 0 0,3-5-8 0,2-4 0 16,0 1 0-16,3 0 1 0,0-4 2 0,0-5 0 0,1-4 1 15,7 2-1-15,2-3-5 0,-1-3 0 16,2-5 0-16</inkml:trace>
  <inkml:trace contextRef="#ctx0" brushRef="#br3" timeOffset="8403.63">5123 15857 2173 0,'0'0'0'0,"0"0"0"16,0 0 0-16,0 0 61 0,-10 19-1 0,7-7 1 0,1 14 0 16,-2 0-45-16,0 5 2 0,4 2 0 0,0 3 0 15,-3 4 54-15,2 1 1 0,1 6-1 16,0 3 1-16,0-11-55 0,4-4 0 0,0 1 0 0,-3 1 0 15,4-1 7-15,1 1 2 0,4 1 0 0,-2 1 0 16,0-1-14-16,0-1 0 0,-2-6-1 0,1 1 2 0,2-5-6 16,-1-7 0-16,-3-2-1 0</inkml:trace>
  <inkml:trace contextRef="#ctx0" brushRef="#br3" timeOffset="8649.16">4869 16259 2023 0,'0'0'0'0,"0"0"0"15,-19-11 0-15,10 6 42 0,4 3 2 16,-2 4-1-16,6-1 1 0,1 1-29 0,5-2 1 0,-5 2 0 16,8 2 1-16,1 1 39 0,4 0 1 15,3 0 0-15,13 6 0 0,-1 0-40 0,-1-2 1 0,-1-1 0 16,-2 2 0-16,-4-1 10 0,1 1 1 0,5-1-1 15,2 5 2-15,1-2-17 0,-3-3 0 0,1 1 1 16,5-1-1-16,-2 4-5 0,-1-1 1 0,-4-1 0 16</inkml:trace>
  <inkml:trace contextRef="#ctx0" brushRef="#br3" timeOffset="8982.39">5443 16548 1985 0,'0'0'0'0,"0"0"0"15,0 0 0-15,0 0 57 0,-5-20 0 0,5 14 0 0,2-1 1 16,1-1-42-16,-1 4 2 0,1-1 0 0,0-2 0 16,2 0 57-16,0 0 2 0,-2 2-2 0,5-2 1 0,1-3-58 15,4 2 0-15,-2 2 0 0,-1-5 0 0,3 1 21 16,-2 2 1-16,-2-1-1 0,2 2 0 0,-1 3-23 16,-2-1 0-16,-3-1-1 0,0-4 1 0,1 2-8 15,-4 2 0-15,1 0 0 0,-3 1 1 0,-3 0-4 16,-2 2 1-16,2 1-1 0,-5-1 1 0,-7 0 1 0,2 3-1 15,-2 2 1-15,-9 9 1 0,1 1-3 0,-2 1-1 16,6 1 1-16,4 2 0 0,3 6 3 0,4 2 1 16,0 1 0-16,0 2 0 0,3-1-3 0,2 0-1 15,3 1 1-15,6 2 1 0,-1-9 1 0,-4-4 1 0,6 2 0 16,6-2 2-16,-1-7-6 0,1-3 2 0,0 1-1 16,8 2 0-16,-4-1 3 0,-4-3 0 0,8-2 0 15,2 0 1-15,3 0-4 0,-5 0 1 0,4-1-2 16</inkml:trace>
  <inkml:trace contextRef="#ctx0" brushRef="#br3" timeOffset="9515.27">6054 16529 2135 0,'0'0'0'0,"0"0"0"0,0 0 0 0,-13-19 53 16,5 16 1-16,-5 0-2 0,0-2 2 16,-3 2-37-16,4 3 1 0,-6 0-1 0,-3 0 1 15,2 3 57-15,2 1 0 0,-1 2 0 0,2-1 1 0,3 1-58 16,1 5-1-16,-1 0 1 0,5 2 0 16,0-2 19-16,0 0 0 0,3 2 0 0,1 2 1 0,0 0-24 15,3-4 2-15,1-3-2 0,0 3 2 0,0-2-8 16,0-2 1-16,1-1-1 0,3 3 1 0,0-1-4 15,4-3 1-15,-3-3 0 0,3 1-1 0,5-3 1 16,-5-2 1-16,0-1-2 0,9-3 2 0,4-7-3 16,0-3 1-16,-4-1-1 0,1-4 1 0,1 1-1 0,-6-1 2 15,-1-4 0-15,1-7-1 0,0 5-1 0,-2 3 0 16,-5-1-1-16,1 1 2 0,-2 1-1 0,-1 0 1 16,-4 1-1-16,4 0 2 0,-4 0-3 0,-4 0 1 0,4-4-1 15,-4-4 2-15,-1 3-1 0,-2 1 2 0,1-6-2 16,-2-3 2-16,0 3-3 0,3 4 1 0,-6-2-1 15,2 1 1-15,5 4 3 0,8 4 0 0,-4 2 0 16,1 8 0-16,-1 2-2 0,0 4-1 0,0 3 1 16,3 4 0-16,1 0 0 0,-4-1-1 0,1 1 1 15,-1 12 1-15,3 11-3 0,2 4 0 0,0 3 1 16,0 10 0-16,3 6 0 0,-2 1-1 0,-1 3 0 16,-4-3 1-16,6-8-2 0,-2-4 0 0,3-1 0 15,4 2 2-15,1-3-3 0,0-3 1 0,3 1-1 0,1-6 1 16,-1 1 0-16,-3-2-1 0,0-6 0 15</inkml:trace>
  <inkml:trace contextRef="#ctx0" brushRef="#br3" timeOffset="11032.95">7003 16417 941 0,'0'0'0'0,"0"0"0"0,0 0 0 0,0 0 30 16,0 0 2-16,5-17-1 0,-10 12 1 0,-2 0-19 15,2 2 2-15,-3 0-2 0,-8 3 2 0,-10-2 86 0,1 1 1 16,-5 5-1-16,1 6 1 0,3 3-85 16,6 2 0-16,4 3-1 0,-5 1 1 0,3 3 51 0,6-1 0 15,4-1-1-15,0 4 2 0,-2-2-51 16,4-3 0-16,4 0 0 0,4 0 0 0,1-5-15 0,-3-6 0 16,5-2 1-16,3-1-1 0,-3-2-1 15,-1-1 2-15,3-4-2 0,2-1 1 0,12-2 16 0,-5-1 0 16,1-3 1-16,7-15 0 0,2 0-10 0,-1 2 1 15,-4-3-1-15,-5-1 1 0,-3 3 19 0,0 4-1 0,-6 1 0 16,3-1 1-16,-2 5-16 0,-3 3-1 0,-2-3 1 16,2 3-1-16,-5 1 28 0,3 4-1 0,-1 1 0 15,1 0 2-15,-3 2-26 0,0 1-1 0,0 2 1 16,0 0 1-16,0 0 21 0,0 0 1 0,0 0-1 16,0 2 2-16,0 0-26 0,0-1 2 0,0 1 0 15,0 7-1-15,1 10 16 0,3 5-1 0,-1 0 0 16,1 7 2-16,1 1-19 0,-2-8 1 0,2-4-1 15,0-1 2-15,3-6 6 0,2-5 0 0,1-2 1 0,-2-1-1 16,4-5-10-16,-2-3 0 0,2-5 1 16</inkml:trace>
  <inkml:trace contextRef="#ctx0" brushRef="#br3" timeOffset="11231.95">7274 15907 2211 0,'0'0'0'0,"0"0"0"0,-11 38 0 0,7 8 51 0,-1 3 0 15,2 7 1-15,-5-1 0 0,3-4-35 0,2-9-1 16,1 3 1-16,-1-1 1 0,6-4 37 16,2-5 1-16,4 1-1 0,7 0 1 0,-3-1-39 15,0-8 1-15,3-2-1 0,0 2 1 0,3-4 7 0,-5-8 0 16,-4-2 1-16</inkml:trace>
  <inkml:trace contextRef="#ctx0" brushRef="#br3" timeOffset="11432.87">7078 16191 2135 0,'0'0'0'0,"0"0"0"15,0 0 0-15,0 0 62 0,0 0-1 0,21 4 1 0,-3-4 1 16,10 0-46-16,1 0 1 0,1 0 0 16,7 0 0-16,3-1 52 0,0-2 2 0,-2-2 0 0,5-1 0 15,-6-1-54-15,-4 1 0 0,5-2 0 0</inkml:trace>
  <inkml:trace contextRef="#ctx0" brushRef="#br3" timeOffset="11753.22">8134 15956 1847 0,'0'0'0'0,"0"0"0"15,-10 26 0-15,-1 7 50 0,1 6 1 0,-2 7-1 16,4 2 2-16,3 1-35 0,-2-6-1 16,-1-2 1-16,2 2 1 0,6-4 46 0,-3-2 1 0,0-1-1 15,1 5 1-15,2-3-47 0,0-6 0 0,2 1 0 16,1 2 0-16,0-8 14 0,-3-7-1 0,0-2 0 15,0 2 2-15,0-4-20 0,0-6 2 0,-3-2 0 16</inkml:trace>
  <inkml:trace contextRef="#ctx0" brushRef="#br3" timeOffset="11967.72">7835 16322 2009 0,'0'0'0'0,"0"0"0"0,0 0 0 0,0 0 45 16,0 0 0-16,0 0 0 0,2-16 1 0,4 11-30 16,-1 1 1-16,-3 1-1 0,11-9 1 0,6-2 35 15,1 0-1-15,-2 3 1 0,3 5 1 0,-1-1-36 16,1 1-1-16,0 0 1 0,6-2 1 0,0 0 9 0,-1-2 1 16,2-4 0-16,3-2 0 0,-1 5-15 0,-6 2 0 15,-2-4 1-15</inkml:trace>
  <inkml:trace contextRef="#ctx0" brushRef="#br3" timeOffset="12488.31">8288 16077 1960 0,'0'0'0'0,"0"0"0"16,-5 6 0-16,1 5 38 0,0 2 0 0,-4 1 0 15,-9 33 1-15,-1-1-25 0,2-9 2 0,4-4 0 16,-1 0-1-16,5-6 53 0,0-5 0 0,3 1 1 16,2-3-1-16,3-1-50 0,3-5 0 0,2-1 0 15,3-2 0-15,2-1 22 0,1-4 2 0,-3 0-1 16,4-3 1-16,1-1-27 0,1 0 1 0,-2-4 0 15,4-6 1-15,1 2-12 0,-1 1 2 0,2-3-1 16,-2-5 0-16,3 4-1 0,0 4-1 0,-6 0 1 16,-1-1-1-16,1 3 4 0,-5 1 0 0,2-1 0 0,1-2 0 15,-3 4-4-15,-4 2 2 0,0 1 0 0,0 0-1 16,4-1 3-16,-3 1 0 0,-3-1 0 0,1 1 1 0,-3 1-4 16,3 0 1-16,-1-1 0 0,4-1-1 15,-1 1 6-15,0 0 1 0,-2 1-1 0,2-2 1 16,3-1-5-16,-4 0 1 0,1 2 0 0,3-2-1 0,0-2 9 15,0-1 0-15,-3 0 0 0,3 0 0 16,0 1-7-16,1 1 0 0,-4-2 0 0,2-2 1 0,-3 3 5 0,1 2 1 16,-2 0-1-16,2 0 1 0,0 0-7 15,0 0 0-15,1 0 0 0,-1 0 0 0,0 0 2 0,-2 0 2 16,2 0-1-16,3-1 0 0,-4-3-5 16,4 1 1-16,-3 2 0 0,3-2 0 0,2-1 2 15,-2 3 0-15,0-4 0 0,-1 0 1 0,3 2-4 16,1 0 0-16,-6-2-1 0,3-6 2 0,0-3 0 0,-6 3 0 15,1 3 0-15,-3 3 1 0,0 0-4 16,-3 2 1-16,1 2 0 0,-3-1-1 0,2 0 2 0,-2 2 0 16,-3 2-1-16,-5 8 1 0,-6 2-2 0,0 4-1 15,3 1 1-15,4 1 0 0,-1 1 0 0,2-2 0 0,3-1 1 16,3 0 0-16,5 0-3 0,0-2 1 0,0-3 0 16,8-5 0-16,0-1 0 0,0-2 0 0,-3 1 1 15,4-4-1-15,7 0-1 0,-3 0 1 0,-2-2-1 16,14-4 1-16,1-1-1 0,-4 6 0 0,-1-1 1 15</inkml:trace>
  <inkml:trace contextRef="#ctx0" brushRef="#br3" timeOffset="13065.49">9313 16411 2173 0,'0'0'0'0,"0"0"0"16,-10 27 0-16,2 0 66 0,2 1 2 16,0 2-2-16,-2 5 1 0,3-3-49 0,2-2 0 0,-2 1 0 15,-6 7 0-15,6-8 46 0,0-6 0 0,2 1 0 16,-2 1 1-16,1-2-47 0,0-2 0 0,4-2 0 16,0-4 0-16,4 0 13 0,0-5 2 0,1-8-2 15,-2-3 2-15,2-1-20 0,-5-3 2 0,3 1-1 16,2-13 1-16,3-4-6 0,0-2 0 0,2-2 0 15,-6-6 1-15,7-3-4 0,-1-1 0 0,1 0 0 16,-1-8 1-16,1 0-3 0,-2 1 1 0,-1-1-1 16,0-4 1-16,0 4-2 0,5 8 0 0,1 6 1 15,6 3-1-15,-6 6-1 0,-1 3 2 0,-2 3-2 0,2 5 1 16,-4 2 0-16,-2 4-1 0,-1 1 0 0,0 2 0 16,2 1 0-16,-3 1 0 0,-3 0 0 0,4 4 0 15,4 0-1-15,-2 0 0 0,0-2 1 0,0 7 0 16,-1 2 1-16,-2-1 2 0,-3 0-1 0,1 1 1 15,-3 0-2-15,-3-1 0 0,-2-4 1 0,-3 4-1 0,-1 5 3 16,-3-1 1-16,0-3-1 0,2-4 1 16,-3-1-3-16,-3-1 1 0,0-5-1 0,2-4 2 0,1-1 1 15,5 1 1-15,0-6-1 0,4-5 1 0,-1 0-3 16,3 5 0-16,2-1 1 0</inkml:trace>
  <inkml:trace contextRef="#ctx0" brushRef="#br3" timeOffset="13399.17">9852 16322 2186 0,'0'0'0'16,"0"0"0"-16,0 0 0 0,0 0 76 0,-26 0 1 0,12 2 0 16,-8 2 0-16,-2 1-59 0,3 0 0 0,7 1 0 15,-4 4 0-15,7-2 55 0,-2 0 0 0,0 3 0 16,2 1 0-16,5 3-55 0,0-1 0 15,4 3-1-15,-1 2 1 0,6 3 18 0,-3-1 0 0,2-4 0 16,1-6 1-16,5 1-22 0,4-5 0 0,1-2 0 16,3-6 1-16,5 1-7 0,-4-2 0 0,-1-6 0 15,7-3 1-15,-3-2-5 0,-4 2 2 0,-3 0-1 16,0-3 1-16,-5 1-3 0,-3 2 2 0,-5-1-1 0,3-4 1 16,-3 1-3-16,-3 6 2 0,-2 1-2 15,0 2 2-15,-1 1-2 0,1 2 1 0,2-2 0 0,-2-1 0 16,-5-1-2-16,2 3 2 0,4 0-1 0,-3 0 1 15,6-1-2-15,-3 2 0 0,3 1 0 0,1 1 2 16,1-1-2-16,3 0 0 0,0 2 0 0</inkml:trace>
  <inkml:trace contextRef="#ctx0" brushRef="#br3" timeOffset="13736.82">10140 16278 2086 0,'0'0'0'16,"0"0"0"-16,0 0 0 0,0 0 50 0,0 0 2 15,0 0-2-15,-16 16 2 0,12-13-35 16,-3-2 0-16,6 2-1 0,-11 5 2 0,0 0 46 0,-1-1 0 16,0-3 0-16,-4 9 0 0,-1-2-46 15,5-3 0-15,2 2 0 0,2-1 0 0,2-3 4 0,2-2 1 16,2-1-1-16,2 0 2 0,1-3-13 0,0 1 1 16,0 1 0-16,0 1 0 0,0 0-3 0,0-1 0 0,0 0 0 15,0 1 1-15,0 0-4 0,0 0 0 16,4 0 0-16,4 0 1 0,-4 2-3 0,0 0 1 15,1 0-1-15,3-1 1 0,8 3-2 0,-3-3 0 0,0 1 1 16,4-2 0-16,1 2 0 0,1 3 0 0,-6-3 1 16,-6-2-1-16,3 2-2 0,-5 1 2 0,0-1-1 15,-2-2 0-15,0 0 0 0,-3 2 0 0,-3 1 0 0,-2 1 1 16,-6 2-2-16,1 1 0 0,-2-1 1 0,-9 8-1 16,0-1 0-16,0-5 1 0,4-1 0 15,-1-1 0-15,2-2-1 0,4-4 1 0,0-3-1 0,8 0 0 16,-1-2-1-16,5-2 1 0,0 0 1 0</inkml:trace>
  <inkml:trace contextRef="#ctx0" brushRef="#br3" timeOffset="13965.6">10363 16385 2072 0,'0'0'0'16,"0"0"0"-16,0 0 0 0,-14 23 43 0,6-8-1 16,0 1 1-16,0 0 1 0,-3 1-28 0,5 2-1 15,-6 0 1-15,4-3 1 0,4 0 41 0,-1-3 1 0,0-2-1 16,-1-2 0-16,4-4-41 0,2-2 1 16,0-3 0-16,-3-1 0 0,6-2-2 0,-1 1 1 0,-1 2-1 15</inkml:trace>
  <inkml:trace contextRef="#ctx0" brushRef="#br3" timeOffset="14132.09">10325 16039 1821 0,'0'0'0'0,"0"0"0"0,-5-24 0 16,1 18 39-16,0 4 1 0,1 2 0 16,2 0 0-16,1 0-24 0,1 0 0 0,2 0-1 0,-1 0 1 15,-2 0 52-15,0 0 1 0,0 0-1 16,2 0 2-16,2 0-52 0,4 0 0 0,-3 2 0 15,13-2 0-15,7 0 11 0,1 1 1 0,-2-1-1 0</inkml:trace>
  <inkml:trace contextRef="#ctx0" brushRef="#br3" timeOffset="14382.74">10751 15907 2009 0,'0'0'0'16,"0"0"0"-16,-8 35 0 0,-5 5 36 0,5 2 0 15,0 7 0-15,0 5 0 0,0-1-21 0,-1-9-1 16,-4 0 1-16,0 1 0 0,5-4 51 0,-3-3-1 0,1 0 0 16,2-2 0-16,8 1-47 0,0-6 0 15,0-2 0-15,0-1 0 0,5-6 22 0,0-6 0 0,-2-3 1 16,2 1-1-16,1-4-24 0,-1-6 0 0,-5 0-1 15</inkml:trace>
  <inkml:trace contextRef="#ctx0" brushRef="#br3" timeOffset="14582.76">10523 16278 2035 0,'0'0'0'0,"0"0"0"0,0 0 0 16,3-21 62-16,0 20 1 0,-3 1 0 0,5 1-1 15,-5 1-45-15,2-2 1 0,1-2 0 0,5 5 0 16,4 4 61-16,-2 1 0 0,-2-1 0 0,8 8 1 16,1-4-62-16,3-3-1 0,-8-2 1 0,3 2 0 0,-1 0 24 15,-1-2 1-15,-4-3-2 0,7 4 2 16,2-3-28-16,-5 1 1 0,2 0 0 0,3 1 1 0,-2-3-11 16,-3-3 2-16,-1 0 0 0</inkml:trace>
  <inkml:trace contextRef="#ctx0" brushRef="#br3" timeOffset="14732.5">10878 16379 1985 0,'0'0'0'15,"0"0"0"-15,-1 3 0 0,1 2 51 0,-4 1 1 16,3 4 0-16,-2 1-1 0,-1 2-34 0,3-1 0 16,-2 1 0-16,-2 6 1 0,5 8 35 0,-3-3 1 15,1-2 0-15,-4-2 0 0,1-4-37 0,2-2 1 16,1-1-1-16,2 0 1 0,-5-2 1 0,5-5 0 16,0-3 0-16,2-3 1 0,1 0-10 0,-3 0 1 0,0 0-1 15,3-9 2-15,7-9-6 0,-2-2 1 0,0-4 0 16</inkml:trace>
  <inkml:trace contextRef="#ctx0" brushRef="#br3" timeOffset="15081.84">11031 16064 1569 0,'0'0'0'0,"0"0"0"15,-6-16 0-15,4 15 40 0,-3 5-1 0,-3 6 0 16,1 4 1-16,-1 3-25 0,3 2 1 0,2 4 0 0,1 0-1 16,2 3 42-16,0-3 0 0,5-5 0 0,-5 2 0 15,3-2-40-15,2-4 1 0,1-1-1 16,0 3 1-16,2-2 19 0,2-5 0 0,-2-1 0 0,5 3 1 15,-4-1-23-15,-1-4 0 0,-3 1 1 0,-2-1 0 16,0-1-11-16,-1-2 2 0,-2-2-1 0,0 1 0 16,0 0-1-16,0-2-1 0,0 0 1 0,-2 1-1 15,-1 1 4-15,0-1 0 0,1 2 0 0,-2 7 0 16,-9 4-3-16,2 4 1 0,3-1 0 0,6 4-1 16,2-1 2-16,5-2 1 0,-3-4-1 0,1 2 0 0,0 1-2 15,2-3 1-15,3-4-2 0,0-1 2 16,0-1 0-16,-2-3 2 0,0 0-1 0,2-2 1 0,2-5-4 15,-7-1 2-15,2 0 0 0,0-5-1 0,3-3 4 0,0 0 0 16,-4 1 0-16,0-10 0 0,-3 1-3 16,-1 5-1-16,-1-4 1 0,-1-2 1 0,0 4-1 0,-2 3 2 15,-3 0 0-15,6-1 0 0,1 0-4 0,0 3 2 16,-4 1 0-16,3-1-1 0,-2-1 5 0,3 1 2 0,3 3-1 16</inkml:trace>
  <inkml:trace contextRef="#ctx0" brushRef="#br3" timeOffset="15399.06">11250 16309 1972 0,'0'2'0'0,"3"3"0"16,2 9 0-16,-1 0 49 0,0-1-1 0,-3 0 0 15,2 1 1-15,-3 0-32 0,-3 0 0 0,3 1 0 16,0 2 0-16,0 4 34 0,0-4 2 0,3-3 0 16,-1 0 0-16,-1 2-37 0,1-1 1 0,1-4 0 15,2-7 1-15,-2 1 8 0,-3-2 0 0,5-3 0 16,-2 0 0-16,2 0-13 0,0 0-1 0,-5 0 0 15,5-4 2-15,3-6-5 0,1 2 0 0,-1 0 0 0,8-8 0 16,0-4-4-16,1 2 2 0,-4 3-1 16,3-3 1-16,-3 4-3 0,0 3 2 0,-4-2-1 0,4 2 1 15,-2 2-3-15,-3 2 2 0,0 2-2 0,0 2 2 16,-3 2-1-16,-4 1 1 0,3 3-1 0,-1 0 2 16,-2 0-3-16,-1 0 0 0,0-1 1 0,0 3 0 15,0 6 3-15,-1 1 1 0,-1 0-1 0,1 13 0 16,1 8-2-16,0-6 1 0,0-8-1 0,0-2 1 0,3-5 9 15,2-6 2-15,-1-1 0 0,1-2 0 0,2-2-8 16,-3-1 1-16,-4-1-1 0</inkml:trace>
  <inkml:trace contextRef="#ctx0" brushRef="#br3" timeOffset="15631.9">11814 16191 2299 0,'0'0'0'0,"0"0"0"16,0 0 0-16,0 0 66 0,-3-18 1 0,3 17 1 16,0-4-1-16,0 0-49 0,0 2 0 0,0 0 0 15,0 0 0-15,0-1 55 0,0 3 1 0,0-1-1 16,0 2 1-16,0 2-56 0,0-1 0 0,0 1 0 15,-2 9 0-15,2 10 20 0,-3 1 0 0,3-3 0 0</inkml:trace>
  <inkml:trace contextRef="#ctx0" brushRef="#br3" timeOffset="15766.42">11718 16461 2186 0,'0'0'0'0,"0"0"0"0,0 0 0 0,-21 4 63 16,18-3 1-16,2-1 0 0,1-1 2 0,-4-3-49 15,4 3 1-15,0 1 0 0,0-2 0 0,0-1 46 0,4 1 0 16,-3 2 0-16</inkml:trace>
  <inkml:trace contextRef="#ctx0" brushRef="#br3" timeOffset="16448.91">12507 16599 1972 0,'0'0'0'16,"0"0"0"-16,0 0 0 0,0 0 59 0,0 0 0 0,0 0 1 16,0 0-1-16,0 0-42 0,0 0 1 0,0 0 0 15,0 0 0-15,0 0 46 0,0 0 0 0,0 0 0 16,-11 18 1-16,11-14-47 0,-3-1 0 0,1-1 0 16,2 1 0-16,2 0 14 0,1 1 1 0,0-3-1 15,2-1 2-15,3 0-21 0,-3 2 2 0,3-2 0 16,8-7-1-16,8-2-6 0,-4-2 1 0,-4 1 0 15,-3 6 0-15,-2 0-3 0,-6 3-1 0,-5 1 1 16,0 0 0-16,-3 0-1 0,1 0 1 0,-1 0-1 0,-11 12 1 16,-10 4-3-16,0-1 2 0,1-4-2 15,6 0 2-15,6-5-1 0,3-6 0 0,3 0 1 0,0 2-1 16,0-1 0-16,4-1-1 0,1-1 1 0</inkml:trace>
  <inkml:trace contextRef="#ctx0" brushRef="#br3" timeOffset="16882.12">12981 15975 2035 0,'0'0'0'15,"0"0"0"-15,-16 5 0 0,0 1 60 0,1 1-1 0,-4 1 1 16,2 3-1-16,1 0-42 0,1 1 1 16,1 3 0-16,0-3 0 0,3-1 50 0,3 1 1 0,3 0-1 15,3-1 2-15,-1-3-52 0,3-1 0 0,3-1 0 16,2 3 0-16,-3 1 20 0,-1-4 0 0,4-1 0 16,8 3 0-16,-1 3-23 0,4 0 0 0,2-1 1 15,3 1 0-15,4 0-9 0,1-2 0 0,-2 2 1 16,1 4 0-16,-3-4-3 0,2-2 0 0,-3 2 1 15,0 7-1-15,-4-3 1 0,-1-2 1 0,0 0 0 0,2 3-1 16,-6-2-1-16,-2-3-1 0,1 0 1 16,-1 2 0-16,1 3 0 0,-6-1-1 0,-5 0 1 0,0-6 0 15,0 1-1-15,0 1-1 0,-5 1 1 0,-3 1 0 16,-3-2-2-16,1 2 2 0,-3-2-1 0,-3-2 0 0,1 2 0 16,-5-1-1-16,0-5 0 0,-6-2 1 15,2-3 0-15,0-2-1 0,-3-2 0 0,2-4 0 16,2 1 0-16,4 3 0 0,0-6 0 0,2-1 0 0,7 1 2 15,4 1 0-15,-1-1 0 0</inkml:trace>
  <inkml:trace contextRef="#ctx0" brushRef="#br3" timeOffset="17116.14">13024 16064 2123 0,'0'0'0'0,"0"0"0"16,17-11 0-16,2 6 52 0,2 2 1 0,0 0 0 15,-1 0 0-15,1-1-37 0,-2 3 1 0,5-2 0 16,2-2 1-16,-2 2 47 0,-2 4 1 0,2 3-1 15</inkml:trace>
  <inkml:trace contextRef="#ctx0" brushRef="#br3" timeOffset="17869.93">13655 16366 1947 0,'0'0'0'0,"0"0"0"0,0 0 0 16,0 0 42-16,0 0 1 0,0 0-1 0,0 0 1 15,-3-15-27-15,3 11-1 0,-2 3 1 0,-6 1 1 16,-8 0 25-16,0 0 0 0,2 0 1 0,-15 6-1 16,4-1-26-16,-1 0 0 0,5 3 0 0,1-1 0 0,0 3 47 15,6-1 1-15,1 3 0 0,5 0 0 0,0 1-46 16,5-2 0-16,2 2 0 0,2-1 0 0,1 1-16 15,3-2 1-15,1 0-1 0,5 0 0 16,0 0-1-16,0-1 1 0,1-5 1 0,4-2-1 0,0 0 9 16,1 0 0-16,-7-3 1 0,1-5-1 0,2 1-5 15,-1-1 2-15,-4 0-1 0,0-3 1 0,2 0 9 16,-2 0 0-16,-3-1-1 0,3-4 2 0,-4 2-9 16,1 3 1-16,0 0 1 0,1-6-1 0,-1 3 11 0,3 3 1 15,-6 2 0-15,-1-4 0 0,4 2-11 16,-3 3 1-16,1 2-1 0,-3 0 1 0,3 2 16 0,2-1 0 15,-5 0 0-15,0 1 0 0,0 1-15 0,0 0 0 0,0 0 1 16,0 0-1-16,0 0 8 0,0 0 2 0,0 0-1 16,0 0 1-16,0 0-12 0,0 0 0 15,0 0 0-15,0 0 2 0,0 0-2 0,0 0 0 0,0 0 0 16,3 12 1-16,6 17-6 0,-1 6 2 16,0 1-1-16,-3-6 1 0,3-1-3 0,-3-7 2 0,0-3 0 15,-1 0 0-15,4-5-3 0,0-6 1 0,0 0-1 16,2 0 2-16,1-3-4 0,-6-4 1 0,3-1 1 15</inkml:trace>
  <inkml:trace contextRef="#ctx0" brushRef="#br3" timeOffset="20198.27">14005 16727 12 0,'0'0'0'0,"0"0"0"0,0 0 0 0,0 0 0 0,0 0 0 16,0 0 0-16,0 0 0 0,0 0 0 16,0 0 0-16,0 0 0 0,0 0 0 0,7-16 0 0,-7 15 0 15,0 1 0-15,0 0 0 0,0 0 0 16,0 0 0-16,0 0 0 0,0-2 0 0,0-1 20 0,0 0 0 16,0 1 0-16,0 1 2 0,0-1-12 0,0 2 1 0,0 0 0 15,0 0 1-15,0 0-14 0,0 0 2 0,0 0-1 16,1 0 1-16,4 0-1 0,-3 0 1 15,1 0-1-15,0 3 1 0,-3 2 11 0,2 1 0 0,1 1 1 16,-6 15-1-16,1 13-4 0,-4 3 1 16,-2-7-2-16,-2 0 2 0,5-3 76 0,-3-1 2 0,0 1-2 15,-1-1 1-15,3-6-68 0,-1-4 1 0,1-4 0 16,-1 1 0-16,4-6 5 0,-2-5 1 0,5-3-1 0</inkml:trace>
  <inkml:trace contextRef="#ctx0" brushRef="#br3" timeOffset="21266.24">14782 16708 2060 0,'0'0'0'16,"0"0"0"-16,0 0 0 0,0 0 63 0,0 0 1 16,0 0 0-16,0 0 0 0,0 0-46 15,0 0-1-15,0 0 1 0,0 0 0 0,0 0 50 16,0 0-1-16,0 0 0 0,0 0 1 0,0 0-50 15,0 0 0-15,6-19 0 0,-6 16 0 0,3 0 7 0,2 0 1 16,-5 1 0-16</inkml:trace>
  <inkml:trace contextRef="#ctx0" brushRef="#br3" timeOffset="22316.32">14558 16791 1733 0,'0'0'0'0,"0"0"0"0,0 0 0 0,0 0 65 15,-15 0 0-15,13 0 1 0,2 0-1 0,0 0-47 16,0 0 0-16,-3 0 0 0,1 0-1 0,2 0 68 16,0 0 0-16,0 0 0 0,0 0 0 15,0 0-68-15,0 0 1 0,2 0 0 0,6-2 0 16,8-3 9-16,-2 1 0 0,2 0 0 0,5 4 1 0,-1-3-16 15,1-2 2-15,-8 2-1 0,-5 5 1 0,-2-2-4 16,-3-2 0-16,1 1 0 0,-4 2 0 0,0 1-3 16,0-1 0-16,0-1-1 0,0 2 1 0,-4 0-2 15,3-1 0-15,-1 1 0 0,-11 1 0 0,-4 0-1 16,-1 0-1-16,1-1 0 0</inkml:trace>
  <inkml:trace contextRef="#ctx0" brushRef="#br3" timeOffset="22765.59">14743 16683 1180 0,'0'0'0'16,"0"0"0"-16,0 0 0 0,0 0 86 0,0 0 1 15,0 0-1-15,0 0 1 0,0 0-70 0,0 0 0 16,0-17 1-16</inkml:trace>
  <inkml:trace contextRef="#ctx0" brushRef="#br3" timeOffset="23299.89">14724 16715 1117 0,'0'-2'0'0,"0"-1"0"16,5 0 0-16,0 1 79 0,3 1 0 0,-5-3 1 0,0 1 0 15,-1 0-62-15,-1 1 0 0,-1 1 0 0,0-1 0 0,0 1 70 16,0 1 2-16,0 0 0 0,0 0 0 16,0 0-74-16,0 0 2 0,0 0-1 0,-1 1 1 0,-1 1 38 15,2-2 2-15,0 0-1 0,-3 3 0 0,0 0-40 16,0-1 1-16,-1-2-1 0,3 1 1 0,-2 1-13 15,1 0 2-15,-1-1-2 0,1-1 2 0,2 0-2 16,0 0-1-16,-1 0 1 0,-1 0-1 0,2 0 10 16,0 0 0-16,0 0 1 0,0 2-1 0,2-1-6 15,1 1 1-15,0-2 0 0,-1 0 0 0,1 1 5 0,-3 1 0 16,1 1 1-16,-1 2-1 0,-1 0-6 16,1-1 1-16,-3 1 0 0,1 5 0 0,-4-1 11 0,1-1 1 15,-2-2-1-15,0 2 0 0,-1 0-10 0,0-3 1 16,3-3 1-16,0 1-1 0,2 0 11 0,-2 0 1 15,3 0-1-15,1-1 2 0,1-2-13 0,-3 0 1 16,3 1-1-16,3-1 2 0,-2 0 8 0,1 0 0 0,0 0 1 16,4-1 0-16,7-4-11 0,1-1 1 0,2-1-1 15,5-5 1-15,4-6 10 0,-9 4-1 16,-3 1 0-16,-5 7 1 0,0 1-11 0,-3 2 0 0,-5 0 0 16,1 0 0-16,-1 1 5 0,0 1 0 0,0 1 0 15,-1 1 0-15,1 1-7 0,0-1 1 0,-4 1-1 16,0 4 2-16,-7 2 2 0,1 0 0 0,-3-1 1 15,0-3-1-15,2-1-5 0,5-1 1 0,3 0-1 16,0-1 1-16,3 1 1 0,0-2 1 0,0 0 1 16,6-5-1-16,7-4-4 0,-1 1-1 0,0 1 1 15</inkml:trace>
  <inkml:trace contextRef="#ctx0" brushRef="#br3" timeOffset="23799.53">15156 16077 2098 0,'0'0'0'15,"0"0"0"-15,0 0 0 0,0 0 56 0,-24 19 1 0,15-11 1 16,-22 15-1-16,3-1-40 0,7-3 1 0,0-3 0 16,9 2 0-16,4-7 41 0,3-3 2 0,2 0-1 15,3 4 1-15,0-4-44 0,3-3 1 0,2 0 0 16,-1 3-1-16,4-2 9 0,0-4 1 0,0-1-1 15,8 7 1-15,10 0-15 0,-4 0 2 0,-3 0-2 16,0 0 2-16,-3-4-7 0,-3 1 1 0,-2 3 0 16,2 5 0-16,0-2-2 0,-1 0-1 15,-2 2 1-15,1-2-1 0,-1 1-1 0,-2 1 0 0,1 0 0 0,4 3 0 16,1 1-2-16,-6-1 2 0,3-2-1 0,4-1 0 16,-3-1-1-16,-2-1-1 0,-2 2 0 0,0-2 1 15,-3 0-1-15,-2 0 0 0,-3 0 0 0,-5-1 1 16,2-4-2-16,-5 1 1 0,0-1-1 0,-9 5 1 15,-1 0-1-15,2-3 1 0,-5-3-1 0,1 1 1 0,2-3-1 16,-3-3 0-16,2 0 0 0,-1 3 1 0,2-4-1 16,2-4 0-16,-1-1 0 0,-1-2 1 0,0-3-1 15,2 0 0-15,-1 1 0 0</inkml:trace>
  <inkml:trace contextRef="#ctx0" brushRef="#br3" timeOffset="24015.62">15220 16077 2072 0,'0'0'0'0,"0"0"0"15,21-5 0-15,-2 0 45 0,0 2 1 0,0 0-1 16,3 0 1-16,4-1-30 0,1 3 1 0,3-2-1 15,5-2 1-15,0 0 24 0,-3 2-1 0,-1 1 0 16</inkml:trace>
  <inkml:trace contextRef="#ctx0" brushRef="#br3" timeOffset="24581.99">15843 15956 1985 0,'0'0'0'16,"0"0"0"-16,-9 24 0 0,-4 6 34 0,5 3 1 16,-3 7 0-16,1 1 0 0,-1-1-21 15,3-2 1-15,2-2 0 0,-7 4 0 0,5-9 46 0,3-4 1 0,2-1-2 16,5-6 2-16,4-1-45 0,-1-3 1 0,4 0 0 16,4-5 0-16,-2-5 28 0,-1-1 1 0,1 0 0 15,2-4 0-15,-2-1-31 0,-2-1 1 0,-1-2-1 16,5-4 1-16,3 3-13 0,-6-1 0 0,-1-2-1 15,5-7 2-15,4 0-3 0,-5 3 2 0,0 1-1 16,-2 4 0-16,1-2 6 0,-4 0 0 0,2 3 0 16,0 2 1-16,1 2-4 0,-3 1 1 0,-2 0-2 15,2 1 2-15,0 1 1 0,-2-1 1 0,-1 4-1 0,0 3 1 16,0 0-4-16,-1-2 1 0,3-2 0 16,-2 2-1-16,-4 5 5 0,1 2 0 0,-1-2 0 0,3 5 2 15,0 4-6-15,-4-1 1 0,0-5 0 16,0-1 0-16,-4-2 7 0,0 0 2 0,1-1-2 0,2-1 2 15,-4 1-7-15,2-4 0 0,-2-1 0 0,-3-4 0 16,-2 3 5-16,2-1-1 0,0-2 0 0,-9-2 1 16,-7-2-6-16,0-1 0 0,-1 1 0 0,-3 2 0 0,5-3 4 15,5 0-1-15,-1-1 0 0,6 0 0 0,5 2-4 16,3 1 1-16,2 2-1 0,2 0 1 0,1 0-1 0,0 0 2 16,0 0 0-16</inkml:trace>
  <inkml:trace contextRef="#ctx0" brushRef="#br3" timeOffset="24799.28">16310 16696 1934 0,'0'0'0'0,"0"0"0"15,-8 19 0-15,-1-2 63 0,-3 0 1 0,0 2-1 16,-4 0 1-16,1 4-46 0,3 0 0 0,0 4 0 16,0-3 0-16,-1-2 61 0,2-1 1 0,1-1 0 15</inkml:trace>
  <inkml:trace contextRef="#ctx0" brushRef="#br3" timeOffset="26098.67">16862 16715 2086 0,'0'0'0'0,"0"0"0"0,0 0 0 16,0 0 56-16,0 0 0 0,0 0 0 0,0 0 1 16,0 0-40-16,0 0 1 0,0 0-1 15,-16 14 1-15,16-13 41 0,0-1 2 0,0 0-2 0,0 0 2 0,0 0-44 16,0 0 1-16,0 0 0 0,1 0 0 16,2-1 20-16,1-2 1 0,-3 0-1 0,2 1 2 0,1-1-25 15,-1-2 1-15,0-1 0 0</inkml:trace>
  <inkml:trace contextRef="#ctx0" brushRef="#br3" timeOffset="26558.89">17353 15982 2060 0,'0'0'0'0,"0"0"0"15,-24 8 0-15,6 3 66 0,1 1 1 0,-4 1 1 16,-1 0-1-16,1 1-49 0,5 0 0 0,-3 0 0 16,1 1 0-16,5-3 49 0,5-1 2 0,2 0-2 15,3-1 1-15,5-1-50 0,1 1 0 0,1-4 0 16,4 1 0-16,4 1 23 0,-1-2 0 0,0-5 0 0,5 1 0 15,5 1-25-15,-5 0 0 0,1 1-1 16,1 0 2-16,-2 6-10 0,-4-1 0 0,1 2-1 0,-3 2 2 16,2-2-3-16,-1 0-1 0,-3 3 1 0,0 4 0 15,2-2 2-15,-2-2 0 0,2 2-1 0,1 3 2 0,1-2-3 16,1-3 0-16,-5 2 0 0,2 0 0 0,2 3 1 16,3 0 0-16,-2-1-1 0,-4-6 2 0,-4 4-4 15,-2-2 2-15,-1 2-1 0,-4-3 1 0,2-2-1 16,-6-2 1-16,-4 1-1 0,-6 1 1 15,-1-2-2-15,-1-1 1 0,-3-1-1 0,-2-3 1 0,0-2 2 16,2-2 0-16,4-2-1 0,-2 1 1 0,-2-1-3 0,4-2 2 16,4-4-1-16,0-2 1 0,0 4-2 0,1-1 2 15,-1-4-2-15,5-3 1 0,0 1-1 0,0 4 0 16,3-1 0-16</inkml:trace>
  <inkml:trace contextRef="#ctx0" brushRef="#br3" timeOffset="26800.32">17340 15969 2211 0,'0'0'0'0,"0"0"0"0,0 0 0 15,20 8 51-15,-7-7 0 0,-2-1 1 0,12 4 0 16,2-4-35-16,5 0-1 0,4 0 1 0,1 1 1 16,0-1 46-16,-3-1 0 0,1-3 0 0,1 3 0 15,-4-2-46-15,-4 0 0 0,-2-1 0 0</inkml:trace>
  <inkml:trace contextRef="#ctx0" brushRef="#br3" timeOffset="27549.69">18084 16297 1646 0,'0'0'0'0,"0"0"0"15,0 0 0-15,0 0 41 0,21-11 2 0,-16 7-2 16,-1 3 2-16,0-1-27 0,-1 1 0 0,2-2-1 16,-5-1 2-16,1 3 39 0,2 1 1 0,-3 0 1 15,0 0-1-15,0 0-40 0,0 0 1 0,0 0 0 16,-3 3 0-16,-3 0 19 0,-2 2 1 0,0 0 0 16,-21 15 0-16,-3 7-23 0,5-2 0 0,3-2 1 15,2-3 0-15,1 2-11 0,8 2 2 0,2 1-1 16,-1 1 0-16,2-2-1 0,5-2-1 0,5-2 1 15,5-1-1-15,5-3 3 0,1-3 1 0,1-2 0 0,3-2 0 16,1-4-4-16,1-3 2 0,2-4-1 16,-3 1 1-16,2-1 10 0,-4-1-1 0,2-2 1 0,0-1 1 15,-2-1-8-15,-1 3 0 0,-2-3 0 16</inkml:trace>
  <inkml:trace contextRef="#ctx0" brushRef="#br3" timeOffset="128685.43">4155 7728 1306 0,'0'0'0'0,"0"0"0"0,-16 8 0 0,2-2 79 16,1 1 1-16,-3 0 0 0,-4 6 1 0,2 1-63 15,-1 1-1-15,5-6 1 0,-2 10 0 0,8-1 53 0,0-3 0 16,3 4-1-16,0 0 2 0,5 8-54 15,5-5 0-15,3 2 0 0,0 2 0 0,5 0 21 0,-4 0 2 16,2-2-2-16,2 1 1 0,0-1-24 16,3-9 0-16,-4 1 0 0,1 2-1 0,0-7-8 0,-5-5 0 15,2 0 0-15,1 1 0 0,-2-1-2 0,-4-6 0 16,0 0 0-16</inkml:trace>
  <inkml:trace contextRef="#ctx0" brushRef="#br3" timeOffset="128915.62">3862 7965 1569 0,'0'0'0'0,"0"0"0"16,0 0 0-16,0 0 40 0,0 0-1 0,0 0 0 0,0 0 1 15,0 0-25-15,0 0 1 0,0 0 0 16,0 0-1-16,0 0 50 0,0 0 1 0,0 0-1 0,17-12 1 15,7 9-48-15,3 1 0 0,5 2 0 16,-1 0 0-16,1 5 14 0,-5-4 1 0,0 3-1 0,-2-1 1 16,-4 1-20-16,0 4 2 0,-2-3 0 0</inkml:trace>
  <inkml:trace contextRef="#ctx0" brushRef="#br3" timeOffset="129232.06">4272 8162 1545 0,'0'0'0'16,"0"0"0"-16,0 0 0 0,0 0 33 0,0 0 1 0,0 0 0 15,0 0-1-15,0 0-18 0,0 0 0 16,-16-13-1-16,16 0 1 0,-4-6 52 0,3-1 2 0,-2-1-1 15,6-7 0-15,2 2-50 0,-5 6 0 0,3-1 0 16,5-2 0-16,-2 2 19 0,1 5 0 0,-3 3 0 16,4 2 0-16,2 2-22 0,-2 4 1 0,-5-3-2 15,2 2 2-15,3 1-9 0,0 2 1 0,-7 1-1 16,4 2 1-16,3 0-3 0,0 0 0 0,-3 0 1 16,3 2 0-16,0 1 1 0,1 0 1 0,-1 0 0 0,5 4 0 15,3-1-2-15,0-1-1 0,-3 0 1 16</inkml:trace>
  <inkml:trace contextRef="#ctx0" brushRef="#br3" timeOffset="129632.24">4539 7908 1746 0,'0'0'0'0,"0"0"0"0,0 0 0 0,0 0 46 0,-20 8 0 16,12-4 0-16,0 0 1 0,-2 1-31 15,2 3 0-15,3 0 1 0,-3 1 0 0,5 2 53 0,2 1-1 16,1-1 1-16,0 4 0 0,0 4-52 16,1-3 0-16,2-3 0 0,2 0 0 0,3 4 28 0,0-3 0 15,-3-1 0-15,3 1 0 0,0 0-30 16,1-6 1-16,-1-1 0 0,-3-1-1 0,6-1-10 0,-4-2 0 16,-1-6-1-16,2 1 1 0,-3 1-3 15,0-1 2-15,-2-4-1 0,3-4 1 0,1-2 4 0,-3 0 1 16,1 3-1-16,3-7 1 0,-5-3-4 0,-1 5 0 15,1-2 0-15,-3-1 1 0,2 6 4 0,1 3 1 0,-3-2-1 16,3-1 2-16,-3 2-7 0,0 5 2 16,0 0 0-16,0 0 0 0,0 1 4 0,0 2 1 0,0 1-1 15,-3-3 2-15,3 3-7 0,0 0 1 0,0 0 0 16,0 3 0-16,0 1 5 0,0-2 2 0,0 1-2 16,0 13 2-16,0 8-7 0,3-2 1 0,2-3-1 15,3-6 1-15,-3-2 2 0,-1-3 0 0,4-2 0 0,0-3 1 16,0 0-6-16,0 2 2 0,2-5-1 0,3-5 1 15,2 2 2-15,-2 3 0 0,-5-5 0 0</inkml:trace>
  <inkml:trace contextRef="#ctx0" brushRef="#br3" timeOffset="129856.81">4812 7927 1897 0,'0'0'0'0,"0"0"0"0,0 0 0 0,-21-7 43 16,13 7-1-16,3 1 1 0,-3 2 1 0,4 2-28 15,-1 3-1-15,2-3 1 0,-2 3 1 0,-3 3 37 0,3-3 1 16,5 1-1-16,-3 7 0 0,3 5-37 0,3-1 1 16,-1-4-1-16,1-3 1 0,2 2 13 0,3-2 1 15,0-5-1-15,0 2 2 0,1-4-20 0,2-1 2 16,2-9-2-16,5 3 2 0,-2-5-8 0,1 1 1 16,1 0-2-16,1-3 2 0,-2-5-3 0,1 2 0 15,-2 2 0-15,0-4 0 0,-4 2 0 0,-4 2 0 16,-1-2 1-16</inkml:trace>
  <inkml:trace contextRef="#ctx0" brushRef="#br3" timeOffset="130098.13">5041 7671 1897 0,'0'0'0'0,"0"0"0"0,0 0 0 15,0 0 53-15,0 0 0 0,0 0-1 0,-3 43 2 16,2-4-37-16,1-5 0 0,-4-6 0 0,4 1 1 15,0-4 53-15,0-5 2 0,0 3 0 0,4-1 0 16,-3 2-55-16,2-1 0 0,-1-2 0 0,4-5 0 16,-1 4 23-16,0 1-1 0,-2-1 0 0,5-2 1 15,-2 1-26-15,1-6 1 0,-2-1 0 0,-1 1 0 0,4-2-10 16,-4-2 2-16,-3-1-1 0,4-3 1 16,1 1-4-16,-1-4 2 0,-3-2-1 0,1 3 1 0,-3-3 1 15,0 2 1-15,0-1 0 0</inkml:trace>
  <inkml:trace contextRef="#ctx0" brushRef="#br3" timeOffset="130331.18">4946 7872 1947 0,'0'0'0'16,"0"0"0"-16,0 0 0 0,0 0 49 0,0 0 1 0,0 0 0 15,0 0 0-15,0 0-33 0,-8 16 0 0,8-15 0 16,3 6 1-16,5 1 29 0,2-4 0 0,-2 0 0 16,4 0 0-16,4 7-30 0,-3 2 0 0,0 0 0 15,3-12 0-15,1 6 4 0,-4-3 0 0,-4 1 1 16,7-2-1-16,-3-3-10 0,0 4 0 0,0-3 1 16</inkml:trace>
  <inkml:trace contextRef="#ctx0" brushRef="#br3" timeOffset="130547.93">5309 7927 1972 0,'0'0'0'0,"0"0"0"0,0 0 0 0,0 18 54 16,0-9 0-16,-3 2 0 0,1 5 0 0,2 2-37 15,2 2 1-15,-2-1-2 0,0 2 2 0,0-5 53 16,0-4 1-16,3 1-1 0,2-3 0 0,-2 1-53 15,2-7 0-15,-2 1 0 0,2 1 0 0,3-1 16 0,-2-3 0 16,-3-4-1-16,5-1 2 0,0 1-20 0,-3-2-1 16,-2 1 1-16</inkml:trace>
  <inkml:trace contextRef="#ctx0" brushRef="#br3" timeOffset="130682.3">5347 7885 1670 0,'0'0'0'15,"-4"-18"0"-15,4 2 0 0,-4 1 53 0,3 5 1 0,-2-3-1 16,-2 6 1-16,5 0-38 0,0 6 2 0,0 1-1 15,0-4 1-15,0 4 43 0,0 0 1 0,0 0-1 16,0 4 1-16,5-4-45 0,-2 1 1 0,-3 1 0 16,6 4 0-16,5 2 4 0,2 3 2 0,0-3-1 15,3 5 1-15,1-5-13 0,-1-2 1 0,-3 0 1 16</inkml:trace>
  <inkml:trace contextRef="#ctx0" brushRef="#br3" timeOffset="130981.83">5548 7934 1784 0,'0'0'0'0,"0"0"0"0,0 0 0 16,-22 24 29-16,8-12 0 0,4 4 0 16,0-6 2-16,3 4-18 0,-1 2 1 0,0-4-1 0,4 1 2 15,3 0 15-15,-2-4 0 0,3 2 1 0,3 5-1 16,-2-3-17-16,3-5 1 0,0-4-1 0,4 4 2 0,-3 0 12 16,3 0 1-16,0-8 0 0,0 5 0 15,5 0-16-15,0-2 2 0,-6 0-1 0,6-6 1 0,3 1-4 16,-3 1 0-16,-3-1 0 0,-3-1 1 0,3 0-4 15,-2 1 0-15,0-4-1 0,-5-1 1 0,-1 0-2 16,1-1 0-16,-3-3 1 0,-5-5-1 0,5 1-1 16,-3 1 0-16,1 3 0 0,-1-5 0 0,-2 5 3 0,2 3 0 15,0 0-1-15,1-1 1 0,2 3-2 0,0 4-1 16,0-3 1-16,-4-3 0 0,4 0 6 0,0 4 1 16,0 0-1-16,-4-3 1 0,4 2-5 15,0 0 1-15,0 2 0 0</inkml:trace>
  <inkml:trace contextRef="#ctx0" brushRef="#br3" timeOffset="131331.5">5760 7921 1758 0,'0'0'0'0,"0"0"0"16,0 0 0-16,0 0 54 0,0 0 1 0,0 0 0 15,-8 18 0-15,5-11-38 0,3 1 1 0,0 3-2 16,0 2 2-16,3 8 55 0,2-2 0 0,-5-5 0 15,3 5 1-15,2-2-56 0,0 2 0 0,-2-6 0 16,2-3 0-16,0 1 37 0,-2-7 0 0,2 1 0 0,3 1 1 16,-4-4-39-16,-1-2 1 0,-3 0-1 0,5 3 1 15,-3-3-15-15,1 0 2 0,0 0-2 0,2-5 1 16,0-2-1-16,0 0 0 0,-2 2 0 16,2-4 1-16,3-7 7 0,-1 0 1 0,-2 4 0 0,0-4 0 15,1 3-5-15,-1 4 1 0,0-1-1 0,-2-3 1 0,2 4 7 16,-5 3-1-16,3 1 1 0,2-1 0 0,0-1-6 15,-2 4 0-15,-2 1 0 0,3-1-1 0,0 2 14 16,-4-2 0-16,4 3 1 0,0 3-1 0,-4-2-11 16,4 2 1-16,-4-1-1 0,9 9 1 0,4 14 8 0,3 4 2 15,-7-2-2-15,3-2 1 0,-4-1-11 16,-4-3 2-16,4-9-1 0,-1 6 0 0,4-7 8 0,2-3 0 16,3 0 0-16</inkml:trace>
  <inkml:trace contextRef="#ctx0" brushRef="#br3" timeOffset="132273.7">6434 7997 1847 0,'0'0'0'0,"0"0"0"0,0 0 0 0,-25 6 70 16,12 1 1-16,0-2 0 0,-2-5-1 16,3 3-52-16,8 1 0 0,-1 1 0 0,-3 0 0 0,3 1 46 15,2 1 0-15,1-1 0 0,-4 3 1 0,1 3-47 0,0-5 0 16,2 3 0-16,6 1 0 0,-1-1 15 0,1-3 0 16,-3 0 0-16,3 1 0 0,-1-2-19 0,1-1 1 15,0-2-1-15,2 0 1 0,0-3-6 0,-2 2 0 16,-3-1 0-16,8-4 1 0,5-2-5 0,1-1 2 15,-3 0-1-15,7-9 0 0,3-2-1 0,-9 1 1 0,1 4-1 16,-5-7 1-16,-5 6-3 0,2 3 2 0,0-2-2 16,-2-4 1-16,-1 3 0 0,-2 5-1 0,0 0 1 15,0 0-1-15,0 1-1 0,0 2 0 0,0 5 1 16,-2 0 0-16,2 0-1 0,0 0 1 0,0 0-1 16,0 0 0-16,0 0-1 0,0 0 1 0,0 0 1 15,0 1-1-15,0 3-1 0,0-1 1 0,0 1 0 16,0 6 1-16,0 6-2 0,5 0 1 0,3-1-1 15,0-2 1-15,-2 3 4 0,0-3 1 0,-1-5 0 16,5 1-1-16,2 2-1 0,0-3-1 0,-3-5 1 16</inkml:trace>
  <inkml:trace contextRef="#ctx0" brushRef="#br3" timeOffset="132565.37">6745 7701 1934 0,'0'0'0'0,"0"0"0"0,-9-33 0 0,4 15 54 15,-3 6 1-15,3 4 0 0,-3 0 0 0,2 3-38 16,1 7 1-16,0 1-1 0,0 5 1 0,1 0 47 0,1 4 0 16,-2-2 0-16,-3 22 0 0,3-1-47 0,-3-1 0 15,3-6 0-15,-1 1 0 0,1-4 15 0,0-2 2 16,1 3 0-16,4 2 0 0,-4-4-21 0,4-1 1 15,0 2 0-15,8 0 0 0,-6 1-7 0,1 2 0 0,5-4 0 16,0-4 1-16,0 0-4 16,-3-2 1-16,0-1 0 0,6 1-1 0,-5-5 1 0,0-2-1 15,1-1 1-15,1 2 1 0,0-2-4 0,-3-4 2 0,-2-2-1 16</inkml:trace>
  <inkml:trace contextRef="#ctx0" brushRef="#br3" timeOffset="132764.32">6503 7847 2023 0,'0'0'0'0,"0"0"0"0,0 0 0 16,0 0 58-16,0 0 2 0,0 0-2 0,14 20 1 0,-4-17-42 15,3 2 1-15,-5-3 0 0,12 6 0 16,3-4 56-16,-3-2 0 0,0 3 0 0,0-2 2 15,3-1-58-15,-3-2-1 0,1 0 1 0</inkml:trace>
  <inkml:trace contextRef="#ctx0" brushRef="#br3" timeOffset="133753.8">7384 7828 1733 0,'0'0'0'0,"0"0"0"0,0 0 0 16,0 0 56-16,-20 11 1 0,7-10-1 0,-8 7 1 15,-4-1-40-15,-1-1 1 0,1 2-2 16,4 6 2-16,8-4 55 0,1 1 0 0,0-2 0 0,0 2 0 15,4-3-55-15,4 2 0 0,3 1 0 0,1-2 0 16,0 4 21-16,0-2 2 0,0-3-1 0,5 0 0 16,3 0-24-16,-5-2 0 0,2 0 0 0,3 4-1 15,1 1-8-15,2-1 1 0,-1-4 0 0,-1-5 0 0,6 4-4 16,-6 2 2-16,2-4-1 0,7-6 1 16,-4 3 2-16,1 0 0 0,-6-8 0 0,2-2-1 0,2 1-1 15,-3 2 0-15,-2 1-1 0,-5-7 1 0,3 1 4 0,1 2 0 16,-7 2 0-16,4-4 1 0,-2 0-4 15,1 5 0-15,-3-1 0 0,-3-3-1 0,1-1 5 0,2 5 2 16,0 0-2-16,0 6 1 0,-3-3-5 0,2 1 1 16,1 2 0-16,0-2 0 0,0-2 3 0,-4 0 1 0,4 2-1 15,-3 3 2-15,2 0-6 0,1 0 0 0,0 0 1 16,0 0 0-16,0 0 4 0,0 0 2 0,0 0-2 16,4 5 2-16,6 3-6 0,1 3-1 15,2 3 1-15,3 14 1 0,1 7 0 0,-1-6 1 0,-3-7-1 16,0-3 1-16,0-3-4 0,-1 1 1 15,1-1 0-15,3-2-1 0,5-3 2 0,-1-1 0 0,-2-1 0 16</inkml:trace>
  <inkml:trace contextRef="#ctx0" brushRef="#br3" timeOffset="135298.5">11159 7867 1243 0,'0'0'0'0,"0"0"0"0,-15 10 0 0,-4-2 128 15,0-4 1-15,0 3-1 0,-2 2 1 0,4 2-116 16,-1 0 2-16,2 1-1 0,-1-3 1 0,6 4 52 15,3-1 2-15,1 1-2 0,1-3 2 0,4 4-51 0,2-2 0 16,2-2 0-16,4 1-1 0,4 5 26 0,-1-3 0 16,3-6-1-16,0-2 1 0,4-2-27 0,-1-3-1 15,-1 0 1-15,3-8 1 0,-4 1-7 0,0 0 0 16,0-2 0-16,-4-7 0 0,2 2-3 0,-3 3 0 16,0-1 0-16,-3-3-1 0,-2 4 2 15,-1 1 1-15,-2 1 0 0,0-9 0 0,-2 5-3 0,1 6-1 0,-1 0 1 16,-1 6 1-16,3-3-2 0,0 0 1 0,-2 1 0 15,2-2-1-15,-3-2-1 0,-2 6 0 0,2-4 0 16,0 2 1-16,-2-2 2 0,0-1-1 0,2 1 1 16,2 0 1-16,1-4-3 0,-5 1 0 0,2 2 0 15</inkml:trace>
  <inkml:trace contextRef="#ctx0" brushRef="#br3" timeOffset="135581.08">11527 7565 1695 0,'0'0'0'0,"0"0"0"0,-14-21 0 0,6 15 42 16,-2 6 0-16,-1 0 0 0,-2-2 0 0,4 2-26 16,1 0 0-16,-4 2 0 0,-2 1 0 15,-2 8 39-15,3 3 0 0,1 2 0 0,-1 0 0 16,5 8-38-16,0 0 1 0,0 6-1 0,3 0 1 0,-1 0 14 15,4-5 2-15,-3 1 0 0,5 5-1 0,2-5-19 16,1-6 1-16,-3 4-1 0,5 0 1 0,6-2-9 0,-3 2 2 16,3-7-1-16,4 2 1 0,2 2-4 0,-1-6 2 15,-8-2-2-15,6-3 2 0,-1 2 0 0,-5-1 0 16,0-3 0-16,-3-5 1 0,0 2-3 0,-2-3 1 16,-3-4-1-16</inkml:trace>
  <inkml:trace contextRef="#ctx0" brushRef="#br3" timeOffset="135782.55">11242 7810 1871 0,'0'0'0'0,"0"0"0"15,0 0 0-15,0 0 63 0,0 0 0 0,17-3 0 16,-9 6 1-16,5-3-46 0,0 0 0 0,-2 0 0 15,19 0 0-15,10-3 56 0,-2 2 1 0,-3-4 0 0,2 3 0 16,-7-4-57-16,2-2 0 0,3 2 0 0,5 4 0 16,1-4 12-16,6-1 1 0,0 1-1 0</inkml:trace>
  <inkml:trace contextRef="#ctx0" brushRef="#br3" timeOffset="136383.33">12211 7487 1394 0,'0'0'0'0,"0"0"0"16,0 0 0-16,0 0 36 0,0 0 1 0,0 0 0 15,0 0 0-15,0 0-22 0,0 0 1 0,0 0-2 16,0 0 2-16,0 0 36 0,0 0 0 0,4 29 0 16,-2 9 1-16,1 9-36 0,0-1-1 0,-3-5 1 15,0-1 1-15,0-12 25 0,0-5-1 0,-3 0 1 16,3 3 0-16,3-6-28 0,-3-5 1 0,2-3 0 0,3 1 1 15,1-5-13-15,-1 0 1 0,0-7-1 0,0 2 2 16,1 1-3-16,-1-3 1 0,-4-2-1 0,2 1 1 16,2-4 5-16,2 4 1 0,-3 0-1 0,6-4 2 15,3-7-6-15,-1 3 2 0,0-2 0 0,0 2-1 16,1-4 6-16,-5-3 0 0,0 6 0 0,2 1 1 16,1 3-7-16,-6-1 2 0,-1 1 0 0,1 4 0 15,-2-3 10-15,1 3 1 0,-3 1 0 0,4 1 0 16,1 3-9-16,-4-4 0 0,-2 1 0 0,3 7 2 0,-1 3 8 15,-1 2 0-15,-1-4 0 16,2 12 2-16,1-2-12 0,-1 1 1 0,-2-4 0 0,-2-3 0 0,2-2 8 0,2 2 0 16,1-4 1-16,0 2 0 0,-1 2-10 0,1-4 1 15,-3-2-1-15,0-2 1 0,0-4 7 0,0 1 0 16,0-2 0-16,-3 0 1 0,3 1-9 0,0-1 1 16,0 0-1-16,-2 0 1 0,-4 0 1 0,-1-1 2 15,1-2-1-15,-15-7 1 0,-6 1-7 0,0 1 1 16,5 1 0-16,4-5 1 0,2 4 1 0,3 5 1 15,2-2 1-15,2-3-1 0,1 2-4 0,6-1-1 0,4-1 1 16</inkml:trace>
  <inkml:trace contextRef="#ctx0" brushRef="#br3" timeOffset="137552.63">18408 7815 791 0,'0'0'0'0,"0"0"0"15,0 0 0-15,0 0 91 0,0 0-1 0,0 0 1 0,0 0 0 16,0 0-74-16,0 0 1 0,0 0-1 0,0 0 1 16,0 0 82-16,0 0 1 0,0 0 0 0,0 0 0 15,0 0-84-15,0 0-1 0,0 0 1 0,0 0 0 16,0 0 37-16,0 0 1 0,0 0 0 0,0 0 0 16,-27 3-38-16,6-3 1 0,-6 0-2 0,-11 10 2 0,4-2-10 15,5-2 0-15,2 2 0 0,7 5 1 16,-1-4-3-16,2-1-1 0,4 1 1 0,3 6-1 0,-1-3 10 15,5-1 1-15,0 1-2 0,3-3 2 0,2 1-7 16,3-1 0-16,3-1 0 0,0 3 0 0,4 0 0 16,-1-1 0-16,0-2 0 0,6-7 1 0,2 2-4 0,-1 0 0 15,-4-1 0-15,9-4 1 0,4 2-2 0,-3-3 2 16,-1-1 0-16,2-9-1 0,1 5-1 16,-3 3-1-16,-1-1 1 0,2-7 1 0,-6 4 7 0,-3 2 2 15,1-1-2-15,-5-4 2 0,1 2-8 0,-6 2 2 16,1 4 0-16,-2-3 0 0,0 3 13 0,0-1 0 15,-2 0 0-15,-3-1 0 0,-3-4-11 0,0-2 0 0,1 4 1 16,-8 1 0-16,2-1 12 0,4-1-1 0,-1 1 1 16,1 3-1-16,4 0-12 0,0 2 2 0,2 0-1 15,0 2 0-15,1 1 12 0,2-4 1 0,0 1-1 16</inkml:trace>
  <inkml:trace contextRef="#ctx0" brushRef="#br3" timeOffset="137898.81">18854 7500 1771 0,'0'0'0'0,"0"0"0"0,0-25 0 0,-3 10 55 15,0 3 0-15,-2 2 0 0,-3 2 2 16,1 0-41-16,3 5 2 0,-4 2-1 0,-3 2 1 0,1 2 49 16,4-3 1-16,-2 2-1 0,-7 12 2 0,-2-1-52 15,-1 4 1-15,-1 4 0 0,3-1 0 0,7 7 18 16,-3 5 1-16,3 1-1 0,1 1 1 0,3 4-22 16,0-5 1-16,-1-2-2 0,1 1 2 0,2-7-8 0,3-4 0 15,0 0-1-15,2 4 2 0,2-8-3 16,1-7 0-16,3-2-1 0,0 1 1 0,0-1 1 0,0-3-1 15,2-2 1-15,-2 0 0 0,4 5-3 0,-2-3 1 16,-4-5-1-16,-1 0 2 0,0-5-2 0,-2 5 1 0,-1 0-1 16</inkml:trace>
  <inkml:trace contextRef="#ctx0" brushRef="#br3" timeOffset="138104.21">18452 7741 2060 0,'0'0'0'0,"0"0"0"0,0 0 0 16,0 0 49-16,0 0 2 0,0 0-2 15,0 0 2-15,0 0-35 0,0 0 1 0,0 0 0 0,34-5 0 16,1 5 46-16,6 0 0 0,1 0-1 16,1 5 2-16,5-5-46 0,-5 0 0 0,1 0 0 0</inkml:trace>
  <inkml:trace contextRef="#ctx0" brushRef="#br3" timeOffset="138681.75">19637 7720 1470 0,'0'0'0'0,"0"0"0"0,0 0 0 0,0 0 60 16,0 0 1-16,0 0-1 0,4-21 1 0,0 15-44 15,-8 1 1-15,1 2 0 0,0 2 0 0,0-4 38 0,-5 5 0 16,3-3 0-16,-19 7 1 0,-5 9-40 16,-1 3 1-16,0 3-1 0,3-2 1 0,4 2 32 0,6-1 1 15,-2-2-1-15,0 7 2 0,6-2-35 16,5-4 0-16,5 1-1 0,-2-2 2 0,7-1-14 0,2-2 0 15,4-2 0-15,3 2 0 0,5 0-2 16,2-6 2-16,3-2-1 0,6-2 0 0,6-1 8 0,2 0 0 16,4-2 0-16,-1-7 0 0,-3 2-4 0,-3 2 1 0,0-5-1 15,-1-1 0-15,1 1 7 0,-5 3 0 16,5-3 1-16</inkml:trace>
  <inkml:trace contextRef="#ctx0" brushRef="#br3" timeOffset="151482.3">622 8236 1476 0,'-2'16'74'0,"-1"33"-56"0,-2-5 0 0,5-10 0 15,0-3 0-15,0-1 71 0,0 2-1 0,0 0 1 16,0 1 0-16,0-4-72 0,3-6 1 0,-1 3 0 16,1-3 0-16,-1-4 30 0,1-4 1 0,-3-6-1 0,3 4 2 15,-3-5-33-15,2-4-1 0,1-2 1 0</inkml:trace>
  <inkml:trace contextRef="#ctx0" brushRef="#br3" timeOffset="152087.11">617 8181 1666 0,'0'0'37'0,"0"0"-22"16,0 0 0-16,0 0 0 0,0 0 1 0,0 0 53 0,0 0 1 16,0 0-1-16,0 0 2 0,0 0-53 0,0 0 0 15,0 0 0-15,29 9 0 0,-1-1 48 0,-2-3 1 0,-4 0 0 16,-1 1 0-16,-2 0-49 0,-2 1 0 0,-4-6 0 15,-5 6 0-15,5 1-17 0,-5-7 1 0,-3 2-1 16,-9 0 1-16,3 2 0 0,1-2-1 0,0-3 0 16,-8 5 1-16,-2 3 13 0,-1 0-1 0,-2 0 1 15,-11 3 1-15,2 5-7 0,1-2 0 16,6-4-1-16,0-6 1 0,4 3 2 0,1 1-1 0,2-2 0 16,1-5 1-16,7 1-4 0,-4 1-1 0,3-1 1 15,-2-4 0-15,3 2 9 0,0 0-1 0,0 0 1 0,0 0 0 16,0-3-7-16,0 0 0 0,0 1 0 15,3-4 1-15,5 0 6 0,-4-1-1 0,1 3 1 0,3-1 1 16,5-3-8-16,-5 5 0 0,0 1 0 0,-3 2 1 16,3-3 2-16,0 3 0 0,-4 0 1 0,1 3-1 0,6 2-5 15,-1 3 1-15,-2-5 0 0,1 6-1 16,11 1 2-16,-3 4 0 0,-4-4 0 0,0 1 1 16,3 1-4-16,-7 1 1 0,2 0-2 0,-1-2 2 15,3 2 0-15,-5-4 1 0,-4 4 0 0,3-2-1 16,-2 0-2-16,-4-2 1 0,2-1-1 0,-3 5 1 0,3-2-2 15,-3-6 2-15,-3 3 0 0,-1 1-1 0,0-1-2 16,0-2 2-16,-4-1-2 0,-15 8 2 0,-4-2-1 0,2-3 1 16,-1-2-1-16,4 2 1 0,3-3-2 0,4-4 1 15,1-1-1-15,0 5 0 0,6-5 0 0,3 0 0 16,2-5 0-16,3 2 1 0,-3-1-2 16,3 4 0-16,3-4 0 0,2 0 1 0,6-7-1 0,-3 3 0 0,-2 0 0 15</inkml:trace>
  <inkml:trace contextRef="#ctx0" brushRef="#br3" timeOffset="152598.95">1159 8345 1784 0,'0'0'26'0,"-40"0"-14"16,18 4 0-16,10 0 1 0,0 1 0 16,2 6 39-16,2-3 0 0,-3 5 0 0,1 1 1 0,2 5-36 15,0-3-1-15,4 1 1 0,-1 1 1 0,5-2 23 16,0-1-1-16,0-2 0 0,0 1 2 0,2-1-26 15,1-8-1-15,0 3 1 0,2 0 1 0,3-4-13 16,0-1 1-16,-7-3-1 0,2 5 1 0,2-5-2 0,3 0 1 16,-3 0-1-16,3-3 0 0,1-2 5 15,3 1 1-15,-4 0 0 0,1 0 0 0,-1-4-3 16,0 0-1-16,-5 5 1 0,-1-5 1 0,1-2 4 0,2 2 0 16,0 0 0-16,-7-4 1 0,2 1-6 15,2 1 2-15,-2-3-1 0,0 1 1 0,-2 4 6 0,-1 0 2 16,3 2 0-16,0-1 0 0,-3-4-8 0,1 6 1 15,2 1 0-15,0 1 0 0,0 3 6 0,0-4 1 0,0 3-1 16,0-2 1-16,0-1-7 0,0 3 0 0,0 1 0 16,0 0 1-16,0 0 6 0,0 1 1 0,0 1-2 15,2 3 2-15,6 0-8 0,0-1 1 0,0 3-1 16,4 18 1-16,14 7 4 0,-5-4 0 0,-9-3 0 16,1-1 1-16,3-5-8 0,-8-5 2 0,-3-1-1 15</inkml:trace>
  <inkml:trace contextRef="#ctx0" brushRef="#br3" timeOffset="153448.96">285 9080 1823 0,'0'21'30'0,"5"37"-16"0,0-1-1 0,-2-6 1 16,-3-10 0-16,5-8 63 0,0-4 0 0,-2-5-1 15,-3 1 2-15,0-4-60 0,0-6 0 0,0 0 0 16,0 0 0-16,5-2 24 0,-5-5 2 0,0-2 0 0,-2 1 0 16,-1-1-29-16,3-4 2 0,0-2-1 0,0 0 1 15,0 0-12-15,0 0 2 0,0 0-1 0,0 0 0 16,-3 0-1-16,3 0-1 0,0 0 1 0</inkml:trace>
  <inkml:trace contextRef="#ctx0" brushRef="#br3" timeOffset="153681.96">81 9094 1941 0,'0'0'0'0,"0"0"34"0,0 0-1 15,16-1-33-15,2-2 0 0,-5 1 107 0,2-4-1 16,1 1-106-16,5-3 0 0,5-1 35 0,2 1 0 16,3 0-35-16,-1-2 0 0,-1 2 58 0,-1 0 2 0,3 2-60 15,-3 4 0-15,-4-1 27 0,2 3 0 16,-4 3-27-16</inkml:trace>
  <inkml:trace contextRef="#ctx0" brushRef="#br3" timeOffset="153931.67">583 9207 1980 0,'0'8'0'0,"0"0"32"16,0 1-1-16,4 29-31 0,-3-3 0 0,2-11 102 16,-3-4 1-16,0-4-103 0,0-5 0 0,0-1 34 0,0-4 1 15,0-1-35-15</inkml:trace>
  <inkml:trace contextRef="#ctx0" brushRef="#br3" timeOffset="154098.94">583 8946 1926 0,'0'0'36'0,"0"20"-21"0,0-9-1 0,0-4 1 15</inkml:trace>
  <inkml:trace contextRef="#ctx0" brushRef="#br3" timeOffset="155420.05">1050 10027 1245 0,'0'0'110'0,"-24"-3"-94"0,7 3 0 0,6 1-1 16,-2 6 2-16,0 5 82 0,-4-1 1 0,4 0-2 15,-6 5 2-15,5 3-83 0,6-3 0 0,-4 2 0 16,3 1 0-16,1-2 78 0,3-1 0 0,0 0 1 16,5 9 0-16,2-4-79 0,4-6 0 0,-1 0 0 15,0 4 1-15,4-4-17 0,3-2 0 0,-4 0 0 0,1-1 0 16,4 0 0-16,-2-3 1 0,2-3-1 16,-1-4 0-16,6-2 21 0,-5-2 2 0,3-1-2 0,0-6 2 15,1 1-13-15,4-2 1 0,-5-2 1 0,-3-1-1 0,4-3 16 16,-4 2 1-16,-5-2-1 0,0 3 1 0,0-2-15 15,-7-3-1-15,-1 2 1 0,-1 2-1 0,1 1 9 16,-3 4 0-16,-2-5-1 0,-3-4 2 16,-2 1-12-16,2 4 0 0,0 2 1 0,0-2 0 0,4 4 4 15,-1 6 0-15,-2-2 1 0</inkml:trace>
  <inkml:trace contextRef="#ctx0" brushRef="#br3" timeOffset="156015.3">1114 10608 2126 0,'-17'2'30'0,"-25"9"-16"15,9 0-1-15,9 1 1 0,9-1 0 0,4-1 64 16,2-2 0-16,-2-2 1 0,1 8-1 0,5-1-60 0,-1-3 0 15,4-1 0-15,-1 2 0 0,3 3 27 0,-3-4 0 16,6 1 0-16,5 10 0 0,0 4-29 0,2-1 0 16,1-7 0-16,1-4 1 0,1-1-11 0,0-2-1 15,3-1 1-15,1-4 0 0,4-3-2 0,0-4 0 0,-4-4 1 16,4-8-1-16,5 1 5 0,-2 2 0 16,-4-3 0-16,1-7 0 0,-3 0-3 0,-3 6-1 0,-8-1 1 15,-1-2 1-15,2-4-2 0,-3 0 1 0,-8 3 0 16,-2 5 0-16,5 3-1 0,-3 1-1 0,-2 2 1 15,-5 0-1-15,2 2 4 0,4 1 0 0,-4 4 0 16</inkml:trace>
  <inkml:trace contextRef="#ctx0" brushRef="#br3" timeOffset="156765.83">1050 11422 1976 0,'-16'8'36'0,"-22"12"-22"16,6-5 1-16,12-3-1 0,7 2 2 0,5-4 57 15,1-1 1-15,0-1-1 0,-1 3 1 0,8 1-56 16,0-3 0-16,0 1 0 0,0 1 0 0,8 3 26 0,-4-1-1 15,1-2 1-15,3 1 1 0,5 4-29 16,-2-6 1-16,-1-4-2 0,2-3 2 0,4 0-11 0,-3 0-1 16,-3-3 1-16,2-4 1 0,4-1-3 15,0 0 1-15,-3 2-1 0,0-8 1 0,4 3 4 0,-1 0 0 16,-3-1 0-16,-8-10 0 0,3 6-4 0,0 3 1 16,-4-1-1-16,0-1 2 0,0-1 2 0,1 2 0 15,-5 1 0-15,-1-9 0 0,2 0-3 0,2 4 0 0,-7 2 0 16,-1 2 1-16,-2 0-2 0,3 3 1 0,-4 0 0 15,-5 2-1-15,0 1-1 0,5 3 0 16,-1 2-1-16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05405-45F6-4923-BC11-F5A1261AA6A0}" type="datetimeFigureOut">
              <a:rPr lang="en-US" smtClean="0"/>
              <a:t>9/19/2023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E93109-8837-45D1-A888-B9EE9FF51E3E}" type="slidenum">
              <a:rPr lang="en-US" smtClean="0"/>
              <a:t>‹#›</a:t>
            </a:fld>
            <a:endParaRPr lang="en-US"/>
          </a:p>
        </p:txBody>
      </p:sp>
    </p:spTree>
    <p:extLst>
      <p:ext uri="{BB962C8B-B14F-4D97-AF65-F5344CB8AC3E}">
        <p14:creationId xmlns:p14="http://schemas.microsoft.com/office/powerpoint/2010/main" val="4017949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cap="none" spc="150" baseline="0">
                <a:solidFill>
                  <a:schemeClr val="bg2"/>
                </a:solidFill>
              </a:defRPr>
            </a:lvl1pPr>
          </a:lstStyle>
          <a:p>
            <a:r>
              <a:rPr lang="en-US"/>
              <a:t>Click to edit Master title style</a:t>
            </a:r>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CDD72F76-D630-4039-AEC1-D6F113262041}" type="datetime1">
              <a:rPr lang="en-US" smtClean="0"/>
              <a:t>9/19/2023</a:t>
            </a:fld>
            <a:endParaRPr lang="en-US"/>
          </a:p>
        </p:txBody>
      </p:sp>
      <p:sp>
        <p:nvSpPr>
          <p:cNvPr id="5" name="Footer Placeholder 4"/>
          <p:cNvSpPr>
            <a:spLocks noGrp="1"/>
          </p:cNvSpPr>
          <p:nvPr>
            <p:ph type="ftr" sz="quarter" idx="11"/>
          </p:nvPr>
        </p:nvSpPr>
        <p:spPr/>
        <p:txBody>
          <a:bodyPr/>
          <a:lstStyle/>
          <a:p>
            <a:r>
              <a:rPr lang="en-US"/>
              <a:t>PHYS 245 - F23 |</a:t>
            </a:r>
          </a:p>
        </p:txBody>
      </p:sp>
      <p:sp>
        <p:nvSpPr>
          <p:cNvPr id="6" name="Slide Number Placeholder 5"/>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54079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09AA94-274C-418F-809A-DBC425C8BF40}" type="datetime1">
              <a:rPr lang="en-US" smtClean="0"/>
              <a:t>9/19/2023</a:t>
            </a:fld>
            <a:endParaRPr lang="en-US"/>
          </a:p>
        </p:txBody>
      </p:sp>
      <p:sp>
        <p:nvSpPr>
          <p:cNvPr id="5" name="Footer Placeholder 4"/>
          <p:cNvSpPr>
            <a:spLocks noGrp="1"/>
          </p:cNvSpPr>
          <p:nvPr>
            <p:ph type="ftr" sz="quarter" idx="11"/>
          </p:nvPr>
        </p:nvSpPr>
        <p:spPr/>
        <p:txBody>
          <a:bodyPr/>
          <a:lstStyle/>
          <a:p>
            <a:r>
              <a:rPr lang="en-US"/>
              <a:t>PHYS 245 - F23 |</a:t>
            </a:r>
          </a:p>
        </p:txBody>
      </p:sp>
      <p:sp>
        <p:nvSpPr>
          <p:cNvPr id="6" name="Slide Number Placeholder 5"/>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452055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422854"/>
            <a:ext cx="2743196" cy="365125"/>
          </a:xfrm>
        </p:spPr>
        <p:txBody>
          <a:bodyPr/>
          <a:lstStyle/>
          <a:p>
            <a:fld id="{71CDF3A5-94DE-411D-A50B-0349E276C366}" type="datetime1">
              <a:rPr lang="en-US" smtClean="0"/>
              <a:t>9/19/2023</a:t>
            </a:fld>
            <a:endParaRPr lang="en-US"/>
          </a:p>
        </p:txBody>
      </p:sp>
      <p:sp>
        <p:nvSpPr>
          <p:cNvPr id="5" name="Footer Placeholder 4"/>
          <p:cNvSpPr>
            <a:spLocks noGrp="1"/>
          </p:cNvSpPr>
          <p:nvPr>
            <p:ph type="ftr" sz="quarter" idx="11"/>
          </p:nvPr>
        </p:nvSpPr>
        <p:spPr>
          <a:xfrm>
            <a:off x="3776135" y="6422854"/>
            <a:ext cx="4279669" cy="365125"/>
          </a:xfrm>
        </p:spPr>
        <p:txBody>
          <a:bodyPr/>
          <a:lstStyle/>
          <a:p>
            <a:r>
              <a:rPr lang="en-US"/>
              <a:t>PHYS 245 - F23 |</a:t>
            </a:r>
          </a:p>
        </p:txBody>
      </p:sp>
      <p:sp>
        <p:nvSpPr>
          <p:cNvPr id="6" name="Slide Number Placeholder 5"/>
          <p:cNvSpPr>
            <a:spLocks noGrp="1"/>
          </p:cNvSpPr>
          <p:nvPr>
            <p:ph type="sldNum" sz="quarter" idx="12"/>
          </p:nvPr>
        </p:nvSpPr>
        <p:spPr>
          <a:xfrm>
            <a:off x="8073048" y="6422854"/>
            <a:ext cx="879759" cy="365125"/>
          </a:xfrm>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2399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B4B96A-F28B-4C13-9D73-ACB02C9FA3F5}" type="datetime1">
              <a:rPr lang="en-US" smtClean="0"/>
              <a:t>9/19/2023</a:t>
            </a:fld>
            <a:endParaRPr lang="en-US"/>
          </a:p>
        </p:txBody>
      </p:sp>
      <p:sp>
        <p:nvSpPr>
          <p:cNvPr id="5" name="Footer Placeholder 4"/>
          <p:cNvSpPr>
            <a:spLocks noGrp="1"/>
          </p:cNvSpPr>
          <p:nvPr>
            <p:ph type="ftr" sz="quarter" idx="11"/>
          </p:nvPr>
        </p:nvSpPr>
        <p:spPr/>
        <p:txBody>
          <a:bodyPr/>
          <a:lstStyle/>
          <a:p>
            <a:r>
              <a:rPr lang="en-US"/>
              <a:t>PHYS 245 - F23 |</a:t>
            </a:r>
          </a:p>
        </p:txBody>
      </p:sp>
      <p:sp>
        <p:nvSpPr>
          <p:cNvPr id="6" name="Slide Number Placeholder 5"/>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809581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D6499FB2-5562-4EF9-9742-DE2D7F4851C8}" type="datetime1">
              <a:rPr lang="en-US" smtClean="0"/>
              <a:t>9/19/2023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PHYS 245 - F23 |</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586243A-2ED6-4CC7-A7D5-E9AD3F8971C2}" type="slidenum">
              <a:rPr lang="en-US" smtClean="0"/>
              <a:t>‹#›</a:t>
            </a:fld>
            <a:endParaRPr lang="en-US"/>
          </a:p>
        </p:txBody>
      </p:sp>
    </p:spTree>
    <p:extLst>
      <p:ext uri="{BB962C8B-B14F-4D97-AF65-F5344CB8AC3E}">
        <p14:creationId xmlns:p14="http://schemas.microsoft.com/office/powerpoint/2010/main" val="394180660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1E3211-219A-4040-95D0-92819B31C965}" type="datetime1">
              <a:rPr lang="en-US" smtClean="0"/>
              <a:t>9/19/2023</a:t>
            </a:fld>
            <a:endParaRPr lang="en-US"/>
          </a:p>
        </p:txBody>
      </p:sp>
      <p:sp>
        <p:nvSpPr>
          <p:cNvPr id="6" name="Footer Placeholder 5"/>
          <p:cNvSpPr>
            <a:spLocks noGrp="1"/>
          </p:cNvSpPr>
          <p:nvPr>
            <p:ph type="ftr" sz="quarter" idx="11"/>
          </p:nvPr>
        </p:nvSpPr>
        <p:spPr/>
        <p:txBody>
          <a:bodyPr/>
          <a:lstStyle/>
          <a:p>
            <a:r>
              <a:rPr lang="en-US"/>
              <a:t>PHYS 245 - F23 |</a:t>
            </a:r>
          </a:p>
        </p:txBody>
      </p:sp>
      <p:sp>
        <p:nvSpPr>
          <p:cNvPr id="7" name="Slide Number Placeholder 6"/>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146860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6D818C-9265-4863-9FB4-365D7284F6A7}" type="datetime1">
              <a:rPr lang="en-US" smtClean="0"/>
              <a:t>9/19/2023</a:t>
            </a:fld>
            <a:endParaRPr lang="en-US"/>
          </a:p>
        </p:txBody>
      </p:sp>
      <p:sp>
        <p:nvSpPr>
          <p:cNvPr id="8" name="Footer Placeholder 7"/>
          <p:cNvSpPr>
            <a:spLocks noGrp="1"/>
          </p:cNvSpPr>
          <p:nvPr>
            <p:ph type="ftr" sz="quarter" idx="11"/>
          </p:nvPr>
        </p:nvSpPr>
        <p:spPr/>
        <p:txBody>
          <a:bodyPr/>
          <a:lstStyle/>
          <a:p>
            <a:r>
              <a:rPr lang="en-US"/>
              <a:t>PHYS 245 - F23 |</a:t>
            </a:r>
          </a:p>
        </p:txBody>
      </p:sp>
      <p:sp>
        <p:nvSpPr>
          <p:cNvPr id="9" name="Slide Number Placeholder 8"/>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735569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E882D5-28D0-4ADC-AC16-6372F149B064}" type="datetime1">
              <a:rPr lang="en-US" smtClean="0"/>
              <a:t>9/19/2023</a:t>
            </a:fld>
            <a:endParaRPr lang="en-US"/>
          </a:p>
        </p:txBody>
      </p:sp>
      <p:sp>
        <p:nvSpPr>
          <p:cNvPr id="4" name="Footer Placeholder 3"/>
          <p:cNvSpPr>
            <a:spLocks noGrp="1"/>
          </p:cNvSpPr>
          <p:nvPr>
            <p:ph type="ftr" sz="quarter" idx="11"/>
          </p:nvPr>
        </p:nvSpPr>
        <p:spPr/>
        <p:txBody>
          <a:bodyPr/>
          <a:lstStyle/>
          <a:p>
            <a:r>
              <a:rPr lang="en-US"/>
              <a:t>PHYS 245 - F23 |</a:t>
            </a:r>
          </a:p>
        </p:txBody>
      </p:sp>
      <p:sp>
        <p:nvSpPr>
          <p:cNvPr id="5" name="Slide Number Placeholder 4"/>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50993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009FA4-9508-4BEF-A828-C1986862D98F}" type="datetime1">
              <a:rPr lang="en-US" smtClean="0"/>
              <a:t>9/19/2023</a:t>
            </a:fld>
            <a:endParaRPr lang="en-US"/>
          </a:p>
        </p:txBody>
      </p:sp>
      <p:sp>
        <p:nvSpPr>
          <p:cNvPr id="3" name="Footer Placeholder 2"/>
          <p:cNvSpPr>
            <a:spLocks noGrp="1"/>
          </p:cNvSpPr>
          <p:nvPr>
            <p:ph type="ftr" sz="quarter" idx="11"/>
          </p:nvPr>
        </p:nvSpPr>
        <p:spPr/>
        <p:txBody>
          <a:bodyPr/>
          <a:lstStyle/>
          <a:p>
            <a:r>
              <a:rPr lang="en-US"/>
              <a:t>PHYS 245 - F23 |</a:t>
            </a:r>
          </a:p>
        </p:txBody>
      </p:sp>
      <p:sp>
        <p:nvSpPr>
          <p:cNvPr id="4" name="Slide Number Placeholder 3"/>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4083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FCE6F1-6B80-46F1-BA0B-CFE82CEE6649}" type="datetime1">
              <a:rPr lang="en-US" smtClean="0"/>
              <a:t>9/19/2023</a:t>
            </a:fld>
            <a:endParaRPr lang="en-US"/>
          </a:p>
        </p:txBody>
      </p:sp>
      <p:sp>
        <p:nvSpPr>
          <p:cNvPr id="6" name="Footer Placeholder 5"/>
          <p:cNvSpPr>
            <a:spLocks noGrp="1"/>
          </p:cNvSpPr>
          <p:nvPr>
            <p:ph type="ftr" sz="quarter" idx="11"/>
          </p:nvPr>
        </p:nvSpPr>
        <p:spPr/>
        <p:txBody>
          <a:bodyPr/>
          <a:lstStyle/>
          <a:p>
            <a:r>
              <a:rPr lang="en-US"/>
              <a:t>PHYS 245 - F23 |</a:t>
            </a:r>
          </a:p>
        </p:txBody>
      </p:sp>
      <p:sp>
        <p:nvSpPr>
          <p:cNvPr id="7" name="Slide Number Placeholder 6"/>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1190463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32E83F-F05D-4DC8-8EFD-872FC3BB2B6B}" type="datetime1">
              <a:rPr lang="en-US" smtClean="0"/>
              <a:t>9/19/2023</a:t>
            </a:fld>
            <a:endParaRPr lang="en-US"/>
          </a:p>
        </p:txBody>
      </p:sp>
      <p:sp>
        <p:nvSpPr>
          <p:cNvPr id="6" name="Footer Placeholder 5"/>
          <p:cNvSpPr>
            <a:spLocks noGrp="1"/>
          </p:cNvSpPr>
          <p:nvPr>
            <p:ph type="ftr" sz="quarter" idx="11"/>
          </p:nvPr>
        </p:nvSpPr>
        <p:spPr/>
        <p:txBody>
          <a:bodyPr/>
          <a:lstStyle/>
          <a:p>
            <a:r>
              <a:rPr lang="en-US"/>
              <a:t>PHYS 245 - F23 |</a:t>
            </a:r>
          </a:p>
        </p:txBody>
      </p:sp>
      <p:sp>
        <p:nvSpPr>
          <p:cNvPr id="7" name="Slide Number Placeholder 6"/>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3874913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21F4B"/>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45FFE06-75A7-4EF9-A38A-8264BA1004FC}" type="datetime1">
              <a:rPr lang="en-US" smtClean="0"/>
              <a:t>9/19/2023</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PHYS 245 - F23 |</a:t>
            </a:r>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586243A-2ED6-4CC7-A7D5-E9AD3F8971C2}" type="slidenum">
              <a:rPr lang="en-US" smtClean="0"/>
              <a:t>‹#›</a:t>
            </a:fld>
            <a:endParaRPr lang="en-US"/>
          </a:p>
        </p:txBody>
      </p:sp>
    </p:spTree>
    <p:extLst>
      <p:ext uri="{BB962C8B-B14F-4D97-AF65-F5344CB8AC3E}">
        <p14:creationId xmlns:p14="http://schemas.microsoft.com/office/powerpoint/2010/main" val="36595029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ryanstutorials.net/linuxtutorial/vi.ph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hyperlink" Target="https://www.anaconda.com/downloa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596E3-A6B2-4972-AB10-D0C9BDC3AFF3}"/>
              </a:ext>
            </a:extLst>
          </p:cNvPr>
          <p:cNvSpPr>
            <a:spLocks noGrp="1"/>
          </p:cNvSpPr>
          <p:nvPr>
            <p:ph type="ctrTitle"/>
          </p:nvPr>
        </p:nvSpPr>
        <p:spPr>
          <a:xfrm>
            <a:off x="109537" y="1185862"/>
            <a:ext cx="11726345" cy="3431117"/>
          </a:xfrm>
        </p:spPr>
        <p:txBody>
          <a:bodyPr anchor="ctr">
            <a:normAutofit/>
          </a:bodyPr>
          <a:lstStyle/>
          <a:p>
            <a:pPr algn="l"/>
            <a:r>
              <a:rPr lang="en-US" sz="5400" dirty="0">
                <a:latin typeface="Century Schoolbook" panose="02040604050505020304" pitchFamily="18" charset="0"/>
                <a:cs typeface="Arial" panose="020B0604020202020204" pitchFamily="34" charset="0"/>
              </a:rPr>
              <a:t>PHY 245L: Modern Physics Lab</a:t>
            </a:r>
            <a:br>
              <a:rPr lang="en-US" sz="5400" cap="none" dirty="0">
                <a:latin typeface="Century Schoolbook" panose="02040604050505020304" pitchFamily="18" charset="0"/>
                <a:cs typeface="Arial" panose="020B0604020202020204" pitchFamily="34" charset="0"/>
              </a:rPr>
            </a:br>
            <a:br>
              <a:rPr lang="en-US" sz="5400" cap="none" dirty="0">
                <a:latin typeface="Century Schoolbook" panose="02040604050505020304" pitchFamily="18" charset="0"/>
                <a:cs typeface="Arial" panose="020B0604020202020204" pitchFamily="34" charset="0"/>
              </a:rPr>
            </a:br>
            <a:r>
              <a:rPr lang="en-US" sz="2400" cap="none" dirty="0">
                <a:latin typeface="Century Schoolbook" panose="02040604050505020304" pitchFamily="18" charset="0"/>
                <a:cs typeface="Arial" panose="020B0604020202020204" pitchFamily="34" charset="0"/>
              </a:rPr>
              <a:t>Dr. Daniel Hickox-Young</a:t>
            </a:r>
            <a:br>
              <a:rPr lang="en-US" sz="2400" cap="none" dirty="0">
                <a:latin typeface="Century Schoolbook" panose="02040604050505020304" pitchFamily="18" charset="0"/>
                <a:cs typeface="Arial" panose="020B0604020202020204" pitchFamily="34" charset="0"/>
              </a:rPr>
            </a:br>
            <a:r>
              <a:rPr lang="en-US" sz="2400" cap="none" dirty="0">
                <a:latin typeface="Century Schoolbook" panose="02040604050505020304" pitchFamily="18" charset="0"/>
                <a:cs typeface="Arial" panose="020B0604020202020204" pitchFamily="34" charset="0"/>
              </a:rPr>
              <a:t>(hickoxyo@augsburg.edu)</a:t>
            </a:r>
            <a:endParaRPr lang="en-US" sz="5400" dirty="0">
              <a:latin typeface="Century Schoolbook" panose="02040604050505020304" pitchFamily="18" charset="0"/>
              <a:cs typeface="Arial" panose="020B0604020202020204" pitchFamily="34" charset="0"/>
            </a:endParaRPr>
          </a:p>
        </p:txBody>
      </p:sp>
      <p:sp>
        <p:nvSpPr>
          <p:cNvPr id="3" name="Subtitle 2">
            <a:extLst>
              <a:ext uri="{FF2B5EF4-FFF2-40B4-BE49-F238E27FC236}">
                <a16:creationId xmlns:a16="http://schemas.microsoft.com/office/drawing/2014/main" id="{D3ED4E61-3876-4F52-AE4F-5EA2147EC235}"/>
              </a:ext>
            </a:extLst>
          </p:cNvPr>
          <p:cNvSpPr>
            <a:spLocks noGrp="1"/>
          </p:cNvSpPr>
          <p:nvPr>
            <p:ph type="subTitle" idx="1"/>
          </p:nvPr>
        </p:nvSpPr>
        <p:spPr>
          <a:xfrm>
            <a:off x="10506269" y="920810"/>
            <a:ext cx="1656097" cy="615890"/>
          </a:xfrm>
        </p:spPr>
        <p:txBody>
          <a:bodyPr>
            <a:normAutofit fontScale="92500"/>
          </a:bodyPr>
          <a:lstStyle/>
          <a:p>
            <a:pPr algn="r"/>
            <a:r>
              <a:rPr lang="en-US" sz="2800" dirty="0">
                <a:latin typeface="Century Schoolbook" panose="02040604050505020304" pitchFamily="18" charset="0"/>
              </a:rPr>
              <a:t>9/19/2023</a:t>
            </a:r>
          </a:p>
        </p:txBody>
      </p:sp>
      <p:sp>
        <p:nvSpPr>
          <p:cNvPr id="9" name="Subtitle 2">
            <a:extLst>
              <a:ext uri="{FF2B5EF4-FFF2-40B4-BE49-F238E27FC236}">
                <a16:creationId xmlns:a16="http://schemas.microsoft.com/office/drawing/2014/main" id="{98C274DA-762A-44DD-A741-A6C7D79D2297}"/>
              </a:ext>
            </a:extLst>
          </p:cNvPr>
          <p:cNvSpPr txBox="1">
            <a:spLocks/>
          </p:cNvSpPr>
          <p:nvPr/>
        </p:nvSpPr>
        <p:spPr>
          <a:xfrm>
            <a:off x="0" y="5486400"/>
            <a:ext cx="12162365" cy="1371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200"/>
              </a:spcBef>
              <a:spcAft>
                <a:spcPts val="200"/>
              </a:spcAft>
              <a:buClr>
                <a:schemeClr val="tx1"/>
              </a:buClr>
              <a:buFont typeface="Wingdings" pitchFamily="2" charset="2"/>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pPr algn="l">
              <a:spcBef>
                <a:spcPts val="0"/>
              </a:spcBef>
              <a:spcAft>
                <a:spcPts val="0"/>
              </a:spcAft>
            </a:pPr>
            <a:r>
              <a:rPr lang="en-US" sz="1800" b="1" dirty="0">
                <a:latin typeface="Century Schoolbook" panose="02040604050505020304" pitchFamily="18" charset="0"/>
              </a:rPr>
              <a:t>Lecture Topic(s):   </a:t>
            </a:r>
            <a:r>
              <a:rPr lang="en-US" sz="1800" dirty="0">
                <a:latin typeface="Century Schoolbook" panose="02040604050505020304" pitchFamily="18" charset="0"/>
              </a:rPr>
              <a:t>Millikan Discussion, Command Line Text Editing, Plotting with </a:t>
            </a:r>
            <a:r>
              <a:rPr lang="en-US" sz="1800" dirty="0" err="1">
                <a:latin typeface="Century Schoolbook" panose="02040604050505020304" pitchFamily="18" charset="0"/>
              </a:rPr>
              <a:t>Jupyter</a:t>
            </a:r>
            <a:r>
              <a:rPr lang="en-US" sz="1800" dirty="0">
                <a:latin typeface="Century Schoolbook" panose="02040604050505020304" pitchFamily="18" charset="0"/>
              </a:rPr>
              <a:t>/matplotlib</a:t>
            </a:r>
          </a:p>
          <a:p>
            <a:pPr algn="l">
              <a:spcBef>
                <a:spcPts val="0"/>
              </a:spcBef>
              <a:spcAft>
                <a:spcPts val="0"/>
              </a:spcAft>
            </a:pPr>
            <a:r>
              <a:rPr lang="en-US" sz="1800" b="1" dirty="0">
                <a:latin typeface="Century Schoolbook" panose="02040604050505020304" pitchFamily="18" charset="0"/>
              </a:rPr>
              <a:t>Reading for Next Class:</a:t>
            </a:r>
            <a:r>
              <a:rPr lang="en-US" sz="1800" dirty="0">
                <a:latin typeface="Century Schoolbook" panose="02040604050505020304" pitchFamily="18" charset="0"/>
              </a:rPr>
              <a:t> Assigned on Moodle </a:t>
            </a:r>
          </a:p>
          <a:p>
            <a:pPr algn="l">
              <a:spcBef>
                <a:spcPts val="0"/>
              </a:spcBef>
              <a:spcAft>
                <a:spcPts val="0"/>
              </a:spcAft>
            </a:pPr>
            <a:r>
              <a:rPr lang="en-US" sz="1800" b="1" dirty="0">
                <a:latin typeface="Century Schoolbook" panose="02040604050505020304" pitchFamily="18" charset="0"/>
              </a:rPr>
              <a:t>Logistics:</a:t>
            </a:r>
          </a:p>
          <a:p>
            <a:pPr algn="l">
              <a:spcBef>
                <a:spcPts val="0"/>
              </a:spcBef>
              <a:spcAft>
                <a:spcPts val="0"/>
              </a:spcAft>
            </a:pPr>
            <a:r>
              <a:rPr lang="en-US" sz="1800" dirty="0">
                <a:latin typeface="Century Schoolbook" panose="02040604050505020304" pitchFamily="18" charset="0"/>
              </a:rPr>
              <a:t>	- Reflection 3 due Monday, 9/25 at midnight</a:t>
            </a:r>
          </a:p>
          <a:p>
            <a:pPr algn="l">
              <a:spcBef>
                <a:spcPts val="0"/>
              </a:spcBef>
              <a:spcAft>
                <a:spcPts val="0"/>
              </a:spcAft>
            </a:pPr>
            <a:r>
              <a:rPr lang="en-US" sz="1800" dirty="0">
                <a:latin typeface="Century Schoolbook" panose="02040604050505020304" pitchFamily="18" charset="0"/>
              </a:rPr>
              <a:t>	- Lab Activity 3 due Friday, 9/22 at 5pm</a:t>
            </a:r>
          </a:p>
        </p:txBody>
      </p:sp>
    </p:spTree>
    <p:extLst>
      <p:ext uri="{BB962C8B-B14F-4D97-AF65-F5344CB8AC3E}">
        <p14:creationId xmlns:p14="http://schemas.microsoft.com/office/powerpoint/2010/main" val="352067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0343532" cy="726141"/>
          </a:xfrm>
        </p:spPr>
        <p:txBody>
          <a:bodyPr anchor="ctr">
            <a:normAutofit/>
          </a:bodyPr>
          <a:lstStyle/>
          <a:p>
            <a:r>
              <a:rPr lang="en-US" cap="none" dirty="0">
                <a:solidFill>
                  <a:schemeClr val="tx2"/>
                </a:solidFill>
              </a:rPr>
              <a:t>Millikan Discussion</a:t>
            </a:r>
            <a:endParaRPr lang="en-US" sz="4800" cap="none" dirty="0">
              <a:solidFill>
                <a:schemeClr val="tx2"/>
              </a:solidFill>
            </a:endParaRP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8" y="868343"/>
            <a:ext cx="12176202" cy="4995947"/>
          </a:xfrm>
        </p:spPr>
        <p:txBody>
          <a:bodyPr anchor="t">
            <a:normAutofit lnSpcReduction="10000"/>
          </a:bodyPr>
          <a:lstStyle/>
          <a:p>
            <a:r>
              <a:rPr lang="en-US" sz="2200" b="1" dirty="0">
                <a:solidFill>
                  <a:schemeClr val="tx2"/>
                </a:solidFill>
              </a:rPr>
              <a:t>Discuss the following </a:t>
            </a:r>
            <a:r>
              <a:rPr lang="en-US" b="1" dirty="0">
                <a:solidFill>
                  <a:schemeClr val="tx2"/>
                </a:solidFill>
              </a:rPr>
              <a:t>with the others who read your article:</a:t>
            </a:r>
          </a:p>
          <a:p>
            <a:pPr algn="l">
              <a:buFont typeface="+mj-lt"/>
              <a:buAutoNum type="arabicPeriod"/>
            </a:pPr>
            <a:r>
              <a:rPr lang="en-US" b="0" i="0" dirty="0">
                <a:solidFill>
                  <a:srgbClr val="555555"/>
                </a:solidFill>
                <a:effectLst/>
                <a:latin typeface="Open Sans" panose="020B0606030504020204" pitchFamily="34" charset="0"/>
              </a:rPr>
              <a:t>Perspective is important. Anytime we present someone, or read an article about a historical figure (who also happens to be a scientist), the perspective of the author frames and tints the way that we view the historical figure. What is the perspective of the author toward Millikan? Is s/he supportive of Millikan's work and accomplishments or antagonistic? </a:t>
            </a:r>
          </a:p>
          <a:p>
            <a:pPr algn="l">
              <a:buFont typeface="+mj-lt"/>
              <a:buAutoNum type="arabicPeriod"/>
            </a:pPr>
            <a:r>
              <a:rPr lang="en-US" b="0" i="0" dirty="0">
                <a:solidFill>
                  <a:srgbClr val="555555"/>
                </a:solidFill>
                <a:effectLst/>
                <a:latin typeface="Open Sans" panose="020B0606030504020204" pitchFamily="34" charset="0"/>
              </a:rPr>
              <a:t>What is the main purpose of the article? Or, how does Millikan fit into the purpose of the article? What role specifically did he carry out? Was his goal accomplished? Was he successful? </a:t>
            </a:r>
          </a:p>
          <a:p>
            <a:pPr algn="l">
              <a:buFont typeface="+mj-lt"/>
              <a:buAutoNum type="arabicPeriod"/>
            </a:pPr>
            <a:r>
              <a:rPr lang="en-US" b="0" i="0" dirty="0">
                <a:solidFill>
                  <a:srgbClr val="555555"/>
                </a:solidFill>
                <a:effectLst/>
                <a:latin typeface="Open Sans" panose="020B0606030504020204" pitchFamily="34" charset="0"/>
              </a:rPr>
              <a:t>What personal elements about Millikan do you gain from the article? Are there character elements that are presented (or implied) by the tone of the article? Are there quotes by Millikan that reveal something of his persona? </a:t>
            </a:r>
          </a:p>
          <a:p>
            <a:pPr algn="l">
              <a:buFont typeface="+mj-lt"/>
              <a:buAutoNum type="arabicPeriod"/>
            </a:pPr>
            <a:r>
              <a:rPr lang="en-US" b="0" i="0" dirty="0">
                <a:solidFill>
                  <a:srgbClr val="555555"/>
                </a:solidFill>
                <a:effectLst/>
                <a:latin typeface="Open Sans" panose="020B0606030504020204" pitchFamily="34" charset="0"/>
              </a:rPr>
              <a:t>Do you notice conflict or controversy surrounding Millikan's career as a scientist and/or public figure? If so, please describe the apparent tension. From the article, can you determine how Millikan's personality contributed to the controversy?</a:t>
            </a:r>
          </a:p>
          <a:p>
            <a:pPr lvl="1"/>
            <a:endParaRPr lang="en-US" b="1" dirty="0">
              <a:solidFill>
                <a:schemeClr val="tx2"/>
              </a:solidFill>
            </a:endParaRP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3" y="6434137"/>
            <a:ext cx="28052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a:t>
            </a:fld>
            <a:endParaRPr kumimoji="0" lang="en-US" sz="1400" b="0" i="0" u="none" strike="noStrike" kern="1200" cap="none" spc="0" normalizeH="0" baseline="0" noProof="0">
              <a:ln>
                <a:noFill/>
              </a:ln>
              <a:solidFill>
                <a:srgbClr val="FFFFFF"/>
              </a:solidFill>
              <a:effectLst/>
              <a:uLnTx/>
              <a:uFillTx/>
              <a:latin typeface="Century Schoolbook"/>
              <a:ea typeface="+mn-ea"/>
              <a:cs typeface="+mn-cs"/>
            </a:endParaRPr>
          </a:p>
        </p:txBody>
      </p:sp>
    </p:spTree>
    <p:extLst>
      <p:ext uri="{BB962C8B-B14F-4D97-AF65-F5344CB8AC3E}">
        <p14:creationId xmlns:p14="http://schemas.microsoft.com/office/powerpoint/2010/main" val="42127569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0343532" cy="726141"/>
          </a:xfrm>
        </p:spPr>
        <p:txBody>
          <a:bodyPr anchor="ctr">
            <a:normAutofit/>
          </a:bodyPr>
          <a:lstStyle/>
          <a:p>
            <a:r>
              <a:rPr lang="en-US" cap="none" dirty="0">
                <a:solidFill>
                  <a:schemeClr val="tx2"/>
                </a:solidFill>
              </a:rPr>
              <a:t>Millikan Discussion</a:t>
            </a:r>
            <a:endParaRPr lang="en-US" sz="4800" cap="none" dirty="0">
              <a:solidFill>
                <a:schemeClr val="tx2"/>
              </a:solidFill>
            </a:endParaRP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3" y="6434137"/>
            <a:ext cx="28052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7" name="Content Placeholder 6">
            <a:extLst>
              <a:ext uri="{FF2B5EF4-FFF2-40B4-BE49-F238E27FC236}">
                <a16:creationId xmlns:a16="http://schemas.microsoft.com/office/drawing/2014/main" id="{FD4763FB-C567-3E96-A668-26280BBDDE5F}"/>
              </a:ext>
            </a:extLst>
          </p:cNvPr>
          <p:cNvSpPr>
            <a:spLocks noGrp="1"/>
          </p:cNvSpPr>
          <p:nvPr>
            <p:ph idx="1"/>
          </p:nvPr>
        </p:nvSpPr>
        <p:spPr>
          <a:xfrm>
            <a:off x="167221" y="845354"/>
            <a:ext cx="11943826" cy="5256866"/>
          </a:xfrm>
        </p:spPr>
        <p:txBody>
          <a:bodyPr/>
          <a:lstStyle/>
          <a:p>
            <a:r>
              <a:rPr lang="en-US" dirty="0"/>
              <a:t>How should we view Millikan in 2023?</a:t>
            </a:r>
          </a:p>
          <a:p>
            <a:r>
              <a:rPr lang="en-US" dirty="0"/>
              <a:t>What can we learn from Millikan’s story about what the practice of science should look like in the 21</a:t>
            </a:r>
            <a:r>
              <a:rPr lang="en-US" baseline="30000" dirty="0"/>
              <a:t>st</a:t>
            </a:r>
            <a:r>
              <a:rPr lang="en-US" dirty="0"/>
              <a:t> century?</a:t>
            </a:r>
          </a:p>
        </p:txBody>
      </p:sp>
    </p:spTree>
    <p:extLst>
      <p:ext uri="{BB962C8B-B14F-4D97-AF65-F5344CB8AC3E}">
        <p14:creationId xmlns:p14="http://schemas.microsoft.com/office/powerpoint/2010/main" val="101841081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0343532" cy="726141"/>
          </a:xfrm>
        </p:spPr>
        <p:txBody>
          <a:bodyPr anchor="ctr">
            <a:normAutofit/>
          </a:bodyPr>
          <a:lstStyle/>
          <a:p>
            <a:r>
              <a:rPr lang="en-US" cap="none" dirty="0">
                <a:solidFill>
                  <a:schemeClr val="tx2"/>
                </a:solidFill>
              </a:rPr>
              <a:t>Vi</a:t>
            </a:r>
            <a:endParaRPr lang="en-US" sz="4800" cap="none" dirty="0">
              <a:solidFill>
                <a:schemeClr val="tx2"/>
              </a:solidFill>
            </a:endParaRP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8" y="868344"/>
            <a:ext cx="12176202" cy="4206240"/>
          </a:xfrm>
        </p:spPr>
        <p:txBody>
          <a:bodyPr anchor="t">
            <a:normAutofit lnSpcReduction="10000"/>
          </a:bodyPr>
          <a:lstStyle/>
          <a:p>
            <a:r>
              <a:rPr lang="en-US" sz="2200" b="1" dirty="0">
                <a:solidFill>
                  <a:schemeClr val="tx2"/>
                </a:solidFill>
              </a:rPr>
              <a:t>Vi is a command line text editor.</a:t>
            </a:r>
          </a:p>
          <a:p>
            <a:r>
              <a:rPr lang="en-US" b="1" dirty="0">
                <a:solidFill>
                  <a:schemeClr val="tx2"/>
                </a:solidFill>
              </a:rPr>
              <a:t>It is what we will routinely use to view and edit input/output files when we perform materials simulations.</a:t>
            </a:r>
          </a:p>
          <a:p>
            <a:r>
              <a:rPr lang="en-US" sz="2200" b="1" dirty="0">
                <a:solidFill>
                  <a:schemeClr val="tx2"/>
                </a:solidFill>
              </a:rPr>
              <a:t>There is nothing to install, simply type “vi </a:t>
            </a:r>
            <a:r>
              <a:rPr lang="en-US" b="1" dirty="0">
                <a:solidFill>
                  <a:schemeClr val="tx2"/>
                </a:solidFill>
              </a:rPr>
              <a:t>&lt;filename&gt;” and the editor will open.</a:t>
            </a:r>
          </a:p>
          <a:p>
            <a:r>
              <a:rPr lang="en-US" sz="2200" b="1" dirty="0">
                <a:solidFill>
                  <a:schemeClr val="tx2"/>
                </a:solidFill>
              </a:rPr>
              <a:t>Key commands</a:t>
            </a:r>
          </a:p>
          <a:p>
            <a:pPr lvl="1"/>
            <a:r>
              <a:rPr lang="en-US" b="1" dirty="0" err="1">
                <a:solidFill>
                  <a:schemeClr val="tx2"/>
                </a:solidFill>
              </a:rPr>
              <a:t>i</a:t>
            </a:r>
            <a:r>
              <a:rPr lang="en-US" b="1" dirty="0">
                <a:solidFill>
                  <a:schemeClr val="tx2"/>
                </a:solidFill>
              </a:rPr>
              <a:t> – “insert” mode, you must be in insert mode to type</a:t>
            </a:r>
          </a:p>
          <a:p>
            <a:pPr lvl="1"/>
            <a:r>
              <a:rPr lang="en-US" b="1" dirty="0">
                <a:solidFill>
                  <a:schemeClr val="tx2"/>
                </a:solidFill>
              </a:rPr>
              <a:t>Esc – “command” mode, you can use command mode to navigate quickly and to save</a:t>
            </a:r>
          </a:p>
          <a:p>
            <a:pPr lvl="1"/>
            <a:r>
              <a:rPr lang="en-US" b="1" dirty="0">
                <a:solidFill>
                  <a:schemeClr val="tx2"/>
                </a:solidFill>
              </a:rPr>
              <a:t>ZZ – save and close</a:t>
            </a:r>
          </a:p>
          <a:p>
            <a:pPr lvl="1"/>
            <a:r>
              <a:rPr lang="en-US" b="1" dirty="0">
                <a:solidFill>
                  <a:schemeClr val="tx2"/>
                </a:solidFill>
              </a:rPr>
              <a:t>GG – jump to the end of the document</a:t>
            </a:r>
          </a:p>
          <a:p>
            <a:pPr lvl="1"/>
            <a:r>
              <a:rPr lang="en-US" b="1" dirty="0">
                <a:solidFill>
                  <a:schemeClr val="tx2"/>
                </a:solidFill>
              </a:rPr>
              <a:t>gg – jump to the beginning of the document</a:t>
            </a:r>
          </a:p>
          <a:p>
            <a:pPr lvl="1"/>
            <a:r>
              <a:rPr lang="en-US" b="1" dirty="0">
                <a:solidFill>
                  <a:schemeClr val="tx2"/>
                </a:solidFill>
              </a:rPr>
              <a:t>For more helpful commands (and a good guide) see </a:t>
            </a:r>
            <a:r>
              <a:rPr lang="en-US" b="1" dirty="0">
                <a:solidFill>
                  <a:schemeClr val="tx2"/>
                </a:solidFill>
                <a:hlinkClick r:id="rId2"/>
              </a:rPr>
              <a:t>https://ryanstutorials.net/linuxtutorial/vi.php</a:t>
            </a:r>
            <a:r>
              <a:rPr lang="en-US" b="1" dirty="0">
                <a:solidFill>
                  <a:schemeClr val="tx2"/>
                </a:solidFill>
              </a:rPr>
              <a:t> </a:t>
            </a: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3" y="6434137"/>
            <a:ext cx="28052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a:ln>
                <a:noFill/>
              </a:ln>
              <a:solidFill>
                <a:srgbClr val="FFFFFF"/>
              </a:solidFill>
              <a:effectLst/>
              <a:uLnTx/>
              <a:uFillTx/>
              <a:latin typeface="Century Schoolbook"/>
              <a:ea typeface="+mn-ea"/>
              <a:cs typeface="+mn-cs"/>
            </a:endParaRPr>
          </a:p>
        </p:txBody>
      </p:sp>
    </p:spTree>
    <p:extLst>
      <p:ext uri="{BB962C8B-B14F-4D97-AF65-F5344CB8AC3E}">
        <p14:creationId xmlns:p14="http://schemas.microsoft.com/office/powerpoint/2010/main" val="369050121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0343532" cy="726141"/>
          </a:xfrm>
        </p:spPr>
        <p:txBody>
          <a:bodyPr anchor="ctr">
            <a:normAutofit/>
          </a:bodyPr>
          <a:lstStyle/>
          <a:p>
            <a:r>
              <a:rPr lang="en-US" cap="none" dirty="0">
                <a:solidFill>
                  <a:schemeClr val="tx2"/>
                </a:solidFill>
              </a:rPr>
              <a:t>Unit Cell Description </a:t>
            </a:r>
            <a:endParaRPr lang="en-US" sz="4800" cap="none" dirty="0">
              <a:solidFill>
                <a:schemeClr val="tx2"/>
              </a:solidFill>
            </a:endParaRP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3" y="6434137"/>
            <a:ext cx="28052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a:ln>
                <a:noFill/>
              </a:ln>
              <a:solidFill>
                <a:srgbClr val="FFFFFF"/>
              </a:solidFill>
              <a:effectLst/>
              <a:uLnTx/>
              <a:uFillTx/>
              <a:latin typeface="Century Schoolbook"/>
              <a:ea typeface="+mn-ea"/>
              <a:cs typeface="+mn-cs"/>
            </a:endParaRPr>
          </a:p>
        </p:txBody>
      </p:sp>
      <p:pic>
        <p:nvPicPr>
          <p:cNvPr id="7" name="Picture 6">
            <a:extLst>
              <a:ext uri="{FF2B5EF4-FFF2-40B4-BE49-F238E27FC236}">
                <a16:creationId xmlns:a16="http://schemas.microsoft.com/office/drawing/2014/main" id="{951127A1-031C-C6F4-229E-B4B36B8D637B}"/>
              </a:ext>
            </a:extLst>
          </p:cNvPr>
          <p:cNvPicPr>
            <a:picLocks noChangeAspect="1"/>
          </p:cNvPicPr>
          <p:nvPr/>
        </p:nvPicPr>
        <p:blipFill>
          <a:blip r:embed="rId2"/>
          <a:stretch>
            <a:fillRect/>
          </a:stretch>
        </p:blipFill>
        <p:spPr>
          <a:xfrm>
            <a:off x="235506" y="820216"/>
            <a:ext cx="9037658" cy="3490527"/>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4FB1747B-E874-5EB7-9747-B893A409EE80}"/>
                  </a:ext>
                </a:extLst>
              </p14:cNvPr>
              <p14:cNvContentPartPr/>
              <p14:nvPr/>
            </p14:nvContentPartPr>
            <p14:xfrm>
              <a:off x="720" y="563760"/>
              <a:ext cx="11667240" cy="5578560"/>
            </p14:xfrm>
          </p:contentPart>
        </mc:Choice>
        <mc:Fallback>
          <p:pic>
            <p:nvPicPr>
              <p:cNvPr id="9" name="Ink 8">
                <a:extLst>
                  <a:ext uri="{FF2B5EF4-FFF2-40B4-BE49-F238E27FC236}">
                    <a16:creationId xmlns:a16="http://schemas.microsoft.com/office/drawing/2014/main" id="{4FB1747B-E874-5EB7-9747-B893A409EE80}"/>
                  </a:ext>
                </a:extLst>
              </p:cNvPr>
              <p:cNvPicPr/>
              <p:nvPr/>
            </p:nvPicPr>
            <p:blipFill>
              <a:blip r:embed="rId4"/>
              <a:stretch>
                <a:fillRect/>
              </a:stretch>
            </p:blipFill>
            <p:spPr>
              <a:xfrm>
                <a:off x="-8640" y="554400"/>
                <a:ext cx="11685960" cy="5597280"/>
              </a:xfrm>
              <a:prstGeom prst="rect">
                <a:avLst/>
              </a:prstGeom>
            </p:spPr>
          </p:pic>
        </mc:Fallback>
      </mc:AlternateContent>
    </p:spTree>
    <p:extLst>
      <p:ext uri="{BB962C8B-B14F-4D97-AF65-F5344CB8AC3E}">
        <p14:creationId xmlns:p14="http://schemas.microsoft.com/office/powerpoint/2010/main" val="68258449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0343532" cy="726141"/>
          </a:xfrm>
        </p:spPr>
        <p:txBody>
          <a:bodyPr anchor="ctr">
            <a:normAutofit/>
          </a:bodyPr>
          <a:lstStyle/>
          <a:p>
            <a:r>
              <a:rPr lang="en-US" cap="none" dirty="0">
                <a:solidFill>
                  <a:schemeClr val="tx2"/>
                </a:solidFill>
              </a:rPr>
              <a:t>Anaconda -&gt; </a:t>
            </a:r>
            <a:r>
              <a:rPr lang="en-US" cap="none" dirty="0" err="1">
                <a:solidFill>
                  <a:schemeClr val="tx2"/>
                </a:solidFill>
              </a:rPr>
              <a:t>Jupyter</a:t>
            </a:r>
            <a:r>
              <a:rPr lang="en-US" cap="none" dirty="0">
                <a:solidFill>
                  <a:schemeClr val="tx2"/>
                </a:solidFill>
              </a:rPr>
              <a:t> Notebook</a:t>
            </a:r>
            <a:endParaRPr lang="en-US" sz="4800" cap="none" dirty="0">
              <a:solidFill>
                <a:schemeClr val="tx2"/>
              </a:solidFill>
            </a:endParaRP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8" y="868344"/>
            <a:ext cx="12176202" cy="4206240"/>
          </a:xfrm>
        </p:spPr>
        <p:txBody>
          <a:bodyPr anchor="t">
            <a:normAutofit/>
          </a:bodyPr>
          <a:lstStyle/>
          <a:p>
            <a:r>
              <a:rPr lang="en-US" sz="2200" b="1" dirty="0">
                <a:solidFill>
                  <a:schemeClr val="tx2"/>
                </a:solidFill>
              </a:rPr>
              <a:t>Install Anaconda: </a:t>
            </a:r>
            <a:r>
              <a:rPr lang="en-US" sz="2200" b="1" dirty="0">
                <a:solidFill>
                  <a:schemeClr val="tx2"/>
                </a:solidFill>
                <a:hlinkClick r:id="rId2"/>
              </a:rPr>
              <a:t>https://www.anaconda.com/download</a:t>
            </a:r>
            <a:endParaRPr lang="en-US" sz="2200" b="1" dirty="0">
              <a:solidFill>
                <a:schemeClr val="tx2"/>
              </a:solidFill>
            </a:endParaRPr>
          </a:p>
          <a:p>
            <a:r>
              <a:rPr lang="en-US" b="1" dirty="0">
                <a:solidFill>
                  <a:schemeClr val="tx2"/>
                </a:solidFill>
              </a:rPr>
              <a:t>See Moodle for assignment description</a:t>
            </a: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3" y="6434137"/>
            <a:ext cx="28052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rgbClr val="FFFFFF"/>
              </a:solidFill>
              <a:effectLst/>
              <a:uLnTx/>
              <a:uFillTx/>
              <a:latin typeface="Century Schoolbook"/>
              <a:ea typeface="+mn-ea"/>
              <a:cs typeface="+mn-cs"/>
            </a:endParaRPr>
          </a:p>
        </p:txBody>
      </p:sp>
    </p:spTree>
    <p:extLst>
      <p:ext uri="{BB962C8B-B14F-4D97-AF65-F5344CB8AC3E}">
        <p14:creationId xmlns:p14="http://schemas.microsoft.com/office/powerpoint/2010/main" val="326169375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Custom 1">
      <a:dk1>
        <a:srgbClr val="A21F4B"/>
      </a:dk1>
      <a:lt1>
        <a:srgbClr val="FFFFFF"/>
      </a:lt1>
      <a:dk2>
        <a:srgbClr val="2C2C2C"/>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Custom 1">
      <a:majorFont>
        <a:latin typeface="Century Schoolbook"/>
        <a:ea typeface=""/>
        <a:cs typeface=""/>
      </a:majorFont>
      <a:minorFont>
        <a:latin typeface="Century Schoolbook"/>
        <a:ea typeface=""/>
        <a:cs typeface=""/>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5333</TotalTime>
  <Words>486</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Schoolbook</vt:lpstr>
      <vt:lpstr>Open Sans</vt:lpstr>
      <vt:lpstr>Wingdings</vt:lpstr>
      <vt:lpstr>Banded</vt:lpstr>
      <vt:lpstr>PHY 245L: Modern Physics Lab  Dr. Daniel Hickox-Young (hickoxyo@augsburg.edu)</vt:lpstr>
      <vt:lpstr>Millikan Discussion</vt:lpstr>
      <vt:lpstr>Millikan Discussion</vt:lpstr>
      <vt:lpstr>Vi</vt:lpstr>
      <vt:lpstr>Unit Cell Description </vt:lpstr>
      <vt:lpstr>Anaconda -&gt; Jupyter Notebook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 102: Intro Physics for Life Science  Dr. Daniel Hickox-Young Trexler 266B (hickoxyoung@roanoke.edu)</dc:title>
  <dc:creator>Daniel Hickox-Young</dc:creator>
  <cp:lastModifiedBy>Daniel Hickox-Young</cp:lastModifiedBy>
  <cp:revision>9</cp:revision>
  <dcterms:created xsi:type="dcterms:W3CDTF">2021-08-31T18:39:56Z</dcterms:created>
  <dcterms:modified xsi:type="dcterms:W3CDTF">2023-09-19T14:37:49Z</dcterms:modified>
</cp:coreProperties>
</file>