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sldIdLst>
    <p:sldId id="256" r:id="rId2"/>
    <p:sldId id="358" r:id="rId3"/>
    <p:sldId id="359" r:id="rId4"/>
    <p:sldId id="360" r:id="rId5"/>
    <p:sldId id="3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C4BE"/>
    <a:srgbClr val="A21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C2452B-2D55-4D60-BC87-397EE8F48737}" v="1" dt="2023-10-03T13:00:36.9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79" y="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Hickox-Young" userId="024e74506f1bac33" providerId="LiveId" clId="{DFC2452B-2D55-4D60-BC87-397EE8F48737}"/>
    <pc:docChg chg="custSel delSld modSld sldOrd delMainMaster">
      <pc:chgData name="Daniel Hickox-Young" userId="024e74506f1bac33" providerId="LiveId" clId="{DFC2452B-2D55-4D60-BC87-397EE8F48737}" dt="2023-10-03T13:24:10.251" v="292" actId="20577"/>
      <pc:docMkLst>
        <pc:docMk/>
      </pc:docMkLst>
      <pc:sldChg chg="modSp mod">
        <pc:chgData name="Daniel Hickox-Young" userId="024e74506f1bac33" providerId="LiveId" clId="{DFC2452B-2D55-4D60-BC87-397EE8F48737}" dt="2023-10-03T13:24:10.251" v="292" actId="20577"/>
        <pc:sldMkLst>
          <pc:docMk/>
          <pc:sldMk cId="3520675514" sldId="256"/>
        </pc:sldMkLst>
        <pc:spChg chg="mod">
          <ac:chgData name="Daniel Hickox-Young" userId="024e74506f1bac33" providerId="LiveId" clId="{DFC2452B-2D55-4D60-BC87-397EE8F48737}" dt="2023-10-03T12:49:18.229" v="5" actId="27636"/>
          <ac:spMkLst>
            <pc:docMk/>
            <pc:sldMk cId="3520675514" sldId="256"/>
            <ac:spMk id="3" creationId="{D3ED4E61-3876-4F52-AE4F-5EA2147EC235}"/>
          </ac:spMkLst>
        </pc:spChg>
        <pc:spChg chg="mod">
          <ac:chgData name="Daniel Hickox-Young" userId="024e74506f1bac33" providerId="LiveId" clId="{DFC2452B-2D55-4D60-BC87-397EE8F48737}" dt="2023-10-03T13:24:10.251" v="292" actId="20577"/>
          <ac:spMkLst>
            <pc:docMk/>
            <pc:sldMk cId="3520675514" sldId="256"/>
            <ac:spMk id="9" creationId="{98C274DA-762A-44DD-A741-A6C7D79D2297}"/>
          </ac:spMkLst>
        </pc:spChg>
      </pc:sldChg>
      <pc:sldChg chg="del">
        <pc:chgData name="Daniel Hickox-Young" userId="024e74506f1bac33" providerId="LiveId" clId="{DFC2452B-2D55-4D60-BC87-397EE8F48737}" dt="2023-10-03T12:51:55.728" v="250" actId="47"/>
        <pc:sldMkLst>
          <pc:docMk/>
          <pc:sldMk cId="2817455237" sldId="346"/>
        </pc:sldMkLst>
      </pc:sldChg>
      <pc:sldChg chg="del">
        <pc:chgData name="Daniel Hickox-Young" userId="024e74506f1bac33" providerId="LiveId" clId="{DFC2452B-2D55-4D60-BC87-397EE8F48737}" dt="2023-10-03T12:51:52.366" v="249" actId="47"/>
        <pc:sldMkLst>
          <pc:docMk/>
          <pc:sldMk cId="421275697" sldId="351"/>
        </pc:sldMkLst>
      </pc:sldChg>
      <pc:sldChg chg="del">
        <pc:chgData name="Daniel Hickox-Young" userId="024e74506f1bac33" providerId="LiveId" clId="{DFC2452B-2D55-4D60-BC87-397EE8F48737}" dt="2023-10-03T12:51:56.201" v="251" actId="47"/>
        <pc:sldMkLst>
          <pc:docMk/>
          <pc:sldMk cId="4035965406" sldId="353"/>
        </pc:sldMkLst>
      </pc:sldChg>
      <pc:sldChg chg="del">
        <pc:chgData name="Daniel Hickox-Young" userId="024e74506f1bac33" providerId="LiveId" clId="{DFC2452B-2D55-4D60-BC87-397EE8F48737}" dt="2023-10-03T12:51:50.778" v="248" actId="47"/>
        <pc:sldMkLst>
          <pc:docMk/>
          <pc:sldMk cId="2800014751" sldId="354"/>
        </pc:sldMkLst>
      </pc:sldChg>
      <pc:sldChg chg="del">
        <pc:chgData name="Daniel Hickox-Young" userId="024e74506f1bac33" providerId="LiveId" clId="{DFC2452B-2D55-4D60-BC87-397EE8F48737}" dt="2023-10-03T12:51:56.918" v="252" actId="47"/>
        <pc:sldMkLst>
          <pc:docMk/>
          <pc:sldMk cId="1800087605" sldId="356"/>
        </pc:sldMkLst>
      </pc:sldChg>
      <pc:sldChg chg="modSp mod">
        <pc:chgData name="Daniel Hickox-Young" userId="024e74506f1bac33" providerId="LiveId" clId="{DFC2452B-2D55-4D60-BC87-397EE8F48737}" dt="2023-10-03T13:00:29.618" v="255" actId="20577"/>
        <pc:sldMkLst>
          <pc:docMk/>
          <pc:sldMk cId="1824767727" sldId="357"/>
        </pc:sldMkLst>
        <pc:spChg chg="mod">
          <ac:chgData name="Daniel Hickox-Young" userId="024e74506f1bac33" providerId="LiveId" clId="{DFC2452B-2D55-4D60-BC87-397EE8F48737}" dt="2023-10-03T13:00:29.618" v="255" actId="20577"/>
          <ac:spMkLst>
            <pc:docMk/>
            <pc:sldMk cId="1824767727" sldId="357"/>
            <ac:spMk id="7" creationId="{4AE606F0-1F46-B73C-9DAD-ED8CAE2F769D}"/>
          </ac:spMkLst>
        </pc:spChg>
      </pc:sldChg>
      <pc:sldChg chg="modSp del mod ord">
        <pc:chgData name="Daniel Hickox-Young" userId="024e74506f1bac33" providerId="LiveId" clId="{DFC2452B-2D55-4D60-BC87-397EE8F48737}" dt="2023-10-03T13:23:39.292" v="278" actId="47"/>
        <pc:sldMkLst>
          <pc:docMk/>
          <pc:sldMk cId="3042683777" sldId="361"/>
        </pc:sldMkLst>
        <pc:spChg chg="mod">
          <ac:chgData name="Daniel Hickox-Young" userId="024e74506f1bac33" providerId="LiveId" clId="{DFC2452B-2D55-4D60-BC87-397EE8F48737}" dt="2023-10-03T13:00:54.598" v="277" actId="20577"/>
          <ac:spMkLst>
            <pc:docMk/>
            <pc:sldMk cId="3042683777" sldId="361"/>
            <ac:spMk id="2" creationId="{55D2F487-BDDB-418A-BED9-118DBD957E8C}"/>
          </ac:spMkLst>
        </pc:spChg>
      </pc:sldChg>
      <pc:sldMasterChg chg="del delSldLayout">
        <pc:chgData name="Daniel Hickox-Young" userId="024e74506f1bac33" providerId="LiveId" clId="{DFC2452B-2D55-4D60-BC87-397EE8F48737}" dt="2023-10-03T12:51:56.918" v="252" actId="47"/>
        <pc:sldMasterMkLst>
          <pc:docMk/>
          <pc:sldMasterMk cId="803185856" sldId="2147483672"/>
        </pc:sldMasterMkLst>
        <pc:sldLayoutChg chg="del">
          <pc:chgData name="Daniel Hickox-Young" userId="024e74506f1bac33" providerId="LiveId" clId="{DFC2452B-2D55-4D60-BC87-397EE8F48737}" dt="2023-10-03T12:51:56.918" v="252" actId="47"/>
          <pc:sldLayoutMkLst>
            <pc:docMk/>
            <pc:sldMasterMk cId="803185856" sldId="2147483672"/>
            <pc:sldLayoutMk cId="2288839335" sldId="2147483673"/>
          </pc:sldLayoutMkLst>
        </pc:sldLayoutChg>
        <pc:sldLayoutChg chg="del">
          <pc:chgData name="Daniel Hickox-Young" userId="024e74506f1bac33" providerId="LiveId" clId="{DFC2452B-2D55-4D60-BC87-397EE8F48737}" dt="2023-10-03T12:51:56.918" v="252" actId="47"/>
          <pc:sldLayoutMkLst>
            <pc:docMk/>
            <pc:sldMasterMk cId="803185856" sldId="2147483672"/>
            <pc:sldLayoutMk cId="310885277" sldId="2147483674"/>
          </pc:sldLayoutMkLst>
        </pc:sldLayoutChg>
        <pc:sldLayoutChg chg="del">
          <pc:chgData name="Daniel Hickox-Young" userId="024e74506f1bac33" providerId="LiveId" clId="{DFC2452B-2D55-4D60-BC87-397EE8F48737}" dt="2023-10-03T12:51:56.918" v="252" actId="47"/>
          <pc:sldLayoutMkLst>
            <pc:docMk/>
            <pc:sldMasterMk cId="803185856" sldId="2147483672"/>
            <pc:sldLayoutMk cId="2970011702" sldId="2147483675"/>
          </pc:sldLayoutMkLst>
        </pc:sldLayoutChg>
        <pc:sldLayoutChg chg="del">
          <pc:chgData name="Daniel Hickox-Young" userId="024e74506f1bac33" providerId="LiveId" clId="{DFC2452B-2D55-4D60-BC87-397EE8F48737}" dt="2023-10-03T12:51:56.918" v="252" actId="47"/>
          <pc:sldLayoutMkLst>
            <pc:docMk/>
            <pc:sldMasterMk cId="803185856" sldId="2147483672"/>
            <pc:sldLayoutMk cId="3336272834" sldId="2147483676"/>
          </pc:sldLayoutMkLst>
        </pc:sldLayoutChg>
        <pc:sldLayoutChg chg="del">
          <pc:chgData name="Daniel Hickox-Young" userId="024e74506f1bac33" providerId="LiveId" clId="{DFC2452B-2D55-4D60-BC87-397EE8F48737}" dt="2023-10-03T12:51:56.918" v="252" actId="47"/>
          <pc:sldLayoutMkLst>
            <pc:docMk/>
            <pc:sldMasterMk cId="803185856" sldId="2147483672"/>
            <pc:sldLayoutMk cId="3164905869" sldId="2147483677"/>
          </pc:sldLayoutMkLst>
        </pc:sldLayoutChg>
        <pc:sldLayoutChg chg="del">
          <pc:chgData name="Daniel Hickox-Young" userId="024e74506f1bac33" providerId="LiveId" clId="{DFC2452B-2D55-4D60-BC87-397EE8F48737}" dt="2023-10-03T12:51:56.918" v="252" actId="47"/>
          <pc:sldLayoutMkLst>
            <pc:docMk/>
            <pc:sldMasterMk cId="803185856" sldId="2147483672"/>
            <pc:sldLayoutMk cId="1922573621" sldId="2147483678"/>
          </pc:sldLayoutMkLst>
        </pc:sldLayoutChg>
        <pc:sldLayoutChg chg="del">
          <pc:chgData name="Daniel Hickox-Young" userId="024e74506f1bac33" providerId="LiveId" clId="{DFC2452B-2D55-4D60-BC87-397EE8F48737}" dt="2023-10-03T12:51:56.918" v="252" actId="47"/>
          <pc:sldLayoutMkLst>
            <pc:docMk/>
            <pc:sldMasterMk cId="803185856" sldId="2147483672"/>
            <pc:sldLayoutMk cId="1168993454" sldId="2147483679"/>
          </pc:sldLayoutMkLst>
        </pc:sldLayoutChg>
        <pc:sldLayoutChg chg="del">
          <pc:chgData name="Daniel Hickox-Young" userId="024e74506f1bac33" providerId="LiveId" clId="{DFC2452B-2D55-4D60-BC87-397EE8F48737}" dt="2023-10-03T12:51:56.918" v="252" actId="47"/>
          <pc:sldLayoutMkLst>
            <pc:docMk/>
            <pc:sldMasterMk cId="803185856" sldId="2147483672"/>
            <pc:sldLayoutMk cId="2249956362" sldId="2147483680"/>
          </pc:sldLayoutMkLst>
        </pc:sldLayoutChg>
        <pc:sldLayoutChg chg="del">
          <pc:chgData name="Daniel Hickox-Young" userId="024e74506f1bac33" providerId="LiveId" clId="{DFC2452B-2D55-4D60-BC87-397EE8F48737}" dt="2023-10-03T12:51:56.918" v="252" actId="47"/>
          <pc:sldLayoutMkLst>
            <pc:docMk/>
            <pc:sldMasterMk cId="803185856" sldId="2147483672"/>
            <pc:sldLayoutMk cId="2649163062" sldId="2147483681"/>
          </pc:sldLayoutMkLst>
        </pc:sldLayoutChg>
        <pc:sldLayoutChg chg="del">
          <pc:chgData name="Daniel Hickox-Young" userId="024e74506f1bac33" providerId="LiveId" clId="{DFC2452B-2D55-4D60-BC87-397EE8F48737}" dt="2023-10-03T12:51:56.918" v="252" actId="47"/>
          <pc:sldLayoutMkLst>
            <pc:docMk/>
            <pc:sldMasterMk cId="803185856" sldId="2147483672"/>
            <pc:sldLayoutMk cId="2925204830" sldId="2147483682"/>
          </pc:sldLayoutMkLst>
        </pc:sldLayoutChg>
        <pc:sldLayoutChg chg="del">
          <pc:chgData name="Daniel Hickox-Young" userId="024e74506f1bac33" providerId="LiveId" clId="{DFC2452B-2D55-4D60-BC87-397EE8F48737}" dt="2023-10-03T12:51:56.918" v="252" actId="47"/>
          <pc:sldLayoutMkLst>
            <pc:docMk/>
            <pc:sldMasterMk cId="803185856" sldId="2147483672"/>
            <pc:sldLayoutMk cId="4038269345" sldId="2147483683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248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7.67444" units="1/cm"/>
          <inkml:channelProperty channel="Y" name="resolution" value="620.2061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26T14:36:11.826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1691 2592 1217 0,'0'0'0'0,"0"0"-1"0,0 0 1 0,0 0 0 16,0 0 0-16,0 0 31 0,0 0 2 0,0 0-1 0,0 0 1 16,0 0-20-16,0 0 2 0,0 0 0 0</inkml:trace>
  <inkml:trace contextRef="#ctx0" brushRef="#br0" timeOffset="232.35">1755 2416 806 0,'3'-17'3'15,"0"-15"-2"-15,-1 10 0 0,-2 8 0 0,0-1 1 16,3 7 34-16,-3 5 0 0,0 2 0 16,0-7 1-16,2 5-22 0,1-1 0 0,-3 4 0 0,0 4 1 0,0-4 25 15,0 0 1-15,0 0-1 0,3 12 1 0,3 14-27 16,6 13 1-16,0 7 0 0,-4 19 1 0,0-5-14 0,-6 2 0 16,1 4 1-16,5 18-1 0,-3-5-1 0,-5-1 2 15,5 3-2-15,-2 4 1 0,5 2 10 0,-4-3 0 16,-4-5 1-16,4-6-1 0,0-8-5 0,-2-3 0 15,1-5 0-15,-3 5 1 0,0-18 4 0,0-8 2 16,0-2-1-16,0 2 1 0,3-14-7 0,-1-7 1 0,-2-3 0 16</inkml:trace>
  <inkml:trace contextRef="#ctx0" brushRef="#br0" timeOffset="1050.83">8312 2175 1018 0,'0'0'2'0,"0"0"-2"0,0 0 1 0,0 0-1 16</inkml:trace>
  <inkml:trace contextRef="#ctx0" brushRef="#br0" timeOffset="2236.67">1799 2422 552 0,'0'0'0'0,"0"0"0"15,0 0 0-15,5 26 129 0,0-6 0 0,-5-2 0 16,0 9 1-16,3-2-117 0,-6-1 2 16,3-4-2-16,3 4 2 0,-1-2 78 0,1 2 0 0,-3 4 0 15,0 4 2-15,-3 1-78 0,3 4 1 0,3 4-2 16,0 5 2-16,2-7 12 0,-2-4 0 0,-3 0 0 15,2 6 0-15,1-3-16 0,-3 2-1 0,2 1 1 16,1 8 0-16,2-3 1 0,-5 2 0 0,3-4-1 16,-2 5 1-16,6-8-6 0,-3-4 0 0,0 4 0 0,-3 1 0 15,7 8-3-15,-3-3 1 0,-2 2 0 16,-3 3 0-16,0-6-3 0,0-1 1 0,0 1-1 0,0 6 2 16,5 2-3-16,-2-2 2 0,-3 6-1 0,-3 3 0 15,-2-9 0-15,2-6-1 0,1 6 1 0,-1 2-1 16,6 3-1-16,-3-3 2 0,-3-2-2 0,-2 5 1 15,5-11-1-15,2-2 1 0,-2 1-1 0,-2 8 0 0,2 1 8 16,2-2 0-16,-2 2 0 0,-5 8 2 0,5-10-6 16,0-3 1-16,0 5 0 0,-1 6 0 0,1-1 9 15,0-2 1-15,-8 3 0 0,8-3 0 0,-4-3-8 16,1 0 1-16,2 9-1 0,1 7 1 0,0-12 11 16,0-5 1-16,-3-4-1 0,3 4 0 0,0 3-9 0,-2-2-1 15,-1 3 0-15,6 1 0 0,-3-5 11 16,0-8-1-16,2 3 0 0,-2 1 2 0,3 0-12 15,-2 0 0-15,6 0 0 0,-3 8 1 0,1-11 6 0,-2-5-1 16,-1 1 1-16,1 0 0 0,2-5-8 0,0 1 1 16,1 6-1-16,-1-1 0 0,0 0 4 0,3-5 1 15,-5-2 0-15,-3 2-1 0,0-3-6 16,0-7 1-16,0 1 0 0,0 1 0 0,5 3 4 0,-5 2 2 16,1-2-2-16,-2 4 2 0,1-1-7 0,-5-8 1 0,2 6 0 15,-5 7 0-15,3-8 4 0,0-1 1 16,-3-2-1-16,0 5 2 0,0-2-7 0,-1 3 1 0,-2 2-1 15,6 10 0-15,-3-10 4 0,3-5-1 0,-3 0 0 16,3 2 0-16,0-3-4 0,-3-7 1 0,5-4-1 16,-1-1 1-16,4-4-1 0,0-2 2 0,0 1 0 15</inkml:trace>
  <inkml:trace contextRef="#ctx0" brushRef="#br0" timeOffset="3289.85">9434 2112 1187 0,'0'22'23'0,"0"38"-11"15,0-3 0-15,0-7 0 0,0 2 1 0,5-3 79 0,0-3 1 16,-2 0 0-16,-3 3 0 0,-3-2-76 16,1-2 1-16,4 4-1 0,1 6 1 0,0 8 46 0,-3-4 0 15,0 1 0-15,-3 2-1 0,1-2-45 0,1 2 0 16,-1 4 0-16,2 7 0 0,-5-6-14 0,2-7-1 16,0 2 0-16,1 6 1 0,4 1-2 0,1-4 1 15,-3 5 0-15,0-4 0 0,5-1 14 0,0-3 1 0,-2 6 0 16,5 10 0-16,-3-12-8 0,-2-6 0 0,2 2 0 15,-1 8 0-15,4-1 1 0,-3-2 2 16,-2 1-1-16,-1 2 0 0,4-9-5 0,-1 0 1 0,-2 8 0 16,2 10 0-16,-3-9 5 0,-1-7 2 0,1 2-2 15,1 5 2-15,2 0-7 0,-5-4 1 0,3 2-2 16,-1 2 2-16,1-5 3 0,-3-8 0 0,1 9 0 16,3 4 1-16,-4-8-7 0,0-8 2 0,0 1 0 0,3-1 0 15,-2 3 5-15,3 0 2 0,-3 1-2 16,6 6 2-16,-6-10-7 0,2-5 1 0,2 3 0 0,0 2 0 15,-2-2 5-15,0-3 2 0,2 8 0 0,-2-2 0 16,2-4-7-16,-3-10 0 0,4 5 0 0,-4-1-1 0,2 4 7 16,0 0 0-16,-1 3-1 0,-3 2 1 0,4-8-6 15,-4-7 0-15,0-1 0 0,-3 2 0 0,6 3 3 16,-1-4 2-16,1 1-1 0,0 6 1 0,-1-5-7 16,1-5 1-16,0 4 0 0,-3 1 1 0,0-6 1 0,5-7 1 15,-3 4 1-15,1-4-1 0,5 3-4 16,-3-3-1-16,0-4 1 0,-2 1 1 0,0 4-1 0,2-1 0 15,-1 2 0-15,0 0 1 0,-4-1-3 16,1-5 0-16,2 1 1 0,-6 3-1 0,3-4 1 0,0-6 1 16,-1 2-2-16,1 1 2 0,0 4-2 0,1-1-1 15,-2-4 1-15,1 1-1 0,0 0 0 0,1-2 1 16,2-4-1-16,-3 0 2 0,0 0-3 0,0-2 1 16,0-5-1-16,0-2 2 0,0-1 0 0,0-2 1 0,0-3 0 15</inkml:trace>
  <inkml:trace contextRef="#ctx0" brushRef="#br0" timeOffset="5482.79">1871 3254 1059 0,'0'0'5'0,"0"0"-1"0,0 0 0 0,0 0 1 0,0 0-1 15,0 0 139-15,0 0-1 0,0 0 1 0,10-15-1 16,-4 0-129-16,4-1-1 0,1-5 0 0,2-4 2 16,4 1 67-16,-1 3 1 0,-2 1-2 15,10-1 2-15,-3 1-64 0,0-1 0 0,4-3 0 0,4-1 0 16,-4-3-16-16,-4 1 1 0,0-3-1 0,1-7 0 16,2 4-1-16,-2 6 1 0,7 2 1 0,3-9-1 0,-2 7 24 15,4 5 0-15,4-1-1 0,7-1 2 16,-7 3-14-16,-5 4-1 0,-2-4 0 0,1 1 2 0,-5-1 0 15,1 0 2-15,4 6-1 0,2-6 0 16,1 5-6-16,1 0 0 0,3 1 0 0,-1-3 0 0,0 5 9 0,-4 6 1 16,-2-1-1-16,-7-5 1 0,1 8-9 15,-3 2 1-15,3 0-1 0,3-2 1 0,-4 8 5 0,1 5-1 16,2-3 1-16,3 3 1 0,-3 1-8 16,1 7 0-16,-2 0 0 0,2 5 1 0,-5-1 1 0,-7 1 1 15,-1-1 1-15,5 1-1 0,-8 0-5 0,-1-2 1 16,1 1 0-16,3 5-1 0,-3 4 2 0,0-5 0 15,-4 4 0-15,7 1 0 0,0 6-3 0,2 1 1 0,-6 0-2 16,4 9 2-16,2-9 3 0,-1-6 1 0,-1 2-1 16,5 6 2-16,0-2-6 0,4-1 1 0,1-2 0 15,-2 1 1-15,-2 2 1 0,-1-3 0 16,-5 4 0-16,1-1 1 0,-1-3-5 0,0-9 2 0,3 1-1 16,2 4 0-16,3-5 2 0,-2-4 0 0,5 1 0 15,3-1 0-15,1 1-2 0,1 0-1 0,1-1 1 16,2-4-1-16,-1 0 2 0,-7 0 0 0,-2 1 0 15,2-6-1-15,0-1-1 0,-4-2-1 0,5 0 1 0,1-4 0 16,5 4 0-16,-4-3 0 0,6-2 1 0,3-3 0 16,-1 0-3-16,-6 3 2 0,-2-6-2 0,-1 3 1 15,-4-3 0-15,-2-2 0 0,1-3 1 0,1-1-1 16,4 1 0-16,-1 0-1 0,3-3 0 0,-3 1 1 0,6-1-1 16,-1 2 0-16,-2-2 1 0,1-5-1 15,-7 3-1-15,-3 1 2 0,-1-1-2 0,3-8 1 0,-3 1 2 16,-1 1-1-16,3 1 1 0,1-1-1 15,1 2 0-15,1-8-1 0,2 1 0 0,1-2 2 0,1-2-2 16,-1-4 2-16,1 1-2 0,-1-4 2 0,0 6-3 0,-9 2 1 16,3 2 1-16,-3-3-1 0,4-6 0 0,-3 6 1 15,1 1-1-15,-1 2 2 0,5-6-3 0,-3 5 1 16,3-3-1-16,-1-1 2 0,4 1-1 0,-3 6 2 16,2-6-2-16,-1 1 1 0,1 2-1 0,-6 6 0 15,-1-1 0-15,-1 1 1 0,1-3-1 0,0 3 1 16,-5 2-1-16,6 1 1 0,2 1-1 0,-2 0 0 0,2 4-1 15,-3-1 2-15,4-1 0 0,4 4 1 16,-3-2-1-16,4-7 2 0,-1 4-3 0,-7 1 0 0,2 1 1 16,-4 1 0-16,-2 2 1 0,-2 2 0 0,0 0 0 15,3-4 1-15,0 5-3 0,-1 7 0 0,-2-1 1 16,1-2 0-16,1 0-1 0,-2 6 2 0,0-3-1 16,1 0 1-16,4 3-2 0,0 5 1 0,-1-3-1 15,1-1 0-15,1 4 0 0,2 3 0 0,-3-4 0 16,0-1 1-16,-1 7-2 0,-2-4 0 0,-2 2 0 15,1 5 2-15,-4-3-2 0,-2-1 1 0,2-1 0 0,5 2 0 16,-6-3-1-16,-2 1 1 0,4 5-1 0,1 1 0 16,0 0-1-16,-2-1 1 0,0 3 1 0,-2-1-1 15,7 2-1-15,-2 4 1 0,-4 0-1 0,3-2 2 16,1 2-2-16,1 4 0 0,2-4 0 0,2 6 1 16,-3-3-1-16,-3-5 0 0,0 2 1 0,1 4 0 0,0-7-1 15,-4-4 1-15,1 4-1 16,2 3 2-16,-1 3-2 0,-5-5 0 0,7 1 0 0,-3-7 1 0,0 6-1 15,3 2 0-15,1 2 1 0,-1 2-1 0,3-1 0 16,1-6 0-16,-6 1 0 0,5 1 0 0,-1-4 0 0,2-1 0 16,1-2 1-16,1 4 0 0,2-2-1 15,-3-7 0-15,0 1 0 0,4 4 0 0,-4 0 0 0,-5-3 1 16,5-1-1-16,-1-7 0 0,-2 6 0 0,-1-1 0 16,4 1 0-16,-10-10 0 0,4 6 0 0,1-2 0 0,4 2 1 15,9-3 0-15,1 2-1 16,-1 0 0-16,0-1 0 0,1-2 0 0,-1 2 0 0,-4 0 1 15,-3-2-1-15,2-2 0 0,-3 3 0 0,0-1 0 0,-1-2 0 16,1-1 0-16,0 4 0 0,-2-4 1 0,2 0-1 16,6-5 1-16,-2 2-1 0,-2 3 0 0,2-4 0 15,7 0 0-15,-3 4 1 0,-4-5-1 0,1 0 0 16,-6-3 0-16,-2 5 0 0,3-2 0 0,-1-3 0 16,1-4 0-16,0 4-1 0,0 0 2 0,-4 0-1 15,4-3 0-15,0 1-1 0,1 3 1 0,2-6 0 16,4 2 0-16,1 1 0 0,-2-2 0 0,-1 1 1 15,-2 1-1-15,0-1 0 0,-7-2 0 0,4 1 0 16,-4 4 0-16,1-5 0 0,-2 0 0 0,1-2 0 16,2 2 2-16,-1-3-2 0,-2 0 0 0,5-1 0 0,1-7 0 15,2 3 0-15,-3 1 0 0,1-1 1 0,3-2-1 16,1 2 0-16,-2 5 0 0,0-4 0 0,-5 7 0 0,0-6 0 16,-3 5 0-16,1-2 1 0,-4 3-1 0,0-3-1 15,0 4 1-15,-1-4 0 0,0 0 0 0,0 3-1 16,-4-3 1-16,2 1 0 0,-2 0 0 0,0 1-1 15,-3 1 2-15,3 1-1 0,-4-1 0 0,0 0-1 16,0 1 1-16,1 1-1 0,-5-2 1 0,3 5-1 0,-1-3 1 16,1 5-1-16</inkml:trace>
  <inkml:trace contextRef="#ctx0" brushRef="#br0" timeOffset="7402.44">1897 5298 1343 0,'0'0'33'0,"0"0"-18"0,0 0 0 0,12-16-1 0,-4 5 1 0,8-7 126 15,-1-1 1-15,1-1-1 0,4-6 1 0,1 6-129 16,3-1-1-16,-2 2 1 0,2 2 0 0,-1-7 45 16,-4 2 2-16,-2 1-1 0,4 2 1 0,-4-1-43 15,-1-1 1-15,5 1 0 0,5-4-1 0,-1 0-11 16,1 2 1-16,2-5 0 0,3-3-1 0,5 6-1 16,1 7-1-16,-2-4 1 0,-2-6-1 0,-4 7 13 0,0 4 1 15,-4-2 0-15,6 1 0 0,2 1-8 0,-1-3 0 16,1 2 0-16,7-1 0 0,8 3-1 0,-5-1 0 15,-1-2 0-15,1 2 1 0,-7-4-4 0,-2 4 1 16,4-3-2-16,3-3 2 0,1 3 1 0,-1 3 0 16,6 2 0-16,7-2 1 0,-8 3-4 0,-8 1 1 15,-1 1-1-15,4-5 1 0,-2 6 1 0,-1 7 1 0,3-5-1 16,9-1 1-16,-3 5-3 0,-2 4 0 0,-2 0 1 16,-1 0 0-16,-6 0 3 0,-5 4 0 0,2 0 0 15,4-4 1-15,1 5-5 0,-3 3 2 0,5 0-1 16,3 0 0-16,-2 8 3 0,-7-4 0 0,-6 4 0 15,1-2 0-15,-2 7-3 0,-3 1 1 0,2 4-2 16,-1-6 2-16,7 1 1 0,-5-1 1 0,2-1 0 16,0 7 0-16,1-3-4 0,-2-5 1 0,3 2 0 0,1 6 0 15,-4 1 1-15,-5 1 1 0,-3 1-1 16,1 1 1-16,0 1-4 0,-4 3 2 0,2 2-1 0,4 2 1 16,-3-3-1-16,1-7 2 0,-3 1 0 0,6 4 0 15,-2-4-3-15,2-1 1 0,1 2-1 0,4 5 2 0,-3 3-2 16,-1-6 2-16,-4 2-2 0,3 6 2 0,-7-8-3 15,-4-4 1-15,3-1-1 0,5 3 2 0,-4-4-1 16,1-6 0-16,2 5 1 0,1 2 1 0,0 0-3 16,4 2 0-16,-1-1 1 0,7 4 0 0,-6 0 1 15,1-4-1-15,1-3 1 0,-2 1 0 0,1-2-1 0,-6-4-1 16,1-1 0-16,-3 6 2 0,-1-4-2 0,-1-4 1 16,2 2-1-16,6-3 0 0,-2 5 0 0,2-1 0 15,-2-2-1-15,2-1 2 0,2 2-2 0,2-3 1 16,1 5 1-16,9-4-1 0,-4 2-1 0,-9-6 0 15,1-1 1-15,-1 4 0 0,-4-3 0 0,-2-5 1 16,2 0-1-16,4 1 0 0,1-1 0 0,-1-3 0 16,-1 1-1-16,3 2 2 0,5-3-1 0,-5-3 0 15,2-1 1-15,3 4-1 0,1-4-1 0,-7-2 1 16,-1-2-1-16,1 3 1 0,-6-5-1 0,-2 0 1 0,3-1-1 16,3 1 1-16,-4-3-2 0,1-1 2 0,0 1-1 15,4-3 0-15,1 1 0 0,2-4 1 0,-5-3-1 16,5-1 0-16,-4 2-1 0,-1 0 2 0,1-1-1 15,-4-7 0-15,-1 5-1 0,1 5 1 0,-3-7 0 16,-1-5 0-16,2 3-1 0,-3 3 0 0,3-4 0 16,3 0 1-16,3 1-1 0,-2 2 2 0,-1-1-1 15,3-11 0-15,-2 1-1 0,2 3 2 0,-3-4-2 0,4-3 1 16,1 2-1-16,-6 6 0 0,1-4 0 16,1 4 2-16,-1-2-2 0,-3 1 0 0,1-2 0 0,1-3 0 0,-2-2 0 15,-1-1 0-15,3 1 0 16,2-8 1-16,2 10-1 0,-2 4 0 0,2-1 0 0,5-3 0 15,1 0-1-15,3 4 1 0,-4-7 0 0,1-2 0 16,-6 1-1-16,-3 4 2 0,1-2-1 0,2-5 0 0,2 7 0 16,-5 6 0-16,4 0 0 0,1-1 0 0,2 1 0 15,1 1 0-15,1 1 1 0,4 1-1 0,2 1 0 16,-5-4 1-16,-3-6-1 0,1-2 1 0,-4 8 0 16,-4 2-1-16,2-2 0 0,5-1 1 0,-7 2-1 0,0 5 1 15,4 3 0-15,1 3 0 0,2-1-1 16,-5-1 0-16,5 3 0 0,4-1 1 0,2 0 1 0,-9 3-1 15,2-3 0-15,0 4 0 0,-4-1 0 0,-4 0 0 16,3-2 0-16,2-1 0 0,-5 3-1 0,0 5 2 16,2-1-1-16,5-2 0 0,-1 3-1 0,-1 3 1 15,1 2 0-15,1-2 0 0,-1 2 0 0,-1 6 0 0,2 0 1 16,-4-3 0-16,2 5-2 0,-8 3 1 0,2 0 1 16,-3 0-1-16,3 1-1 0,-5 2 1 0,0 4 0 15,2-1 1-15,-2-2-2 0,0 1 1 0,3 0-1 16,1 4 1-16,4-3 0 0,-5-4 0 0,2 6 0 15,-2 0 0-15,6-1-1 0,-5-2 2 0,3 3-2 16,2 1 1-16,2 1-1 0,-2 1 1 0,-1-2-1 16,-2-1 2-16,-2 3-2 0,-1 2 0 0,2 4 0 15,-4-4 1-15,1 2-1 0,-3 3 1 0,1-1-1 16,0 2 1-16,0-5-1 0,-1-3 0 0,-2 2 0 0,1 7 0 16,2-6 1-16,-4 0-1 0,3 4 0 0,0-2 0 15,1 4-1-15,3 0 1 0,-3-2 0 0,0 4 0 16,2 5-1-16,-2-7 1 0,2 1 1 0,4 1-1 15,-2-3-1-15,-1-5 1 0,-2 2 0 0,2 1 0 0,-3-4-1 16,0-2 1-16,0 1-1 16,3-2 1-16,0 1-1 0,-7 1 1 0,4 1-1 0,3-4 1 0,-3 2-1 15,-4-1 2-15,2-3-2 0,-3-7 1 0,0 0-1 16,-1 0 1-16,-1 2-1 0,2 1 1 0,-3-3-1 0,0-2 1 16,-2 2-1-16</inkml:trace>
  <inkml:trace contextRef="#ctx0" brushRef="#br0" timeOffset="10849.04">1871 7236 730 0,'0'0'35'0,"0"0"-21"0,0 0 1 16,0 0 0-16,0 0 0 0,0 0 161 0,0 0 1 0,0 0-1 15,0 0 0-15,0 0-168 0,0 0 1 0,0 0-1 16,0 0 1-16,0 0 48 0,16 28 0 0,-6-9 0 16,1 14 1-16,3 1-42 0,-3-6 2 0,-3 1 0 15,2 2 0-15,6-2-10 0,-3-9 0 0,-1 4 0 16,4 3 1-16,2 1-4 0,3-1 1 0,-4-3 0 16,-1 5-1-16,2 1 17 0,-7-2 0 0,1-4 1 15,1 1-1-15,0-6-11 0,0-6 0 0,-4 0 1 16,6 4 0-16,-1-6-2 0,-3-6 0 0,2 3 0 0,4 0 2 15,-1-5-6-15,-3-2 1 0,0-1 0 16,3 0-1-16,1-1 1 0,1-2 0 0,-2-5 0 0,4 3-1 16,3-8-1-16,1-1-1 0,-4-2 1 0,1-1 0 15,1-4 1-15,-2 1 1 0,-6-7-2 0,2-6 2 16,0 2-2-16,-2 5-1 0,-1-3 1 0,6-1-1 16,-6-3 6-16,0-4 1 0,4 1 1 0,7-2-1 0,5-2-4 15,-4-1-1-15,-3 2 1 0,2 1 1 0,2-2 7 16,-1 10-1-16,-1-3 1 0,2 6 0 0,-1-2-6 15,-4 4 0-15,0 4 0 0,-1-2 0 0,-2 0 5 16,-2 4-1-16,-2-4 1 0,5-3 0 0,-1 6-6 16,-2 4 1-16,5-1-1 0,1-4 1 0,-1 7 2 0,-4 6 0 15,2-2 1-15,2-2 0 0,1 8-5 16,2 8 1-16,-3-3-2 0,0 1 2 0,-1 4 3 0,-2 7 1 16,-2 3-1-16,-2 3 0 0,2 1-4 0,-3 1 1 15,-4-1-2-15,6 9 2 0,-6-5 3 0,-1-4 2 0,0 2-1 16,5 10 0-16,-3-7-5 0,1 2 1 0,-2 2 0 15,3-1 0-15,5 5 3 0,-1-2 0 0,-3 3 0 16,-1 0 2-16,3-3-6 0,1-2 0 16,0 1 0-16,0 2 1 0,1-2 2 0,1-5 0 0,2 2 0 15,4-7 0-15,-1 4-3 0,-3-2 0 0,1-3 0 16,0 2-1-16,-4 1 2 0,-1-1 0 0,-3 1 0 16,3-2 1-16,-2-2-4 0,2-2 1 0,-3 0 0 15,8-2-1-15,-1-3 1 0,-2-3-1 0,1-3 1 0,-1 1 1 16,7-5-4-16,-4-2 2 0,3-1-1 15,1 1 1-15,1-4-1 0,-1-3 1 0,-4 0-1 0,1-3 2 16,-3 2-3-16,-1-6 0 0,-2-2 1 0,1-4 0 16,-1 4 1-16,2-2-1 0,-2-3 1 0,5-5-1 0,1 5 0 15,-1 1-1-15,3-3 0 0,4 1 1 16,-1-6 0-16,5 4 1 0,-2-4-1 0,4 1 1 16,-5-1-2-16,-4-4 0 0,-1-2 1 0,-2 0 0 15,-1 5 0-15,0 5 0 0,-4 0 0 0,7-4 0 0,-1 8-2 16,-3 3 2-16,4 0-1 0,2 1 0 0,-1 1 0 15,4-3 0-15,0 3-1 0,4 7 2 0,-6-4-2 16,-3 5 0-16,-3-2 0 0,-1 3 1 0,1 0-1 16,-8 2 1-16,4 1-1 0,4 5 2 0,-5-1-2 15,-2 3 0-15,2 1 1 0,0 2-1 0,2 2 0 0,-1 3 0 16,-1-2 0-16,-3 7 2 0,3-1-3 0,0-3 1 16,-2 1 0-16,5 7 1 0,-1 1-1 0,3 3 1 0,-4 1 1 15,1-1-1-15,1 1-1 0,-5 4 1 16,2-1-1-16,0 4 1 0,0-4-1 0,-6-2 2 15,2-1-1-15,1 3 0 0,0-4 0 0,-2-3-1 0,2 3 0 16,0-2 2-16,4-2-1 0,-6 1 0 0,4-1 1 16,1 1 0-16,4 0-2 0,1-2 2 0,0-4-2 15,1 0 1-15,2 1 1 0,-2-2-1 0,2-2 1 16,-2 1-1-16,2-5-1 0,-3-3 0 0,-5-2 1 16,5-1 0-16,-2-4-1 0,0-3 2 0,-6-1-1 15,3-4 0-15,1-2 0 0,1-3-1 0,-1 0 0 16,2-8 1-16,2 8 0 0,0-3 0 0,0-2-1 15,1-9 2-15,2 5-2 0,1 1 0 0,1-1 0 0,2-1 1 16,0-1-1-16,-8-2 0 0,1-1 0 0,3-7 1 16,-3-1-2-16,-4 7 1 0,1-1 0 0,6-6 0 15,-4 6 1-15,-2 5-1 0,3 3 0 0,3 0 0 16,1 0 0-16,-3 2 0 0,2 2-1 0,-1 10 1 0,0-4 0 16,-2 2 1-16,0 1-1 0,0 2 0 15,-4 4-1-15,-1-4 1 0,-3 1 0 0,0 3 0 0,-1 2 0 16,-2 0 0-16,4 2 1 0,-1 2-1 15,0 3-1-15,-1-2 1 0,6 2 0 0,3 7 1 0,-1-4-2 16,-4 2 1-16,2 4-1 0,7 7 1 0,-4-1 0 16,0 1-1-16,0-1 0 0,-1 1 1 0,3 4-1 0,-4-1 0 15,1 1 0-15,-2 2 2 0,-2 0-2 0,1 0 0 16,-4-6 0-16,0 7 0 0,0-7 0 0,-2-4 0 16,2 2 1-16,-4-3-1 0,2-2 0 0,2-1 0 15,0 1 0-15,0-1 0 0,-1-5 0 0,-2 0 0 16,3-2 0-16,-2 0 1 0,2-1-1 0,-1 0 0 0,1 0 0 15,8-4 0-15,-4-1 0 0,2 0 0 0,-1-1 0 16,3-1 2-16,-1-3-2 0,1-3 0 0,-3 0 0 16,-1 0 0-16,-1-4 0 0,0-1 2 0,2 0-2 15,-1-6 1-15,2 2-1 0,-1-5 0 0,-2 0 0 16,9-15 2-16,-4 9-2 0,0 2 1 0,-4 0 0 16,4-5 0-16,1 8 0 0,2 2 0 0,-3 1-1 15,1 2 1-15,2 2-1 0,-3 1 1 0,-4 2 1 16,-1 2-1-16,0 1-1 0,-1 2 1 0,1 0-1 0,-4 4 2 15,-1-3-1-15,-1 3 0 0,0-1 0 16,1 5 1-16,-3-3-2 0,1 1 1 0,-1 2-1 0,0 0 1 16,0 0 0-16,0 2 0 0,0 1-1 0,6 0 1 15,2 2-1-15,-3 0 0 0,3 2 1 0,2 3 0 0,-2 1-1 16,1 2 0-16,-4 3 0 0,3-1 1 16,1 0 0-16,-1 4-1 0,-3-4 0 0,9 14 0 0,-3-1 0 15,-1-2 0-15,-2-3 0 0,-2 6 0 0,2-8 0 16,-5-1 1-16,2-2-1 0,-3-7 0 0,-2 1-1 15,0-2 1-15,0 1 0 0,-2-2 0 0,2 1-1 16,0-1 1-16,3-1 0 0,-5 0 1 0,6 0-2 0,-4-2 0 16,1 1 0-16,2 1 1 15,2-4-1-15,-3 0 0 0,2-3 0 0,1 2 1 0,3-1-1 0,0-2 0 16,2 0 0-16,2-2 1 0,1-2-1 16,0 0 0-16,-4 0 0 0,4-4 1 0,0 1-1 0,-4 1 0 15,2-2 0-15,-1-3 1 0,-2 2-1 0,-2 1 0 0,2-3 0 16,0 1 1-16,2 2-1 0,-3-3 0 15,0 2 0-15,4-4 1 0,-2 5-1 0,-1 0 0 0,2 0 0 16,-5 3 2-16,3 2-2 0,-2 3 0 0,0-3 0 16,1 3 1-16,-4 3-1 0,2 0 0 0,-1 2 0 15,4 0 1-15,-3 3-1 0,0 0 0 0,-4 1 0 16,4 6 1-16,0-6-1 0,-2 2 0 0,2 2 0 16,-4-2 1-16,2 2-1 0,2-1 0 0,-3 1 0 15,1-5 0-15,-2 4 0 0,3-2 0 0,-3 1 0 16,4 0 0-16,0 2 0 0,-1-4 0 0,3 2 0 15,2-3 0-15,-1 2 0 0,2 1 0 0,-1-3 0 0,4-3 0 16,0 2 0-16,0-3 0 0,-1-3 0 0,-2-1 0 16,2 3 0-16,-4-3 0 0,2-3 0 0,-2 0 0 15,-3-2 0-15,-1 1 0 0,1-1 0 0,-2-3 0 16,2 0 0-16,0 0 0 0,-4-3 0 0,3 1 0 0,-3-1 0 16,1 2 0-16,1-4 0 0,-3 1 0 15,0 0 0-15,-2 0 0 0,1-1 0 0,0 0 0 0,-2 2 0 16,0 2 0-16,-2-2 0 0,-1 3 0 0,1-3 0 15,-3 3 0-15,2 2 0 0,-1-2 0 0,-1 0 0 16,0 0 0-16,0 3 0 0</inkml:trace>
  <inkml:trace contextRef="#ctx0" brushRef="#br0" timeOffset="13732.61">12069 2169 1033 0,'0'0'44'0,"0"0"-28"0,21-8-1 0,-15 2 1 16,13 4 1-16,10-1 119 0,4 3 0 0,1-1 1 16,-1 2 0-16,-7-1-124 0,-4 3 0 0,2-3 1 15,5 8-1-15,-4-3 63 0,-3-2 2 0,5 2-2 16,5 4 2-16,3-1-61 0,0 0 1 0,4 3 0 15,5 7 0-15,-2-7-14 0,-4 1-1 0,0 9 0 16,4-5 1-16,-6 1-2 0,-2 7 0 0,4 1 1 16,8-1 0-16,1 1 19 0,-6 4 2 0,2 3-2 15,2-2 2-15,-12-7-13 0,-4-2 1 0,1 0 1 16,4 2-1-16,-6 1 13 0,-1 1 1 0,0-1-1 0,2 1 1 16,1-1-13-16,-1 5-1 0,1-1 0 0,-1 5 2 15,-2 1 9-15,-4-6 1 0,-1 5-1 16,-5 1 2-16,-1-6-14 0,-5-4 2 0,2 1-1 0,0 4 0 15,-3 2 6-15,-2-2 1 0,-5-1 1 0,1 6-1 16,1 2-9-16,-5 2 0 0,-3 2 0 0,1 1 1 16,-4-9 5-16,0-4 1 0,-2 1-2 0,0 1 2 15,-5 3-8-15,0-1 1 0,1-1-1 0,-6 6 1 0,2 1 2 16,-8 1 0-16,-3 2 0 0,-6 1 1 0,1-9-7 16,3-5 2-16,-1 6 0 0,-4 2 0 0,9 0 2 15,4 1 0-15,0 1 0 0,1 1 0 0,2-2-3 0,2-2 0 16,3-1 0-16,2-3-1 0,3-5 2 0,2-8 0 15,0 1 0-15,1 1 0 0,5-2-3 16,3-5 1-16,5 2 0 0,0 1-1 0,1-6 1 0,3 1-1 16,0 1 1-16,6-4 1 0,3 8-4 0,-1-3 2 15,1-4-1-15,6-1 1 0,5 3-1 0,-2 2 2 16,9 3-1-16,2-7 1 0,-1 2-3 0,-5-1 2 16,2 4-2-16,1 4 2 0,-2-6-1 0,-4 1 1 0,2 0-1 15,1 1 1-15,0-1-2 0,-3-6 0 16,-2 6 1-16,-1 3-1 0,-4-3 0 0,-4-1 1 15,-8-1-1-15,-4 7 2 0,-1-2-3 0,-5-1 1 0,-3 0 1 16,-7 4-1-16,-3 3 0 0,-4 0 2 0,-7 3-2 16,-5 5 2-16,-1 2-3 0,-1 1 1 0,-6 4 1 15,1 2-1-15,-1-5 0 0,5-4 1 0,-1 4-1 16,-3 3 2-16,4 1-3 0,4-2 1 0,-3 2-1 0,1 2 2 16,3 1-1-16,4-8 2 0,-1 2-2 15,0 3 1-15,10-9-1 0,8-6 0 0,-2 3 0 0,7-1 1 16,6 2-1-16,4-2 2 0,8-1-1 0,3-3 1 15,0 4-2-15,-2 3 0 0,2 4 1 0,5-3-1 0,-6 1 3 16,2-3 0-16,1-2 0 16,4 3 1-16,-2-2-3 0,5-1 1 0,1 2-1 0,4 2 1 0,1 4 1 15,-3-2 2-15,2 0-1 0,0 0 1 16,-7-1-4-16,-5 2 2 0,4 1-1 0,0 4 0 0,-2-6 1 16,0-5 0-16,0 2 1 0,5 4 0 0,-2-2-3 0,1 2 1 15,0-4-1-15,5 8 2 0,-5-1 0 16,-8 5 0-16,1-2 0 0,-2 5 1 0,-1-9-3 0,-2-3 1 15,2 2-1-15,-1 0 1 0,-2 3-1 0,-2 6 1 16,1-1-1-16,1 3 2 0,-2-1-3 0,0 0 0 16,-4-2 1-16,-4 0 0 0,2-5 0 0,-2-2 0 15,-5 2 1-15,2 5-1 0,-4-1-2 0,-1 1 2 0,-4 5-1 16,-4 0 1-16,-2-5-1 0,-3-5 1 16,-6 4 1-16,-3-4-1 0,1 5 0 0,-4 1-1 0,-7-1 0 15,-3 5 1-15,-3 1-2 0,-7-7 1 0,-9-1 1 16,-2 4-1-16,2-10-1 0,4-4 1 0,-1-1-1 15,-3-4 1-15,3-6 0 0,-3-7 0 0,-11-5-1 16,1-11 1-16,3-4 0 0,9-6-1 0,-6-7 0 16</inkml:trace>
  <inkml:trace contextRef="#ctx0" brushRef="#br0" timeOffset="14172.44">11108 4989 2248 0,'0'0'0'0,"0"0"0"16,24 3 0-16,6-6 77 0,3-2 0 0,4 0 1 16,4 2-1-16,6-2-59 0,-1-2 0 0,5-1 0 15,-5-2 0-15,-3 4 63 0,-3-2-1 0,-2-5 1 16,4 4 0-16,-1-2-63 0,-3-2 0 0,5 0 0 16,2-3 0-16,-3 1 23 0,-9 5 2 0,-4-4-2 15,-7 0 2-15,-1 6-27 0,-9 1 0 0,1 3-1 0</inkml:trace>
  <inkml:trace contextRef="#ctx0" brushRef="#br0" timeOffset="14448.12">11597 4522 1985 0,'0'0'0'15,"0"0"0"-15,-3 25 0 0,1 4 46 0,2-4 1 16,0 4-1-16,0 2 1 0,0 2-31 0,0-1 0 0,0 4 1 16,2 10 0-16,1-4 46 0,0-3 0 15,2-4 0-15,-2 5 1 0,4-7-46 16,-1-5 0-16,0 4 0 0,1-4-1 0,1 3 7 0,-4-5 1 15,1 0-2-15</inkml:trace>
  <inkml:trace contextRef="#ctx0" brushRef="#br0" timeOffset="21132.25">9885 3110 853 0,'0'0'0'0,"0"0"0"0,13-21 0 0,-5-8 103 15,0 4-1-15,-2-3 0 0,1 4 0 16,-1-9-86-16,0-4 1 0,-1-2-1 0,5-3 1 0,-4 9 75 16,-1 5 1-16,-3-1 0 0,4-4 1 0,-1 8-78 15,-5 1 2-15,1 0-1 0,-1 4 1 0,0-1 37 16,-1 4 0-16,1 1 0 0,-4 5 1 0,3 1-39 15,-2 2 1-15,-2 3-1 0,0-1 1 0,2 5-10 0,-2-3 0 16,0 4-1-16,2 0 1 0,-5 0-2 16,-1 4-1-16,2-4 1 0,-2 7 0 0,-9 3 8 0,2-2 1 15,0 0-1-15,-1 4 1 0,-1-4-7 0,5 0 1 16,2-3 0-16,-1 6 0 0,0-3 8 0,3-2 1 16,1 1-2-16,3-3 2 0,0 0-9 15,1-4 2-15,2 0-1 0,2 0 0 0,0 0 13 0,0 0 1 16,2 0-1-16,4-4 1 0,5-3-13 0,-1-1 2 0,2-2-1 15,15-14 0-15,1-1 14 0,-8 4 1 0,-4 1-1 16,0-4 1-16,-3 8-15 0,-3 0 2 0,-3 4-2 16,3-9 1-16,-2 9 18 0,-3 7 0 0,-2-3 0 15,2 0 1-15,1 0-19 0,-6 3 2 0,5 2-2 16,-5 3 2-16,2 0 9 0,1 0-1 0,-3 0 1 16,0 3-1-16,0-1-12 0,0 1 2 0,0 0-1 15,0 4 1-15,0 7 4 0,0 3 3 0,0 1-2 16,0 9 1-16,0-5-9 0,0-3 0 0,0-3 0 0,4-2 1 15,3 0-2-15,-2-4 1 0,-1-3 0 16,6 5 0-16,1 0-4 0,-6-4 1 0,3 0-1 0,0 2 1 16,5-3-1-16,-4-3-1 0,-1 0 1 15,3 0 0-15,-4-3-3 0,-1 2 1 0,-1-3 1 0</inkml:trace>
  <inkml:trace contextRef="#ctx0" brushRef="#br0" timeOffset="22148.32">10011 4710 1332 0,'0'0'0'0,"0"0"0"15,0 0 0-15,0 0 94 0,0 0 1 0,0 0 1 16,-8 16-1-16,5-2-78 0,1 5 0 0,-1-1-1 16,3 23 2-16,-1 2 39 0,-3-2-1 0,4-8 0 15,0 3 1-15,0-2-40 0,0-3 1 0,0-1-1 0,-3-1 1 16,2-1 13-16,-3 1 0 0,8-2 1 0,-4-2 0 16,0-1-18-16,0 1 0 0,1-7 0 0,2-2 0 0,1-1-3 15,-4-5-1-15,0-4 0 0,1 1 1 16,2-1-4-16,-3-6-1 0,0 0 1 0,0-5 0 15,0 2-1-15,0-2-1 0,2 2 1 0,1-14 0 16,-6-7-2-16,1-1 0 0,-1 1 1 0,2 0-1 0,1 7 0 16,-4 4-1-16,0-1 0 0,-1-1 1 15,2 4-2-15,3 3 1 0,-5 4 0 0,2-4 0 0,-2 3-1 0,5 5 2 16,0-3-2-16,-3 1 1 0,1 2-1 0,2 0 1 16,-3 0-1-16,3 2 0 0,0 1 0 0,-3-3 1 15,1 0-1-15,2 5 1 0,-3-2 0 0,1 3-1 16,1 1 0-16,-1 1 0 0,2 1 2 0,0 2 0 15,0-3 0-15,3 0 0 0,2-3-2 0,-5-2 2 16,5 2-1-16,0-5 0 0,3 0 4 0,0 1 0 16,0-1 0-16,0-1 0 0,1-4-2 0,2 3-1 0,-1 1 1 15,3-4 0-15,7-3 10 0,-4 0 1 0,-3 0-2 16,0-4 2-16,-5 4-7 0,0 1 0 0,1 3 0 16</inkml:trace>
  <inkml:trace contextRef="#ctx0" brushRef="#br0" timeOffset="24082.03">10037 7354 1143 0,'0'0'0'0,"0"0"0"0,0 0 0 0,0 0 150 16,16-14 2-16,-12 8-1 0,6-7 1 0,6-1-141 15,0 3 0-15,-3 1 1 0,-1 2 0 0,1 2 80 16,-2 4 0-16,2-1 0 0,-3 3 0 0,1 3-75 0,1 2 1 16,-2-2-1-16,1 10 1 0,2 0 12 15,-4-1 1-15,3-1 1 0,0 4-1 0,-4-4-17 0,2-2 0 16,-2 2 0-16,1-3 0 0,-1 0-1 0,0-6 0 15,-3 1-1-15,6 0 2 0,-4-3-6 0,-1 0 0 16,0 0-1-16,9 0 2 0,-2-6-3 0,-4 1 0 16,2 0-1-16,2-3 2 0,-3-1-4 0,1 1 2 0,-5 0-1 15,7-5 1-15,-2 5-2 0,-3 5 2 16,0-2-2-16,0 2 1 0,-2 0-1 0,1 2 0 0,-3-3 0 16,1 1 1-16,3 2-2 0,0 1 0 0,-3 0 1 15,-2 0 0-15,2 0-2 0,0 0 1 0,-1 0 1 16,1 0-1-16,2 0 0 0,-3 0 0 0,0 0 1 15,2 0-1-15,0 0-1 0,-1 0 1 0,-2 1 0 16</inkml:trace>
  <inkml:trace contextRef="#ctx0" brushRef="#br0" timeOffset="31758.78">15086 4289 1733 0,'0'0'0'0,"0"0"0"0,24 5 0 0,-7-5 41 0,4 0 0 0,3 3 0 15,14-3 0-15,1 0-25 0,-3 2 0 16,3-2-1-16,7-2 2 0,3-1 56 0,-3 3 0 0,1-8 0 16,-4 3 1-16,-2 0-56 0,-4-1 0 0,-2-2 0 15,3 7 0-15,2-7-14 0,-5 0 1 0,5 3-1 16</inkml:trace>
  <inkml:trace contextRef="#ctx0" brushRef="#br0" timeOffset="32198.97">15692 3779 1733 0,'0'0'0'16,"0"0"0"-16,0 0 0 0,0 0 43 0,0 0 1 15,14 13-2-15,-8-2 2 0,7-3-28 0,0-3 1 16,-2 3-2-16,10 4 2 0,4-2 42 0,1-2 0 15,-1-2 0-15,4 4 1 0,-2 1-43 0,-1 1 1 16,-2 1 0-16,4-2 0 0,-4 2 13 0,-2-1 2 16,-1 1-1-16,0 0 1 0,1 6-20 0,-3-2 2 0,0 1-1 15,2 1 1-15,1 1-7 0,-2-2 0 0,-4 2 0 16,-1 4 0-16,-2-4-2 0,-5-1 0 0,-1-1-1 16,-4 2 1-16,2-1 0 0,-2 2-1 0,-6 0 1 15,-2-4 1-15,0 4-4 0,-3-2 1 0,0 3 1 16,-2 2-1-16,-1-1 6 0,3 3 1 0,0-6-1 15</inkml:trace>
  <inkml:trace contextRef="#ctx0" brushRef="#br0" timeOffset="33547.9">18261 2378 527 0,'0'0'0'0,"0"0"0"15,0 0 0-15,0 0 149 0,11 24 0 0,-9-12 1 16,4 22-1-16,1-3-138 0,-4-1 2 0,0 2-2 0,2 1 1 16,3-1 54-16,-5 1 0 0,0 8 1 0,3 5-1 15,-1 11-48-15,0-1 0 0,-2 2 0 0,-1 7 0 16,-1 0 36-16,4 5-1 0,2 7 1 0,0 14 0 16,0-11-37-16,-6 0 1 0,4 13-1 0,2 13 1 15,-4-12-10-15,2-4-1 0,1 8 1 0,0 11 1 16,-1-11-3-16,-2-3 0 0,5 0-1 0,2 11 1 0,-2-14 7 15,-3-14 2-15,3 6-1 0,-4 8 1 16,4-2-7-16,-5-13 1 0,2 3 0 0,2-3 0 0,-1 1 2 16,-3-2 0-16,0 1 0 0,4 1 2 15,-4-5-6-15,-1-4 0 0,1 7 0 0,-2-3 1 0,3-13 3 0,-1-7 2 16,-2-3-1-16,2-1 0 0,-1-1-5 0,0-5 1 16,-2-1 0-16,0-7 0 0,0-8 5 0,1-6 0 15,7-5 1-15</inkml:trace>
  <inkml:trace contextRef="#ctx0" brushRef="#br0" timeOffset="37500.03">18414 4219 1206 0,'0'0'0'0,"0"0"0"16,0 0 0-16,0 0 45 0,0 0 1 15,0 0 0-15,0 0 0 0,0 0-31 0,0 0 2 0,0 0 0 16,0 0 0-16,0 0 35 0,0 0-1 16,0 0 1-16,0 0-1 0,0 0-34 0,0 0 0 0,0 0 0 15,0 0 1-15,0 0 17 0,19 10 1 0,-16-10 0 16,1 0-1-16,0 0-20 0,4 0 0 0,-3 0-1 15,1 0 2-15,1 0-9 0,-1 0-1 0,4 0 1 16,1 0 0-16,2 0-3 0,-1 0 1 0,1 0-1 16,5 0 2-16,4 0 2 0,0 0 0 0,1 0-1 15,1 0 2-15,6 0-3 0,-5 0 0 0,6 0-1 16,2 0 1-16,-4-3 0 0,-4 1 0 0,1-1 1 16,-1 1 0-16,2-1-3 0,-4 0 1 0,1 2-1 0,3 1 2 15,1 0 6-15,-2 0 0 0,1 0 1 0,0 1-1 16,5-2-5-16,-8-3 1 0,0 4 0 0,3 0-1 15,-5 0 9-15,-3 0 1 0,-1-3 0 16,-2 6 0-16,1-3-8 0,-4 0 1 0,0 0-1 0,0 4 1 0,-1-8 7 16,1 4 0-16,0 0-1 15,0 0 2-15,-1 0-9 0,-1-3 1 0,1 2 0 0,2 1 1 0,2 0 3 16,-3 1 1-16,-5-2-1 0,4 1 1 16,-2 1-6-16,-2-1 0 0,-2-1 0 0,4 1 0 0,-2-4 4 15,0 3 2-15,-2 1-1 0,1-3 1 0,1 0-7 16,1 1 1-16,-4-1 0 0,1-5 0 0,4 0 3 0,-2 0 1 15,-2 3-1-15,1-6 1 0,-3-1-5 16,4-1 0-16,-6 3 0 0,3-10 0 0,1-1 2 0,-1 5 0 16,-2 1 0-16,2-9 1 0,0 6-4 0,-2 3 0 15,-2-3-1-15,3-6 2 0,0 4 1 0,3 1 1 0,-3-2-1 16,3 1 2-16,1-3-6 0,-2 0 2 16,-1-3-2-16,-2-1 2 0,4 2 0 0,-3-2 1 0,0-3 0 15,0-6-1-15,3 2-2 0,-1 6 1 0,0 3-1 16,-1-7 1-16,3 7 1 0,-5 1-1 15,4-5 1-15,4 4 0 0,-3 4-3 0,0-5 1 0,1-5-1 16,3-3 2-16,-1-1-1 0,0 3 1 0,0-4 0 16,2-1 0-16,4 7-2 0,-2 6 0 0,-1-4 1 15,4 3-1-15,2-2 1 0,-1 5-1 0,1 3 1 16,-1-2 0-16,-2 0-1 0,-2 1-1 0,-1 2 0 0,-1-4 2 16,-1 2-2-16,0 5 2 0,-3 0-2 0,1-1 2 15,-2 5-3-15,-5 4 1 0,3 1 1 0,2-4-1 16,0 7 0-16,0 2 1 0,-5 1-1 0,2 0 0 15,0 1 0-15,-2-1 0 0,2 3-1 0,1 10 2 16,7 8-2-16,-2-1 0 0,-3 4 0 0,2 5 2 16,1-4-3-16,-6-5 1 0,-1 4 0 0,1 9 1 0,1-7-1 15,-2 2 1-15,2 9 1 0,5 2-1 16,-3 2-1-16,-1 4 0 0,-3 1 1 0,3 3-1 0,-4-8 0 16,2-1 2-16,-5 1-2 0,3 5 1 15,6 6-1-15,-4 2 1 0,0 6-1 0,0-3 0 0,1-8 0 16,-3-3 2-16,2 6-2 0,5 5 1 0,-1 2 0 15,-1 1-1-15,3 2 0 0,-1 3 0 0,3-8 1 16,-1-8-1-16,3 4 0 0,2 8 0 0,-2 0-1 0,-3-7 2 16,3 0-2-16,1 1 1 0,-4-5 0 0,1-5 1 15,2 3-1-15,0 6 0 0,1 0-1 16,2-5 1-16,-2-5-1 0,3 5 2 0,0-5-2 0,-1-7 1 0,1 4-1 16,3 0 1-16,2 2 0 0,-2-4-1 15,-1 3 0-15,3 2 1 0,0-8-1 0,-5-2 0 0,-1-3 0 16,1 3 1-16,-2-1-1 0,-2-2 0 0,0 3 0 15,3-3 0-15,-2 11 0 0,-3-6 0 0,-1-1 0 16,4 1 1-16,0-3-2 0,-3-4 1 0,0-2 0 16,0 1 0-16,3 1-1 0,-1-4 1 0,3 4 0 15,0-4 0-15,2 4-1 0,-1-3 1 0,-1 3 1 16,3 4-1-16,-2-7-1 0,-5-3 1 0,0 1-1 16,2 3 1-16,0-6-1 0,-3-2 1 0,-3-4-1 0,2 3 1 15,3-2-1-15,-4-1 1 0,0 1-1 0,0-3 1 16,2 0-1-16,-2-4 1 0,0 5-1 0,0-4 2 15,-1 1-2-15,-2-2 1 0,-3-1-1 0,4 0 1 0,2-3-1 16,1 0 0-16,-3 1 0 0,-1-1 1 0,0 0-1 16,-1-2 1-16,-1-3-1 0,0 0 1 0,1-3-1 15,-3 3 1-15,1 0-1 0,0-5 1 0,0 0-1 16,-2-3 2-16,0 5-2 0,0-10 1 0,5-2-1 16,-1-3 1-16,-4-1-1 0,2 2 1 0,-1-1-1 15,0-4 1-15,0 2-1 0,6 5 1 0,-2-5-1 0,-2-4 1 16,-1 0-1-16,0 2 1 0,-2-2-1 15,2-3 2-15,0 2-2 0,-1-8 1 0,1 4-1 0,2 4 0 16,-4 1 0-16,3-4 1 0,0 2-1 0,-1 3 1 16,0 2-1-16,3-4 1 0,-3 1-1 0,0-1 1 15,1-2-1-15,2-10 1 0,-3 7-1 0,-1 2 1 16,0-4 1-16,2-4-1 0,0 6-1 0,-1 6 1 16,0-8 0-16,3 10 0 0,-3-5 0 0,0 2 0 0,-1-1 0 15,3 3 1-15,-1-6-1 0,0 1 0 0,-2-2 0 16,0-1 0-16,0 5 0 0,-1 2 1 15,3 0 1-15,-1-4-1 0,0 5-1 0,-2 8 1 0,0-6-1 16,2-3 2-16,-2 4-1 0,-1-1 0 0,1-3 0 16,2 4 1-16,-2-4-2 0,0 2 1 0,3-2 0 15,-2-1 0-15,-1-2 1 0,0 5-1 0,0-2 0 16,-1-5 2-16,1 4-3 0,2 4 1 0,-1 3 0 16,3-3 0-16,-4-3 1 0,2 7-1 0,1-1 0 15,1 3 1-15,-1-1-1 0,0 0 0 0,-1 0 0 0,3 2 0 16,3-2 1-16,-1-3 0 0,-7 6 0 0,-1-4 1 15,2 1-2-15,3 0 0 0,-2-1 0 0,-4-4 2 0,2 2-2 16,0 7 1-16,-1-4 1 0,1-2-1 0,0 2-1 16,-1 5 1-16,-2-1-1 0,3-4 1 0,2 2-1 15,-2 6 1-15,-1 1-1 0,1-2 0 16,2 1-1-16,-2 0 2 0,-1 5-1 0,1-3 0 0,2-2 0 16,-1 1 1-16,-2 3-1 0,-1-1 0 15,1-3-1-15,0 0 1 0,2 3 1 0,-2 0-1 0,1 2-1 16,-1-1 1-16,-1 4-1 0,4-4 2 15,-3 0-2-15,-1-4 0 0,1 3 0 0,0 2 1 0,1-2-1 16,0 5 2-16,-1-3-2 0,1-2 1 0,3-3-1 0,-1 3 0 16,0 2 0-16,-4 3 2 0,1-3-1 0,-1 2 0 15,3 1 0-15,0-4 2 0,1 3-3 0,-2-1 1 16,-1 2 0-16,0 2 1 0,1-1-1 0,0 3 0 16,0-4 0-16,-1 0 2 0,3 0-2 0,-1 1 0 0,-2 2 0 15,1 0 1-15,2-1-2 0,1 1 1 16,1 0 0-16,-3-1 0 0,3 3 0 0,-1 1 0 0,-1-1-1 15,1 0 1-15,2 1-1 0,0-1 2 0,2-1-2 16,-2 1 1-16,0 1-1 0,-2-4 0 0,0 1 0 16,2 5 2-16,2-3-2 0,-2-2 0 0,0-1 0 15,3 9 0-15,0-3 0 0,-1-4 0 0,-1 0 0 16,1 0 1-16,1-1-2 0,0 2 1 0,-3-5 0 16,3 5 0-16,5 3-1 0,-3 0 1 0,-3-3 0 15,4-2 0-15,4 1-1 0,-3 1 1 0,0 2 1 0,-2-7-1 16,3 4-1-16,-4 4 1 0,-1 0-1 0,4-8 1 15,-6 0-1-15,1 5 1 0,-1-4 0 0,3 1 0 16,0 3-1-16,-2-4 1 0,-2 3 0 0,3-4 1 0,2 3-2 16,-2 1 1-16,-3 1 0 0,2-2 0 15,1-1-1-15,1 1 1 0,-5 0 0 0,2-1 0 0,-1 1 0 16,-1 0 1-16,-1 2-1 0,0-2 0 0,1 2-1 16,-2 0 1-16,-1-5 0 0,-2 0 0 0,0 3-1 15,-1-3 1-15,2 1 0 0,-3-1 1 0,2 0-2 0,0 0 1 16,-1 0 0-16,1 0 0 0,-1 0-1 0,1 0 1 15,0 0 0-15,-1 0 0 0,1 0-1 0,-1 0 1 16,1 0 1-16,1 0-1 0,-3 0-1 16,2 0 1-16,-1 0-1 0,1-1 1 0,-1-2-1 0,1 3 1 15,0-5-1-15,1 0 1 0,0-3-1 0,0 2 1 16,0 1-1-16,2-8 1 0,2 6-1 0,-4-5 2 16,2 3-2-16,-1-4 1 0,1 2-1 0,0 2 1 15,0 1-1-15,1-5 1 0,-3 2-1 0,2 2 0 0,0-3 0 16,-2 3 1-16,2-2-1 0,-2 1 0 15,0 2 0-15,0 1 1 0,0-6-1 0,1 5 0 0,-1-3 0 16,3-7 1-16,1 3-1 0,-3 2 0 0,1-3 0 16,0 3 1-16,-2 1-1 0,0 1 0 0,1 0 0 15,-1 4 1-15,0-1-1 0,0 2 0 0,0 0 0 16,0 3 2-16,-1-2-2 0,0 2 0 0,-1-1 0 16,2 3 1-16,-3 1-1 0,2-3 0 0,0 3 0 15,-1-3 1-15,1 3-1 0,-1 0 0 0,1 0 0 16,3 3 1-16,0 0-1 0,-1-2 0 0,1 3 0 15,8 7 1-15,-2-2-1 0,0-1 0 0,-1 0 0 0,-1-3 1 16,1 0-1-16,-2 1 0 0,0-5 0 0,-3 3 1 0,1-4-1 16,0 3 0-16,2-3 0 0,0-3 1 0,3-2-1 15,1 2 0-15,-1 0 0 0,3-5 0 16,0 1 0-16,-1-1 0 0,-2-3 0 0,2 2 0 0,0-2 0 16,-2 3 0-16,0-2 0 0,0-4 0 0,0 5 0 15,-1-4 0-15,0 2 0 0,-1 1 0 0,1-1 0 16,-2 2 0-16,0 1 0 0,0 0 0 15,0 0 0-15,-4 3 0 0,3-3 0 0,-4 5 0 0,0 2 0 0,0-3 0 16,-1 4 0-16,0-3 0 0,-1 2 0 16,1 1 0-16,-1-4 0 0,1 4 0 0,1 0 0 0,-3 0 0 15,2 0 0-15,-1 4 0 0,1-4 0 0,-1 1 0 16,1 2 0-16,3 5 0 0,0 0 0 0,-1 2 0 16,1 1 0-16,2 5 0 0,-1-4 0 0,0 4 0 15,2-2 0-15,-1 5 0 0,-1-3 0 0,0-3 0 0,2 3 0 16,0 1 0-16,0-6 0 0,-1 2 0 0,1 0 0 15,1-1 0-15,-2-4 0 0,1 0 0 0,0 0 0 16,0 1 0-16,-1-1 0 0,1 0 0 0,2 0 0 16,3 0 0-16,0 0 0 0,-1-3 0 15,1 3 0-15,3-4 0 0,1 1 0 0,1 2 0 0,0-6 0 16,-1 2 0-16,1 0 0 0,-1-3 0 0,2 0 0 16,-1 2 0-16,-1-2 0 0,2 0 0 0,-3 0 0 15,4 0 0-15,-1-2 0 0,-2 2 0 0,1-3 0 16,1 3 0-16,2 0 0 0,-2-3 0 0,0 2 0 15,3 1 0-15,2-4 0 0,-2 4 0 0,1-3 0 0,10 6 0 16,-3-7 0-16,-4 0 0 0,-2 3 0 0,-8 1 0 16,-2-3 0-16,0 3 0 0,6-3 0 0,-6 3 0 15,5-2 0-15,-3 2 0 0,2 0 0 0,4-3 0 0,0 3 0 16,0 0 0-16,2 0 0 0,19 3 0 16,-6-3 0-16,-5 0 0 0,-3 0 0 0,-4 2 0 0,-3 1 0 15,-1-3 0-15,1 3 0 0,-9-2 0 16,0-1 0-16,0 0 0 0,3 0 0 0,0 4 0 0,0-4 0 15,0 0 0-15,-1 0 0 0,6 1 0 0,-2 2 0 16,0-3 0-16,1 0 0 0,-1 4 0 0,0-4 0 0,-5 0 0 16,2 1 0-16,-3 2 0 0,-2-3 0 0,-1 0 0 15,-1 0 0-15,-1 3 0 0,-2-3 0 16,1 2 0-16,-1 1 0 0,-3-3 0 0,1 0 0 0,-1 0 0 16,0 0 0-16,0 0 0 0,-1 0 0 0,-1 0 0 15,3 0 0-15,-1 0 0 0,0 0 0 0,-2 0 0 0,3 0 0 16,-3 0 0-16,1 0 0 0,-1 0 0 0,3 0 0 15,-3 0 0-15,1 0 0 0,-1 0 0 0,1 0 0 16,0 0 0-16,-1 0 0 0,1 0 0 0,-1 0 0 16,1 0 0-16,0 0 0 0,-1 0 0 0,1 0 0 15</inkml:trace>
  <inkml:trace contextRef="#ctx0" brushRef="#br0" timeOffset="38548.61">25118 2378 1293 0,'0'0'0'16,"0"0"0"-16,0 0 0 0,0 0 169 0,0 0-1 0,0 0 0 15,0 0 1-15,0 0-160 0,0 0 0 16,-11 21 0-16,8-6 1 0,-1 11 92 0,1 2 0 16,0 4 0-16,-2-4 0 0,2-2-86 0,1 2 1 0,2 9 0 15,0-1-1-15,0 5 10 0,0 5 0 0,0 11 0 16,0 0 0-16,0-3-14 0,0-5 0 0,-1 7 1 16,1 2 0-16,0 7-6 0,-3 5 1 0,-2-1-2 15,3-1 2-15,1-6-3 0,-1-3 0 0,-1 10 0 16,0 12 1-16,0-13-4 0,-1-6 1 0,1 3 1 15,0 5-1-15,0 1-1 0,0-3 0 0,-4 5 1 0,4-2 0 16,-3-1-2-16,-2-2 0 0,1 5 0 16,1 4 2-16,-4-10-2 0,2-7 0 0,2 2 0 0,1 7 1 15,0 1-1-15,-3-4 0 0,4-2 1 0,-1 2-1 16,2-9-1-16,1-5 1 0,1 2 0 0,1 3 0 16,0-3-1-16,-2-5 1 0,0 3 0 0,4-2 0 15,-2-6-1-15,0-3 2 0,2-5-2 0,-1 6 1 0,1 0 1 16,-2 1 0-16,0-5 0 0,3 2 1 15,-2-7-2-15,-1-8 1 0,-1-1 0 0,2 5 1 0,1-9 1 16,-2-4 0-16,0 5 1 0,3-6 1 0,-1 0-3 16,-1-1 0-16,-1-1 1 0,4-1 0 0,-3-1 4 15,1 2 0-15,-2-7 0 0,1 1 1 0,3-3-4 0,-4 0 1 16,1 0 0-16,-1-1-1 0,0-1 2 0,0 1 0 16,0 0-1-16,-1 2 1 0,1 0-2 0,-4-2-1 15,4-3 1-15</inkml:trace>
  <inkml:trace contextRef="#ctx0" brushRef="#br0" timeOffset="41699.44">25837 3350 213 0,'0'0'0'0,"0"0"0"0,0 0 0 0,0 0 1 16,0 0 0-16,0 0 0 0,0 0 0 15,0 0-1-15,0 0 1 0,0 0 0 0,-11 16 1 0,7-11 51 0,3-2 2 16,-1 2-1-16,1-4 1 0,-4 2-38 0,0 1 1 15,2-3-1-15,3 2 1 0,0 1 55 0,0-4 1 16,0 0-1-16,3-4 1 0,5 0-56 0,0-3 0 16,5 1 0-16,23-10 0 0,12-4-17 0,2-4 0 15,1-5 0-15,1 1 0 0,-2 2-1 0,-6 3 1 0,1-3 0 16,3-5 1-16,1 10 21 0,1 4 2 16,1-2-1-16,3 3 1 0,-6 2-14 0,-9-1 2 0,-2 6-1 15,0 1 0-15,-7 0 57 0,-6 3 0 0,1 1 1 16,1 4 0-16,-2 0-52 0,-2 0 0 15,0 0-1-15</inkml:trace>
  <inkml:trace contextRef="#ctx0" brushRef="#br0" timeOffset="42052.94">26689 2807 1482 0,'0'0'0'0,"0"0"0"0,0 0 0 0,0 0 40 15,0 0 1-15,0 0-1 0,12 18 1 0,-4-15-26 16,1 1 1-16,1 3 0 0,15-6-1 0,10 3 58 15,-4-3 0-15,-6 2 0 0,1 0 1 16,-3-1-56-16,-2 4 0 0,0-1 0 0,1 5 0 0,-1 1 29 0,-5 1 0 16,-2-4 0-16,-1 8 2 0,-2 0-32 15,-1-2-1-15,-1 0 1 0,1 7 0 0,-7-4-11 0,-1-1-1 16,1 2 1-16,-3 5-1 0,-3 1-1 0,-1-2 0 16,1 2 1-16,0-3-1 0,-3 2 6 0,-1 1 2 15,1 2-1-15,1-6 0 0,0 1-4 0,-1-5 0 0,-2-1-1 16</inkml:trace>
  <inkml:trace contextRef="#ctx0" brushRef="#br0" timeOffset="43049.65">27678 2549 1419 0,'0'0'0'0,"0"0"0"0,0 0 0 16,0 0 73-16,0 0 0 0,0 0 0 0,0 0 1 16,14 21-56-16,-14-12 0 0,0 2 0 0,0 18 0 0,0 4 57 15,0-1 1-15,3-4-1 0,4-3 2 0,2 1-59 16,1 2 0-16,-1-4 0 0,1 1 0 0,1-1 24 0,2-6 1 15,3-3 0-15,1 1 0 0,-1-6-27 16,-2-4 0-16,1-6-1 0,2 5 2 0,1-10-9 16,-4 2 0-16,2-5 0 0,2 0 1 0,-2-1-4 15,-4 1 1-15,1-5 0 0,0 0-1 0,0 2 4 0,-2-1 0 16,-2-1 0-16,-1-3 1 0,-1 0-4 0,-3 8 1 16,1 0-2-16,-2-1 2 0,1 1 1 0,-1 5 0 15,-2 3 0-15,3 0-1 0,-1 0-1 0,-2 0 0 0,1 0-1 16,0 3 1-16,1-1 4 0,0 1 1 15,-1-3 0-15,4 16 1 0,2 7-6 0,0 3 2 0,-3-3-1 16,1-2 1-16,2-8 6 0,0-4 2 0,2-1 0 16,1 0-1-16,1-3-6 0,0-5 0 0,-1-2 0 15,5-3 2-15,1-6 3 0,-1 0 2 0,0-3-2 16,2-5 2-16,-2 2-7 0,-4 1 0 0,-1-2 0 16,1-5 0-16,-4-1 2 0,-4 6 2 0,1-1-1 0,-2-3 0 15,-4 3-5-15,-2 2 1 0,-2-2 0 16,2 1 0-16,-2 3 2 0,-3-3 0 0,-2-1 0 15,1-1 1-15,-1-6-4 0,1 2 0 0,1-9-1 16,1 2 1-16,2 5 1 0,1 6 0 0,-1-1 0 0,2 2 1 16,1 6-4-16,2 6 1 0,0 2-1 0,-1 0 1 15,-1 2 1-15,2 3-1 0,0 0 1 0,2 0 0 16,1 3-3-16,0-3 1 0,-3 0-1 0,3 2 2 16,2 1-1-16,1 0-1 0,1 2 1 0,9 3-1 15,3 4-1-15,1 1 1 0,4-2-1 0</inkml:trace>
  <inkml:trace contextRef="#ctx0" brushRef="#br0" timeOffset="43482.56">28620 2655 1847 0,'0'0'0'0,"0"0"0"15,0 0 0-15,-24 10 48 0,11-6 0 16,2 3 0-16,-4-3 1 0,1 4-33 0,3 5 1 0,0 0 0 16,1-2 0-16,5 1 44 0,1 1-1 0,-1 3 1 15,0 0-1-15,7 1-43 0,1-4 1 0,0-2 0 16,-1-3 0-16,6-3 12 0,1-1 2 0,-1 1-1 16,2-5 1-16,2-1-19 0,1-4 2 0,-2-3-2 15,4-3 2-15,-1-5-7 0,-3 3 1 0,-1 1 0 16,1-9 0-16,-1 8-4 0,-4 1 1 0,0-3-1 15,1-2 2-15,-4 1-2 0,0 7 0 0,0-2 1 0,2-2-1 16,0 0-1-16,-4 5 0 0,3 0 0 0,-3 4 0 16,1 1 2-16,-1 3 0 0,-1-4 0 15,0 3 1-15,2 1-3 0,1 0 1 0,-1 0-1 0,-2 0 1 0,0 1 3 16,0 3-1-16,0-1 1 0,0 6 0 16,-2 7-3-16,1 5 0 0,-1-2 1 0,2 3 0 15,0 5 2-15,0-7 1 0,0-2 0 0,5-6 2 16,1 1-6-16,0-2 2 0,1-6-1 0,2-2 0 0,3-3 2 15,-3 5 0-15,-2-5 0 0,4-5 0 16,6 0-3-16,-2 2 1 0,-4-2-1 0</inkml:trace>
  <inkml:trace contextRef="#ctx0" brushRef="#br0" timeOffset="44149.01">28875 2649 1733 0,'-2'-2'0'16,"0"-1"0"-16,1 3 0 0,-1 0 53 0,2 0 1 15,2-3 0-15,-2 1 0 0,0-1-38 0,0 3 2 16,0 0-1-16,-2 3 1 0,2 2 61 0,2 0-1 16,-1-2 1-16,-2 10-1 0,2 6-60 0,3 6 0 0,-3-1 0 15,1-4 0-15,4-2 23 0,2-2-1 0,0-4 0 16,3-4 1-16,0-3-25 0,-1-2-1 0,1-1 1 16,4-4 1-16,-1-1-9 0,-1 1 0 0,-2-1-1 15,6-10 1-15,-4 1-2 0,-3 1-1 0,-1 1 1 16,1-6 0-16,-4 4 2 0,-3 4-1 0,1 0 1 15,0-5 1-15,-2 2-3 0,-2 2-1 0,-2 1 1 16,2 0 0-16,-1 0 2 0,-1 0-1 0,2 3 1 0,-1-1 1 16,-4-4-3-16,0 2-1 0,3 4 1 0,1 1 0 15,-1 3 0-15,1-4 1 0,-1 3 0 0,2 1 1 0,0 0-4 16,0 0 2-16,0 0-2 0,0 0 2 0,0 0 0 16,0 0 0-16,0 0 1 0,0 0 0 0,2 1-3 15,1-1 1-15,0 0-1 0,2 4 2 0,4-4-3 16,2 3 2-16,1-3-1 0,2-3 1 0,0-1-2 15,-3 3 0-15,-1 1 1 0,3 0-1 0,-2 0-1 16,-3 0 2-16,0-3-2 0,1 6 1 0,1-3 0 16,-5 1-1-16,0 3 0 0,-1-1 0 0,0-3-2 15,-3 0 1-15,2 0-1 0,2 4 2 0,0-4-2 16,-2 4 1-16,-1-4-1 0,1 1 1 0,2 2-2 16,-1-3 0-16,0 4-1 0,2-3 1 0,2-1 0 0,0 3 0 15,-3-3 0-15,1 5 1 0,2-5-7 16,-2-3 2-16,-1 1-1 0,2 4 0 0,1 1 2 0,-2-3-1 15,-1 0 1-15,-1 0 1 0,0 3-3 0,-3-3 0 16,2 0 1-16,1 0-1 0,-3 0 2 0,1 0 0 0,-2 0 0 16,0 0 0-16,0 0 0 0,0 0-1 0,0 0 1 15,-2 0 1-15,1 0-1 0,-1 0 1 0,-1 0-1 16,-7-3 1-16,-7-5 2 0,-4-1 0 0,3 1 0 16,-1 8 1-16,5 1-1 0,6 2-1 0,3-3 1 15,-1 12 1-15,1-6 0 0,2 0 0 0,1-1 0 16,-1 3 1-16,-2 0-1 0,2 0 0 0,0 0 0 15,1 1 2-15,2 2 1 0,2-1 0 0,1 1 1 16,-1-3 0-16,-1-4-2 0,3 1 2 0,0-2-2 16,3-6 1-16,-1 3 5 0,-1 3 0 0,-2-3 0 0,7-8 1 15,4 4-3-15,2 1-1 0,0-2 1 16,9-8-1-16,4-1 4 0,-3 4 0 0,-1-2 0 0</inkml:trace>
  <inkml:trace contextRef="#ctx0" brushRef="#br0" timeOffset="44516.25">29944 2202 1947 0,'0'0'0'0,"0"0"0"15,0 0 0-15,0 0 54 0,0 0 3 0,0 0-2 16,-24 0 1-16,13 2-39 0,0 1 0 0,0-3 0 16,-5 11 1-16,0 2 36 0,2 0 0 0,1 4 0 15,0 2 0-15,0 6-37 0,2 4 1 0,2 2-2 16,-1 6 2-16,2 1 8 0,2-5 1 0,1 2 0 15,-3-2 0-15,3-4-15 0,0-1 2 0,-1-3-2 16,3-1 2-16,4 5-5 0,1-4-1 0,-2-1 1 16,2-4 2-16,2 3-6 0,1-1 2 0,-2-8-1 0,4 2 0 15,1-4-1-15,0 4-1 0,-2-8 1 0,2 0-1 16,0-3 0-16,-5-2-1 0,0-6 0 0</inkml:trace>
  <inkml:trace contextRef="#ctx0" brushRef="#br0" timeOffset="44782.66">29549 2486 1960 0,'0'0'0'0,"0"0"0"0,-5-15 0 0,2 12 62 15,0 3-1-15,1-4 1 0,5 0 0 0,0 4-45 16,-1 0 1-16,0 0 0 0,1 0 0 0,2 4 54 0,1-4 3 15,-1 1-3-15,12 10 3 0,9-1-57 0,-1 4-1 0,-2-5 1 16,-3 4 0-16,-1-5 21 0,-1-3 0 16,0-2 0-16,1 5 0 0,-2-3-23 0,-4 3 0 0,0-4 0 15,1 4-1-15,-1-1-7 0,-4-3 0 16,-1 1 0-16,5 0 1 0,0 1-4 0,-5-1 1 0,-2-2 0 16</inkml:trace>
  <inkml:trace contextRef="#ctx0" brushRef="#br0" timeOffset="45198.61">29976 2644 1884 0,'0'0'0'0,"0"0"0"0,0 0 0 15,-10 16 41-15,6-3 2 0,-1-2-1 16,0 1 1-16,2-2-27 0,3 1 0 0,0 2-1 0,-2-4 2 0,2 5 39 16,0-4 1-16,0 1 1 0,5 6-1 0,5-1-40 15,-1 0 1-15,-1-8-1 0,2 0 0 0,1-2 17 0,0 0 1 16,-1 2-1-16,1-6 0 0,2-2-19 16,-2 0 0-16,-3 3-1 0,4-6 1 0,3-2-9 0,-2 0 1 15,-6 2 0-15,3-6 1 0,0-2-4 0,-4 6 1 16,0-6-1-16,2-7 2 0,2 6-1 0,-2 1 2 15,-3-2-1-15,1-3 1 0,0 0-3 16,-1 7 1-16,0 1-1 0,1-3 0 0,-1 1 1 0,-3 6 1 0,-1 4-1 16,-1-4 1-16,0 0-3 0,0 4 2 0,0 1-2 15,0-1 2-15,0 0-2 0,0 0 0 0,0 0 1 16,-1 3-1-16,-1 1-1 0,1 0 2 0,-1-2-2 16,-1 9 1-16,-2 10-1 0,0-1 1 0,2-4-1 15,3-3 1-15,2-2 0 0,1-2-1 0,0-4 0 16,0 1 0-16,2-6-1 0,1 0 2 0,1 0-1 15</inkml:trace>
  <inkml:trace contextRef="#ctx0" brushRef="#br0" timeOffset="45598.55">30376 2619 1733 0,'0'0'0'0,"0"0"0"0,0 0 0 0,0 0 32 16,0 17 0-16,0-14 0 0,0 5 0 16,0 2-18-16,0 1 0 0,0-3 1 0,0 0-1 0,0 1 30 15,0 2 0-15,2-1 0 0,1 1 1 0,0-2-30 16,0 4 2-16,0-2-1 0,2-3 1 0,2 0 11 16,-1-3 0-16,-1-2 0 0,1-2 0 0,0-1-16 0,-1 0 2 15,2 4-1-15,2-9 1 0,1 2-8 0,-4 3 1 16,1-5 0-16,0-6 0 0,5 1-3 15,-1 4 1-15,-2 1-1 0,1-4 2 0,-2-2-2 0,0 6 2 16,0 0-2-16,1-6 2 0,-2 3-3 0,-2 3 2 0,-1 2-2 16,3 2 2-16,-2 1 1 0,-2 1 2 15,-2-1-1-15,1 0 1 0,-1 3-4 0,1-3 2 0,0 2-2 16,-2 1 2-16,0 2 3 0,0 1 1 0,0-1 0 16,1 3 0-16,2 1-4 0,1 2 1 0,-3-6-1 15,2 3 1-15,1-3 12 0,-3 1 0 0,2-1 0 16,2-8 0-16,2 1-9 0,-3 2 1 0,-2 0-1 15,1 0 1-15,0-3 12 0,0 0 1 0,2 3 0 16,5-2 0-16,1-1-12 0,-1 0 0 0,-2 1 0 16</inkml:trace>
  <inkml:trace contextRef="#ctx0" brushRef="#br0" timeOffset="45882.28">30944 2636 1721 0,'0'0'0'0,"0"0"0"0,0 0 0 16,0 0 64-16,0 0 0 0,0 0 0 0,0 0 1 15,0 0-47-15,0 0 0 0,0 0 0 0,0 0 0 0,0 0 50 16,-23 5 1-16,15-2-1 0,-6 5 1 0,-5 8-51 0,1 1-1 16,2 2 1-16,2-6 0 0,4 0 15 15,6 2 1-15,2 1-2 0,0-6 2 0,4-2-21 0,3 4 2 16,1-1-1-16,1-1 1 0,-3 1-6 0,1-6 1 15,-2-1 0-15,0 3 0 0,2-7-4 0,2 0 1 16,-3 0-1-16,1 5 1 0,0-5-1 0,0 1-1 16,-2 2 1-16,2-3 1 0,3 0-4 0,-2 0 2 0,0 0-1 15,6-4 1-15,4-4-2 0,1 3 1 16,1 2 1-16</inkml:trace>
  <inkml:trace contextRef="#ctx0" brushRef="#br0" timeOffset="46165.78">31377 2133 1632 0,'0'0'0'0,"0"0"0"15,0 0 0-15,0 0 66 0,0 0 1 0,0 0-1 0,0 0 0 16,6 25-48-16,-7-14 0 0,-1 2 0 0,-3 17 0 15,1 5 39-15,-1 3 2 0,0 3-2 0,2 3 1 16,1-3-41-16,1 0 1 0,-2 4 0 0,-1-7 0 0,0-3 14 16,-3-7 2-16,2 5-1 0,1-4 0 15,0-1-19-15,3-2 0 0,1-3 1 0,0-5-1 0,-2 2-6 16,1-1 1-16,1-6 0 0,3-5 0 16,-2 2-3-16,1-4-1 0,-2-1 1 0,0-2 1 0,0 2-2 15,0-4 1-15,0 2 0 0</inkml:trace>
  <inkml:trace contextRef="#ctx0" brushRef="#br0" timeOffset="46432.6">31135 2525 1746 0,'0'0'0'0,"0"0"0"16,6-16 0-16,-6 15 53 0,2-2 2 0,1 3-1 15,0 0 1-15,-1 0-38 0,-1 0 1 0,2 0-1 16,7 4 1-16,3 0 48 0,0 4 0 0,-2-1 1 16,8 6-1-16,2 5-48 0,-4-7 0 0,-1 1 0 15,-2-2 0-15,-1 1 15 0,-2-3 2 0,0-3-1 16,4 2 0-16,-2 1-19 0,-4-4 0 0,1-3-1 0,2 7 1 16,3-5-7-16,-2-3 1 0,-6 0 0 0,5 2 0 15,-1-2-4-15,-2-2 1 0,1-1-1 0</inkml:trace>
  <inkml:trace contextRef="#ctx0" brushRef="#br0" timeOffset="46615.67">31626 2579 1709 0,'0'0'0'0,"0"0"0"0,0 0 0 0,0 0 30 16,-16 19 1-16,9-11 1 0,1 5-1 0,-2-4-17 16,0 2 0-16,3 2 0 0,0 0 0 0,-2 6 48 15,-3-2 0-15,2-1-1 0,2 1 1 0,1 4-45 0,0-2 1 16,0-2 0-16,4-9 0 0,1 0 20 15,0-5 0-15,0 4 0 0,3-1 2 0,0-6-26 0,-1 0 2 16,-1 0 0-16,6-3-1 0,1 0-9 16,0 1 1-16,0-3-2 0</inkml:trace>
  <inkml:trace contextRef="#ctx0" brushRef="#br0" timeOffset="47131.52">31747 2207 1632 0,'0'0'0'0,"0"0"0"16,0 0 0-16,0 0 52 0,0 0 0 0,0 0-1 16,0 0 2-16,0 0-36 0,0 0 0 0,-16-5-1 15,9 15 2-15,1 6 54 0,0-5 0 0,-1 1 0 0,4 9 1 16,5 0-55-16,1-1 0 0,0-2 0 16,-1 1 0-16,1-2 15 0,2 4 2 0,1-1 0 15,0-1 0-15,2 2-21 0,2-5 1 0,3-1-1 0,0 3 2 16,-2-6-7-16,0 0 0 0,2-3 0 0,3 7 1 15,-4-8-4-15,-2 0 0 0,-1-4 0 0,6 8 1 16,-4-5-3-16,-5-2 1 0,-3-3-1 0,2 4 2 16,0-1-3-16,-3 0 1 0,-1-2-1 0,-1 2 1 0,0-1-1 15,-1 3 0-15,-1-3-1 0,-1 1 2 0,0 3-2 16,-2-5 0-16,-2 2 0 0,-2 0 1 16,-4 6-2-16,2-2 0 0,1 2 0 0,-1 5 1 0,0 2-1 15,2-1 1-15,1-3-1 0,4 1 0 0,1 4-1 16,2-4 0-16,2-2 0 0,2 0 0 0,-1-5 0 15,1 1 0-15,4-3 0 0,4-1 0 0,0-2-1 16,-3-3 1-16,0 0 0 0,6-3 0 0,2-2-1 0,-2-1 1 16,1 0 0-16,4-5 0 0,-2-2-2 0,-4 5 2 15,-2-3-1-15,1-3 1 0,-5 6-1 0,-2 0 1 16,-2-3-1-16,2-7 1 0,0 6-1 0,-3 4 1 16,-2-3-1-16,-4-2 1 0,1 0-1 0,0 6 1 15,1-5-1-15,1 0 1 0,-4-1 0 0,-1 0 0 0,-1 6 0 16,1-9 0-16,0 1 0 0,1 1 0 0,2 6 0 15,1 4 0-15,2-1 2 0,-2 2 1 0,-1 1-1 16,2-1 2-16,1 0-2 0,0 1 0 0,-2 2 0 16,2 0 1-16,0 0 0 0,0 0 2 0,0 0-2 15,0 0 1-15,0 0-1 0,0 0 0 0,0 0 0 16</inkml:trace>
  <inkml:trace contextRef="#ctx0" brushRef="#br0" timeOffset="47616.53">32211 2517 1595 0,'0'0'0'0,"0"0"0"0,0 0 0 15,0 0 40-15,0 0 0 0,0 0 0 0,0 0 1 0,0 0-26 0,-12 18 1 16,12-10 0-16,-3 11 0 0,2 1 27 0,1 1 2 16,0-1 0-16,0 1 0 0,0 0-29 0,0-1 1 15,0-4-2-15,-2-3 2 0,5 3 17 0,2-4 1 16,0 4-1-16,-5-8 1 0,1 0-20 0,4 0-1 16,-2 1 1-16,-1-6 1 0,1-3-12 0,0 2 2 15,1 1-1-15,-1-3 1 0,2-3-3 0,1 1 2 0,-1-1-2 16,3-6 2-16,3-2 1 0,0 1 1 0,-3-1 0 15,3-5 1-15,0 4-4 0,-1-1 2 0,-1 0-2 16,3-3 2-16,-4 4 7 0,-2-1 2 0,-1-1-2 16,1 4 2-16,0-2-7 0,-1 4 1 0,0 0-1 15,1 0 1-15,-2 3 14 0,-3 2 1 0,2 1-1 16,4 2 2-16,-3 0-14 0,0 0 2 0,-3 0-1 16,1 2 0-16,-1 1 16 0,1 2 2 0,0-2-2 15,1 10 1-15,3 7-16 0,1 4 1 0,-1-2-1 0,-1-1 1 16,0 3 10-16,-1-4 1 0,3 4 0 15,-1-7-1-15,2 4-11 0,2-2-1 0,-2-6 0 16,-2 2 1-16,0 1 4 0,-1-3 1 0,1 0-1 0,2-4 1 16,0-1-7-16,-1-2-1 0,-1 1 0 0</inkml:trace>
  <inkml:trace contextRef="#ctx0" brushRef="#br0" timeOffset="61931.83">921 9680 1048 0,'0'0'6'16,"0"0"-1"-16,0 21-1 0,2-15 1 0,6 32-1 15,3 8 100-15,-3 3 0 0,-2 2-1 0,5 1 2 16,-3 8-90-16,0 2 2 0,-3 4 0 0,8 2 0 0,-5-9 66 16,-3-8 0-16,3 3 0 0,1 6 1 0,2-5-67 15,-1-9 1-15,-7-6 0 0,2-7 0 0,3-6-17 16,-3-13 0-16,-5-3 0 0</inkml:trace>
  <inkml:trace contextRef="#ctx0" brushRef="#br0" timeOffset="62215.28">725 9705 1701 0,'0'0'45'0,"21"-39"-30"0,0 10 2 0,-1 1-1 0,11 1 1 16,2 3 44-16,-4 0 1 0,1 2 0 0,4 0 0 16,-1 0-46-16,-1 1 2 0,6 2 0 0,0 4 0 15,7-1 16-15,-2 2 1 0,-6-2-2 0,1 0 2 16,-9 6-20-16,-4 4-1 0,-4 1 1 0,0 1 0 15,-1 5-8-15,-7 5 1 0,0 4 0 16</inkml:trace>
  <inkml:trace contextRef="#ctx0" brushRef="#br0" timeOffset="62465.7">800 10779 1842 0,'0'0'37'0,"64"-27"-22"0,-23 5 0 15,-7 3 0-15,-2 3 1 0,-7 0 24 0,-3 2 1 0,2-2-1 16,2 0 1-16,3 2-25 0,-1 3 0 15,-2-6 0-15,1 1 0 0,5 0 5 0,-10 3-1 0,-3-3 0 16</inkml:trace>
  <inkml:trace contextRef="#ctx0" brushRef="#br0" timeOffset="62832.24">1348 10223 1758 0,'0'0'0'0,"0"0"0"0,0 0 0 16,0 0 27-16,-4 22 0 0,4-11 0 0,0 2 0 16,0 3-15-16,0-3 2 0,0-1-2 0,0 7 1 15,4 2 29-15,-4-2-1 0,0-2 1 0,4 1 1 16,-3-1-28-16,2-1 1 0,-3-5 0 0,5-5 0 0,3 1 19 16,-5-4 1-16,-1 2 0 0,1-9 0 0,2 1-21 15,-2 2-1-15,2-4 1 0,0-9 0 0,7-4-9 16,0 1 1-16,-3 1-2 0,-1-8 2 0,5 2-2 15,0 3-1-15,-2-1 1 0,-2 1-1 0,2 0 3 16,-1 3 0-16,0 0-1 0,-2 3 1 0,3 5-2 16,-3 0-1-16,-4 2 1 0,4 4 0 0,-3 2 2 0,0 0 1 15,-2 0 0-15,2 8-1 0,3 0-2 0,-3 0 1 16,-2 0-1-16,2 13 1 0,3-1 12 0,0 2 0 0,-4 1 0 16,1-3 1-16,-2 1-9 0,2-1 0 0,0 1 0 15,3 0 0-15,0-4 10 0,0-1 1 0,1-8-1 16,4-5 0-16,-2 2-10 0,-1-5 1 0,1-5 0 15</inkml:trace>
  <inkml:trace contextRef="#ctx0" brushRef="#br0" timeOffset="63181.71">2042 10078 1733 0,'0'0'0'16,"0"0"0"-16,-19 6 0 0,-2 0 62 15,3 5 1-15,2 0-1 0,2 7 0 0,1 2-45 16,5-2 1-16,-4 2 0 0,0 3 0 0,8-3 60 16,-1 1-1-16,-3 1 0 0,3 3 2 0,5-1-61 15,5-2 0-15,0 2 0 0,-1 1 0 0,8 1 13 0,-3-6 2 16,-1 1-1-16,3-5 1 0,2 1-20 16,0-1 2-16,1-8-1 0,2 0 1 0,0-4-5 0,2-2 1 0,-1-4 1 15,7-6-1-15,-6-1-4 16,-2-2-1-16,-1-2 1 0</inkml:trace>
  <inkml:trace contextRef="#ctx0" brushRef="#br0" timeOffset="63749.07">2252 10405 1884 0,'0'0'0'0,"0"0"0"0,0 0 0 16,0 0 49-16,0 0 2 0,0 0-2 0,0 0 1 15,0 0-33-15,0 0 0 0,-9-17 0 16,9 4 1-16,0-11 44 0,0 1 0 0,8-3 0 0,1-4 1 16,-1 2-46-16,-3-1 1 0,0 1 0 0,1-9 0 15,0 9 15-15,2 7 1 0,-4 1 0 0,-4-1-1 0,4 8-18 16,1 6 0-16,-2 0-1 0,-3 1 1 16,0 3-7-16,0 3-1 0,0 0 1 0,0 3 0 0,0-2-2 15,0 3-1-15,0-4 1 0,0 12 0 0,5 4-1 16,-2 2 1-16,2-3-1 0,0 3 2 0,3-2-3 15,0-5 0-15,0-7 0 0,-3 4 1 0,2 0 1 16,-2-1-1-16,3-4 1 0,0 2 1 0,5 1-4 0,-3-3 1 16,-2 2 1-16,4 1-1 0,1 0 2 0,0-6 1 15,-2 4-1-15,-2 0 1 0,3-2-2 16,-3-2-1-16,-4 2 1 0,3 2-1 0,3-4 5 0,-6 0 0 0,0 0 0 16,-1 0 1-16,3 0-4 0,-2 0 1 15,-1 0-2-15,0 0 2 0,0-3-2 0,1 0 1 0,-5 1 0 16,5-2 0-16,1 0-1 0,-1 1-1 15,0 0 1-15,-2 0-1 0,5 0 0 0,-3 0 0 0,-4 1 0 16,3-1 0-16,-1-5-2 0,2 3 2 16,-2 2-1-16,-2-2 0 0,3-1-1 0,-3 0-1 0,2 1 0 15,-6-1 0-15,2 1 0 0,1 0 0 0,-4 2 0 16,0 0 0-16,-1-2-1 0,-2 0 0 0,3-1 0 16,-4 6 0-16,-2 1 0 0,2 1 0 0,3 1 0 0,-3 5 0 15,-1 5 0-15,-2-4 0 0,6 2 0 0,0 12 0 16,2-3 0-16,0-2 0 0,1 1 0 15,2 7 0-15,-3-8 0 0,1-4 0 0,4 4 0 0,1-4 0 16,2 2 0-16,0-5 0 0,-2-3 0 0,6-7 0 0,3 1 0 16,-4-2 0-16,-2 0 0 0,10-3 0 0,0-2 0 15,-3-1 0-15,2 1 0 0</inkml:trace>
  <inkml:trace contextRef="#ctx0" brushRef="#br0" timeOffset="64097.78">2875 10147 2060 0,'0'0'0'15,"0"0"0"-15,-9 19 0 0,-2 3 55 0,-2-1 0 16,-3-5 0-16,6 0 1 0,2-1-39 0,4-7 1 16,-1 0-1-16,-3 7 0 0,5-8 54 0,3-2 0 0,0 2 0 15,3-4 0-15,-3 1-53 0,1-4 0 0,3 0 0 16,4 0 0-16,0-3 18 0,1-1 0 0,-1-1 0 15,13-6 1-15,4-7-22 0,-4 2 0 0,-5 2 0 16,-2 2 1-16,-2-3-9 0,-3-1 1 0,2-1 0 16,-3 6 1-16,5-5-3 0,-5 3-1 0,-2 4 1 15,2 3 0-15,-3 1-1 0,-2 2 2 0,0 3-1 16,-3 3 0-16,2 0-1 0,1 2-1 0,-3-5 1 16,0 9-1-16,-3 7 1 0,1 2 0 0,2 1 0 15,-3 9 0-15,-2-3-1 0,2-4 0 0,2-5 0 0,-3 3 0 16,4-5 1-16,-3-3-1 0,3-3 1 0,3 0 0 15,-3-6-1-15,0-1-1 0,4-1 0 0,0-1 2 16,1-1-2-16,-2-1 1 0,-3 1-1 0</inkml:trace>
  <inkml:trace contextRef="#ctx0" brushRef="#br0" timeOffset="64482.58">3314 9959 1784 0,'0'0'0'0,"0"0"0"0,-24 20 0 0,3 1 40 0,-1 3 1 16,-7 4-1-16,4 4 0 16,-1-2-24-16,5-3 0 0,1 0 0 0,-1 1 0 0,0-4 38 0,8-8 0 15,1 1 0-15,0 1 0 0,5-4-37 0,0-1 1 16,4-5-2-16,3-1 2 0,0 1 7 0,0-3 0 16,0-5-1-16,5 0 2 0,3-5-13 0,-5 4-1 15,2-1 0-15,7-6 2 0,9-4-6 0,5-6-1 0,-6 6 1 16,9 0 1-16,1-3-3 0,-1 4 0 0,0 1-1 15,-1 2 1-15,-2 0-3 0,-4 0 2 0,-3 2-1 16,0 3 1-16,1-2-2 0,-3 3 0 0,-1 1 1 16,5 2-1-16,-7 1-1 0,-3 3 1 0,2-4-1 15,-5 7 1-15,0-1-1 0,-3-3 1 0,-5 4-1 16,-3 5 0-16,-2-2-1 0,-3-1 1 0,3-1 0 16,-6 10 0-16,-3 2-1 0,1-6 0 0,-3-2 0 15,3 0 1-15,0 3 0 0,1-2 0 0,-4 2-1 0,3-5 1 16,0 0-1-16,2 2 0 0,1-6 1 15,6-5 0-15,0 1-1 0,4-1 1 0,-1-1 0 0,-2-1 1 16,3 0-2-16,0 0 0 0,0 0 0 16</inkml:trace>
  <inkml:trace contextRef="#ctx0" brushRef="#br0" timeOffset="65068.3">3610 9908 1859 0,'0'0'0'0,"0"0"0"0,-16-3 0 0,5-2 48 0,1 2 0 16,-1 0 1-16,2 3 0 0,1 0-32 15,3 0 0-15,0-2 0 0,-1-1-1 0,-1 0 45 0,4 0 1 16,-2 0-1-16,2-4 1 0,2-2-45 0,-2 1 1 16,3-3 0-16,-4-7 0 0,4-10 17 0,4 1 1 15,0 5 0-15,-4-2-1 0,5 3-20 0,3 6 0 16,0 2-1-16,0 5 2 0,-3 3-9 0,3 5 0 0,-3 2 0 15,2 4 1-15,-2 1-3 0,2 2 0 0,-6 4 1 16,7 20-1-16,0 3 1 0,-3-6 1 0,-2 4-1 16,2 2 1-16,-2-4-2 0,2-4-1 0,0 2 1 15,3-1-1-15,0-1 5 0,1-1 1 0,-1-5-1 16,5 1 1-16,-5-3-4 0,-3 1 1 0,-1-5-2 16,3 1 2-16,-2-1 4 0,-1-5 0 0,0-2 1 15,0-1-1-15,0-3-4 0,-3-2 0 0,-1-1 0 16,3 1 1-16,-1 0 3 0,1-1 1 0,-3-2-1 0,0 3 1 15,0-1-5-15,0-1 1 0,0-1-2 16,0 2 2-16,3 1 2 0,-1-3 0 0,-2 1 1 0,0 1 0 16,0 0-4-16,0-1-1 0,0 1 1 0,0-1 0 15,0-1-2-15,0 0 2 0,0 0-1 0,3 4 0 16,2 0-1-16,0 3-1 0,3-1 1 0,0 7-1 16,0 1 1-16,0-1-1 0,1-4 1 0,-1-1 0 15,0-3-1-15,-6-2-1 0,1 0 1 0,5-3 0 0,-3 0-2 16,3 3 2-16,-4-1-1 0,4-2 0 15,3 0 0-15,-4 3-1 0,1-3 0 0,3 0 1 0,2 2 0 16,-1-1 0-16,-4 2-1 0,7-1 2 0,4 3-2 0,-5 3 0 16,-1-5 0-16,1 1 1 0,1 9-2 15,1-2 1-15,-4 2 0 0,-2 0 1 0,1-1-2 16,-3 6 1-16,-3-3-1 0,-5 4 1 0,0 2-1 0,-5-2 0 16,-6 3 1-16,-7 0 0 0,1-1-1 15,-7-2 0-15,-2 5 0 0,-2 3 1 0,2-4 1 0,4-4-1 0,1-3 0 16,5-5 2-16,0-3-2 0,7-6 0 0,6-9 0 15</inkml:trace>
  <inkml:trace contextRef="#ctx0" brushRef="#br0" timeOffset="65482.32">4635 9652 2123 0,'0'0'0'15,"-3"17"0"-15,3 27 0 0,-3 5 55 16,1-6 1-16,-1 3-1 0,0-3 1 0,1-2-39 16,2-1 1-16,0 4-1 0,0 5 0 0,0-5 62 0,-5-6 1 15,2-1-2-15,3-4 2 0,0-11-62 0,0-4 0 16,-3-6 0-16,6 3 0 0,0-8 14 0,-3-2 2 15,5-3-2-15,0-2 2 0,-2-2-20 0,-3 1 0 16,5-4 1-16</inkml:trace>
  <inkml:trace contextRef="#ctx0" brushRef="#br0" timeOffset="65703.36">4603 9731 1972 0,'0'0'0'0,"0"0"0"0,0 0 0 16,-9-18 56-16,9 18 2 0,-4 0-2 16,4 0 1-16,0 0-40 0,0 0 1 0,0 0-1 0,5-8 1 15,6-1 53-15,4-1 2 0,1 1-1 0,4-4 1 16,4-3-55-16,-1 5 0 0,-3 0 0 0,-2-3 0 16,2 5 22-16,0 2 2 0,-3 1-2 0,-1-5 2 15,5 3-27-15,-4 5 1 0,-4 1 0 0,0-3 1 0,3 5-11 16,-8 2 2-16,1-2-1 0,-1-2 1 15,-3 1-4-15,-5 2 2 0,3 1-2 0</inkml:trace>
  <inkml:trace contextRef="#ctx0" brushRef="#br0" timeOffset="65915.88">4657 9976 2060 0,'0'0'0'0,"0"0"0"15,0 0 0-15,24-8 55 0,-9 2 0 16,0 0 0-16,1-2 1 0,5-7-39 0,1 1 1 0,-1 0-1 16,0 1 0-16,4-1 54 0,-4 0 0 0,3 1 0 15,-2 2 0-15,-1-2-53 0,-8 1 0 0,-2 2 0 16,-1 4 0-16,-2 0 16 0,-5 4 0 0,-3-1-1 16,4 3 2-16,-4 0-20 0,0 0-1 0,0 0 1 15</inkml:trace>
  <inkml:trace contextRef="#ctx0" brushRef="#br0" timeOffset="66098.22">4735 10279 2035 0,'0'0'0'0,"0"0"0"0,0 0 0 16,0 0 54-16,18 6 0 0,-10-11 0 0,5 2 1 15,1-2-38-15,2 1 1 0,-3-4-2 0,7 0 2 16,1-3 43-16,0-2 0 0,-5 0-1 0,1 1 2 15,-1 1-45-15,-3-2 1 0,-3-3 0 0,1 0 0 16,-2 0 11-16,-1 2 1 0,2 0 0 0</inkml:trace>
  <inkml:trace contextRef="#ctx0" brushRef="#br0" timeOffset="66931.25">5116 9921 2048 0,'0'0'0'16,"0"0"0"-16,0 0 0 0,-8 33 39 0,4-16 0 0,0 7 0 16,4 0 2-16,0 4-26 0,-4-2 1 15,4-4 0-15,0-1 0 0,4-4 36 0,-4-3 1 0,4-1 0 16,0-2 1-16,4-3-38 0,2-7 2 16,-5-2-1-16,3-4 1 0,3 2 23 0,-6 3-1 0,-1-8 0 15,9-13 2-15,8 1-26 0,-4 1-1 0,-1-3 1 16,0-5 1-16,-3 8-11 0,-5 5-1 0,0 1 1 15,2 0-1-15,-3 4-1 0,1 6 0 0,-3-2 0 16,-2 2 0-16,-1 3 3 0,1 1 1 0,-3-1-2 16,0 3 2-16,2 2-3 0,1 0 0 0,0 1 0 15,-3 15 0-15,0 7 4 0,5 1 0 0,-5-1 0 0,3-4 0 16,-1-5-3-16,-2-3 1 0,3-3-2 0,5-2 2 16,-2-5 2-16,2-3 1 0,0-1 0 0,3-4 0 15,2 1-4-15,-3-1 1 0,-2-1-1 16,4-11 1-16,4 1 9 0,-3 3 0 0,3-1-1 0,-2 2 2 15,-1-2-8-15,-5 4 0 0,0 4 0 0,0-5 1 16,0 5 5-16,-3 3 0 0,0 3 1 0,-2-3 0 0,2 0-7 16,-1 0 0-16,1 0 0 0,1 0 1 0,-1 0-2 0,-2 0 1 15,-1 0 0-15,1-6 0 0,2 0-4 16,-2 1 1-16,2 2 0 0,-5-2 0 0,2-1-1 0,1 1 0 16,0 3 1-16,-1 2 0 0,1 0-3 15,-3 0 1-15,0 0 0 0,0-1 0 0,0-1-9 0,0-1 0 16,0 3 0-16,0 0 0 0,0 0 1 0,0-2 0 15,0-1 1-15,3-8-1 0,3-6-27 0,5-1 1 0,-3 1-2 16,-3-2 2-16,3 0 15 0,0 3 2 16,-1-1-2-16,-4 4 2 0,0-3-15 0,-2 3 1 0,3 2-1 15,-4 2 1-15,0-2 13 0,0 6 1 16,-4 5 0-16,0 0 0 0,-1 2-1 0,2-1-1 0,1 1 0 16,-6 10 2-16,-5 4 4 0,1 0 0 15,1 2 0-15,1 2 1 0,7 1 0 0,0-2 0 0,1-3 1 16,-3-1-1-16,2 4 2 0,3 0 1 0,0-1-1 15,3 1 0-15,2 1 5 0,0-4 1 0,-2-6 0 16,5 1 0-16,1 0-1 0,-1-2 1 0,2-1 0 16,3-1 0-16,3-1 1 0,0-1 0 0,-4-2 0 0,4 5 1 15,2-7-2-15,-2 1 1 0,-3 0 0 16,-4 5 0-16,-1-3 5 0,0 0 0 0,0-4 0 0,-6 5 1 16,1 0-3-16,-3-2 1 0,1-1-1 15,-1 1 1-15,0 0 7 0,0-1 0 0,0-1 1 0,-1 4 0 16,1-5-5-16,-3 0 0 0,3 0 0 0,0 1 0 15,0 1-1-15,0-2 1 0,0 0 0 0,0-11 0 16,0-13-2-16,0-4-1 0,0-2 1 0,3-7-1 16,2 2 0-16,-1 10 0 0,0 0 0 0,-1-1 1 0,2 7-3 15,-1 7 1-15,1-6 0 0,3 7 0 0,0 2 1 16,-3 2-1-16,0 3 1 0,1 4 0 0,-1-5-1 16,-4 2-1-16,3 1 0 0,3 1 2 0,3 1-3 0,-2 0 2 15,0 0-1-15,5 1 0 0,-1 1 0 16,0-1-1-16,-4 2 0 0</inkml:trace>
  <inkml:trace contextRef="#ctx0" brushRef="#br0" timeOffset="67355.03">6117 9983 1884 0,'0'0'0'16,"0"0"0"-16,0 0 0 0,0 0 64 0,0 0 0 0,0 0 0 16,0 0 0-16,0 0-47 0,-17 7 1 0,12-2 0 15,-11-2 0-15,-8 7 61 0,2-1-1 0,3-1 1 16,6-1 0-16,7-3-61 0,-2 6-1 0,1 1 1 15,-2 0 0-15,4 2 15 0,5-1-1 0,-3-4 1 16,1 2 1-16,-1 1-21 0,3-3 2 0,3 0-1 16,2-2 1-16,0 0-5 0,-1-4 1 0,0 0 0 0,4-1 1 15,1 2-6-15,2-3 1 0,-1 2 0 16,3-1 1-16,3 1-4 0,0-2 2 0,-7 0-1 0,4 5 1 16,0 0-3-16,-2 1 2 0,-2-5-2 0,2 3 2 15,-1 0-3-15,-2 1 1 0,0 1 1 0,-3 2-1 16,3 0-1-16,-4-6 1 0,0 1-1 0,0 5 1 15,1-3 1-15,-2-1-1 0,-1 0 0 0,4-1 1 16,-1 2-2-16,0-5 0 0,-2 1 0 0,2 1 2 0,3-2-2 16,0 0 1-16,-3 0 1 0,3 4-1 0,1 1-1 15,-1-2 1-15,0-1-1 0,0 4 1 0,2 4 1 16,-2 1-1-16,-4-2 0 0,4 7 1 0,0 2-2 0,-3 1 1 16,-2-4 0-16,-1 6 0 0,1 0 0 15,-3-1 1-15,-3-2-1 0,1-3 0 0,-1 4 0 0,-6 0-1 16,1-1 0-16,0 1 1 0,0-3 0 0,-5-5 0 15,0 0 0-15,-3 0 1 0,2-3-2 16,-2-3 0-16,0 1 1 0,6-4 0 0,2-4-1 0,0-3 0 0,4-1 1 16</inkml:trace>
  <inkml:trace contextRef="#ctx0" brushRef="#br0" timeOffset="67764.6">6356 10116 2048 0,'0'0'0'0,"0"0"0"0,0 0 0 15,0 0 46-15,0 0 1 0,0 0 0 0,20 14 0 0,-8-3-31 16,1 2 0-16,-5-2 1 0,6 4 0 0,2-2 26 15,-3-5 1-15,-2 0-2 0,2 3 2 0,-5-6-28 16,1-2-1-16,1-3 1 0,4 2 1 0,-1-2 12 16,-3-2 1-16,1-1 0 0,2-2 0 0,-1-3-17 15,-2 0 1-15,-2 3-1 0,1-6 2 0,3-1-7 16,-4 1 0-16,0 0-1 0,1-2 2 0,-4 2-3 16,-2 3 0-16,0 0-1 0,-1 3 1 0,-2 0-4 0,-2 4 1 15,2-1 0-15,0 5 0 0,0 2-1 16,0-3 1-16,0 1-1 0,-6 24 0 0,-4 8-2 0,2 1 1 15,-1 1 0-15,-2-6 0 0,1 2-1 16,-1-1 2-16,1 3-1 0,-2 5 0 0,-1 1-1 0,-3 0 0 16,0 3 0-16,3-7 0 0,0-4 0 0,5-11 0 15,4-3 0-15,4-3 0 0,3-8 0 0,2-7 0 16,3-4 0-16</inkml:trace>
  <inkml:trace contextRef="#ctx0" brushRef="#br0" timeOffset="68131.61">7066 10040 1897 0,'0'0'0'15,"0"0"0"-15,0 0 0 0,17-16 53 0,-4 13 0 16,3-1-1-16,5 3 2 0,-1-2-37 15,6 3 0-15,-4-2 0 0,10-3 1 0,1 4 53 0,1 1 2 16,-4 0 0-16,-1-2 0 0,0-1-55 0,-9 1 0 16,3 1 0-16,-3-1 0 0,1 2 27 0,-3 0 0 0,1-3 0 15,-2-5 1-15,-1 7-30 0,-3 1 0 0,1-4 1 16</inkml:trace>
  <inkml:trace contextRef="#ctx0" brushRef="#br0" timeOffset="68481.28">7408 9686 2035 0,'0'0'0'0,"0"0"0"16,0 0 0-16,-16-1 56 0,12 2 1 0,0 3 1 0,1-1-1 15,3 0-40-15,3 2 1 0,1-1-1 0,2 14 1 16,10 4 59-16,1-1 0 0,3-4 1 0,-3-1-1 16,4-2-59-16,-5-4 0 0,1-1 0 0,1 7 0 15,6-7 26-15,-4-2 0 0,-2-1-1 0,6 4 2 0,-2-1-29 16,2-6 1-16,-3 2-1 0,4 0 0 0,1 0-9 16,-1-1 0-16,-4 3 0 0,0-4-1 0,-4 5-1 15,-1 1-1-15,0-1 1 0,-3-3 0 0,-5 3 3 16,-2 1 0-16,-3-1 0 0,1 5 1 0,-4 3-3 0,-4 3-1 15,1-2 1-15,-1 10-1 0,-1 3 2 16,-3-1 1-16,0-1 0 0,-2 1 0 0,-3-4-4 16,1-4 2-16,-1-2-1 0</inkml:trace>
  <inkml:trace contextRef="#ctx0" brushRef="#br0" timeOffset="70597.7">8873 9454 1117 0,'0'0'0'0,"0"0"0"0,0 0 0 16,8-18 22-16,-8 17-1 0,0-2 0 0,0 3 2 15,0-4-12-15,0 3 0 0,-3 1 0 0,-2 1 0 0,-3 3 64 0,0-4-1 16,0 1 0-16,-14 13 1 0,-10 7-57 16,5-4 0-16,-2 4 0 0,4 0 0 0,-2 1 75 0,4 3 1 15,-5 2-1-15,-1 0 2 0,2 1-79 16,3-5 2-16,2 5-1 0,6 2 1 0,3-8-18 0,2-3 0 16,6-6 0-16,0 3 0 0,5-2 0 15,2-4 0-15,1-1 0 0,2-1 0 0,1 0 20 0,-1-3 2 16,3-2-1-16,-2 5 0 0,9 0-10 0,-3-2 1 15,-2-3-1-15,6 5 0 0,5 0 8 0,-7-2 0 0,2 9 0 16,1-6 2-16,-1 4-11 0,0 3 1 16,-3-1-1-16,3 1 1 0,1 0 0 0,1 0 1 0,1 1-1 15,7-1 1-15,-6 0-5 0,0 1 1 0,3-1-1 16,1 5 0-16,-1-9 1 0,-3 1 0 0,-4 3 0 16,2 5 0-16,-7-6-4 0,-5-5 2 0,-2 1 0 15,-4 5-1-15,-5-2-1 0,-2-4 0 0,-2-4-1 16,-12 13 2-16,-1-6-3 0,-2-2 1 0,-2 1 1 0,1 1-1 15,-1-5-3-15,2 0 1 0,-1 0-1 0,1-4 1 16,2 1-1-16,3-5 2 0,1-5-2 0</inkml:trace>
  <inkml:trace contextRef="#ctx0" brushRef="#br0" timeOffset="71048.92">9095 9403 1595 0,'0'0'0'15,"0"0"0"-15,0 0 0 0,0 0 31 0,0 0 0 0,0 0 0 16,14 22 1-16,-8-6-19 0,-1 0 2 15,-2 0-2-15,2 9 2 0,-3 7 33 0,1-2 0 0,0 5 1 16,2 1 0-16,0 5-32 0,-5 0 0 0,0 4 0 16,0 1-1-16,0-7 19 0,-4-4 0 0,3 1 0 15,-4 1 1-15,5-2-22 0,0-2 1 0,0-5-1 16,0-2 2-16,2-4-10 0,1-3-1 0,5-3 1 16,-3-5 0-16,3-2-3 0,-4-5 1 0,4-4 1 15,2-4-1-15,1 0 3 0,-3-3 1 0,-3-1-1 16,16-17 1-16,-1 0-4 0,3 4 2 0,0-4-2 15,-2-2 2-15,2 3 6 0,-3 7 0 0,1-2 1 16,0 1 0-16,-5 2-5 0,-4 7 0 0,-2 1 0 0,1 3 0 16,-6 4 7-16,-4 1 2 0,1 1-1 15,3 4 1-15,-5-2-8 0,1 2 1 0,3 1-1 0,-8 9 1 16,3 5 6-16,-4 1-1 0,2-1 1 0,-2 6 1 16,5-1-8-16,0-3 0 0,0-4 0 0,0-6 1 0,2-1 10 15,4-3 0-15,4-5 1 0</inkml:trace>
  <inkml:trace contextRef="#ctx0" brushRef="#br0" timeOffset="71568.88">9689 9954 1859 0,'0'0'0'0,"0"0"0"0,0 0 0 0,-17-8 68 16,9 8 1-16,-3 0-1 0,1-3 1 0,2 1-51 0,3 4 0 15,0 1 0-15,-6 0 0 0,3 4 48 0,4 1 1 16,-1-2-1-16,-3 8 2 0,-2 5-50 0,2 2 0 15,0-5 0-15,5 4 0 0,1 2 8 0,2 0 1 0,0 1 0 16,0 0 1-16,2-7-15 0,6-3 0 16,0-4 1-16,2 2-1 0,2-9-4 0,1-2 0 0,1-2 0 15,4-5 1-15,11-5-4 0,-4 0 0 0,-3-2 0 16,2-5 1-16,-3 1-2 0,-3 4 2 0,-2-2-1 16,-1-1 1-16,-5 4-3 0,-2 5 0 0,-3 0 1 15,0-1-1-15,-2 1 1 0,-2 8 1 0,-1-3-2 16,0 3 2-16,0 0-3 0,0 0 2 0,0 0-2 15,0 4 1-15,0 3 0 0,0-1-1 0,-1 0 0 16,-2 23 1-16,-2 2-2 0,0 0 1 0,-3-8 0 0,5 1 0 16,1-7-1-16,-3-4 1 0,4-3-1 15,-1-1 1-15,2-1-2 0,-3-3 2 0,3 0-1 0,0-2 0 16,0-3-1-16,0 0 0 0,3 0 0 0,-1 0 2 16,1 0-2-16,0 0 0 0,-3 0 0 0,5 0 0 15,3-2-1-15,-3-3 0 0,0 1 0 0,6-7 0 16,-2-8 0-16,2-4 0 0,-3 0 0 0,2-4 0 0,0 0-1 15,-4 5 1-15,-1-2 0 0,-2-3 0 16,-1 5-1-16,-2 3 1 0,0 1 0 0,0 1 0 0,0 1-1 0,0 3 1 16,0 1-1-16,3 4 1 0,-2 2-1 15,2 4 1-15,-3-1-2 0,0 0 2 0,4 1-1 16,0-1 1-16,-4 3-1 0,0 0 1 0,5-2-1 0,-5-1 1 16,0 3-1-16,3 0 1 0,2-3 0 0,-2 0 0 15,-1 1 0-15,3-1 0 0,1-2 0 0,4 1 0 16,-2-4 0-16,1-2 0 0,2-1 2 0,2-2 2 15,-3 1-2-15</inkml:trace>
  <inkml:trace contextRef="#ctx0" brushRef="#br0" timeOffset="71814.4">10333 9253 1947 0,'0'0'0'0,"0"0"0"15,0 0 0-15,0 25 47 0,0-11 0 0,0-1 0 16,0 44 1-16,0 0-31 0,0-5 0 0,0-1 0 0,0 1-1 16,3 5 44-16,2-3-1 0,-5 3 1 15,2 3 1-15,1-9-45 0,-3-7 2 0,1-3 0 0,3-3 0 16,0 2 6-16,3-7-1 0,-2 0 1 0,-1 7-1 0,1-8-11 16,0-7 0-16,1-3 0 0,2 2 1 0,-3-5-5 15,-3-7 1-15,-2 0 0 0,0 2 0 16,0-3-4-16,0-6 1 0,0-1-1 0</inkml:trace>
  <inkml:trace contextRef="#ctx0" brushRef="#br0" timeOffset="72453.98">10300 9783 1960 0,'0'0'0'15,"0"0"0"-15,-18-21 0 0,10 17 64 0,0 4 1 16,3 1-1-16,-1 6 1 0,-2-1-47 15,2 0 0-15,2-4 0 0,3 11 0 0,-1-1 59 0,1-1 1 16,1 0-1-16,3 4 2 0,2-1-61 0,3-8 0 16,1 1 0-16,4 2 0 0,0-3 33 0,-2-1 2 0,2-5-1 15,4 3 0-15,4-1-35 0,0-2 0 0,-4 0 0 16,4 3 1-16,3-3-14 0,1-3 2 0,-2 3-2 16,4 3 2-16,3-3-3 0,-1-3 2 0,-4 0-2 15,1 6 2-15,-6-5 5 0,-2-1 0 0,-2 3 0 16,0 0 0-16,-7-3-3 0,1-2 0 0,-2 2-1 15,0 5 1-15,0-4 2 0,-5 0 1 0,-1 2 0 16,1 0 0-16,0 0-4 0,-1-4 1 0,-2 1-1 0,0 3 1 16,-2-4 1-16,0 3 0 0,1-2 0 0,-2-2-1 15,-2-3-1-15,0 3 0 0,-3 2-1 0,0-5 1 16,-2 3-2-16,3 1 2 0,-1 2 0 0,-2 5-1 16,2 0-1-16,2-1 0 0,1 4-1 0,-3 12 2 0,-2 2-2 15,2-2 1-15,-1-2-1 0,2-4 2 16,7 2-3-16,4-4 1 0,-1 1-1 0,3-3 2 15,1 0-2-15,-1 0 0 0,0-2 1 16,4 0-1-16,1 1-1 0,-3-1 1 0,2-4 0 0,5-2 1 0,0 1-2 16,1 4 1-16,-3-5-1 0,4-3 1 15,2 1-1-15,-6 2 1 0,1 5-1 0,1-5 1 0,-3 5 0 0,-2-4 2 16,-2 3-2-16,5 2 1 0,-4 2-1 16,-1 1 1-16,-1-1-1 0,-3 5 0 0,-2 0 2 0,1-1-1 15,0-1 0-15,-3 7 1 0,0 1-2 16,0-7 1-16,-3 1-1 0,3-2 2 0,-3-3-2 0,3-3 1 15,0 0 0-15,0-1 0 0,0-1-1 0,0-3 1 16,0 0-1-16,0 0 0 0,0 0-1 0,0 0 1 16,0 0 1-16,0-3-1 0,0-1-1 0,0-1 1 15,0-3-1-15,-2-11 2 0,2-8-2 0,0 3 1 0,0 0-1 16,0 4 1-16,0 7-1 0,0-1 1 16,5 0-1-16,0-7 1 0,6 4-2 0,-3 6 1 0,2-2-1 15,1 0 1-15,2 4-1 0,-1 2 1 0,-2 0-1 16,3 0 1-16,3 1-1 0,-4 1 0 0,-1 2 0 15,9-5 2-15,-1-5-2 0,-2 1 0 0,4 1 0 16</inkml:trace>
  <inkml:trace contextRef="#ctx0" brushRef="#br0" timeOffset="73215.92">11618 9542 2072 0,'0'0'0'0,"0"0"0"15,-5 16 0-15,5 6 55 0,0 5 1 0,0 2 0 16,5 7 1-16,3 5-41 0,0-3 2 0,0 5-1 16,-2 3 1-16,5-10 53 0,-1-5 1 0,1 0-1 15,2 1 1-15,4-4-54 0,1-2 0 0,1-6 0 16,2-4 0-16,4-3 36 0,-1-2 0 0,1-6 0 0,-2-7 0 16,1 2-38-16,-7 0 2 0,1-5-1 15,-2-4 1-15,0-1-15 0,-4 4 2 0,-2-2-2 0,-2-5 2 16,0 4-3-16,-5 6 1 0,-1 0 1 15,1-1-1-15,2 3 7 0,-5-2 0 0,-4 3 0 0,3 0 1 16,1 0-5-16,0 0 1 0,0 0 0 0,0 0-1 0,0 0 2 16,0 0 0-16,0 0 0 0,-3 6 0 0,0 7-4 15,1-1 2-15,-3 4 0 0,0 8-1 0,4 3 1 16,2-7-1-16,4-5 1 0,-3-3 1 0,1-2-4 16,-3-4 2-16,5-1-1 0,6-2 1 0,-3-3 1 0,-2 0 2 15,-1 0 0-15,9-9 0 16,9-9-4-16,1-2 2 0,-2-3 0 0,-1-4-1 0,-2 4 2 0,-2 1 1 15,-2-2 0-15,-3-6 0 0,-1 4-4 0,-7 4 2 16,0 2-1-16,-7-1 1 0,3-3 2 0,0 1 0 16,-1 0-1-16,-3-2 1 0,0 1-2 0,-1-3 0 15,-1 0-1-15,-2-4 1 0,1 5 2 0,-1 4-1 16,-3 0 1-16,2-5 0 0,-3 10-2 0,6 1-1 16,0 5 1-16,-1 1 0 0,4 6-2 0,-2-3 2 15,5 6-2-15,0 1 2 0,-3 0-3 0,3 0 2 0,0 0-2 16,0 3 2-16,3 2-2 0,-1-1 0 0,1 0 1 15,11 16-1-15,9 9-1 0,-1-1 2 0,-4-6-2 16</inkml:trace>
  <inkml:trace contextRef="#ctx0" brushRef="#br0" timeOffset="73598.53">12475 9845 2211 0,'0'0'0'0,"0"0"0"0,0 0 0 0,-20-3 54 16,10 1 0-16,-1-1 0 0,-2 8 0 0,4 1-37 15,-3 2 1-15,4 1-2 0,-1 15 2 0,-4-2 47 16,5 0 1-16,0 1-1 0,3-1 0 0,1 3-47 16,4-1 0-16,0-2 0 0,0-5 0 0,-4 2 12 0,8-1 1 15,0-5 1-15,1-2-1 0,3-5-17 16,-3-1 0-16,3-5 0 0,3-5 0 0,2-1-5 0,0 1 0 15,-4-3 0-15,7-9 0 0,0-4-3 16,1 2 0-16,-4 0 0 0,0-3 1 0,0 3-3 0,-2 5 1 16,0-2-1-16,0-2 1 0,-1 2-2 0,-2 1 1 15,0-1-1-15,0 6 0 0,0 1 2 0,-4 2-1 0,0 0 1 16,-4 3 0-16,0 3-1 0,0-1-1 16,0 2 0-16,0 2 2 0,0-1 2 0,0 3 0 15,-4-4 1-15,1 7 0 0,-2 8-3 0,1 1 0 0,-1-2 1 16,0 8 0-16,4 2 4 0,2-5 0 0,1 0 0 15,1-7 0-15,0-1-3 0,2-1-1 0,0-2 1 16,7-2 0-16,0-3 2 0,-1 2 1 0,0-5 0 16</inkml:trace>
  <inkml:trace contextRef="#ctx0" brushRef="#br0" timeOffset="74498.77">12775 9902 2035 0,'0'0'0'0,"0"0"0"0,0 0 0 0,0 0 65 16,0 0 0-16,0 0 0 0,0 0 2 16,0 0-49-16,0 0 0 0,0 0-1 0,0 0 1 0,0 0 59 15,0 0-1-15,0 0 0 0,0 0 2 0,0 0-60 16,17 17 0-16,-9-14 0 0,-1 1 0 0,1 0 23 16,-2 4 2-16,-1-3-2 0,0-2 2 0,3-3-27 15,-4 2-1-15,0-1 1 0,-3-1 1 0,2-3-10 16,-3 0 1-16,4 1-1 0,5-1 1 0,1-8-3 15,1 2 0-15,-6-4 1 0,6-12 0 0,-3-7 0 0,1 3 2 16,-1 1 0-16,-3 3 0 0,-2 1-4 0,2 3 2 16,-2 1 0-16,-1-2-1 0,1 7 2 0,2 3 0 15,-5 5-1-15,-3 1 2 0,1 3-3 0,2 0 0 16,0 6 0-16,-3-2 0 0,3 3 3 0,-2-1 0 16,1 0 0-16,-4 14 1 0,-3 12-3 0,2-1-1 0,2 1 1 15,4-1-1-15,-3-7 1 0,2-5 1 0,1 0-2 16,0 3 2-16,1-7-2 0,4-4-1 0,1 0 1 15,2 5-1-15,0-5-1 0,-1-2 2 0,-1-3-1 16,4 7 1-16,-1-6-2 0,2 0 1 0,-6-3-1 16,8 1 0-16,3 2 0 0,-3-2 0 0,-4 1-1 15,2-3 2-15,-1 0-2 0,-2 0 0 0,0 0 0 16,0 0 1-16,0 0-3 0,-4-3 1 0,0 1 0 16,0-2 0-16,0 2-1 0,-3 1 1 0,2 1-1 0,2 0 1 15,-2-5-3-15,2 2 1 0,-5 3 0 0,2-4 0 16,1 3-1-16,0-1 1 0,-1 1 0 0,1-1 0 15,2-1-10-15,-1 0 0 0,0 1-1 0,-3 1 1 16,6-1 3-16,-3-4 2 0,0-1-2 0,0-1 1 0,0 1-2 16,0 0 0-16,-2 1 0 0,-2-2 0 15,0 0 2-15,0 3 2 0,0 1-1 0,-2 2 1 0,2 2-2 16,-3 0 1-16,3 0-1 0,-3 2 2 0,-2 1 0 16,0 0 1-16,2 0-1 0,-3 13 1 0,-2 1 1 0,-3 1-1 15,3-1 1-15,3-3-1 16,5-1 1-16,3-2 1 0,-3-3 0 0,0 2-1 0,0 1 3 0,0-3 0 15,0-4 0-15,5 1 0 0,0-2 0 16,-2-1 0-16,0 1 0 0,2-3 0 0,1 0 0 0,1 0 1 16,-3 0 1-16,4-5-1 0,7-6-1 15,1 2 1-15,0 2-1 0,0-5 1 0,1-1 2 0,-6 3 1 16,0 4-1-16,1 5 2 0,-8 1-3 0,0-4 1 16,-1 8-1-16,-2-4 2 0,2 0 1 0,-3 3 1 0,2-2 0 15,-2-1 0-15,0 0-2 0,0 3 0 0,0-3 1 16,0 13-1-16,0 5 1 0,-2 1-1 0,2 1 1 15,-3-2-1-15,3-3-1 0,3-4 1 0,-1-1-1 16,-2-4 1-16,3-3-1 0,-3-1 0 0,2-2 1 16,4-2-1-16,-1 2-1 0,3 0 1 0,-6 0-1 15,6-3 1-15,4 0-3 0,1-3 1 0,-2 4-1 16,10-9 1-16,0 3-1 0,-4 3 1 0,-6 2-1 16,-4-1 2-16,-3 2-2 0,0 4 0 0,-1 1 0 0,-3 0 1 15,1 2-1-15,-1-2 0 0,-1 2 0 0,1 7 1 16,-3 9-1-16,1-4 0 0,0-1 0 0,1 0 1 15,1-5-1-15,1-6 0 0,3-5 0 0,4 0 1 16,0 0-1-16,-7 0 0 0,6 0 0 0,1-7 0 16,4-2 0-16,-2-1 0 0,-1 1 0 0,6-5 0 0,-1-1 3 15,0 4 2-15,1 0-2 0</inkml:trace>
  <inkml:trace contextRef="#ctx0" brushRef="#br0" timeOffset="74848.73">13776 9940 2009 0,'0'0'0'0,"0"0"0"0,0 0 0 0,-21 3 68 0,8 0-1 16,-4-1 0-16,-2-2 1 0,1 6-50 16,1 0 0-16,-2 4 0 0,-1 3-1 0,1-1 38 0,2 1 0 15,4 3 0-15,0 0 2 0,5-1-41 0,0 3 2 16,4-4-1-16,-3 3 1 0,7 1 9 0,3-7 1 16,1 2 0-16,0 2 0 0,1-3-15 0,3-3 0 0,0-1 1 15,2 1-1-15,1-1-5 0,2-3 1 0,-6 0-1 16,6 3 1-16,0-2-4 0,-3-1 1 0,1-5-1 15,1 6 2-15,9-3-3 0,-5 1 0 0,-2-4-1 16,4 7 2-16,1-3-3 0,2 0 2 0,-4-4-1 16,4 4 0-16,-3 0-2 0,-2 1 2 0,-1-2-1 15,0 5 0-15,-4 2-1 0,-3-6 1 0,-2 1 0 16,-2 3 0-16,-1-2-1 0,-3-1 0 0,1-2 0 16,-1 2 1-16,0-3 0 0,-1 1-1 0,1 0 0 15,-8 3 0-15,-5 5-1 0,-3 2 1 0,-1-2 0 16,-17 2 0-16,5 3-1 0,7-4 1 0,3-2 1 0,3-9-1 15,5 1 1-15,3 1 0 0,5-3 0 0,-2-8 2 16,-1-3-3-16,4 3 1 0,4 0 0 0</inkml:trace>
  <inkml:trace contextRef="#ctx0" brushRef="#br0" timeOffset="75332.37">14208 9240 2060 0,'0'0'0'0,"0"0"0"0,0 0 0 0,0 0 66 0,0 0 1 16,-10 25 1-16,7-1-1 0,1 6-49 0,2 2 0 16,-6 1 0-16,0 7 0 0,-1-2 49 0,1-2 2 15,0 5-2-15,-1 7 1 0,4 1-50 0,-3 0 0 0,-1 5 0 16,-1 3 0-16,4-11 18 0,-4-8 1 0,1 0-1 15,2 1 1-15,4-4-22 0,1-3 0 0,0-1 0 16,0 1 1-16,5-3-8 0,-2-7-1 16,2-2 1-16,-4 1 1 0,6-7-3 0,-3-4 0 0,4-4-1 15,-3 2 1-15,3-3-1 0,-5-4 1 0,2-1 0 16,0-3 0-16,0-2-2 0,-1 1 0 0,0 0 1 16,3-7-1-16,6-6-1 0,0-2 1 0,-5 0-1 15,0-8 2-15,-3 8-3 0,-5 5 1 0,-3-2 0 16,-7-5 0-16,-3 5-1 0,0 4 0 0,-1-1 1 15,-5-7-1-15,3 4-1 0,-1 3 1 0,1 0 1 0,0 5-1 16,3-3-2-16,3 3 1 0,4 4 0 0,0 4 0 16,1 1-1-16,2 1 1 0,-1-1 0 0,3-1 1 15,1-1-2-15,0-1 0 0,-2 2 0 0,2 0 0 16,0 0 0-16,0 0 0 0,0 0 0 0,0-3 0 0,2-3 0 16,3 1 0-16,3-1 0 0,1-9 0 15,7-5 0-15,-3 1 0 0,1 3 0 0,2 2 0 0,0 0 0 16,0 1 0-16,2-1 0 0,2 1 0 0,1-1 0 15,0-2 0-15,-1 0 0 0</inkml:trace>
  <inkml:trace contextRef="#ctx0" brushRef="#br0" timeOffset="75655.9">14501 9492 2072 0,'0'0'0'16,"0"0"0"-16,0 17 0 0,3-7 62 0,0 4 0 15,-6 6-1-15,0 3 1 0,1 5-45 0,-2 4 1 16,1-1 0-16,-2 4 0 0,0 0 51 0,2-2 1 0,3-1-1 15,-5 6 2-15,2-9-53 0,0-7 0 0,-2 0 0 16,3-2 0-16,2-5 26 0,5-1 0 0,-3-5-1 16,1-2 1-16,2-1-28 0,1 0 1 0,-1-1-2 15,4-5 2-15,2 0-11 0,2 0 1 0,-5-6-2 16,14-8 2-16,7 1-3 0,-5-1 1 0,2-4-1 16,-1 1 1-16,1-4 3 0,-1 1 0 0,-4 1-1 15,0 6 1-15,-4-6-3 0,-1 2 0 0,2 1 1 0,1 3 0 16,-10 4 1-16,1 5 1 0,-4 4 0 15,2 4 1-15,-3 2-3 0,-5 0-1 0,0 1 1 0,-3 12 0 16,1 4 0-16,-4-2 1 0,1 0 0 0,0-1 1 16,0-4-4-16,-1-3 2 0,4-2-2 0,2-2 2 0,-3-4 6 15,2 0 0-15,2-4 1 0,2-1-1 0,-3 2-5 16,0 1 1-16,0-1 0 0,8-4-1 0,-1-1 9 16,1 1 0-16,-2 2 0 0</inkml:trace>
  <inkml:trace contextRef="#ctx0" brushRef="#br0" timeOffset="75981.52">15202 9851 2161 0,'0'0'0'16,"0"0"0"-16,0 0 0 0,-22 18 68 0,6-9 1 16,-5 4-1-16,-4 3 2 0,-1-1-52 15,2 1 0-15,-4-5 0 0,-1 2 0 0,4 1 62 0,7 0 1 16,1-4 0-16,1-4 0 0,6 4-63 0,7-5 0 0,-2-5 0 15,5-4 0-15,-3 3 11 0,3 1 1 0,0-3 0 16,8-2 1-16,1 0-18 0,4 2 1 0,-2 1-1 16,23-4 2-16,1 3-10 0,-3 4 2 0,-8 4-1 15,-2-5 0-15,-1 8-1 0,-4 5-1 0,1-4 1 16,-2 4-1-16,-4 3-1 0,0 0 0 0,-4 1 0 16,1-1 1-16,-1-3-2 0,0 1 0 0,-3 0 0 15,-2 3 2-15,2-5-1 0,-5-5 0 0,-3 0 1 16,-1 5 0-16,3-4-1 0,1-3 0 0,-5 0-1 15,-8 9 2-15,-7-3-2 0,-1-1 0 0,-3-2 0 0,-6 4 2 16,-4 1-3-16,1 0 1 0,4-4 0 0,0 2 1 16,4 0-1-16,4-1 0 0,-1-2 0 0</inkml:trace>
  <inkml:trace contextRef="#ctx0" brushRef="#br0" timeOffset="78514.98">3347 11434 627 0,'0'0'0'0,"0"0"0"16,0 0 0-16,0 0 48 0,0 0 1 0,0 0 0 15,0 0 0-15,0 0-32 0,-19 4 0 0,17-4 0 16,2 0-1-16,0 0 41 0,0 0 0 0,-3 0 0 0,3 0 0 16,-1 0-40-16,-3 3 1 0,4-3 0 15,0 8 0-15,0 9 36 0,0 8 1 0,0 7-1 0,0 20 1 16,0 13-39-16,-4 2 2 0,-1 1-1 0,-3-2 1 15,0-7-14-15,-3 1-1 0,1 8 0 0,2 8 2 16,3-5-3-16,-2-9 1 0,-6-3 0 0,5 1 0 16,0 0 12-16,3-1 0 0,-5 2 0 0,3 0 1 0,0-12-7 15,6-15 0-15,-3 3 0 0,0-5 0 16,8-4 17-16,1-4 1 0,2-4 0 0,-3-7 1 0,1 0-15 16,3-2 0-16,0-5 1 0,0-4-1 0,2-2 1 0,2-2-1 15,-1-1 0-15,10-7 2 0,1-1-7 16,-1-1 1-16,0-3-1 0,4-2 1 0,4 3 6 15,-3 4 2-15,2-4 0 0,6 1 0 0,-1 2-8 0,2 2 1 16,5-1-1-16,3 4 1 0,-1-2 6 0,-9 2 1 16,-3-1-1-16,-1 4 1 0,-3-3-8 0,-6 1 1 15,4-1-1-15,2 4 1 0,-4-6 10 0,-1 2 0 16,-2 4-1-16</inkml:trace>
  <inkml:trace contextRef="#ctx0" brushRef="#br0" timeOffset="78836.23">3836 12153 1847 0,'0'0'0'0,"0"0"0"16,0 0 0-16,0 0 25 0,0 16 1 0,0-13 0 0,5 5 0 15,0 3-14-15,3-1 1 0,-3-2-1 0,11 3 1 0,4 3 40 16,1-3 0-16,-3-3 0 0,2 3 0 0,4-3-36 16,-1-2 1-16,1-1-1 0,1 8 1 0,4-2 4 15,-7-3 1-15,-1 0-1 0,-1 4 2 0,-2-5-13 16,-2-1 2-16,-3 2-2 0,3 1 1 0,-4 4-3 0,-2 1 1 16,-2 2-1-16,0 2 1 0,-3 2-4 15,-2 1 1-15,-6 2-1 0,3 3 1 0,-2 4-2 16,-4 0-1-16,-4 2 0 0,-1 1 2 0,1-6-3 15,-2 0 1-15,-6 1-1 0,2 2 2 0,-1 0-1 0,6-1 2 16,-5-2-1-16</inkml:trace>
  <inkml:trace contextRef="#ctx0" brushRef="#br0" timeOffset="79303.16">5029 11655 1771 0,'0'0'0'15,"0"0"0"-15,12 53 0 0,-4 3 45 16,2 4 0-16,-5 6 0 0,3 10 0 0,0 11-29 0,0-4 1 16,-4 7-2-16,4 3 2 0,-3 6 53 0,0-1-1 15,1 3 1-15,-4 2 1 0,3 3-54 0,1-8 1 16,-6 0 0-16,0-3 0 0,5-3 12 0,-5-11 0 16,0 1 0-16,-5-6 0 0,5-15-16 0,0-16-1 0,0 1 1 15,5-3 0-15,-5-2-7 0,3-7 0 0,-3-8 0 16</inkml:trace>
  <inkml:trace contextRef="#ctx0" brushRef="#br0" timeOffset="83015.36">5231 12866 1168 0,'0'0'0'0,"0"0"0"15,0 0 0-15,0 0 34 0,-14-3 1 0,7 3 0 16,3 0 1-16,-1 0-21 0,0 1-1 0,2 1 1 16,-2-2 0-16,-3 0 37 0,3 1 0 0,5 2-1 15,-3-3 2-15,-2 2-36 0,1 0 0 0,0 2 0 16,4-4 1-16,0 0-4 0,0 0 1 0,0 2-1 16,0 1 2-16,0-1-7 0,0-2 0 0,0 0 0 15,0 1 0-15,0 1-3 0,0-1-1 0,0 3 1 0,0-3-1 16,0-1-1-16,-3 2 0 0,2 1 1 15,1-1-1-15,-4-1-2 0,4 2 2 0,0-1-2 0,-1-2 1 16,1 0 0-16,-3 1-1 0,3 1 0 0,-4 0 0 16,3-1-1-16,1 1 1 0,-3-1-1 0,3-1 0 15,0 0 0-15,0 0 0 0,0 0 0 0,0-1 0 16,0-4-1-16,0 0 1 0,0 2 1 0,4-8-1 0,8-10-1 16,-3 1 1-16,4-4 0 0,-2-1 0 0,2 1-1 15,0 3 1-15,-1-1-1 0,4 0 1 16,2 0-1-16,3-2 1 0,-6-3-1 0,3-8 2 0,-2 2 7 15,-7 2 1-15,3-3-1 0,0-1 1 0,1 5-5 16,0 5 2-16,-4-3 0 0,4 1 0 0,-2 1 14 0,-1 3 1 16,1-1 1-16,5 2-1 0,-3 1-11 15,-4 2 1-15,2 2-1 0,-1-4 1 0,6 4 21 0,-3 1-1 16,-5 2 1-16,1-1 0 0,4 7-19 16,-2 5 1-16,-1 0-1 0,-2-2 1 0,0 2 40 0,0 3 0 0,-4 6 0 15,9 1 0-15,3 2-38 0,-3 1 0 16,-5 1 0-16,5 13 1 0,-1-2 28 0,1-2 0 0,-5 4 0 15,-2 1 0-15,1 1-30 0,-2 1 1 0,-1 0 0 16,1 4 0-16,2 4 20 0,-3 5 0 0,1 4 0 16,0 5 1-16,1-6-24 0,-4-5 2 0,1-3 0 15,-1 3-1-15,4-2 14 0,-1-4-1 0,-4-1 0 16,6 0 0-16,-2-1-16 0,3-3 2 0,-4-4-1 16,1 1 0-16,3-5 8 0,-5-2-1 0,5-1 0 0,2-3 1 15,-2-5-11-15,-3-5 2 0,2-3-1 16,1-6 0-16,-3 1 1 0,0-1 1 0,0-2-1 0,6-16 2 15,-3 0-7-15,1-3 1 0,3-3 0 16,0-5 0-16,-2 5 1 0,1 3 0 0,2-3 0 0,0-5 0 16,3-1-3-16,-4 0 0 0,1-7 0 0,0-5 1 15,4 6-1-15,-4 5 2 0,3 2-1 0,0-1 1 16,-2 4-4-16,-1 5 2 0,0 0-2 0,3 4 2 0,0 2-1 16,-4 4 0-16,-2 1 1 0,-2 3-1 0,0 4-1 15,-3 2 0-15,-2 6 0 0,-3 2 0 0,0 1-1 16,0 0 2-16,0-2-1 0,0 7 1 0,5 6-2 15,-2 0 1-15,-3 1-1 0,-3 18 0 0,3 3 1 0,-3-5-1 16,3 1 0-16,3-1 2 16,0 4-3-16,-3 0 2 0,0 1-2 0,0 3 1 0,0-4-1 0,0-11 1 15,0 3-1-15,5-9 1 0,-2-3-2 16,2-4 2-16,-1-2-1 0,4 1 0 0,-6-4-1 0,1-3 1 16,0-2 1-16,2-2-1 0,0-1-1 15,0 0 1-15,-2-1-1 0,5-8 2 0,0-9-2 0,0 1 1 0,1-4 0 16,-1-8 1-16,5 2-2 0,-3 2 0 15,-2-4 0-15,-2-3 1 0,-1 7-1 0,0 4 0 0,3-3 1 16,0 2 0-16,4 2-1 0,-4 1 0 0,2 2 0 16,1 4 0-16,-1 2 0 0,-3 6 2 0,1 1-2 15,0 7 1-15,-8 4-1 0,2-1 0 0,1 0 0 16,2 14 2-16,0 2-2 0,-2 3 0 0,-3 1 0 16,0 8 0-16,0 9 0 0,5-1 0 0,-5 1 0 15,3 0 1-15,-3-2-1 0,2-5 0 0,1-1 0 0,-6-1 0 16,6-5-1-16,0-6 1 0,-3 1 0 15,5-7 0-15,3-1-1 0,-2-5 2 0,0-4-2 0,2-4 1 16,-3-3-1-16,3 2 1 0,-3-4-1 16,11-11 1-16,-2-8-1 0,2-7 0 0,-3-1 0 0,0-5 1 0,-2-5-1 15,-2 1 0-15,4-2 0 0,-2-2 1 0,4 7-1 16,-4 8 0-16,-2-4 0 0,4-1 1 16,-2 1-1-16,2 4 0 0,0 0 0 0,-1 2 1 15,4 1-1-15,-3 5 0 0,-5 4 0 0,-1 4 2 0,-1 8-2 16,-1 7 0-16,-1 7 0 0,-4-6 1 0,0 1-1 15,0 2 0-15,0 1 0 0,0 40 1 0,-3-5-1 16,2-1 0-16,-3-1 0 0,3 2 1 0,1 2-1 0,0 2 0 16,0 2 0-16,-3 2 0 15,3-8 0-15,0-3 0 0,3 0 0 0,-3-6 0 0,5-4 0 0,3-4 0 16,0-3 0-16,-4-12 0 0,6 1 0 16,1-4 0-16,2-1 0 0,-8-5 0 0,4 0 0 0,2-2 0 15,-3-1 0-15,10-8 0 0,-1-3 0 0,3-7 0 16,-3-3 0-16,7-20 0 0,-5 6 0 0,0-3 0 0,-1-2 0 15,2 0 0-15,-4 2 0 0,-1 5 0 0,1-4 0 16,0 4 0-16,1-1 0 0,1 3 0 0,-2-3 0 16,0 1 0-16,-4 7 0 0,1 7 0 0,0 5 0 15,-5 7 0-15,0 5 0 0,-3 5 0 0,3 0 0 16,-7 5 0-16,2 3 0 0,0 2 0 0,-3 2 0 16,5 41 0-16,-5-11 0 0,2-2 0 0,-1 1 0 15,4-1 0-15,-3 2 0 0,1 0 0 0,-3 3 0 16,0 0 0-16,3-7 0 0,-3-5 0 0,5-1 0 15,-3-7 1-15,4-4-1 0,2-6 0 0,1-2 0 0,-1-8 1 16,-3-2-1-16,3-3 0 0,0-2 0 0,-3-1 1 0,3-1-1 16,-3-3 0-16,3-2 0 0,14-26 1 0,-1 2-1 15,-2-2 0-15,-2-2 0 0,4-10 2 0,-3 7-2 16,-2 5 0-16,-1 1 0 0,-2 2 1 0,2 2-1 16,-4 1 0-16,-2 1 0 0,-1 10 1 0,3-1-1 15,-4 5 0-15,1-3 0 0,-2 10 1 16,-1 3-1-16,-3-3 1 0,1 4 0 0,0 3 0 0,-3 2-1 15,2-1 1-15,-2 3 1 0,3 21-1 0,-3 2-1 16,0 1 1-16,0 4 0 0,-5 31 0 16,5-3-1-16,-3-9 1 0,-2 0 0 0,0-2 0 0,5-8-1 15,-3-8 1-15,3-1 1 0,0-16-1 0,3 1-1 16,2-4 1-16,-3 0 0 0,1-9 0 0,0 1-1 0,2 0 0 16,-1-2 0-16,0-3 1 0,0 0-1 15,0-2 0-15,0-1 0 0,14-9 1 0,3-6-1 0,-4-1 0 0,2-5 0 16,20-33 1-16,-6 8-1 15,-7 7 0-15,-6-1 0 0,1 2 2 0,0 4-2 0,-7 2 0 0,2 2 0 16,0 8 0-16,0-1 0 0,-3 4 0 16,-1 3 0-16,-7 11 0 0,0 2 0 0,0 1 0 0,1 2 0 15,-6 3 0-15,2 0 0 0,1 0 0 0,-3 2 0 16,0 7 0-16,1 2 0 0,1 2 0 0,-2 3 0 16,-2 34 0-16,1-4 0 0,1-1 0 0,-5-1 0 15,5 7 0-15,-3-12 0 0,3-5 0 0,0-4 0 16,0-8 0-16,3-5 0 0,-1-3 0 0,1 1 0 15,-2-14 0-15,1 1 0 0,0-1 0 0,1 1 0 0,-2-2 0 16,3-2 0-16,0-1 0 0,1-1 0 16,32-38 0-16,0 3 0 0,-7-1 0 0,-5 1 0 0,7-9 0 15,-6 7 0-15,-1 3 0 0,-4 2 0 0,1 4 0 16,-3-1 0-16,-1 1 0 0,-2-1 0 0,-3 7 0 16,1 4 0-16,-1 3 0 0,-2 7 0 0,-8 5 0 15,2 6 0-15,0-3 0 0,-2 8 0 0,-3-3 0 0,0 6 0 16,0-4 0-16,0 3 0 0,0 45 0 15,-3-2 0-15,-2-2 0 0,0 2 0 0,-1 19 0 0,-1-11 0 16,4-6 0-16,-2-2 0 0,5-1 0 0,-3-9-2 0,3-4 2 16,0-3-1-16,3-4 1 0,-1-7-1 15,1-4 1-15,5-4 0 0,-6-10 0 0,1-1-1 0,0-2 1 16,2 0-1-16,4-10 1 0,3-1-1 16,0-3 1-16,3-5-1 0,16-21 1 0,0 1-1 0,-3-2 1 15,-2-1-2-15,-1-2 2 0,-1 6-1 0,-6 3 1 0,1 2-1 16,-1 1 1-16,-3 2 0 0,0 3 0 0,-2 0 0 15,3 4 0-15,-4-1 0 0,-1 5 0 16,-1 3 0-16,-7 11 0 0,2 1 0 0,0 0 0 0,0 3 0 16,-2 2 0-16,-3 3 0 0,3 0 0 0,-3 3 0 15,0 29 0-15,0 0 0 0,0-1 0 0,-3 6 0 16,-2 13 1-16,0-8-1 0,2-5 0 0,-2 1 0 16,2-1 1-16,0-11 1 0,1-3-1 0,2-2 0 15,2-11 1-15,1 1-1 0,-3-4 0 0,3-3 0 0,-1-7 1 16,1 2 0-16,-1-3 0 0,-1-3 0 15,9-2 1-15,-2-4-2 0,4-2 1 0,1-7 0 0,29-34 0 16,-7 3 3-16,-3 6-1 0,-4 1 1 0,-1-1 0 16,-3 8-1-16,-3 6-1 0,0-2 1 0,-1 5 0 15,-5 1 1-15,1 5-1 0,-5 1 1 0,-2 9-1 16,-1 1-1-16,0 2 1 0,-1 4-1 0,-6 6 0 16,1-1 1-16,1 1 0 0,-3 2 0 0,2 18 0 15,-2 4-2-15,-2 0 2 0,2 7-1 0,-5 21 1 16,2-9-1-16,-2-5 0 0,2 0 1 0,-2 2 0 0,1-10-2 15,0-4 2-15,1-1-2 0,2-7 1 0,1-1 0 16,0-4-1-16,1-3 0 0,2-12 1 0,-3 3 0 16,4-1-1-16,0-3 0 0,1-5 0 0,-2 2 0 0,4-2 0 15,-1-3 0-15,21-25 0 0,0-2-1 16,-4 2 2-16,1 0-2 0,1-13 1 0,1 9-1 0,-3 6 0 16,0-1 0-16,1-1 2 0,-7 7-2 15,1 4 0-15,-2 2 0 0,-4 5 0 0,-2 4 0 0,-2 3 0 16,0 2 0-16,-5 6 1 0,-3 0-2 15,2 0 1-15,-1 0 0 0,1 5 0 0,-2 4 0 0,0 2 0 0,0 2 0 16,-3 44 0-16,-2-8 1 0,0-8-1 0,0-1 0 16,-1-4 0-16,0-7 0 0,-1-4 0 0,1 0 0 15,6-13 2-15,-3 0-2 0,3-2 0 0,0-2 0 16,0-5 0-16,0-3 0 0,0 1 1 0,3 1 0 16,-2-4 0-16,3 1-1 0,-1-4 0 0,2 0 0 15,28-42 1-15,-6 2 0 0,0 4-1 0,-4 0 0 16,2 0 1-16,1 6-1 0,-2 3 0 0,-4 2 0 15,3 2 1-15,0-1-1 0,1 7 1 0,-3 2-1 16,-7 12 1-16,-1-3-1 0,-2 4 0 0,2 3 1 0,-11 4 0 16,1 1-1-16,0 1 1 0,2 1-1 0,-5 6 2 15,1 2-2-15,-1 2 0 0,0 3 0 0,-1 33 1 16,-4-1-1-16,-1-7 0 0,-1-2 1 0,-1 4 0 16,5-11-1-16,0-5 0 0,1-4 0 0,-1-12 0 0,6-1 0 15,-3-2 1-15,4-2-1 16,-3-4 0-16,2-2 0 0,-1 0 0 0,1-2 0 0,10-4 0 0,0-4-1 15,-1-2 1-15,1-3-1 0,29-35 2 16,-6 9-2-16,-7 4 1 0,1 2-1 0,-4 1 1 0,2 5-1 16,-5 5 0-16,1 2 0 0,-12 13 1 15,1-1-1-15,3 1 0 0,-3 2 0 0,-5 1 1 0,0 1-1 0,1 4 0 16,-4 1 0-16,-2 1 0 0,-3 1 0 0,2-1 0 16,1 3 0-16,-3 5 0 0,3 2 0 0,-3 3 0 15,0 2 0-15,-3 27 0 0,-2-5 0 0,2-3 0 16,-2-5 0-16,2-3 0 0,2-7 0 0,-3-4 0 15,4-3 0-15,0-12 0 0,0 1 0 0,0 0 0 16,0-1 0-16,0-1 0 0,0 0 0 0,4 0 0 16,-4-1 0-16,14-17 0 0,2 2 0 0,0-1 0 0,0 0 0 15,17-25 0-15,-7 12 0 0,-6 7 0 0,1-1 0 16,-8 16 0-16,-5-3 0 0,1 3 0 0,1 0 0 16,-4 6 0-16,-1-2 0 0,-2 0 0 0,2 3 0 15,-3 1 0-15,1 0 0 0,-3 0 0 0,1 0 0 16,1 1 0-16,-2 3-1 0,0 0 1 0,0 1 0 15,0 14 0-15,0 0-1 0,0-1 1 0,0-1 0 16,2-4 0-16,1-1-1 0,-3-1 1 0,1-3 0 16,3-6 0-16,-4 1-1 0,3-3 1 0,-3 0 0 0,8-5 0 15,1-1 0-15,-1 0 0 0,2-2 0 0,23-21 0 16,-1 5 0-16,-2-1 0 0,1 5 0 0,5 1 0 0,-7 1 0 16,-3 2 0-16,-2 4 0 0,-12 7 0 15,-2 2 0-15,-1 3 0 0,3 0 0 0,-9 0 0 0,-2 0 0 16,3 0 0-16,-3 1 0 0,2 1 0 15,-3 1 0-15,3 2 0 0,-3 0 0 0,5 9 0 0,-2-2 0 16,2 3 0-16,-3-1 0 0,1 0 0 16,0-1 0-16,-1-2 0 0,1-2 0 0,-3-1 0 0,2-3 0 0,1 0 0 15,-3 0 0-15,3-4 0 16,-3 1 0-16,2 1 0 0,1-3 0 0,-3 0 0 0,3 0-4 16,2 0 2-16,-4 0-1 0,6 0 0 0,-3-3 1 15,1 1 0-15,-2 1 0 0,5-4-1 0,2 0-6 0,-5 2 0 16,3 1 0-16,-5-4 2 0,2 4 0 0,-1-2 1 15,0 1 1-15,-3 1-1 0,2 0-5 0,-3 1 0 16,4-1-1-16,-4 1 2 0,0-1 2 0,0 0 2 16,0 1-1-16,0 1 0 0,0-3-11 0,0 1 1 0,0 1-1 15,0-3 2-15,0 1 5 0,0 0 1 16,0 0 0-16,1-7 1 0,2 2-10 0,-3 1 0 16,5-1 0-16,-2 0 0 0,-1 1 8 0,1 1 1 0,0 1 0 15,-1 2-1-15,1 2-8 0,2-1 1 0,-2 0 0 16,-3 2 1-16,2 0 5 0,1 0 2 0,-3 2 0 15,5 0 0-15,-2-1-2 0,-2 2-1 0,3 0 1 16,-1 1 0-16,2-1 4 0,-4 0 0 0,2 0 0 0,5-1 1 16,0 1-1-16,-1 0 2 0,-1 2-1 0,7-5 0 15,0 1 2-15,-1 1 0 0,-1-2 0 0,4-2 0 16,1 2 1-16,-3 0-1 0,2 0 1 0,-2 0 0 0,0 0 1 16,-3 0-1-16,1 0 1 0,-5 0 0 15,0 0 1-15,2 2 0 0,-3 0 0 0,-2-2 1 16,2 1-1-16,-3 1 1 0,1-1 0 0,0 1-1 0,2-1 2 15,-4 1 0-15,3 0 0 0,0 2 0 16,1-2 0-16,2 1 0 0,-3 0 0 0,4 2 0 0,2 0 0 16,1 0 2-16,-3-2-1 0,5 0 0 0,0 0-1 15,-1 0 1-15,1-1 0 0,0-4 0 0,3 2 1 16,-2-1 2-16,2-3-2 0</inkml:trace>
  <inkml:trace contextRef="#ctx0" brushRef="#br0" timeOffset="83433.73">11242 11541 1960 0,'0'0'0'0,"0"0"0"0,0 0 0 16,0 0 55-16,0 0 1 0,0 0 0 0,0 0 0 15,0 0-39-15,0 0 1 0,0 0-1 0,-10 61 1 16,15 14 50-16,-2 2 2 0,2 1-2 0,0-4 2 16,3 5-52-16,-4 4 0 0,0 9 0 0,0-2 0 0,4-5 21 15,0 1 1-15,2 12 1 0,-1-5-1 16,3-9-24-16,-3-3 0 0,2 5-1 0,-3-1 1 0,0-11-9 16,0-12 0-16,3-3-1 0,4-9 2 0,-1-5-3 0,-1-6 0 15,-1 3 0-15,3 0 0 0,2-8 2 0,-4-11 1 16,-5-2-1-16</inkml:trace>
  <inkml:trace contextRef="#ctx0" brushRef="#br1" timeOffset="147119.29">18545 9395 967 0,'0'0'0'0,"0"0"0"16,0 0 0-16,0 0 45 0,0 0 1 0,0 0 0 15,16-12 0-15,-8 4-31 0,0 3 2 0,1-11 0 16,12-22 0-16,3 0 90 0,0 3 0 0,-2-1 1 15,2-4 0-15,0 4-93 0,0 3 2 0,1-1-1 0,2 1 1 16,-3 1 40-16,-5 1 1 0,1-4 0 16,0-5 0-16,-1 4-41 0,-1 6 1 0,-5-3 0 0,3 2 0 15,0 3-13-15,-4 6 2 0,1-2-1 0,1 7 0 16,2-4-1-16,-6 5-1 0,-2 0 1 0,0 8-1 0,0 4 12 16,-3 1 1-16,-1 1-1 0,-2 4 0 15,-2 1-7-15,0-3 2 0,2 1-3 0,6 15 3 0,-1 6 7 16,3 4 0-16,0 2-1 0,6 16 3 0,7 10-10 15,-2 0 0-15,1 5 0 0,2-4 1 0,-1-11 0 16,-3-6 2-16,4 4-2 0,2 2 1 0,3 0-5 16,-4-10 1-16,-1-1 0 0,1 0-1 0,-2-6 7 0,-6-6-1 15,-1-4 1-15</inkml:trace>
  <inkml:trace contextRef="#ctx0" brushRef="#br1" timeOffset="149835.46">19042 8754 1243 0,'0'0'0'0,"0"0"0"0,0 0 0 0,0 0 53 0,0 0-1 15,0 0 1-15,0 0 0 16,0 0-36-16,0 0 0 0,0 0-1 0,0 0 2 0,0 0 45 0,0 0 1 16,0 0-1-16,0 0 1 0,0 0-46 0,0 0 0 15,0 0 0-15,0 33 0 0,3 0 24 0,-1 2 2 16,-2-1-1-16,-2-3 1 0,2-4-29 15,2 0 1-15,-2-2 0 0,-2 9 1 0,2-3-12 0,2-2 2 16,1 1-2-16,-3 5 2 0,2 0-2 0,1 1-1 16,-2 2 1-16,6 5-1 0,-4-2 6 0,-1-8 0 0,-4 4 0 15,-1 4 1-15,3-2-5 0,0 1 1 0,0 6 0 16,0 4 0-16,1-2 1 0,-1-4 3 0,-4 1-1 16,-1 8 0-16,2-8-5 0,1 1 2 0,2 3 0 15,-5 5 0-15,4 1 7 0,-1-4 2 0,-6 1-2 16,3 5 2-16,5-6-7 0,-3 1 0 0,0 8 0 15,-2 3 0-15,2-4 11 0,0-8 1 0,-5 2-1 16,3 4 0-16,3 4-10 0,1-4 1 0,-4 3 0 0,2 1 1 16,-2-4 8-16,3-3 0 0,-1 0 0 15,3 5 2-15,0-2-12 0,0 0 1 0,0 1 0 0,0 9 0 16,2-9 10-16,1-7 0 0,2 4-1 0,-2 6 1 16,2-3-9-16,-2-1-1 0,-3-1 0 0,-2 5 0 0,4 0 6 15,1-3 1-15,0 4-1 0,-3 6 1 16,-1-3-9-16,-1-7 1 0,1 3 0 0,1 2 0 0,1 0 4 15,-1 1 0-15,-1 0 1 0,-1 5-1 16,0-11-6-16,2-6 1 0,4 5 0 0,-3 7 0 0,2-6 3 16,1-4 1-16,-4 3-1 0,-4 2 2 0,8-4-6 15,-3-4-1-15,2 3 1 0,1 4 0 0,0-2 1 0,-4-6 0 16,-3 4 0-16,6-2 1 0,0-1-4 16,2-3 0-16,-5 4 0 0,0 8 1 0,2-6 1 0,-1-7 1 15,-1 1 0-15,-1-1 0 0,2-1-4 0,1-1 1 16,0 0-1-16,1 3 2 0,0-2-1 0,-3-7 0 15,0 3 0-15,0 4 1 0,0-8-3 0,0-5 1 16,2 2-1-16,1 1 1 0,0 2 0 0,-3-2 2 0,0 7 0 16,0 3 0-16,0-6-3 0,-3-4 1 0,-2 4-1 15,2-2 2-15,3-5-3 0,-2 0 2 0,-1 2-1 16,1 0 1-16,-1 0-2 0,0-2 0 0,0 0 1 16,1 5-1-16,-2-5-1 0,0-7 2 0,1 2-1 15,2 7 0-15,-3-8 0 0,3-6-1 0,-2 1 0 16,1 0 0-16,5 3 1 0,-1 1-1 0,-2-3 0 15,0-1 0-15,0 2-1 0,-2 0 2 0,1 0-2 16,-1-1 1-16,0 1-1 0,1-2 0 0,-4 1 0 16,2 0 0-16,3-2-1 0,0-4 2 0,-5 1-1 0,3-1 0 15,2 1-1-15,0-3 1 0,-1 0 0 16,-1-3 0-16,2 3-1 0,0 0 1 0,0 3-1 0,0-2 1 0,0-1-1 16,0 1 2-16,0 0-2 0,0 2 1 15,0-1-1-15,-1-1 1 0,-1-2-1 0,2 2 1 16,-3-2-1-16,1-1 0 0,1 1 0 0,-2 5 1 15,-1-6-1-15,4-4 0 0,0 2 0 0,-3 5 1 0,0-5-1 16,1-1 0-16,2-2 0 0,0 1 0 16,0 1 0-16,0-6 0 0,-3-2 0 0,2 3 0 0,1 1 0 15,0 0 0-15,0-1 0 0,0 1 0 0,0 1 0 16,0-1 0-16,0-1 0 0,0 1 0 0,0 1-1 16,0-1 1-16,0 0 0 0,0-3 0 0,0-1-1 15,1 0 1-15,2 1 0 0,1 0 0 0,-3-2-1 0,2-1 0 16,-3 0 0-16,4 4 1 0,-1-1-2 0,-2 0 1 15,4 0 0-15,-2-1 1 0,2-2-2 0,0 1 1 16,-5 2 0-16,5-1 0 0,1-2-1 0,0 2 1 16,-1 1 0-16,6 0 0 0,0 0-1 0,2 0 1 15,-3 0-1-15,3 2 0 0,4 2 0 0,1-3 1 0,-2-1 0 16,1 1 0-16,2 0-1 0,2 3 0 0,1-3 0 16,2-2 1-16,-2 1-1 0,-1 0 1 0,0 2 0 15,3-3-1-15,1-1 0 0,4 2 1 0,-2-1 0 16,3-7 0-16,1 1 0 0,-1 0 0 0,3 1-1 15,6-3 1-15,-3 1-1 0,-2 0 1 0,1 1 0 16,6-4 0-16,1 1 0 0,-4 3-1 0,2-3 1 16,6-2 0-16,-3 2 0 0,-1 3 0 0,4-1 0 15,3-3 0-15,1 3 0 0,-4 4 0 0,0-2-1 0,2-4 2 16,0 2-2-16,-1 2 1 0,6 0-1 16,6-2 1-16,-10 4-2 0,-2 1 2 0,4-2 0 0,3-3 0 15,2 5-1-15,-5 0 1 0,9-1 0 0,1-5-1 16,-2 1 1-16,-7 2 0 0,4-1 0 0,6-2 0 0,-1 0 0 15,-4 1 0-15,5 0 0 0,4 2-1 16,-6-3 1-16,-2-1 0 0,2 3 0 0,9 1 0 0,-5-1 0 16,-7 1 1-16,5 0 0 0,2 3 0 0,-2-3-1 15,-5-2 1-15,6 2 0 0,4 5 0 0,-4-2 0 16,-5-2 0-16,2 0 0 0,7 4 0 0,-5-4 0 16,-3-1 0-16,5 3 0 0,1 3 0 0,-2-4 0 0,-4-1 0 15,4 2 0-15,6 7 1 16,-4-7-1-16,-9-2 0 0,3 2 0 0,3 5 1 0,-1-5 0 0,-4 0 0 15,5 3 0-15,4 3 0 0,-4-4 1 0,-6-2-1 16,2 0 0-16,8 5 0 0,-4-4 0 0,-3 1 1 16,3 2-1-16,2 0 2 0,-5-3-2 0,-3-1 0 15,3 0 0-15,6 3 1 0,-3 2 1 0,-8-2-1 16,5-1 0-16,5-2 0 0,-3 3-1 0,-4 0 2 0,7 0-2 16,3-3 1-16,-2 2 0 0,-8 1 0 0,4 0 1 15,4-3-1-15,-1 2-1 0,-3 1 1 0,1 0 1 16,5-3-1-16,-3 0 0 0,-7 2 0 0,8-4 1 15,5 1-1-15,-6 2-1 0,-6 1 1 0,-1-1 0 16,5-1 1-16,-1 2-1 0,-6 1 1 0,8-1 1 16,0-5-1-16,-2 3-1 0,-4 1 0 0,2 1 1 0,8-4-1 15,-3 2 1-15,-7 2 2 0,5-2-1 16,2 0 1-16,-2 3-2 0,-4-2 1 0,2-1-1 0,7-1 0 16,0 1 2-16,-11 1-1 0,0 1 1 0,4-4 0 15,1 2-1-15,-2 0-1 0,5-1 0 0,1-4 2 0,-1 2-2 16,-7 1 2-16,2-1-1 15,6-2 1-15,-2 2-2 0,-6 2 1 0,4-2-1 0,1-4 0 0,-3-1 2 16,-4 4-1-16,3 2 1 0,7 0-1 16,-4-1 0-16,-5 0-1 0,1 0 0 0,0 3 1 0,-2-3-1 15,-1 0 2-15,5 1-2 0,4 4 1 16,-2-6-1-16,-7 1 0 0,-1 2 0 0,4-1 1 0,-1-3-2 0,-3 1 1 16,4 2 0-16,4 4 0 0,-4-6-1 15,-5 0 0-15,3 2 1 0,4 2-1 0,-5-3 1 0,-3-2 2 16,5 4-2-16,-1 4 2 0,-2-5-3 0,-5-1 1 15,-2 1 1-15,8 4-1 0,-3-2 0 0,-3 0 2 16,5 0-1-16,2 3 1 0,-4-3-2 0,-6-1 1 16,1-1-1-16,5 5 0 0,-1-3 1 0,-4-1 0 15,2 1 0-15,1 4 0 0,-3-2-2 0,-6-2 2 0,0 1-1 16,2 1 0-16,-4-2 0 0,-2 0 0 0,4 3-1 16,7 0 2-16,-4-3-2 0,-5 0 0 0,2 0 0 15,1 0 1-15,-1-1-2 0,-3-2 1 0,1 1 0 16,5 2 0-16,-3-3 0 0,-2-2 0 0,2 2-1 15,6 3 1-15,-5-2-1 0,-5 1 1 0,-5 1 1 16,1 3-1-16,0-3-1 0,-2 0 1 0,-1 3-1 16,5 0 2-16,-2-3-2 0,-5 0 0 0,1 3 0 15,6 2 1-15,-4-3-1 0,-4-2 1 0,-1 1-1 0,-1 4 1 16,0-2-1-16,-2-1 0 0,-1-2 0 0,0 5 0 16,-2-2 1-16,0-3-1 0,0 1 0 0,5 4 0 15,-2-3-1-15,-3-1 1 0,2 4-1 0,3-2 1 0,-3-3-1 16,-5 2 1-16,1 1-1 0,4-1 1 0,-5 1-1 15,-2 0 2-15,1 0-2 0,-1-3 1 0,0 2-1 16,-1 2 1-16,-2 1-1 0,2-2 1 0,0 0-1 16,-4 1 0-16,-1-3 0 0,3-1 1 0,0 3-1 15,-3 1 0-15,0-1 0 0,2-2 1 0,1-1-1 16,-1 0 0-16,-6 2 0 0,6-2 0 0,-2 1 0 16,0 3 0-16,0-3 0 0,3-2 0 0,0-3 0 0,-3 3 0 15,0 1 0-15,3-3 0 0,1 0 0 16,-5 1 0-16,1-1 0 0,4-4 0 0,-3 1 0 0,-4 1 0 15,-2 1 0-15,2 0 0 0,0 0 0 0,-2-1 0 16,-3 2 0-16,1-5 0 0,3-3 0 0,-3-2 0 16,-1 2 0-16,0-5 0 0,-1-6 0 0,-3 1 0 0,-2 4 0 15,0 0 0-15,-2-2 0 0,-2 0 0 0,1 0 0 16,1-5 0-16,-3 5 0 0,-2 3 0 0,2-1 0 16,-1-4 0-16,1 4 0 0,0 2 0 0,0-2 0 15,1-2 0-15,1 3 0 0,1 5 0 0,0 0 0 16,-2-5 0-16,4 2 0 0,1 3 0 0,2 0 0 15,0 0 1-15,1 1-1 0,2 2 0 0,-1 0 0 16,-3 2 1-16,4 1-1 0,2 0 0 0,1 1 0 16,-1 1 2-16,-2-1-2 0,0 3 0 0,0-1 0 15,0 1 1-15,0-1-1 0,0 2 0 0,0 2 0 0,0-1 1 16,1 2-1-16,4 1 0 0,0-1 0 0,3 5 1 16,5 3-1-16,-1 1 0 0,-2 1 0 0,8 3 1 15,-1-5-1-15,-1-3 0 0,2 1 0 0,2-1 1 16,-1 2-1-16,-1-1 1 0,3 1-1 0,3-4 1 15,-4 0-1-15,-2 2 1 0,1 2-1 0,-2-2 2 0,-2 0-2 16,-4 3 1-16,0 1-1 0,-1-2 1 16,-4-1-1-16,-1 4 1 0,0 1-1 0,-5 1 1 0,-2 4 0 15,-1-2 0-15,-2-3 0 0,-5 7 1 0,4-1-2 16,0-1 1-16,-7 2 0 0,-5 4 0 0,-2-1-1 0,-3-2 1 16,-2-1 0-16,-2 4 0 0,-2 4-1 0,0-1 1 15,-1-1 1-15,0 0-1 0,3 3-1 0,6-1 1 16,-3-2 0-16,-1 1 0 0,4-1-1 0,3-8 1 15,-1 0-1-15,-1 2 1 0,-3-4-1 0,4-4 1 16,3-2-1-16</inkml:trace>
  <inkml:trace contextRef="#ctx0" brushRef="#br1" timeOffset="151101.23">15110 12229 778 0,'0'0'0'0,"0"0"0"0,0 0 0 0,0 0 1 0,0 0 2 16,-18-9-2-16,15 9 1 0,-2 0-1 0,-1 0 0 15,1 0 0-15,0 1 2 0,2 1 62 0,3-1 1 0,0 1 0 16,-1 9 0-16,2 2-48 0,4 6 0 16,1 1 0-16,9 15 0 0,4 6 69 0,2 4-1 0,-1 4 0 15,-2 6 1-15,-1-1-70 0,-1-5 1 16,0-5 0-16,3 1 0 0,1-1-18 0,-4-1 0 0,1-2 0 15,-4-5 1-15,3-5-1 0,1-5 0 0,-6-5 0 16,-1-2 1-16,0-6 22 0,-4-5 1 0,-4-4-1 16</inkml:trace>
  <inkml:trace contextRef="#ctx0" brushRef="#br1" timeOffset="151414.07">14734 12410 1407 0,'0'0'0'0,"0"0"0"0,0 0 0 0,0 0 43 15,1-16 2-15,6 11-1 0,1-8 1 0,1 2-29 16,2 2 1-16,4 1-2 0,10-16 2 0,7-4 38 0,-2-1 1 16,2 4-1-16,7 3 1 0,-3-2-39 0,-1-1 1 15,4-1-1-15,-1 1 1 0,-2 4 28 0,-4 4 1 16,0-5-1-16,2 1 1 0,-2 4-31 0,-4 3 1 16,1-2 0-16,3 0-1 0,0 0-12 0,-5 5 0 15,0 1 1-15</inkml:trace>
  <inkml:trace contextRef="#ctx0" brushRef="#br1" timeOffset="151865.22">15606 12479 1658 0,'0'0'0'0,"0"0"0"0,0 0 0 15,-24 21 27-15,11-5 1 0,2 1-1 0,-5 7 1 0,3-2-16 16,4-1 2-16,1 2-1 0,-4 4 1 0,4-3 39 15,2-3-1-15,3 1 1 0,6 0 0 16,-1 0-36-16,2-1-1 0,4-1 1 0,5-4 1 0,0 0 14 0,-2 0-1 16,2-8 1-16,3-5 0 0,0 0-18 0,-2-1 0 15,2-4 1-15,5-6-1 0,-1 2-7 0,-7-5 0 16,5-2-1-16,-1-6 2 0,-1 2-3 16,-3 1-1-16,-3-2 1 0,-1-1 0 0,1-3 1 0,-2 2 1 15,-5-4-2-15,0 5 2 0,-1 0-2 0,-2-2-1 0,-5 1 1 16,2-2-1-16,-5 1 1 0,0 4 0 0,-3-1 1 15,-1 1-1-15,4 3-1 0,-4 2 0 0,-4 3 0 16,0-5 0-16,0 4 5 0,1 2 0 0,-2-1 0 16,1-4 0-16,3 2-3 0,1 2 0 0,0-1 0 15</inkml:trace>
  <inkml:trace contextRef="#ctx0" brushRef="#br1" timeOffset="152164.41">15821 11892 1632 0,'0'0'0'0,"0"0"0"0,0 0 0 0,0 0 44 15,0 0 0-15,0 0 0 0,-8 21 0 16,9-12-28-16,3-1 1 0,0-3-1 0,9 17 1 0,6 11 42 15,-3 5 2-15,3 2-1 0,5 6 1 16,-6 0-44-16,-1-5 1 0,2 5 0 0,2-2 0 0,-3 0 11 0,-1-3 1 16,-1 5 0-16,2 0 1 15,1-6-18-15,-2-7 1 0,-4 2-1 0,3 1 2 0,-3-7-6 0,-4-10 0 16,3-2 0-16,-6 2 0 0,2-6-4 0,-2-5 2 16,1-2-2-16,-1-1 2 0,-6-2-1 0,2-1-1 15,-2-4 1-15</inkml:trace>
  <inkml:trace contextRef="#ctx0" brushRef="#br1" timeOffset="152407.37">15746 12286 1796 0,'0'0'0'0,"0"0"0"15,0 0 0-15,-18-8 58 0,17 8 2 0,-1-4-1 16,-1 4 1-16,3 1-43 0,0-1 1 0,0 0 0 0,0 0 0 15,3 0 60-15,0 0 1 0,2 0-1 16,8 0 2-16,8-3-62 0,-1-3 0 0,6 1 0 0,1 2 0 16,0 3 20-16,-5-5 1 0,2 2-1 15,-1 3 2-15,0 0-25 0,-2-2 1 0,0-1 0 0,4 0-1 16,-1 0-7-16,-1 1 1 0,-1-3 0 0,5 5 0 16,-1-1-3-16,-6-1-1 0,-2-3 1 0</inkml:trace>
  <inkml:trace contextRef="#ctx0" brushRef="#br1" timeOffset="152764.28">16337 12221 1646 0,'0'0'0'0,"0"0"0"0,0 0 0 0,-14 18 57 0,1-10 1 16,-3 0 0-16,0 4 0 0,-1-1-41 15,-1-3 1-15,2 0 0 0,3 5 0 0,1-2 56 16,2 0 0-16,2 2 0 0,0-2 0 0,2 1-56 0,4 1 0 16,2 1 0-16,2 1 0 0,4 2 23 0,2-3 2 15,2-1 0-15,-1-2-1 0,4-2-26 0,1-4 0 16,1-3-1-16,2-7 2 0,-1 0-10 0,-1 2 1 15,2-3 0-15,-1-8-1 0,-2 2-2 0,-2-2 1 16,0 0-1-16,3-7 1 0,-4 6 2 0,-8 2 1 0,0 2 0 16,4-2 0-16,-4 0-4 0,-3 2 1 15,-2 2-1-15,1-2 2 0,-4-5 2 0,2 2 1 0,-1 4 0 16,3 4 0-16,-4-2-4 0,2 0 1 0,0 2-1 16,1 3 1-16,-1-1 7 0,1 3 0 0,-1-1 0 15,3 2 0-15,0 2-6 0,0-2 1 0,0 0-1 16,0 12 1-16,2 7 6 0,1 4-1 0,0 0 1 15,3 3-1-15,2-1-6 0,-1-1 1 0,-2-7 0 16,3-1 0-16,-2-3 7 0,2-4 0 0,3-2-1 16,-3-6 2-16,0 1-8 0,-2-1 0 0,1-2 0 0,5-4 1 15,1-1 4-15,0-2-1 0,-5-2 0 16,6-6 2-16,2 2-7 0,-3 1 1 0,-5 2-1 0</inkml:trace>
  <inkml:trace contextRef="#ctx0" brushRef="#br1" timeOffset="153018.59">16382 11376 2123 0,'0'0'0'15,"0"0"0"-15,0 0 0 0,-5 19 73 0,5-10 0 16,0 1 0-16,0 17 1 0,0-2-56 0,5 4-1 15,-4 2 1-15,6 3 0 0,2 2 53 0,3 5 0 16,0 2-1-16,6 6 2 0,-2-3-54 0,-2-3 0 0,5-1 0 16,-1 4 0-16,6-1 19 0,1-3 1 0,-3-1-1 15,7-1 2-15,0-4-25 0,-7-5 2 0,4 0 0 16,2 1-1-16,-1-7-7 0,-4-7 1 0,-1-1-1 16</inkml:trace>
  <inkml:trace contextRef="#ctx0" brushRef="#br1" timeOffset="153699.24">14721 14126 1721 0,'0'0'0'0,"0"0"0"0,5 27 0 0,4 9 58 16,1 4 1-16,1 3-1 0,2-5 1 15,0-2-42-15,1 4 1 0,0-2 0 0,1 1 0 0,-1 4 65 16,2-2 0-16,-2 0 0 0,2 2 0 0,-3-10-66 16,-2-7 1-16,2-3 0 0,-5-4 0 0,5-1 15 15,-5-6-1-15,-2 0 1 0,0-9-1 0,1-2-18 0,-4-1 0 16,0-1 1-16</inkml:trace>
  <inkml:trace contextRef="#ctx0" brushRef="#br1" timeOffset="153965.54">14664 14044 1897 0,'0'0'0'0,"0"0"0"16,0 0 0-16,0 0 45 0,0 0 0 0,0 0 0 16,0 0 1-16,0 0-30 0,0-16 0 0,3 14 1 15,6-4 0-15,7-2 40 0,3-1 2 0,4-3-2 0,5-5 1 16,-2-2-41-16,-4 0 1 0,-1 0 0 16,3 2 0-16,5-6 12 0,-7 3 0 0,2 1 1 0,-2 0 0 15,2 0-17-15,-3 3 0 0,-1 2 0 0,0 1 0 16,-1 4-6-16,-3 2 0 0,-2 6 0 0,-1 1 1 15,-2 4-4-15,-3 1 1 0,-2 6 0 0</inkml:trace>
  <inkml:trace contextRef="#ctx0" brushRef="#br1" timeOffset="154181.97">14917 14367 1796 0,'0'0'0'15,"0"0"0"-15,0 0 0 0,0 0 41 0,0 0 0 0,18-8 1 16,-14 8-1-16,4-2-25 0,0-1 0 16,-6 0-1-16,14-11 2 0,8-13 39 0,-4 0 1 0,-2 3 1 15,0-1-1-15,-1 3-40 0,-1 1 1 0,-3-1-2 16,1 0 2-16,-1 7 14 0,-4 0-1 0,1 2 1 16,1 0 0-16,-3 4-18 0,-3 4 0 0,0 3 1 15,1-1-1-15,-1 2-7 0,-5 1 1 0,5 1 0 16</inkml:trace>
  <inkml:trace contextRef="#ctx0" brushRef="#br1" timeOffset="154382.37">14981 14864 1808 0,'0'0'0'0,"0"0"0"0,0 0 0 0,17 9 40 16,-13-9-1-16,-3 2 0 0,7-4 1 0,3-1-25 15,2 0 1-15,-5 0 0 0,17-13-1 0,9 0 44 16,-5 2 0-16,-4 0 1 0,1-2-1 0,-6-3-42 16,1 1 1-16,-3-1 0 0,1 2 0 0,0-7 13 15,0-1 2-15,-3 0-1 0</inkml:trace>
  <inkml:trace contextRef="#ctx0" brushRef="#br1" timeOffset="154798.5">15390 14188 1808 0,'0'0'0'0,"0"0"0"15,2 22 0-15,4 2 44 0,-1 1 0 0,-2-1 0 16,4 4 1-16,-1-9-30 0,-1-3 2 0,3 3-1 15,0 2 1-15,1-4 41 0,-1-1 0 0,-3-3 1 16,3-6 0-16,0 3-42 0,0-1 1 0,-3-2 0 16,0-6 0-16,3-1 18 0,0 0 1 0,-7 0-1 15,2-3 1-15,2-2-23 0,2 1 2 0,-3-1-1 16,3-9 0-16,1-7-8 0,-2 1 0 0,-1 1 0 0,-2-4-1 16,3-4-1-16,-1 2-1 0,-2 3 1 15,2 3 0-15,2-2 2 0,-6 7 0 0,4 3 0 0,1 8 1 16,-6-3-4-16,2 4 1 0,1 4-1 0,5 4 2 15,-3 0 6-15,0 1 0 0,-1-1 1 0,8 16-1 16,0 2-4-16,-2-4 0 0,-4 1 0 0,4 0-1 0,-2-6 6 16,0 1 0-16,-5-2 1 0,3-2-1 0,2 0-5 15,-1-2 0-15,-3-4 0 0,3-3 1 0,-1-1 8 0,-3-2-1 16,1 0 1-16,2 0 0 0,2 0-8 16,-2-2 1-16,1-1 0 0,2-5 0 0,4 0 6 0,0 3 0 15,-2 1-1-15</inkml:trace>
  <inkml:trace contextRef="#ctx0" brushRef="#br1" timeOffset="155415.79">15904 14245 1847 0,'0'0'0'0,"0"0"0"15,0 0 0-15,0 0 52 0,0 0 2 16,0 0-1-16,0 0 1 0,0 0-37 0,-10-16 1 0,10 14-2 16,0-2 2-16,0-3 31 0,2 1-1 0,3 1 0 15,-1-3 2-15,4-1-34 0,-5 2 1 0,2 0 0 16,3 2 0-16,2 2 15 0,-2 1 2 0,0-1-1 15,-2-2 0-15,4-1-19 0,-1 1 0 0,-4 2 1 16,3-2 0-16,2-3-8 0,-3 0 2 0,0 2 0 16,-1-8 0-16,1-1-3 0,-3 3 0 0,1 1-1 15,-2-5 2-15,-1 2-3 0,-2 4 2 0,-2 2 0 16,-1-1-1-16,2-2-1 0,-3 6 0 0,1 0-1 0,0 0 2 16,-2 2 1-16,-1 3-1 0,-1 0 1 0,-2 2-1 0,-2 3-1 15,1 1 0-15,-3 0 0 0,-2 4 0 16,0 4 7-16,6 0 1 0,2 0-1 0,2-1 1 0,2-2-5 15,3 0 1-15,0 2 0 0,0 4-1 0,0 2 9 16,2-1 0-16,4 1 0 0,1 0 0 0,1-5-7 16,3-3 0-16,-3 0 0 0,0 0 1 0,0-4 6 15,-2-6 0-15,0 1 0 0,4 1-1 16,0-1-6-16,-4-4 0 0,0-1 0 0,5-2 1 0,5-1 8 16,-3-2 0-16,0-2 0 0,1-4 1 15,5-2-9-15,-6 4 0 0,1 4 1 0,1-2-1 0,-2 5 5 0,-4 4 2 16,-1-2-1-16,0-2 1 0,0 3-8 15,-2 4 1-15,-2 1-1 0,0 0 1 0,3 2 3 0,-6 1 1 16,2 1-1-16,-3 5 2 0,2 1-7 0,0 0 1 16,-2-1-1-16,-2 6 0 0,0-2-1 0,-1-5 1 15,2-3 0-15,1 3 0 0,0-3-4 0,-5-4 2 16,3 1 0-16,4-2-1 0,0-3 0 0,-2 0-1 16,0 0 1-16,0-5 0 0,0-2-1 0,0-5-1 0,0 5 0 15,-4-30 2-15,4-9-4 0,-1 5 0 0,-4 6 0 16,-1-3 1-16,1 5 0 0,3 1-1 0,1 2 0 15,-1-3 0-15,2 0-1 0,3 1 0 0,2 5 0 16,0 7 0-16,0 4 0 0,-1 5 0 0,3 4 0 16,-3 3 0-16,4 2-1 0,-1 2 1 0,-1 0 0 15,-1 3 0-15,3-1-1 0,-5-2 1 0,4 1 0 16,7 7 0-16,3 2-1 0,-1-2-1 0,-3-2 1 0,0 3 1 16,0-4-1-16,-1-2 1 0,-4 1-1 0</inkml:trace>
  <inkml:trace contextRef="#ctx0" brushRef="#br1" timeOffset="155915.73">16508 13847 1847 0,'0'0'0'0,"0"0"0"0,3 0 0 0,-1-1 67 16,-2-2 1-16,-2-1 0 0,2 4 0 15,0 0-50-15,0 0 0 0,-3 0 0 0,3 2 0 0,-3 0 50 16,1-1 2-16,-3-1-1 0,-3 3 0 16,-9 1-51-16,1-1 0 0,3 1 0 0,-1 9 0 0,3-3 25 15,3 1 0-15,1 0 0 0,6 5 1 0,-3-2-29 16,4-5 1-16,4-1 0 0,-1 3 1 0,2 2-11 0,-1 0 1 15,1-2 0-15,5 5 1 0,4-1-4 16,-1-2 1-16,0-7-1 0,-1-7 2 0,1-4-1 0,-3-1 2 16,-2-2-1-16,3-11 1 0,1 1-3 15,-2 4 0-15,-4-2 1 0,-1-1-1 0,-2 1 0 0,-1 3-1 16,0 1 1-16,-4 2 0 0,0 1-2 0,1 1 2 16,-1 3-2-16,-3-3 1 0,2 2 0 0,0 1-1 0,1 0 0 15,-4-3 0-15,1 2-1 0,2 0 2 16,1 1-1-16,-1 0 0 0,2 1-1 0,-2 0 1 0,1 3 0 15,0-1 0-15,2 1-1 0,0-1 0 16,0 2 0-16,0 3 1 0,0 0 0 0,0-1-1 0,0 0 0 16,2 9 1-16,6 3-1 0,1-1 0 0,-4 1 0 15,3 2 1-15,0-4-1 0,2-2 0 0,-2-1 0 16,1 7 0-16,2-2-1 0,2-1 1 0,0 0 0 16,3-2 0-16,0 1 1 0,1 3 0 0,-1-6-1 0,5-1 1 15,-2 0-1-15,0 2 0 0,0-1 0 16,5-1 2-16,-3 3-2 0,-5 2 1 0,-2-1-1 0,2 1 1 15,-5 3 0-15,-4 0-1 0,-4 4 0 0,-5 7 1 16,-1-3-1-16,-5-2 0 0,-5 5 0 16,-6 3 2-16,0-3-2 0,-6-3 0 0,-4-1 0 0,2 1 1 0,3-3 2 15,2-7 0-15,-2-4 1 0,0-10-1 0,3 1 0 16,2-4-1-16,-3-8 0 0,-1-8 1 0,4 1 2 16,3 1 2-16,5-5 0 0,2-2 0 15,4-3-4-15,3 2 2 0,2 1 0 0</inkml:trace>
  <inkml:trace contextRef="#ctx0" brushRef="#br1" timeOffset="156348">16795 13653 2060 0,'0'0'0'15,"0"0"0"-15,0 0 0 0,0 0 63 0,0 0 1 0,0 0 0 16,19 23 0-16,-6-4-46 0,-1 2-1 0,1 0 1 16,6 9 0-16,-1-3 62 0,-1-7 0 0,-1-1-1 15,0-1 2-15,-3-12-63 0,3-1 0 0,-3-4 0 16,2-1 0-16,5-1 6 0,-1-4-1 0,-7-1 1 0,4-2 0 16,-1 0-12-16,-2-2 0 0,-1-1 0 15,1-5 1-15,0-1-7 0,-2 1 1 0,-1 0 0 0,-3-3 1 16,5 0-4-16,-6 5 2 0,0 3-2 15,-2-5 2-15,-1 3-3 0,-2 5 1 0,1-1-1 0,-2-4 0 16,0 5 0-16,-2 7 0 0,1-2-1 0,-2-2 2 16,1 0-3-16,2 2 0 0,0 1 0 0,-2 2 1 15,-1 0-1-15,3 0 0 0,0 0 1 0,-1 0-1 16,-1 0-1-16,2 0 0 0,0 0 0 0,-2 29 1 0,2 18-1 16,-3 9 0-16,2 4 0 0,1-5 1 0,0-2-2 15,0-1 1-15,0 6 0 0,0 9 0 16,0-7-1-16,0-6 1 0,0 0 0 0,4-5 0 0,0-10-1 15,0-7 1-15,3-3-2 0,2-7 2 0,1-3-1 0,-2-2 1 16,-2 1-1-16</inkml:trace>
  <inkml:trace contextRef="#ctx0" brushRef="#br1" timeOffset="157582.63">23192 16882 690 0,'0'0'0'0,"0"0"0"0,0 0 0 0,-4-22 4 15,4 18 1-15,-2 0-1 0,1 1 2 0,-1 2-3 16,2-1 0-16,0 0 1 0,0 1 0 0,0 1 72 0,0 0-1 16,0 0 0-16,0 6 1 0,2 7-58 0,2 3 0 15,3 3 0-15,4 36 0 0,-2 1 81 0,-4-7 0 16,-2-3-1-16,2-8 1 0,-3 3-82 16,1-2 0-16,0-1 0 0,3-4-1 0,1 0-16 0,-4 0 0 15,-1-6 0-15,1-3 0 0,2-4 0 0,-5-5 0 0,0-3 0 16,0-1 0-16,0-5 25 0,0-6 0 15,-4-1-1-15,3-1 2 0,-1-1-13 0,2 0-1 0,2 1 0 16</inkml:trace>
  <inkml:trace contextRef="#ctx0" brushRef="#br1" timeOffset="157881.41">23162 16795 1758 0,'0'0'0'0,"0"0"0"0,0 0 0 0,0 0 35 16,0 0 1-16,15-1-2 0,-9-2 2 15,3-1-21-15,3 3 0 0,-1-1-1 0,10-1 2 0,6-2 42 16,-5 1 2-16,2 0-1 0,0 4 1 0,-2-3-44 0,-1-1 2 15,-1 0 0-15,3 6 0 0,1-4 23 16,-4-2-1-16,1-1 1 0,-3 3-1 0,1-2-24 0,-2-3-1 16,-1 4 1-16,0 5 1 0,-1-2-13 0,-7-2 2 15,-2 0 0-15</inkml:trace>
  <inkml:trace contextRef="#ctx0" brushRef="#br1" timeOffset="158131.84">23256 17110 1847 0,'0'0'0'0,"0"0"0"15,0 0 0-15,27 10 38 0,-17-10 0 0,4 0 0 16,5 0 1-16,-1-3-24 0,-2-2 1 0,1-1-1 15,6-1 1-15,1-1 44 0,-4-1-1 0,-1-1 1 0,-1 3 0 16,1-3-43-16,-1 1 1 0,-1-1 0 0,-1 1 0 16,2-1 10-16,-2 1 0 0,-4-1 0 0,-1 1 1 15,2 2-15-15,-3 4-1 0,-4 0 1 0</inkml:trace>
  <inkml:trace contextRef="#ctx0" brushRef="#br1" timeOffset="158348.63">23287 17513 1871 0,'0'0'0'16,"0"0"0"-16,0 0 0 0,0 0 31 0,0 0-1 16,22 6 0-16,-8-6 2 0,2-2-19 0,0-1 2 15,0 0-2-15,11 3 2 0,0-3 35 0,-1-2 2 16,-2 0-2-16,1 4 2 0,1-1-35 0,-1 1 0 15,-3-3-1-15,2 3 2 0,-1-4 10 0,-4-3 1 0,0 0-1 16,2 2 0-16,-2-2-15 0,-8 0 1 0,2 3-1 16</inkml:trace>
  <inkml:trace contextRef="#ctx0" brushRef="#br1" timeOffset="158752.79">23836 17160 1808 0,'0'0'0'0,"0"0"0"0,0 0 0 0,-4 19 42 16,2-10 0-16,4 2-1 0,1 2 2 15,0-1-28-15,-1 1 1 0,-1 1 0 0,2 2 1 0,1 2 40 16,-3-1 0-16,2-1 0 0,2-5 1 15,2-2-42-15,-3-2 2 0,-1-1 0 0,2-1 0 0,2-2 25 16,-3 0 1-16,0-1-2 0,-1-2 2 0,2 0-28 16,1 0 1-16,-1 0-2 0,4-7 2 0,1-2-12 0,1-2-1 15,-3-2 1-15,2-6 0 0,1 2-1 16,0 3-1-16,-3-1 0 0,-2-1 2 0,1 5 3 16,-3 5 1-16,1 1 0 0,2-1 0 0,-1 3-4 0,-3 3 1 15,-1 1-1-15,1-1 2 0,2 2 4 0,-1 1 1 16,-2 0-1-16,1 5 0 0,5 6-4 0,-3 2 1 15,-2-1-2-15,4 2 2 0,-1 4 5 0,-3-4-1 16,0-4 0-16,4-2 2 0,-3-2-6 0,1-1-1 0,-2-2 1 16,2 1 0-16,2-2 11 0,-3-2 1 0,1-3 0 15,0 0 0-15,1 0-10 0,2 0 1 16,-1 0 0-16</inkml:trace>
  <inkml:trace contextRef="#ctx0" brushRef="#br1" timeOffset="159347.47">24294 17299 1834 0,'0'0'0'0,"0"0"0"16,0 0 0-16,-5-19 80 0,5 13 0 0,-2 2-1 0,2-2 1 16,-3 1-62-16,3 2 0 0,0 2 0 0,0-3 0 15,0 1 59-15,0 2 2 0,0 1-2 0,0-2 2 0,0-1-61 16,0 1 0-16,0 2 0 0,3-1 0 16,4-2 22-16,-1 1 0 0,-1 2 1 0,3-2-1 15,3-2-24-15,0-1 0 0,-1 3-1 0,-1-2 1 16,1-1-7-16,-2 2 0 0,-2 1 0 0,-1-4 0 15,0 1-3-15,0 2 0 0,-1 0 0 0,0 1 1 0,-3 0-1 16,1 1 2-16,-2-2-1 0,0 0 1 0,0-1-4 16,-2 3 2-16,1-1-2 0,-4-1 2 0,-3-2-2 0,-2 2 2 15,2 3-1-15,-4 5 0 0,-4 1-1 16,1 1-1-16,4-1 0 0,0 5 2 0,3 5-1 0,3-2 1 16,2 0-1-16,1 2 2 0,-1 5-3 0,3-4 1 15,0-3-1-15,-1 1 1 0,2 2 1 0,2-4-1 16,1-5 1-16,-3-2 1 0,2-3-3 0,1-1 0 15,-1-1 1-15,3 1 0 0,2 1 1 0,-1 0-1 16,-3-1 1-16,4-4 0 0,3 1-1 0,2 1-1 0,-2 1 0 16,7-1 2-16,4-1-1 0,-3 1 2 0,-4 1-2 15,2 1 2-15,-1-2-3 0,-3-2 1 0,-2 4-1 16,3 3 2-16,-2-2-2 0,-4-2 1 0,-1 4 1 16,-2 1-1-16,-2 1 0 0,1-4-1 0,-1 0 1 15,-2 7-1-15,1-1-1 0,0-1 1 0,-1-2 1 16,-1 5-1-16,-1 0-1 0,-3-1 1 0,1-4-1 15,2 1 1-15,1-3 0 0,-2-2-1 0,-1 0 0 16,1-1 0-16,2-1-1 0,0 0 2 0,-1 0-2 16,-1-8 1-16,0-8-2 0,2-3 0 0,-3-1 0 15,3-25 0-15,0 3 0 0,0 5 0 0,0 2 0 0,3 2 0 16,2 9-1-16,3 9 1 0,0 0-1 0,5 3 1 16,-5-1-1-16,0 2 1 0,1 3-1 0,3 2 1 0,-1 1-2 15,-3 2 1-15,-2 1 0 16,1 4 0-16,-4-1 0 0,0-1 0 0,2 0 0 0,4 4 0 0,-1-3-1 15,-1-1 1-15,-1 0 0 0,2 5 0 16,3 1 0-16,0-1 0 0,-3-3 0 0</inkml:trace>
  <inkml:trace contextRef="#ctx0" brushRef="#br1" timeOffset="159781.46">24906 17236 2009 0,'0'0'0'0,"0"0"0"0,0 0 0 0,0 0 59 15,0 0-1-15,0 0 0 0,0 0 2 0,0 0-43 0,0 0 1 16,0 0 0-16,0 0 0 0,-19 4 49 0,11 1 0 0,0 1 1 16,-8 13 0-16,-2 10-50 0,6 1 0 15,5-3 0-15,7 0 0 0,-1-3 13 0,-1-9 1 0,2 1-1 16,5-2 1-16,3-4-19 0,0-5 2 0,0-2-2 16,1-5 2-16,2-2-7 0,-1-1 0 0,0 0 0 15,6-6 1-15,1-5-3 0,-3 0 0 0,-1-3-1 16,-2 0 2-16,-1 3-4 0,-4 2 2 0,-3 2-1 15,1-6 1-15,-4 5-2 0,0 4 0 0,0-1 1 16,0-4-1-16,0 3-1 0,0 6 1 0,-4 4-1 16,4-2 1-16,4-1-2 0,-4 3 2 0,0-1-1 0,0 2 0 15,0 0-2-15,0 0 1 0,0 0-1 0,0 0 1 16,0 0-1-16,0 0 1 0,0 0-1 0,0 7 2 16,1 4-2-16,4 5 0 0,0-1 0 0,1 9 0 15,1 3 0-15,-3-3 0 0,4-2 0 0,0-1 0 0,2-4-2 16,-1 2 2-16,1 2-1 0,-2 1 1 15,1-5-1-15,1-3 1 0,-5 2-1 0,-2 5 1 0,0-7-1 16,0-6 0-16,-1 0 0 0,0 0 1 16,-2 0-1-16,0-2 1 0,0-3-1 0,-5 7 1 0,0 2-2 15,-3 1 1-15,-2-2 0 0,-9 7 1 0,-3-1-1 16,1-3 0-16,4-3 0 0,2 0 1 0,3-6-1 0,1-3 0 16,-2-2-1-16</inkml:trace>
  <inkml:trace contextRef="#ctx0" brushRef="#br1" timeOffset="160168.63">25217 17331 1985 0,'0'0'0'0,"0"0"0"16,0 0 0-16,0 0 59 0,0 0 2 0,0 0-2 15,11 19 2-15,-5-7-44 0,2 2 1 0,2 1 0 16,3 5 0-16,-2-1 32 0,-2-4 1 0,1-3-1 16,-1 2 0-16,1-4-33 0,-2-4 0 0,0-1 0 0,1 3 1 15,1-3 10-15,-4-4 0 0,1-1 0 16,4 0 0-16,0-1-14 0,-1-4-1 0,-1-1 1 0,4-5-1 16,1-2-5-16,-1 0 1 0,-3 2-1 15,1-5 1-15,0-1-4 0,-3 4 1 0,-2-1 0 0,-3 0-1 16,2 4-1-16,0 5 0 0,-3 4 0 0,-2 1 1 15,0 0-3-15,0 0 2 0,0 0-1 0,-2 11 0 16,0 5 0-16,-4 1-1 0,0 1 0 0,-2 18 1 0,-2-1 0 16,1-7-1-16,1 1 0 0,1-1 0 0,-1 1 1 15,-1 1-1-15,-2 3 0 0,1 4 0 0,2-3 0 16,-3 3 0-16,4 1 0 0,4 3 0 0,3-9-1 16,0-7 2-16,0-1-2 0,3-2 1 0,4-8-1 15,1-6 0-15,1-3 0 0</inkml:trace>
  <inkml:trace contextRef="#ctx0" brushRef="#br1" timeOffset="160649.54">26382 16681 1847 0,'0'0'0'0,"0"0"0"0,0 0 0 0,0 0 48 16,0 0 0-16,0 0 0 0,-21-3 1 0,15 10-33 0,-1-1 1 15,-1 3 0-15,-12 18 0 0,-3 5 46 16,1 1 1-16,-2 7-1 0,5 6 1 0,1 4-46 15,3 3 0-15,2 2-1 0,5 2 1 0,1-8 8 0,4-6 0 16,3 1 0-16,2 4 0 0,-1-1-14 16,3-4 0-16,4-3 1 0,3-4 0 0,2-8-6 0,-2-5 1 15,1-4 0-15,4 3-1 0,2-6-2 16,-1-7 1-16,-1-3-1 0,2 1 1 0,-1-6-3 0,-2-2 1 0,1-4-1 16</inkml:trace>
  <inkml:trace contextRef="#ctx0" brushRef="#br1" timeOffset="161067.79">26560 17286 1871 0,'0'0'0'0,"0"0"0"0,0 0 0 16,-4 16 52-16,2-6 0 0,-1 1-1 15,0 8 2-15,1 3-36 0,2 0 0 0,0 0-1 0,2-1 2 0,1-4 54 16,0-4 0-16,2-2 0 0,4 3 0 16,-2-4-54-16,-3-4 0 0,4-1 0 0,4-1-1 0,-4 1 16 15,-2-3 1-15,-1-4-1 0,4-1 1 16,4 0-21-16,-2 1 2 0,0-1 0 0,1-10-1 0,3-6-5 16,0-1 0-16,-2-1 0 0,-4 1 1 0,1-4-4 15,-1 3 1-15,-1 4-2 0,0-4 2 0,-1 4-1 0,-3 6-1 16,1 1 1-16,1 1-1 15,-2 3-1-15,-3 4 0 0,-1 2 1 0,3 2-1 0,1-2 0 0,-3 0-1 16,-1 1 0-16,0 4 1 0,0 1-2 0,0-1 1 16,0 0 0-16,2 20 0 0,1 7 1 0,-1-2 2 15,-2-6-1-15,1-2 0 0,2 0-1 0,1-5-1 16,-3 1 0-16,2 5 2 0,1-5-1 0,-1-7 2 16,2 0-2-16,1 3 2 0,0-4-3 0,-1-5 2 0,0-4-2 15,3-1 2-15,0 0 0 0,-3 0 2 0,-2-3-1 16,6-7 0-16,6-4-1 0,-3-2-1 0,0 1 1 15</inkml:trace>
  <inkml:trace contextRef="#ctx0" brushRef="#br1" timeOffset="161324.01">27160 16636 2023 0,'0'0'0'0,"0"0"0"0,-2 33 0 16,0 0 50-16,1 2 1 0,-1 4-1 0,1 1 2 16,1 1-35-16,1 3 0 0,-1 9-1 0,-1 4 2 0,-1-7 42 15,2-7-1-15,2-3 1 0,-1 1-1 16,4 0-42-16,1-5 1 0,-1-2 0 0,0-3 0 0,1-1 9 16,1-3 1-16,-2 0 0 0,1 0 0 0,0-5-16 0,-1-4 2 15,-2-2-1-15,2 1 1 0,1-4-6 16,1-5 1-16,-2 0-1 0,-4-1 0 0,2-5-2 0,-1-2 0 15,0 0-1-15</inkml:trace>
  <inkml:trace contextRef="#ctx0" brushRef="#br1" timeOffset="161831.31">27011 17104 1909 0,'0'0'0'0,"-6"-25"0"16,1 3 0-16,2-1 45 0,3 6 1 0,2 4 0 15,2 2 0-15,1 5-30 0,0 6 1 0,1 3 0 16,6 8 0-16,0 3 47 0,1 1 0 0,0 1-1 16,3 6 3-16,3-2-48 0,-3-1-1 0,-3 0 1 15,-2 2 0-15,0-2 18 0,0-5 0 0,2 0 0 16,1-1 0-16,0 1-21 0,-2-1 0 0,0-2 0 16,1-6 1-16,1 1-10 0,-1 0 2 0,-3-1-1 15,1-5 1-15,0 2-4 0,-3 1 2 0,0-1 0 0,0-6-1 16,-2 1 1-16,-2 2 0 0,-1 1 1 0,-2-2 0 15,3-1-3-15,-1 1 1 0,-2 2-1 0,-1 0 2 0,-1 0 0 16,1 0 0-16,0 0 0 0,0-1 1 16,-2-2-3-16,1 1 1 0,-1 2-1 0,-3 2 1 15,-3 2 0-15,-1 3 1 0,1-1 0 0,-2 10 0 16,-1 8-2-16,3 1 0 0,5 2 1 0,1-2-1 0,4-4-1 16,1-5 2-16,2-1-2 0,3 3 2 0,0-6-3 15,0-4 1-15,0-1 1 0,4-3-1 0,1-2-1 0,-2-4 2 16,2 1-2-16,6-1 1 15,-1-4 0-15,-4-2-1 0,2 0 0 0,2 0 0 0,-4-1-1 0,-1-1 2 16,1-1-1-16,-1-2 0 0,-5 2-1 16,-2 0 2-16,-1-1-2 0,-4-3 1 0,-1 4-1 0,-1 2 0 15,-2-1 0-15,-4-6 2 0,-2 5-2 16,-2 3 0-16,-1-1 0 0,1-5 1 0,-2 3-2 0,2 3 1 16,2-2 0-16,1-2 0 0,-2 2-1 0,-1 2 2 15,0-1-2-15,0-2 1 0,1-2-1 0,4 2 1 0,-1 0-1 16,4 1 1-16,3-1-1 0,0 2 1 0,2 2-1 15,4 4 1-15,2 2-1 0,0 1 0 0,0 1 0 16</inkml:trace>
  <inkml:trace contextRef="#ctx0" brushRef="#br1" timeOffset="162164.54">27942 16832 1821 0,'0'0'0'0,"0"0"0"0,-11-16 0 0,2 8 22 16,-1 2 2-16,0 1-1 0,-1-1 1 15,-2-1-13-15,1 4 2 0,-1 2-1 0,-3 1 0 0,-1 1 36 0,1 2 1 16,4 4-1-16,0 7 0 0,-3 5-31 15,1 5 0-15,1 6 0 0,5 5 0 0,0 1 24 0,0 2 2 16,2 3-2-16,1 2 2 0,2-5-27 16,1-8-1-16,2 2 1 0,4-1 1 0,-1 1-13 0,-2-4 2 15,3-1 0-15,2-3-1 0,-1 0-1 0,-1-2 0 16,1 0-1-16,3-1 2 0,-1-5 3 0,-4-2 0 16,0 0-1-16,5 2 2 0,0-3-3 0,-3-5 0 15,1-4-1-15</inkml:trace>
  <inkml:trace contextRef="#ctx0" brushRef="#br1" timeOffset="162414.04">27623 17210 2072 0,'0'0'0'0,"0"0"0"0,-4-17 0 15,2 14 64-15,4 3 1 0,1 1-1 16,2-1 1-16,-2-1-47 0,-2-1 0 0,1 2 0 0,3 3 0 15,4 0 58-15,1 1 2 0,-4-1-1 0,12 1 1 0,7 3-60 16,-1-4 0-16,-3-3 0 0,0-5 0 0,-2 2 19 16,-3 1 1-16,-2-2-1 0,4-4 1 0,-2 0-24 15,-2 2 2-15,2-2 0 0,1 0 0 0,1-2-9 16,-4 1 2-16,1-1 0 0,1 4 0 16,1-2-3-16,-1 2 0 0,-2-2-1 0</inkml:trace>
  <inkml:trace contextRef="#ctx0" brushRef="#br1" timeOffset="162731.96">28236 16757 1897 0,'0'0'0'16,"0"0"0"-16,0 0 0 0,-15-17 50 0,14 14 0 0,-3 0 1 15,-2-1-1-15,-4 0-33 0,2-1 0 0,0 2-1 16,-7 4 2-16,-1 1 51 0,1 1-1 0,1 3 1 16,0 10-1-16,2 3-50 0,3 2 0 0,-1 3 0 15,4 3 0-15,1 7 31 0,-1 8 1 0,-2 8-1 16,0 4 1-16,0-2-34 0,1-6 1 0,4 0 0 16,0-3 0-16,3-2-13 0,2-5 1 0,1-1-1 15,-2 0 2-15,4-6-3 0,2-6 1 0,-1 0-1 0,4 2 2 16,-1-6 4-16,-1-5 1 0,0 2 0 0,5 0 0 15,1-5-5-15,1-5 2 0,-1-1 0 0,2 0 0 16,-2-7 4-16,-3-3 1 0,2-1 1 0,1 0-1 16,-4-2-5-16,-5-2 1 0,0 2-1 0</inkml:trace>
  <inkml:trace contextRef="#ctx0" brushRef="#br1" timeOffset="162998.41">27891 17172 2173 0,'0'0'0'0,"0"0"0"0,0 0 0 0,19 8 70 0,-7-5-1 15,0 2 1-15,9 3-1 0,3 1-51 0,0-2 0 0,0-4 0 16,0-3 0-16,0 2 56 0,-1-1 0 15,5-1 1-15,5-3 0 0,-3 0-57 0,-3 1 0 0,0-1 0 16,1-2 0-16,-3 4 17 0,-3 2 1 0,-2 1 0 16,-3-7 0-16,-1 2-21 0,-2 3 0 0,-1 2 0 15</inkml:trace>
  <inkml:trace contextRef="#ctx0" brushRef="#br2" timeOffset="214482.31">20038 8347 627 0,'0'0'0'0,"0"0"0"0,0 0 0 0,0 0 56 15,0 0 1-15,-8-14 0 0,5 7 1 16,1 3-42-16,1 2 2 0,-1-1-1 0,1 1 1 0,1 1 73 16,-4-1 1-16,3 2 0 0,-1 0 0 0,1 0-75 15,-1-5 1-15,1 4-1 0,-3 1 1 0,1-2 61 16,0-1 1-16,0 2 0 0,-4-1 1 0,-1 0-64 0,0 2 1 15,0-4 0-15,-1 4 0 0,-1 0-17 0,2 0 2 16,2 0-1-16,3 0 0 0,1 0-1 0,1 0 0 16,-3 0 1-16,3 0 0 0,1 0 19 0,0 0 2 15,-2 0-1-15,2 0 0 0,0 0-10 0,0 0-1 16,0 0 0-16,0 0 1 0,0 0 24 0,0 0 0 0,0 0 0 16,0 0 0-16,0 0-21 0,0 0 0 15,0 0 0-15,2 1 1 0,4 2 7 0,1-3 2 0,-3 2 0 16,6 4-1-16,3 2-11 0,-1 0-1 0,-2 2 0 15,1 1 1-15,0 1 11 0,-3 1 1 0,0-2 0 16,3-5-1-16,-3 2-11 0,-1 3-1 0,-1-3 1 16,2 0-1-16,2 5 9 0,-1-2 2 0,1 0-1 15,3 3 1-15,1-1-12 0,-3-3 0 0,-3 5 0 0,0 6 2 16,-2-5 9-16,-1-4 0 0,2 1 1 16,0 6 0-16,1-8-11 0,-1-1 0 0,-2 1-1 0,1 8 2 15,0-5 8-15,1-1 0 0,-4-2 1 0,2 6-1 16,-1-4-10-16,1-5 0 0,0 1 1 0,0 6-1 15,1 2 6-15,-3-1 1 0,2-4-1 0,2 4 1 16,1 6-7-16,-2 2-1 0,-1 0 0 0,-1-3 0 0,1-1 2 16,0-1 2-16,1 2-2 0,4 1 1 15,0-2-5-15,-2-4 0 0,-1 0 0 0,5 5 1 0,-6-5 1 16,2-4 1-16,3-1-1 0,0 7 2 16,0-4-6-16,1 2 1 0,-4 3 0 0,4-7 1 0,-2 4 4 0,-2 2 2 15,1 1-2-15,3-5 1 0,-3 5-5 16,-1 2 0-16,3-1 0 0,2 4 1 0,0-2 2 0,-2-1 1 15,-2-2 1-15,-1 9-1 0,-3-7-5 16,0-4 1-16,1 2 0 0,4 2-1 0,-2-4 4 0,0-3-1 16,0 4 0-16,1 1 1 0,-1 0-4 0,0 0-1 15,2 1 1-15,-2-2 0 0,0 1 2 0,-2 1 1 16,1 1-1-16,1 1 1 0,1 0-4 0,-1-1 0 16,0-1 0-16,-3 4 1 0,1-3-1 0,-1-4 1 0,1-1 0 15,6 5 0-15,-8-9-3 0,1 1 1 0,3 3-1 16,2 0 2-16,2-4-2 0,0-2 2 0,-3 1-2 15,4 0 2-15,1 2-3 0,1 1 2 0,-3 0-2 16,3-1 2-16,-1-1-2 0,0 1 1 0,4 0 0 16,-1 1 0-16,-2 0-1 0,-4 0 0 0,-2 4 0 15,1-1 1-15,1-1-1 0,0 0 0 0,1 0 1 16,-3 4-1-16,1-4-1 0,-2-3 2 0,0 0-2 16,1 4 1-16,2-6 0 0,0 0-1 0,-3 3 0 15,-1 1 1-15,-1-1-1 0,1-1 0 0,1-1 0 0,3 1 0 16,0 3 1-16,-3 0-1 0,1-2 0 15,4 0 0-15,-2 2-1 0,-1 1 2 0,-1 2-1 0,4 0 0 0,0 0 0 16,-4 0 1-16,3 2-1 0,2-2 0 0,-1 0-1 16,-2-3 2-16,-2 0-1 0,4 4 0 0,2-4 0 15,-6-2 0-15,7 4 1 0,-5-1-1 16,0 0-1-16,1 2 1 0,-5-1 1 0,0-1-1 0,2 1-1 16,1 1 1-16,-2 1 0 0,2-1 1 0,-3-1-2 15,1 1 0-15,-4 3 0 0,2 2 1 0,2-4-1 16,0-4 2-16,-2 0-1 0,1 4 0 0,-1-4-1 0,-1-3 2 15,1 0-2-15,4 4 1 0,-1-3-1 0,-1-1 0 16,2 0 0-16,1-1 1 0,2 1 0 16,-2 0-1-16,-1-4 0 0,4 2 1 0,0 3-1 0,2 1 1 15,2-3 0-15,1-4 0 0,-2 3-1 0,-1 0 0 16,2-1 0-16,4 1 1 0,-1-3 0 0,-4 0-1 16,1 0 0-16,-1 1 1 0,-1 1-1 0,-1-1 0 15,-1 1 0-15,-1 1 1 0,-2-2-1 0,0-1 0 0,0 2 0 16,2 1 0-16,-2-2-1 0,-1-1 1 0,-1 3 0 15,3 0 0-15,-3-1 1 0,2-2-1 0,-3-3 0 16,2 6 0-16,1-2 0 0,0 2 0 0,-1-6 0 16,-6 0 0-16,1-2 1 0,2 0-1 0,1 2 0 15,1 3 1-15,1-3-1 0,-1-1 0 0,2 3 0 16,-1-1 0-16,1 0 2 0,2 1-1 0,-4-1 0 16,4 2 0-16,2 0 0 0,-3 0 0 0,1 0 0 0,0-2 0 15,0 2-1-15,-1 0 2 0,-2 0-1 16,1 0 0-16,-1-4-1 0,-1 3 0 0,-1-1 1 15,2-1 0-15,1 3-1 0,-2-2 1 0,1 0 0 0,3 1 1 16,-4 1-2-16,2-4 1 0,2 3-1 0,8-1 1 0,-2 2-1 16,0 0 2-16,-1-2-2 0,6 4 1 15,-8-6-1-15,3 3 0 0,3-1 0 0,-1 0 2 0,1 1-2 16,-4-1 0-16,1-1 0 16,-2 3 0-16,-2-5 0 0,-1 3 0 0,0 2 1 0,-1 0-1 0,1-2 0 15,-1 1 0-15,0-1 0 0,0 0 0 0,-1 1-1 16,1-2 1-16,0-1 0 0,0 4 1 0,3-3-2 0,-1 1 1 15,1-1 0-15,5 3 0 0,-2 0-1 16,-3-5 1-16,2 2-1 0,2 4 1 0,-2-4-1 0,-1 1 1 16,-1-2 0-16,0 2 1 0,-1 0-2 15,-3-1 1-15,1 3 0 0,0-5 0 0,1 2-1 0,-3-1 1 16,1 1 0-16,-1 0 0 0,0 1-1 0,0-3 1 0,0 2 0 16,0 0 1-16,2 0-1 0,-2-1 0 15,2 1 0-15,6 2 0 0,-3 0-1 0,2-2 1 0,-4 2 0 16,5-1 0-16,-1 0-1 0,-1 1 2 15,2-1-1-15,-4-1 0 0,4 3-1 0,-5-4 1 0,0-1 0 16,1 2 0-16,-1 2-1 0,-1-1 1 16,0 0 0-16,-1 1 1 0,1-1-2 0,-2 0 1 0,1 1 0 15,-1 0 0-15,0-2 0 0,-2 0 0 0,3 0 0 16,0 1 0-16,3-1-1 0,-3 0 2 0,0-1-1 16,7 3 0-16,0-3 0 0,0 1 0 0,0 0 0 15,3 1 0-15,2-3 0 0,-1 2 1 0,-3 0-1 16,1 0 0-16,-2-1 0 0,-1 3 0 0,-1-4 0 15,-1 2 1-15,-2-1 0 0,1 1-1 0,-1 0 0 0,-3 1 0 16,-1-4 0-16,-1 1 0 0,3 0 0 0,-1 2 1 16,2 0 0-16,-1-2-1 0,-1 0 0 0,5 3 0 0,0-1 0 15,0 0 0-15,0 1 0 0,3 0 2 16,0-1-2-16,2 0 0 0,-2 1 0 0,2 1 1 0,0-3-1 16,-4 3 2-16,2-4-2 0,-3 2 1 15,0-1-1-15,0 1 0 0,0-2 0 0,-1 0 2 0,-1 1-2 16,-1-1 1-16,-1 0 0 0,1 0 0 0,0-1 0 15,0 2-1-15,-2 0 0 0,5 0 1 0,0 1-1 0,-2 0 1 16,2 1 1-16,3-3-1 0,-1 2-1 0,-1 0 1 16,1 1-1-16,-1-3 2 0,2 2-2 0,-1 0 1 15,-1 0-1-15,2-2 1 0,-3 2-1 0,2-1 1 16,-4 1-1-16,-1-2 1 0,0 0-1 0,0 1 1 16,1-1-1-16,-5-2 2 0,3 1-2 0,0 1 0 15,-2 0 0-15,3-1 1 0,-1 1-1 0,0 0 1 16,-1 0-1-16,5 0 1 0,0 1-1 0,0 0 0 0,0 1 0 15,3 1 0-15,-2-2 1 0,1 0-1 0,-1 1 0 16,4-2 0-16,0 2 0 0,-2 0 0 0,-2 0 0 16,-1-2 0-16,-1 0-1 0,1 0 1 0,1 0 1 15,-6 0-1-15,2 1-1 0,0-1 1 0,0 1 0 16,-2 0 0-16,0-1-1 0,0 0 1 0,-1 0 0 16,1 0 0-16,1 2-1 0,0-3 2 0,-1 1-2 15,3 0 1-15,0 0-1 0,1 0 1 0,-1 0 0 0,5 1 0 16,-1-1-1-16,-1 2 1 0,1-4 0 15,1 4 0-15,0-2-1 0,-1 0 2 0,-1 0-1 0,-2 2 0 16,-1-5-1-16,0 2 1 0,-1 1 0 0,-3 0 0 16,1 0-1-16,-2 0 1 0,1 1 0 0,-1-1 1 15,3-3-2-15,-3 1 1 0,1 1-1 0,2 3 1 0,-2-4-1 16,1 1 1-16,2-2-1 0,-4 3 1 16,3-1-1-16,0-1 1 0,-2 1-1 0,4-1 1 0,1 1-1 15,-1-1 1-15,2 1-1 0,1 1 2 0,-1-1-2 16,0-1 1-16,0 1-1 0,0 1 1 0,2 0-1 0,-4-1 0 15,0-1 0-15,1 3 1 0,-1-3-1 16,-1 1 0-16,0-1 0 0,-4 1 1 0,2 0-1 16,0 1 0-16,1-3 0 0,-3 0 1 0,1 1-1 15,-1 1 0-15,-1-1 0 0,2 1 1 0,-1-2-1 0,1 0 1 16,0 0-1-16,2 2 1 0,1-1-1 0,0 1 2 16,0-2-2-16,1 1 1 0,0 1-1 0,1 0 1 15,-1-1-1-15,3 2 1 0,-1-1-1 0,0-1 1 16,0 1-1-16,0 1 1 0,-1-3-1 0,-1 2 1 15,-1-1-1-15,-2 1 1 0,0 0-1 0,0-1 2 16,0 1-2-16,-1-1 1 0,1 1-1 0,-1-1 0 0,-1-1 0 16,1 0 1-16,-1 0-1 0,1 0 0 0,-1 0 0 15,1 2 1-15,0-2-1 0,-1 0 0 0,1 0 0 16,1 2 1-16,0 1-1 0,0-3 0 0,0 0 0 16,2 0 1-16,0 1-1 0,0 1 0 0,-1 0 0 15,3-1 1-15,-1 1-1 0,0-1 0 0,1 1 0 16,-1-1 1-16,0 1-1 0,2 0 2 0,-5-1-2 15,2 1 1-15,0-1-1 0,0 1 1 0,-1 0-1 0,1-1 1 16,0 2-1-16,0 0 1 0,-1 1-1 0,0-3 1 16,0 2-1-16,-2 1 1 0,1-3-1 0,0 1 1 15,0 1-1-15,1-2 2 0,-1 3-1 16,0-1 0-16,0-2-1 0,0 3 1 0,0-1-1 0,4-2 1 0,-1 2 0 16,0 1 0-16,2 0 0 0,3-2 1 0,-1 1-2 15,-1 0 1-15,1-1 0 0,1-1 0 0,0 3-1 16,-1-1 1-16,-1-2 0 0,-1-1 0 0,0 2-1 15,-1 0 1-15,-1-1 1 0,-1-1-1 0,-1 2-1 16,1 1 1-16,0-3 0 0,-2 1 0 0,0 1-1 0,0 0 1 16,-1-1 0-16,1 1 0 0,0-1-1 0,0 1 1 15,1 0 1-15,2-1-1 0,2 1-1 0,0-1 1 16,0 2-1-16,4-3 1 0,0 0-1 0,-3 2 1 16,2 0 0-16,2-1 0 0,-2 2-1 0,-1-3 1 15,-1 0 1-15,-2 0-1 0,-1 0-1 0,-1 0 1 16,-1 0 0-16,1 0 0 0,0 0-1 0,0 2 1 0,-2 0-1 15,0-2 1-15,0 1-1 0,0 1 1 16,0-1-1-16,2 1 2 0,0-1-2 0,0 1 1 0,-1 0-1 16,8-1 1-16,-3 1-1 0,1 1 1 0,-1-3-1 15,5 3 1-15,-1 0-1 0,0 0 1 16,1 1-1-16,0-1 1 0,-1 0-1 0,-2 0 1 0,0 0-1 16,-1 0 2-16,-2-3-2 0,0 2 0 0,-2 1 0 15,-3 0 1-15,2-1-1 0,-2 1 0 0,0 0 0 16,2-1 1-16,0 1-1 0,0-3 0 0,1 0 0 15,5 2 1-15,0 1-1 0,0 0 1 0,1-1-1 16,13 2 1-16,-4-1-1 0,-2 1 1 0,1-1-1 0,-8-2 1 16,-1 3-1-16,-2-1 2 0,1 0-1 0,-5 0 0 15,1-1-1-15,-1-1 1 0,-1 1 0 0,0 1 0 16,-1 0 0-16,0-3 1 0,2 2 0 0,-2-1 0 16,3 1-1-16,-1 1 0 0,1-3 0 0,5 2 1 0,-1-1 0 15,-1 1-1-15,1-1 0 0,4 3 1 16,-3-3-1-16,1 1 0 0,0-1 0 0,28 2 1 0,-11 1-1 15,-9-3 1-15,-4 1-1 0,-9-1 1 0,-1-1-1 16,-1 0 1-16,0 0-1 0,-9 0 1 0,3 0-1 16,-1 0 0-16,0 0 0 0,2 0 2 0,2 0-2 15,0 0 0-15,-1 0 0 0,17 0 0 0,-4-3 0 0,-1 2 0 16,1-3 0-16,5 3 0 0,-5-2-1 16,-1 0 0-16,0-1 0 0,1 3 0 0,0-2 0 0,-2 1 0 15,-3-3 0-15,-1 4 0 0,-2-1 0 0,1 2 0 16,-1-3 0-16,-8 1 0 0,1 1 0 0,-1 1 0 15,1 0 0-15,1 0 0 0,-1-2 0 0,1 1 0 0,0-1 0 16,12-1 0-16,-1 1 0 0,-2-1 0 0,2-2 0 16,8 1 0-16,-3 0 0 0,-3 3 0 0,3-2 0 15,0 1 0-15,1 1 0 0,-2-1 0 0,-4 2 0 16,-5 0 0-16,2 0 0 0,-2 0 0 0,-1 0 0 16,-6 0 0-16,1 0 0 0,0 0 0 0,-1 0 0 15,1 0 0-15,0 0 0 0,0 2 0 0,0-1 0 16,2-1 0-16,-1 0 0 0,1 0 0 0,0 0 0 15,17 0 0-15,-3 0 0 0,-2 0 0 0,0 0 0 0,7-3 0 16,-7 3 0-16,-3 0 0 0,2 0 0 0,-11 0 0 16,1 0 0-16,0 0 0 0,2 0 0 0,12 0 0 15,-2 0 0-15,-4 0 0 0,-3 0 0 0,-5 0 0 16,2 0 0-16,-2 0 0 0,-2 2 0 0,-4-2 0 16,0 0 0-16,1 0 0 0,1 0 0 0,-1 0 0 15,2 0 0-15,0 0 0 0,0 0 0 0,0 0 0 0,0 0 0 16,0 0 0-16,0 0 0 0,3 0 0 15,2 0 0-15,-1 0 0 0,3 0 0 0,4 0 0 0,-2 0 0 16,1 0 0-16,1 0 0 0,0 0 0 0,-1 0 0 16,-1 0 0-16,-1 0 0 0,14-2 0 0,-4 2 0 0,-5 0 0 15,-5 0 0-15,-4 2 0 0,1-2 0 16,-2 0 0-16,0 0 0 0,-6 0 0 0,0 0 0 0,0 0 0 16,1 0 0-16,1 0 0 0,0 0 0 0,1 0 0 15,0 0 0-15,2 0 0 0,0 0 0 0,-1 0 0 16,1 0 0-16,4 0 0 0,0 0 0 0,1 0 0 15,-1 0 0-15,5 0 0 0,-3 0 0 0,0 0 0 0,3 0 0 16,-1 0 0-16,-1 0 0 0,-1 1 0 0,0 1 0 16,11 1 0-16,-4 0 0 0,-4 0 0 0,-3 0 0 15,-5 1 0-15,-2-3 0 0,1 1 0 0,-2-1 0 16,-3 1 0-16,-1-1 0 0,1 1 0 0,0 0 0 16,1-1 0-16,1 1 0 0,-1-1 0 0,0 1 0 15,-1 1 0-15,0-3 0 0,0 0 0 0,0 0 0 16,7 0 0-16,1 2 0 0,-2-1 0 0,0 1 0 15,5 1 0-15,0-3 0 0,0 2 0 0,-1-1 0 16,4 1 0-16,-2-2 0 0,1 0 0 0,-1 1 0 16,14 4 0-16,-6 0 0 0,-4-4 0 0,-4-1 0 15,-4 4 0-15,0-4 0 0,-2 1 0 0,-1-1 0 0,-6 0 0 16,1 0 0-16,0 0 0 0,0 0 0 0,1 0 0 16,0 0 0-16,1 0 0 0,-1 0 0 0,-3 0 0 15,2 0 0-15,0 0 0 0,0 0 0 0,9-1 0 16,-1 1 0-16,0-4 0 0,1 3 0 0,5-1 0 0,-1 1 0 15,-2-1 0-15,-1 2 0 0,1 0 0 0,2 0 0 16,-2-1 0-16,-2-1 0 0,4 2 0 0,-2-2 0 0,0 1 0 16,-2 1 0-16,-1 0 0 0,-2 0 0 15,0 0 0-15,0 0 0 0,10-2 0 0,-4 1 0 0,-2 1 0 16,-2 0 0-16,-5 0 0 0,-2 0 0 16,0 0 0-16,1-2 0 0,-4 2 0 0,0 0 0 0,0 0 0 15,2 0 0-15,6 0 0 0,0-3 0 0,0 1 0 16,1 1 0-16,7-1 0 0,-2 2 0 0,-1-3 0 15,0 1 0-15,2 1 0 0,-2-1 0 0,0 1 0 0,1-1 0 16,-1 0 0-16,2 1 0 0,-2-1 0 16,-2 1 0-16,-1-1 0 0,-1 1 0 0,0 1 0 0,-1-4 0 15,11 3 0-15,-4-1 0 0,-3 1 0 0,-2 1 0 16,-6 0 0-16,-1 0 0 0,0 0 0 0,1 0 0 16,-3 0 0-16,1 0 0 0,0 0 0 0,0 0 0 15,0 0 0-15,-1 0 0 0,1 0 0 0,0 0 0 16,-2 0 0-16,0 0 0 0,1 0 0 0,-1 0 0 15,5-2 0-15,0 0 0 0,0 1 0 0,0-1 0 16,1 1 0-16,1-1 0 0,-1 2 0 0,1 0 0 16,-1 0 0-16,1 0 0 0,-2 0 0 0,0 0 0 15,9-1 0-15,-2-1 0 0,-2 2 0 0,-2 0 0 0,-7 0 0 16,1 0 0-16,0 0 0 0,0 0 0 0,0 0 0 16,-1 0 0-16,1 0 0 0,0 2 0 0,0-1 0 15,0-1 0-15,-1 0 0 0,1 0 0 0,-2 2 0 0,2-1 0 16,-2-1 0-16,0 0 0 0,1 0 0 15,-1 0 0-15,0 0 0 0,0 0 0 0,0 0 0 0,1 0 0 16,-1 0 0-16,0 0 0 0,0 0 0 16,0 0 0-16,0 2 0 0,1-1 0 0,-1 1 0 0,0 0 0 0,0-2 0 15,0 0 0-15,-1 0 0 0,0 0 0 16,-1 0 0-16,1 0 0 0,1 0 0 0,0 0 0 0,0 0 0 16,1 0 0-16,-3 0 0 0,1 0 0 0,-1 0 0 15,1 0 0-15,1 0 0 0,0 0 0 0,0 0 0 16,1 0 0-16,-1 0 0 0,0 0 0 0,0 0 0 15,0 0 0-15,-1 0 0 0,0 0 0 0,-1 0 0 16,2 0 0-16,-1 0 0 0,0 0 0 0,-1 0 0 0,1 0 0 16,1 0 0-16,0 0 0 0,0 0 0 0,1 0 0 15,-1 0 0-15,0 0 0 0,0 0 0 0,0 0 0 16,0 0 0-16,1 0 0 0,-1 0 0 0,0 0 0 16,2 0 0-16,0 0 0 0,-1 0 0 0,1 0 0 15,3 0 0-15,-2-2 0 0,1 0 0 0,-1 2 0 16,2 0 0-16,0 0 0 0,-1 0 0 0,-1 0 0 15,-3 0 0-15,0 0 0 0,1 0 0 0,-1 0 0 16</inkml:trace>
  <inkml:trace contextRef="#ctx0" brushRef="#br2" timeOffset="-212781.75">19447 12980 1695 0,'0'0'0'0,"0"0"0"16,0 0 0-16,0 0 30 0,0 0 2 0,0 0-2 15,0 0 2-15,17-3-19 0,-10-2 2 0,-1 3-2 16</inkml:trace>
  <inkml:trace contextRef="#ctx0" brushRef="#br2" timeOffset="-212631.88">20038 12836 1494 0,'0'0'0'0,"0"0"0"0,40-11 0 0,-10 7 10 16,-7 0 0-16,-4 0 1 0</inkml:trace>
  <inkml:trace contextRef="#ctx0" brushRef="#br2" timeOffset="-212463.53">20829 13005 1557 0,'0'0'0'15,"19"0"0"-15,2 5 0 0,6-4 34 0,-2-2 1 16,-1-2-2-16,-5 1 2 0,0-1-20 0,-3 0-1 0,-1 1 1 16</inkml:trace>
  <inkml:trace contextRef="#ctx0" brushRef="#br2" timeOffset="-212295.22">21777 12999 1683 0,'0'0'0'0,"18"-5"0"15,2 3 0-15,-2 2 0 0,-2 0 0 0,0 0 0 16</inkml:trace>
  <inkml:trace contextRef="#ctx0" brushRef="#br2" timeOffset="-212164.83">22783 13043 1557 0,'0'0'0'0,"27"-5"0"0,3 1 0 0,4-3 5 15,-1 1-1-15,1-2 1 0</inkml:trace>
  <inkml:trace contextRef="#ctx0" brushRef="#br2" timeOffset="-211979.85">24058 12999 1608 0,'0'0'0'0,"33"-5"0"16,4 5 0-16,-2-3 18 0,-3-2 1 0,-3 0 0 15,-2 2 0-15,-3 2-9 0,-4-3 0 0,1 0 0 16</inkml:trace>
  <inkml:trace contextRef="#ctx0" brushRef="#br2" timeOffset="-211847.49">25151 12912 1407 0,'0'0'0'0,"21"1"0"0,1-2 0 15,5-1 21-15,1 2 0 0,2 2 1 0,2-9-1 0,-2 6-10 16,-1-1 0-16,4-1 1 0</inkml:trace>
  <inkml:trace contextRef="#ctx0" brushRef="#br2" timeOffset="-211689.06">26450 13037 1318 0,'0'0'0'15,"31"-2"0"-15,1-4 0 0,-1 3 16 0,0 3-1 0,1 0 1 16</inkml:trace>
  <inkml:trace contextRef="#ctx0" brushRef="#br2" timeOffset="-211511.7">27464 13133 992 0,'0'0'0'0,"21"0"0"15,0 3 0-15,-1-4 17 0,-1-2 1 0,-1 0 0 0,1 6 0 16,2-3-8-16,-1-5 1 0,1 2-1 0</inkml:trace>
  <inkml:trace contextRef="#ctx0" brushRef="#br2" timeOffset="-211381.92">28183 13152 1030 0,'0'0'0'0,"19"10"0"0,-1-5 0 0,2 1 12 0,-2 2 1 15,-5-3 1-15,-2-1-1 0,1 1-5 16,1 0 0-16,0 0 0 0,0-5 1 0,1 1 10 0,0 2 1 16,-2-3-1-16</inkml:trace>
  <inkml:trace contextRef="#ctx0" brushRef="#br2" timeOffset="-211230.77">28997 13222 1143 0,'0'0'0'0,"0"0"0"15,35-5 0-15,-9 2 6 0,-4 3 0 0,-3-2 0 16</inkml:trace>
  <inkml:trace contextRef="#ctx0" brushRef="#br2" timeOffset="-210848.18">30990 13209 967 0,'0'0'0'0,"0"0"0"16,30 2 0-16,-12-2 8 0,-4 3 0 0,2-1-1 16</inkml:trace>
  <inkml:trace contextRef="#ctx0" brushRef="#br2" timeOffset="-210629.3">31925 13165 1054 0,'0'0'0'0,"23"0"0"0,-6-3 0 0,2 4 7 16,-1 4 1-16,-4 0 0 0</inkml:trace>
  <inkml:trace contextRef="#ctx0" brushRef="#br2" timeOffset="-209978.43">29614 13197 1847 0,'0'0'0'0,"0"0"0"0,0 0 0 15,27-13 0-15,-14 10 0 0,0 0 0 0,6-4 0 16,0 3 0-16,-1 0 0 0,1 1 0 0</inkml:trace>
  <inkml:trace contextRef="#ctx0" brushRef="#br2" timeOffset="-209832.57">30448 13133 1143 0,'0'0'0'0,"0"0"0"0</inkml:trace>
  <inkml:trace contextRef="#ctx0" brushRef="#br2" timeOffset="-209648.79">31232 13290 815 0,'0'0'0'0,"0"0"0"15,32-16 0-15,-11 13 15 0,-1 1 1 0,1-1-2 16,9 0 2-16,1 2-7 0,-4-1 0 0,1 0 0 16</inkml:trace>
  <inkml:trace contextRef="#ctx0" brushRef="#br2" timeOffset="-204648.81">18787 12823 1155 0,'0'0'0'16,"0"0"0"-16,0 0 0 0,0 0 17 0,0 0 1 0,0 0 0 16,0 0 0-16,0 0-8 0,0 0 0 0,0 0 0 15,0 0 0-15,0 0 36 0,0 0 0 0,0 0 0 16,0 0 0-16,0 0-30 0,0 0 1 0,0 0 0 16,0 0 0-16,0 0 31 0,24-2 0 0,-10 2 0 15,12 0 2-15,2 0-33 0,-2 0 0 0,-2 0-1 16,1-4 1-16,-4 4-15 0,0 1 2 0,-5 2-2 15,1-3 1-15,-1 4 0 0,-3-1-1 0,0 0 0 16,4-2 0-16,-1 4 11 0,-3 2-1 0,0-1 0 16</inkml:trace>
  <inkml:trace contextRef="#ctx0" brushRef="#br2" timeOffset="-202365.34">17093 12025 1130 0,'0'0'0'0,"0"0"0"16,0 0 0-16,0 0 11 0,-16 13 0 16,11-4 0-16,-5 2 2 0,1 7-7 0,-1 4 2 0,1 5-1 15,-2 4 1-15,3-2 51 0,1-4 2 0,4 2-1 16,-5 2 1-16,3-4-44 0,2-1 1 0,6-4 0 15,0 1 0-15,4 3 51 0,1-2 1 0,1-2-1 16,1-1 1-16,1 2-52 0,0-5 0 0,0-2 0 16,4-4 0-16,2-1-17 0,2-6 0 0,-1 2 0 15,3-10 0-15,-1 2-1 0,-4-8 1 0,3-2 1 16</inkml:trace>
  <inkml:trace contextRef="#ctx0" brushRef="#br2" timeOffset="-201997.66">17360 12042 1381 0,'0'0'0'0,"0"0"0"0,-15 5 0 0,7 1 38 16,0 4 1-16,-2 1 0 0,-1 0 0 16,1 3-25-16,2 2 2 0,2 0 0 0,3 1 0 0,3 1 44 15,-5-1 2-15,2 1-2 0,-2-2 2 0,7-2-45 0,1-2 1 16,2 3 0-16,1 5 0 0,4-2 19 0,-2-2 1 15,1-2-1-15,1-3 1 0,-1-2-23 0,1-4 1 16,1 0-1-16,2-5 1 0,1 0-9 0,-3 0-1 16,2-5 1-16,-5 4 1 0,3-6-4 0,0-1 1 15,-3-1-1-15,2-2 2 0,-2-7 2 0,-4 2 1 16,0 2-1-16,-1 5 1 0,-3-4-4 0,0 5 1 16,-5-3 0-16,2 2 0 0,0 1 1 0,-2 0 1 15,0 0 0-15,-3-2 0 0,-5 2-4 0,4 2 2 0,1 0-1 16,2-1 1-16,-1 3 0 0,1-3-1 15,1 3 1-15,0-3-1 0,-3-1-1 0,0 2 0 0,5 1 0 16,1 0 0-16,2-2-1 0,-4 3 2 0,2 3-2 16,1-2 2-16,2-1-3 0,1 3 1 0,-2 1 1 15</inkml:trace>
  <inkml:trace contextRef="#ctx0" brushRef="#br2" timeOffset="-201565.44">17448 11916 1709 0,'0'0'0'0,"0"0"0"0,0 0 0 0,0 0 18 16,0 0 0-16,16 17-1 0,-11-9 3 0,-4 3-10 15,3 0 0-15,-3 2 0 0,6 3 1 0,2 4 17 16,-1 1 1-16,0-5 0 0,0 0 1 0,-2 1-17 16,1-4 1-16,1-1-1 0,-3-1 1 0,3-1-1 0,-5-4 0 15,2-1 1-15,1-3-1 0,0-2-5 0,-1 0 1 16,-5 0-1-16,3-2 1 0,2-3 1 0,0 2 0 16,-2-2 0-16,-1-4 0 0,1-5-3 0,2-2 0 15,-1 3 0-15,0-8-1 0,-3 1-1 0,-1 6 0 16,-1-1 1-16,-3 0 0 0,3 2-3 0,1 2 2 0,0 3-2 15,0 2 1-15,0 4 0 0,5 0-1 0,-4-1 1 16,-1 0-1-16,0 1-1 0,0 2 1 0,2 0 0 16,3 2 0-16,-1 0 9 0,-1-1 2 0,2-1-2 15,0 3 2-15,5 5-6 0,-1 0-1 0,1 5 1 16,-2 0 1-16,4 2 13 0,-2-2-1 0,-2-2 0 16,0-5 2-16,0-1-12 0,-5 2 0 0,2-4 0 0,0 1 1 15,-1-4 11-15,1 0 1 0,0 0-1 0</inkml:trace>
  <inkml:trace contextRef="#ctx0" brushRef="#br2" timeOffset="-201132.55">17684 11745 1771 0,'0'0'0'0,"0"0"0"0,0 0 0 0,0 0 55 0,0 0 0 0,0 0 0 16,0 0 2-16,0 0-41 0,-2 14 2 15,2-9-1-15,0 3 1 0,0 3 20 0,5 1 0 16,3 3 1-16,2 8-1 0,1-4-24 0,-2-4 2 0,-1-1 0 15,2 3-1-15,-2-6 6 0,0-1 0 0,3-2-1 16,-3 0 1-16,0-2-10 0,-2-3 0 0,1 0 0 16,-1 1 0-16,-1-4-3 0,1 0 1 0,-2 0 0 15,0 0 0-15,1 0-3 0,-2 0-1 0,-1 0 1 16,1 0 1-16,2 0-3 0,0 0 1 0,-2 0-1 16,-2-4 2-16,1-2-3 0,0 0 0 0,-1 1 1 0,1-11 0 15,-2-8-2-15,-2 4 2 0,1-1-1 16,-1 2 1-16,-1 3-2 0,0 2 0 0,-1-5 0 0,1 2 2 15,0-1 1-15,0 4 1 0,0 1 0 0,1 2 0 16,-1 3-2-16,3 4 0 0,0 2 1 0,-3-3-1 0,3 4 7 16,1-1 1-16,1 2-1 0</inkml:trace>
  <inkml:trace contextRef="#ctx0" brushRef="#br2" timeOffset="-200762.17">17871 11650 1646 0,'0'0'0'0,"0"0"0"0,-4-5 0 0,4-1 35 15,4 1 0-15,-4 2 0 0,0 0 1 0,0 1-21 0,0 0-1 16,0 2 1-16,0 0 1 0,0 0 30 16,0 0 0-16,0 0 0 0,0 0 0 0,3 0-31 0,0 0 2 15,-1 0 0-15,2 0 0 0,1 2 9 0,3 0 1 16,-3-1 0-16,6-1-1 0,7 0-13 0,-4 2 0 16,-1-2 0-16,-2-5 0 0,-3 0-6 0,-3 2 1 15,-1 2 0-15,3-7-1 0,-3-2-2 0,-2 7 1 0,0-2-1 16,-1-1 1-16,2-2-2 0,-3 2 1 0,-3 2-1 15,0 0 2-15,1 1-3 0,-2-2 1 0,-4 2-1 16,-3 1 1-16,-4 0-1 0,1 2 0 0,1 2 0 16,2 1 1-16,1 4-2 0,4 0 0 0,1 1 0 15,2 2 1-15,-3 1 2 0,2-3 2 0,4 1 0 16,0 2 0-16,0 2-3 0,0-2 1 0,0-1-1 16,2-2 0-16,3 1 7 0,1 2-1 0,-1-6 0 15,0 0 1-15,0-1-4 0,-1 3-1 0,3-2 1 16,2-2 1-16,-1-3 3 0,0 1 0 0,2-1 1 0,3-1-1 15,-1-4-4-15,-1 3 1 0,1-1-2 0,2-6 2 16,-1 1 8-16,-4 1 0 0,2 3-1 0,5-3 1 16,-3 3-7-16,-3 0 0 0,-4 1 0 0</inkml:trace>
  <inkml:trace contextRef="#ctx0" brushRef="#br2" timeOffset="-200065.52">18156 11715 1683 0,'0'0'0'0,"0"0"0"0,0 1 0 0,0 6 48 16,0-4 1-16,0 0 0 0,0 0 0 0,0 2-32 15,0 1 0-15,0-4 0 0,0-2-1 0,0 0 47 16,0 1 0-16,0 1 0 0,0-2 1 0,0-2-46 16,0-1 0-16,0 0 0 0,-2-10 0 0,-1-9 21 0,0-5 0 15,0 0 1-15,1 0 0 0,-1 1-24 0,1 5-1 16,-2-1 1-16,0 1 0 0,1 2-11 0,2 3 2 16,1 2 0-16,0 5 0 0,0 2-3 15,0-1 1-15,4 5-1 0,-4 2 2 0,2-1 2 0,-2 0-1 16,0 2 1-16,2 0 1 0,2 0-3 0,-4 0-1 15,0 0 1-15,2 0 0 0,3 0 0 0,1 0 2 16,-6 0-1-16,5-3 1 0,4-3-4 0,1 0 2 0,0 1 0 16,-1-6-1-16,2-3 0 0,2-1 0 0,-3 6 1 15,1-2-1-15,-5 3-1 0,2 0 0 0,3-2 0 16,-1-2 0-16,3 4 0 0,-2 0 0 0,-3 3-1 16,1-3 2-16,-2-1-3 0,-3 4 1 0,-4 3 1 15,2 1-1-15,-2 1-1 0,0 0 2 0,0 0-2 16,-2 0 1-16,2 1 0 0,-3 1-1 0,2 0 0 15,-3 4 0-15,-8 3-2 0,-1 2 2 0,5 1-2 16,-3 11 1-16,1-4-1 0,5-1 1 0,2-1-1 0,0 4 1 16,1-7-9-16,-2-3 0 0,2-1 0 0,2 1 2 15,3-3 0-15,0-2 0 0,-3-5 1 0,2 3 0 0,1-1-13 16,0-2 0-16,-3-1 0 0,2 4 0 16,1-3 8-16,0-1 0 0,-1-1 0 0,1 1 0 0,4 1-2 15,-1 1 1-15,-1-1-2 0,3-1 2 0,-4 0 3 16,1 0 0-16,-2 0 0 0,1 0 2 0,0 0-2 15,-4 0 0-15,2 0 0 0,1 0 1 0,0 0 2 16,-1 0-1-16,-2 0 1 0,3 0 0 0,-1 0 4 0,-1 0 1 16,-1 0-1-16,0 0 1 0,2 0-1 15,1 0 1-15,0 0-1 0,2 0 1 0,3 0 0 0,2 0 0 16,-6 0 0-16,4 3 1 0,4-3-1 0,-3 4 0 16,-1 0 0-16,-3 0 1 0,3 0 1 0,-3 1 0 15,3 0 1-15,-4 0 0 0,4 1-2 0,2-1 1 16,-4 3 0-16,2-1 1 0,3 3 0 0,-1 3 0 15,-5-4 1-15,0 1 0 0,-1 1-1 0,-1 0 0 0,-1 0-1 16,0-2 2-16,1-2-1 0,0-3 0 0,-3 3 1 16,-2 2 0-16,-1-1-2 0,0 0 2 0,1 0-2 15,-13 5 1-15,-6 3 1 0,0-2 0 0,-1-3 0 16,-2-2 0-16,2-2-2 0,1-4 2 0,3-2-1 16,2-2 0-16,4-7 1 0,0-2-1 0,3 4 1 15,4-7 0-15,2 2-2 0,3 3 2 0,2 4-2 16</inkml:trace>
  <inkml:trace contextRef="#ctx0" brushRef="#br2" timeOffset="-199681.91">18422 11417 1632 0,'0'0'0'0,"0"0"0"0,0 0 0 0,0 0 46 16,0 0 1-16,0 0-1 0,0 0 2 0,10-17-33 16,-10 13 2-16,0 4 0 0,0 0 0 0,3-1 47 0,2-2 0 15,-5 3 0-15,4-5 1 0,6 2-47 0,-1-5 0 16,1 2 0-16,3-9 0 0,0-4 19 0,-2 2 0 16,-2 1 0-16,-4-1 1 0,-2-1-24 15,-1 7 2-15,1-3 0 0,0 0 0 0,-1 3-10 0,-2 3 2 16,-3 1-1-16,1 1 1 0,2 3-4 0,0 1 2 15,-2 1-2-15,-4-3 2 0,1 4 1 0,-3 0 1 16,3 0-1-16,-10 8 1 0,-6 8-3 0,3 2 0 16,6-1 1-16,4 2 0 0,-2-5-2 0,7 2 2 0,0 3-2 15,1-1 2-15,0-1-3 0,1-3 2 0,2 0-2 16,6 2 1-16,-2-5 2 0,-1-3 0 0,1-6-1 16,2 3 1-16,2-2-3 0,-1-3 2 0,-3 0-1 15,6-2 1-15,2-3 1 0,1 2 2 0,-3-1 0 16,5-4 0-16,0-3-3 0,-3-2 0 0,-4 0 1 15</inkml:trace>
  <inkml:trace contextRef="#ctx0" brushRef="#br2" timeOffset="-199215.23">18613 11214 1934 0,'0'0'0'0,"0"0"0"0,0 0 0 0,-16 2 47 16,8 0 0-16,-1 1 1 0,2-2-1 15,4 1-32-15,2 3 2 0,-1-5 0 0,-1 1 0 0,1 2 50 16,1 1 2-16,1-1-1 0,0 0 1 0,0-2-51 16,0-1-1-16,0 0 1 0,0 5 0 0,0 0 22 0,3 0-1 15,0-2 0-15,3 0 1 0,-1-3-25 16,3 3 1-16,-5-1 0 0,4-2-1 0,-1 0-8 0,-1 0 0 16,0 0 0-16,-1-5 0 0,3-3-2 0,-1 0-1 15,-1 3 1-15,1-6 0 0,-2-4 2 0,-1 0 1 16,-2 1-1-16,4-7 1 0,-3 4-4 15,-1 1 2-15,1-1-2 0,-2 1 2 0,0 2 3 0,0-1 0 16,0 0 0-16,0 2 0 0,-3-3-4 0,1 3 2 0,-4 1-1 16,3-7 0-16,-1 1 3 0,-2-1 2 0,0-3-2 15,-2-6 1-15,0 4-5 0,0 7 2 0,-5-4 0 16,-1-8-1-16,2 7 0 0,3 8 1 0,-2-5-2 16,0 5 2-16,1 1-2 0,2 4-1 0,2 2 1 15,2 3-1-15,-2 2-1 0,1 2 2 0,4 0-1 16,1 2 1-16,0-1-3 0,0 1 2 0,0 1-1 15,0 3 0-15,0 1-3 0,0-1 0 0,3 2 0 16,6 14 0-16,4 11 0 0,0 2 0 0,0-2 0 0,-1-4 0 16,1-1-2-16,-2 1 0 0,2-4 0 0,-5 7 0 15,2-7 0-15,-1-7 1 0,1-1-1 0,1 4 1 16,2-7-9-16,-2-3-1 0,-2-3 1 0,6 4 0 0,-2-2 4 16,-4 1-1-16,-1-6 0 0</inkml:trace>
  <inkml:trace contextRef="#ctx0" brushRef="#br2" timeOffset="-198514.52">16933 13290 1758 0,'0'0'0'0,"0"0"0"0,0 0 0 16,0 0 35-16,0 0 1 0,0 0-2 0,13-16 2 0,-11 8-21 15,2 0 0-15,3 2-1 0,1-2 2 0,1-3 40 16,1 0 0-16,-2 1 0 0,3-4 0 0,-3 2-39 16,-2 2 1-16,1 2-1 0,1 0 1 0,-3 2 21 0,-4 1 2 15,2 0-1-15,2 1 0 0,0-1-24 16,-2 2 0-16,-3-4-1 0,0 4 1 0,0 0-11 0,0 1 0 15,0 1 1-15,-2-1-1 0,1 1-1 0,-1 1 0 16,2 0 0-16,-1 0 0 0,-3 0 4 0,-2 0 0 16,1 0 0-16,-4 0 1 0,-1 0-4 0,1 0 1 15,2 0 0-15,-1 1-1 0,4 1 3 0,0-1 1 0,1 3 0 16,2 0 0-16,-3 3-3 0,4-3-1 16,0 1 1-16,-1 3 1 0,1 3 2 0,1-3 0 0,3 0-1 15,0 8 3-15,1 4-6 0,-2-2 2 0,2-5-1 16,3-10 0-16,-3-2 2 0,0 1 0 0,-2 1 0 15,2-1 1-15,1-2-4 0,-1 0 1 0,0 1 0 16,2-4-1-16,3 0 3 0,3 1 0 0,-2 1 0 16</inkml:trace>
  <inkml:trace contextRef="#ctx0" brushRef="#br2" timeOffset="-198116.06">17163 12956 1934 0,'0'0'0'0,"0"0"0"0,0 0 0 0,0 0 54 15,0 0 1-15,0 0 0 0,5 25 0 16,-1-7-38-16,4-1 1 0,-3-1-1 0,3 3 1 0,-3-3 43 16,3-4 2-16,-3 1-1 0,1 6 1 0,0-5-46 0,2-4 0 15,4-1 1-15,-1 1 0 0,-3-2 6 16,-2-2 1-16,-1 0-2 0,3 1 2 0,-3-4-14 0,-2 0 1 15,-2-1 1-15,4-2-1 0,2 1-3 0,-6 1 0 16,2-2 0-16,0-3 0 0,2-2-3 16,-5 2 0-16,3-2 0 0,2-1 1 0,3-4-2 0,2-2 2 0,-7 0-1 15,2-11 0-15,0-4-1 0,-2 3-1 0,1 3 1 16,0 6-1-16,0 0 1 0,-4 4 0 0,2 2 0 16,1 1 1-16,-1 2-3 0,-1 6 1 0,1-4 0 15,1 8 0-15,-3-3 6 0,0 2 1 0,0-1-1 16,0 7 0-16,3 6-4 0,-1 0 1 0,-2 0 0 15,0 5 0-15,0-2 6 0,0-9 1 0,0 1-1 16,-2-4 0-16,2-3-5 0,2-1 0 0,1-2 0 16,2 0 1-16,-5 0 8 0,0 0 0 0,0 0 0 15,2-2 0-15,4-4-8 0,-1 0 2 0,-1 1-1 0</inkml:trace>
  <inkml:trace contextRef="#ctx0" brushRef="#br2" timeOffset="-197014.04">17469 12899 1796 0,'0'0'0'0,"0"0"0"0,0 0 0 0,0 0 65 16,0 0 0-16,-19-19 0 0,17 13 2 16,2 2-49-16,0 4 0 0,-3 0-1 0,3 0 1 0,0 0 43 15,0 0 1-15,0 0-1 0,0 0 1 0,0 0-45 16,0 0 1-16,0 0 0 0,0 0 0 0,0 0 18 0,0 0 1 16,3 0-1-16,4 0 1 0,7 0-23 15,-1 0 2-15,1-4-1 0,2-6 0 0,0 1-7 0,-7 1 0 16,3-2 0-16,-6-1 0 0,0 0-4 15,-4 5 2-15,1-2-1 0,0 0 1 0,-3-2 0 0,2 4 0 16,-2 1 1-16,0 1 0 0,-2 0-3 0,-1 3 1 16,0-1-1-16,-2 1 2 0,-1 1-2 0,-1 1 1 15,-1 1-1-15,-6 3 2 0,-2 3-3 0,3 1 1 0,4-1-1 16,1 0 2-16,1 0 0 0,6 0 2 0,-4 1-1 16,2 1 0-16,3-1-1 0,1 1-1 0,3-2 1 15,-1 7-1-15,2 4 5 0,-1-1 0 0,0-1 0 16,2 1 0-16,2-4-3 0,0-3 1 0,3-1-2 15,-3-6 2-15,0 1 4 0,-2-3 0 0,1-4 1 16,4-3-1-16,3 1-4 0,-4 0 0 0,-1 1 0 16,6-5 1-16,1 2 5 0,1-2 2 0,-2 5 0 15,-1-5-1-15,0 2-6 0,-3 2 1 0,-1-3 0 16,-2-1 0-16,0 0 3 0,-2 3 2 0,-3 2-2 0,1 0 2 16,-1-1-7-16,-2 3 1 0,3-1 0 0,-1 1 0 15,-2 1-1-15,1 0 1 0,-2 0-1 0,2 0 1 0,2 0-3 16,-4 0 0-16,0 0 1 0,0 1 0 0,0 1-2 15,0-2 1-15,0 0-1 0,0 0 2 16,0 0-3-16,0 0 0 0,0 0 1 0,0 1 0 0,2 1-3 16,1 0 1-16,0-1-1 0,-1-1 0 15,1 0-1-15,-3 0 1 0,2 0 0 0,-2-3 0 0,-2-5-6 16,2-1 0-16,-3-2-1 0,0-15 2 0,1-2-1 16,-1 1 2-16,-2 3-1 0,-1 2 0 0,3 1-16 0,-2 1 0 15,3-1 0-15,1 4-1 0,-3 6 10 16,3 0 0-16,2 4 0 0,3 6 1 0,-4 1-4 0,0 1 2 15,0-1 0-15,1 2-1 0,2 1 5 16,1 2 0-16,-4-5 1 0,3 3-1 0,6 2-1 0,-2-2 1 16,-1 2 0-16,2-1 0 0,2-1 3 0,-2-3-1 15,0-1 0-15,-4-2 1 0,4 0 3 0,2 1-1 16,-4-1 1-16,2 0 0 0,3-4 0 0,-1 3 0 0,-5 0 0 16,3-2 1-16,3-2 1 0,0 2 0 0,-1-1 0 15,1 0 1-15,0-5-1 0,-1 3 0 0,-6 3 0 16,1 1 1-16,-2 2 2 0,-1 1-1 0,-1 2 0 15,-2-3 0-15,-1 3-1 0,2 0 2 0,0 0-1 16,-5 3 0-16,-2 0 0 0,-3 2 2 0,0-3-2 16,-7 10 1-16,-4 3 0 0,2-1-1 0,5 0 0 15,4 2 0-15,2-7 1 0,5-1-1 0,1 2 0 16,-2 4 1-16,0-1 0 0,3-9-1 0,4 3 0 16,3 4 0-16,-1 0 0 0,0-2-1 0,-2-2 0 0,2-4 0 15,3 0-1-15,0 0 1 0,-3-1 0 0,3 1 0 16,3-1-1-16,0-1 1 0,-3 1-1 0,5-5 2 15,-1-2-2-15,0-1 1 0,-5 1-1 0,3-3 1 16,-2 2-1-16,-3 1 1 0,-2-2-1 0,0 0 1 0,-1-1-1 16,1 3 1-16,-3 2-1 0,0-2 1 0,-3 0 0 15,1 2 1-15,1 1-1 0,-1 1 0 16,-1-1-1-16,1 1 1 0,-1 1 0 0,0 0 0 0,1 0 0 16,-3 0 1-16,2 0 0 0,2 0 0 0,1 0-1 15,0 0 0-15,-2 0 0 0,0 1 1 0,2 1 1 16,0-1 0-16,0 1-1 0,0 6 2 0,7 3-2 0,-1 0 0 15,-1 0 0-15,5-1 1 0,1 2 0 0,0-1 0 16,-2-1 1-16,4-2-1 0,3 1-1 0,-3 1 2 16,0-2-2-16,3-2 1 0,1 2 1 0,-3 2-1 15,1-3 0-15,-1-2 1 0,-3 2-2 0,-3-1 1 16,0 0 0-16,2 1 0 0,-5 0 0 0,-1 1 1 0,-2 0-1 16,-4 5 1-16,1-2-2 0,1 3 0 0,-7 2 0 15,-2 8 2-15,-2 0-2 0,-4-5 1 0,-2 0 1 16,1 1-1-16,-5-7-1 0,4-5 0 0,1-3 1 15,11-2-1-15,-3-6 0 0,3 1 2 0,-3-1-2 16,0 0 1-16,3-1-1 0,-1 0 1 0,1-3-1 16</inkml:trace>
  <inkml:trace contextRef="#ctx0" brushRef="#br2" timeOffset="-196747.7">18092 12470 2186 0,'0'0'0'0,"0"0"0"0,0 0 0 0,0 0 52 16,5 20 1-16,-2-15 0 0,15 22 1 15,-1 2-38-15,1-7 1 0,-2-5 0 0,0-3 1 0,-7-9 40 16,-1-3 1-16,2-2-1 0,4 1 0 0,-1-2-41 0,-5-4 1 16,0-1 0-16,3-2 0 0,3-3 1 0,-1 1 0 15,-5 1 0-15</inkml:trace>
  <inkml:trace contextRef="#ctx0" brushRef="#br2" timeOffset="-196529.83">18288 12356 1985 0,'0'0'0'0,"0"0"0"16,2 22 0-16,1 7 43 0,2 2 1 0,-1 7 0 16,3 5 1-16,-2 0-29 0,1-1 0 0,2 3 0 0,0 1 1 15,-2 0 45-15,1-5 0 0,1-2 1 16,1 4 0-16,-1 0-46 0,-1-2 1 0,1-6 0 0,1 3 0 15,-1-5 16-15,-2-11-1 0,1-1 1 0,2-2 0 16,-1-6-20-16,-3-2 1 0,2-2-1 0</inkml:trace>
  <inkml:trace contextRef="#ctx0" brushRef="#br2" timeOffset="-188845.62">27813 12986 288 0,'0'0'0'0,"0"0"0"0</inkml:trace>
  <inkml:trace contextRef="#ctx0" brushRef="#br2" timeOffset="-186881.68">26112 12703 237 0,'0'0'0'0,"0"0"0"16,0 0 0-16,0 0 3 0,0 0 0 0,0 0-1 15,0 0 2-15,0 0-2 0,0 0 0 0,0 0 0 16,0 0 1-16,0 0 18 0,0 0 1 0,0 0 0 16,0 0 0-16,0 0-11 0,0 0 1 0,0 0-1 15,0 0 1-15,0 0 39 0,0 0 0 0,0 0 1 0,-6 15 0 16,1-2-36-16,-3 3 1 0,-1 3 0 0,1 16 1 16,-2 0-18-16,1-1 1 0,1-2-1 0,3 1 1 15,0-4-1-15,0-7 1 0,1-3-1 0,2 3 1 16,0-4 16-16,-1-6 1 0,0 1 0 0,5 0 0 15,-1-4-8-15,-1-4 0 0,0 1 0 0,3-3 1 0,-1 1 22 16,0-4 1-16,-1 0 0 0,4 0 0 16,0 0-19-16,-2 0 0 0,-1-2-1 0</inkml:trace>
  <inkml:trace contextRef="#ctx0" brushRef="#br2" timeOffset="-184764.86">27768 13043 979 0,'0'0'0'0,"0"0"0"0,0 0 0 0,0 0 24 0,0 0 0 16,0 0 1-16,0 0 0 0,0 0-13 0,0 0 0 16,0 0 1-16,0 0-1 0,0 0 29 0,0 0-1 15,0 0 0-15,0 0 1 0,0 0-26 0,0 0 1 16,0 0 0-16,0 0 0 0,0 0 14 0,0 0 0 16,-15 5 1-16,3 1-1 0,-4-1-17 0,2 1 1 15,3 1-1-15,3 0 2 0,3 0-10 0,2-4 2 0,0 0-1 16,1 2 0-16,1 1-1 0,-1-4-1 0,2-2 1 15,2 1-1-15,1 1 4 0,-2 0 0 0,-1-1 0 16,2 2 0-16,3 0-4 0,1-1 2 0,1-2 0 16,4 3-1-16,3 0 2 0,-1-1 1 0,-4 0-1 15,1 1 0-15,-1-3-2 0,-1-5 0 0,-1 2 0 16,-2 1 1-16,-1-1 1 0,0 0 2 0,-3 1-1 16,2-1 1-16,1-2-3 0,-3 2-1 0,1 0 1 15,-2 0 0-15,-2-2 3 0,1 0 1 0,1 4-1 0,-2-2 1 16,-1-1-5-16,0 1 2 0,-1 2 0 0,0-6 0 15,-4-1 2-15,-2 2 0 0,1 0 0 0,1-1 1 16,1 0-5-16,1 0 2 0,-1 2-1 0,1 1 0 0,3 1 12 16,1 1 0-16,-1 0 0 0,1 4 0 15,1 0-8-15,-1-2 0 0,2 0 0 0,0 3 1 0,-1 0 10 16,-1 2 0-16,1-4 1 0,-1 7-1 16,2 0-10-16,2 0 0 0,1-2 1 0,0-1-1 0,0 0 10 0,-1 0 0 15,-1-2 1-15,4-3-1 0,0 1-10 16,-2-1 0-16,0-1 1 0,2 1-1 0,1-3 8 15,-1 1 0-15,-2 0 0 0,-1-1 1 0,0-2-10 0,-1 1 2 16,1 2-2-16,-2-4 1 0,0-1 6 0,-2 1 0 16,-1 1 0-16,-2-3-1 0,-3-4-7 0,0 1 1 15,-1 4-1-15,-1-1 1 0,1 1 3 0,-1 2-1 16,2 2 1-16,2-1 0 0,-1 3-5 0,1-1 0 0,1 1 0 16,0-1-1-16,-1 2 4 0,1 0-1 0,4 0 0 15,1 2 1-15,0-1-4 0,0 1-1 0,0-1 1 16,0 3 1-16,0-1 0 0,0-2 0 0,0-1 0 15,1 4 1-15,4-3-4 0,1 1 1 0,-1-2-1 16,3-2 1-16,3 1 0 0,0-4-1 0,-3 3 1 16,5-6 1-16,0-3-4 0,-4 2 1 0,1-2 1 15,-2-2-1-15,-3 3 1 0,-2 4 0 0,-2 3 1 16,-1-5 0-16,0 3-3 0,0 2 2 0,0 2-2 16,-1-3 1-16,-2 1 1 0,0 2 1 0,1-1-1 15,-1 2 1-15,-4 0-3 0,1 0 2 0,1 0-2 16,-3 3 1-16,-3 2 0 0,0 0 0 0,0-1 1 0,3 3-1 15,1-1 0-15,4-1-1 0,0-2 0 0,0 3 1 16,1 2-1-16,2-1 0 0,0-4 1 0,0 0 0 16,0 2-1-16,0 1 0 0,0-4 0 0,3 6 1 0,4-1-1 15,1 0 0-15,0-6 1 0,1 3-1 0,2-3-1 16,-1 1 1-16,-2-4-1 0,3 1 1 0,0-4-1 16,-3 3 2-16,-3-1-1 0,6-2 1 0,0-1-2 15,-4 0 0-15,-2 4 0 0,-1 2 1 0,0-3-1 16,-3 1 1-16,-1 1-1 0,-1 1 2 0,-1 0-2 15,2 0 0-15,0 0 1 0,-5 3-1 0,-3 0 0 0,-1-1 1 16,1 1 0-16,-7 8 0 0,-2 2-1 0,-1-2 0 16,5-2 1-16,7-1-1 0,3-3 0 0,1-2 0 15,-1-1 1-15,3 1 0 0,2-2-1 0,-1-1 1 16,-1 0-1-16,0 3 0 0,0 1-1 0,0-4 1 16,0 0 1-16,5 3-1 0,3 2-1 0,2-2 1 0,-2-3-1 15,3 1 2-15,0 1-2 0,-3-2 0 0,-2 0 0 16,2 3 1-16,-1-3-1 0,-4-2 0 0,0 1 1 15,-1 1 0-15,-1 0-1 0,1 0 0 0,-1 0 0 16,-1 0 0-16,0 0 0 0,0 0 1 0,0 0-1 16</inkml:trace>
  <inkml:trace contextRef="#ctx0" brushRef="#br2" timeOffset="-183997.67">27818 13075 1494 0,'0'0'0'15,"0"0"0"-15,0 0 0 0,0 0 51 0,0 0-1 16,0 0 1-16,0 0 0 0,0 0-34 0,0 0 0 16,16-8 0-16,-15 8 1 0,1 0 41 0,0 0 1 15,-1 0-1-15,1-2 1 0,-1-1-43 0,1 0 1 0,0 0-1 16,-1-2 1-16,1-1-7 0,-1 1 0 15,-1 0-1-15,0-3 1 0,-1 0-4 0,-1 4 0 0,1-1-1 16,-3 0 2-16,1-3-5 0,0 5 2 0,0 1-1 16,-2 1 1-16,-1 2-2 0,-1 1 1 0,1 1-1 15,-4 0 0-15,-1 2-1 0,0-2 0 0,1-1 0 16,3 3 0-16,0 2-1 0,2 0 2 0,1-2-2 16,-3 1 1-16,4 2-3 0,1-2 1 0,-1-1 0 15,2 1 0-15,-1 1-1 0,2-3 1 0,2-1 0 0,1 1 0 16,0 0-6-16,-1 1 2 0,-1-2-2 15,6-1 2-15,4-1-1 0,0 4 2 0,-2-5-1 16,3 0 1-16,0-3-3 0,0-2 2 0,-3 1-2 0,2-1 2 16,0 2-1-16,-3-5 2 0,0 0 0 0,0 0-1 0,-1 0 0 15,-4 2-1-15,-2-1 1 0,1 1 0 0,0 0 1 16,-2 1 0-16,-4 0-1 0,0-1 2 0,-3-2 1 16,1 3 1-16,0-1-1 0,-7 3 1 0,-3-1-1 15,0 3 1-15,2-1-1 0,1 5 1 0,0-1 0 16,0 1 0-16,2 0 0 0,2 4 0 0,4 1 0 15,0-2 0-15,0-1 0 0,4-2 0 0,1-2 2 16,0 3 0-16,0-1 0 0,0 2 2 0,0-2-3 0,1-2 1 16,2 1 0-16,4-1 0 0,-1 1 7 0,-1 0 0 15,0-1 0-15,4-1 2 0,4-1-6 0,-2-3 2 16,0 1-2-16,2-1 2 0,0-4 7 0,-4 1 0 16,-1 1 0-16,0 0 0 0,-3-1-6 0,-2 4 1 15,-1-3-1-15,0 1 1 0,-2 0 10 0,-2 2 1 0,2 2-1 16,-2-4 2-16,-1-2-11 0,0 3 1 15,0 1-1-15,-2-2 1 0,-1 0 7 0,-1 0 1 0,1 4 0 16,-2-4 0-16,0-1-9 0,0 2 1 0,2 0-1 16,4-1 1-16,-1 0 3 0,-2 2 1 0,-1 1 0 15</inkml:trace>
  <inkml:trace contextRef="#ctx0" brushRef="#br2" timeOffset="-179712.5">26138 12744 87 0,'0'0'0'0,"0"0"0"16</inkml:trace>
  <inkml:trace contextRef="#ctx0" brushRef="#br2" timeOffset="-179444.35">26112 12756 389 0,'0'0'0'0,"0"0"0"0,0 0 0 15,0 0 2-15,0 0 2 0,0 0-1 0,0 0 0 16,0 0-1-16,0 0 1 0,0 0-1 0,0 0 1 0,0 0 10 16,0 0-1-16,0 0 0 0,0 0 1 15,0 0-7-15,0 0 2 0,0 0 0 0,0 0 0 0,0 0 4 16,0 0 2-16,0 0-2 0,0 0 2 0,0 0-7 15,0 0 1-15,0 0 0 0,0 0 1 0,0 0-4 16,0 0-1-16,0 0 1 0,0 0-1 0,0 0 0 16,0 0-1-16,0 0 0 0,0 0 1 0,0 0 0 0,0 0 2 15,0 0-2-15,0 0 2 0,0 0-3 0,0 0 2 16,0 0-2-16,0 0 2 0,0 0-2 0,0 0 0 16,0 0 1-16,12-15-1 0,-12 13-1 0,0 2 0 15,0 0 1-15,0 0 0 0,0 0-1 0,0 0 1 0,0 0-1 16</inkml:trace>
  <inkml:trace contextRef="#ctx0" brushRef="#br2" timeOffset="-178166.1">26151 12737 614 0,'0'0'0'0,"0"0"0"0,0 0 0 0,0 0 2 16,0 0-1-16,1 0 0 0,2 0 1 0,1 0-1 15,-3 0 0-15,1-1 0 0,-2-2 1 0,0 0-1 16,0 1 1-16,0 0-1 0,0 1 1 0,0-1-1 0,-2 2 1 16,1-3-1-16,-1 1 1 0,0 1-1 0,2-1 0 15,0 2 0-15,-1 0 0 0,-1 0 1 0,1 0-1 16,-1 0 0-16,1 0 0 0,-3 0 0 0,3 0 0 16,1 0 0-16,-2 0 0 0,-1 2-1 0,-2-1 1 15,2 1 1-15,0 1-1 0,0-1-1 0,-1-2 1 0,1 0 0 16,0 3 0-16,0-1-1 0,0-2 1 0,1 0-1 15,2 1 1-15,0 1-1 0,-2-1 1 0,1-1-1 16,1 0 2-16,0 0-2 0,0 0 1 0,0 0-1 16,0 0 1-16,0 0 0 0,0 0 1 0,0 0-1 15,0 0 2-15,0 0-2 0,0 0 0 0,0 0 0 16,0 0 1-16,0 0 5 0,0 0 1 0,0 0 0 16,0-1-1-16,0-2-2 0,0-1 1 0,0 3-1 15,0-1 1-15,-2 2 7 0,1-3 1 0,-1 1-1 16,2 1 1-16,0-1-6 0,0 2 1 0,0-3-2 15,0 2 2-15,0-1 10 0,0 0 0 0,0 1 1 0,0-1 0 16,0 1-10-16,0-1 1 0,0 0-1 0,2 1 1 16,1-1 13-16,0 1 1 0,-1 1-2 0,-1-3 2 15,1 1-14-15,-2 0 1 0,0 2 1 0,0 0-1 0,0 0 11 16,0 0-1-16,0 0 1 0,0 0-1 16,0 0-11-16,0 0 2 0,0 0-2 0,0 0 1 0,0 0 6 15,0 0 0-15,0 0 0 0,0 0 1 0,-2 0-9 16,1 0 0-16,-1 0 0 0,-1 4 0 0,-2-1 15 15,-1 1 0-15,-1 1-1 0,3 2 1 0,-1-1-12 16,0 0-1-16,2-3 0 0,4 2 1 0,1-2 8 0,-2-3 1 16,0 0 1-16,0 3-1 0,2-1-11 15,1-2 1-15,0-2-1 0,2-1 1 0,4-1 11 0,1-1 0 16,-4 3 0-16,4-4 0 0,1-2-12 0,-1 0 2 16,-4 2-2-16,-1 3 1 0,-1-2 12 0,0 0-1 15,-3 2 1-15,1 1 0 0,-1 1-13 0,1-1 1 0,-2 2 1 16,0 0-1-16,0 0 5 0,0 0 0 0,0 0-1 15,-2 0 2-15,1 0-9 0,1 0 1 0,0 0 1 16,-5 2-1-16,-1 1 3 0,-2 0 2 0,0 0-2 16,-2 7 2-16,1-2-7 0,1-2 1 0,3-3 0 15,5 0 0-15,0 0 3 0,0-1 0 0,0-2 1 16,0 3-1-16,0-3-4 0,0 0 0 0,0 0-1 16,1 0 1-16,4 0 2 0,2 0 1 0,-3 0-1 15,6-5 1-15,1-2-4 0,0-3-1 0,-1 1 1 16,-1 2 0-16,-1 2-2 0,-1 1 2 0,-2 2-1 15,-1-4 0-15,1-1-1 0,-2 3-1 0,-1 1 1 0,1 1-1 16,0 0 2-16,-1 1 1 0,-1 1-1 0,1 0 1 16,-2 0-2-16,0 0-1 0,0 0 1 0,-2 0 0 15,1 0 1-15,-1 0 0 0,1 0-1 0,-2 0 2 16,-2 0-4-16,0 0 2 0,0 0-1 0,-1 1 1 0,-2 3-1 16,0-3 1-16,1 1-1 0,3 2 1 15,-3 1-2-15,1-2 0 0,3-3 1 0,3 0 0 0,0 2 1 16,-2-2-1-16,2 0 1 0,0 3 0 0,0-3-1 15,-1 2-1-15,-1-1 0 0,0-1 2 0,1 0-2 16,1 0 2-16,0 0-2 0,0 0 2 0,0 0-3 16,0 0 1-16,0 0 1 0,0-1-1 0,1-1 0 0,3-3 1 15,-1 4-1-15,-2-1 2 0,1-4-3 0,0 1 1 16,-2 2-1-16,0 0 2 0,0 1 0 0,0 1 1 16,0-3-1-16,-2 1 1 0,0 2-2 0,1 1 0 15,-1 0 1-15,-3 0 0 0,-1 1 0 0,0 1 0 0,1-2 0 16,-2 1 0-16,-1 3-2 0,1-4 2 15,0 1-1-15,4 2 0 0,1 2 1 0,1-2-1 0,-2-3 0 16,1 2 2-16,4-1-3 0,-1 1 2 0,-1 1-2 16,2-3 1-16,3 2-1 0,-1-1 2 0,-2 1-2 15,3-2 1-15,3-2 0 0,0-1-1 0,-2 0 0 16,4 0 0-16,1-2 1 0,-2 0-1 0,-1 4 0 16,0-6 1-16,-3 0-1 0,-2 0 0 0,0 2 0 15,-3 5 0-15,0 0-1 0,0 0 2 0,0-1-1 16,0 1 0-16,0 0-1 0,0 0 0 0,0 0 1 15,0 0 0-15,0 0-1 0,0 0 0 0,0 0 0 0</inkml:trace>
  <inkml:trace contextRef="#ctx0" brushRef="#br2" timeOffset="-177530.56">26093 12699 1080 0,'0'0'0'0,"0"0"0"0,0 0 0 16,0 0 53-16,0 0 0 0,0 0-1 0,0 0 2 15,0 0-37-15,-19-4 1 0,14 1-1 0,-1 3 1 0,0 3 26 16,1-3-1-16,0 3 1 0,0 0 1 0,1 0-29 15,-1 0 1-15,2 1-2 0,1 0 2 0,2-1-5 16,0 2 1-16,-2-2-1 0,2-1 2 0,0 0-7 16,0-1 1-16,0 1 0 0,0-1 0 0,2-1-2 0,1 0-1 15,0 0 1-15,2 0-1 0,3-1-1 0,0-4 0 16,-2 0 1-16,2 0-1 0,0 2-1 0,-1-3 0 16,-2 1-1-16,-1 0 2 0,0 2-2 0,-3 2 0 15,1-2 0-15,-1-1 1 0,-1 3-3 0,0-1 1 16,0 2-1-16,0 0 1 0,0 0-1 0,0 0 1 15,0 0-1-15,0 0 1 0,0 0-1 0,0 0 0 16,0 0 0-16</inkml:trace>
  <inkml:trace contextRef="#ctx0" brushRef="#br2" timeOffset="-176344.59">24324 12479 653 0,'0'0'0'0,"0"0"0"0,0 0 0 0,0 0 69 0,0 0 1 16,0 0-1-16,0 0 1 0,-9-15-52 0,9 13 0 0,0 2 0 16,0-5 0-16,0 2 36 0,0 1 1 15,0 1 0-15,0-4 0 0,1 0-39 0,4-1 2 0,-3 4-1 16,1-2 1-16,-2 1 0 0,1 1 1 0,1 0-1 16,0-1 1-16,0 0-9 0,1 1 0 0,-4 2 1 15,1-1 0-15,2-2-6 0,1 1 1 0,-3 2 0 16,2-1-1-16,-3-3-1 0,2 3 0 0,1 1 1 15,0-2-1-15,1-3-2 0,-3 2 2 0,1-1-2 16,-1 0 1-16,-1-4-1 0,0 4 1 0,0 1-1 16,-1-2 0-16,-1-2-1 0,1 3 0 0,1 2 1 15,-2 1 0-15,0-1-1 0,1 0 0 0,-2 2 0 0,-1 0 0 16,-4 0 0-16,4 0 1 0,-4 0-1 0,-2 2 0 16,-1 1-1-16,0 3 1 0,0 1 0 0,1 1 0 15,2 4-1-15,2-2 1 0,3-2 0 0,1-5 1 16,0 0-2-16,1 2 1 0,-1-4-1 0,2 1 1 15,2 0-1-15,1-1 1 0,-1-1 0 0,-1-3 0 16,2 0-1-16,2 3 1 0,2-5 0 0,2-6 1 0,5-2 1 16,1 1 0-16,-2-1 1 0,-2 4-1 0,-2-3-1 15,-1 3 2-15,0 1-2 0,0 2 1 0,-6-1 5 16,1 6 0-16,0-4 0 0,-1 0 0 0,1 1-3 0,-3 0 1 16,1 4-1-16,-2 0 1 0,1 0 9 0,-3 0 0 15,3 0 0-15,-2 2 1 0,-3 0-7 0,2-1 0 16,-3 1 0-16,-2 2 0 0,-3 3 9 0,-1 1 1 15,5-5-1-15,0 2 1 0,4-1-9 0,3 0 0 16,-3-4 0-16,1 4 1 0,1-4 14 0,1 2 0 16,0-1-1-16,0-1 2 0,0 0-14 0,0 0 1 0,0 0-1 15,0 0 2-15,0 0 10 0,0 0 1 0,0 0 0 16,1 0-1-16,4 0-11 0,-3 0-1 0,-1 0 0 16</inkml:trace>
  <inkml:trace contextRef="#ctx0" brushRef="#br2" timeOffset="-175081.79">22929 11860 677 0,'0'0'0'0,"0"0"0"15,0 0 0-15,0 0 36 0,0 0 1 0,0 0-1 16,0 0 1-16,0 0-22 0,0 0 0 0,0 0 0 16,0 0 1-16,0 0 1 0,0 0-1 0,-15-3 1 0,15 3 1 15,0 0-9-15,0 0 1 0,0 0 0 0,-2 0 1 16,0 0 20-16,1 0 0 0,1 0 1 0,0 2 0 15,-2-1-18-15,2 1 0 0,-3 0 0 0,1-1 0 0,1 1-8 16,1 1 1-16,0-3 0 0,0 1-1 0,1 1-1 16,4 0-1-16,-3-2 1 0,1-2 0 0,2-1 3 15,1 0 0-15,-1 0 0 0,0-1 1 0,-1 0-4 16,0-3 1-16,-3 1 0 0,1 1-1 0,-2-1 8 16,-2 0-1-16,1 1 0 0,-3-3 2 0,1 2-6 15,0 1 0-15,0 0-1 0,-3 2 1 0,-2 1 0 0,1 2 0 16,-2-3 0-16,-1 8 1 0,-1 1-4 15,-2 1 1-15,0 0 0 0,-3 9-1 0,1-1 2 0,2-3 1 16,-3 1-1-16,5 6 0 0,4-5-2 0,4-4 0 16,0-1 1-16,0 1 0 0,0-3 2 0,3 1 1 15,1-4-2-15,1 0 2 0,-1-4-3 0,1 2 0 0,0-1-1 16,2-1 2-16,-1-1 10 0,2-1 0 0,-2-2-1 16,7 0 2-16,4-4-9 0,1-4 1 0,-4-1 1 15,-2 2-1-15,-1-2 13 0,-3 1 2 0,0 1 0 16,-3 1-1-16,-1 2-12 0,1 2 0 0,-1 4 0 15,-1-4 1-15,-1 0 15 0,-1 1 1 0,1 2-1 16,1 3 1-16,0 0-16 0,0-5 1 0,0 3-1 16,-2 2 1-16,2 0 11 0,-3 0-1 0,1 0 1 15,1 2 0-15,-1 0-13 0,0 1 0 0,1-3 1 16,-1 5-1-16,1 1 8 0,-1 0 2 0,0 1-2 0,2 4 1 16,2 3-10-16,1-6 1 0,-1-3-1 0</inkml:trace>
  <inkml:trace contextRef="#ctx0" brushRef="#br2" timeOffset="-174199.2">21650 11192 665 0,'0'0'0'16,"0"0"0"-16,0 0 0 0,0 0 146 0,11-20 1 16,-8 13-1-16,-3 3 1 0,0-1-136 0,0 0 1 15,0-1 1-15,0 1-1 0,0 2 54 0,-2 1 0 16,1 2 1-16,-1 0 0 0,2 0-49 0,0 0 0 16,-1 0 0-16,-4 0 0 0,-3-1 6 0,-2-3 1 0,1 4 0 15,-7 0 0-15,-2 5-13 0,4 3 0 0,4 0 1 16,-1 0-1-16,5-5-6 0,3 3 0 0,-2-1 0 15,3 2 1-15,2-4-3 0,0 1 1 0,-1 1-1 16,1 0 1-16,1 0-3 0,2 1 1 0,1-6-1 16,-1 3 2-16,2 0-2 0,-1 1 0 0,0-1 1 15,4 0-1-15,1 2-2 0,-1-5 0 0,-2 0 0 16,2 0 1-16,0-5-1 0,0 2 0 0,0 1 0 16,2-4 1-16,1 1-1 0,-6-1 0 0,0-1 0 0,-2-1 0 15,0 1 0-15,-1 3 0 0,1 1 0 0,-3-3 0 16,1 0 0-16,-1 4 0 0,-1 2 0 0,1-5 0 15,-3 2 0-15,1 3 0 0,0-3 0 0,-1 3 0 16,2 0 0-16,-1 3 0 0,-1-3 0 0,-2 3 1 16,-3 2-1-16,0-3 0 0,0-2 0 0,2 1 1 15,3 4 0-15,-4 0 2 0,4-2-1 0,1-3 0 16,2 0-1-16,0 1 1 0,-1-1 0 0,1 0 0 0,0 0 1 16,0 0 2-16,0 0-2 0,0 0 2 0,0 0-3 15,0 0 1-15,0 0 1 0</inkml:trace>
  <inkml:trace contextRef="#ctx0" brushRef="#br2" timeOffset="-173237.66">21517 11395 363 0,'0'0'0'0,"0"0"0"0,0 0 0 16,0 0 194-16,0 0 0 0,0 0 1 0,0 0-1 16,0 0-189-16,0 0 2 0,0 0-1 0,0 0 0 0,0 0 67 15,8-16 1-15,-6 13 0 0,-1-2 0 16,1 0-56-16,0 2 0 0,-2 0 0 0,0 0 0 16,0 1-15-16,0-1-1 0,0 2 0 0,3-3 1 15,-2 1-1-15,1 2 0 0,-2 1 0 0,0 0 0 0,0-5 0 16,0 3 2-16,0 2-2 0,0 0 1 0,0 0 0 15,0 0-1-15,0 0 0 0,0 3 0 0,0 1 0 0,0 0-1 16,0 4 0-16,3 22 0 0,0 15-1 16,1-1 1-16,-4 2 0 0,0 1 0 0,0 4-7 0,0 5 0 15,0 2 0-15,0 4 1 0,-5-10 0 0,3-4 1 16,2 5-1-16,-1 6 2 0,-1 1-17 0,0-3 0 16,1-6-1-16,-4-1 1 0,0-7 9 0,1-8 0 0,-3 0-1 15,2-7 2-15,4 2-2 0,-1-4 0 16,-3-6-1-16,7-2 1 0,-2-1 4 0,-2-1 0 15,4-3 0-15,3-5 2 0,-2-2-3 0,0-1 1 0,-1-2 0 16,1-3 0-16,-1 0 3 0,-1 0-1 0,1 0 0 16,1 0 1-16,0 0 1 0,-1-2 2 0,1-1 0 15,-2-6 0-15,4-1-1 0,2 4 1 0,-1-1 0 16</inkml:trace>
  <inkml:trace contextRef="#ctx0" brushRef="#br2" timeOffset="-172514.6">22896 12020 703 0,'0'0'0'0,"0"0"0"15,0 0 0-15,0 0 28 0,0 0 1 0,0 0-1 0,0 0 2 16,0 0-17-16,0 0 1 0,0 0-1 0,0 0 0 0,-18 16 27 15,15-11 0-15,2 0 1 0,-6 6-1 0,1 11-24 16,-2 5-1-16,0 4 1 0,0 12 0 0,3-2 4 0,2-4 0 16,-2 1 0-16,-1-2 2 0,4 2-12 0,2 2 1 15,0 2 0-15,0 3 0 0,4-2-2 0,-1-9 2 16,-2-2-3-16,2 0 3 0,2-13-6 0,0-2 2 16,-2-1-1-16,-1 0 0 0,3-4-1 0,-1-4 0 0,1-3 0 15,-3 0 0-15,1-2-1 0,-1-1 0 16,-1-2 0-16,2 0 0 0,1 0 0 0,-1 0-1 0,-3 0 0 15,1 0 2-15,2 0-3 0,1 0 1 0,-3 0 0 16</inkml:trace>
  <inkml:trace contextRef="#ctx0" brushRef="#br2" timeOffset="-171677.01">24354 12454 590 0,'0'0'0'0,"0"0"0"16,0 0 0-16,0 0 66 0,0 0 0 16,0 0 0-16,0 0 2 0,0 0-50 0,0 0 0 0,0 0 0 15,-11 16 0-15,11-11 42 0,0 3 1 0,0-4-1 16,-1 23 2-16,-3 8-45 0,4-5 1 0,0-3 0 16,-1 0 0-16,1-5 12 0,1-3 0 0,3 2 1 15,-4 1-1-15,1-2-17 0,2-2 1 0,1-1-1 16,0 1 2-16,1-1-7 0,3-1 0 0,0-3 0 15</inkml:trace>
  <inkml:trace contextRef="#ctx0" brushRef="#br2" timeOffset="-166258.28">26218 12505 715 0,'0'0'0'0,"0"0"0"0,0 0 0 0,0 0 11 16,-4-21-1-16,3 15 0 0,-2-5 0 15,-4 0-3-15,-1 3-1 0,0 1 1 0,-1-1 0 0,-2 2 4 16,-2 3 0-16,0 3 0 0,-11 2 1 15,-1 5-6-15,-2 3 2 0,-4 4-1 0,-2 4 1 0,3 4 0 16,-2 5 0-16,-5 3-1 0,-4 6 2 0,4-6-3 16,7-4 0-16,-1-1-1 0,3 7 1 0,-3-1-2 15,8-1 1-15,0-1-1 0,4 1 2 0,6 2-3 16,4-1 1-16,-2 4-1 0,1 2 2 0,4-3-1 0,2-5 0 16,3-4 1-16,2 4 1 0,6-6-3 0,2-4 0 15,3-1 1-15,4-4 0 0,3 0 14 0,1-1 0 16,7-3 0-16,5-7 0 0,2 0-8 0,-2-2 0 15,0-4 0-15,7-5 0 0,3 2 0 0,-2 0 1 0,1-4-1 16,9-4 0-16,-4-3-3 0,-5-1-1 0,1 1 1 16,1-2 0-16,0-7-1 0,-5 3 2 0,0-6 0 15,0-3 0-15,-4 4-3 0,-4-1 0 0,2-1 1 16,3-3-1-16,-5 3 8 0,-6 5-1 0,-3-1 0 16,-2 1 1-16,-6 1-7 0,-5 1 2 0,-2-1 0 15,1 5 0-15,-6 0 4 0,-2 1 1 0,-7 3-1 16,-3-4 2-16,-2 4-7 0,-3 4 1 0,-6 0 0 15,-6 3 0-15,0 3 8 0,-1 2 0 0,-4 2 0 16,-2-1 1-16,3 5-8 0,1 2 1 0,0 1-1 16,-3 4 1-16,4 1 4 0,4 0 0 0,1 2 1 0</inkml:trace>
  <inkml:trace contextRef="#ctx0" brushRef="#br2" timeOffset="-164681.47">27461 11376 1381 0,'0'0'0'15,"0"0"0"-15,0 0 0 0,0 0 11 0,0 0 1 16,8-16 0-16,-8 13 0 0,0 1-5 0,-2-1 1 15,1 2-1-15,-3-1 1 0,3 2 39 0,1 0 1 16,-2 0-1-16,-4 2 0 0,-5 2-31 0,-2-2 0 16,3 1 1-16,-15 13 0 0,-9 1 35 0,4-1 0 0,0 0 1 15,1 3 0-15,5-5-36 0,2 0 0 0,0 1-1 16,-1 2 2-16,4 1-15 0,3-1-1 0,-3-4 0 16,2-2 0-16,1 1-1 0,1 3 2 0,3-3-2 15,2-4 1-15,0-1 10 0,1 0 2 0,1-2-2 16,3 3 2-16,0-3-6 0,2 0-1 0,3-2 1 15,0-2 0-15,0 1 4 0,0 0 2 0,0-1-1 16,3-1 1-16,1 0-6 0,-1 0 0 0,0 0-1 16,10-1 2-16,9-3-1 0,2 3 1 0,-2 1 0 15,5-3 0-15,-1 3-3 0,-5 3-1 0,-1 0 1 0,-1-3 1 16,4 6-2-16,-1 1 1 0,-1-3 0 0,-1 1 0 16,1 1-2-16,-2 1 0 0,2-1 1 0,0 0-1 15,-4 1 1-15,-2 1 0 0,1-4 1 0,0 1 0 16,-2 0-3-16,-1 0 1 0,-1-2 0 0</inkml:trace>
  <inkml:trace contextRef="#ctx0" brushRef="#br2" timeOffset="-161681.9">28103 11161 1871 0,'0'0'0'0,"0"0"0"0,0 0 0 16,0 0 40-16,0 0-1 0,0 0 0 0,0 0 2 16,0 0-26-16,-17-2 1 0,10 4 0 0,-4 4-1 0,-5 3 57 15,0 2 1-15,-1 2 0 0,-9 6 0 16,2 5-55-16,4 0 0 0,-1-1 0 0,-1 4 0 0,2-5 23 15,8-4 1-15,2-1-1 0,2 4 2 0,0-4-27 16,2-4-1-16,3-2 1 0,4 0 1 0,1-3-11 0,-2-5 0 16,0 2 1-16,3 1 0 0,2-4-3 15,0-2 1-15,-4 0-1 0,6 5 2 0,1 1 2 0,-2-4 0 16,-1-2-1-16,3 3 2 0,3 0-3 0,0-3 0 16,-5 1-1-16,2 3 1 0,3-3 1 0,-1 1 0 15,-2 1 1-15,5 3 0 0,3-1-3 0,0-2 0 16,-2 0 1-16,5 2 0 0,-1 3-1 0,-4 0 2 15,2 0 0-15,5-8-1 0,-5 1-1 0,-4 6-1 0,1-1 1 16,0 0 0-16,-5-1 0 0,-2 2 1 0,-1-3-1 16,1 1 1-16,-3 3-3 0,-3-5 2 0,-1 2-2 15,1 3 1-15,-2 1 0 0,-2 1-1 0,-3-2 1 16,-12 9-1-16,-5 7-1 0,2-4 2 0,1-4-2 16,0 2 1-16,-1-4-1 0,1-6 1 0,-1 0-1 15,1 4 1-15,4-7-2 0,2-5 2 0,3-3-1 16,1-8 0-16,1 0-1 0,2 0 0 0,2-7 0 15</inkml:trace>
  <inkml:trace contextRef="#ctx0" brushRef="#br2" timeOffset="-161398.96">27982 11281 1784 0,'0'0'0'0,"0"0"0"0,0 0 0 0,0 0 18 0,0 0 1 16,0 0 0-16,2-16 0 0,1 11-9 0,0 2 0 16,0 0 0-16,5-2 1 0,8-7 15 0,3 0 1 15,0 1 0-15,13-6 0 0,2 3-15 0,-4 4 2 16,-1-1-2-16,-1 2 2 0,-2-2-1 0,-2-1 2 0,1 1-1 15,4 5 1-15,0-2-7 0,-5 0 1 16,1 2 0-16</inkml:trace>
  <inkml:trace contextRef="#ctx0" brushRef="#br2" timeOffset="-160565.65">28478 11433 916 0,'0'0'0'0,"0"0"0"16,0 0 0-16,-3-18 26 0,4 15 1 0,2-3-1 16,-1 0 1-16,-2-2-15 0,0 1 1 0,0 3-1 15,0-1 1-15,0 2 32 0,0 1 0 0,0 1 0 16,0-3 0-16,0 1-29 0,0 3 0 0,0 2 1 16,0 1 0-16,0 2 26 0,0-1-1 0,0 3 1 15,0 10 1-15,0 5-29 0,0 1 1 0,0-3 0 16,0 5 1-16,0-1-14 0,0-5 2 0,0-1-2 15,-2-6 1-15,4 1-1 0,1 0 0 0,0-2 0 16,2-2 1-16,3-2 7 0,0-3 0 0,-3 1 0 16,1-2 2-16,2 0-6 0,-1-1 0 0,-4-4 1 0,3-2 0 15,2 0 20-15,0 0 0 0,-2 2 0 0,2-7 0 16,4-4-14-16,-1-1-1 0,-3 3 1 0,1 0-1 16,-2-5 21-16,-4 3 0 0,0 2-1 0,2 1 2 15,0-1-20-15,-4 5-1 0,-1 3 1 0,0-2-1 0,0 2 24 16,0 0 1-16,0 1-1 0,0 1 0 15,0-1-23-15,0 2 0 0,0 0 1 0,0 2 0 0,-1-1 22 16,-1 1 1-16,2 1-1 0,0 0 2 0,-2 3-25 16,1 1 1-16,-1-1 0 0,1 2-1 0,1 0 15 15,1 0 0-15,2-3 0 0,1-4 0 0,-1-1-16 16,0 0-1-16,0 2 1 0,2-2 0 0,4-2 14 0,1-1 2 16,-2 1-2-16,5-2 1 0,1-7-16 0,0-2 1 15,-1 2-1-15,2 0 1 0,2 1 9 0,-4 2 1 16,-4-3-1-16,-1 2 2 0,2 2-14 0,-2 3 2 15,-2-1-1-15,-3 2 0 0,1 1 10 0,-3 1 0 16,1 1 1-16,-1 0-1 0,1 1-11 0,-2 1 0 0,0-1 1 16,0 6 0-16,2 4 4 0,1-3 1 0,-3 1-2 15,-2 10 2-15,2 0-8 0,2-1 1 0,-1-3-1 16,1-5 1-16,1-2 3 0,0-2-1 0,-1 1 0 16,3 0 1-16,3 0-7 0,-2 1 2 0,-3-2 0 15,2-1 0-15,3 0 1 0,0-1 0 0,-3 3 0 16</inkml:trace>
  <inkml:trace contextRef="#ctx0" brushRef="#br2" timeOffset="-160098.85">29064 11408 2110 0,'0'0'0'0,"0"0"0"0,0 0 0 0,0 0 54 16,0 0 1-16,0 0 0 0,0 0 0 0,0 0-38 0,0 0 1 16,0 0-1-16,0 0 1 0,0 0 33 0,0 0 1 15,0 0 0-15,5 17 0 0,-2-14-35 0,0-1 0 16,1 1 0-16,0-3 1 0,3 1 3 0,-2 1 0 15,-2-2 1-15,2-2-1 0,3 1-10 0,-2-4 1 16,-3 4-1-16,3-6 0 0,1-1-2 0,-2 0 0 0,-1 0 0 16,1 4 1-16,-2-4-4 0,-1 3 0 0,0-1 0 15,-6-2 1-15,0 0-5 0,-1 3 0 0,0 2 0 16,-1 3 2-16,-2 0-3 0,-2 2 1 0,2-1 0 16,-5 5 1-16,-3 2-2 0,1 2 0 0,0-1 0 15,4 7 1-15,1-3-1 0,3-2 1 0,-1 2-1 16,1 4 0-16,2-3 0 0,1-1 0 0,0 0 0 15,6 2 0-15,-2-2-1 0,-2-3 1 0,4-1 0 16,3 1 1-16,-2 1-1 0,-1-2 0 0,1-4 0 16,3 1 0-16,2 1 0 0,0-1 0 0,0-1 0 15,6-5 1-15,2 1-1 0,-1 1 0 0,-1-2 0 0,4-8 1 16,1 2-1-16,-2 1 0 0,-2-1 1 0</inkml:trace>
  <inkml:trace contextRef="#ctx0" brushRef="#br2" timeOffset="-159480.99">29292 11035 1608 0,'0'0'0'0,"0"0"0"16,0 0 0-16,0 0 56 0,0 0 0 0,0 0 0 16,0 0 0-16,-3 18-39 0,3-17 1 0,0 3-1 0,0 4 1 15,0 4 57-15,0 1 1 0,0 0 0 0,5 10 1 16,1 6-59-16,-1-4 0 0,0 2 0 0,3-3 0 0,3 1 16 15,-2-1 2-15,1 1-1 0,3 4 1 16,0-7-21-16,-2-2-1 0,0 3 1 0,3-1 0 0,-3-3-6 16,-1-5 1-16,1-4-1 0,5 2 2 0,-2 1-6 15,-4-2 2-15,-1 0 0 0,-1-1-1 0,0-6 1 16,-1-1 0-16,-2 1 0 0,-1-1 0 0,1 0-2 16,-2-1-1-16,-1-2 1 0,1 0 1 0,0 1-3 0,-1-1 1 15,1-1 0-15,0-1 0 0,-1-1-2 16,-2 3 2-16,0 0-1 0,3-13 1 0,7-9-2 15,1-5 0-15,-2 2 0 0,-1-7 2 0,2-1-2 16,-2 0 0-16,-3-2 0 0,-1-2 1 0,1 7 0 0,0 3 0 16,0 2 1-16,-2 0 0 0,0 4-2 0,0 0 2 15,0 1-2-15,2 4 1 0,0-1 3 0,-3 1 0 16,-2 3-1-16</inkml:trace>
  <inkml:trace contextRef="#ctx0" brushRef="#br2" timeOffset="-158880.78">30196 10947 1608 0,'0'0'0'0,"0"0"0"15,0 0 0-15,0 0 70 0,0 0 1 0,0 0 0 16,-16 30-1-16,-5-2-52 0,1 2 0 0,-3 4 0 16,-1 1 0-16,4 1 50 0,2 0-1 0,-3 7 0 15,-1 16 2-15,-2-5-51 0,0-5 0 0,-1 3 0 0,1-6-1 16,3 3 23-16,0 0-1 0,-1 0 0 0,0 3 2 15,1-1-26-15,2-8 1 0,-2-2 0 0,2 0 0 16,3-6-9-16,2-5 1 0,1-6 0 0,2-4 0 16,3-1-2-16,3-3-1 0,0-5 1 0</inkml:trace>
  <inkml:trace contextRef="#ctx0" brushRef="#br2" timeOffset="-158298.74">30241 11617 1520 0,'0'0'0'0,"0"0"0"16,0 0 0-16,0 0 54 0,-20-4 1 0,13 8 0 16,-5-4 0-16,-4 3-38 0,-1 1 1 0,-2 3-1 0,-2-1 0 15,-1 4 63-15,3 1 0 0,3 0 0 0,1 0-1 16,6 3-61-16,-1-1 0 0,1-2 0 0,-1 2 0 15,4-1 29-15,2-4 0 0,1-2 0 0,0 4 1 0,5-1-32 16,1 1 1-16,0-2 0 0,-1 0 0 0,2-2-12 16,3-4 2-16,-2-1 0 0,3 4 0 0,3 0-3 15,-2-5 1-15,2 0-1 0,2 0 2 0,2-5 4 16,-3-1 1-16,-1-2-1 0,2 0 1 0,0-3-4 16,-3 0 0-16,-1-5 0 0,2 0 0 0,0 2 0 15,-4 3 0-15,-6-5 0 0,3-2-1 0,-1 7-1 16,-2 3-1-16,-1-1 1 0,0-5 0 0,0 3 1 0,-1 7 0 15,-1 1-1-15,2-1 2 0,0-1-4 16,-1 2 2-16,-1 3-1 0,0 0 1 0,1 0 0 0,1 0 1 16,0 1 0-16,0 1-1 0,0-2-1 15,0 0 0-15,0 0 1 0,0 5-1 0,0-4 4 0,0 2 0 16,0 0 0-16,3 12 1 0,2 12-4 0,0 1 1 16,-1 1 0-16,3-6-1 0,-1-5 1 0,-1-4 0 0,0-3 1 15,4 5 0-15,2-7-3 0,1-5 1 16,-1-1-1-16</inkml:trace>
  <inkml:trace contextRef="#ctx0" brushRef="#br2" timeOffset="-157998.28">30529 11161 1784 0,'0'0'0'0,"0"0"0"0,0 0 0 0,0 15 42 16,0-4 2-16,0 2-1 0,2 25 1 0,2 5-29 15,1-2 1-15,-2 0 0 0,-1-3 1 0,0-3 45 16,-1-6 1-16,2 2 0 0,2-4 1 0,2 2-46 15,-3-1 0-15,1-3 0 0,3-2 0 0,-2 2 17 16,-1-1 1-16,2-2-2 0,2 2 2 0,-2-7-21 16,-3-1-1-16,1-3 1 0,2 2 1 0,-3 1-10 0,-1-8 2 15,1-2 0-15</inkml:trace>
  <inkml:trace contextRef="#ctx0" brushRef="#br2" timeOffset="-157748.47">30406 11552 1834 0,'0'0'0'0,"0"0"0"0,0 0 0 15,0 0 45-15,0 0 0 0,0 0 0 0,0 0 0 16,18 3-29-16,-12-2 0 0,1 3 1 15,2-4 0-15,9 1 41 0,1-1 2 0,-2 0-1 0,7-1 1 16,0-3-43-16,-5 3 1 0,-1-1 0 0,-1-3 0 16,-1 4 1-16,-3-2 1 0,-2-2-1 0</inkml:trace>
  <inkml:trace contextRef="#ctx0" brushRef="#br2" timeOffset="-157399.42">30765 11564 1683 0,'0'0'0'0,"0"0"0"0,0 0 0 0,0 0 20 0,-21 21 1 15,13-10 1-15,4-5-1 0,-3 2-10 0,1 2 0 16,-1 1 1-16,3 3-1 0,0 0 35 0,1 2 0 16,2-2 0-16,2 4 1 0,1-1-31 0,-1-3 1 0,1-1-1 15,3 0 1-15,0-2 9 0,-1-5 0 0,4-3 0 16,3 1 1-16,1 0-15 0,-6-4 0 0,0 0 1 15,7-3 0-15,5 2-6 0,-2-3 1 0,-4 1 0 16,1-3-1-16,0-2-2 0,-2 0 0 0,-1 2 1 16,-2-4 0-16,0 1-2 0,-4 1 1 0,-2 0-1 15,-1-2 2-15,1 2-3 0,-2 2 1 0,-2 1-1 16,-4-6 1-16,0 2-1 0,-2 2 0 0,-2 1 0 16,-4-5 1-16,1 3-2 0,0 0 0 0,1 3 0 15,-6-6 2-15,2 3 1 0,3 2 1 0,4 0 0 16,1-5-1-16,3 1-1 0,0 5 0 0,1 1-1 0,0-3 2 15,4 1 3-15,0 3 1 0,0 3-1 16,2-5 1-16,3 2-4 0,-1 3 1 0,-2 0-1 0</inkml:trace>
  <inkml:trace contextRef="#ctx0" brushRef="#br2" timeOffset="-156565.98">30961 11495 1444 0,'0'0'0'0,"0"0"0"15,0 0 0-15,0 0 40 0,0 0 2 0,0 0-1 0,0 0 1 16,0 0-27-16,0 0 1 0,0 0 0 0,0 0 1 15,0 0 22-15,0 0 0 0,0 0 1 16,0 0 0-16,0 0-24 0,0 0-1 0,0 0 1 0,0 0 0 16,0 0 21-16,13 19 0 0,-8-10 0 0,3 10 0 15,1 8-23-15,-3 0 2 0,-1-10-1 0,0-1 0 0,0 3-10 16,0-1 1-16,-1-3-1 0,3 0 1 16,-1-3-3-16,-3 3 2 0,1-3-2 0,0-2 2 0,1-4 2 15,-3-6 1-15,1 0 0 0,2 3 0 0,1-1-4 16,-1-2 2-16,-4-2 0 0,4-1-1 0,2-5 6 15,-3 2 2-15,0 1-1 0,3-12 1 0,3-2-7 16,-2 3 2-16,-2 2 0 0,-1-5 0 0,-2 4 9 0,-1 7-1 16,0 1 1-16,1-5 1 0,-2 3-9 0,1 4 1 15,-2 4 0-15,0-4 1 0,0 0 17 0,0 2 1 16,0 1 0-16,0 2 0 0,0 0-15 0,0 0-1 16,0 0 1-16,0 0-1 0,0 0 13 0,0 0 1 15,0 0-1-15,0 2 0 0,2 0-13 0,1-1 0 16,0 1 0-16,0 1 0 0,3 3 11 0,2 2-1 15,0 2 1-15,2-2-1 0,0-1-11 0,-4 1 0 0,-1-3 0 16,-1-2 1-16,0 2 7 0,-1-3 0 0,0-1 0 16,2-2 2-16,0-1-12 0,-2 2 1 0,-2 0 0 15,3 0 0-15,-1-5 6 0,-2 2 0 0,3 3 0 16,2-8 0-16,0 3-8 0,-1-1 1 0,-2 0 0 16,0-5 0-16,2 1 5 0,0 7 0 0,-2-3 1 15,-1-1 0-15,-2-1-7 0,0 2 0 0,0 5 0 16,0-4 1-16,0 3 2 0,0 1 1 0,0-1 1 0,1 2-1 15,3 0-5-15,-3 0 0 0,-1 0 0 0,0 0 1 16,0 0 1-16,0 0 1 0,0 0-1 0,2 2 2 16,3-1-6-16,1 1 1 0,-1-1 0 0,3 4 1 0,4 5 0 15,1 1 0-15,-3 0 0 0,-1 0 1 16,1 2-3-16,-2-2 0 0,0-2-1 0,1-6 1 0,1 4 0 16,-4 1 1-16,-1-1 0 0,3-2 1 15,-2 2-4-15,-2-4 2 0,-1 0-2 0</inkml:trace>
  <inkml:trace contextRef="#ctx0" brushRef="#br2" timeOffset="-80882.36">27786 13035 438 0,'0'0'0'0,"0"0"0"0,0 0 0 0,0 0 3 0,0 0-1 16,0 0 0-16,0 0 1 0,0 0-2 0,0 0 2 16,0 0-1-16,0 0 0 0,0 0 7 0,0 0 0 15,0 0 0-15,0 0 1 0,0 0-4 0,0 0 1 16,0 0-2-16,0 0 2 0,0 0 11 0,0 0 0 0,0 0 0 16,0 0 0-16,0 0-8 0,6-17 0 0,-1 14 0 15,-2-2 0-15,-1 0-8 0,0-3 1 0,1 3-1 16,2 1 0-16,-1-1-1 0,0 2 2 0,-4 1-1 15,0 1 0-15,0 1 5 0,0 0 1 0,0 0-1 16,0 0 1-16,0 0-3 0,0 0 0 0,0 0 1 16,0 1 0-16,0 1-1 0,0-1 2 0,0 2 0 15,-2 2-1-15,0 0-1 0,1 0-1 0,1-2 1 16,0 0 1-16,0-3-3 0,0 3 1 0,0-1 1 16,0-1-1-16,0 1 0 0,0-2-1 0,0 0 0 15,0 0 1-15,0 0 0 0,0 0 1 0,0 0-1 0,0-3 1 16,0-2-2-16,0-3 1 0,0 2-1 0,3-7 1 15,3-3 4-15,2 2 1 0,-1 3-1 0,-3-3 1 16,1 3-3-16,-2 4-1 0,-1 4 1 0,1 2-1 16,0-1 12-16,-1 2 1 0,0-3 0 0,-1 3 0 15,-1 0-8-15,0 0 0 0,0 0 0 0,0 0 1 16,0 0 10-16,0 0 0 0,0 0 1 0,0 3-1 0,0-3-10 16,0 2 0-16,0-1 1 0,-1 2-1 0,-1 0 9 15,0 2 0-15,1 0 0 0,-1 1 1 0,-1-1-11 16,0-2 1-16,1 0 0 0,2 1 0 0,0-3 6 15,-1 1 1-15,1 1-1 0,0 0 1 0,0-3-9 16,0 0 1-16,0 0 0 0,0 0 0 0,0 2 6 16,0-2 0-16,0 0-1 0</inkml:trace>
  <inkml:trace contextRef="#ctx0" brushRef="#br2" timeOffset="-66465.63">27748 13079 791 0,'0'0'0'0,"0"0"0"0,0 0 0 16,0 0 33-16,0 0 1 0,0 0 0 0,0 0 0 16,0 0-19-16,0 0 0 0,0 0-1 0,0 0 1 0,0 0 34 15,0 0 1-15,0 0-1 0,0 0 0 0,0 0-32 16,0 0 0-16,0 0 0 0,1 29 0 15,3-4 36-15,-1 5 2 0,-2 4-1 0,6 2 1 0,1 4-38 16,-2 1 1-16,-3 3-1 0,-3 5 1 0,0-8-16 16,-1-6 0-16,-1 3 1 0,2 2 0 0,-2 4-2 15,1 4 1-15,-1 4 1 0,4 0-1 16,-1-9 12-16,-2-7 1 0,-2-1 0 0,3 0 0 0,-2 0-6 16,-1-5 0-16,0 2 0 0,1 4 0 0,2 2 11 0,0 0 1 15,-1 0-1-15,1 3 0 0,0-8-10 16,0-6 1-16,0-1 1 0,0 4-1 0,0-3 2 0,0-5 2 15,0 5-2-15,1-2 2 0,-1 2-7 0,0 3 1 16,2 2-1-16,2 2 1 0,0-2 3 0,-3-5 0 16,2-2 1-16,-1 1-1 0,0-4-4 0,-2-2 0 0,0 3 0 15,1 0-1-15,-1-5 5 0,0-2-1 0,2 3 0 16,3 1 1-16,-2 2-5 0,-2 2 1 0,3 1-1 16,0-1 1-16,0-2 2 0,-3 4 1 0,-1-3 0 15,3 1 0-15,-1-3-4 0,0-5 0 0,1-1 0 16,2 4 0-16,-2-1 5 0,-2-4 0 0,-1 0 0 15,2 5 1-15,1-4-7 0,-1-4 2 0,-2 3 0 16,3-1 0-16,-3-2 1 0,-2-2 0 0,4-1 0 16,-1 3 1-16,1 3-4 0,0-1 0 0,-1-2 0 15,2 2 1-15,1 3-1 0,-3 0 2 0,2-2 0 0,2 3 0 16,0 4-4-16,-2-2 2 0,-3 1 0 0,2 3-1 16,-1-6 1-16,-1-4 1 0,0 1-1 0,2 0 1 15,0-4-2-15,-2-4-1 0,-2 0 1 0,5 5 0 0,-1-3 1 16,-1-1-1-16,1-3 1 0,-2 4 1 15,0-1-4-15,0-3 2 0,0 1-1 0,-2 5 1 0,1-2 0 16,-1-2 1-16,-1-1-1 0,1 3 1 16,-1 1-3-16,0 1 2 0,1-3-1 0,1 1 1 0,-4 7-1 15,0-1 2-15,4-3 0 0,-1 2-1 0,-3 2-1 16,0 0 0-16,2-3-1 0,2-2 2 0,-1-1-1 16,-1 1 2-16,0-2 0 0,1 3-1 0,2-2-1 0,-1-4 0 15,-1 0-1-15,2 1 2 0,2-1-1 0,-2-3 2 16,-2-1 0-16,0 2-1 0,1-1-1 0,1-1 0 15,0 1-1-15,0-2 2 0,0 0 1 0,0 0 0 16,0 0 0-16,0 3 1 0,0 0-3 0,0 1 1 16,0-1-1-16,0 5 1 0,0 3 0 0,1 1 1 15,3-1-1-15,-1 1 1 0,-2 0-3 0,1-2 2 0,-2-4-1 16,1 4 1-16,3-3 0 0,-3-3 2 0,-1-1 0 16,0 2 0-16,0-1-3 0,0-1 1 0,0-1-1 15,0 0 2-15,2-1-1 0,1 1 2 0,-1-2-1 16,-2 1 0-16,0 1-1 0,0 0-1 0,0-1 1 15,0 1-1-15,0-1 1 0,0 1-1 0,0-1 1 16,1 4 0-16,2 2-1 0,-1-3-1 0,-2-1 1 16,2 1 0-16,1 2-1 0,-2 0 2 0,-1 1-1 15,0 4 1-15,0 3-2 0,0-1 1 0,0-4-1 0,0-1 0 16,0 0 0-16,0-2 0 0,0-3-1 0,0-1 2 16,0 0-2-16,0-1 0 0,0 1 0 0</inkml:trace>
  <inkml:trace contextRef="#ctx0" brushRef="#br2" timeOffset="-57513.79">26207 12682 401 0,'0'0'0'0,"0"0"0"0,0 0 0 16,0 0 1-16,0 0 0 0,0 0 1 0,0 0-1 16,0 0 0-16,0 0 0 0,0 0 0 0,0 0 0 0,0 0 4 15,0 0 0-15,0 0 1 0,0 0 0 16,0 0-3-16,0 0 1 0,0 0 0 0,0 0 0 0,0 0 1 15,0 0-1-15,0 0 1 0,0 0-1 0,4-16 0 16,-7 13-1-16,2 1 0 0,-3 2 1 0,1 2-2 0,0 1 0 16,1-3 0-16</inkml:trace>
  <inkml:trace contextRef="#ctx0" brushRef="#br2" timeOffset="-57214.27">26154 12650 351 0,'0'0'0'0,"0"0"0"0,0 2 0 16,0 0 1-16,0-2 1 0,0 0-1 0,0 1 1 16,0-1 0-16,0 0-1 0,0 0 0 0</inkml:trace>
  <inkml:trace contextRef="#ctx0" brushRef="#br2" timeOffset="-50615.82">27888 12674 313 0,'0'0'0'0,"0"0"0"16,0 0 0-16,0 0 1 0,0 0 1 0,0 0 0 15,0 0 0-15,0 0 0 0,0 0 0 0,0 0-1 16,0 0 1-16,0 0 12 0,0 0 0 0,-16-3 0 16,16 3 0-16,0 0-6 0,0 0 1 0,0 0 0 15,0 0 0-15,0 0 49 0,0 0 1 0,0 0-1 16,2 0 0-16,2-2-41 0,3-1 1 0,-1 0 0 15,7 1 0-15,11-1-18 0,3 0 0 0,2 5 0 16,-1 2 0-16,-2 1 0 0,-1-5 0 0,2 0 0 16,7 8 0-16,-4-3 17 0,-1-2 1 0,1 0 0 15,7 2 0-15,1-3-8 0,-1-2 0 0,-1 0 0 0,4 3 0 16,2-3 28-16,-2 0 1 0,-1-3-1 0,1 3 0 16,-3-2-24-16,-4-1 2 0,-1 0 0 0,2 3 0 0,-1 0 2 15,-3 0 1-15,-1 0 0 0,-2 3 0 0,0-3-9 16,-3 0 0-16,-3 3 0 0,1 2 1 0,-1-4 5 15,-3 1 0-15,-1-2-1 0,-1 5 2 16,-3-4-8-16,-4-1 0 0,-1 2 0 0,0 3 1 0,-3-4 13 16,-3-1-1-16,-2 0 1 0,1 3-1 0,2-3-11 15,1 0 2-15,-4 0-2 0</inkml:trace>
  <inkml:trace contextRef="#ctx0" brushRef="#br2" timeOffset="-50265.18">28875 12467 1332 0,'0'0'0'0,"0"0"0"16,0 0 0-16,0 0 31 0,0 0 2 0,9 16-1 16,-4-9 1-16,1 0-20 0,2 2 2 0,2-2-1 15,7 2 1-15,7 1 29 0,-1-2-1 0,-3-2 1 0,1 0 0 16,0 2-28-16,-2-5 0 0,0 2 0 0,5-2 1 16,0-1 9-16,-3-2 1 0,-1 1 0 0,-1 9 0 15,4-5-15-15,-4-2 1 0,-3 2 0 0,0 6 0 16,-3-2-6-16,-4-6 1 0,-3 2 0 0,2 3 0 15,0-2-4-15,-4-3 2 0,-4 1-1 0,0-1 1 0,-2 3-1 16,0-1 1-16,-1-4 0 0,-5 9-1 16,-5 3-1-16,-1-1 0 0,-2-1 1 0</inkml:trace>
  <inkml:trace contextRef="#ctx0" brushRef="#br2" timeOffset="-48998.88">30008 12997 766 0,'0'0'0'0,"0"0"0"0,0 0 0 0,0 0 111 15,0-17 1-15,0 14-1 0,0-5 2 16,1 0-98-16,3-2 1 0,-1 1 0 0,2-6 1 0,1 0 21 16,0 4 1-16,-1 3-1 0,2-3 1 0,2 1-24 15,-3 5 1-15,2 2-1 0,-1 0 1 0,1 1 32 16,0 1 2-16,-2-1-2 0,4 4 1 0,1 1-32 16,-2 0 0-16,-2 0 0 0,1 2 0 0,0 1-13 15,-3-1 2-15,-2-2-2 0,0 5 2 0,-2 2-3 16,1-2 2-16,0-2-2 0,-1 3 2 0,-1-1 6 0,-1 0 1 15,-3-3 1-15,-3 6-1 0,-6-1-5 16,0-2 0-16,0-4 1 0,-6 6 0 0,0-4 8 0,1-6 1 16,4 0 0-16,-3 2-1 0,2-2-7 0,4-2 1 15,0 2-1-15,-2 0 2 0,4-5 3 0,2 1 2 16,2-3-2-16,2 3 2 0,3-3-7 0,0 2 0 0,-1-1 0 16,1-5 0-16,6-2 8 0,0 5 0 0,-1-3 0 15,2 0 1-15,2 0-10 0,1 3 3 0,-2 0-1 16,1 2 0-16,1 4 6 0,-4-1-1 0,1 2 1 15,-1-2 0-15,0-1-7 0,1 4 0 0,-3 2 0 16,4-2 1-16,4 0 4 0,-3 2 1 0,-2-1-1 16,-3 5 1-16,3-2-6 0,-3 0 0 0,0 1 0 15,-3 1 0-15,-1 1 3 0,-1-2 2 0,-1-2-2 16,-3 5 2-16,-1 3-7 0,-2 0 1 0,-3 0 0 16,-10 3 0-16,5-3 2 0,2-4 1 0,-2-4-1 0,-2 5 2 15,-1-2-6-15,3-3 1 0,5-1 0 0,5 1 1 16,1 0 1-16,0-1 1 0,0-4-1 0,2-1 1 15,3 0-5-15,0 1 2 0,0-1 0 0,0 1 0 0,0 1-1 16,2-1 2-16,3-1 0 0,3-3 0 0,1-2-4 16,1 0 2-16,-2 2 0 0,4 1-1 0,4 0 2 15,-3-1 0-15,-5 3-1 0,-2 1 1 16,1 2-2-16,-2 2-1 0,-1-2 1 0,1 0 0 0,0 1 2 16,-2 1 0-16,-1-1-1 0,-1 4 2 15,2-2-3-15,-1 2-1 0,-2 0 1 0,-2 1 0 0,2 0 0 0,-1 1 1 16,-1-3-1-16,1 4 1 0,-2 0-3 15,-1-1 2-15,1-6-2 0,2 2 1 0,1 1 1 0,0-3 1 16,-2-1-1-16,2 2 1 0,0-2-3 0,0 0 2 16,0 0-2-16,0 0 1 0,0 0 1 0,0 0 1 15,0 0-2-15</inkml:trace>
  <inkml:trace contextRef="#ctx0" brushRef="#br2" timeOffset="-47816.5">31288 13008 904 0,'0'0'0'0,"0"0"0"15,0 0 0-15,0 0 112 0,0 0 2 0,0 0-1 16,0 0 0-16,0 0-97 0,0 0 0 0,0 0-1 16,0 0 1-16,0 0 38 0,0 0 0 0,0 0 0 15,0 0 1-15,0 0-39 0,0 0 2 0,0 0-1 0,0 0 1 16,0 0-10-16,0 0 1 0,0 0 0 0,0 0 0 15,0 0-3-15,0 0-1 0,0 0 1 0,0 0 1 16,0 0-3-16,0 0 2 0,0 0-2 0,0 0 2 16,0 0-3-16,0 0 2 0,0 0-2 0,0 0 1 15,0 0-2-15,0 0 0 0,0 0 0 0,0 0 0 0,16-3-1 16,-13 3 2-16,-2 0-2 0,3-3 1 0,2 0-2 16,0 1 0-16,-1-3 0 0,5 4 1 0,3-1-1 15,-1 1 0-15,-1 1 0 0,1 0 1 0,-3 1-1 0,-1 2 0 16,0 2 0-16,2 0 0 0,-4 0 0 15,-3-2 0-15,0 0 0 0,2 3 0 0,0 1 0 16,-2-6 0-16,-1 2 0 0,-2 4 0 0,-2-1 0 16,1-1 0-16,-1-2 0 0,-1 0 0 0,0 2 3 0,-1 0 0 15,1-2-1-15,-5 0 2 0,-3 2-2 0,0-2 0 16,0 2 0-16,-4-2 1 0,3-3 8 0,2 0 0 16,2 0 0-16,3 0 0 0,4-2-4 0,-1-3 1 15,1 1-1-15,1-3 1 0,0-1 13 0,0 2 1 0,3 0 1 16,6-7-1-16,3-4-11 0,0-1 1 0,3 4-1 15,-1 1 1-15,-3 4 8 0,-3 1 2 0,2 0-2 16,-1 3 1-16,-1 4-9 0,-1-1-1 0,-4 2 0 16,0 0 0-16,2 0 8 0,1 0 0 0,-1 0 0 15,1 2 2-15,2-1-11 0,-1 1 1 0,-4 1-1 16,5-3 1-16,1 2 7 0,-1 1 0 0,-1 0 0 16,-3 5 1-16,0 1-9 0,-3-1 0 0,1 0 1 15,-1 3 0-15,-2 0 4 0,-2-1 1 0,-1-4 0 16,1 2 1-16,-3 2-8 0,-2-4 0 0,0-1 0 15,0 1 1-15,2 0 3 0,2-2 1 0,3-1-1 16,-1-3 1-16,1 0-7 0,1 0 2 0,0 0-1 0,0 0 1 16,0 0 4-16,0 0-1 0,0 0 0 0,8-8 1 15,8-10-6-15,1-2 1 0,1 1 0 0,1 3 0 16,0 2 1-16,-6 4 0 0,-4 2 0 0,-1 2 1 16,0 3-4-16,-3 1 0 0,-4 2 0 0,3 0 1 0,-1 0 0 15,-2 0 0-15,1 0 1 0,-2 5 0 16,2-3-3-16,1-1 0 0,-3 1 1 0,-2 7-1 0,-1 2 0 15,0 2 0-15,-2-2 1 0,-5 6 0 0,-1 1-3 16,0-4 2-16,-2-4-2 0,2-2 1 0,2-4 1 0,2 3-1 16,1-4 1-16,-4 5-1 0,1-7 0 15,1-1-1-15,1 0 0 0,1 3 1 0,-2-3-1 0,2-1 1 16,1-1-1-16,0 1 1 0,0-2-1 0,2-2 0 16,2 2-1-16,-1-4 2 0,-1 6-2 0,0-4 1 15,1 2 1-15,2-2-1 0,-2-1-1 0,-1-1 0 0,2 3 1 16</inkml:trace>
  <inkml:trace contextRef="#ctx0" brushRef="#br2" timeOffset="-45248.87">29861 12977 464 0,'0'0'0'0,"0"0"0"0,0 0 0 0,0 0-1 16,0 0 1-16,0 0 0 0,0 0 0 0,0 0-1 16,15 17 1-16,-15-14 0 0,1-3 0 0,2 0-5 15,-1 3 1-15,-2-1-1 0</inkml:trace>
  <inkml:trace contextRef="#ctx0" brushRef="#br2" timeOffset="-44949.54">30021 12851 703 0,'0'0'0'0,"0"0"0"16,0 0 0-16,0 0 16 0,0 0 1 0,0 0-1 15,0 0 1-15,-4 19-8 0,4-11 1 0,0 2-1 16,-4 10 1-16,-1 6 15 0,0-2 0 0,0-2 0 15,-1 0-1-15,0-2-11 0,1-2-1 0,2-1 0 16,-2 2 1-16,3-1-3 0,2-4 0 0,-1 0 0 16,-3-4 0-16,3-4-4 0,1 0 0 0,0 2 1 0,1-3 0 15,3 1-2-15,-3-1 1 0,-1-2 0 0,2-1 0 16,1-1-2-16,0 1 0 0,-1 0 1 0,1-2-1 16,2-2 2-16,0-1-1 0,-2 0 1 0,5-5 0 15,6-2-3-15,2-2 2 0,-2 4-1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248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7.67444" units="1/cm"/>
          <inkml:channelProperty channel="Y" name="resolution" value="620.2061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26T14:46:39.594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843 2652 1150 0,'8'168'8'0,"0"-67"-4"0,-5-15 2 0,5 5-2 16,-3 9 2-16,3-17 18 0,-6-14 2 0,1 1 0 16,5-10 0-16,-3-5-14 0,-2 1 1 0,-2-2-1 15,4 3 1-15,-2-16-5 0,0-9 1 0,-3 1 0 16,2-2 0-16,1-5-3 0,-3-6-1 0,0-2 1 16</inkml:trace>
  <inkml:trace contextRef="#ctx0" brushRef="#br0" timeOffset="1667.48">921 3448 1004 0,'0'0'9'0,"0"0"-4"16,0 0 1-16,0 0 0 0,18-12 0 0,-18 9 25 0,3 1 0 16,-1-1 1-16,4-5-1 0,-1-10-18 0,3 3 2 15,-4-4-2-15,4-4 2 0,2 0 22 0,-2-3 0 16,0-1 0-16,5 2 0 0,3 0-22 0,-4 4 1 15,1-1-2-15,-3-5 2 0,6 3-14 0,-4 9 1 16,1-3 1-16,3 2-1 0,2 0-1 0,1-1 1 0,-5-2-1 16,7 10 1-16,3-6 7 0,-4 1 2 0,-5-2-2 15,1 4 1-15,0 0-4 0,1 3-1 0,-4-7 1 16,3 3 1-16,-3-1 0 0,-1 5 0 0,1-4 0 16,3 0 0-16,-3 5-2 0,-4 1 0 0,4 2-1 15,3-2 1-15,2 3 9 0,-2 4 0 0,-1-5 0 16,0 2 1-16,4 6-7 0,-6-1-1 0,1 1 1 15,2-3 0-15,0 8 13 0,-3 0 0 0,-1 4 1 16,4 1-1-16,-1 0-11 0,1-2 1 0,-4 1-1 0,1 1 1 16,3-2 13-16,-3-3-1 0,0 1 1 0,-1 7 1 15,1-8-14-15,-2 0 1 0,-1 2-1 0,3 5 0 0,-2-3 10 16,-2-3-1-16,4-1 0 0,3 8 1 16,2 0-11-16,-3-4 0 0,-2 1 0 0,0 0 1 0,3 2 7 15,-3 1 0-15,3 2 0 16,-2-2 1-16,5 1-10 0,-1 4 1 0,-2-2-1 0,1 1 2 0,4 1 1 15,0-5 1-15,-4 1-1 0,-1 4 2 0,2-6-8 16,-7-2 2-16,-2 0-1 0,7 3 1 0,-3-1 4 16,-4-7-1-16,3 2 0 0,2 4 1 0,-1-1-7 15,-2-4 2-15,2-1 0 0,3 3 0 0,1 2 2 0,-4-4 0 16,0-1 0-16,-1 3 1 0,1-1-4 16,3 1 0-16,2 2 0 0,1-5-1 0,-2 3 2 0,-1 1 0 15,2 1 0-15,2 0 0 0,-2-2-3 0,-2-2 1 16,1 2 0-16,-1 2-1 0,2-5 2 0,-5 0 0 0,-1-3-1 15,1 4 2-15,-2 2-3 0,-1-6-1 16,1 0 1-16,7 1 0 0,-2 2 0 0,-4-2 0 0,1 1 1 16,3-6 0-16,5 2-3 0,-4 0 2 15,1-1-2-15,-1 4 1 0,2-4 0 0,2-2 0 0,0 3 1 16,1-1-1-16,-1-2 0 0,-4 0-1 0,4 3 0 16,0 0 1-16,-2-3-2 0,-6-3 1 0,-1-2 0 15,6 5 0-15,-2-3-1 0,-3-2 0 0,-1 0 1 16,1 2-1-16,3 0 0 0,-2 2 0 0,2-4 1 15,0-3 0-15,2 0-1 0,-2 2 1 0,-2-1-1 16,5-7 0-16,-1 5 0 0,-2-3 2 0,-3 3-1 16,4-2 0-16,-1 1 0 0,-3-1-1 0,3 2 0 0,-2-7 1 15,2 3 0-15,-6 5-1 0,4-3 0 0,0-1 0 16,2 2 0-16,-8 2 0 0,2-3 0 0,6-2 0 16,-7 2 1-16,-1 2 0 0,3 1 0 0,-1-3 1 15,1 1-2-15,-1 2 0 0,-6-1 0 0,8-2 1 0,-4-5-1 16,1 3 0-16,4 1 0 15,0 1 1-15,3-2-2 0,-7 0 1 0,2-3 0 0,-1 1 0 0,3 0 2 16,-2 4-1-16,-2-5 1 0,-1-1-1 16,3 1-1-16,-1 5 2 0,3-3-2 0,-1-5 1 0,1 3-1 15,-2 3 2-15,2 1-2 0,-3-1 1 0,1 0 0 16,2 5-1-16,-4-3 0 0,7-1 0 0,-3-1 1 0,-5 5-1 16,0-1 0-16,5 2 1 0,-1-1 0 0,-4 2-1 15,-3 0 0-15,8-2 0 0,-5-2 1 0,0-1 0 16,0 6 0-16,-2 1 1 0,5 1-2 0,-3-2 0 15,-3 0 0-15,5-3 2 0,1 2-2 0,1 1 1 0,-4 0 1 16,5-3-1-16,3 0-1 0,-3 4 1 16,-4-1-1-16,3 5 1 0,5-3 1 0,-4-2-1 15,0-1 0-15,-1 4 2 0,4-1-3 0,-3 1 1 0,-5-1 0 16,5 3 0-16,0 0 0 0,-1 0 2 0,-4-3-2 16,5 6 2-16,0-3-3 0,-4 0 1 0,-1 0 1 15,3 0-1-15,-3-5 2 0,-1 2-1 0,-1 3 1 16,2 0-1-16,2 0-1 0,-2-4 1 0,-4 4-1 15,4 0 1-15,2-4-1 0,-2 1 1 0,0 2 0 16,0 1 0-16,0-4-1 0,0 3 0 0,0 1 0 16,-7 0 1-16,-1 0-1 0,4 0 0 0,-4 0 1 15,4 0 0-15,0 0-2 0,-3 0 2 0,2 0-2 0,5 5 1 16,2-4 0-16,-2 2-1 0,0 1 0 0,0 0 2 16,1-1-2-16,2 2 0 0,-4-2 0 0,1-3 1 0,3 2-2 15,-3 1 1-15,-2-3 0 0,6 0 0 16,-5 0-1-16,1 0 2 0,2 0-2 0</inkml:trace>
  <inkml:trace contextRef="#ctx0" brushRef="#br0" timeOffset="2329.5">4315 2877 1709 0,'0'0'0'15,"0"0"0"-15,0 0 0 0,0 0 57 0,0 0 1 16,0 0-1-16,0 0 2 0,20 3-42 0,-12-1 1 16,-5-2 0-16,15 12-1 0,3 4 41 0,1 0 0 15,-3 0-1-15,-1 4 2 0,2-7-43 0,1-5 2 16,-3 5 0-16,2 2 0 0,1-2 1 0,-5-2 2 0,-2 2-2 16,6-1 1-16,-6 6-10 0,2-2 1 15,-3-4-1-15,-1-1 2 0,-1-3-6 0,2 0 1 0,-3 0 0 16,-2-3 1-16,0 0-4 0,-3-1 2 0,-2 3-2 15,1-6 2-15,1-1-3 0,-2 0 1 0,-1 4-1 16</inkml:trace>
  <inkml:trace contextRef="#ctx0" brushRef="#br0" timeOffset="2677.99">4791 2554 1407 0,'0'0'0'16,"0"0"0"-16,0 24 0 0,3 1 22 0,2-1 2 16,0 6-2-16,3 1 2 0,0 7-13 0,5 7 1 15,-1 4 1-15,4 3-1 0,-3-6 28 0,0-2 1 0,3 5-1 16,3-4 1-16,0 4-26 0,-6 0 1 16,3 2 0-16,-2 1-1 0,2-8 24 0,-8-11-1 0,2-4 0 15,2 7 0-15,-1-12-23 0,-6-7 0 16,-2 1 1-16,2-4 0 0,-5-1-13 0,0-5 2 0,-5 0-2 15</inkml:trace>
  <inkml:trace contextRef="#ctx0" brushRef="#br0" timeOffset="3862.8">5371 3513 1595 0,'0'0'0'0,"0"0"0"16,21 13 0-16,-8 3 22 0,1 1-1 0,2 4 0 15,5 3 2-15,0-1-12 0,-4 3 0 16,4-3 0-16,3 7 2 0,-2-6 34 0,2-6 1 0,-3 1 0 16,-4 4 1-16,4-5-33 0,0-6 1 0,-1 1 0 15,-5 3 0-15,4-5 11 0,-6-1 0 0,-4 1 0 16</inkml:trace>
  <inkml:trace contextRef="#ctx0" brushRef="#br0" timeOffset="4162.18">5727 3501 1771 0,'0'0'0'0,"0"0"0"0,0 0 0 0,-34 17 27 15,14 0 0-15,-4 6 0 0,-7 2 1 0,6 5-15 0,-2 2 0 16,0 4 1-16,0 2-1 0,4-3 39 0,-1-10 0 16,4 4 0-16,5 2 1 0,-4 0-36 0,5-6-1 15,1-3 1-15,5-1 1 0,0-4 18 0,3 4 1 16,-3-4-1-16</inkml:trace>
  <inkml:trace contextRef="#ctx0" brushRef="#br0" timeOffset="9111.86">1470 4932 1067 0,'0'0'0'0,"0"0"0"0,0 0 0 0,9 16 27 0,2-5 0 16,2 3 0-16,8 18 1 0,1-1-16 15,5-1 1-15,0 2 1 0,5-2-1 0,-6 5 93 16,-4-2 0-16,-1-1 1 0,3 1 0 0,-7-4-92 0,-4-4 2 16,3-4-1-16,1-2 1 0,-1-7-7 0,-6-2 1 15,-2-2 0-15</inkml:trace>
  <inkml:trace contextRef="#ctx0" brushRef="#br0" timeOffset="9378.56">1908 5078 878 0,'0'0'0'0,"0"0"0"0,-11 41 0 0,1 0 21 16,2 5 1-16,-5 6-1 0,1-3 0 16,4-5-9-16,-3-2-1 0,4 2 0 0,-1-1 0 0,0-1 45 15,0-4 2-15,3 7-1 0,1-1 0 16,1-6-40-16,-1-6 1 0,3-4 0 0</inkml:trace>
  <inkml:trace contextRef="#ctx0" brushRef="#br0" timeOffset="9962.18">293 3171 1223 0,'13'27'39'0,"25"22"-23"0,-7-6-1 0,-8-11 1 15,-2-7 0-15,-3-6 29 0,-2-5 0 0,-4 1-1 16,4-1 1-16,-1-3-29 0,-4-8 1 0,-3 2-1 16</inkml:trace>
  <inkml:trace contextRef="#ctx0" brushRef="#br0" timeOffset="10195.41">540 3444 1321 0,'-4'46'14'16,"-3"26"-6"-16,2-7 0 0,1-8-1 0,0-8 2 0,4-11 20 15,0-9 0-15,0-1 0 0</inkml:trace>
  <inkml:trace contextRef="#ctx0" brushRef="#br0" timeOffset="11200.47">502 3531 489 0,'0'0'4'0,"0"0"0"0,0 0-1 16,0 0 0-16,0 0 1 0,2-16 64 0,1 14 1 16,-2 2-1-16,-1-3 2 0,4-2-52 0,-1-3 0 0,-2 4 0 15,-1-4-1-15,4 0 32 0,0-5 0 0,1 1-1 16,3-12 2-16,5-8-33 0,-5 2-1 0,0 3 1 16,0-3 0-16,1-3-11 0,-1 4-1 0,0-6 1 15,-3 2 0-15,3 8-3 0,-3 4 1 0,-2 1 1 16,-1 1-1-16,-2 1 12 0,3 2 1 0,0 1 0 15,-3 5 0-15,5 2-8 0,0 0 1 0,-2 0-1 16,-6 0 1-16,6 1 4 0,-2 2 2 0,3 2 0 0</inkml:trace>
  <inkml:trace contextRef="#ctx0" brushRef="#br0" timeOffset="11980.09">2244 5046 1269 0,'0'0'0'0,"0"0"0"16,0 0 0-16,0 0 14 0,0 0 1 0,0 0-1 15,0 0 1-15,0 0-7 0,0 0 1 0,0 0 0 16,16 0 0-16,-8-2 33 0,0 2 2 0,0 0-1 15,25-1 1-15,11-6-29 0,-3 4 1 0,-3 0 0 0,-7 6 1 16,-3-3 12-16,-7 0 0 0,-4 0 0 16,3 3 1-16,-3-3-16 0,-1-3-1 0,-3 3 1 0</inkml:trace>
  <inkml:trace contextRef="#ctx0" brushRef="#br0" timeOffset="12294.41">2348 5217 1369 0,'0'0'0'0,"0"0"0"16,0 0 0-16,0 0 38 0,20 0 0 0,-10 0 0 15,11 0 0-15,7 0-23 0,1 0 0 16,0-3 1-16,-2-2 0 0,-3 5 52 0,-3 0 2 0,-1 0 0 16,6-5-1-16,-1 5-51 0,-1 0 0 0,2 0 0 15,4 0 0-15,-1 0 17 0,-4 0-1 0,1 0 1 16</inkml:trace>
  <inkml:trace contextRef="#ctx0" brushRef="#br0" timeOffset="13211.81">3411 4910 866 0,'0'0'0'0,"0"0"0"16,0 0 0-16,0 0 95 0,0 0 1 0,0 0-1 15,0 0 0-15,0 0-78 0,0 0 0 0,8-16 0 16,-8 11 1-16,0 5 26 0,0 0 0 0,0 0 0 16,0 0 1-16,-3 0-29 0,1 2 1 0,2-2-2 15,-13 11 2-15,-7 9 10 0,-9 3 1 0,3 3-1 0,1 3 1 16,4-7-15-16,5 0 0 0,-4 4 0 0,-1-3 1 16,8 4-4-16,4 0 0 0,5-3 0 15,0-3 1-15,4 4-4 0,1-1 0 0,2-7 0 0,5 4-1 0,0-2 0 16,2-7 0-16,1-2-1 15,7-2 1-15,-3 0-3 0,-2-5 2 0,0-3-1 0,4 0 1 16,-1 0-2-16,-3-7 0 0,-3 0 1 0</inkml:trace>
  <inkml:trace contextRef="#ctx0" brushRef="#br0" timeOffset="13578.88">3623 4976 1369 0,'0'0'0'16,"0"0"0"-16,0 0 0 0,-27 16 38 0,14-13 0 0,0 4 0 15,1 7 0-15,4-8-23 16,3 0 0-16,0 2 1 0,-3 7 0 0,3-1 62 0,2-6 2 16,1-2-1-16,2 2 0 0,2 3-61 0,1 2 0 0,2-4 0 15,3 13 0-15,2 1 23 0,1-3-1 0,-2-1 0 16,2-9 1-16,4 2-26 0,1-1 1 0,-4 1 0 15,4-11 1-15,5 2-9 0,-3-3-1 0,-6-4 1 16,8-8 0-16,-6 3-2 0,-1 1-1 0,-1-3 1 16,0-6 0-16,-3 2 3 0,-3 6 1 0,-4-4-1 15,1-7 1-15,-1 5-5 0,-2 6 2 0,-2-4-1 0,2 2 0 16,-3 2 1-16,-2 1 0 0,1 3 0 0,-4-1 1 16,0 1-4-16,-2 0 2 0,-1 0-2 0,-2 2 2 0,0-2-2 15,1-1 2-15,0 1-2 0,0 4 2 16,2-1-3-16,2 1 2 0,0-3-2 0,3 3 2 15,5 1 5-15,0-3 0 0,0 3 0 0,-3 0 0 16,3-5-3-16,3 2-1 0,1 3 1 0</inkml:trace>
  <inkml:trace contextRef="#ctx0" brushRef="#br0" timeOffset="13935.63">4021 4914 1721 0,'0'0'0'0,"0"0"0"0,0 0 0 0,0 0 40 0,5 16 1 15,-6-11-1-15,-6 6 1 0,2-1-26 0,4-7 1 16,-7 2 0-16,-5 2 1 0,0 6 26 0,2-5 2 16,-2 0 0-16,-4 0 0 0,6-3-29 0,6-2 0 0,-3 2 0 15,-2-2 1-15,2 1 5 0,4 1 2 16,0-5-2-16,4 0 2 0,-4 3-13 0,0-3 2 0,4 0-1 16,-1 2 0-16,-2 1-4 0,3-3 1 0,-3 2 0 15,3-1 0-15,0 1-3 0,0 1-1 0,0-3 1 16,3 2 1-16,1 1-3 0,0-3 2 0,0 3-2 15,0-1 2-15,5 4-3 0,-1-1 2 0,0-4-2 16,5 6 2-16,4 0-3 0,4 6 1 0,-5-3 1 16,-6 1-1-16,1-2-1 0,-3 2 0 0,-2-1 1 15,2 1 0-15,3 0 0 0,-6 2 2 0,0-1-1 16,-2-2 1-16,-3 1-3 0,0 0 1 0,0 2 1 0,-5 1-1 16,-1 2 2-16,1 0-1 0,-3-5 1 0,-5 6-1 15,4-6-1-15,1-1 1 0,-8 1-1 0,3-2 1 16,0-1 0-16,5-8 1 0,4 0-1 0,-1 0 2 15,2 3-3-15,-1-3 0 0,4-3 1 0</inkml:trace>
  <inkml:trace contextRef="#ctx0" brushRef="#br0" timeOffset="14262.6">4514 4560 1557 0,'0'0'0'0,"0"0"0"15,0 0 0-15,0 0 48 0,0 0 1 0,0 0-1 16,-19 3 1-16,14 2-32 0,-3-2 0 0,0 2 0 15,-14 12 0-15,-4 4 40 0,2 1 0 0,2 5 0 16,1 1 1-16,8 4-42 0,6 4 2 0,-1 5 0 16,0 12 0-16,3-7 18 0,5-10 0 0,0 8 0 15,0-1 0-15,5 5-22 0,-1-7 1 0,8-2 0 16,0-1 0-16,1-1-8 0,3-1 0 0,2-7 0 0,-6 1 0 16,9-10-2-16,0-5 0 0,-4-3 0 0</inkml:trace>
  <inkml:trace contextRef="#ctx0" brushRef="#br0" timeOffset="14945.25">4721 4674 1632 0,'0'0'0'0,"0"0"0"0,0 0 0 0,0 32 60 0,0-10 0 15,3 5 0-15,0 6 0 0,-1 3-43 0,1 1 1 0,-3 1 0 16,0 6 0-16,0-6 44 0,-3-3 1 16,1 0 0-16,-1-1-1 0,0 1-44 0,3 0 0 0,-2-5 0 15,-2-3 0-15,4 2 15 0,0-9 0 16,1 1 1-16,-2-4 0 0,1-6-20 0,0-3 1 15,0-3 0-15,4-2-1 0,-4 2-6 0,2-4 1 0,-2-2 0 16</inkml:trace>
  <inkml:trace contextRef="#ctx0" brushRef="#br0" timeOffset="15212.89">4748 5085 1821 0,'0'0'0'0,"0"0"0"0,22-23 0 0,-6 2 35 16,5 1 1-16,-3-1-2 0,2 0 2 15,1-2-21-15,-3-3-1 0,1 3 1 0,-2-6 1 0,-1 8 39 16,-3 4 0-16,-3-2 0 0,-2 2 0 0,-1 2-39 15,1 9 2-15,-3-2-1 0,-5 0 1 0,2 3 13 0,-2 5 0 16,-2 0 0-16,-1 0 1 0,3 0-19 0,0 0 2 16,0 0-2-16</inkml:trace>
  <inkml:trace contextRef="#ctx0" brushRef="#br0" timeOffset="15447.72">4849 4971 1834 0,'0'0'0'0,"0"0"0"16,0 0 0-16,9 29 47 0,-1-16 1 0,0 4-1 16,2 7 1-16,1-4-31 0,-2-1 0 0,3 2-1 0,-3 0 1 15,2-1 43-15,-1 1 0 0,-2-4 1 0,1-1 0 16,2-8-45-16,-3 1 2 0,2-2 0 0,-2-6 0 15,0-1 13-15,0-1 0 0,-3-6 0 0</inkml:trace>
  <inkml:trace contextRef="#ctx0" brushRef="#br0" timeOffset="15845.22">5188 4889 1721 0,'0'0'0'0,"0"0"0"16,0 0 0-16,0 0 55 0,13 21 1 0,-8-13 0 16,7 17 0-16,7 0-39 0,1-1 1 0,-1-3-1 15,-2 7 1-15,-1-4 54 0,-3-4 1 0,0-2-2 0,3-1 2 16,-2 2-55-16,-1-3 0 0,-2 0 0 0,2-3 0 15,-5-4 15-15,0 2 0 0,-4-3 0 0,4-6 1 16,0 1-21-16,-3 0 2 0,-3-3-1 0,1 0 1 16,0-3-8-16,-1 0 0 0,1 3 1 0</inkml:trace>
  <inkml:trace contextRef="#ctx0" brushRef="#br0" timeOffset="16162">5461 4838 1733 0,'0'0'0'0,"0"0"0"16,0 0 0-16,0 0 34 0,0 0 1 15,0 0-2-15,0 0 2 0,-13 23-20 0,8-14-1 0,-3 2 1 16,0 18 0-16,-5-7 37 0,-3 2 1 0,-1 1 0 16,-1 2 0-16,-2-2-37 0,2-1 1 0,-3 4 0 15,-2-2 1-15,2 2 4 0,3-2 1 0,2 1-1 16,-1-5 2-16,1 5-13 0,3-2 1 0,0-4 0 16,1 2 0-16,4-7-5 0,3-3-1 0,0-4 1 15,2 2 0-15,3-6-3 0,0-5 1 0,0 0-1 0</inkml:trace>
  <inkml:trace contextRef="#ctx0" brushRef="#br0" timeOffset="22612.43">5473 4459 1143 0,'0'0'0'0,"0"0"0"0,0 0 0 15,0 0 20-15,0 0 0 0,0 0 1 0,0-18 0 16,0 15-11-16,0 1 1 0,4-2 0 0,0-4 1 0,7 0 46 0,-1 0 2 16,-5 0-1-16,8 3 0 0,3 2-42 0,-1 3 1 15,3 3 0-15,-2 5 0 0,1 5 67 0,-1 7 2 16,2 3-1-16,-2-1 1 0,-3 3-70 0,-1-1 0 16,-2 1 1-16,1 4 0 0,2-1-18 0,0-4 0 15,-4 6 0-15,2-2 0 0,-1 4 0 0,-4-3 0 16,-1 4 0-16,3 5 0 0,-2-3 18 0,-2-5 1 15,-1 1 1-15,-3 3-1 0,0-6-9 0,-3-7 0 0,3-1 0 16,-5 6 1-16,2 1 32 0,1-7 1 0,-4 1-2 16,-1-4 2-16,4 2-28 0,0 2-1 0,-2-4 1 15,-3-1 1-15,-1-3 4 0,1 2 1 0,3-2-1 16</inkml:trace>
  <inkml:trace contextRef="#ctx0" brushRef="#br0" timeOffset="29178.17">1240 4044 1067 0,'0'0'0'16,"24"-19"0"-16,-3 1 0 0,1 2 0 0,-6 4 0 16,1-1 0-16,3 2 0 0,-3 3 0 0,-1 3 0 15,-3 5 0-15,0-3 0 0,1 3 5 0,-3 3 1 16,2 2 0-16,0 3-1 0,-1 3-1 0,1 2 0 15,-2 1 0-15,-1 8 1 0,3 4 17 0,-1 2 2 0,-4 1-2 16,3-4 2-16,2-1-13 0,0-4 2 0,0 1-2 16,-1 3 1-16,6-4-3 0,-1-7 1 0,3-1-1 15,5 1 1-15,-4 0-4 0,-4-2 1 0,4-8-2 16,5-3 2-16,-3 5-1 0,3-5 0 0,-1-3 0 16,9-2 1-16,-1-3-3 0,4-2 1 0,-2-1-1 15,7 3 1-15,-1-4 23 0,-7-4 1 0,-6-1 0 16,2-2 0-16,-1-2-15 0,-3-1-1 0,2-5 1 15</inkml:trace>
  <inkml:trace contextRef="#ctx0" brushRef="#br0" timeOffset="29848.85">1980 3917 1218 0,'0'0'0'0,"17"-11"0"0,7 0 0 15,2 1 26-15,-6 2 1 0,3 1-1 0,4 7 1 16,-8-5-15-16,0-3 1 0,-2 3 0 0,4 5 0 0,-3 0 30 15,-2-3 1-15,1 6-1 0,4 2 1 16,0 0-28-16,-4-2 1 0,2 2-1 0,2 2 0 0,1 6 3 16,2 0 0-16,-1-2 1 0,2-3-1 15,4 0-9-15,-5 1 0 0,1 2 0 0,1-6 1 0,-2 3-5 16,-2-3-1-16,2-5 1 0,3-2 1 0,6 2-4 16,1 0 2-16,6-6-1 0,3-7 1 0,3 5-3 0,-1 3 1 15,-4-2 1-15,-3-11-1 0,-3 2-1 0,2 4 0 16,4 1 1-16,2 1 0 0,4-1-2 0,-3 1 1 15,-1 3-1-15,4 0 2 0,-11 2-2 0,-6 2 0 16,-1 2 0-16,3 1 1 0,-2-3-2 0,-1 1 0 16,0 2 0-16,-2 2 0 0,1 1 0 0,1-3 0 0,1 0 0 15</inkml:trace>
  <inkml:trace contextRef="#ctx0" brushRef="#br0" timeOffset="30360.89">1992 4332 1105 0,'0'0'0'0,"0"0"0"0,16-2 0 0,2-2 8 0,-1 4 1 16,2-4 0-16,9-4 0 0,-1 4-4 0,-5-4 1 15,3-3-1-15,4 1 2 0,1-2 8 0,-1-3 1 16,3 1-1-16,3 0 1 0,7 1-7 0,-1 0 0 16,0 4 0-16,2-2 0 0,-6-2 4 0,-7 2 1 15,2 2-1-15,3 1 1 0,-1 3-6 0,-1 2-1 0,4 0 1 16,1 3 1-16,4 3-3 0,-4 0-1 0,-1 2 1 16,-4 3 0-16,-3-5-3 0,-6 2 2 0,3-5-2 15,7 4 1-15,2-1-1 0,3-6 0 0,5 3 0 16,7-4 1-16,-1-3-2 0,-4-2 0 0,0-2 0 15,0-7 2-15,4 1-2 0,-7 3 0 0,-2-4 1 16,9-2-1-16,1 1-1 0,-10 4 1 0,1 1-1 16,-1-3 2-16,-11 7-1 0,-1 2 0 0,-4-3 0 15,4-2 2-15,-2 6-2 0,-3 3 0 0,-8 3 0 16</inkml:trace>
  <inkml:trace contextRef="#ctx0" brushRef="#br0" timeOffset="30748.6">2525 4245 1180 0,'0'0'0'0,"19"-5"0"15,3 5 0-15,-1-6 11 0,0-2 0 0,2 1 1 16,5 4-1-16,3-5-4 0,3-1 1 0,4 1-2 15,8 0 2-15,1 0 12 0,-6 0 1 0,-4 3-1 16,-2-2 0-16,1-1-10 0,0-3 1 16,8 1 0-16,10 2 1 0,1-3 2 0,-4 2 1 0,0 1-1 15,1-3 1-15,-4 3-7 0,1 1 1 0,6 1 0 16,11-2 0-16,1 3-4 0,-4 4 1 0,-9-2 0 0</inkml:trace>
  <inkml:trace contextRef="#ctx0" brushRef="#br0" timeOffset="32364.02">6205 5028 1255 0,'0'0'0'0,"0"0"0"0,0 0 0 15,25-7 9-15,-7-1 0 0,3 3 0 0,6 5 1 16,0 0-4-16,0 0 1 0,-1 0-2 0,4 5 2 16,-2-2 12-16,-2-2 0 0,-1 4 0 0,7 6 1 15,-9-8-10-15,-6-1 2 0,-1 1-2 0</inkml:trace>
  <inkml:trace contextRef="#ctx0" brushRef="#br0" timeOffset="32595.39">6401 4783 1218 0,'0'0'0'16,"0"0"0"-16,0 14 0 0,0 7 17 0,0 3 1 0,5 3 0 15,-2 7 0-15,-1-5-8 0,1-2 0 0,2-2 0 16,3 4 0-16,-1-4 27 0,1-1 1 0,0-4 1 16,-1 4-1-16,1-3-24 0,3-6 2 15,2 0 0-15</inkml:trace>
  <inkml:trace contextRef="#ctx0" brushRef="#br0" timeOffset="33496.58">7142 4853 1054 0,'0'0'0'0,"0"0"0"16,0 0 0-16,0 0 33 0,0 0-1 0,0 0 1 16,0 0 1-16,-17-3-21 0,9 6 2 0,0 1-1 15,-8 8 1-15,-2 2 57 0,2 2 0 0,4 1-1 16,2 5 1-16,-1-4-54 0,4-3 0 0,-1 1 0 0,2 10 0 15,1-3 25-15,4-2-1 0,1 1 1 16,1 0 0-16,2 0-28 0,-3-1 1 0,5-2 0 16,3-6 1-16,-3-1-11 0,0 1 1 0,1-5 0 15,4-3 1-15,1-2-4 0,-5-3 1 0,5 0-1 0,2-8 2 16,3 0 5-16,-2-1 0 0,2-4 0 0</inkml:trace>
  <inkml:trace contextRef="#ctx0" brushRef="#br0" timeOffset="33861.51">7346 4989 1545 0,'0'0'0'0,"0"0"0"0,0 0 0 0,-24 11 29 0,15-11 0 15,-4 5 0-15,0-1 2 0,2 3-18 16,6-7 1-16,-3 5-1 0,4-1 2 0,-1 1 33 0,2-2 1 15,-2 0 1-15,5 2-1 0,0-2-32 0,0 2 0 16,0 0-1-16,0 3 1 0,0 1 20 0,1-1 0 0,3 0 0 16,4 5 2-16,-1 1-25 0,0-5 2 0,-1 3-2 15,7-5 2-15,5 1-11 0,-3 2 0 0,0-10 1 16,6-5-1-16,-2-1-1 0,-2 1 0 0,-4-3 0 16,3-8 0-16,-3 4 4 0,-5 2 0 0,0-6 0 15,1 0 0-15,-1 7-3 0,-3-4 1 0,-2 2-1 16,-3-1 1-16,0-1 3 0,-3 5 1 0,1 0-1 15,-1-3 1-15,0 3-4 0,-2 2 1 0,0 3-1 16,-3-2 1-16,-4 2 5 0,0-1 1 0,3 3-1 16,-4 6 2-16,0-5-7 0,1 0 1 0,4 3 0 0,0 2 0 15,3-1 5-15,5-1 1 0,-3-3-1 0</inkml:trace>
  <inkml:trace contextRef="#ctx0" brushRef="#br0" timeOffset="35162.36">7791 4808 1532 0,'0'0'0'0,"0"0"0"15,0 0 0-15,0 0 27 0,0 0 0 0,-22-4 0 16,9 8 1-16,0 4-15 0,-3 2 0 0,-5 1-1 15,1 2 2-15,-1-1 23 0,5 1 1 0,2 1 0 16,-2 0 0-16,6-6-23 0,2-1 1 0,2 2-1 16,1 2 1-16,3-6-5 0,2-5 1 0,0 0-1 15,0 2 1-15,0-1-5 0,0 1 1 0,2-2-2 0,1 3 2 16,-1-3 2-16,1 1 2 0,0 3-1 16,5-1 0-16,2 2-4 0,2-2 1 0,0 1-2 0,2 9 2 15,5-5-3-15,-1-3 0 0,-6 3 1 0,4 3 0 16,-3-3-3-16,0-4 1 0,0 1 0 0,-1 5 0 15,1-4 0-15,0-4-1 0,-5 1 0 0,1 2 2 16,3-2-3-16,-8-3 1 0,1 0 0 0,1 3 0 0,-1-2 6 16,-3-1 1-16,1 0-1 0,-3 5 1 15,0 2-4-15,0-6 1 0,-5-1-2 0,0 3 2 0,-9 5 6 16,0 0 2-16,-2 0 0 0,-26 6-1 16,4 2-6-16,8 0 1 0,1 0 0 0,5-8 0 0,10 0 8 0,1 0 1 15,2-4 0-15,1-4 0 0,4-3-8 0,4 2 0 16,-1 1 0-16</inkml:trace>
  <inkml:trace contextRef="#ctx0" brushRef="#br0" timeOffset="35463.21">8275 4428 1583 0,'0'0'0'0,"0"0"0"16,0 0 0-16,-9 16 41 0,7-11 2 0,1 3-1 0,-20 28 0 16,0 6-26-16,-1-9 0 0,1 3-1 0,2-3 2 15,6 7 40-15,4-5 2 0,1 4-1 0,3 6 1 16,-1-3-43-16,4 1 2 0,-1-2 0 0,1 4 0 0,2-12 16 15,0-5 0-15,7-2-1 16,4-2 1-16,-3-4-20 0,1-4 1 0,4-3 0 0,6-9-1 0,-1 4-7 16,-6-5 1-16,1-1 0 0</inkml:trace>
  <inkml:trace contextRef="#ctx0" brushRef="#br0" timeOffset="35749.22">8414 4555 1771 0,'0'0'0'0,"0"0"0"16,-5 16 0-16,-3 5 45 0,0-1 0 0,-1 1 0 15,1 4 0-15,0 4-29 0,3-1 1 0,0 4-2 16,-3-4 2-16,4 1 46 0,-4-1 1 0,3 1 0 15,2 4 0-15,-5-5-46 0,3-7 0 0,0 0 0 16,5 4 0-16,-3-6 19 0,3-6 1 0,-3-1-1 16,1 4 1-16,-1-3-23 0,3-4 0 0,0-1 1 15,-2-2 0-15,2-1-10 0,0-2 1 0,0 2 0 16,0-3 1-16,2 4-4 0,1-1 2 0,2-2-2 0</inkml:trace>
  <inkml:trace contextRef="#ctx0" brushRef="#br0" timeOffset="35929.41">8414 5016 1709 0,'3'-7'0'0,"7"-7"0"0,6 0 0 16,-3 0 39-16,-1-7 1 0,1 2 0 0,3-5 0 0,5 2-24 16,-5 2-1-16,-4-1 1 0,3 2 0 0,-3 3 30 15,-4 7 1-15,0 1 0 0,0-5 0 16,-3 5-31-16,-2 3 1 0,-3 2 0 0,5-1-1 0,-5 0 6 0,3 0-1 16,-3 4 0-16,0-3 2 0,0-1-12 15,0 3 0-15,0 1 0 0,0-5 2 0,0-1-6 0,0 4 0 16,0-1 0-16</inkml:trace>
  <inkml:trace contextRef="#ctx0" brushRef="#br0" timeOffset="36079.48">8492 4808 1532 0,'0'5'0'16,"0"6"0"-16,5 10 0 0,3 3 37 0,-3 1 2 0,-1-5-2 16,0 6 1-16,4-6-24 0,0-1 2 0,-2-4 0 15,5 7 0-15,-1-10 38 0,1-4 1 0,-3 0 0 16,1 5 2-16,3-5-41 0,-3-3 2 0,-1-5-1 15,0 3 1-15,-3 2 12 0,0-1 1 0,-2-7-1 16</inkml:trace>
  <inkml:trace contextRef="#ctx0" brushRef="#br0" timeOffset="36411.96">8707 4976 1545 0,'0'0'0'0,"0"0"0"0,4 0 0 16,-1-5 36-16,1 1 0 0,0 1-1 0,0-2 1 0,4-2-21 15,2 1 0-15,-2 0-1 0,0 1 2 0,5-3 31 16,-5 5 0-16,-4 1 0 0,0 4 0 0,-3 1-31 16,2-3 1-16,-3 3 0 0,0 2 0 0,0-2 11 0,-3 2 1 15,2-2-1-15,-3 10 1 0,-4 1-15 16,-1 2-1-16,1 0 0 0,0 1 1 0,-3-1-7 0,4-5 1 15,4 2-2-15,-2-2 2 0,5 1-3 16,-3-4 0-16,2-3 1 0,-1 3-1 0,2 5 0 0,2-5 1 16,-1-4-1-16,2 4 1 0,-1 0-3 0,1-3 2 0,0 0-2 15,2 1 1-15,3-1 1 0,-3 0-1 16,-3-2 1-16,6-2 1 0,0 1-3 0,-1-1 0 0,-2 3 1 16,3-9 0-16,3 2 2 0,2 3-1 0,-6-5 1 15,7-6 0-15,3-2-3 0,-1 5 1 0,-3-4 1 16</inkml:trace>
  <inkml:trace contextRef="#ctx0" brushRef="#br0" timeOffset="36746.25">9007 4723 1733 0,'0'0'0'0,"0"0"0"0,0 0 0 0,0 0 51 16,0 0 0-16,0 0 0 0,18 16 1 0,5 4-36 15,0 9 1-15,1-5 0 0,-7 4 1 0,1-3 44 0,-2-4-1 16,-4 3 1-16,1 1 1 0,0-4-46 0,-2-6 1 15,2-2 0-15,-5 3 0 0,5-8 29 0,-4 0 0 16,-1-3 0-16,0 2 0 0,0-2-30 0,-3-5 0 16,3 0 0-16,-3 0 0 0,-2 0-13 0,-3-5 1 15,1 2-1-15,3 2 2 0,-1-2-3 0,-2-2 0 0,2 2 1 16</inkml:trace>
  <inkml:trace contextRef="#ctx0" brushRef="#br0" timeOffset="36928.8">9237 4762 1695 0,'0'0'0'0,"0"0"0"16,-24 7 0-16,8 4 66 0,1 5 1 0,3 4-1 15,-3 4 0-15,2-2-48 0,-1 2 0 0,1 4 0 16,5 4 0-16,-4-7 63 0,0-7-1 0,3 1 1 16,4 3 1-16,-3-6-64 0,3-5 0 0,2-3 0 15,5 0 0-15,-1-2 19 0,1-3 0 0,1-6 0 16,5-2 0-16,-3 1-22 0,0-1 0 0,3 2 0 0</inkml:trace>
  <inkml:trace contextRef="#ctx0" brushRef="#br0" timeOffset="37244.83">9313 4395 1709 0,'0'0'0'0,"0"0"0"0,-18-6 0 0,11 6 55 16,2 3 0-16,2-3 0 0,3 0 0 0,0 0-39 0,0 3 2 16,-4-3-1-16,4 5 1 0,4-5 54 15,0 3 0-15,1-1 0 0,9 14 1 0,9 7-56 0,1 6 1 16,-2-7 0-16,-1 2 0 0,-4-4 32 0,-2-4-1 16,-1 5 0-16,2 2 1 0,0-5-33 0,-2-1 0 0,-1 2-1 15,0-1 1-15,1 5-12 0,-4 1 0 16,1 0 1-16,-2 1 0 0,-1 1-3 0,-6-3 1 0,1 1 0 15,2 5 0-15,0-4 6 0,-5-5 0 0,-2 1 1 16,-1 0 0-16,-2-1-5 0,-3-4 1 0,-1-3 0 16,-4 4 0-16,2-3 4 0,-4-1 0 0,-1 0 0 15</inkml:trace>
  <inkml:trace contextRef="#ctx0" brushRef="#br0" timeOffset="37595.78">10019 4945 2009 0,'0'0'0'0,"0"0"0"16,0 0 0-16,27-18 45 0,-11 13 0 15,0-1 0-15,10 0 1 0,2-2-30 0,1 0 1 0,-2 0-1 16,-1 0 1-16,-3 5 29 0,-2 1 1 0,-5-4 1 15,2 1-1-15,-6 4-32 0,-2-3 2 0,1 1 0 16,-1-1 0-16,1 0 2 0,-8 3 0 0,2-2 0 16,0 1 1-16,-2-1-10 0,-2 0 2 0,3 1-2 15</inkml:trace>
  <inkml:trace contextRef="#ctx0" brushRef="#br0" timeOffset="37812.28">10229 4634 1859 0,'0'0'0'0,"0"0"0"0,-4 27 0 16,-1 6 34-16,-1-1 0 0,1 4 1 0,5-5 0 16,0 0-20-16,-2 2-1 0,-1 1 1 0,3-1-1 0,3-6 47 15,2-7 1-15,-3 1-2 0,4 0 2 0,2-9-45 16,1-4 1-16,3 0 0 0,0 0 0 0,3-6 6 15,1-2 1-15,0 0 0 0</inkml:trace>
  <inkml:trace contextRef="#ctx0" brushRef="#br0" timeOffset="38030.58">10727 4731 1871 0,'0'0'0'0,"0"0"0"16,-31 28 0-16,12-4 35 0,2 1 0 0,-1 9 0 16,2 2 1-16,4-4-22 0,4-10 1 0,-2 5-1 15,2 1 2-15,3-7 31 0,5-5 1 0,0-2 0 16,7 2 0-16,4-5-31 0,-2-6 0 0,4-2-1 16,6 2 1-16,2-9 9 0,0 0 0 0,-4-1 0 15</inkml:trace>
  <inkml:trace contextRef="#ctx0" brushRef="#br0" timeOffset="38331.68">10944 4788 1758 0,'0'0'0'0,"0"0"0"0,-20 0 0 16,6 3 21-16,-2 3 1 0,7 5-1 0,-4 2 0 0,2 3-10 15,1 0 1-15,2 0-1 0,0 9 0 0,-3-8 25 16,5 2 1-16,-2-3-1 0,0 9 1 0,5-9-22 15,3-3 0-15,3 0 0 0,0 2 1 0,3-2 15 0,1-8 0 16,-6-2 1-16,7 2-1 0,0-2-17 16,0-3 0-16,0 0 0 0,10-6 0 0,7-4-5 0,-4 2 0 15,-5-1 0-15,-3 1 1 0,-4-3-4 16,2 0 1-16,-4 4-2 0,-1-1 2 0,-4 0-2 0,1 1 0 16,-3 2 0-16,-3-3 0 0,1 0-1 0,2 0-1 0,-3-3 0 15,0 1 2-15,1-2 1 0,-3 1 0 16,2 1 1-16,0 2 0 0,1-4-3 0,-1 4 1 0,3 0-1 15,0 0 1-15,-1 0 3 0,1 3-1 0,1 2 1 16,2-2 0-16,2-3-3 16,0 4 0-16,-2 0 1 0</inkml:trace>
  <inkml:trace contextRef="#ctx0" brushRef="#br0" timeOffset="38633.85">11199 4813 1646 0,'0'0'0'0,"0"0"0"16,0 19 0-16,-5-11 41 0,2-2 2 0,-1 1-2 0,-4 10 2 15,-1 2-27-15,1-1 0 0,0-9-1 0,-2 5 2 16,2-1 34-16,4-8 0 0,-4-2 1 0,3 2-1 16,-2-2-34-16,6-2 0 0,1-1 0 0,0 4 1 15,-3-4 10-15,1 3 0 0,2-3 0 0,2 0 1 16,1 0-15-16,-3 0-1 0,1 0 1 0,6 0-1 0,1-7-5 16,1 3 0-16,-1-1 0 0,7 2 1 15,1 3-4-15,0 3 1 0,-4 2-1 0,-4 3 1 0,0-1-1 16,-1 1 0-16,-1 0 0 0,-1 5 0 0,0 3-1 15,-2-7 0-15,-2 2-1 0,3 4 2 0,-4-1-2 16,0-1 1-16,0-6-1 0,-5 3 2 0,5 1-3 16,-3-3 1-16,1-3 1 0,-1 4-1 0,-8 2 0 0,1 2 2 15,1-2-2-15,-7 2 2 0,-4-1-3 16,6-1 1-16,1-6 1 0,1-5-1 0,4 0 0 0,3 0 2 16,5 0-1-16</inkml:trace>
  <inkml:trace contextRef="#ctx0" brushRef="#br0" timeOffset="38916.58">11860 4319 1545 0,'0'0'0'0,"0"0"0"0,-18 19 0 16,-7 11 42-16,-4 10 1 0,1 1 0 0,-3 3 0 16,7-2-27-16,4-4 0 0,-3 6 0 15,-1 2 0-15,7 3 54 0,1-2 0 0,3 6-1 0,5 4 1 16,4-10-52-16,4-7 0 0,0-2 0 0,1 1 0 16,5-2 24-16,-1-7 1 0,3 1-1 0,2-2 1 15,6-4-27-15,-4-1 0 0,4-8-1 0,2 0 2 0,3-2-11 16,-1-3 0-16,1-8 1 0</inkml:trace>
  <inkml:trace contextRef="#ctx0" brushRef="#br0" timeOffset="39728.94">12043 4612 1808 0,'0'0'0'0,"0"0"0"0,2 25 0 0,1 7 38 16,-1 1-1-16,1 4 0 0,0-1 0 15,-3-3-23-15,0-3 2 0,0 5-2 0,-3 2 2 0,3-9 48 16,-2-2 0-16,-1-6 0 0,3 4 1 16,-5-7-47-16,2-4 0 0,0 0 0 0,1 2 0 0,-1-3 3 0,2-8 1 15,-3-1-1-15</inkml:trace>
  <inkml:trace contextRef="#ctx0" brushRef="#br0" timeOffset="39928.83">12077 4989 1847 0,'1'-2'0'16,"11"-9"0"-16,2 2 0 0,0 1 20 0,-1-3 0 16,1 1 0-16,7-1 2 0,-2-2-12 0,-1 1 1 0,-6 1 0 15,1 1 0-15,-3 2 20 0,1 0 0 0,-6 0-1 16,-1 1 2-16,0-1-19 0,-4 4 2 0,0 3-2 16,0-4 2-16,0 2 16 0,0 3 1 0,0-5-1 15,0 2 2-15,0-2-20 0,0 1 2 0,-4 4-2 16,3-7 2-16,1 2-7 0,-3-2 1 0,1 3 0 15</inkml:trace>
  <inkml:trace contextRef="#ctx0" brushRef="#br0" timeOffset="40078.41">12223 4832 1494 0,'0'2'0'0,"0"1"0"0,-3 14 0 16,2 7 38-16,-1 0 1 0,0 1-1 16,2 4 1-16,-3-6-24 0,2-5 0 0,1-2 1 0,0 4 0 15,0-4 35-15,0-6 2 0,0 1 0 0,6-2 0 16,0-3-37-16,-1-1 1 0,0-2 0 0,3 2 1 0,-3-5 6 15,0 2-1-15,1 1 1 0,0-3 0 16,5 3-12-16,-6-3 0 0,2 0 0 0</inkml:trace>
  <inkml:trace contextRef="#ctx0" brushRef="#br0" timeOffset="40461.37">12418 4989 1595 0,'1'-2'0'0,"4"-1"0"0,0-2 0 0,0-1 15 0,0 1 1 15,-2 4-1-15,0-2 1 0,2 3-7 0,0-4 0 16,-2 3 0-16,2 1 0 0,-2 1 23 0,1-1 2 16,0 0 0-16,0 4-1 0,-4-1-18 0,2 1 0 0,1-2-1 15,-3 4 1-15,-3 2 14 0,1 0 1 0,-1-1-1 16,-5 7 2-16,-4 0-18 0,-1-1 1 0,0 1-1 16,3-1 2-16,3 2-6 0,0-5 0 15,1 1 0-15,3-6 1 0,-2-2-5 0,0 3 2 0,5 1-1 16,2-3 0-16,1 0-1 0,-3-3 1 0,0 2-2 15,1-3 2-15,4 3-3 0,2-3 1 0,-3 2 0 16,4 1 0-16,0-1 4 0,-1 1 1 0,-1 0 0 16,-1-3 0-16,3 5-3 0,0 0-1 0,-2 1 1 0,2-1 1 15,3 3 3-15,2 0 0 0,-5-4 0 16,5 1 1-16,-1 3-4 0,0-5 0 0,-3-1-1 16,-1 1 1-16,5 0 6 0,-5 3-1 0,-2 1 0 0,1-3 1 15,-6 4-7-15,2 0 2 0,-3-3 0 0,2-2 0 0,-2 5 8 16,0-3 0-16,0-4 0 15,-5 3 1-15,0 0-8 0,1 3 1 0,-1-3-1 0,-8 0 1 16,-1 0 7-16,1 0 0 0,3-6 0 0,1 0-1 0,1-2-7 16,3-4 1-16,4 0-1 0</inkml:trace>
  <inkml:trace contextRef="#ctx0" brushRef="#br0" timeOffset="40695.58">12834 4775 1909 0,'0'0'0'0,"0"0"0"15,0 0 0-15,25 16 39 0,-10-3 0 0,1-1-1 16,1 9 1-16,-1-5-24 0,-3 0 1 0,0 4-1 16,-2 2 1-16,2-3 45 0,-5-3 0 0,-4 2 0 15,1 2 1-15,3-7-45 0,0-2 0 0,-5 2 1 16,4-1 0-16,-3-4 13 0,-2-6 0 0,0 1-1 15,-2 2 2-15,0-2-19 0,0-3 2 0,3 0-2 16</inkml:trace>
  <inkml:trace contextRef="#ctx0" brushRef="#br0" timeOffset="40895.43">12998 4796 1758 0,'0'0'0'0,"0"0"0"0,-24 33 0 0,3-9 33 16,2 1 0-16,-5 4 0 0,2-1 0 16,6-4-19-16,-1-2 0 0,1 2 1 0,3 1 0 0,2-6 54 15,3-3 1-15,1-2-1 0,-1-3 2 0,8-3-53 0,0-3 0 16,0-2 0-16,5-3 0 0,3-3 20 0,-5 1 0 16,2 1 0-16</inkml:trace>
  <inkml:trace contextRef="#ctx0" brushRef="#br0" timeOffset="41199.68">13106 4389 1897 0,'0'0'0'0,"0"0"0"16,-3 16 0-16,2 3 41 0,1 1-1 0,0-2 0 15,4 13 1-15,4-2-26 0,0-9 1 0,2-4 0 16,3 2 0-16,3-7 45 0,-4 1 1 0,1-2 0 16,5 6 1-16,-1-7-47 0,2 2 2 0,-1 5 0 15,3-3 0-15,2-2 15 0,-3 3 0 0,0 0 0 16,3 4 1-16,-1 2-21 0,-1 1 2 0,-4 3-1 0,-1-2 1 16,-3 5-7-16,-5-5 0 0,-8 2-1 15,-7 7 1-15,3-5-3 0,-4-3 0 0,-7-2 1 0,-4 8 0 16,2-9-1-16,-1-2 1 0,-3 5-1 0,1-7 2 15,2 2-3-15,2-3 0 0,5 1 1 0,5-11-1 16,1 0-1-16,2-2 2 0,3-6-1 0</inkml:trace>
  <inkml:trace contextRef="#ctx0" brushRef="#br0" timeOffset="41445.15">13712 4783 1922 0,'0'0'0'0,"18"0"0"16,-6-3 0-16,4 3 36 0,2 3 1 0,-1-1 0 15,1-2 0-15,1 0-23 0,2 3 2 0,-5-3-1 16,1 0 0-16,-1 0 27 0,-1 3 1 0,0-3-2 15,-2-6 2-15,-5 1-28 0,0 2 1 0,-1 1 0 16</inkml:trace>
  <inkml:trace contextRef="#ctx0" brushRef="#br0" timeOffset="41662.1">13954 4641 1758 0,'0'0'0'0,"0"0"0"0,5 22 0 0,-5 2 33 15,2-1 0-15,1 1 0 0,-3 1 0 16,2-1-19-16,-1 1 0 0,1 1 1 0,-2 1 0 0,0-2 34 16,0-4 2-16,-2-4-2 0,2 4 1 0,0-7-33 15,0-2 0-15,0-4 0 0,0 5 0 0,0-5 9 0,2-3-1 16,1-5 1-16</inkml:trace>
  <inkml:trace contextRef="#ctx0" brushRef="#br0" timeOffset="41846.48">14367 5016 1771 0,'0'0'0'0,"0"0"0"15,0 0 0-15,0 0 37 0,0 0 2 0,0 0-1 16,0 0 0-16,0 0-23 0,0 0 0 0,0 0 1 16,0 0 0-16,0 0 25 0,0 0 2 0,0 0-2 15</inkml:trace>
  <inkml:trace contextRef="#ctx0" brushRef="#br0" timeOffset="41994.95">14782 5065 1834 0,'0'0'0'0,"0"0"0"0,0 0 0 16,16 5 15-16,-12-10 1 0,0 2-1 0,-1 3 1 0,-3 0-7 15,0 0 0-15,0 0 0 0,1 0 1 0,2 0 12 16,1-5 2-16,-4 2 0 0</inkml:trace>
  <inkml:trace contextRef="#ctx0" brushRef="#br0" timeOffset="42131.41">15258 4995 1557 0,'0'0'0'15,"0"0"0"-15,0 0 0 0,0 0 12 0,0 0 2 16,0 0-1-16,0 0 1 0,0 0-6 0,0 0 0 16,0 0-1-16</inkml:trace>
  <inkml:trace contextRef="#ctx0" brushRef="#br0" timeOffset="43633.48">2871 5638 715 0,'0'0'0'0,"0"0"0"16,0 0 0-16,0 0 40 0,0 0 0 0,0 0 1 15,-4-25-1-15,8 12-24 0,0-3-1 0,0 0 1 16,4-9 0-16,1-3 51 0,-1-1 0 0,2 1 1 16,2 2-1-16,1-1-49 0,-5-1 0 0,0-2 0 15,0-10 0-15,0 7 49 0,-3 1 2 0,0 2-1 16,3-6 1-16,-4 7-51 0,3 2 0 0,-3 0-1 15,4 4 1-15,-3-6-16 0,0 4 0 0,-2 1 0 0,5 3 0 16,-3-4-1-16,-3 1 2 0,1 1-2 0,0-1 1 16,2 2 16-16,-5 6 1 0,3 0-1 0,-2 0 1 15,-1 7-9-15,0 4 0 0,-1 3 0 0,1 1 2 0,0-4 15 16,0 5 1-16,0 2 0 16,0 1 0-16,0 0-16 0,0 2 2 0,0-4-1 0,-3 28 0 0,3 10 4 15,0 3 0-15,0-6 0 0,4 0 0 0,0 1-8 16,-3-4 1-16,6 3 0 0,-1 6 0 0,5 2 11 15,-3-3 2-15,0 8-2 0,-3-3 2 0,3-6-12 0,-3-12 0 16,-1 1 0-16,1 1 2 0,2-6 7 0,-1-7 1 16,0 2-1-16,-6-6 2 0,5-1-11 15,-2-1 0-15,-1-4 0 0,-2 1 1 0,0 0 5 0,0-2 3 16,0-1-2-16,0-5 1 0,0 0-9 16,0 1 0-16,0 2 0 0</inkml:trace>
  <inkml:trace contextRef="#ctx0" brushRef="#br0" timeOffset="43828.82">3001 5437 1646 0,'0'0'0'0,"0"0"0"15,0 0 0-15,0 0 41 0,0 0 2 0,0 0-2 0,19-13 2 16,-6 5-27-16,0 5 0 0,-4 0-1 15,15 3 2-15,2-2 45 0,-1 2 1 0,-4 2-1 0,0 4 1 16,1-1-45-16,-1 0 0 0,-2 3 0 0</inkml:trace>
  <inkml:trace contextRef="#ctx0" brushRef="#br0" timeOffset="44878.2">3334 5507 1130 0,'0'0'0'0,"0"0"0"16,0 0 0-16,0 0 72 0,0 0 3 0,0 0-3 16,8 15 3-16,-3 6-57 0,0 0-1 0,-2 4 1 15,3 8 0-15,1 4 51 0,-2-6-1 0,-2-2 1 16,2-4 0-16,-1-6-51 0,1-5 0 0,-2-1 0 16</inkml:trace>
  <inkml:trace contextRef="#ctx0" brushRef="#br0" timeOffset="45595.98">5041 5361 1243 0,'0'0'0'16,"0"0"0"-16,0 0 0 0,0 0 29 0,0 0 0 16,0 0 0-16,0 0 1 0,0 0-17 15,0 0 1-15,0 0-1 0,8 16 0 0,-8-8 36 0,0 3-1 16,0-3 0-16,0 17 0 0,2-1-31 0,-4-4 0 15,2 1 0-15,0-7 0 0,0 0 14 0,-3-1 1 16,0-5-1-16,1 0 0 0,2 1-17 0,0-1 1 0,2-3-2 16</inkml:trace>
  <inkml:trace contextRef="#ctx0" brushRef="#br0" timeOffset="46497.64">6599 5530 1067 0,'0'0'0'0,"0"0"0"0,0 0 0 0,8-15 32 16,-8 7 2-16,3 0 0 0,2-5-1 0,4-12-18 16,2 1-1-16,-3 0 1 0,5-6 0 0,-3-5 44 0,1-1 2 15,-2-5-2-15,2-2 2 0,-1 7-44 0,1 4 1 16,-1-5-1-16,2 4 1 0,0-3 31 0,0 3-1 15,-2-1 0-15,-2-2 0 0,0 3-31 0,0 4 0 16,-7-3 0-16,3-4 0 0,-3 11-13 0,2 4 1 16,1 1-1-16,-8 1 1 0,8 9-2 0,-4 2 0 0,0 3 1 15,0 2-1-15,0-1 10 0,0 4-1 0,0 0 0 16,0 0 1-16,0 0-6 0,0 0 1 0,0 0 0 16,0 12 0-16,0 9 4 0,0 2 1 0,4 6-1 15,0 22 0-15,5-7-5 0,-4-6 1 0,0 2 0 16,-2 4 0-16,0-3 12 0,2-8 0 0,3-1 0 15,1 1 2-15,3 0-12 0,-4-4 1 0,4-1 0 16,1-4 0-16,0-2 11 0,-5-3-1 0,1-6 0 16,2 0 1-16,-1-2-11 0,-5-6 0 0,0-1 0 15,1 3 1-15,2-3 9 0,-6-4 0 0,1 0 1 0,-3 2-1 16,0 1-10-16,0-3 0 0,0 0 1 0</inkml:trace>
  <inkml:trace contextRef="#ctx0" brushRef="#br0" timeOffset="46712.07">6745 5209 1583 0,'0'0'0'0,"0"0"0"0,0 0 0 0,0 0 63 0,0 0 0 15,0 0-1-15,0 0 2 0,0 0-46 16,0 0 0-16,0 0 0 0,0 0 0 0,11 17 56 0,-1-10 0 15,-2-6 0-15,13 2 2 0,4 1-58 16,1 0 0-16,-7 0-1 0,2-4 1 0,1 0-1 0,-6-4 0 16,-2 4 0-16</inkml:trace>
  <inkml:trace contextRef="#ctx0" brushRef="#br0" timeOffset="47488.28">7042 5488 1030 0,'0'0'0'0,"0"0"0"16,0 0 0-16,0 0 6 0,0 0 2 0,0 0-1 16,0 0 1-16,0 0-4 0,0 0 2 0,0 0-2 15,0 0 2-15,0 0 16 0,0 0 1 0,8-18-1 16,-5 9 2-16,6-2-13 0,-1-2 2 0,2 0-2 16,1-1 1-16,3 0 7 0,1 0 1 0,-6 4-1 0,1 5 2 15,1-1-11-15,-3 1 1 0,-3 2 0 0,3 1 0 16,-5-2-6-16,2 4 0 0,0 0 0 15,-5 1 1-15,3 2-3 0,2-3 1 0,-5 4 0 0,1 5 0 16,2 2 1-16,1 2 0 0,-8-4 1 0,4 15 0 16,-4-3-3-16,-4-1 1 0,3-1 0 0,-3-1 0 0,5-1 0 15,1 4-1-15,-6-1 0 0,3 2 1 16,-3-1-2-16,0 1 1 0,0-1 0 0,4-1 0 0,-1-1 21 16,-2-3-1-16,3-2 1 0,-1 2-1 15,2-1-11-15,3-6 0 0,0-6 0 0,3 2 1 0,-3-2 19 0,0 2 1 16,0-5-1-16,1 1 2 0,6 3-21 15,-2-4 2-15,-2 3-1 0,-2-3 1 0,7 0 20 0,-3 0 1 16,0 0-1-16,6-3 0 0,7-1-20 0,1 3 0 16,-2-4-1-16,4 2 2 0,0-5 15 0,-1 3 1 15,-2-1-1-15,4 4 2 0,2-2-20 0,-6-4 2 16,1 0-1-16</inkml:trace>
  <inkml:trace contextRef="#ctx0" brushRef="#br0" timeOffset="48958.2">10287 5380 1545 0,'0'0'0'0,"0"0"0"15,0 0 0-15,13-27 55 0,-5 13 1 0,0-7 0 16,6-18 0-16,2 1-39 0,0 6 1 0,-3 2-1 16,4-5 1-16,-1 5 43 0,-3 1 2 0,3 1-1 15,1-1 1-15,-1-2-46 0,-3 5 1 0,1-2 0 16,2-5-1-16,-3 4 18 0,0 5 1 0,-1-4-1 15,0-5 1-15,-3 12-22 0,2 2 1 0,-4 2 0 16,4 1 0-16,2 5-7 0,-9 5 0 0,0 2 0 0,-3 0 1 16,-1 0-3-16,0 1-1 0,0 3 1 0,0 3-1 15,0-3 2-15,0 0 0 0,0 0 0 16,0 12 0-16,-1 8-2 0,-3 2-1 0,3 5 1 0,-7 16 0 0,0 4-1 16,-3-9 0-16,1-3 0 0,-6 3 0 0,7-6-2 15,1-4 2-15,0 2-1 0,-2-1 1 0,2-1-2 16,5 1 1-16,1 3-1 0,-1-4 2 15,3-3-2-15,0-1 0 0,-3 2 0 0,1-1 1 0,2-6-1 16,0-6 1-16,2-1 1 0,-2 7-1 16,0-6-1-16,0-5 1 0,0-3-1 0</inkml:trace>
  <inkml:trace contextRef="#ctx0" brushRef="#br0" timeOffset="49195.7">10351 5168 1595 0,'0'0'0'0,"0"0"0"16,0 0 0-16,0 0 45 0,20-13 0 16,-12 8 0-16,2-1 0 0,1 4-29 0,-3 2 0 15,0 0 0-15,11-3 1 0,5 3 45 0,-2 3 0 0,-1-1 1 16,3-4 0-16,-2 4-45 0,-1 1 0 0,-2-1 0 15,-1-1 0-15,2 6 16 0,-4-1 0 0,-3-1 1 16</inkml:trace>
  <inkml:trace contextRef="#ctx0" brushRef="#br0" timeOffset="49761.58">10757 5310 1808 0,'0'0'0'15,"0"0"0"-15,0 0 0 0,0 0 31 0,0 0-1 16,0 0 0-16,0 0 2 0,0 0-19 0,0 0 2 0,16-8-2 15,-13 8 2-15,2 0 22 0,0 0 0 0,-2 0 0 16,2 2 1-16,-5 0-23 0,3-1 0 0,-3 2 1 16,0 2 0-16,0 0 3 0,0 0 0 0,-3-2 0 15,0 8 1-15,-4 1-10 0,1 1 2 0,-2-2-2 16,-2 7 1-16,-2-9-3 0,4-1 0 0,3 0 0 16,0 3-1-16,-1-3-1 0,4-3 0 0,-1-5-1 15,1 0 1-15,2 3-4 0,0-3 1 0,0 1 0 16,0 3 0-16,0-1-1 0,0-3 1 0,0 0-1 0,0 1 0 15,0 3-1-15,5-1 1 0,0-2 0 0,3 2 0 16,-3 2-1-16,-1-2 0 0,3 2 0 0,-1 0 1 0,5 0-1 16,-3-2 1-16,-3 0-1 0,3-3 0 15,-3 5 0-15,0-2 0 0,1-2 0 0,-1 3 0 0,-1-3 3 16,1 2-1-16,-2 1 0 0,2 0 1 0,3 1-2 16,0 1 1-16,0-1 0 0,2-2 0 0,-2 4 4 15,0-1-1-15,0-4 1 0,-4 2 0 0,4 3-3 16,-3-3 1-16,-2 0-1 0,2 0 2 0,0 4 2 0,-5-3 0 15,3 3 0-15,-6-3-1 0,3 3-1 16,-3-1 0-16,1 1-1 0,-6 2 1 0,-5 9 2 16,1-3 1-16,-4 0-1 0,-5-2 1 0,3-2-4 15,1 0 1-15,3-5-1 0,1 1 2 0,3-3 1 0,-1 0 0 16,2-2 0-16,-3 0 1 0,3-6-4 0,-1 0 1 16,7-2 0-16</inkml:trace>
  <inkml:trace contextRef="#ctx0" brushRef="#br0" timeOffset="63062.81">3636 6316 1344 0,'0'0'0'0,"0"0"0"16,-13-21 0-16,13 13 39 0,-3 3 0 0,-2 5 1 15,-3 5 0-15,3-2-24 0,-1-3 0 0,4 5-1 0,-14 19 1 16,-1 17 56-16,1 2 1 0,-2 9-1 16,1 2 0-16,-2-7-54 0,1-1 0 0,2 7 0 0,3 4 0 15,1 7 54-15,-1-2 1 0,3 8-1 0,2-2 1 16,0-9-55-16,4-2 0 0,0 7 0 0,4 9 0 15,4-9-17-15,-4-7 0 0,0-2 0 0,6-6 1 16,2-1-1-16,0-6 1 0,0-4-1 0,1 2 0 0,3-5 16 16,-4-5-1-16,0-2 1 0,4 1 0 15,1-9-8-15,-3-5 1 0,-2-1 0 0,-4 3 0 0,3-9 21 0,-3-3 0 16,1 0 0-16,0 3 1 0,-2-2-19 16,-3-4 2-16,5-2-2 0,-2 0 2 0,-3 0 7 0,0 0 2 15,0 0-2-15,0 0 2 0,0 0-13 16,0 0 2-16,0 0-1 0,-3-4 0 0,-5-2 4 15,0-5 0-15,-1 1-1 0,-9-13 1 0,-3-9-7 0,1 7 0 16,-1-1 0-16,8 4 1 0,-3 5-2 0,0 1 1 16,-1 2-1-16,-1-2 1 0,-3 5-4 0,4 3 1 0,-4-2 0 15,-6 2 0-15,5 2 0 0,6 5 1 0,-5 1-1 16,4-5 1-16,4 6-2 0,2 4-1 16,1 1 1-16,-1-2 0 0,6 0 0 0,4 1-1 0,-3-2 1 15,0 4 0-15,4-1-1 0,0-1-1 0,0-2 0 16,4 2 2-16,0-1-2 0,2 1 2 0,0-2-2 15,7 8 2-15,9 4-3 0,2 0 1 0,-3 0 1 16,1-1-1-16,2-1-1 0,-3-2 2 0,-4-3-2 16,4 0 1-16,-5-4-1 0,-2-1 1 0,2-1-1 15,2 1 0-15,1-1 3 0,-6-4 0 0,3-3 1 16,-2 2 0-16,7-1-3 0,-5-4 1 0,-3 0 0 0,-4-5 0 16,2-3 2-16,-3 4-1 0,-3-1 1 15,0-6 0-15,-2 5-3 0,-3 3 2 0,2-2-1 0,1-3 1 16,0 3 0-16,-3 5 2 0,0 1 0 0,-3-11-1 15,3 7-1-15,0 2-1 0,0-3 1 0</inkml:trace>
  <inkml:trace contextRef="#ctx0" brushRef="#br0" timeOffset="63437">4238 6908 1960 0,'0'0'0'0,"0"0"0"0,8 36 0 15,5 1 40-15,-4-4 1 0,-1 8-1 16,-3 0 1-16,-2 7-26 0,2-2 1 0,3 6 0 0,0 3 1 16,-6-4 49-16,1-8 0 0,-3-2 0 15,0-2 0-15,3-2-48 0,-3-7 0 0,2-2 0 0,-2-5 0 16,3-4 14-16,-2-4 0 0,3-3 0 0,-4-8 0 15,0-1-18-15,0-3 0 0,0-3 1 0</inkml:trace>
  <inkml:trace contextRef="#ctx0" brushRef="#br0" timeOffset="63695.51">4219 6932 1683 0,'0'0'0'16,"0"0"0"-16,0 0 0 0,0 0 33 0,0 0 2 15,3-16 0-15,5 3 0 0,2-6-21 0,2-1 1 16,4 2 0-16,5-10-1 0,3 4 34 0,-2 6 2 16,2-2-1-16,3 1 1 0,5 1-34 0,-1 6 1 15,-3-2 0-15,1 4 0 0,-4-3 23 0,-4 5 1 0,0 1-1 16,0 2 0-16,-4 2-24 0,-4-1 0 0,0 3 0 15,3 2 0-15,-12 3-11 0,1-1-1 0,1-2 1 16</inkml:trace>
  <inkml:trace contextRef="#ctx0" brushRef="#br0" timeOffset="63911.62">4302 7179 1746 0,'0'0'0'0,"0"0"0"0,0 0 0 16,24-15 33-16,-11 9 2 0,-1 1 0 0,9-7 0 15,5 4-21-15,-1 3 1 0,-1-6-1 0,6 6 2 0,-4-3 37 16,-6 3 0-16,-2 1-1 0,1 1 2 16,-1-1-37-16,-6 3 1 0,1-2-1 0,3 3 1 0,-6-5 4 15,1 0 1-15,-3 2-1 0</inkml:trace>
  <inkml:trace contextRef="#ctx0" brushRef="#br0" timeOffset="64244.64">4774 7120 1532 0,'0'0'0'16,"0"0"0"-16,0 0 0 0,-29 21 31 0,16-6 0 16,-3-2 1-16,-1 3-1 0,-1-2-18 0,-1 2 2 0,5 3-2 15,3 2 2-15,-2-1 29 0,0-2 1 0,0 5 0 16,5 1 0-16,0-3-30 0,4-6 2 0,-1 3-1 15,2-1 1-15,1 2 25 0,4-8 1 0,2 0 0 16,8 1 0-16,-4-5-27 0,1-2 0 0,-1 0-1 16,10 1 2-16,-2-6-13 0,-1-4-1 0,3 0 0 15,3 0 1-15,1-7-2 0,2-1 1 0,-3-2 0 16,-5 0 0-16,4 0 5 0,-2-2 1 0,-5-2-1 16,-4 3 1-16,-1-6-4 0,0 5 1 0,-5-1-1 15,-6 1 2-15,0 2-1 0,1 4-1 0,-2-2 1 0,-8-1 1 16,3 2-3-16,1 3 1 0,0 3-1 0,-5 0 1 15,2 5 1-15,1-3 2 0,2 3-1 16,-7-5 1-16,2-2-4 0,3 3 2 0,5 3-2 0,-3-7 2 0,0 2 8 16,1 4 0-16,7-1 0 0,-2-2 0 15,-1 0-6-15,3 2 1 0,3 3 0 0,-1-5 0 0,1 2 4 16,-3 2 2-16,0 1 0 0</inkml:trace>
  <inkml:trace contextRef="#ctx0" brushRef="#br0" timeOffset="64578.12">4946 7275 1595 0,'0'0'0'15,"0"0"0"-15,0 0 0 0,-5 18 25 0,7-7 1 16,1 1 0-16,0 4-1 0,-1 0-12 0,1-3-1 16,-3-1 0-16,8 4 2 0,-3-3 21 0,-2-4 1 0,-2 2-1 15,4 5 1-15,1-2-21 0,-1-2 0 16,0-1-1-16,0 1 2 0,1-4 19 0,-1-1-1 0,0-1 1 15,3-3 1-15,-4 2-21 0,0-5-1 0,-3 0 1 16,6 0 1-16,2 0-12 0,-4 0 1 0,-2-5-1 16,5-1 1-16,2-4-2 0,-2-1 0 0,0-2 1 15,4-12-1-15,-2-3 4 0,-2 1 1 0,0 5-2 16,-5-2 2-16,2 3-3 0,-2 1 0 0,-1-1 1 16,-2-7 0-16,-2 7 3 0,2 5-1 0,-3-1 1 0,0 1 2 15,3 5-6-15,0 6 2 0,-2 5-1 16,-1-5 0-16,6 2 9 0,-3 3 1 0,0-3-2 0,-3 3 2 15,3 0-7-15,0 0 0 0,0 0 0 0,0 3 0 16,0-3 12-16,0 3 2 0,0-3-2 0</inkml:trace>
  <inkml:trace contextRef="#ctx0" brushRef="#br0" timeOffset="65429.82">5288 7141 1369 0,'0'0'0'0,"0"0"0"16,0 0 0-16,0 0 61 0,0 0 1 0,0 0 0 15,0 0-1-15,0 0-44 0,0 0 1 0,10 15 0 16,-4-2 0-16,4 4 51 0,-2 6-1 0,5 2 1 16,-1 8-1-16,-4-4-50 0,-3-4 0 0,-2 2 0 15,5-2 0-15,-3-4 24 0,-3-5 2 0,1-2-1 16,0 0 1-16,-3-6-29 0,0-3 1 0,0 0 0 15,5-1 1-15,-5 0-11 0,0-1 1 0,0-3 0 16,0 0 1-16,0 0-4 0,0 0 2 0,0 0-2 0,0-7 2 16,0-2 3-16,0-2 1 0,0-2-1 0,0-25 1 15,3-6-4-15,2-1 0 0,0 7 1 0,-1 2 0 16,1 4 2-16,2 7 0 0,1-7 0 16,1 2 1-16,-1 7-5 0,0 2 2 0,0 8-1 0,-2 5 1 0,1 1 1 15,-6 7 3-15,3 0-1 0,0 7 0 0,0-3-5 16,-3-3 2-16,2 2 0 0,2 10 0 0,-2 4 5 15,2-2 1-15,-5-3 1 0</inkml:trace>
  <inkml:trace contextRef="#ctx0" brushRef="#br0" timeOffset="65661.93">5695 7141 1947 0,'0'0'0'0,"0"0"0"16,0 0 0-16,0 0 67 0,0 0 0 0,0 0 0 16,-2 20 1-16,2-4-50 0,2 5 0 0,1-1 0 15,-3 4 0-15,0 1 59 0,-3-1 1 0,1 1-1 16,-1-4 1-16,3-1-60 0,-3-4 0 0,-2-3 0 16,0 3 0-16,5-7 24 0,0-2 0 0,0-3 0 15,0-4 1-15,0 0-28 0,0 0 1 0,0 0 0 16</inkml:trace>
  <inkml:trace contextRef="#ctx0" brushRef="#br0" timeOffset="65845.69">5716 6781 1909 0,'0'0'0'0,"0"0"0"0,-5-17 0 0,6 14 59 15,3 3 0-15,-8 0 1 0,3 0-1 16,1 0-42-16,0 0 1 0,0 1 0 0,0 6 0 0,0-4 41 15,0 3 1-15,0 0-1 0,5 20 1 16,-2 5-43-16,5 3 1 0,-3-9 0 0,3 0 0 0,-2-6 11 0,5-3 1 16,-3-3 0-16</inkml:trace>
  <inkml:trace contextRef="#ctx0" brushRef="#br0" timeOffset="66182.4">5937 7153 1985 0,'0'0'0'0,"0"0"0"15,0 0 0-15,0 0 41 0,0 0 1 0,0 0-1 16,0 0 1-16,-3-16-27 0,3 12 1 0,0 2 0 16,0 1 1-16,3-1 23 0,0 2 1 0,-1-5-1 15,3 2 0-15,6-2-24 0,-3 2 0 0,1 3-1 16,7 0 2-16,2 0 17 0,1 0 1 0,-6 0 0 16,1-5-1-16,-1 5-19 0,-2 0-1 0,-3-3 1 15,0 2 1-15,2-3-7 0,-2 1 0 0,-4 0 0 16,-1-2 1-16,-3 1-5 0,2 0 2 0,1 3-1 0,-6-2 0 15,1 0-1-15,-1 1-1 0,0-1 1 16,-6-2 1-16,-9 0-3 0,2-1 0 0,-5 6 1 0,-1 6 0 16,1-1 1-16,2 0 0 0,2 6 1 0,-1 2-1 15,2-1-1-15,7 4 0 0,-3 5 0 0,8-4 0 0,-1 7 10 16,2 1 0-16,6 2 0 0,-2-2 0 16,4 2-6-16,2-5 1 0,1-1 0 0,1 0 0 0,4-2 10 15,-2-5 0-15,2-3 0 0,4-2 0 16,1-5-9-16,3-4 2 0,3-2-2 0,3 0 1 0,0-2 6 15,-2-4 1-15,1-2-1 0</inkml:trace>
  <inkml:trace contextRef="#ctx0" brushRef="#br0" timeOffset="66877.75">6388 7193 1871 0,'0'0'0'16,"0"0"0"-16,0 0 0 0,0 0 69 0,0 0 0 15,0 0 0-15,-3 16 0 0,3-12-51 0,0 1 0 16,0-5 0-16,3 8 0 0,2 0 43 0,3 5 1 15,-3-2-1-15,0 19 1 0,3-2-45 16,0-2 1-16,-4-3 0 0,4 1 0 0,-3-6 12 0,1-3 0 0,-1-2 1 16,0 8 0-16,-2-9-18 0,2-4 2 15,3-1-2-15,0 0 2 0,1-2-6 0,-5-3 1 0,0-4-1 16,1 2 1-16,-2-5-4 0,-1 2 1 0,1 0-1 16,0-10 1-16,2-7-2 0,0-5-1 0,0 1 1 15,-1-21 0-15,3 4-2 0,-6 3 1 0,3 2-1 16,-1-1 2-16,2 6 0 0,-5 5 1 0,1-2 0 15,6 1 0-15,-3 0-2 0,4 3 0 0,-3 4 1 16,3 2-1-16,-3 7 4 0,0 3 1 0,-1 4-1 16,3-3 1-16,-2 6-4 0,-2 1 1 0,-3 0 0 0,5 3 0 15,-4 2 3-15,2-4 1 0,-3 2-1 0,8 5 1 0,2 2-4 16,3-2 1-16,-2-3 0 0</inkml:trace>
  <inkml:trace contextRef="#ctx0" brushRef="#br0" timeOffset="67177.87">7447 6843 1922 0,'0'0'0'0,"0"33"0"16,1 4 0-16,2 4 65 0,1-2 1 15,-4-2-1-15,0 1 1 0,1 3-48 0,2-2 0 0,2-2 0 16,-5-1 0-16,3 5 59 0,2-7 0 16,-2-6 0-16,2 2 1 0,0-8-60 0,0-4 0 0,-2-1 0 15,2-1 0-15,-2-5 21 0,-2-8 0 0,3 2 0 16,-4-5 2-16,0 2-25 0,0 1-1 0,0-3 1 15</inkml:trace>
  <inkml:trace contextRef="#ctx0" brushRef="#br0" timeOffset="67416.93">7187 6805 2098 0,'0'0'0'0,"0"0"0"0,14-21 0 0,-1 13 50 16,3 1 2-16,0 0 0 0,4-2-1 0,3 4-34 16,1 0 0-16,3 2 0 0,5-3 1 0,-4 1 46 15,-2 3 1-15,-1-1 0 0,4-2 0 16,-3 5-47-16,-6 0 0 0,3 2 0 0,1-4 0 0,1 7 17 0,-1 3-1 16,-3-5 1-16,1 2 1 0,2 0-21 15,-2 6-1-15,2-2 1 0,-2-2 1 0,-2 5-10 0,-3 3 2 16,-1 4 0-16</inkml:trace>
  <inkml:trace contextRef="#ctx0" brushRef="#br0" timeOffset="67878.4">7886 7248 1859 0,'0'0'0'0,"0"0"0"0,0 22 0 0,-3-7 54 15,2-1 0-15,-4 3 0 0,5 9 1 0,0-3-39 16,-3-4 2-16,-2-1-1 0,5-2 1 0,-3-4 36 16,0-4 1-16,1 0-1 0,2-3 1 15,0 0-38-15,2-2 1 0,1-3-2 0,0 0 2 0,-1 0 6 16,1 0 1-16,0-5-1 0,6-16 1 0,4-10-13 16,-2-9 1-16,2-3-1 0,0 2 0 0,1 5-4 15,-3 3 0-15,2-4 0 0,-3 6 0 0,2-3-4 0,3 6 2 16,-6-1 0-16,-1 2-1 0,-4 5 1 0,0 3-1 15,1 3 1-15,-5 2 0 0,0 2-3 0,3 5 1 16,-3 2 0-16,0 5 0 0,-3 4 0 0,3-4-1 16,0 0 0-16,0 4 1 0,3 0-2 0,-1 0 1 0,-2-1 0 15,5 7 0-15,6 6 0 0,-3-4 1 16,0 0-1-16,9 0 2 0,-1-7-3 0,2 0 1 0,-2 1-1 16</inkml:trace>
  <inkml:trace contextRef="#ctx0" brushRef="#br0" timeOffset="68245.53">8299 7071 1909 0,'0'0'0'0,"0"0"0"15,0 0 0-15,-19 5 62 0,6-2 1 0,1 2-1 0,-4-2 1 16,1 2-47-16,3 2 2 0,-1 1 0 0,2 0 0 16,1 2 42-16,4 1 0 0,1-3 1 0,2 0 0 15,1 4-45-15,2-4 2 0,0-1 0 0,0 7 0 16,5-2 25-16,3-2 1 0,0 1-1 0,5-1 1 15,-4 1-28-15,2-3 1 0,-3-5-2 0,5-5 2 0,0 1-11 16,-5 1 0-16,1-4-1 0,4-5 1 16,3-2-3-16,-3 0 2 0,-4-2-1 0,4-9 1 0,2 6 2 15,-9 3 1-15,0 1 0 0,1-4 0 0,-1 0-2 16,-1 5-1-16,-2 2 1 0,-1-4-1 0,1-3 3 16,2 3 1-16,-5 2 0 0,0 2 0 0,0 1-3 0,0 2-1 15,3 1 1-15,-3 3 1 0,0-3 5 0,0 4 2 16,0 1-2-16,0 3 1 0,0 0-5 0,-3-3 0 15,3 0 0-15,-5 14 1 0,5 10 4 0,-3 2 2 16,1 0-2-16,-4 0 2 0,4 1-7 0,2-2 1 16,2-8 0-16,1 2 0 0,0-6 1 0,2 0 0 15,0-5 0-15,3 0 1 0,0-7-4 0,-1 1 0 0,3-2 0 16</inkml:trace>
  <inkml:trace contextRef="#ctx0" brushRef="#br0" timeOffset="68583.56">8556 7058 1934 0,'0'0'0'0,"0"0"0"16,0 0 0-16,-5 26 63 0,5-15 1 0,-3 3-1 0,1-1 1 16,-1 1-46-16,-2 2 0 0,2 1 0 0,2 4 0 15,1-1 61-15,0-1 1 0,-4-1 0 0,0-3 0 16,4-5-62-16,1-2 0 0,2-3 0 0,2-4 0 0,6-1 39 15,-4-1 2-15,-1-4-2 0,15-16 1 16,0 4-41-16,-4-2 1 0,-1-2 0 0,2-4 0 0,-3 4-15 16,0 6 2-16,-2-3-2 0,-1 2 2 0,1 1-3 15,-2 2 1-15,-1 5 1 0,1 0-1 0,-3 3 8 16,0-1 2-16,-3 4-2 0,-1 4 1 16,0 0-5-16,-4-1 1 0,1 2 0 0,-1 5 0 0,-1-1 5 15,1 0 1-15,0 5-1 0,-4 8 0 0,-3 5-5 0,2 4 0 16,0-2 0-16,2-7 1 0,0-2 2 15,1 1 2-15,-1 1-1 0,3 1 0 0,0-7-5 0,-2-3 1 16,4-6 0-16,1 0 0 0,-1-2 4 0,4 0 0 16,-1-6 1-16</inkml:trace>
  <inkml:trace contextRef="#ctx0" brushRef="#br0" timeOffset="69262.39">9254 7044 1796 0,'0'0'0'0,"0"0"0"16,0 0 0-16,-25 10 65 0,9-10 0 0,-2 1 0 15,2 7 2-15,-5-5-49 0,4-3 0 0,1 5-1 16,0 3 1-16,2-3 65 0,-2-2 2 0,-2 2-2 15,5 2 1-15,5-3-67 0,0 0 1 0,4 1 0 16,-3-2 0-16,3 2-7 0,2-2 0 0,2-1 0 16,0 1 0-16,0-1-4 0,0 1 1 0,0 0-1 15,0-3 1-15,2 5-1 0,2-1 2 0,3 1-1 16,5 3 1-16,3 5-3 0,1 1-1 0,0-1 1 16,0-4 0-16,-4 2-1 0,1 0 1 0,0 2 0 15,0 0-1-15,-1-1-1 0,-2 1 0 0,4-2 0 16,4-2 1-16,-4 7 1 0,1-5-1 0,-6 2 1 0,-1-3-1 15,0 1-1-15,0-2 0 0,-6-1 1 0,1 3-1 0,-3-3 0 16,-3 0 0-16,1-3-1 0,-4 7 2 16,-1-4-3-16,-1 0 2 0,0-3-1 0,-9 4 0 0,-2-1 2 15,1-4 0-15,2-1 0 0,7-2 1 16,-4-1-3-16,5-1 1 0,3-7 0 0,-1 0 0 0,1 0 0 16,3 3 0-16,2-3 1 0</inkml:trace>
  <inkml:trace contextRef="#ctx0" brushRef="#br0" timeOffset="69578.03">9911 6642 1934 0,'0'0'0'0,"0"0"0"15,-16-19 0-15,11 14 39 0,0 4 1 0,5-3-1 16,-16-4 1-16,-14-4-24 0,1 4 0 0,4 5 0 16,-4 7-1-16,8 3 47 0,-1 2 1 0,1 7 0 15,-3 13-1-15,1-1-45 0,3 4 1 0,0 4 0 16,-1 5 0-16,0 8 19 0,5 2 1 0,0 1-1 16,2 5 2-16,-2-8-25 0,5-4 2 0,1-1 0 15,6 2-1-15,-4 3-9 0,4-5 1 0,4-7-1 0,7 1 1 16,-2-8-2-16,-2-6-1 0,6-4 1 0,7-1 0 15,-3-6 2-15,0-4 0 0,1-2-1 0,5 1 2 0,-1-7-3 16,-2-2-1-16,-4 1 1 0</inkml:trace>
  <inkml:trace contextRef="#ctx0" brushRef="#br0" timeOffset="70345.39">9445 6982 1947 0,'0'0'0'16,"0"0"0"-16,-6-16 0 0,4 10 76 0,2 6 0 16,0-3 0-16,-3 3 2 0,3 0-60 0,0 0 0 15,0 0 0-15,8 8 0 0,5 1 86 0,-4 2 0 16,3-3 1-16,0 13 0 0,-2-4-89 0,1-2 1 16,-1-3 0-16,6 3-1 0,-4-4 41 0,-1-7 0 15,-1 1-1-15,6 1 1 0,2-2-40 0,-6 0 1 0,4-4-1 16,5 2 1-16,0 4-13 0,-1-1 2 0,-1-2-1 15,5-4 0-15,-3 1-1 0,-3 3-1 0,1 0 1 16,0-8-1-16,0 5 5 0,-6 2 1 0,0 1-1 16,-4-8 2-16,2 4-6 0,-6 1 2 0,0 1-2 15,-2-2 2-15,-3 1-2 0,3 1 0 0,-3-1 0 16,0 2 0-16,-3 1-1 0,3-3 0 0,-5 3 0 16,-8 3 0-16,-6 5-1 0,-3 5 1 0,-2-3-1 15,3 0 1-15,4-2-2 0,4 3 0 0,0-1 0 0,5 1 2 16,-1 2-4-16,1 1 0 0,3-1 0 0,2 5 1 15,0-4-1-15,6-1 0 0,-2 0 0 0,1-2 1 16,3 0-8-16,3-6 2 0,-3-2-1 0,3 2 0 0,4-1 2 16,-2-3-1-16,1-4 1 0,3 0-1 0,6-4-11 15,-6-3 0-15,-1-1-1 0,-1-1 1 16,0-7 6-16,-3 0 1 0,-1-1-1 0,-3-1 1 0,1 3-2 16,-4-1 1-16,-2 0-1 0,-2-5 1 15,-1 4 2-15,0 4 1 0,1 2 0 0,-1-8 0 0,1 6 0 16,-1 4 0-16,-2-4 0 0,1-3 0 15,1 9 2-15,3 2 0 0,-5 0 1 0,0 2-1 0,2-3 4 0,3 4 0 16,0 2 0-16,0 0 0 0,0 0 0 0,0 0 0 16,0 0-1-16,0 0 1 0,0 0 1 0,0 0 0 15,0 0 0-15,1 0 0 0,6 2 0 0,-2 1 0 16,2 0 0-16,6 2 0 0,3 6 0 0,3 1 0 16,0 1 0-16,-6-8 0 0,0 3 0 0,-5 0 0 0,1 0 0 15,3 3 0-15,-3 0 0 0,2 0 0 0,-6 1 0 16,0 7 1-16,3-1-1 0,-5-1 0 0,-1 2 0 15,-2 2 2-15,-2-4-4 0,-1-1 2 16,-2 0 0-16,-1 8 0 0,-1-8-1 0,-1-4 1 0,0 1 0 16,4 3 0-16,-3-7-3 0,6-2 1 0,1-6 0 15,0-1-1-15,-4 0 1 0,4 0 0 0,0 0 0 16,4-3 0-16,0-2-13 0,4 0 0 0,-4-2 1 16,10-25-1-16,10-11 6 0,-3 4 0 0,-4 2 0 15,-1 4 0-15,-2 8-1 0,-2-1 0 0,0 2 0 16,-4-7 1-16,5 9 2 0,-5 6 0 0,0-5 1 0,5 5 0 15,-1 4-1-15,1-1 0 0,-3 5 1 16,-2 5 0-16,0 3 1 0,-5 3 0 0,2-3 1 0,-1 7-1 16,0-4 3-16,-3 0 0 0,2-2-1 0</inkml:trace>
  <inkml:trace contextRef="#ctx0" brushRef="#br0" timeOffset="70850.43">10472 7088 2048 0,'0'0'0'16,"0"0"0"-16,0 0 0 0,0 19 75 0,0-4 0 16,-2 0 0-16,-1 6 1 0,3 3-58 0,-3-1 0 0,1 0 0 15,-4-3 0-15,4 4 67 0,2-3 2 16,0-1-1-16,-5-1 1 0,4-6-70 0,2-4 0 0,4-1 1 15,3-1 0-15,-3-7 17 0,0 0 0 0,0 0 0 16,7-12 0-16,9-3-21 0,3-3 1 0,-3-2-1 16,4-4 2-16,-4 3-6 0,0 4 1 0,-5-2 1 15,1-3-1-15,-1 6-4 0,-2 2 0 0,2 4 0 16,0-3 1-16,-1 6-2 0,-3 2-1 0,-1 0 1 16,2 2-1-16,-8 3-1 0,-2 3 0 0,2 3 0 15,-5 5 0-15,3 5 1 0,-3-1 0 0,0 4 1 16,0 9-1-16,-3 2-1 0,3-3 0 0,-5-2 0 0,5 1 0 15,0-7 5-15,0-8 0 0,0 0 0 16,2 3 0-16,1-6-3 0,0-6 0 0,-1-2 0 0,6 0 1 16,0-2 4-16,-4-1 0 0,0-2 0 0,8-8 1 15,6-7-6-15,3-2 2 0,-9 0-1 0,4 1 1 0,-3-3 4 16,-3 7 2-16,1 3-2 16,-3-2 1-16,1 1-5 0,3 4 0 0,-5-1 0 0,3-1 1 0,-2 2 3 15,2 9 1-15,1-1-1 0,-5 3 0 16,2 3-5-16,-2 2 1 0,-1-2 0 0,3 7 0 0,-3 9 3 15,-2 1 1-15,-1 1-1 0,1 9 2 0,-3 2-6 16,-3-4 0-16,0 2 1 0,1 5 0 0,-3-6-1 16,2-9 0-16,0 1-1 0,3 1 2 0,0-1-3 0,0-2-1 15,0-8 1-15</inkml:trace>
  <inkml:trace contextRef="#ctx0" brushRef="#br0" timeOffset="73111.64">2219 9574 1243 0,'0'0'0'0,"0"0"0"16,8-24 0-16,-8 5 64 0,0-1 0 0,0-1 0 0,0 4 0 16,0-4-46-16,-5 1 0 0,2 2 0 15,-2 4 0-15,-3-2 88 0,-2 7 2 0,-1-2 0 0,2 1-1 16,-3 4-91-16,3 4 1 0,-4 4-1 0,2 7 0 0,-2 4 71 16,4 0-1-16,1 2 1 0,-3 12-1 0,3 0-69 15,1 2 1-15,-4 7 0 0,6 0 0 0,1 6-17 16,4-1 0-16,-4 8 0 0,0 5 1 15,0-8 0-15,4-7-1 0,0-1 0 0,-1 2 0 16,2 1 19-16,4-6 1 0,2 0 1 0,5-1-1 16,-4 0-10-16,-3-6 0 0,0-2 1 0,6-1-1 0,-1-5 18 15,-6-5 0-15,3-6 0 0</inkml:trace>
  <inkml:trace contextRef="#ctx0" brushRef="#br0" timeOffset="73346.03">1807 9864 2135 0,'0'0'0'0,"0"0"0"15,0 0 0-15,0 0 67 0,0 0 2 0,23 8-2 16,-15-4 2-16,4-4-51 0,1-3 0 0,0 0-1 15,19 2 1-15,6-7 58 0,-3-3 0 0,2 4 0 16,1 4 1-16,-6-2-60 0,-3-3 1 0,1 0 0 16,0 1 0-16,-1-3 18 0,0 4 0 0,1 1 0 0</inkml:trace>
  <inkml:trace contextRef="#ctx0" brushRef="#br0" timeOffset="73711.48">2762 9416 1808 0,'0'0'0'16,"0"0"0"-16,0 0 0 0,0 0 46 0,0 0 2 16,0 0-2-16,0 0 1 0,0 0-32 0,0 0 2 0,0 0 0 15,-17 16 0-15,-4 1 48 0,-3 7 0 0,2 1 0 16,1 7 1-16,2 4-48 0,5 5 0 0,1 5 0 16,5 6 0-16,0-2 16 0,0-6 0 0,0 2-1 15,6 0 1-15,-1 1-19 0,3-7-1 0,3-1 1 16,5 4-1-16,-3-2-6 0,0-7 0 0,3-6 0 15,5 1 1-15,2-9-4 0,-2-7 1 0,5-1 0 16,-1 0-1-16,2-9 1 0,-1-3 1 0,-1-2-2 16</inkml:trace>
  <inkml:trace contextRef="#ctx0" brushRef="#br0" timeOffset="74228.53">3001 9504 1985 0,'0'0'0'16,"0"0"0"-16,0 21 0 0,0 4 48 0,0 4 1 15,0 2 1-15,0 4-1 0,-1 0-32 16,1 2 0-16,-4 2 0 0,1 4-1 0,2-11 52 0,-2-2-1 16,-2 0 0-16,2-2 1 0,-2 1-50 0,0-2 0 15,2-7 0-15,6 1 0 0,-6-1 16 0,1-1 1 0,-1-1 0 16,6-2 0-16,-1 1-21 0,1-1 1 16,-3-7-1-16,2 2 2 0,1-3-8 0,-3-3 0 0,3 0 0 15,2 0 1-15,0-4-4 0,-5-2 1 0,3-1 0 16,1 2-1-16,1 0 1 0,-2 0-1 0,-1 0 1 15,4-5 1-15,-1-3-4 0,3-1 2 0,-3 1-1 16,0-8 1-16,3 0-2 0,-5-1 0 0,-2 3 1 16,7-4 0-16,-3 4-2 0,2 1 2 0,-3 4-2 15,1-9 1-15,6 4 0 0,-4 5-1 0,1 1 0 16,3-5 0-16,2-1-1 0,-1 4 2 0,1-1-1 16,0-3 0-16,4-2-2 0,3 3 0 0,-6-1 0 0,5 8 1 15,2-10-1-15,-7 3 0 0,2 5 0 0,-3 1 1 16,-1-5-5-16,0 3-1 0,-6 1 1 0,5 5 1 15,2 1-1-15,-5-2 1 0,-3 0-1 0,-2 1 1 16,2 2-11-16,-1-1 0 0,-4 0 1 0,4-1-1 16,0 2 5-16,-4-1 1 0,4 1-1 0</inkml:trace>
  <inkml:trace contextRef="#ctx0" brushRef="#br0" timeOffset="74429">3180 9908 1808 0,'0'0'0'0,"0"0"0"15,0 0 0-15,17 27 44 0,-4-13 0 0,0 1 0 16,3-4 1-16,-3 0-30 0,2 3 2 0,0 2-1 16,4-5 1-16,-5 3 47 0,-1 0 0 0,-2 1 0 15,2-4 1-15,-5 1-47 0,0-4 0 0,1 0 0 16,4-6 0-16,-2-1 21 0,-6-1 1 0,3-1 1 15</inkml:trace>
  <inkml:trace contextRef="#ctx0" brushRef="#br0" timeOffset="74844.81">3277 9265 1934 0,'0'0'0'0,"0"0"0"0,0 0 0 0,0 0 52 0,0 0 1 16,0 0-2-16,13 21 2 0,-2-2-36 15,-2 2 0-15,-1-4-1 0,10 7 2 0,-2-5 59 0,0-2-1 16,-2 1 0-16,7 4 2 0,0-5-60 16,-1-1 0-16,4 5 0 0,2-4 0 0,-1 7 26 15,4-4 2-15,4 1 0 0,6-4 0 0,-3 4-30 16,-5 1 1-16,-1 3 0 0,2-1 0 0,-10 1-12 0,-3 1 2 16,-1-1-1-16,2 4 0 0,-4-3-1 0,-6-5-1 15,0 3 1-15,-2 1-1 0,-2-1 5 0,-5 1 0 0,-5 1 0 16,-1-3 0-16,-3 3-3 0,0 2-1 15,-5 4 1-15,0-1 1 0,1 3 4 0,-4-7 0 0,-2 1 0 16,2 1 1-16,-1-6-6 0,-4-4 2 0,-3-1-1 16,3 6 1-16,1-7 3 0,2-1 0 0,5 1 0 15</inkml:trace>
  <inkml:trace contextRef="#ctx0" brushRef="#br0" timeOffset="135801.5">17612 2574 1130 0,'0'0'0'0,"0"0"0"0,0 0 0 0,0 0 76 16,-3 16 1-16,3-3 0 0,0 11 0 0,0 9-59 16,2 5 0-16,4 9 0 0,0 10 0 0,1 0 48 15,-1-3 0-15,-1 5 0 0,3 6 2 0,2 4-50 16,-2 1 0-16,-1 11 0 0,-2 1 0 0,2-1 34 0,-3-7 1 15,1 15 0-15,3 9 1 0,-3-12-37 0,-2-1-1 16,2 5 1-16,1 9 1 0,-3-14-13 16,1-7 0-16,-3 1 0 0,-1 6 0 0,-1-4-1 15,1-11 0-15,0 3 0 0,-4-12 0 0,3 4 8 0,-2-3 1 16,0 0-1-16,1 3 2 0,2-13-7 16,0-6 1-16,0 0 0 0,-5 1 0 0,7-3 9 0,1-1 0 15,-3-3 0-15,0 1-1 0,2-9-7 0,2-10 1 16,-1 2-1-16,1-4 1 0,-3-9 5 0,1-6 1 0,-1-5 0 15</inkml:trace>
  <inkml:trace contextRef="#ctx0" brushRef="#br0" timeOffset="136377.59">17561 2631 1356 0,'0'0'0'0,"0"0"0"16,0 0 0-16,0 0 55 0,0 0 0 0,0 0 0 15,0 0 1-15,0 0-39 0,0 0 1 0,0 0-1 16,0 0 1-16,0 0 33 0,0 0 2 0,0 0 0 16,27-12 0-16,1-4-36 0,5-5-1 0,5-2 1 15,8-6 1-15,7-1 20 0,4-6 2 0,9-6-1 0,1 1 0 16,-5 2-23-16,-3 5 0 0,5-2-1 0,14 3 1 15,-5 1-10-15,-4 0-1 0,-1-1 1 16,5-3 1-16,1 3-3 0,-6-1 1 0,4 1-1 0,0-8 1 16,-13 12 2-16,-5 6 2 0,5-3-1 0,5 3 1 15,-5 2-3-15,-7 2-1 0,-4 2 1 0,0 1 1 0,-8-2 2 16,-7 2 0-16,-3 1 0 0</inkml:trace>
  <inkml:trace contextRef="#ctx0" brushRef="#br0" timeOffset="137015.14">17612 2718 1231 0,'0'0'0'0,"0"0"0"0,0 0 0 0,0 0 32 15,0 0 1-15,0 0-1 0,-14-14 2 0,14 14-21 16,0 0 2-16,-2 0-1 0,2 0 1 0,0-3 40 0,0 3 0 16,0-3 0-16,4 3 1 0,4 3-39 15,0-3 1-15,-1 3-1 0,19 5 1 0,4 5 12 0,7 7 1 16,-4 1 1-16,1-4-1 0,6 7-17 16,3 0 0-16,8 4 0 0,-3 6 0 0,-4-6-6 0,-2-6 0 15,-1 7 0-15,8 6 0 0,2 1-3 0,-1-1 1 0,6 4 0 16,1-1-1-16,-6 5 2 0,-5-2 0 15,2 1-1-15,5 2 2 0,-5-11-3 0,1 0 0 16,8-1 0-16,-1-2 1 0,-3 2 0 0,-7-4 2 0,-3 1 0 16,6-1 0-16,1 1-4 0,-4 1 2 0,2 2 0 15,6 1-1-15,-6-8 5 0,-8-1 1 0,0-5 1 16,-2 6-1-16,0-1-4 0,-3-3 0 0,2 1 0 16,1-2 1-16,-1 1 7 0,-7 1 0 0,-1-1 1 15</inkml:trace>
  <inkml:trace contextRef="#ctx0" brushRef="#br0" timeOffset="139011.97">18376 2680 1231 0,'0'0'0'0,"0"0"0"0,0 0 0 15,0 0 68-15,0 0 2 0,0 0-1 0,0 0 1 16,0 0-52-16,0 0 0 0,0 0 0 0,0 0 0 0,0 0 24 16,0 0 1-16,0 0-1 0,0 0 2 0,0 0-28 15,0 0 0-15,0 0-1 0,0 0 2 0,22-15 16 16,-11 10-1-16,0 0 1 0,1-3-1 0,-3 2-18 16,-2 4 0-16,-3-1 1 0,1 6 0 0,-2-3-8 0,0 0 1 15,1 0 0-15,-3 5 1 0,4 0-3 16,-3-2-1-16,-1 0 1 0,1-1 0 0,-1 1-1 0,-1 2 2 15,0-2 0-15,-1-2-1 0,-1 3-1 0,1-1-1 16,1 1 1-16,-2 1 0 0,-6 3 1 0,3 0 0 0,-3 0-1 16,0-3 1-16,0-2-3 15,0-3 2-15,2 1-1 0,3-1 1 0,-2-1 5 0,3 1 0 0,2-3 0 16,0-2 1-16,0-3-4 0,2 3 0 16,3-3-1-16,0-4 1 0,3 1 12 0,0 1 0 0,-4 2 0 15,4 0 2-15,-3 0-11 0,0 4 1 0,0 0-1 16,1 1 1-16,-3 2 12 0,0 1-1 0,-1-3 1 15,3 6-1-15,-4 1-11 0,1 0 1 0,0-3-1 16,1 7 1-16,-3 0 8 0,0 0 0 0,0-3 1 16,-3-1 0-16,-1 3-11 0,3-2 1 0,-4-2 1 15,-1 9-1-15,-4 1 6 0,0-2 1 0,3-1-2 16,-5-6 2-16,3 4-8 0,-4 0 1 0,0 0-1 0,1-11 0 16,0 3 3-16,3 0 2 0,2-2-2 0</inkml:trace>
  <inkml:trace contextRef="#ctx0" brushRef="#br0" timeOffset="139912.24">19050 2353 1721 0,'0'0'0'15,"0"0"0"-15,0 0 0 0,13-16 55 0,0 8 1 16,-4 3 0-16,2-3 0 0,2 0-39 0,0 8 1 16,-5-3-1-16,1 3 1 0,-1 0 33 0,0 0 1 0,0 0 0 15,-1 0 0-15,-1 3-35 0,-3-1 0 0,-1 1 0 16,1 0 1-16,2 2 13 0,-5-2 1 0,1-1-1 15,1 1 2-15,-2 2-20 0,-2-2 2 0,1-3-2 16,-4 5 2-16,-1 3-8 0,-1 0 0 0,1-1 1 16,-2 3 0-16,1-2-3 0,3 0 0 0,0-5 1 15,0 2-1-15,-1-5 0 0,2 0-1 0,3 0 1 16,0 3 1-16,0-3-3 0,0 0 0 0,0 0 1 0,0-3 0 16,1-5-2-16,4 3 2 0,1 0-2 0,2-6 1 15,7-1 0-15,-1-1-1 0,-3 5 0 0,-1 0 0 0,-1 3 1 16,-4 2-1-16,-2 3 0 0,-1-3 1 0,0 3-1 15,-1 0 0-15,2 0 0 0,2 3 0 0,-5-3 3 16,0 3 0-16,0-3 1 0,0 5 0 16,0 3-3-16,0-3 1 0,0-2 0 0,-3 5 0 0,0 4 4 15,0 1 1-15,-1-5-1 0,-7 1 1 16,3-1-3-16,0 0-1 0,2-5 1 0,-2 2 1 0,3-2 1 0,0-1 3 16,2-4-1-16,-5-6 0 0,3 2-5 15,-1 1 2-15,4-3 0 0</inkml:trace>
  <inkml:trace contextRef="#ctx0" brushRef="#br0" timeOffset="140699.09">19841 1879 1444 0,'0'0'0'0,"0"0"0"16,0 0 0-16,0 0 65 0,0 0 0 0,0 0 0 15,0 0 1-15,17 0-48 0,-14 0 0 0,-3 2 0 16,0 1 0-16,0 0 59 0,0-3 2 0,0 0-2 15,-1 5 2-15,-1 3-61 0,1 0 0 0,-1 0 0 16,0-3 0-16,-4 4-6 0,1-1 1 0,0 0-1 16,-3 0 1-16,2 0-5 0,3 0 0 0,0-7 0 15,-2 2 0-15,2 1-3 0,1-3 1 0,-1 2 0 16,1-3 0-16,1 0-2 0,-1 0 0 0,2 0 1 0,0 0-1 16,0 0-2-16,0 0 2 0,0 0-2 0,0-3 1 15,2-2 0-15,2 1-1 0,3-1 0 0,-2-3 0 16,6-3-3-16,2 1 1 0,-1 4 0 0,1-2 0 15,-5 3-1-15,-2 5 1 0,1 0 0 0,-4 0 0 16,0 0-1-16,-1 0 1 0,-2 4-1 0,1-3 1 16,3 2-1-16,-4 0 1 0,0-1-1 0,-4 4 1 0,3 9-1 15,-2 0-1-15,-1 1 1 0,-4 0 1 16,0 5-1-16,2-5 0 0,0-4 0 0,-1-4 1 0,-1-3 0 16,8-2 0-16,0-1 0 0,-4-2 0 0,2 0 0 15,2 0 0-15,0 0 0 0,-2 0 0 0,2 0 7 0,0 0-1 16,0 0 1-16,0-13 0 0,2-11-3 15,4 2 1-15,2 3-1 0,-1-3 2 0,1 3 13 0,0 9 1 16,0 2-1-16</inkml:trace>
  <inkml:trace contextRef="#ctx0" brushRef="#br0" timeOffset="141361.87">19171 3141 1646 0,'0'0'0'16,"0"0"0"-16,0 0 0 0,14-19 60 0,-2 14 1 0,0 1 0 15,-4-4-1-15,0 0-43 0,-1 5 1 0,-3 1 0 16,3-1 0-16,-6 0 41 0,1 3 2 15,3 3-2-15,-4-3 2 0,1 0-44 0,0 0 1 0,-2 0 0 16,0 0 0-16,0 3 25 0,0-3 2 0,0 0 0 16,-2 5 0-16,0 0-29 0,1-1 1 0,-2 3-2 15,-5 7 2-15,-2 10-11 0,-3-4-1 0,2-1 1 16,2-6 0-16,4-5-3 0,2 0 2 0,-1 1-2 16,3-4 1-16,-2-2 5 0,3 0 0 0,0-3 0 15,0 0 1-15,0 0-4 0,0 0 1 0,0 0-2 0,3-3 2 16,2-5 2-16,-1 4 0 0,1-4 0 15,6-5 1-15,-1 0-4 0,1-3 0 0,-6 5 0 0,-2 2 1 16,-1 1 1-16,1 5 1 0,-3 1 0 0,0-1 0 16,0 0-4-16,0 1 1 0,0 2-1 0,-3 0 2 15,1 0 3-15,2 0 1 0,0 0 1 16</inkml:trace>
  <inkml:trace contextRef="#ctx0" brushRef="#br0" timeOffset="141761.7">19668 2844 1847 0,'0'0'0'0,"0"0"0"16,0 0 0-16,0 0 50 0,0 0 1 0,0 0-1 15,0 0 2-15,0 0-35 0,0 0-1 16,-3 15 1-16,0-10 1 0,1 0 33 0,1 0-1 0,1 1 1 16,-2-4-1-16,1 1-33 0,-1 0 0 0,0-2 0 15,2 3 1-15,0-3 9 0,0-1 0 0,0 0-1 16,0 3 2-16,0 1-15 0,0-4 0 0,0 0 0 0,2-4 0 15,3 0-5-15,1-1 1 0,-3 2-1 16,7-5 1-16,-2-2-4 0,2-1 1 0,-3-1 0 0,1 0 0 16,-3 8-2-16,-2-1 0 0,1 2 1 0,-3 0-1 15,1 1 0-15,-1 2-1 0,-1-3 0 0,0 3 1 0,0 0-2 16,0 0 0-16,0 0 0 0</inkml:trace>
  <inkml:trace contextRef="#ctx0" brushRef="#br0" timeOffset="142195.54">20382 2435 1632 0,'0'0'0'0,"0"0"0"15,0 0 0-15,0 0 52 0,0 0 0 0,0 0-1 0,0 0 2 0,0 0-36 16,-6 21 0-16,6-20-1 0,2 2 2 16,-1-3 51-16,-1 0-1 0,0 0 1 0,5-3 0 15,5-3-51-15,-1 0 0 0,-1 1 0 0,3-8 0 16,2 0 16-16,-2 2 1 0,-1 2-2 0,-1-2 2 15,-2 1-20-15,-2 4-1 0,-4 1 1 0</inkml:trace>
  <inkml:trace contextRef="#ctx0" brushRef="#br0" timeOffset="142979.01">18357 3583 1381 0,'0'0'0'0,"0"0"0"0,0 0 0 15,0 0 54-15,0 0 0 0,0 0 0 16,0 0-1-16,0 0-36 0,0 0 1 0,0 0-1 0,0 0 1 16,0 0 52-16,0 0-1 0,0 0 1 0,0 0-1 15,0 0-51-15,0 0 0 0,0 0 0 0,0 0 0 0,0 0 29 16,0 0 1-16,0 0 0 0,0 0 0 16,0 0-31-16,0 0 0 0,0 0-1 0,0 0 1 0,0 0-11 15,0 0-1-15,0 0 1 16,16 13 0-16,-13-13-3 0,-2 3 1 0,-1-3 1 0,0 0-1 0,0 0 7 15,0 0 0-15,0 0 0 0,0 0 0 0,0 0-4 16,0 0 0-16,0 0-1 0,0 0 2 0,0-3 6 16,0-2 0-16,0 5 0 0</inkml:trace>
  <inkml:trace contextRef="#ctx0" brushRef="#br0" timeOffset="143595.26">18389 4332 1683 0,'0'0'0'16,"0"0"0"-16,0 0 0 0,0 0 62 0,0 0 0 16,0 0 1-16,0 16 0 0,0-13-45 0,0-3 0 0,0 3 0 15,0-1 0-15,0-2 58 0,0 0 0 0,0 3 1 16,0-3 0-16,1-3-59 0,2 1 0 0,2 0 0 16,-3-2 0-16,4-4 25 0,2-2 0 0,0 2 0 15,2-4 1-15,-1-9-28 0,-1 5-1 0,0 0 1 16,-2 7 1-16,-2 1-10 0,-3 5 0 0,1-2 1 15,1 0 0-15,-3 4-3 0,0-1 0 0,0 2 1 16,-5 3-1-16,0 2 3 0,-1 0 1 0,1 3 0 16</inkml:trace>
  <inkml:trace contextRef="#ctx0" brushRef="#br0" timeOffset="144281.94">18433 5111 1771 0,'0'0'0'0,"0"0"0"0,0 0 0 0,0 0 50 0,0 0 0 15,15-18 0-15,-15 15 0 0,0 0-33 0,0 1 0 0,0 2 0 16,0-3 1-16,0 3 36 0,0 0-1 0,0 0 1 16,0 0 1-16,0 0-38 15,0 0 1-15,0 0-1 0,-4 3 1 0,1-3 9 0,2 5 1 0,-6-2-1 16,-7 10 1-16,-5 4-16 0,4 2 2 0,3-6-1 16,4-11 1-16,4-2-6 0,3 0 1 0,-2 0 0 15</inkml:trace>
  <inkml:trace contextRef="#ctx0" brushRef="#br0" timeOffset="145111.88">19260 4208 1632 0,'0'0'0'16,"0"0"0"-16,0 0 0 0,0 0 49 0,0 0 0 15,0 0 0-15,0 0 1 0,0 0-33 0,0 0-1 16,0 0 1-16,0 0 0 0,-9 16 45 0,9-16 1 0,0 0-2 16,0 0 2-16,1 0-46 0,3 0 1 0,-1-3 0 15,2-2 0-15,3-3 14 0,0-1 1 16,-4-2-1-16,-1 6 2 0,-1-1-20 0,0 4 0 0,-1-1 1 15,1 1-1-15,-2-1-6 0,0 0 1 0,0 1 0 16,0 2 0-16,-2 2-3 0,1 1-1 0,1-3 1 16,0 0 1-16,-5 5-2 0,-1 3 2 0,2-3-1 15,-2 3 0-15,0-1-1 0,1-2-1 0,2-2 1 0</inkml:trace>
  <inkml:trace contextRef="#ctx0" brushRef="#br0" timeOffset="145561.79">19190 4612 1695 0,'0'0'0'0,"0"0"0"16,0 0 0-16,0 0 42 0,0 0 0 0,0 0 0 16,0 0 0-16,0 0-26 0,0 0 0 0,0 0 0 15,-9 13 0-15,9-13 39 0,0 0 0 0,0 0 0 16,3 0 0-16,2-5-38 0,3 2 1 0,-4 0-1 0,1 1 1 16,2 2 17-16,-3-5 1 0,0 5-2 0,-3-3 2 15,1-2-21-15,-2 5 0 0,0-3-1 0,0 3 2 16,0 0-9-16,0 0-1 0,0 0 1 0,-2 3 0 15,1-3-3-15,-1 2 1 0,0 1-1 0</inkml:trace>
  <inkml:trace contextRef="#ctx0" brushRef="#br0" timeOffset="146160.97">19171 5519 1281 0,'0'0'0'0,"0"0"0"0,0 0 0 0,0 0 42 16,0 0-1-16,0 0 1 0,0 0-1 15,0 0-25-15,18-12 0 0,-18 12-1 0,3 0 2 0,2 0 37 16,-1 0 1-16,0 0 0 0,-3 0 0 0,2 0-38 15,-3 0 1-15,2 0-1 0,0 0 0 0,-1 0 17 16,2 0 0-16,-3 1-1 0,2-1 1 0,0-1-19 16,-2 1-1-16,0 0 1 0,0 3 0 0,-2 3-9 0,0 0 2 15,2-1-1-15,-6 3 1 0,1 2-4 16,0 2 2-16,1-1-1 0,-1 0 1 0,2-4 1 0,-2-1 1 16,-1-1-1-16,1-2 1 0,2-1-3 15,1 1 0-15,0-2 1 0,1-1 0 0,-1-1-1 0,2 1 1 0,-3 0-1 16</inkml:trace>
  <inkml:trace contextRef="#ctx0" brushRef="#br0" timeOffset="148578.31">19872 3963 967 0,'0'0'0'0,"40"-21"0"16,2-2 0-16,4-3 105 0,-3 3 1 0,2-6-1 16,1 1 1-16,2-3-91 0,4 3 2 0,6-7-1 15,5-8 1-15,-7 4 40 0,-8 6 1 0,0-4 0 16,4-1 0-16,6 2-41 0,2 1 1 0,7 2 0 15,3 3 0-15,-9-5 6 0,-5 0 2 0,4-2 0 16,7-7 0-16,-3 8-14 0,-10 7 1 0,-1 1-1 0</inkml:trace>
  <inkml:trace contextRef="#ctx0" brushRef="#br0" timeOffset="149135.81">19828 4188 1255 0,'0'0'0'0,"0"0"0"16,-2 33 0-16,2 11 7 0,2 5 1 0,3 4-1 15,-4 4 0-15,2 0-2 0,-1 1 1 0,-2 2-2 0,0 2 2 16,2 3 4-16,2 0 0 0,-4 5 0 0,-4-1 1 16,2-7-4-16,0-11 0 0,-1 7-1 0,2 6 1 15,-3-4-1-15,3-3-1 0,-4 0 1 0,2 5 0 16,-2-9-3-16,2-4 1 0,0 1 1 0,-1 2-1 0,3 2 1 15,-1-7-1-15,-1-1 1 0,-2-2-1 16,4-7 0-16,-1-4-1 0,-1-1 0 0,1-2 1 0,4 1-4 16,0-2 1-16,-2 1 0 0,0-1 0 0,3-3-1 15,-2 0 1-15,1-6-1 0,1 9 1 0,-1-5-1 0,-1-4 0 16,-1-2 0-16,3 5 0 0,-1-7 0 16,0-3 0-16,-2 0 0 0</inkml:trace>
  <inkml:trace contextRef="#ctx0" brushRef="#br0" timeOffset="149661.4">17810 5488 829 0,'0'0'0'0,"0"0"0"0,0 0 0 0,0 0 12 16,0 0 0-16,8 19 1 0,-5-15 0 0,2 4-5 0,1-3 0 15,2 1 0-15,15 9 0 0,7 5 14 0,7 2 2 16,-4 4-1-16,0-1 1 0,-2 8-13 0,1 4 1 15,6 2 1-15,3 2-1 0,9-4-5 0,1-4 1 16,9 4 0-16,1-1-1 0,-7-1-2 0,-3 0 1 16,3-2-1-16,7 5 1 0,1-6-1 0,-5-4 2 0,1 1-1 15,-4-1 0-15,-3-7-1 0,-5-2-1 16,2 1 1-16,1 1-1 0,1-1 2 0,-2-4 0 0,1 2-1 16,0-7 1-16,-7 1-3 0,-12 3 2 0,0-1-1 15,2-1 1-15,-3-4 5 0,-5 2 0 0,-2-1 0 16</inkml:trace>
  <inkml:trace contextRef="#ctx0" brushRef="#br0" timeOffset="151977.79">19960 6316 1419 0,'0'0'0'0,"40"-24"0"16,-3 3 0-16,1-4 49 0,3 0 2 15,7-7-2-15,11-6 2 0,10 2-34 0,-1 1-1 0,4-6 1 16,1-4 1-16,-1 7 57 0,-2 5 2 15,13 0-2-15,0 1 1 0,-5-4-58 0,-8 6 0 0,2 0 0 16,7-4 0-16,-12 9 33 0,-12 1 0 0,-4 2 1 16,-5-2-1-16,-5 8-34 0,-2 4 0 0,-3-1 0 15</inkml:trace>
  <inkml:trace contextRef="#ctx0" brushRef="#br0" timeOffset="152545.41">21477 3298 1306 0,'0'0'0'0,"0"0"0"16,0 0 0-16,0 0 33 0,0 0 1 0,0 19 0 15,-1 2-1-15,-1 7-18 0,2 8 0 0,0 10-1 0,-3 11 1 16,3 13 16-16,-1 8 2 0,-7 12-1 0,1 3 1 16,2 15-20-16,2 1 2 0,-6 8-1 0,-1 20 1 15,2-8 0-15,2-10 0 0,1 3 1 16,3 5 0-16,-1-20-7 0,0-13 0 0,0-4 0 0,3 7 1 0,-3-20-5 16,1-10 1-16,-3-2 0 0,2-8 0 15,0-8-2-15,1-8 0 0,-3-3 1 0,2-7-1 0,2 1-2 16,-1-3 2-16,0-12-1 0</inkml:trace>
  <inkml:trace contextRef="#ctx0" brushRef="#br0" timeOffset="153263">19770 1533 866 0,'0'0'0'0,"0"0"0"16,0 0 0-16,0 0 10 0,0 0 1 0,0 0 0 15,0 0 1-15,0 0-6 0,0 0 1 0,0 0 0 16,0 0 1-16,0 0 6 0,0 0 1 0,21 20-1 0,17 18 1 16,12 5-7-16,-2-8 1 0,1 0 0 15,-1 3 0-15,-4-2 0 0,1 0 0 0,6 9 0 0,14 13 0 16,7 4-4-16,-8 1 2 0,-3-1-1 0,-3 3 0 16,-2-2 0-16,2 2 0 0,4 8-1 0</inkml:trace>
  <inkml:trace contextRef="#ctx0" brushRef="#br0" timeOffset="154145.54">20113 4219 1356 0,'0'0'0'0,"0"0"0"0,0 0 0 0,0 0 6 16,0 0-1-16,0 0 1 0,0 0 1 0,0 0-4 0,0 0 2 15,0 0-1-15,0 0 1 0,0 0 15 0,0 0 0 16,0 0 0-16,0 0 0 0,18-15-9 0,-10 7 0 16,0 3 0-16</inkml:trace>
  <inkml:trace contextRef="#ctx0" brushRef="#br0" timeOffset="154428.54">20523 4056 1356 0,'0'0'0'0,"0"0"0"0,0 0 0 16,0 0 14-16,0 0 0 0,0 0 0 0,0 0 0 16,0 0-6-16,0 0 1 0,0 0-1 0,0 0 1 15,0 0 25-15,0 0 0 0,0 0 1 0,0 0 0 0,16-27-20 16,-7 15-1-16,2-6 1 0</inkml:trace>
  <inkml:trace contextRef="#ctx0" brushRef="#br0" timeOffset="154611.67">20936 3816 1381 0,'0'0'0'15,"0"0"0"-15,0 0 0 0,0 0 28 0,0 0 0 16,0 0 0-16,0 0 0 0,0 0-16 0,0 0 2 0,0 0-1 16,0 0 1-16,0 0 26 0,0 0 1 15,0 0-1-15,0 0 0 0,0 0-24 0,0 0 0 0,0 0 0 16</inkml:trace>
  <inkml:trace contextRef="#ctx0" brushRef="#br0" timeOffset="155130.34">20268 4845 1381 0,'0'0'0'0,"0"0"0"16,0 0 0-16,0 0 36 0,-16 20 1 0,9-12-1 16,1 5 1-16,-2 0-23 0,0-2 2 0,0-7-1 15,2 4 0-15,-1 0 37 0,6-6 0 0,1 1-1 16,0 0 1-16,0-3-35 0,0 0 0 0,0 0-1 15,0-3 2-15,0 3 7 0,0 0 1 0,0 0-1 16,3-5 0-16,7-7-12 0,-1 1-1 0,-1-2 0 16,6-3 2-16,2-5-5 0,-4 4 0 0,-3 6 0 0,-1 3 1 15,-3 3-5-15,-4 2 2 0,1 3-1 0</inkml:trace>
  <inkml:trace contextRef="#ctx0" brushRef="#br0" timeOffset="155529.88">20708 4710 1470 0,'0'0'0'0,"0"0"0"16,0 0 0-16,0 0 24 0,0 0 1 0,0 0 0 15,0 0 0-15,0 0-12 0,0 0-1 0,0 0 0 16,0 0 2-16,0 0 44 0,0 0 1 0,0 0-1 15,0 0 0-15,0 0-41 0,0 0 1 0,0 0 0 16,0 0 0-16,0 0 22 0,0 0 2 0,0 0 0 16,0 0-1-16,0 0-25 0,0 0-1 0,0 0 1 15,0 0 1-15,0 0-13 0,0 0 2 0,0 0 0 0,0 0-1 16,0 0-1-16,0 0 0 0,0 0 0 0,0 0 0 16,0 0 5-16,0 0 0 0,0 0 0 0,0 0 1 15,0 0-4-15,0 0 0 0,0 0 0 0</inkml:trace>
  <inkml:trace contextRef="#ctx0" brushRef="#br0" timeOffset="155861.73">21171 4653 1595 0,'0'0'0'0,"0"0"0"15,0 0 0-15,0 0 40 0,0 0 0 0,0 0 0 16,0 0 1-16,0 0-26 0,0 0 1 0,0 0 0 15,0 0 0-15,0 0 35 0,0 0 2 0,0 0 0 16,0 0-1-16,18-8-35 0,-2-4 0 0,-2 1 0 16,2 1 1-16,-3 2 16 0,-5 0 0 0,-2 4 0 15,-1-1 1-15,-5 3-21 0,2 1 1 0,-2 1 0 16</inkml:trace>
  <inkml:trace contextRef="#ctx0" brushRef="#br0" timeOffset="156395.69">20215 5720 1583 0,'0'0'0'0,"0"0"0"0,0 0 0 16,0 0 52-16,0 0-1 0,0 0 1 0,0 0 1 0,16-20-37 15,-10 15 1-15,-1 0 0 0,3-7 1 0,7-7 44 16,-1 1 1-16,-1 2-2 0,4-4 2 0,-2 2-46 16,-3 7 1-16,-1 3 0 0,4-3 0 0,-4 7 17 15,-5 2-1-15,-1 2 1 0,1-3 0 0,-2 0-20 16,-3 3-1-16,1 3 1 0,-4 0 0 0,-1-1-10 16,0 1-1-16,3 0 1 0</inkml:trace>
  <inkml:trace contextRef="#ctx0" brushRef="#br0" timeOffset="156929.04">20757 5475 1709 0,'0'0'0'16,"0"0"0"-16,0 0 0 0,0 0 7 0,0 0 1 16,0 0 0-16,0 0 0 0,0 0-3 15,0 0 0-15,0 0 1 0,0 0-1 0,16-2 19 0,-11-1-1 16,-4 0 1-16,3 1 1 0,-3 2-14 0,1-3 1 16,3 2 1-16,-1-2-1 0,3-2 6 0,-1-2 1 0,-1 3 0 15,0-1 0-15,3-6-9 0,0 3 0 0,-2 3 0 16,3-4 2-16,1-2-7 0,-2 0 1 0,0 1 0 15</inkml:trace>
  <inkml:trace contextRef="#ctx0" brushRef="#br0" timeOffset="157312.46">21140 5287 1569 0,'0'0'0'0,"0"0"0"0,0 0 0 0,0 0 52 16,0 0 0-16,0 0-1 0,0 0 1 0,0 0-35 0,0 0 0 15,0 0-1-15,0 0 2 0,0 0 46 0,0 0 1 16,16-8-1-16,-12 0 1 0,6-5-47 0,1 0 0 0,2 2 0 16,0-3 0-16,-4 3 17 0,1 6 1 15,-6-1-1-15,0 0 1 0,-1-2-22 0,-2 4 1 0,1 3-1 16,1-2 2-16,0 0-8 0,-1 1 0 0,0 2 0 15</inkml:trace>
  <inkml:trace contextRef="#ctx0" brushRef="#br0" timeOffset="169860.98">22706 1873 1180 0,'0'0'0'0,"0"0"0"0,0 24 0 0,5 7 45 15,2 6 0-15,-1 9 0 0,2 6 0 16,0-3-30-16,-2-6 2 0,1 6-1 0,1 3 1 0,-2 2 21 15,2 1 1-15,-5 7-1 0,-1 0 2 0,-1-16-26 16,-1-3 2-16,0-2 0 0,0-8-1 0,5-5 35 16,3-4 0-16,-5-3 1 0,2-9-1 0,3 1-33 15,-2-8 0-15,-4-2 0 0</inkml:trace>
  <inkml:trace contextRef="#ctx0" brushRef="#br0" timeOffset="170161.01">22706 2541 1482 0,'0'0'0'0,"0"0"0"15,0 0 0-15,21-19 32 0,-15 10 2 0,2-4 0 0,35-39-1 16,4-2-18-16,-4 6 0 0,-7 6-1 16,-1 2 1-16,-3 7 32 0,-1 1 0 0,0 2 0 15,1 2 0-15,-1 1-30 0,-4 6 0 0,0 1 0 0,0-1 0 16,-5 0 13-16,-4 9 0 0,-2 1 1 0,-2-2-1 16,-1 3-17-16,-4 4 1 0,-1 1-1 0,-8 1 2 0,0 4-8 15,0-4-1-15,0 4 1 0</inkml:trace>
  <inkml:trace contextRef="#ctx0" brushRef="#br0" timeOffset="170363.62">22941 2334 1746 0,'0'0'0'15,"9"16"0"-15,2 4 0 0,2 4 30 0,1 1 0 0,2 4 1 16,2 2 0-16,-1-5-18 0,-1-6 1 0,4 1-1 16,0 3 2-16,3-7 47 0,-3-1 1 0,1 0-2 15,1 1 2-15,4-4-46 0,-2-2 1 0,0-3 0 16</inkml:trace>
  <inkml:trace contextRef="#ctx0" brushRef="#br0" timeOffset="171028.77">23551 2592 1758 0,'0'0'0'0,"-3"39"0"15,6-2 0-15,-3 7 33 0,0 2 0 0,0 6 0 16,0-9 0-16,0-3-19 0,0-7 0 0,0-1 1 16,2 4 0-16,1-11 42 0,0-4 1 0,2-5 1 15,0-4-1-15,-1-4-41 0,-2-3 1 0,0-5 0 16,1 0 0-16,-2-3 14 0,3 1 2 0,-4 2-1 15,0-12 1-15,-4-9-19 0,3-1-1 0,-2 1 1 16,1-29 0-16,2-3-9 0,-2 1 2 0,-2 6-1 16,-1-3 1-16,2 5-4 0,1 3 2 0,0-5-2 0,-1-7 2 15,3 4-1-15,2 3 2 0,-1 2 0 0,3 0 0 16,0 11-3-16,3 9 1 0,1 3-1 0,5 4 1 0,1 1 0 16,-1 5 2-16,-1 3-1 0,1 6 0 15,0-1-1-15,-2-1-1 0,0 4 1 0,0 0-1 0,2 0 0 16,-2 0 0-16,-1 3 1 0,1 3-1 15,2 0-1-15,-2-4 1 0,-2 1-1 0,3 5 1 0,0 5-1 16,-2 3 0-16,-4-4 1 0,-1 6 0 16,-3 4-2-16,-4-2 2 0,-3 1-2 0,-3 4 1 0,0-1 1 15,0-3 0-15,-3-6 0 0,2 6 0 0,-1-4-2 16,-1-4 2-16,0-2-1 0,1-3 0 0,2 0 1 16,2-6-1-16,1-2 1 0,2 0-1 0,3 0-1 0,0 0 2 15,0 0-2-15</inkml:trace>
  <inkml:trace contextRef="#ctx0" brushRef="#br0" timeOffset="171411.72">24024 2411 1746 0,'0'0'0'0,"0"0"0"15,-15-3 0-15,-1 2 46 0,1-4 0 0,3 5 0 16,0 0 1-16,4 0-31 0,4 0 0 0,0 0 1 16,3 1 0-16,-1 3 40 0,1 0 2 0,-1-4-1 0,-1 11 0 15,3 2-41-15,1 3 1 0,1-2 0 0,0 15 0 16,2-2 18-16,3-10 1 0,-2 4-1 0,1-2 1 16,2-7-23-16,1-4 2 0,4 0-1 0,2 2 0 15,1-6-8-15,-4-5 0 0,3-2 0 0,5-2-1 16,-1-3-1-16,-3 0-1 0,-1-5 1 0,-3 1 0 0,-4-4 2 15,-1-3 0-15,-2 5 0 0,-2-2 1 0,-5-5-4 16,-1 5 2-16,-2-1-2 0,-1 1 2 0,1 0-1 16,-3 5 1-16,-3-2 0 0,0 1-1 0,0 2-1 15,-4 2 0-15,1 2 1 0,-4 0-1 0,7-2 1 16,3 5-1-16,2 3 0 0,3-5 1 0,1 2-2 0,2 3 1 16,0 3-1-16,-1-3 2 0,1 0-2 0,0 0 0 15,0 0 1-15,3 0-1 0,5 0-1 0,-4 0 1 16,3 0-1-16</inkml:trace>
  <inkml:trace contextRef="#ctx0" brushRef="#br0" timeOffset="171595.22">24291 2370 1897 0,'0'0'0'0,"0"0"0"15,0 0 0-15,-2 25 27 0,4-9 1 0,-2 0-1 16,-2 5 1-16,0-4-16 0,2 2 2 0,0-3-1 15,0 1 1-15,0-6 23 0,-3 2 1 0,3-3-1 16,-1 2 1-16,2-1-23 0,2-6 1 0,-3-2-1 16,-3 2 1-16,3-5 1 0,3 0 1 0,-3 0 0 15</inkml:trace>
  <inkml:trace contextRef="#ctx0" brushRef="#br0" timeOffset="172029.49">24265 1966 1796 0,'0'0'0'0,"0"0"0"0,0 0 0 0,-11 24 32 0,6-14 0 15,2 4 1-15,0 7-1 16,0-4-18-16,1-1 0 0,4-4 1 0,2 7-1 0,1-9 41 0,0-2 2 16,1 0-3-16,7 4 3 0,1 0-41 15,-1-8 2-15,0 4-1 0,6 5 1 0,3-4 12 0,-4 2 2 16,-1 2-1-16,3 8 1 0,-1-10-19 0,-3 1 2 15,-2 6-2-15,0 2 2 0,-1 4-8 0,-2-3 0 16,-1-1 1-16,-1 4 0 0,-2 0-3 0,-4 1 0 0,0-4 1 16,-1 2-1-16,-1-2-1 0,1-5 0 15,1-3 0-15,-1 1 0 0,2 0-2 0,-2-6 2 0,0-3-1 16,1-1 1-16,-2 0-2 0,1-4 0 0,0-4 0 16,-1 4 2-16,2-3-3 0,1 2 1 15,-3 1 0-15,12-16 0 0,0-8 1 0,1-1-1 0,-1-1 0 16,-4 0 0-16,-1 3 0 0,-1 3 0 0,-4 6-1 15,3-1 1-15,1 7-1 0,-4 5 2 0,-2-1-2 16,-1-4 1-16,4 4-1 0,-3 4 0 0,1 4 0 16,-1-1 2-16,-1-2-2 0,0-1 1 0,0 4-1 15,4 11 1-15,2 14-1 0,-1-1 1 0,-2-2-1 0,-5-3 1 16,2-2 2-16,2-7 2 0,0 0-2 0,-1 7 2 16,1-8-3-16,1-5 2 0,2-4-2 0,-1 0 2 15,3 0 2-15,-4-4 0 0,0 0 1 0</inkml:trace>
  <inkml:trace contextRef="#ctx0" brushRef="#br0" timeOffset="172394.07">25124 1936 1947 0,'0'0'0'0,"0"34"0"16,0-6 0-16,2 13 52 0,-1 0 1 0,-2 4 0 15,-1 1 1-15,1-7-38 0,-1-5 1 0,2 2 0 16,2 8 1-16,-1-1 52 0,-1-3 0 0,0-2 1 16,2-2 0-16,1-8-53 0,-1-4 0 0,-2 0 0 15,3 1 0-15,-2-4 11 0,1-8 0 0,1-1 0 16,-1 4 0-16,1-5-15 0,0-5-1 0,-1 1 1 0,-2-2-1 16,0-1-5-16,0 3 1 0,0-7-1 15</inkml:trace>
  <inkml:trace contextRef="#ctx0" brushRef="#br0" timeOffset="172579.01">24954 2301 1985 0,'0'0'0'0,"0"0"0"0,0 0 0 0,4-16 41 0,1 16 1 15,3-3-1-15,2-2 1 0,6 0-27 16,-2 0 1-16,0 2 0 0,12-2 1 0,6-1 43 0,-2 0 2 15,2-5 0-15,5 6-1 0,2-8-44 0,0 2 1 16,-1 2 0-16</inkml:trace>
  <inkml:trace contextRef="#ctx0" brushRef="#br0" timeOffset="173695.59">25730 2190 1583 0,'0'0'0'0,"0"0"0"15,0 0 0-15,0 0 46 0,0 0 1 0,-16 8 0 16,-3 1 0-16,-3-1-31 0,-1 3 1 0,1-1 0 16,0 2 0-16,-1 1 45 0,4 1 1 0,2-4 0 15,1-2 1-15,3 0-46 0,3-1 0 0,2 1 0 16,0-8 0-16,2 5 28 0,4-2 1 0,2-3-1 16,0 0 1-16,0 0-31 0,0 0 1 0,0 0 0 15,0 0-1-15,0 0-11 0,0 0 0 0,0 0 0 16,0 0 1-16,2 0-3 0,3 0 0 0,0 0 1 0,6 0 0 15,10-3 6-15,1 0 0 0,-1 3 0 0,-2-2 1 16,-2 4-5-16,-2 1 1 0,-1 0 0 0,2-1-1 0,1 1 3 16,-1 2 2-16,0-2-1 0,3-3 0 0,0 0-5 15,-3 2 2-15,0 1 0 0,2-3 0 0,-4 3-1 16,-4 2 1-16,-4-1 0 0,-1-4 1 0,0 4-4 16,-4 0 1-16,1-1-1 0,-2 2 2 0,0 0-1 15,-2 1 1-15,1-4 0 0,-6 9-1 0,-7 9-2 16,-4 1 2-16,-1 0-1 0,-1-4 1 0,1-1 4 15,1-8 0-15,-3 0 0 0,2 4 0 0,0-4-4 0,0 0 2 16,-3 2-1-16</inkml:trace>
  <inkml:trace contextRef="#ctx0" brushRef="#br0" timeOffset="185643.91">24297 3558 1884 0,'0'0'0'0,"0"0"0"16,24 1 0-16,-7 2 144 0,3 5 2 0,-1 0 0 15,5-1 0-15,3 7-135 0,-3-2 2 16,0 4-1-16,-4-3 0 0,-1 0 68 0,-4-1 1 0,-3-1 0 16,1 4-1-16,-3-1-62 0,-4-6 0 0,-1-2 0 15,-5 2 0-15,0 3-3 0,-6-1-1 0,-1-4 1 16,-9 7 0-16,-8-1-8 0,-3-4 2 0,-3 5 0 16,-2-2 0-16,2-2-3 0,3-5 1 0,-2 0-2 15,2 7 2-15,1-6-2 0,7-3-1 0,2 1 1 16,1 5-1-16,2-3-2 0,1-2 0 0,2-3 1 15,3 1 0-15,1 3-1 0,4-1 1 0,3-3-1 0,-5 0 0 16,4 1-2-16,1 2 0 0,0-3 0 0,0 0 0 16,0 4 0-16,0 0 0 0,0-4 0 0,6 10 0 15,2 6-4-15,3 0 0 0,0-1 1 0,4 1-1 16,1 2 1-16,-2-1 1 0,2-3-1 0,1-1 0 0,1 3-2 16,-2-2-1-16,3 2 0 15,5 3 1-15,1-6 0 0,-1-4 1 0,0 5-1 0,0-1 2 0,-2 0-7 16,-4-4 0-16,-4-1 0 0,-2 3 1 0,-5-6 2 15,-2 0 0-15,-5-2 1 0,-1 5 0 0,-3-5-2 0,1 2 1 16,2-1-1-16,-17 7 2 0,-14 2 0 16,-1 0 1-16,-5-1-1 0,3-4 1 0,3 0-2 0,3 0-1 15,2 0 0-15,5-6 1 0,4 1 2 16,2 0-1-16,3-3 0 0,4-6 2 0,2-2-2 0,4 0 2 16,2 2-1-16</inkml:trace>
  <inkml:trace contextRef="#ctx0" brushRef="#br0" timeOffset="185929.47">24877 3917 1670 0,'0'0'0'0,"0"0"0"0,0 0 0 16,0 0 43-16,16-3 1 0,-8 3-2 0,3 3 2 16,5 2-28-16,0 3 1 0,-3-4-1 0,3 9 0 0,0 3 19 15,-2 0 1-15,0 1-1 0,1 2 1 0,-1 2-22 16,1-1 1-16,2-2 0 0,-1 2 0 0,3-4 14 16,-1-3 2-16,-2 3-1 0,3 0 0 15,0-9-16-15,-2-2-1 0,1-2 1 0,1-1 0 0,-1-2-9 16,-6-2 0-16,-1 2 0 0</inkml:trace>
  <inkml:trace contextRef="#ctx0" brushRef="#br0" timeOffset="186128.29">25169 3938 1444 0,'0'0'0'15,"0"0"0"-15,-29 20 0 0,12 2 48 0,-1 2 0 0,-4 1 1 16,0 7 0-16,1-7-32 0,3-1 0 0,1 2-1 16,-1 0 1-16,2-3 49 0,0-4 2 0,0-4-2 15,2 6 1-15,3-4-49 0,1-5 0 0,2 0 0 16,4-4 0-16,2-3 8 0,5 0 1 0,2-1 0 16</inkml:trace>
  <inkml:trace contextRef="#ctx0" brushRef="#br0" timeOffset="186683.39">25668 3691 1733 0,'0'0'0'16,"0"0"0"-16,0 0 0 0,-16-15 36 0,14 12 1 15,4-2-1-15,4 2 1 0,1 0-22 16,-1 2 0-16,2 1 0 0,9-5 1 0,7 2 45 0,-1 6 1 16,-3-3 0-16,1 0 1 0,0 1-46 0,-4 3 1 15,-1 0 0-15,5-1-1 0,0 5 19 0,-4 0 1 16,1-1-1-16,-1-1 1 0,-2-1-22 0,-6 3 1 15,-2 0-2-15,-1-1 2 0,-4 1-9 0,-4-3-1 16,-3 0 1-16,-6 11 1 0,-6 0-4 0,-4-1 1 0,-1-2-1 16,-2 4 2-16,-2-1 1 0,4 0 1 0,-2-3-2 15,0 3 2-15,2-4-3 0,3-2 0 0,1-2 1 16,2-2 0-16,0 0 3 0,3 2 0 0,4-1 0 16,1-6-1-16,3 2-2 0,2 2 1 15,3-2-2-15,0-1 2 0,0 1 2 0,0 0 1 0,0-3-1 16,5 0 1-16,4 5-4 0,1 0 1 0,-4-2-1 15,13-2 1-15,4 3 4 0,-3 0 2 0,-2 3-2 16,1-3 1-16,-3 4-5 0,-2 0 1 0,1 0 0 0,2-3 0 16,-1 4 2-16,2 3 0 0,-2-5 0 15,1 6 1-15,-1 0-4 0,-3-1 0 0,-4 1-1 0,-2 6 1 16,-3-6 1-16,0-2 0 0,-4 2 0 0,-4 2 1 16,0-2-4-16,-4 0 1 0,-3-5-1 0,-1 4 1 0,-2-2-1 15,0-2 0-15,-1-2 1 0,1 2-1 16,-2-3-1-16,3-1 0 0,4-4 0 0,-1 4 0 0,4-4-1 15,3 1 1-15,-4-2-1 0</inkml:trace>
  <inkml:trace contextRef="#ctx0" brushRef="#br0" timeOffset="186945.17">26289 3917 1922 0,'0'0'0'0,"0"0"0"16,0 0 0-16,23-3 44 0,-11 3-1 0,1 3 1 15,2-1 1-15,2 2-29 0,1 4 1 0,1 3-2 16,5 2 2-16,-2 3 38 0,-1 0 0 0,-2-2 0 16,0 2 0-16,-2 0-38 0,-1-1 1 0,0 6-1 15,0 0 1-15,-3-6 22 0,-3-5 2 0,1-2-1 16,5 3 1-16,-4-3-27 0,-4-3 1 0,2-5 0 15,1 3 1-15,-4 2-13 0,-4-5 2 0,0-4-2 16</inkml:trace>
  <inkml:trace contextRef="#ctx0" brushRef="#br0" timeOffset="187145.76">26583 3898 1909 0,'0'0'0'0,"0"0"0"0,-18 16 0 0,2 0 51 16,0 4 1-16,-1 6-2 0,-4 2 2 16,3 4-35-16,3-4-1 0,-5-2 1 0,3 5 1 0,1-9 47 15,5-3 1-15,1-1 1 0,4-2-1 0,4-4-48 0,4-7 0 16,-1 1 0-16,3-1 0 0,2-5 10 0,0 0 0 16,1 0 0-16</inkml:trace>
  <inkml:trace contextRef="#ctx0" brushRef="#br0" timeOffset="187627.14">26944 3640 1871 0,'0'0'0'0,"0"0"0"16,0 0 0-16,26-19 22 0,-13 19-1 0,-1 0 0 15,4 3 1-15,0 0-11 0,0 5 0 0,2 2 0 16,3-2 0-16,2 1 21 0,0-1-1 0,-3 0 1 16,3 3 0-16,-1 2-18 0,-3-2 0 0,0-5 0 0,4 8 0 15,-4-4 14-15,-5-5 1 0,-4 1-1 16,1 3 0-16,-5-1-15 0,-6-4 1 0,-1 0-1 0,-6 4 0 16,1 0-5-16,-2-3 0 0,-2 0 0 0,-9 6 0 15,-3 1-2-15,1-4-1 0,2 0 1 0,0 5-1 0,0-5-1 16,1-3 0-16,2 2 1 0,4-3-1 15,0 4 0-15,3-4-1 0,3 1 0 0,-1-5 1 0,1 3 5 16,1-1 0-16,2 1 0 0,3-8 0 0,0 5-4 16,0 0 1-16,0 0-1 0,0 0 2 0,0 0 4 15,0 0 2-15,0 0-1 0,6 0 0 0,5 0-5 0,0 2 1 16,-1 1 0-16,6 0 0 0,8 2 5 0,0 0 1 16,-2 3-1-16,0-5 1 0,1 5-7 0,-4-2 1 15,0 5 0-15,3-3 1 0,-1 5 3 0,-5-1 2 16,-2 1-2-16,-1 1 2 0,-2-1-6 0,-4 0-1 15,-4 2 1-15,0 3 0 0,0-2 2 0,-3-1 1 16,-3-2 1-16,-2 3-1 0,-3-3-4 0,-3-1-1 16,-5 1 1-16,-8 3 1 0,0-4 0 0,0 0 1 15,-6 0-1-15,-3 4 1 0,4-3-4 0,3-4 1 0,-1 2-1 16,-3-3 1-16,0 0 2 0,3 2 0 0,1 1 0 16</inkml:trace>
  <inkml:trace contextRef="#ctx0" brushRef="#br0" timeOffset="192583.97">24291 5033 1909 0,'0'0'0'0,"0"0"0"0,-24 21 0 15,6-2 59-15,-1 6 0 0,-2 0 1 0,1 4-1 16,-1 7-42-16,2 1 1 0,3 4 0 0,3 3 0 0,-3-7 38 16,0-7 1-16,2 3 1 0,1 3-1 15,5 4-40-15,2-10 1 0,6 2-2 0,6-4 2 0,4 4 13 16,1-4 0-16,3-2 0 0,2-10 1 15,0-2-19-15,-2-3 2 0,6-8-2 0,-3-1 2 0,4-2-7 16,-2-5 1-16,0-3-1 0,5-5 1 16,-3 1-4-16,-1 4 1 0,0-5 0 0,-1-6 0 0,-2 3-1 15,-2 7 0-15,-4-4 0 0,0-3 0 0,-5 4-1 16,-1 4-1-16,-7 0 1 0,-2-3 0 0,0 4-2 0,3 1 2 16,-7 1-1-16,-10 1 0 0,-2 4 0 0,-1 0-1 15,0 0 0-15,1 0 1 0,-1 4-1 0,0 4 0 16,-1-5 0-16,1-3 0 0,2 7-1 0,3-1 2 15,3-1-2-15,4-2 1 0,4 2 0 0,0-2 1 16,2 3-1-16,3-3 1 0,1-3-1 0,1 4 1 16,-2-4-1-16</inkml:trace>
  <inkml:trace contextRef="#ctx0" brushRef="#br0" timeOffset="192861.17">24884 5209 1909 0,'0'0'0'0,"0"0"0"0,0 0 0 16,0 0 49-16,0 0-1 0,16 5 0 0,-5 1 2 15,8 8-34-15,3 7 1 0,0 3 0 0,-1 3 0 0,0-2 45 16,-5-8-1-16,0 2 1 0,0 3 1 15,0-3-46-15,-2-6 1 0,-1 3 0 0,1 0 0 0,2-4 13 16,-3-7 0-16,-2 3 1 0,2 0 0 16,-1 2-18-16,-2-3 1 0,-4-2-2 0,4-2 2 0,-2 1-10 15,-3 0 1-15,-4-1-1 0</inkml:trace>
  <inkml:trace contextRef="#ctx0" brushRef="#br0" timeOffset="193061.2">25131 5249 1784 0,'0'0'0'0,"0"0"0"16,-35 38 0-16,12-15 40 0,1 3 1 0,-2-3-1 16,3 6 0-16,2-7-24 0,3-1 0 15,-3 1 0-15,-2 3 0 0,4-1 38 0,1-4 0 0,0 1 0 16,2-11 0-16,9 2-37 0,3-1 1 0,2-6-2 15</inkml:trace>
  <inkml:trace contextRef="#ctx0" brushRef="#br0" timeOffset="193499.66">25939 5016 1620 0,'0'0'0'0,"0"0"0"0,-18 25 0 0,-1-1 46 0,0 1 0 16,0 4 0-16,1 4 0 0,4 7-30 0,4-2 1 15,-2 6-1-15,0 2 1 0,4-7 38 0,2-9 0 16,0 5 0-16,-1-5 0 0,4 2-38 0,3-7 1 16,3-1-1-16,7-6 1 0,-1-3 27 0,3-2-1 0,-1-5 1 15,5-5 0-15,0-1-29 0,0-2 1 16,1-5 0-16,7-5-1 0,0-1-11 0,-2 3-1 0,-1-1 1 16,-2-5-1-16,0 4 0 0,-3 2-1 0,-1-4 1 15,-3 1-1-15,-2 1 6 0,-7-1 1 0,-3 6-1 16,-3 0 1-16,-2-1-4 0,-1 5 0 0,-2-4 0 15,-13 5 1-15,-6-3 6 0,0-1 1 0,0 4-1 16,1 7 1-16,1-2-7 0,1-4 1 0,-2 1 0 16,4 7 1-16,0-4 5 0,4-2-1 0,4 0 1 15,3 4-1-15,4 1-5 0,4-2 1 0,5-5-1 0,2-1 1 16,0-1 6-16,-3-2 1 0,2 0 0 0</inkml:trace>
  <inkml:trace contextRef="#ctx0" brushRef="#br0" timeOffset="193810.9">26570 5222 1985 0,'0'0'0'16,"0"0"0"-16,0 0 0 0,0 0 43 0,19 11 1 0,-13-7 0 16,10 17 1-16,3-2-29 15,2 2 0-15,-2-7 0 0,4 10 1 0,-3-9 33 0,3-2 2 16,-1 0 0-16,0 6-1 0,1-7-34 0,-3-2 0 0,1 1 0 16,5 2 1-16,-4-5 11 0,-5-5 0 0,1 2 0 15,3-1 2-15,-7-1-18 0,-4-3 1 0,-1 0-1 16,2 5 0-16,0-5-6 0,-3 0 1 0,-4 0 0 15</inkml:trace>
  <inkml:trace contextRef="#ctx0" brushRef="#br0" timeOffset="193995.37">26881 5179 1859 0,'0'0'0'0,"-18"6"0"0,-9 8 0 15,0 7 40-15,1 1 2 0,1 7-1 0,-1 2 1 16,1-1-26-16,3-1-1 0,3 3 1 0,-1 4 1 0,1-3 36 16,0-1-1-16,3-4 1 0,5 1 1 15,1-4-37-15,4-1 0 0,3-3-1 0,5-12 2 0,2 4 15 0,1-2 1 16,0-6-1-16</inkml:trace>
  <inkml:trace contextRef="#ctx0" brushRef="#br0" timeOffset="194518.07">27431 4813 1683 0,'0'0'0'0,"0"0"0"0,0 0 0 16,-4 21 31-16,1-13 2 0,2 0-1 0,-11 36 1 15,-5 0-20-15,-1-1 2 0,-1-2-1 0,3 2 1 16,2-2 52-16,1 3 2 0,0 7-2 0,2 6 2 0,0-11-51 15,2-6 0-15,1-2 0 0,1 4-1 0,6-8 25 16,4-6 0-16,3-7-1 0,5-1 2 0,2 1-28 16,1-4 1-16,4-3 0 0,3-7 1 0,-2 1-12 15,-3-2 2-15,0-1-1 0,1-10 0 0,-2 2-1 16,-4 3-1-16,2-3 1 0,-2-5-1 0,-2 1 5 16,-2 1 0-16,-3 1 0 0,4-4 0 0,-3 3-3 15,-2 4-1-15,-1-4 1 0,-4-4 1 0,-1 5 6 16,0 2 2-16,0-2-2 0,-4-1 2 0,-2 0-7 0,-1 3 1 15,1 3-1-15,-10-4 1 0,-5 8 8 16,-2-4 3-16,1 1-2 0,-1-1 1 0,2 2-9 0,2 3 0 16,0-4 0-16,-1 2 1 0,4 5 7 0,2-3 1 15,1 1-1-15,-2-1 1 0,4 0-9 16,4-2 0-16,2 2 0 0,0-5 2 0,0 0 6 0,2 0 0 16,4 0 0-16,1 0 1 0,-1-3-9 0,1 3 0 0,1 0 0 15</inkml:trace>
  <inkml:trace contextRef="#ctx0" brushRef="#br1" timeOffset="201578.03">16124 8705 1255 0,'0'0'0'15,"0"0"0"-15,0 0 0 0,0 0 48 0,19-16 1 16,-11 11-1-16,19-26 0 0,5-7-31 0,-2-2 0 0,-1-3 0 16,-4-1 0-16,-1 4 99 0,-3 2 2 15,0-3-1-15,1-2 1 0,0 1-104 0,-3 1 2 0,2-4 0 16,1-9-1-16,-3 4 37 0,-1 7 0 0,-4 2-1 15,5 4 1-15,-1 1-35 0,-5 4 0 0,-1 7-1 16,3 1 2-16,-1 4-10 0,-3 2 0 0,-1 1 0 16,-1 6 0-16,3 0-3 0,-8 4 1 0,1 4 0 15,3 3-1-15,3 0 9 0,-6 2-1 0,0 1 1 16,11 13 0-16,0 4-6 0,1 4 1 0,1 1-1 16,1 4 1-16,0 1 11 0,0 6 0 0,0 6 0 15,4 7 1-15,-3-2-11 0,-2-7 1 0,-1 1 0 16,4-3 0-16,1-5 7 0,-1-4 0 0,3-1 0 0,2-4 0 15,2 0-8-15,-2-4 0 0,-2-2 1 0,1-3-1 16,-4 1 10-16,-7-3 0 0,-1 3 0 0</inkml:trace>
  <inkml:trace contextRef="#ctx0" brushRef="#br1" timeOffset="204127.53">16626 7908 1709 0,'0'0'0'0,"0"0"0"16,0 0 0-16,0 0 60 0,-5 24 1 0,3-14-1 15,-1-2 2-15,0 3-45 0,1-3 1 0,2 1 0 16,2 9 0-16,1 5 49 0,-3 3 0 0,2 2 1 15,4 4-1-15,-3 1-49 0,2-1 0 0,0-4 0 16,3 9 0-16,1-4 12 0,1 3 1 0,1 5-1 16,5 9 1-16,-2 2-17 0,-2-2-1 0,-4 7 1 0,0 4 0 15,-1-9-4-15,-2 2 0 0,0 3 1 0,3 8 0 16,-2 1-4 0,1-7-1-1,-7 1 1-15,3 0 0 0,2 3-3 0,0 1 2 0,-5 5-1 16,1 1 1-16,-2-5-3 0,-3-6 2 0,3 4-2 0,6 13 2 0,-5 0-3 0,-5-7 1 0,-3 6 1 0,5 1-1 0,3 3-1 15,-4-1 1-15,-2 2-1 0,1 0 1 0,4-4 2 16,-1 1 0-16,-3 10 1 0,-3 3 0 0,2-10-3 16,1-6 1-16,4 7 0 0,-3 6 0 0,0-5 3 0,-4-7 1 15,3-1-1-15,5 7 0 0,-5 3-2 0,-1-5 1 16,-2 2-1-16,6-1 1 0,-3 1 3 0,1 0 0 16,-3 0 0-16,1-1 0 0,3-5-4 0,-1-1 2 15,1 7-1-15,2 8 0 0,-4-12 6 0,2-10-1 16,1 4 0-16,2 16 0 0,-2-9-4 0,-2-10 1 0,-1 1-1 15,3 3 0-15,2 0 2 0,-1-2 0 0,-4 3 0 16,0 3 0-16,2-10-3 0,1-7 1 0,2 6-2 16,-3 5 2-16,0-4 0 0,-2-6 1 0,0 2-1 15,2-2 1-15,2 0-3 0,1 0 0 0,-5 7 1 16,2-1 0-16,-2-9-1 0,-1-4 2 0,4 1 0 16,2 1-1-16,-3 2-1 0,-2-2-1 0,0 2 1 15,0 5 0-15,2-10 0 0,0-6 1 0,1 0-2 0,-2 2 2 16,2 1-3-16,0 0 0 0,-2 0 1 15,0 5 0-15,1-7 1 0,-1-6-1 0,0-3 1 0,3 4 0 16,1 2-1-16,-5 0-1 0,2 1 0 0,1 4 2 16,2-7-2-16,0-5 1 0,-3-2-1 0,3-4 0 15,0-1 0-15,0-4 0 0,-3 1-1 16,3 0 2-16,3 1-2 0,-1 1 0 0,-1-1 0 0,-1 2 2 16,0-1-3-16,0-4 1 0,2-1 0 0,1 3 1 15,-3-4-2-15,0-2 1 0,0 1-1 16,0-1 1-16,0-1-1 0,0-1 1 0,0-1-1 0,0-6 1 0,0 6-1 15,0-1 0-15,0-1 0 0,0 0 2 0,0 3-2 16,0 0 0-16,0 0 0 0,0 0 0 0,-3 0 0 0,3 0 0 16,0 0 0-16,0 1 1 15,0-4-2-15,0-1 1 0,-2-1 0 0,4 3 0 0,-2-4-1 0,-2-5 1 16,2 3-1-16,0 6 1 0,0-4-1 0,-1-5 0 16,-1-2 0-16,2 2 1 0,-3 2-1 0,3-2 0 15,3-2 0-15,-3 3 1 0,0 4-1 0,0 0 0 16,0-2 0-16,0 0 2 0,-3 2-2 0,1-4 0 15,2-4 0-15,2 0 1 0,1 1-1 0,-3-1 0 0,0-2 0 16,0 2 1-16,0 1-1 0,0-1 0 0,0-4 0 16,0 2 1-16,3 4-1 0,-1-3 0 15,1 0 0-15,-1-1 1 0,1 2-1 0,-2 1 0 0,1-1 0 16,3 1 0-16,1 2 0 0,0 0 0 0,-4-2 0 16,4 0 0-16,-1 1 0 0,0-2 0 0,-2-2 0 15,4-3 0-15,1 1 0 0,-2 1 0 0,-1-2 0 16,6 0 0-16,2 0 0 0,-1 0 0 0,-1 0 0 15,9 0 0-15,0 0 0 0,3 0 0 0,-3 0 0 16,6-3 0-16,-2 0 0 0,-3-4 0 0,1 2 0 16,5 1 0-16,-2 1 0 0,-2 1 0 0,2-1 0 15,7-4 0-15,2 3-1 0,-1-1 1 0,2-3 0 0,7 2 0 16,-1 1-1-16,-3 0 1 0,-1 2 0 0,0-3 0 16,1 3-1-16,3-1 1 0,1-2-1 0,4-2 1 15,5 0-2-15,0 3 2 0,0 1-1 16,2-3 1-16,-6 4-1 0,1 2 1 0,0-3-1 0,11-3 1 15,3 0-1-15,-4 2 1 0,-3-1-1 0,4-3 1 0,-3 2-1 16,-2 3 1-16,7-4-1 0,11-3 1 0,-4 3-2 16,-4 3 2-16,-2 0-1 0,7-1 1 0,2-4-1 15,-2 2 1-15,3 4 0 0,2 0 0 0,-7-2-1 16,-1-2 1-16,10 2 0 0,6 3 0 0,-11-4 0 0,-5 1 0 16,2 1 0-16,10 2 0 0,2-3 0 15,-8 1 0-15,-2 2 0 0,1 0 0 0,4-4 0 0,-4 1 0 16,5 0 0-16,2 3 0 0,-6-2 0 0,-4 0 0 15,7-1 0-15,10-1 0 0,-7 1 0 0,-8 1 0 16,2 1 0-16,7-1 1 0,0 0-1 0,-8 0 0 16,1 1 0-16,1 0 1 0,1 1-1 0,-3 0 1 0,7 0 1 15,2 0-1-15,-10 0-1 0,-4-1 1 16,4 3 0-16,9-2 0 0,-2-1 0 0,-12 3 1 0,4-2 1 16,4 3-1-16,-3 0-1 0,-1-2 1 0,6-1-1 15,0 0 2-15,-5 1 0 0,-3 1 1 0,6-1 1 16,8-1-1-16,-9 0 0 0,-8 1-1 0,4 1 1 15,7 1-1-15,-1 0 3 0,-6 1-1 0,2 1 1 0,2-2 0 16,-8 0-2-16,-4 3 0 0,6 0 1 0,4 3-1 16,-3-4 2-16,-8-2 0 0,1 2-1 0,2 4 2 15,2-3-4-15,-2-1 2 0,5-1-1 0,2 6 1 16,-5-4 1-16,-7-2 1 0,4 1 0 0,7 3 0 0,-1-2-3 16,-8-2 1-16,3 3-1 0,-3 0 2 15,3-1-2-15,-3-1 2 0,3 1-1 0,5 2 1 16,-5-3-3-16,-6-2 2 0,0 1-2 0,3 5 2 0,3-2-1 15,-3-4 1-15,2 1-1 0,6 4 1 0,-12-3-2 16,-4-2 0-16,7 1 1 0,6 4-1 0,1-5 1 16,-6 0-1-16,-2 0 0 0,4 5 2 0,-2-4-3 15,-5-1 1-15,5 0 1 0,6 5-1 0,-4-7 0 0,-5 1 1 16,-2 2-1-16,6 6 1 0,-1-6-2 16,-1-1 0-16,6 2 0 0,3 3 2 0,-7-4-1 0,-6-1 0 15,4 2 1-15,2 3 0 0,2-2-2 16,-3-2 2-16,0 1-2 0,2 1 1 0,-4-1 0 0,-6-2 0 15,5 1-1-15,6 6 2 0,0-4-2 0,-6-3 0 16,3 1 0-16,2 6 1 0,-2-4-1 0,-4-2 0 0,6 1 0 16,6 4 2-16,-5-3-2 0,-6-1 0 0,1 3 1 15,2 1-1-15,-1-1 0 0,-1-4 0 0,5 3 0 16,2 0 2-16,-7 1-3 0,-4 0 1 0,4 0 0 16,5-2 1-16,1 2-1 0,-6 1 1 0,2-1 1 15,5-4-1-15,-7 2-1 0,-3 2 1 0,4 1-1 16,7-1 1-16,-3 0-1 0,-6 1 2 0,0 2-1 15,1-3 0-15,2-2 0 0,-1 2-1 0,0 1 0 16,5-1 0-16,-9 1 2 0,-5 1-1 0,5-3 1 16,2-2 0-16,-2 4-2 0,-4 1 2 0,4-3-2 0,7 1 1 15,-7 3 1-15,-5 0-1 0,5 0 0 0,2-3 1 16,2 3-2-16,-3-1 0 0,3 0 0 0,1 1 2 0,-8 0-2 16,-5 0 1-16,3 1 1 0,4 1-1 0,-4-6-1 15,-4 3 1-15,3-1-1 0,3 0 1 0,-5 4 0 16,-5-2 0-16,2-4-1 0,1 1 2 0,-5 2-2 15,0-3 0-15,2 1 0 0,5 3 0 0,-3-3 1 16,-6-1 0-16,0 3-1 0,1-1 2 0,-5-3-2 16,-4-1 0-16,1 1 0 0,2 3 1 0,-2-2-1 0,-2-3 1 15,-1 4 0-15,-3 1 0 0,1-1-1 0,-1-2 0 16,-2-1 1-16,-1 4-1 0,-2-1 1 0,-3 0 1 16,-2-1-1-16,2 1 0 0,-4-2 0 0,-4-1-1 15,1-1 0-15,1 3 1 0,-6-3 0 0,-2 1-1 16,1 1 0-16,2-3 2 0,0 0-3 0,-4 0 1 0,-1 0 0 15,0 0 0-15,0 0 0 0,0 0 0 0,0 0 0 16,0 0 0-16,0 0-1 0,0 0 2 0,0 0-2 16,0 0 1-16,0 0-1 0,0 0 0 0,0 0 0 15,-3 0 0-15,-2 0-1 0,-3 0 2 0,-1-2-1 16,-10-10 0-16,-5-7-1 0,2-2 1 0,1 4 0 16,2 2 0-16,0 0-1 0,-1-3 1 0,0-1-1 15,-3-5 1-15,4-1-1 0,3-2 2 0,-4 2-2 16,-3-7 1-16,1 4-1 0,1 1 1 0,1-3-1 15,-1 0 1-15,2-2-1 0,1 0 1 0,-1 2 0 16,1-2 0-16,1 1-1 0,1 1 1 0,2-2-1 0,1 4 2 16,0 5-2-16,0 6 1 0,-1 0-1 0,-2-2 1 15,3 4-1-15,4 6 1 0,-1-1-1 0,-1-2 1 16,3 4-1-16,3 5 1 0,1-1-1 0,0 0 1 0,4-3-1 16,0 6 1-16,0-1-1 0,0 1 2 0,0 1-2 15,0 0 1-15,0 0-1 0,4-2 1 0,4 0-1 16,1 2 1-16,-1 2-1 0,11 3 1 0,4 6-1 15,-1 1 0-15,-1 3 0 0,-2-6 1 0,-3 2-1 16,0 2 0-16,1 0 0 0,2-2 1 0,2 3-1 16,0 0 0-16,1-1 0 0,2 1 1 0,1 0-1 15,-1 1 0-15,2 0 0 0,-1 3 2 0,-1-4-2 16,0-3 0-16,2 0 0 0,-2 7 1 0,-2-2-1 0,-5-4 0 16,-1 2 0-16,-1 4 1 0,-4-2-1 0,-3-2 0 15,0 3 0-15,0 2 1 0,-5 5-1 0,-3 1 0 16,-3 2 0-16,3 2 1 0,-5 3-1 0,-1 2 0 15,-1 6 0-15,-1 0 0 0,-1-4 0 0,-4-6 0 16,-1 2 0-16,-1-1 0 0,1 1 0 0,0-3 0 0,-2-1 0 16,1 1 0-16,2-1 0 0,-1 1 0 0,-2-1 0 15,0 5 0-15,2-6-1 0,0-5 1 0,1 0 0 16,-3 5 0-16,5-8-1 0,3-4 1 0,0-1 0 16</inkml:trace>
  <inkml:trace contextRef="#ctx0" brushRef="#br1" timeOffset="-185002.75">20644 16624 1695 0,'0'0'0'16,"0"0"0"-16,6 43 0 0,2-3 44 0,0-1 1 0,0 4-1 15,-1 0 0-15,-1 6-28 16,-3 5 1-16,-1 4-1 0,-1 1 1 0,1-10 60 0,-1-9 0 15,-1 1 1-15,2-2-1 0,3-1-59 0,0-3 0 16,-2-2 0-16,2-3 0 0,3-4 12 0,-2-4 1 0,-1-1-1 16,1-1 1-16,-1-4-17 0,0-2 0 0,1 0 0 15,-3 4 0-15,2-5-12 0,0-4 0 0,0-1 0 16</inkml:trace>
  <inkml:trace contextRef="#ctx0" brushRef="#br1" timeOffset="-184735.08">20708 17345 1658 0,'0'0'0'0,"0"0"0"0,16-24 0 0,-4 5 40 15,3 2 1-15,1-2-1 0,0-2 1 16,3 2-26-16,0 0 1 0,0-5 0 0,2-4 0 0,-2-4 42 15,-2 0 1-15,2-6 1 0,1-4-1 0,-5 4-42 16,0 4 1-16,1 1 0 0,1-2 0 0,1 7 16 16,-4 6-1-16,1 0 1 0,-1 1 1 0,2-1-21 15,-3 3 1-15,-1 3 0 0,-1 2-1 0,-4-1-7 0,-1 4 1 16,-6 2 0-16,3 3-1 0,1 4-2 0,-4 0 1 0,-2-1-1 16</inkml:trace>
  <inkml:trace contextRef="#ctx0" brushRef="#br1" timeOffset="-184535.23">20955 16966 1859 0,'0'0'0'0,"11"30"0"16,2 2 0-16,1 1 54 0,0-1 0 0,1 1 0 0,1 1 1 15,4-3-39-15,3-2 2 0,2 2-1 0,5-1 1 16,1 1 54-16,-9-1 0 0,2 0 0 0,0-2-1 15,-2-7-53-15,-6-4 0 0,2-1 0 0,2 0 0 16,1-7 11-16,-3-4 1 0,-3-3-1 0</inkml:trace>
  <inkml:trace contextRef="#ctx0" brushRef="#br1" timeOffset="-184035.13">21465 16909 1985 0,'0'0'0'16,"11"45"0"-16,-3 1 0 0,0-2 34 0,1-3 1 15,-2 0 0-15,1 4 0 0,0-1-21 0,0-3 1 0,0 0 0 16,1 2 0-16,2-2 40 0,-3-8 0 0,-1-2 0 15,1-6 1-15,-2-9-39 0,-1-7 1 0,-4-4-1 16,3-2 1-16,-1-1 13 0,-3-2 2 0,0-2-2 16,-5-15 2-16,0-12-20 0,0-2 2 0,1-6 0 15,-1-12-1-15,-1 6-7 0,-1 5 0 0,1-1-1 16,1-2 2-16,2-2-3 0,0 0 0 0,-9-6 0 16,4-5 0-16,1 7 0 0,0 7-1 0,-2 2 1 15,2 3-1-15,6 7 0 0,2 2-1 0,4 4 0 0,6 0 1 16,-1 3-1-16,1 3 1 0,-5 2-1 0,5 6 0 15,2 2-1-15,0 1 2 0,0 0-2 0,6 5 1 16,3-1 0-16,-1-1 0 0,-5 4 0 0,0 2 1 0,-2-2-2 16,-1-2 0-16,3 3 1 0,1 4-1 0,2-3 0 15,-1-1 1-15,-2 2 0 16,1 3 0-16,-4-2-1 0,-2-1 0 0,-1 1 1 0,-2 2-1 0,-3 2 4 16,-4-2-1-16,-2-2 1 0,-7 8-1 15,-2 1-1-15,2-3 0 0,-5-1 1 0,-7 5-1 0,-1 2 3 16,-1 1 1-16,-2 1 0 0,3 2 0 0,-3-1-4 15,2-2 2-15,-2 0-1 0,3-2 1 0,7-1 2 16,6-3 0-16,0-4-1 0,9-1 2 0,1-3-3 16,3 0 0-16,-2 1-1 0</inkml:trace>
  <inkml:trace contextRef="#ctx0" brushRef="#br1" timeOffset="-183598.37">22158 16992 1709 0,'0'0'0'0,"5"-16"0"16,-4-6 0-16,-1 3 39 0,0 3 1 0,0 0 0 15,0 0 0-15,-3 4-24 0,2 0-1 0,1 1 1 16,-2-3 0-16,-1 1 35 0,0 6 1 0,-2 2 0 16,-1 0 0-16,2 0-35 0,-2 2 0 0,0 2 0 15,-2 1 1-15,-8 1 12 0,1 1 0 0,1 2 1 16,-12 8 0-16,3 5-17 0,3 4-1 0,3 2 1 15,1 7 0-15,0 4-7 0,6 2 1 0,3 5 0 16,-5 4-1-16,6-6-2 0,4-6 1 0,2 4-1 0,2-1 1 16,4 1-1-16,6-3 1 0,-3 0 0 0,5-3-1 15,2-1-1-15,0-4 0 0,2-7-1 0,4-3 2 0,0-7-2 16,-2-6 1-16,-1-4-1 0,5-7 0 16,-2-5 0-16,-3-3 0 0,3-7-1 0,-1-8 2 0,-2 3-2 15,-1 3 1-15,-5-5-1 0,-4-2 2 16,-1 2-2-16,-2 4 0 0,-1 0 1 0,-3 2-1 0,-1 2 7 0,1-2 1 15,-4-1 0-15,-1 1 0 16,-2 5-4-16,-3 5 0 0,-3 1 1 0,2 0 0 0,1 2 10 0,-3 2 1 16,3-1 0-16,0-3 0 0,-4 1-8 15,3 2 0-15,4 2 0 0,4 2 0 0,-3 0 7 0,4 3 0 16,4 1 0-16,-3 2-1 0,2 2-7 0,1-2 1 16,-1 0 1-16,8 7-1 0,10 3-1 0,1-2 1 15,2-2-1-15</inkml:trace>
  <inkml:trace contextRef="#ctx0" brushRef="#br1" timeOffset="-183368.58">22609 16846 2072 0,'0'0'0'0,"0"0"0"16,0 0 0-16,0 0 29 0,0 0 1 0,2 16-1 0,4 11 1 15,4 9-17-15,-4 5 1 0,0 5-1 0,1 0 2 16,-1-6 27-16,-1-9-1 0,1 3 1 16,4-3 0-16,-1-1-26 0,-1-3 0 0,0-1-1 0,4-6 2 15,-1-1 13-15,-3-3 1 0,3-3-1 0,-5-7 1 16,1-1-17-16,-3-2-1 0,0-1 1 0</inkml:trace>
  <inkml:trace contextRef="#ctx0" brushRef="#br1" timeOffset="-183120.44">22343 16683 1960 0,'0'0'0'16,"0"0"0"-16,0 0 0 0,0 0 64 0,0 0 1 15,24 0-1-15,-8 2 1 0,8-1-47 0,1-1 0 16,-1 0 0-16,5 0 0 0,-4 0 73 0,-2-3 0 15,1-3 0-15,3 1 1 0,1-1-76 0,-1-2 2 0,-3 0-1 16,7 1 1-16,2 0 30 0,-4-1 2 0,3 0-2 16,1-2 1-16,-3 4-32 0,-4 1 0 0,-2 0 0 15,-2-3 0-15,-3-1-10 0,-3 4-1 0,-1 5 1 16,-1-1 1-16,-3 1-4 0,-1 3 2 0,-4 0-2 16</inkml:trace>
  <inkml:trace contextRef="#ctx0" brushRef="#br1" timeOffset="-182885">22507 17457 2098 0,'0'0'0'0,"0"0"0"0,8 21 0 0,-2-12 68 16,1-1 1-16,4-3-1 0,0 3 1 15,2-2-51-15,0-4 0 0,-1-4 0 0,6-1 0 0,4-3 53 16,2-2 2-16,2-2 0 0,2 4 0 0,-1-4-55 15,1-1 0-15,-3-1 0 0,5-1 0 0,-1 4 21 16,-3-1 2-16,-3 1-2 0,0-6 1 0,-3 4-24 0,0 3 0 16,-3-1 0-16,4-2-1 0,-4 3-10 0,-1 3 0 15,-1 3 0-15</inkml:trace>
  <inkml:trace contextRef="#ctx0" brushRef="#br1" timeOffset="-182502.78">23177 17402 1972 0,'0'0'0'16,"0"0"0"-16,0 0 0 0,0 0 34 0,0 0 1 15,0 0-2-15,4-27 2 0,0 9-20 0,-3-1-1 0,1-1 1 16,-1-12 0-16,2 5 34 0,1 4 1 16,-3-6 0-16,-1 1 0 0,2-1-33 0,1 1 0 0,-1-1 0 15,-4-7 0-15,2-1 11 0,2 6 0 0,-2-3 0 16,-4 1 1-16,4 8-16 0,2 6 1 0,1 3-1 16,5 2 1-16,-3 6-6 0,-3 3 0 0,-1 3-1 15,2 4 2-15,-1 0-3 0,1 1 0 0,-3-2-1 16,8 15 1-16,5 14-2 0,0 3 1 0,-7 2-1 15,4 6 1-15,-2-3-2 0,1-4 1 0,-3-1-1 0,6-1 0 16,-1-5 4-16,0-5 1 0,3 0 0 0,4-5 0 16,-2 2-4-16,-4-1 2 0,3-6-1 0,-1-4 1 15,1-1 13-15,-3-3 1 0,4-2-1 0,0-7 1 0,-1 2-9 16,-3 0 0-16,1-3 0 0,-2-10 0 16,-1 0 15-16,-2 2 1 0,-2-4-1 0,-1-2 1 0,-2-4-15 15,-3 0 2-15,-2-3-2 0,2-1 1 0,0-2 13 16,-1 1 0-16,-6-1 0 0,-2-2 0 0,1 2-14 15,-2 3 0-15,-2 0 1 0,-4-1 0 0,5 4 8 16,1 5 2-16,0 0-2 0,2 2 2 0,5-1-12 16,2 4 0-16,1 3 0 0,1 3 2 0,4 2 6 15,0 4 0-15,-2 1 0 0,8 2 1 0,2 1-10 16,3-2 1-16,-2-2-1 0</inkml:trace>
  <inkml:trace contextRef="#ctx0" brushRef="#br1" timeOffset="-182285.79">23967 16803 2261 0,'0'0'0'0,"5"16"0"16,-4 2 0-16,4 5 74 0,3 4 0 0,-6 3 0 15,-1 8 1-15,3 0-57 0,0-1 0 0,1-2 0 16,0 1 0-16,0-8 56 0,0-4 1 0,1 0-1 15,0-2 1-15,1 0-57 0,-3 0 0 0,3-1 0 16,2-5 0-16,1 0 6 0,-4-2 0 0,-1-5 1 16</inkml:trace>
  <inkml:trace contextRef="#ctx0" brushRef="#br1" timeOffset="-182069.29">23712 16586 2186 0,'0'0'0'0,"0"0"0"0,0 0 0 0,0 0 52 15,0 0 1-15,18-11 0 0,-4 16 1 0,5 1-38 0,0 2 1 16,0 3 0-16,7 4 1 0,1-4 49 0,2-5 1 16,1 0-1-16,7-1 0 0,1-5-49 15,-2-3 0-15,4-5 0 0,0 2 0 0,-5-2 23 0,-1 0-1 16,4 0 0-16</inkml:trace>
  <inkml:trace contextRef="#ctx0" brushRef="#br1" timeOffset="-181335.28">25067 17049 2060 0,'0'0'0'16,"0"0"0"-16,0 0 0 0,0 0 53 0,-21 16-1 15,12-7 1-15,-4 7 0 0,-3-2-36 0,-2-1-1 0,1 3 1 16,-2 3 1-16,-2-2 48 0,0-1 2 16,-3 1-1-16,2 2 0 0,5 3-49 0,2-1 0 0,2 1 0 15,2-3 0-15,3 3 15 0,2 2 1 0,3 3-2 16,1-3 2-16,5-5-21 0,2-2 2 0,0-4-1 15,3 0 1-15,3-7-7 0,-1-5 1 0,1-2 0 16,1-7 0-16,9-3-4 0,-5-3 1 0,2-4 0 16,-4-6 0-16,-1 2-1 0,-2 0 0 0,2-2 1 15,3-7 0-15,-2 4-3 0,-1 3 1 0,-2-3 0 0,0-1 0 16,-1-6 2-16,-2 0 1 0,1-6-1 16,2-8 1-16,-1 6-2 0,-4 4-1 0,-1 0 1 0,-2-3-1 15,0 6 6-15,1 6 0 0,-3-2 0 0,2-3 0 0,1-1-4 16,-4 1 1-16,-2-1 0 0,-1 2-1 15,0 4 1-15,-2 5 1 0,-5 2 0 0,4 2 0 16,3 7-4-16,1 8 2 0,-1 4-1 0,0-1 1 0,1 2-2 16,2 2 1-16,0-1-1 0,-1 20 2 0,1 9-3 15,1 6 1-15,1 5-1 0,-1 4 2 0,1-6-2 16,-1-4 0-16,-1 2 1 0,0 2-1 16,0 1-1-16,0 1 2 0,4 5-2 0,2 3 1 0,4-5-2 0,-1-7 2 15,1-4-2-15,2-3 1 0,1-6-1 16,0-5 0-16,3 0 0 0</inkml:trace>
  <inkml:trace contextRef="#ctx0" brushRef="#br1" timeOffset="-180669.81">25347 17224 1947 0,'0'0'0'0,"0"0"0"16,-1-17 0-16,-1 3 54 0,1 0 3 0,-1 1-2 16,2 2 1-16,2 0-39 0,-1 1 0 0,-1 2 0 15,0-1 1-15,3 1 38 0,2 2 2 0,2 1-1 16,2 0 0-16,-1 0-40 0,-2 2 1 0,1 2-1 15,4-1 1-15,3 0 14 0,-1 1 2 0,-3 1-2 16,2 1 2-16,3-1-20 0,-2-1 0 0,-2-2 1 16,1-1-1-16,-2 3-7 0,0-2 1 0,-2-2 0 15,1-6 0-15,1-2-4 0,-4 2 2 0,-1 0-1 0,-2 0 1 16,-1 1 0-16,-2 3-1 0,-2-1 1 0,-1 1-1 16,0 4-1-16,-2 0 0 0,-2 0 0 0,-7-2 0 15,-3 0 3-15,-1 4 0 0,2 4-1 0,0 3 1 16,0 4-2-16,3 2-1 0,2 6 0 0,2 4 2 0,1-1 8 15,3-2 0-15,-1 4 0 0,1 3 0 16,2-1-6-16,1-4 1 0,0-1 0 0,2-1 0 16,4 2 7-16,0-4-1 0,1-4 1 15,3-2 1-15,0-2-8 0,0-2 1 0,0-3-1 0,2 0 1 0,-1-4 4 16,1 0 0-16,1 1 1 0,0-2-1 0,2-3-6 16,0 1 1-16,-4 2 0 0,9-7 0 0,2 1 3 0,0 1 2 15,-3-3-2-15,-3-6 2 0,1 3-6 16,-4 1-1-16,0-2 1 0,-1 0 1 0,-1 1 1 0,1 1 2 15,-5-2-2-15,3-1 1 0,-2-2-4 0,-3 3-1 16,-1 2 1-16,1 2 1 0,-2 1-2 0,-1 1 0 16,-1 4 0-16,1 2 1 0,0-1-3 0,0 0 1 15,0 1-1-15,0 1 1 0,0 0-2 0,0 0 1 0,0 0 0 16,0 5 0-16,0 2-1 0,0 3 0 0,0-2 0 16,0 9 1-16,0 2-5 0,0 0 1 0,0-3 0 15,0-3 0-15,0-4-2 0,1-1 2 0,4-1 0 16,0-4 0-16,-2 0-7 0,-1 0 0 0,1-1 0 15,3-4 0-15,2-1 2 0,-1 1 0 0,-1 2 0 16,7-3 0-16,4-8-3 0,1-3 2 0,-4 0-1 16,2-4 0-16,-5-1 2 0,-3 3 0 0,0 4-1 15,2 2 2-15,-4 2-2 0,-3 3 1 0,1 2-1 0,0 2 2 16,1 1-1-16,-2 0 2 0,-1 1-2 0,-2 9 2 16,0 1 2-16,0 0 0 0,0 2 0 15,0 12-1-15,0 2 1 0,0-5 0 0,0-5 0 0,-2-4 1 0,2 0 0 16,0-1 0-16,0 0 0 0,4-3 1 15,0-3-1-15,1-1 0 0,0-2 0 0,1-4 1 0,4-2 2 16,-2 1-1-16,0 0 0 0</inkml:trace>
  <inkml:trace contextRef="#ctx0" brushRef="#br1" timeOffset="-180301.91">26347 16859 2048 0,'0'0'0'15,"0"0"0"-15,0 0 0 0,-16-5 57 0,8 10 0 16,-2-1 0-16,-1 1 0 0,-3 3-40 0,-2 3 1 0,0 3 0 16,-5 9 0-16,0 4 30 0,1 1 1 15,-3 5-1-15,3 2 1 0,1-6-32 0,1-6 0 16,1-2 0-16,-1 3 0 0,4-8 1 0,2-4 1 0,3 4 0 16,3-5 0-16,2-3-9 0,3-2 0 0,-1-1 0 15,1-2 1-15,2 0-1 0,4 1 1 0,0-4-1 16,4-2 0-16,6-1-5 0,-1 1 2 0,-1 2 0 15,9-3 0-15,2 2-3 0,-3-1 2 0,-1 0-1 16,3-1 1-16,-3 0-3 0,-4 1 2 0,0 2-2 16,2-1 2-16,-4 1-2 0,-3 1 0 0,1-1 1 15,-3 0-1-15,-1 0-1 0,-2 2 2 0,-1 0-2 16,0 2 1-16,-2 3 2 0,-3-1-1 0,-1 0 1 16,-3 5-1-16,-2 5 0 0,0-1-1 0,-1-3 0 0,-5 2 1 15,-3 4 0-15,1-5 1 0,-1-6-1 0,3-3 2 16,1-4-3-16,1 0 0 0,2 0 1 0,3-8 0 0,0 0 0 15,1 1-1-15,1 3 0 0</inkml:trace>
  <inkml:trace contextRef="#ctx0" brushRef="#br1" timeOffset="-180102.54">26506 17087 2009 0,'0'0'0'15,"0"0"0"-15,0 0 0 0,2 16 39 0,1-7-1 16,0-1 0-16,-3 8 0 0,0-2-23 0,0 2 0 16,0 1 1-16,-1 1 0 0,1-1 27 0,0-1 1 15,-2 0 0-15,0 3 1 0,1 0-29 0,-2-2 0 0,-2-3 0 16,3-1 1-16,1-2 26 0,-3-3-1 16,3-3 1-16,-2-4 1 0,6-1-29 0,-2-1 1 15,1-1 0-15</inkml:trace>
  <inkml:trace contextRef="#ctx0" brushRef="#br1" timeOffset="-179918.06">26487 16555 1972 0,'0'0'0'0,"0"0"0"16,0-16 0-16,0 13 49 0,-2 3-1 0,1 3 0 0,-1 0 1 15,2-1-32-15,0-1 0 0,0 2 0 0,0-3 0 16,0 0 43-16,0 0 1 0,0 0 0 0,2 0 0 15,1-1-44-15,2-2 1 0,-5 0 0 0,11-4 0 0,8-1 9 16,2 0 1-16,-4-3-1 0</inkml:trace>
  <inkml:trace contextRef="#ctx0" brushRef="#br1" timeOffset="-179719.94">26740 16480 1985 0,'0'0'0'0,"0"0"0"0,0 21 0 0,0 0 41 0,0 5 1 16,0 3-1-16,-1 15 1 0,-2 1-27 15,-1-4 1-15,1 1 0 0,2 4 1 0,2-1 32 0,1 2 2 16,-2 7-1-16,-3 8 1 0,3-7-35 16,1-7 1-16,1-7 0 0,-1-2 1 0,3-1 17 0,0-4 1 15,3-3-1-15,-1-1 0 0,2-3-20 0,0-1 0 16,-3-1-1-16,1-1 2 0,1-5-9 0,-3-7-1 16,3 1 1-16,-2-2 0 0,-1-6-3 0,-2-2 1 0,0-4-1 15</inkml:trace>
  <inkml:trace contextRef="#ctx0" brushRef="#br1" timeOffset="-179247.98">26627 16992 1897 0,'0'0'0'0,"-1"-24"0"16,2 5 0-16,1 5 50 0,-2 6 0 0,-2 1 1 0,2 7-1 16,0 2-33-16,0-2 0 0,0 0-1 0,3 3 2 15,4 4 70-15,-1-1 1 0,1-1-2 0,12 18 2 16,5 3-72-16,0-6 1 0,-5-5 0 0,0-4 0 15,0-2 31-15,0-3 1 0,2-4 0 0,4 0 0 16,-2-2-33-16,-4-2 0 0,1-1 0 0,4 3 0 16,-3 1-12-16,-5 1 2 0,-2 1-1 0,2 4 0 15,-1-6-1-15,-6-1-1 0,1 2 1 0,1 4-1 0,-2-1 6 16,-4 0 0-16,0 1 1 16,0 2-1-16,0-2-4 0,-2-3 1 0,-2 0 0 0,3 2 0 0,0 0 0 15,1-2 2-15,-2 0 0 0,-1 4 0 0,0-1-3 16,-1 0 0-16,1-3-1 0,1 2 2 0,0 0-1 15,-1-2 0-15,-1-1 0 0,1-2 1 0,1 0-3 16,0 1 1-16,-1-1-1 0,-1 2 1 0,-1-1-2 0,0 1 1 16,0-2 1-16,2-3-1 0,3-2 0 15,1 0-1-15,1 2 1 0,1-6-1 0,4-10-1 0,1 0 1 16,-3 0 0-16,-2 4 0 0,1 1-1 0,-1 5 1 16,-2 2-1-16,-1 3 0 0,-3 2-1 0,-1 2 0 15,1 2 0-15,0 2 2 0,-1 3-2 0,1-1 0 0,-2 0 0 16,-7 18 0-16,-1 5 0 0,0-1 0 15,-1 1 1-15,-1-2-1 0,1 3-1 0,-1 1 1 0,-1 4 0 16,-5 3 0-16,0 2-1 0,2-1 1 16,3 1 0-16,1 1 0 0,-1-6-1 0,1-7 2 0,4-4-2 15,3-2 1-15,0-1 0 0,-1-4 0 0,4-2 0 16,4-4 1-16,-3-3-1 0,2-2 0 0,4-1 1 16</inkml:trace>
  <inkml:trace contextRef="#ctx0" brushRef="#br1" timeOffset="-176545.76">13156 11824 1231 0,'0'0'0'0,"0"0"0"16,9 28 0-16,4 4 71 0,0-3 2 0,3-1-1 16,0 2 1-16,5 5-55 0,-2 5 0 0,0-1 0 15,-2 12 0-15,4-4 63 0,-5-6-1 0,-2 1 1 16,2-4 0-16,5-5-63 0,-5-6 0 0,-3 1 0 15,-1-7 0-15,1-1 27 0,-3-4 0 0,-2-1 0 16,0-3 1-16,0-4-31 0,0-2 2 0,-4-6 0 16</inkml:trace>
  <inkml:trace contextRef="#ctx0" brushRef="#br1" timeOffset="-175968.01">12769 11862 1482 0,'0'0'0'0,"0"0"0"0,0 0 0 0,0 0 31 16,0 0 1-16,0 0-1 0,0 0 1 16,0 0-19-16,0 0 2 0,-10-16-2 0,23-1 2 0,4-12 50 15,4-4 1-15,3 0-1 0,3-5 1 0,5 4-48 16,-2 9 0-16,12-3 0 0,2-2 0 0,1 3 27 0,-5 3 1 16,-5 3-1-16,1 4 1 0,-7-1-30 0,0 4 0 15,3 3 1-15</inkml:trace>
  <inkml:trace contextRef="#ctx0" brushRef="#br1" timeOffset="-175569.66">13610 11731 1808 0,'0'0'0'0,"-9"23"0"16,4-1 0-16,-3 2 44 0,3-2 0 0,-3 1 0 15,3 2 1-15,-1-6-30 0,4-2 2 0,-1-1-1 0,3-2 1 16,3 1 41-16,0-3 0 0,2 1 1 0,5-4 0 16,1 4-42-16,2-2 1 0,-4 0 0 0,7-1 0 15,-1-4 18-15,-1-1 1 0,3 0-1 0,-1-10 1 16,2 2-23-16,-2-1 2 0,1 0-1 0,1-7 0 0,1 1-8 15,-5 5 0-15,-2-3 0 16,-6-4-1-16,2 4-1 0,-2 3-1 0,-6 2 1 0,-3-3 0 0,-2 1 2 16,-1 3 0-16,4-2 0 0,-7-8 1 0,-2-8-4 15,-2-1 1-15,0 2-1 0,-3-1 2 0,7-2 0 16,-4-1 2-16,0 3 0 0,-3-2 0 0,-1 1-4 0,2 2 2 16,1-3 0-16,1-2-1 0,0 12 0 0,7 4 0 15,1 3 0-15,2-3 0 0,2 3-1 0,1 5-1 16,-4 0 1-16,8 3 0 0,-3-3-1 0,2 2 1 15,0 0-1-15</inkml:trace>
  <inkml:trace contextRef="#ctx0" brushRef="#br1" timeOffset="-175294.47">13833 11244 1972 0,'0'0'0'0,"0"0"0"15,0 0 0-15,0 0 32 0,13 26 0 0,-8-14 1 16,9 30-1-16,2-1-18 0,0-2 0 0,-2-2 1 0,1 1 0 16,-3-2 25-16,1-4 2 0,0 1-2 0,0 0 1 15,-2 2-25-15,0 0 0 0,2 0 0 0,3 1 0 16,-4-7 7-16,0-4-1 0,0-3 1 0,1-1-1 15,0-5-11-15,0-5 2 0,-2 0-2 0,-3 2 1 16,1-7-5-16,1-3 1 0,-4-3 0 0</inkml:trace>
  <inkml:trace contextRef="#ctx0" brushRef="#br1" timeOffset="-174752.55">13763 11579 1808 0,'0'0'0'15,"0"0"0"-15,-25-10 0 0,17 8 33 0,1 2 0 16,2 0-1-16,1-6 2 0,1 1-21 0,3 2 2 16,1 2-1-16,4 1 1 0,0 0 38 0,-2 0 1 15,2 0-2-15,7-2 2 0,14-1-37 0,3-3 1 0,-4 4-1 16,4-1 1-16,-4-2 12 0,-4-3 0 16,-3-1 1-16,1 2 0 0,0 1-17 0,0-2 0 0,-2-1 0 15,6-1 0-15,-3 2-7 0,0 3 1 0,-4-1-1 16,4 3 0-16,3-2-2 0,-3 0 0 0,-4 4 0 15,2 1 1-15,-1 0-1 0,-1-3 1 0,-6 3-1 16,1 3 1-16,-3 0-3 0,-3 0 2 0,-5 0-2 16,0 0 2-16,0 1-1 0,0-3 1 0,0 2-1 15,-8 8 2-15,-2 2-3 0,2 0 1 0,-3-1-1 16,-5 4 1-16,2 0 1 0,3-2-1 0,1 1 1 0,-3-3 0 16,9 1-1-16,-1-4-1 0,5 4 1 0,0-2 0 15,1 0-1-15,3-1 1 0,0-4-1 0,-1 4 1 16,7-2-2-16,0-4 1 0,-2 1-1 0,4-2 2 0,7-1-1 15,-4-4 1-15,-1-1-1 0,8-10 1 16,-4 2-1-16,-2 0 0 0,0-5 0 0,-3-4 1 0,-4 4-2 16,-1 2 1-16,0-1 0 15,-3-5 0-15,-2-1-1 0,-1 5 0 0,1-1 1 0,-2 6-1 0,1-2 0 16,-4 2 0-16,-2 5 1 0,2-2 0 16,-3 2-2-16,2 4 1 0,3 0 1 0,0 1-1 0,-3 1 2 0,1 0 2 15,2 0 0-15,0 1-1 16,0 1-1-16,0 0 0 0,0-2-1 0,0 8 2 0,5 4 3 15,3 1 1-15,-3 1 0 0,0 5 0 0,1-3-4 0,-1-3 1 16,0 1 0-16,3-5 0 0,-4 2 7 0,1-6-1 16,0 0 0-16,1-2 1 0,1 0-6 0,-4 2 1 15,0-5 0-15,5 0 0 0,2-5 4 0,-2 2 1 16,0 0-1-16</inkml:trace>
  <inkml:trace contextRef="#ctx0" brushRef="#br1" timeOffset="-174519.4">14311 10842 1784 0,'0'0'0'0,"0"0"0"16,-25-30 0-16,17 21 62 0,0 6-1 0,3-4 1 0,2 2 0 16,3 4-45-16,0 1 0 0,-2 1 1 0,4 6 0 15,4 2 58-15,4 1-1 0,-2-1 0 0,8 37 1 16,3 3-58-16,0-3 0 0,-5 0 0 0,-1-2 0 0,3-4 25 15,0-2 0-15,0-2 1 0,2 6 0 0,-4-3-28 16,0-2 1-16,4 1-2 0,-2 1 2 0,3-6-10 16,0-7 1-16,-3-4-2 0</inkml:trace>
  <inkml:trace contextRef="#ctx0" brushRef="#br1" timeOffset="-174079.75">13087 13535 1683 0,'0'0'0'0,"0"0"0"0,21 24 0 0,-2 8 48 15,2 4 1-15,0 7 0 16,-1 3 0-16,3 0-32 0,-3 0 0 0,1-2 0 0,1 4-1 0,1-10 60 16,-1-5-1-16,-1-1 0 0,3-7 0 15,-2-1-57-15,-1-4 0 0,-5-6 0 0,1-4 0 0,-1-2 26 0,-6-5 1 16,-6-6-1-16</inkml:trace>
  <inkml:trace contextRef="#ctx0" brushRef="#br1" timeOffset="-173818.97">13049 13442 1884 0,'0'0'0'0,"0"0"0"16,-10 24 0-16,10-12 39 0,5-2 1 0,-2-2 1 16,5 0-1-16,5-5-24 0,-3-3 0 0,-1 0-1 15,6 0 1-15,2-5 42 0,-4-6 1 0,0-5-1 16,4-7 0-16,2-9-41 0,-4-3 1 0,4-3 0 16,2-2 0-16,-1 6 16 0,1 5 1 0,0 1-1 0,3-6 1 15,4 4-20-15,4 0-1 0,2 2 1 0,-1 2-1 16,-7 1-7-16,-4 4 0 0,-1 6 0 0</inkml:trace>
  <inkml:trace contextRef="#ctx0" brushRef="#br1" timeOffset="-173584.89">13296 13705 1808 0,'0'0'0'0,"0"0"0"0,0 0 0 0,0 0 54 16,0 0 1-16,3-16 0 0,5 7 0 0,0-4-38 0,2 0 1 16,1 1-1-16,6-17 1 0,4-3 46 0,0 4 1 15,4 1-1-15,-2-3 1 0,1-3-47 16,-4 1 0-16,-2 3 0 0,-1 1 0 0,-2 4 15 0,-2 7 2 16,-5 3-1-16,1-2 1 0,2 6-21 0,-1 7 1 15,-2 1-1-15,-5 4 1 0,2 3-7 0,-5 1 1 0,5 2-1 16</inkml:trace>
  <inkml:trace contextRef="#ctx0" brushRef="#br1" timeOffset="-173398.03">13526 14039 1733 0,'0'0'0'0,"0"0"0"15,0 0 0-15,20-22 46 0,-12 15 0 0,0-2 0 16,2-7 0-16,1-1-30 0,2-2 1 0,-5 0 0 0,4-2 0 15,1-3 42-15,0 2 2 0,-3 0-2 0,4-2 2 16,0-3-44-16,-1 4 0 0,0 0 1 0,-2-2 0 16,2 1-8-16,1 5 2 0,0 2-1 0</inkml:trace>
  <inkml:trace contextRef="#ctx0" brushRef="#br1" timeOffset="-173052.93">13784 13227 1670 0,'0'0'0'0,"0"0"0"0,0 0 0 0,0 0 16 0,0 0 0 16,0 0 0-16,21 19 0 0,-12-7-7 15,2 1 0-15,-1 3 0 0,3 11 1 0,3 3 44 0,-7 0 1 16,2 2 0-16,-3-1 0 0,2-5-38 0,-1-6 1 16,3 1-1-16,-5 3 1 0,1-10 20 0,-1-3 0 15,-1-2 0-15,2-2 2 0,0-1-26 0,-3-1 2 0,0-4 0 16,-1-2-1-16,0-1-10 0,-4 1 0 0,3-1 1 15,2-4 0-15,1-2-3 0,0 0 1 0,-6 0 0 16,5-22 0-16,0-13 4 0,-2 2 1 0,-3 3-1 16,2 2 1-16,1 9-3 0,0 6-1 0,-3 2 1 15,0 2-1-15,2 6 10 0,1 4 1 0,-3 4-2 16,0 1 2-16,0 2-7 0,0 0 0 0,0 0 0 16,0 4 0-16,3 0 10 0,2 1 0 0,-5-2 0 15,6 23 1-15,2 8-10 0,-1-3 2 0,-3-6-2 0,1-6 1 16,3-6 15-16,0-9 0 0,-5-1-1 0,4 1 2 15,-4-3-14-15,-2-1-1 0,3 0 0 0</inkml:trace>
  <inkml:trace contextRef="#ctx0" brushRef="#br1" timeOffset="-172185.45">14291 13220 1683 0,'0'0'0'0,"0"0"0"0,0 0 0 0,0-15 74 16,0 11 1-16,-2 1-1 0,1 0 1 0,1 0-57 0,1 1 0 15,4 1 0-15,-4-2 0 0,3-1 75 16,-4 3 0-16,1 1 1 0,6-7 0 0,-3 1-77 0,4 1 1 16,-3 2-2-16,3-5 2 0,5-9 31 0,-4-1-1 15,-2 1 0-15,1-5 2 0,-2 0-34 0,-3 3 1 16,1 0 0-16,-3-5 0 0,2 7-9 0,-3 1 0 16,0 3-1-16,-3-4 1 0,2 6-2 0,-1 6-1 15,-3 2 1-15,-1-1 0 0,3 1 4 0,3 3 0 0,-4 2 0 16,-2 4 1-16,-2 4-4 0,0 1 0 15,0 3-1-15,-5 15 1 0,5-1 2 0,0-1 1 0,5 0-1 16,3 0 1-16,0-5-4 0,0-5 1 16,0 1-1-16,7-4 1 0,2-1 1 0,2-2 1 0,-4-2 0 15,1-2 0-15,3-1-3 0,-3 0-1 0,-2-4 1 16,2-4 0-16,0 2 1 0,0-3 1 0,2 2 0 16,2-7 0-16,3-2-4 0,-2 4 2 0,-4-4-1 15,4 4 1-15,3 1 1 0,-5-1 0 0,0 0-1 16,2 1 1-16,1 0-2 0,-1 2-1 0,0 1 1 15,-4 4 0-15,2-1-2 0,-6 1 2 0,0 1-1 16,0 2 1-16,-2 1-2 0,0-4 1 0,-3-1-1 0,2 1 0 16,1 1 0-16,-3-3 0 0,0 0 0 0,-3 0 1 15,1 0-2-15,2 0 0 0,-3 0 0 0,-2 0 1 0,-6 0-2 16,1-3 0-16,-2-5 0 0,-9-17 0 16,5-10 0-16,3 2 0 0,1-2 1 0,0-3-1 0,6 6-1 15,-2 5 0-15,5 2 0 0,1-4 1 16,2 10-1-16,0 5 0 0,2 0 0 0,6-3 1 0,1 4-1 15,1 7 0-15,-1 4 0 0,-1-4 0 0,5 2 0 16,0 4 0-16,-3 2 0 0,2-2 0 0,4 2 0 0,0 1 0 16,0-2 0-16,5-4 0 15,1 0 0-15,-1 1 0 0,-7 2 0 0,2-3 0 0,-3 3 0 16,-2 0 0-16,-3 0 0 0,0-4 0 0,-2 2 0 0,-2 2 0 16,-3 2 0-16,1-2 0 0,-1 0-1 0,-1 1 1 0,-1 2 0 15,-2 0 0-15,-2 5-1 16,-2 2 1-16,1-2 0 0,-15 12 0 0,2 6-1 0,5-3 1 0,-2-2 0 15,5-5 0-15,4-2-2 0,1-3 2 0,4 2 0 16,2 0 0-16,0-4-4 0,4-3 1 0,0 1-2 16,-2-3 2-16,3 1-1 0,1-2 1 0,-4-3 0 15,6 5 0-15,3-5-8 0,2 0 1 0,-1 0 0 16,1-3 0-16,3 0 3 0,-3-2 0 0,-4 0 1 16,2 1-1-16,-3-1-2 0,0 0 1 0,2 2 0 15,-5-2 0-15,3 2 3 0,-5-2-1 0,2 4 1 16,-1-1-1-16,0 2 0 0,0 0 1 0,1 0-1 15,0 3 1-15,1 2 0 0,1-2 1 0,-1 3-1 0,2 6 2 16,3 2-2-16,-1 0 2 0,-1-6-1 0,-4 5 1 16,3-4 0-16,-5-3-1 0,4 1 1 0,1 4 1 0,0-2 0 15,-4-1 0-15,0 2 1 0,0 7 0 0,3-4 0 16,-2 0 0-16,-4 1 0 0,-2-2 0 0,-4 1 0 16,2 1 1-16,-5 1 0 0,-4 2 0 15,-2 0-2-15,-5-4 2 0,0 1 0 0,-2-12 0 0,2 0 0 16,1-2 0-16,-2-4 0 0,-3-10 0 15,3 0 0-15,4-4 0 0,3 1 0 0</inkml:trace>
  <inkml:trace contextRef="#ctx0" brushRef="#br1" timeOffset="-171830.26">14984 12682 2035 0,'0'0'0'0,"0"0"0"16,0 0 0-16,21 24 51 0,-9-15 0 15,1 1 1-15,2-1 0 0,4-2-36 0,-3-3 1 0,1 3 0 16,-1-3 1-16,3 1 31 0,0-2 1 0,-6-6-1 16,1-2 0-16,-1-1-32 0,-2 0 0 0,1-1 0 15,-1 1 0-15,0-5 6 0,-3-3 1 0,0 0 0 16,0-4 0-16,1-2-13 0,-5 1 2 0,0 1-1 0,-2-6 0 15,-1 2-4-15,1 3 0 0,1 2 0 0,-3-2 1 16,0 6-3-16,0 8-1 0,0 2 1 0,0 0-1 16,0 1-1-16,0-1-1 0,0 2 1 0,-3 15-1 15,0 14-1-15,1 6 0 0,-1 2 1 0,3 13 0 16,0-1-2-16,0-6 1 0,0 8 1 0,0 7-1 16,-3 6-1-16,1 0 1 0,-2 8-1 0,0-1 2 0,1-3-2 15,2-2 0-15,1 6 0 0,0 3 1 16,0-10-1-16,1-12 0 0,6-6 1 0</inkml:trace>
  <inkml:trace contextRef="#ctx0" brushRef="#br2" timeOffset="-150327.87">17797 8770 1231 0,'0'0'0'15,"0"0"0"-15,0 0 0 0,0 0 22 0,0 0 2 16,0 0-2-16,0 0 2 0,0 0-13 16,0 0 1-16,0 0 0 0,0 0 1 0,0 0 53 0,0 0 0 15,0 0 0-15,0 0 1 0,0 0-49 0,0 0 0 16,0 0 0-16,-9-16-1 0,9 13 46 0,0-2 0 0,0 0 0 15,0-3 0-15,1-1-45 0,2 3 0 16,1 2 0-16,-1 3 0 0,-2-2-17 0,3 1 1 0,-3-1 0 16,6-2 1-16,-1-3-2 0,0 3 1 0,1 2-1 15,2-6 1-15,4-2 14 0,-2 3 0 0,-3 0-1 16,-1 6 2-16,-3 1-8 0,-4-1 0 0,2 2 0 16,-1 2 1-16,1 1 10 0,-2 0 2 0,-2-3-2 15,-5 10 1-15,-8 9-11 0,1-4 2 0,1 3-1 16,-6 2 0-16,5 1 0 0,2-4 2 0,0-4-2 15,2 1 1-15,-1 1-5 0,3-4 1 0,2-2 0 0,-1-3-1 16,1-1 6-16,3-2-1 0,-2-3 1 16,5 0-1-16,0 0-5 0,0 0 0 0,0 0 1 0,0-3 0 0,0-2 3 15,0-1 1-15,0 0-1 0,9-15 0 16,9-6-4-16,1 5 1 0,-6 0-2 0,0 8 2 0,-2 3 1 16,-2 1 1-16,-2 2-1 0,-1 5 1 15,2 1-4-15,-5 2 1 0,-1 0-1 0,-1 5 1 0,-1-3 2 16,0 1 0-16,0 0 0 0</inkml:trace>
  <inkml:trace contextRef="#ctx0" brushRef="#br2" timeOffset="-149451.34">19420 13083 1470 0,'0'0'0'0,"0"0"0"16,0 0 0-16,-2 22 49 0,4-13 0 0,-2 1 1 0,-2-1 0 15,2-1-33-15,2-3 0 0,-1-3 0 0,-1-2 0 16,0 0 59-16,0 1 1 0,0-1 1 0,0 0-1 16,0 0-59-16,0 0 0 0,0 0 0 0,0 0 0 0,0 0 26 15,0 0-1-15,0 0 1 0,2 0 0 0,3 0-28 16,1-1 1-16,-1-4-2 0,8-17 2 0,6-12-10 15,-2 3 0-15,-4 5-1 0,-2 6 2 16,-1 7-3-16,-1 2 0 0,-2 3 0 0,-1 2 0 0,-1 3 4 16,-2 3 1-16,-1 1 1 0,-2 6-1 15,1-4-5-15,2 0 2 0,1 2 0 0,-4 9-1 0,0 3 3 0,-2-1 2 16,0-3-3-16,1 1 3 16,1-1-6-16,-2-4 2 0,1-1-1 0,-4 3 0 0,3-3 9 0,2-2-1 15,-1 1 1-15,-1 1 1 0,-1 0-7 16,1-2 0-16,1-4 0 0</inkml:trace>
  <inkml:trace contextRef="#ctx0" brushRef="#br2" timeOffset="-148735.42">21414 11026 1683 0,'0'0'0'0,"0"0"0"15,0 0 0-15,0 0 81 0,0 0 1 0,0 0-2 16,-10 19 2-16,7-16-64 0,3 2 0 0,0-5 0 16,0 1 0-16,-5 1 70 0,4 0-1 0,1 1 1 15,0-3-1-15,-2 0-70 0,2 0 1 0,0 0 0 0,0 0 0 16,3 0 16-16,-1 0 0 0,1 0 0 0,-3-3 1 16,2-5-21-16,1-2 1 0,2-1 0 0,10-17-1 15,3-6-2-15,0 3 1 0,-6 4-1 16,1 0 1-16,1 8-7 0,-4 1 2 0,0 1 0 0,1-4 0 0,-2 9-3 15,-1 2 2-15,-1 1-1 0,-1-2 0 16,-3 1-1-16,0 5-1 0,-3 5 1 0,0 0-1 0,0 0 1 16,0 0-1-16,0 0 1 0,0 0 1 0,0 0-3 15,0 0 0-15,0 0 1 0,-6 4 0 0,-2 5 2 16,-2 2-1-16,2-1 1 0,-1-1 0 0,-2 2-3 16,1-1 1-16,7-4 0 0</inkml:trace>
  <inkml:trace contextRef="#ctx0" brushRef="#br2" timeOffset="-148000.62">22737 11838 1934 0,'0'0'0'0,"0"0"0"0,0 0 0 15,0 0 72-15,0 0 1 0,0 0-1 16,0 0 1-16,0 0-55 0,0 0 0 0,0 0 0 16,0 0 0-16,0 0 63 0,0 0 2 0,0 0-1 0,0 0 1 15,0 0-66-15,0 0 1 0,0 0 0 0,0 0 0 0,0 0 20 16,0 0 2-16,0 0-2 0,0 0 1 15,-7-16-24-15,17 5 0 0,-2 0 1 0,6-5 0 0,5-3-7 16,-3 5 1-16,-6 6-1 0,-4 2 1 16,-1 3-5-16,-2 1 2 0,-1 2 0 0,-1 0 0 0,2 0-1 15,-3 0 1-15,0 0 0 0,0 5 0 0,0 1-3 16,0-4 1-16,0-1-1 0</inkml:trace>
  <inkml:trace contextRef="#ctx0" brushRef="#br2" timeOffset="-147298.43">24131 11764 1482 0,'0'0'0'16,"0"0"0"-16,0 0 0 0,0 0 64 0,0 0 0 0,0 0 0 16,0 0 1-16,23-16-47 0,-20 11 0 0,0 2 0 15,-1 3 0-15,-1 3 60 0,1-3 1 0,-2 0-1 16,1 0 1-16,3 0-61 0,-3 0 0 0,-1 0 0 15,0 0 0-15,0 0 24 0,0 0 1 0,0 0 0 16,0 0-1-16,0 0-26 0,0 0 0 0,0 0-1 16,0 0 2-16,0 2-9 0,0-2 0 0,0-2 0 15,2-1 1-15,2 0-4 0,3 1 1 0,-2 1 0 16,-1-2-1-16,3-2 4 0,1 2 0 0,0-2 0 0,-2 3 1 16,2 1-4-16,0 1 1 0,-3-3-2 15,0 3 2-15,1 0 1 0,-4 3 0 0,-1-3 0 16,2 8-1-16,1-5-1 0,-3 2 0 0,1 1-1 0,-2 5 1 15,0 0 2-15,0-1 1 0,0-4 0 0,0 3 0 0,0-1-4 16,0 0 1-16,0-5-1 0</inkml:trace>
  <inkml:trace contextRef="#ctx0" brushRef="#br2" timeOffset="-146698.4">25583 11845 1695 0,'0'0'0'0,"0"0"0"0,0 0 0 0,0 0 52 15,0 0-1-15,0 0 1 0,0 0 1 0,0 0-36 16,0 0-1-16,0 0 1 0,0 0 1 0,0 0 46 0,0 0 1 15,0 0-1-15,0 0 1 0,0 0-47 16,-8 15 0-16,5-10 0 0,-5 9 0 0,-3 2 20 0,1-3 0 16,4-2 1-16,0-3-1 0,1-2-24 0,2-3 2 15,3-1 0-15,0 1-1 0,0-1-8 0,0-2 1 16,0-2-1-16,0 0 1 0,1 2-4 0,4 0 2 16,0 0-2-16,4-3 2 0,6-6 1 0,1-7 0 15,0 3 1-15,-4 2 0 0,1-1-3 0,-3 2 0 0,-1 5 1 16,-2 7-1-16,-1 0-1 0,-3-1 0 0,-1 1 1 15</inkml:trace>
  <inkml:trace contextRef="#ctx0" brushRef="#br2" timeOffset="-145928.6">27207 11895 1821 0,'0'0'0'0,"0"0"0"0,0 0 0 0,0 0 35 15,0 0 1-15,0 0-2 16,0 0 2-16,0 0-21 0,0 0-1 0,0 0 1 0,0 0 1 0,0 0 41 15,0 0 1-15,0 0 0 0,0 0 0 0,0 0-41 16,0 0 1-16,0 0 0 0,0 0 0 0,0 0 15 0,0 0 1 16,0 0 0-16,-6 16 0 0,8-13-19 15,-1-1 0-15,-1-4-1 0,2 1 1 0,3 1-9 0,1 0 1 16,0 0 0-16,6-4 1 0,5-3-4 16,1-3 1-16,-6 4-1 0,-2 3 2 0,-4 1-1 0,-3 2 2 15,1 0-1-15,-3 2 1 0,1-1-3 0,-1 1 0 16,1-2 1-16,-2 1-1 0,-2 1 4 0,1-1 1 15,-2 1-1-15,-4 1 1 0,1 2-3 0,0 1-1 0,-1-3 1 16</inkml:trace>
  <inkml:trace contextRef="#ctx0" brushRef="#br2" timeOffset="-142235.72">17837 8778 515 0,'0'0'0'0,"0"0"0"0,0 0 0 0,0 0 5 15,0 0 2-15,0 0 0 0,0 0-1 0,0 0-1 0,0 0-1 16,0 0 1-16,0 0 0 0,14-13 35 0,-10 15 0 16,-1-2-1-16,2 3 2 0,-4 5-25 0,2-4-1 15,1 4 1-15,8 13 0 0,1 3 1 0,-2 1 0 16,-1-4 1-16,-4 2 0 0,1 0-8 0,-3-3 1 16,3 1-1-16,2 2 0 0,1 1-6 0,-4-8 1 15,1 5-1-15,1 1 1 0,3 0-2 0,-3 0 0 0,1-3 1 16,-1-1-1-16,2 2 1 0,1 4-1 0,-5-2 0 15,4 5 1-15,1-2-2 0,-1 2 1 0,-1 2 0 16,4 4 0-16,-5-8 0 0,0-1 1 0,0 0-1 16,1 9 1-16,2-4-1 0,-1-6 0 0,-2 4 0 15,2 0 1-15,1 2-2 0,-3 1 0 0,-2 3 1 16,-1 3 0-16,1 1-1 0,1-4 0 0,-1 2 1 16,-4 1-1-16,4-3-1 0,0-7 1 0,1 2 0 15,-2 2 1-15,2 0-2 0,1 1 1 0,-3 0-1 16,3 10 1-16,-3-4 1 0,0-6-1 0,0 7 0 15,1 5 2-15,-1-8-2 0,3-6 0 0,0 4 0 0,-2-3 1 16,5 0 2-16,-3 0 2 0,0 2 0 0,0 4-1 16,2 1-1-16,-6-4-1 0,4 0 1 0,0 3-1 15,0-4 6-15,-3-5 2 0,3 2-1 0,-3-3 0 16,3 3-4-16,-3-2 0 0,3 5-1 0,-4-1 2 0,3 1 6 16,-2 1 0-16,-1 2 0 0,1 3 0 15,1-5-6-15,1-4 1 0,-4-1 0 0,3-2 0 0,1 2 6 16,-2-6-1-16,-1 2 1 0,3-2-1 15,-1 2-6-15,-1 1 1 0,1 2 0 0,5 2 0 0,2-2 4 16,-2-4 0-16,-4 3 0 0,-3 4 1 0,4-3-6 16,-3-7 0-16,3 4-1 0,0-3 2 0,0 4 2 15,0-3 0-15,-2 2 0 0,2 0 0 0,2-2-4 0,-2 5 0 16,3 1-1-16,-3 2 2 0,-2 2 0 0,1-2 1 16,-1-2-1-16,1 4 1 0,1-5-3 0,1-5-1 15,1 2 1-15,1-4-1 0,5 4 4 0,-3 0 0 16,-1-2 0-16,3-3 1 0,1-1-4 0,-2-1 1 0,-1 5-2 15,-1 3 2-15,1-1 3 0,0-2 1 0,-4-1 1 16,4 3-1-16,0-2-4 0,-2-5-1 0,3 2 1 16,6 3 1-16,-6-4 3 0,0-2 1 0,-1-4 1 15,1 1-1-15,4 3-5 0,-1 0 1 0,1 0 0 16,-2-5-1-16,6 3 8 0,-4 2 0 0,-1 0-1 16,2-2 1-16,2 0-6 0,0 0 0 0,-5 2 0 15,1 2 0-15,-2-3 3 0,-4 0 2 0,2 2-1 16,3 5 0-16,-4-1-5 0,-2-5 0 0,1-4 0 15,2 3 1-15,0-3 2 0,-4-4 2 0,4 0-1 16,3 5 0-16,0-4-5 0,-2-1 1 0,-1 0 0 0,0 3 0 16,-1-3-1-16,-1-3 1 0,1 1 0 0,2 0 1 15,0 2-3-15,-1 2-1 0,0-2 1 0,1-2 0 16,4 4-2-16,1 1 2 0,-5-2-2 0,5-1 2 0,-1 2-3 16,-5-1 2-16,-1 1-2 0,3-4 1 0,1 0 0 15,-2 1-1-15,-4-3 1 0,5 1-1 16,-2 1-1-16,0-1 0 0,0-3 1 0,4-2 0 0,2-2-3 15,-6-1 1-15,1 0-1 0,1-2 1 0,-2-3-1 16,-1 3 1-16,-2 1-1 0,6-9 2 0,0 2-2 16,-5 1 0-16,0-1 0 0,5-6 0 0,-3 3 0 15,0 1 0-15,-1-1 0 0,4-2 0 0,-3-1 0 0,-3 2 0 16,2-4 0-16,4 0 0 0,0-1 0 0,-3 1 0 16,-2-2 0-16,2-7 0 0,1 2-2 0,-1 3 2 15,0-4 0-15,-2-3 0 0,2 3-1 0,-4 6 1 16,4-1 0-16,1-3 0 0,1 2-1 0,-4 6 1 15,1-4 0-15,4-2 0 0,2-3-1 0,-2 1 1 0,-2-2 0 16,2-6 0-16,0 3-1 0,-3 3 1 0,0-3 0 16,-1-5 0-16,1 10-1 0,0 1 1 0,3 0 0 15,1 2 0-15,-2-3 0 0,-1-2 0 0,0 1 0 16,2-2 0-16,0-1 0 0,-1 1 0 0,-3-2 0 16,3-2 0-16,2 0 1 0,-1 7 1 0,-2-3 0 15,2-6 1-15,0 6-2 0,-3 4 1 0,3-1-1 16,-3 6 1-16,0-2 3 0,-1 1-1 0,3-6 1 15,2-1-1-15,-1-1 0 0,-2-1-1 0,2 1 0 16,23-43 1-16,-17 36 1 0,-6 9 2 0,1-2-1 16,-1 6 1-16,-1 8-3 0,-1-2 0 0,2-5 1 0,-10 16-1 15,1-3 1-15,1 1 1 0,1-5-1 0,2 1 1 16,2-1-3-16,0-1 2 0,0 2-2 0,27-27 1 0,-15 11 1 16,-7 10-1-16,-2 4 1 0,-8 3-1 15,1 3 0-15,4 0-1 0,3-4 1 0,-3 3-1 0,1 2 0 16,-1 3 2-16,-1-4-2 0,3 1 2 15,-4 3-3-15,2 1 1 0,-4-1 1 0,-6 3-1 0,2 0-1 16,0 0 0-16,0 0 1 0,1-3 0 0,2 1-1 16,0 1 1-16,2-1-1 0,2 2 0 0,4-3-1 15,-1 3 1-15,-1-2 1 0,7 1-1 0,1 2-1 16,-1 1 1-16,-4-2-1 0,29-2 2 0,-12 9-2 0,-10-1 0 16,-3-4 0-16,-5-1 1 0,-1 2-1 0,0 4 0 15,1-4 1-15,-10-1-1 0,0 1 0 0,1-2 0 16,-1 2 0-16,2 1 0 0,0-1-1 0,2 0 1 15,-2 0 0-15,8 3 1 0,-2-1-2 0,2 0 1 16,0 1-1-16,5 4 1 0,1-2-1 0,-6-4 1 0,1 4-1 16,23 10 1-16,-9-7-1 0,-9-3 0 0,-3 1 0 15,-3 2 1-15,0-6-1 0,0 1 0 0,0 4 0 16,-10-7 1-16,0 2-1 0,1-2 0 0,1 2 0 16,1 1 1-16,1 0-1 0,-1 2 0 0,1-3 0 15,1 3 2-15,0 0-2 0,1 0 1 0,-1 0-1 16,1 0 1-16,1 1-1 0,-2 1 1 0,2-1-1 15,17 13 1-15,-1-3-1 0,-8-3 1 0,-4-3-1 16,-1 0 1-16,0-1-1 0,-1-1 0 0,-1 0 0 0,-1-3 1 16,-1 3-1-16,1 0 2 0,0 2-2 15,3 0 1-15,-2-4-1 0,2 2 0 0,-3 2 0 0,-5-7 1 16,-3-1 0-16,-1 1 0 0,4 1 0 0,0 1 1 16,0-4 0-16,0 4-1 0,0-3 0 0,3 5 0 15,-1-2 1-15,0-1 2 0,-1 1-2 0,4 2 1 16,0-1-1-16,-1-1 1 0,1 0-1 0,0 0 0 0,1 0 4 15,-1 0-1-15,-2 1 1 0,3-1 0 0,2 0-3 16,0 2 1-16,0 1 0 0,24 5 0 0,-6 1 1 16,-7-1 0-16,0-7 0 0,-10-4 0 0,2 2-1 15,-1 0 0-15,-4-2 0 0,-3-3 0 0,2 4 2 0,0-3-1 16,0 2 1-16,3-2 1 0,-4 2-3 0,3 0 1 16,1-1-1-16,-5 0 1 0,-3-4 0 0,3 3 1 15,0 2 0-15,5-4 0 0,0 4-2 0,0 1 0 16,0-3 1-16,36 16-1 0,-12-4 2 0,-8-9-1 15,-6 2 1-15,-2 0 0 0,-7 1-3 0,-1-2 1 16,2-3 1-16,-14-2-1 0,3 0 1 0,1 1 0 0,1-3 1 16,4 3 0-16,0 0-3 0,0-1 2 0,2 1-2 15,6 2 1-15,-2-1 1 0,2-1-1 0,0 2 1 16,12 0-1-16,1 0 0 0,-6-1-1 0,0 0 0 16,-3 2 1-16,1-1-1 0,-6-2 2 0,3 0-2 15,-11 0 2-15,1 0-3 0,1-3 1 0,1 4 0 16,-1 0 1-16,2-1-1 0,0 1 1 0,0-1-1 15,0 2 0-15,1-2 0 0,1 0-1 0,1 2 0 16,34 10 1-16,-14-3 0 0,-7-6 0 0,-5 0 0 16,-3 2 1-16,-5-3-2 0,1-5 0 0,-1 3 1 15,-7 0 0-15,0-1-1 0,0-1 1 0,3 1 0 0,-7-1 0 16,0 1-1-16,1-2 1 0,1 0-1 0,20 3 0 16,-4 0 1-16,-4 1 1 0,0 0-1 0,4-4 1 0,-4 2-2 15,-1 1 1-15,3 0-1 0,-2-3 2 0,-1 2-2 16,-2-1 0-16,2 3 0 0,-6-4 2 15,3 1-3-15,-2 1 1 0,1-2 0 0,-1 0 1 0,-1 3-1 16,-1-3 0-16,2 1 0 0,3 1 2 0,2 0-3 16,-5-1 1-16,1 2 0 0,3-3 1 0,-1 2-1 15,-2 0 0-15,2-1 0 0,4-4 2 0,-1 5-3 16,0-1 1-16,-1-1 0 0,3-3 1 0,-3 3-1 0,-2 0 0 16,1-2 0-16,1-2 1 0,-3 2-2 15,-2 0 1-15,4 1 0 0,-1-4 0 0,1 5 1 0,-1 0-1 16,-2 0 0-16,2-1 2 0,2 1-3 0,0 0 1 15,0-2 0-15,6-1 0 0,-2 3 1 0,-3 0-1 16,1 0 0-16,2-3 2 0,-4 3-3 0,0 0 1 16,-1-2 0-16,-2 0 0 0,-2 4 1 0,0-2-1 0,3-2 0 15,-1 2 1-15,1 0-1 0,-2 0 0 0,2 0 0 16,0 0 0-16,1 2 1 0,-1 0-1 0,1-1 0 16,6-1 1-16,-4 3-1 0,1 1 0 0,-1-1 0 15,3 0 0-15,-1 0 1 0,-6 0-1 0,1 0 0 16,-2-1 1-16,1 3-2 0,-2-1 2 0,1 1-1 15,-1-2 0-15,4 1 0 0,-3 0 1 0,1 1-1 16,4-2 1-16,0 2-2 0,-1 0 2 0,1-2-1 16,5-2 0-16,-3 4 0 0,-1 2 1 0,0-7-1 15,1 1 1-15,-1 2-2 0,-1 0 2 0,0-3-1 0,-4 0 0 16,-1 0-1-16,3 2 2 0,-1 0-1 0,-11-2 0 16,3 0-1-16,0 0 1 0,2 1-1 0,1-1 2 15,2 2-2-15,0-1 1 0,1-1 0 0,7 2 1 16,0 0-2-16,-1-2 1 0,-1 0-1 0,0-2 1 0,-1 4-1 15,0-2 2-15,-1-2-1 0,-2 0 0 16,-1 2-1-16,-1 0 2 0,0 0-2 0,2-1 1 0,-1 1-1 16,-1 0 1-16,0-2-1 0,0 1 2 0,-1-1-2 15,0 0 0-15,1 2 0 0,19-4 1 0,-6 2-1 0,-7 2 0 16,-4 2 1-16,-4-4-1 0,1 4 0 16,-3-1 0-16,0-1 0 0,-9 0 0 0,0 0 0 0,0 0 0 15,0 0 1-15,2 0 0 0,0 0-1 0,0 0 0 16,-1 0 0-16,6 0 0 0,0 0 0 0,-1 0 1 15,1 0-1-15,2 0 0 0,1 0 0 0,-2 0 0 16,1 0 0-16,0-1 0 0,1-1-1 0,0 1 1 16,-2 1 1-16,2-4-1 0,-1 3-1 0,1-1 1 15,0 1 0-15,12-4 0 0,-2 5-1 0,-6-3 1 0,-1 1 0 16,0 1 0-16,0-1-1 0,-3 2 2 0,0-3-1 16,1 0 0-16,0 1-1 0,1 0 1 0,-1 1-1 15,-6-1 1-15,0 1-1 0,0-1 1 0,1 1-1 16,3-3 1-16,-1 4-1 0,0-3 1 0,2 0-1 15,4-2 2-15,1 2-2 0,-1 0 1 0,1 0-1 16,26-8 1-16,-8 3 0 0,-9 1 0 0,-2 0 0 16,-6 5 0-16,0-4-1 0,-1-1 1 0,-1 3 0 15,-2 0 1-15,-1 0-1 0,0-1 0 0,1 0 0 0,-1 4 0 16,-1-4-1-16,0 3 1 0,-1-2 0 0,1 2 0 16,0 0 1-16,-2-2-1 0,-1 0 0 0,-4 3 0 15,0-1 0-15,1 1 0 0,-1-1 0 0,1 2 0 16,0 0 1-16,1 0-1 0,0-1 0 0,2 1 0 15,0 0-1-15,-1 0 1 0,-1 0 0 0,2 0 0 0,-1 0-1 16,-1 0 1-16,0 0 1 0,-1 1-1 0,-1-1-1 16,-1 0 1-16,-1 0 0 0,0 0 0 0,-1 0-1 15,0 0 1-15,0 0 0 0,-1 2 0 0,1-2-1 16,-1 0 2-16,-1 0-2 0,2 1 1 0,1-1-1 0,-1 2 1 16,0-1-1-16</inkml:trace>
  <inkml:trace contextRef="#ctx0" brushRef="#br2" timeOffset="-139068.5">27308 11944 778 0,'0'0'0'0,"0"0"0"0,0 0 0 0,0 0 15 16,0 0 1-16,0 0-1 0,0 0 1 15,0 0-7-15,0 0 0 0,0 0 0 0,0 0 1 0,0 0 53 16,0 0 0-16,0 0 0 0,0 0 1 0,0 0-46 16,0 0-1-16,0 0 1 0,-18-11 0 0,15 10 56 0,0-1 2 15,0 2-1-15,0 2 0 0,-1-1-57 16,1 1 0-16,0-2 0 0,0 3 0 0,0 0-18 0,-1-1 1 15,1-2 0-15,0 0 0 0,1 1-1 16,2 2 1-16,0-3 0 0,-1 2 1 0,-1 0 18 0,2-1 0 0,0 2 0 16,0-3 0-16,0 0-10 0,0 0 2 0,0 0-1 15,0 0 0-15,0 0 24 0,0 0 1 0,0 0-1 16,0 0 1-16,0 0-22 0,0 0 1 0,0 0-1 16,2 0 2-16,3 0 12 0,-1 0 1 0,1 0-1 15,0-3 1-15,0 0-15 0,0 1-1 0,-2-1 1 16,0 2-1-16,-1-1 13 0,-1 0 1 0,1 1-1 15,-1-1 1-15,-1 2-15 0,0 0 2 0,0 0-2 0,0 0 1 16,0 0 12-16,0 0 0 0,0 0-1 16,-1 2 2-16,-1-1-13 0,1-1-1 0,-1 0 0 0,-1 0 1 15,-2 2 7-15,-1-2 0 0,-1 0 0 16,-1 2 2-16,0-1-12 0,2 2 1 0,1-3 0 0,2 0 0 16,1 0 7-16,1 0 1 0,-1 0-1 0,2 0 1 15,0 0-8-15,0 0-1 0,0 0 0 0,0 0 1 16,0 0 4-16,0 0-1 0,0 0 1 0,0 0 0 15,0 0-6-15,0 0 0 0,0 0 0 0,0 0 0 0,0 0 3 16,0 0-1-16,0 0 0 0,-1 0 1 0,-1 0-5 16,0 0 1-16,2 0 0 0,0 0 0 0,-1 0 2 0,-1 0 1 15,1 0 0-15,-1 2 0 16,2 0-4-16,0-1 1 0,0-1-1 0,-2 0 1 0,1 0-1 0,-1 0 2 16,1 0-1-16,1 0 1 0,0 0-3 0,0 0-1 15,0 0 1-15,0 0 1 0,0 0 0 0,0 0-1 16,0 0 1-16</inkml:trace>
  <inkml:trace contextRef="#ctx0" brushRef="#br2" timeOffset="-138402.65">27199 11970 1947 0,'0'0'0'0,"0"0"0"0,0 0 0 15,-15 11 58-15,8-7 0 0,1 3 1 16,-1-3-1-16,1-2-41 0,1 1 1 0,4 0 0 0,-1 1 0 15,0-1 48-15,-1 0 0 0,0 0 0 0,0 2 0 0,0 0-48 16,1 1 0-16,2-5 0 0,0 1 0 0,-1 0 13 16,1 1 0-16,0 2-1 0,0-5 2 0,0 0-19 15,1 0 2-15,2 1-2 0,4-2 2 0,2-3-7 0,1 1 1 16,-2 0-1-16,5-3 0 0,2-2-2 0,0 1 0 16,-4 1-1-16,-1-3 2 0,-2 1-4 0,-2 1 2 15,-3 1-1-15,-1-5 1 0,-1 1-2 0,1 7 1 16,1-3-1-16,-1 4 0 0,-1-2 0 0,-1 2 0 15,-1 0 0-15,-3-4 1 0,3 0-2 0,-1-2 0 0,-1 0 0 16,-3 3 2-16,-2-1-2 0,-2 1 0 16,2 2 1-16,0 5-1 0,-1-2-1 0,1-2 1 0,3 2-1 15,-1 6 2-15,-2-1-1 0,1-2 1 0,2 0-1 16,1 7 2-16,-1-2-2 0,2 0 0 0,1-2 0 16,0 0 1-16,2-4 0 0,2 1 2 0,0 0-2 15,-1 2 1-15,1 0-1 0,-1 0 0 0,1 1 0 16,3-5 1-16,1 1 0 0,1 0 2 0,-1-1-1 15,2-2 1-15,3-3-3 0,0 3 2 0,-1-2-2 0,-1-4 2 16,-1-1 2-16,-1 2 0 0,-3 3 1 16,0 1 0-16,-3-1-3 0,1-2 0 0,-1 1 1 0,-1-1-1 15,-1 2 4-15,-1 3 0 0,-1-5 0 16,-2 2 0-16,-1-3-3 0,0 4 0 0,-1 2-1 0,-4 3 2 0,-2 2 1 16,2-4 1-16,2 3 0 0,-1 2 0 15,2-1-4-15,3-2 1 0,2 0 0 0,1 0 0 0,1 0 3 16,-1-3 1-16,1 0 0 0,1 0 1 15,1 0-6-15,2 0 2 0,-1 0 0 0,3 0-1 16,1 0 3-16,1 0 0 0,-1 0 0 0,4 0 0 0,2 0-3 16,-1-6 1-16,-3 1-2 0</inkml:trace>
  <inkml:trace contextRef="#ctx0" brushRef="#br2" timeOffset="-132319.02">25696 11841 929 0,'0'0'0'0,"0"0"0"0,0 0 0 16,0 0 88-16,16 0 1 0,-9 0 0 0,4-4-1 0,5 0-71 15,3 1 1-15,3 2 0 0,13-2 0 0,4-2 78 16,-3-3 1-16,4 3 0 0,6 2 0 16,1 0-80-16,-4 1 0 0,1-4 0 0,7-2 1 0,0 2 39 15,-3 1 0-15,1-1 0 0,6-6 2 0,-1 6-43 16,-6 0 2-16,-2-2 0 0,2-5 0 0,-5 4-11 0,-5 2 0 16,-1-2 0-16,3-4 0 0,-2 4-2 0,-5 6 0 15,1-5 0-15,1-7 1 0,0 9 8 0,-5 3 2 16,-1-2-2-16,-2-4 2 0,-2 5-7 0,-4 1 0 15,-2 0 0-15,4-5 0 0,-3 7 1 0,-4 1 1 16,-1 0 1-16,-4-4-1 0,-2 4-4 0,-2 4-1 16,-3-4 1-16,3-4 1 0,-4 4 0 0,-1 4 0 0,1-4-1 15,0 0 2-15,-1 0-3 0,-2 0 0 0,0 0-1 16,1 0 1-16,2 0 3 0,-1 0 1 0,-2 1-1 16,0 1 1-16,0-2-4 0,0-2 0 0,0 1 0 15,0 1 1-15,0 1 1 0,0-1 1 0,0 0 0 16,0 0 0-16,0 0-4 0,0 0 1 0,0 0-1 15,0 0 2-15,0 0 2 0,0 0 1 0,0 0-1 16,0 0 1-16,0 0-4 0,0 0 1 0,0 0-1 16,0 7 1-16,-2 0 2 0,1 1 0 0,-2 5 0 15,-4 16 0-15,2 4-3 0,1-3 0 0,-3-3 0 0,1-2 1 16,4-4-1-16,2-2 2 0,-1-3 0 16,-4 3 0-16,3-5-4 0,2-5 2 0,0 2 0 0,2-1-1 15,0-4 0-15,-1-4-1 0,2-2 1 0,-1 3 0 16,-1-2-1-16,1-1-1 0,-2 0 0 0</inkml:trace>
  <inkml:trace contextRef="#ctx0" brushRef="#br2" timeOffset="-131500.47">24378 11647 1369 0,'0'0'0'0,"0"0"0"0,0 0 0 0,0 0 40 15,21-8 0-15,-8 6 1 0,14-4-1 0,10-1-24 16,-7 0 0-16,2-1-1 0,6-5 2 0,2 5 36 16,1 2 0-16,7 1-1 0,8-3 2 0,3 6-37 0,-2 2 1 15,1-4-1-15,5 1 1 0,6-1 3 0,1 3 2 16,8-1-1-16,2-1 0 0,-5 0-10 0,-5-3-1 15,10 4 0-15,9-1 1 0,-10 0-5 0,-7-2 1 16,3-1 0-16,11 4 0 0,-3 0-4 0,-11-4 2 16,-2 4-1-16,0 2 1 0,-5 0-3 0,-4-3 2 15,1 3-2-15,2 0 2 0,-12-1-3 0,-5-2 1 16,-1 1 1-16,0 4-1 0,-3-4-1 0,-5 0 2 0,-1 2-2 16,0 2 1-16,-4-5 0 0,-4 1-1 0,0 4 0 15,-2-1 0-15,-7 1-1 0,-2-4 2 0,-2-1-1 16,1 3 0-16,-2 2-1 0,-6-1 2 0,-1-2-2 15,0 1 1-15,0-2 2 0,-1 1 1 0,-3 1-1 16,0 1 1-16,0-1-2 0,1-1 1 0,-2-1-1 16,2 4 0-16,2-2 6 0,-3-2 0 0,-1 0 0 0,1 2 0 15,-1 0-3-15,0 0 1 0,-1 0-2 16,1 0 2-16,0 0 5 0,-1 0 1 0,-1 0-1 0,1 0 1 16,-1 0-5-16,1 0 0 0,0 0 0 0,-2 0 0 15,0 0 5-15,0 0 2 0,0 0-2 0,0 2 2 16,0 0-7-16,0-1 1 0,0-1 0 0,0 0 0 0,0 0 0 15,0 0 0-15,0 0 0 0,0 2 1 16,0 1-5-16,0 0 2 0,0 0-1 0,1 8 0 0,6 2 1 16,-1 4 1-16,-1 2 0 15,-1 10 0-15,0 4-4 0,-3-4 2 0,1-6-1 0,1 1 1 0,0-2 0 16,-3-4-1-16,-3-4 1 0</inkml:trace>
  <inkml:trace contextRef="#ctx0" brushRef="#br2" timeOffset="-130418.89">22888 11552 778 0,'0'0'0'0,"0"0"0"16,0 0 0-16,0 0 55 0,0 0 1 0,0 0-1 16,0 0 1-16,0 0-39 0,0 0 1 0,0 0-1 15,0 0 1-15,0 0 51 0,10-19-1 0,-4 15 0 0,18-5 1 16,9-5-51-16,7-1 0 0,0 3 0 0,2 4 0 15,7-2-1-15,2-1-1 0,3-1 1 0,0-1 0 16,-3 0-8-16,3-4 1 0,7 1 0 0,16 0 0 0,-3 0-4 16,-5 4 1-16,1-6-2 15,10 4 2-15,4 3-3 0,-6 1 1 0,4 1-1 0,2 1 1 0,4 0-2 16,-4 3 1-16,4 2-1 0,1-2 2 0,-6 10-3 16,-5-2 1-16,7 4-1 0,4-1 2 0,-8 2-2 15,-4 0 1-15,9-3 1 0,14-1-1 16,-12 0-1-16,-7-3 1 0,7 1-1 0,9-4 1 0,-8 2-1 0,-11 3 1 15,2-1-1-15,0-2 0 0,-2 1-1 0,-11 4 2 16,0-3-1-16,1 4 0 0,-2-3 5 0,-9 4 0 16,0 1-1-16,4 3 2 0,-2-7-3 0,-6 1-1 15,-2-2 1-15,0-1 0 0,-4-1 13 0,-4 4 0 16,2-3 0-16,0 3 1 0,-2-2-9 0,-5-3 0 16,-1 0 0-16,-1 1 2 0,-7 1 12 0,-5-2 2 15,-2 0 0-15,1 3 0 0,-8-5-14 0,-2 1 0 0,-2 2 1 16,1 1 0-16,-1 0 11 0,-3 1-1 15,-2-2 1-15,-4 1 1 0,-1-2-14 0,1 0 1 0,-2 0 1 16,0 2-1-16,0 1 7 0,0-3 0 0,0 0 0 16,-3 0 1-16,1 0-10 0,0 1 2 0,-1 1-2 15,-2 1 1-15,1-1 4 0,1-2 0 0,1 0 0 16,-1 1 1-16,0 2-7 0,-1-3 0 0,1 0 0 0,0 2-1 16,1 0 3-16,2-1-1 0,0 2 0 15,-3 0 1-15,2 4-4 0,1-1-1 0,0 0 1 0,0 15 0 16,0 0-1-16,0 1-1 0,3 0 1 0,3-8 1 15,-1-1-3-15,-2-4 0 0,2 2 1 0,3 1-1 0,0 0 1 16,-3-1-1-16,-4 0 1 0</inkml:trace>
  <inkml:trace contextRef="#ctx0" brushRef="#br2" timeOffset="-129503.38">22037 10746 1419 0,'0'0'0'15,"0"0"0"-15,0 0 0 0,24-8 37 0,-11 8 1 16,-1-2 0-16,22-3 1 0,7-2-25 16,2-1 2-16,2 0 0 0,12 3-1 0,5-1 32 0,-3-2 2 0,2-2-2 15,11 4 1-15,3 0-31 0,1-2 0 0,9-2 0 16,2 2-1-16,3 3 18 0,-1-1 1 0,13 1 0 15,9-1-1-15,-1 3-19 0,-3 0 0 16,8 1-1-16,9-1 2 0,-3 3-10 0,-9 0-1 0,1-3 1 16,7 6 0-16,-6-3-1 0,-8 2-1 0,2-1 1 15,0 4-1-15,-2-5 3 0,-9 0 1 0,3 0 0 16,2 3 0-16,2-1-4 0,-10-2 2 0,-2-2-1 16,4 2 1-16,-2-2 1 0,-8 1 0 0,2-2-1 15,4 3 2-15,-7 3-3 0,-12-2 0 0,7 3 0 16,-1 2 0-16,-10-1 1 0,-10-1 1 0,1 1-2 15,3 5 2-15,-6-1-3 0,-8-1 1 0,-1 2-1 0,0 1 1 16,-5-2 4-16,-6-1 0 0,-2 0 0 0,0 2 1 16,-3-6-4-16,-7 3 0 0,1 1 0 0,-1-7 1 15,-3 5 3-15,-6-1 0 0,-4 0 0 0,-1-7 0 16,-5 4-4-16,-1 1 0 0,-4-1 1 0,-1-2 0 0,4 0 1 16,-1 0 0-16,-5 0-1 0,2 1 2 15,0 1-3-15,-1 1 0 0,1-3-1 0,-2 8 1 0,0 1-1 16,1 4 2-16,-2 0-1 0,3 15 1 0,1 7-3 15,2-6 1-15,1-2-1 0,-3-1 0 0,2-2 2 0,1-2 0 16,-3 2-1-16,2 8 1 0,-1-7-3 16,0 0 2-16,-2 2-1 0,3 3 1 0,-2 4 0 0,3-3 2 15,5 1-1-15</inkml:trace>
  <inkml:trace contextRef="#ctx0" brushRef="#br2" timeOffset="-128599.64">26905 7699 375 0,'0'0'0'0,"0"0"0"15,0 0 0-15,0 0 2 0,8 16 0 0,-7-11 0 16,4 3 0-16,3 1-1 0,-2-1 2 0,-3 0-2 16,2-3 1-16,0 1-2 0,-2-1 0 0,0-3 0 15</inkml:trace>
  <inkml:trace contextRef="#ctx0" brushRef="#br2" timeOffset="-127581.41">26148 8439 1293 0,'0'0'0'0,"30"-37"0"0,3 4 0 15,4-3 31-15,1-1 0 0,7-2 1 0,1 1-1 16,2 1-18-16,-4-4 2 0,1-11-2 0,0 1 2 16,-4 7 55-16,-3 8-1 0,1-1 1 15,1 4-1-15,-2 1-51 0,-3 4 0 0,-2-1 0 0,-1 7 0 0,-6 3-1 16,-7 2 1-16,-3 1-1 15,-2 0 1-15,-4 6-8 0,-4 7 0 0,-1 2 0 0,-2-1 0 0,-1 4-3 16,-2 2 1-16,-4-4 0 0,1 13-1 16,-2 8-2-16,-1-1 1 0,-2-1-1 0,0 15 1 0,-1-9 1 15,1 0 0-15,1 7 1 0,1-4 0 16,-1 9-3-16,1-4 0 0,1 5 1 0,4 2-1 0,-1-1 1 0,-1-6 0 16,-2-2-1-16,0-5 2 0,2-5-3 15,3-4 1-15,2 2-1 0,3 0 1 0,-2-4 13 0,-2-7 0 16,3 0 0-16</inkml:trace>
  <inkml:trace contextRef="#ctx0" brushRef="#br2" timeOffset="-127368.43">26536 8097 1771 0,'0'0'0'0,"0"0"0"16,0 0 0-16,0 0 53 0,0 0 0 0,0 0 0 15,0 0-1-15,7-18-35 0,-2 12 0 0,-2 5 0 16,13-6 1-16,9 2 48 0,-2 4 0 0,-1 2 0 0,3 3 2 16,-2-3-50-16,-3 2 0 0,0 2 0 15,3 1 0-15,1 2 24 0,-1-1 2 0,1-1-1 16,4-1 0-16,1 3-27 0,-5 0 1 0,0 0-1 0</inkml:trace>
  <inkml:trace contextRef="#ctx0" brushRef="#br2" timeOffset="-126835.2">27187 8167 1922 0,'0'0'0'0,"0"0"0"0,-21 6 0 0,3 2 50 0,-1 1 2 15,-5 7 0-15,2 0-1 0,3-3-34 16,5-1 0-16,3-1 0 0,3 7 1 0,1-9 48 0,2-1 1 15,2-1-1-15,3-1 2 0,2 0-50 0,-1-4 0 16,-1 1 0-16,4 0 0 0,2-1 12 0,0 1 0 16,-1-2 0-16,11-2 2 0,5-2-19 0,-1 1 1 15,0-3-1-15,0 2 2 0,3-5-6 0,-4 0 1 0,-3-1-1 16,-2 6 1-16,-4-4-4 0,-2 6 0 0,-2-4 1 16,0 2 0-16,1 3-3 0,-4-3 1 0,-2 3-1 15,3 0 2-15,-1 0-3 0,-2 3 1 0,-1-3-1 16,0 3 1-16,2-1-1 0,1-2 0 0,-3 0 0 15,-1 4 1-15,-1 3-2 0,0-6 0 0,1-1 1 16,-2 2-1-16,1 3-1 0,0-5 1 0,-1 0 0 16,0 1 1-16,-2 2-2 0,1 1 1 0,0 0-1 15,3-4 1-15,-1 2 0 0,1 1-1 0,-1 0 0 16,0-3 0-16,1 0-1 0,1 0 1 0,0 2 0 0,3 4 0 16,5 0-1-16,2 4 0 0,-1-1 0 0,9 10 1 0,2 8-1 15,-4 0 0-15,-1-6 0 0,1-1 1 0,-2-4-1 16,-5 0 0-16,1 5 0 0,0 4 0 0,-4-4 0 15,-3-4 0-15,0 2 0 0,2 2 0 0,-3-4 0 16,-4-3 0-16,-3 4 0 0,-3 5 0 0,-3-2 0 16,-2-4 0-16,-2-1 0 0,-6 0 0 0,0 2 0 15,0-6 0-15,-4-1 0 0,-2-3 0 0,3 0 0 0,3 0 0 16,0-3 0-16,-1-10 0 0,8 2 0 16,3-5 0-16,-2-5 0 0,3-7 0 0,4-1 0 0,1 2 0 15,2-5 0-15,5 2 0 0,6 2 0 0,1-1 0 16,-1 2 0-16</inkml:trace>
  <inkml:trace contextRef="#ctx0" brushRef="#br2" timeOffset="-126389.92">27644 8186 1871 0,'0'0'0'0,"0"0"0"15,0 0 0-15,-27 0 33 0,13 0-1 0,-1 0 1 16,1 7 1-16,3 0-21 0,3-1 2 0,-2 2-1 0,-2 5 1 16,2 3 32-16,2-4 0 0,-1 1 0 0,-3 3 0 15,3-4-31-15,2-2 1 0,3 1 0 0,0 0 0 0,4-1 14 16,0-3 0-16,-1 1 1 0,2-4-1 15,4 0-17-15,0-2 0 0,-2-1 0 0,4-2 0 0,1 1-7 16,1 1 0-16,-1-1 0 0,5-7 0 16,6-3-2-16,-2 4 1 0,-2-5-2 0,-1 1 2 15,1-4-2-15,-3 1 2 0,-1 4-1 0,-1-2 1 0,0 1-3 16,-2-3 2-16,-2 6-2 0,0-5 2 0,1 5 7 16,-3 2 0-16,1 0 1 0,-2-1-1 0,-3 4-5 15,0 2 1-15,0 0-1 0,0 3 1 0,0-1 9 16,0-2 1-16,0 3 0 0,0 7 0 0,-1 5-8 0,-2 1 0 15,-1 0 0-15,1 1 0 0,0 1 8 0,1-4 0 16,2-4 0-16,2-4 0 0,0-1-8 0,-2-1 0 16,1 1 1-16,4-2-1 0,0-3 8 0,-2 2 0 15,-1 0 0-15</inkml:trace>
  <inkml:trace contextRef="#ctx0" brushRef="#br2" timeOffset="-126202.38">27893 8167 2135 0,'0'0'0'0,"0"0"0"15,0 0 0-15,-3 19 73 0,-1-7 1 0,3 1 0 0,-2 7 0 16,-2 1-56-16,-1-4 0 0,-2-1 0 16,1 3 0-16,1-1 63 0,-2 1 0 0,1-7-1 0,4-2 2 15,3-2-64-15,0-2 0 0,0-1 0 0,2-2 0 16,1-3 7-16,0 0-1 0,0 0 1 0</inkml:trace>
  <inkml:trace contextRef="#ctx0" brushRef="#br2" timeOffset="-125768.8">27880 7908 2023 0,'0'0'0'0,"0"0"0"0,0 0 0 0,0 0 18 0,-9-19 1 16,7 18 0-16,2 1 0 0,0 0-9 0,0 0 0 15,0 0 0-15,-2 0 2 0,1 1 27 0,-1 3 0 16,2-1 0-16,2-2 1 0,1 3-25 0,-1-1 1 0,-1 1 0 16,7 12-1-16,6 5 7 0,1 3-1 15,-2 1 0-15,-1-3 2 0,1 2-12 0,-2 0 0 0,-1-1 1 16,-1 0-1-16,1-3-5 0,-2-1 2 0,-3 2-1 16,-2 2 1-16,-2-7-4 0,-1-1 2 0,-1 0-1 15,-2 9 0-15,1-3-1 0,0-7 0 0,-2 2-1 16,-3 0 2-16,2 1-3 0,2-1 1 0,2-3 1 15,-1-2-1-15,4 0-1 0,-1-2 1 0,-1-1-1 16,-1-3 1-16,2 0-2 0,2-2 2 0,1-3-1 16,-3-2 0-16,2 1 0 0,2 1 2 0,0 0-2 15,5-7 1-15,2-1 0 0,3-3-1 0,-1 2 0 16,5-7 0-16,0 3 4 0,-4 1 0 0,-4 1-1 0,3-1 1 16,-1 3-3-16,-4 1 2 0,-1 0-1 0,2 3 1 15,0 1 2-15,-4-1 1 0,-1 3 0 0,1 2 0 16,0 0-3-16,-2 0 0 0,-3 2 1 0,2 3-1 15,1 1 8-15,-3 0 0 0,-1-4 1 0,2 4-1 16,1 2-5-16,-1 2 0 0,-2 1 0 0,1 5 1 0,1 9 9 16,-2-5 1-16,0-7-1 0,1-5 1 15,3 0-9-15,-1-5 0 0,2 2 0 0</inkml:trace>
  <inkml:trace contextRef="#ctx0" brushRef="#br2" timeOffset="-125119.3">28746 8439 2072 0,'0'0'0'0,"0"0"0"16,0 0 0-16,0 0 83 0,-5 20 1 0,3-18-1 16,-12 28 2-16,-4 8-69 0,4-6 2 0,1-7 0 15,0 0 0-15,-2-7 73 0,-1-4 1 0,-2 0 0 16,4 4 0-16,1-6-75 0,3-4 1 0,2-3-1 0</inkml:trace>
  <inkml:trace contextRef="#ctx0" brushRef="#br2" timeOffset="-124536.55">29083 8228 1796 0,'0'0'0'16,"0"0"0"-16,0 0 0 0,0 0 78 0,0 0 0 15,8 19 0-15,-8-8 0 0,0 2-60 0,-1 0 0 16,-1 1 0-16,1 8 0 0,1 5 43 0,0 0-1 16,0-3 1-16,0-4 0 0,0 4-44 0,1-3 1 15,6-4 0-15,2-1 0 0,-2-3 7 0,-1-4 0 16,5 2-1-16,3-8 2 0,1 2-14 0,-2-5 1 0,-2-3-1 15,3-2 2-15,2-3-6 0,0 3 3 0,-3-2-2 16,-2-6 1-16,2-1-5 0,-2 6 2 0,0-3 0 16,2-5-1-16,-4 5-1 0,-2 3 1 0,-3 3-1 15,3-6 1-15,-1 3-3 0,-3 6 2 0,-1 2-2 16,1-3 2-16,0 2-2 0,-1 1 1 0,-2 0 0 0,1 0 0 16,3 0-2-16,-3 0 2 0,-1 0-1 0,2 0 1 15,1 0-2-15,-1 0 1 0,-2 0-1 0,0 1 2 16,0 2-2-16,0-1 0 0,0-2 1 0,1 3-1 15,4 5 3-15,0 2 2 0,-2-2-1 16,2 3 0-16,3 0-1 0,-2 1-1 0,-1-5 1 0,1-6-1 0,2-1 10 16,0-1 0-16,-1-1 1 0,2-7 0 15,2 1-8-15,-1 1 2 0,-5 1 0 0,-1-5 0 16,0-2 7-16,-3 1 1 0,1 1 0 0,-4-5 0 16,-1 1-8-16,-2 6 1 0,0 1-1 0,2-5 1 0,-2 4 5 15,-1 4 1-15,1-3 0 0,2 0 1 0,0 0-8 16,-2-1 1-16,0 3-1 0,1-4 1 0,-4-3 3 0,0 2 1 15,3 2-1-15,5-1 2 16,0 1-7-16,0-2 1 0,1 4-1 0,4 1 1 0,2 1 0 0,-3 1 0 16,1-3-1-16</inkml:trace>
  <inkml:trace contextRef="#ctx0" brushRef="#br2" timeOffset="-124336.5">29637 8304 2224 0,'0'0'0'0,"0"0"0"16,0 0 0-16,-13 21 43 0,8-5 1 0,0-4 0 15,-1 4 1-15,3-2-29 0,1 2 0 0,-1 0 0 16,-2 0 1-16,2 0 36 0,0-4 1 0,-4 1-1 16,3-2 1-16,2 2-37 0,2-8 1 0,2-2-1 15,-1-5 1-15,1 1 3 0,-2-3 1 0,0 4-1 0</inkml:trace>
  <inkml:trace contextRef="#ctx0" brushRef="#br2" timeOffset="-124168.74">29726 8046 1834 0,'0'0'0'0,"-10"-28"0"0,4-2 0 0,1 7 33 16,2 3 0-16,-2-1 1 0,-1 9 0 16,1-1-20-16,2 5 1 0,1 5 0 0,1-2-1 0,-1-3 34 15,0 5 2-15,2 1-1 0,0-1 1 0,0 0-34 0,0 2 1 16,2 1 0-16,3 0 0 0,1-2 14 0,-1 0 2 15,0-1-2-15,17 3 2 0,8-1-20 0,1-3 2 16,-3 3-1-16</inkml:trace>
  <inkml:trace contextRef="#ctx0" brushRef="#br2" timeOffset="-123752.33">30025 7859 1784 0,'0'0'0'0,"0"0"0"16,0 0 0-16,0 0 45 0,0 0 1 0,0 0-1 15,0 0 1-15,0 0-31 0,0 0 2 0,0 0 0 16,0 0 0-16,4 26 43 0,-6-12 2 0,0 5-1 16,-4 21 0-16,3-2-44 0,1 1 1 0,-4 2 0 15,-2-1 0-15,3-5 15 0,0-4-1 0,-3 1 1 16,-1 4 0-16,1-2-19 0,3-9 0 0,0 2 1 16,2-2 0-16,5 4-7 0,-1-1-1 0,-1-7 1 15,0 1 1-15,3-1-3 0,2-6-1 0,-2 1 1 16,-1 2 0-16,1-4-1 0,-1-1 1 0,-1-5-1 15,-1 1 2-15,0-3-2 0,0-1-1 0,0-8 1 0,0 6-1 16,0-3 2-16,0 0-1 0,0 0 1 0,-1 0 1 16,-2 0-3-16,1 0 1 0,2 0-1 0,-6-5 1 15,-7-3-2-15,-3-6 2 0,0 0-2 16,-3-13 1-16,0 2-1 0,3 4 0 0,2 1 0 0,4-7 1 0,2 6-2 16,0 7 1-16,-2-2 0 0,4-5 0 15,1 9-1-15,2 4 0 0,3 0 1 0,0 3-1 16,-1-1-2-16,-1 4 0 0,2 2 0 0,3-3 0 0,0 3 0 15,-1 0 0-15,-2 0 0 0,3-3 0 0,5-2-5 0,2 0 1 16,-1 1-1-16,12-9 2 16,1-3 0-16,1 2-1 0,0 3 1 0,1 3 0 0,-1-2-3 0,-1 4 2 15,0-2-1-15</inkml:trace>
  <inkml:trace contextRef="#ctx0" brushRef="#br2" timeOffset="-123402.86">30253 8027 1847 0,'0'0'0'0,"0"0"0"15,0 0 0-15,0 0 48 0,0 0 0 0,0 0 0 16,-4 29 1-16,-3-6-33 0,-1 0 1 0,0 0 0 16,2 6 0-16,1-4 49 0,-1-4 0 0,-4 3 1 15,4 2 0-15,1 0-49 0,0-9 0 0,0 4 0 16,4-2 0-16,-1 1 28 0,1-2 0 0,4-4 0 16,5-1 0-16,1-1-30 0,-1-2 0 0,-1-2 1 15,4-3 0-15,0-2-13 0,-1-3 2 0,-1 0 0 16,6-5-1-16,0-3-1 0,0 3 0 0,-4-1 0 0,3-8 0 15,4 3 5-15,-2 1 0 0,-3-1 0 16,1-6 0-16,0 6-3 0,-3 3 0 0,1-2 0 0,-1-1 1 16,-2 6 2-16,-2 1 0 0,-3 2 0 0,1 4 1 15,-2-1-5-15,-1 2 2 0,0-3-1 0,-2 3 0 16,0 2 6-16,0-3 0 0,0-1 0 0,-5 10 1 16,0 8-7-16,-1 2 2 0,1-2 0 0,-2 0 0 15,4 0 8-15,2-8 0 0,-1-1 1 0,-1-2 0 0,4-7-8 16,1 1 1-16,1-2-1 0,0 0 1 0,2 4 6 15,0-4 0-15,-2 0-1 0,2 0 1 0,5 0-7 16,-2 0 0-16,-2 2 0 0,5-2 1 0,3-2 6 16,1-1 1-16,-4 0-2 0</inkml:trace>
  <inkml:trace contextRef="#ctx0" brushRef="#br2" timeOffset="-122866.61">30593 8433 2035 0,'0'0'0'15,"0"0"0"-15,0-2 0 0,1-3 60 0,3 5-1 16,-1 2 1-16,-3 1-1 0,0-3-42 0,0 2 1 0,0-1 0 15,1 5 0-15,3 2 26 0,-3 3-1 16,-1-3 1-16,2 7 1 0,-1-1-29 0,-2-5 0 0,1-2 0 16,0-3 1-16,0 0 8 0,0-3-1 0,0-1 1 15,3 0 0-15,0 3-13 0,-1-3 0 0,1-3 1 16,3-5-1-16,4 0-5 0,-2 4 1 0,-2-4-2 16,4-8 2-16,-2-2-3 0,-3-1 0 0,-1 2 0 15,1-2 1-15,-3 2-3 0,-1 4 0 0,1-6 1 16,1 0-1-16,0-5-1 0,-1-1 2 0,1-4-2 0,2-2 1 15,0-10-4-15,-2-1 1 0,-2-8-1 0,3-1 1 16,-1 5-1-16,-2 11 1 0,3 7-1 0,0 10 1 16,-2 1-8-16,-4 6 1 0,1 6 0 0,1 5 1 15,0 0 0-15,0 0 2 0,0 0-1 0,0 5 1 16,0-4-12-16,0 6 1 0,0-4 1 0,-2 22-1 16,1 12 6-16,1 1 0 0,0 1 0 0,0-2 0 15,0 1-6-15,1-7 0 0,2-1 0 0,2 2 1 16,0-7 5-16,-4-1 0 0,3-3 0 0,0-1 0 0,0-1 0 15,-1-1 1-15,2-1-1 0,1-3 1 0,0-1 3 16,1-3-1-16,-1-2 0 0,0-4 1 0,1 1-1 16,-2 1 2-16,-1-4-2 0,1-2 2 0,0 0-1 15,0 0 2-15,-2 0-2 0,5-2 2 0,3-2 2 0,0 0 1 16,-1 1 0-16,1-5 0 0,3 0-1 16,-1 4 1-16,-5-1 0 0,3-5 0 0,2 4 3 0,-2 3 1 15,-3 1 1-15,2-1-1 0,-4 0-1 0,-3 1 0 16,0 2 0-16,2-3 1 0,2 3 16 0,-3 0 0 0,0 0 0 15,-3 3 1-15,2-3-11 0,0 2 1 16,-1 0 0-16,3 4 0 0,1 3 16 0,-1 1 0 0,-2-2 0 16,0 12 1-16,-1 4-15 0,0 2 0 15,-2-3-1-15,-2-1 2 0,-1 1 21 0,1-6-1 0,2-1 1 16,2 1 0-16,1-4-20 0,2-5-1 0,3-3 1 16</inkml:trace>
  <inkml:trace contextRef="#ctx0" brushRef="#br2" timeOffset="-121752.8">30272 9321 2072 0,'0'0'0'0,"0"0"0"15,0 0 0-15,0 0 80 0,-22 5 1 0,13-2-2 16,-18 6 2-16,-10 4-63 0,0-2 0 0,2-3 0 0,5 1 0 16,8 2 59-16,2-1 1 0,3 1-1 0,1 2 1 15,5-4-60-15,3-2 0 0,0 0 0 0,1 1 0 0,6 0 17 16,1-3 2-16,1-5-1 15,1 5 1-15,0 0-22 0,-2-2 1 0,0-3-2 0,3 1 2 0,0 1-10 16,0-1-1-16,0 3 1 0,5-1-1 0,5 2-1 16,0-1 0-16,-2-4 1 0,5 8-1 0,1 0-1 15,1 5 0-15,-2-2-1 0,0 1 1 0,1 3 0 16,-1-3-1-16,-1-1 0 0,-3 2 0 0,0 6-2 16,-4-3 2-16,-2 1-2 0,-1-6 1 0,-2 2-1 15,-1 3 1-15,-2 1-1 0,-4-4 1 0,1-3-2 0,-2-3 0 16,-4 3 0-16,-4 1-1 0,-3-1 1 15,-1-1 0-15,-4-4 0 0,-8 3 1 0,2-4-6 0,3-2 1 16,-3-2-1-16,-3 0 1 0,1 0 0 16,4-3 1-16,2-5-1 0,4-3 2 0,0 1-5 0,2-4 1 15,2-5-1-15</inkml:trace>
  <inkml:trace contextRef="#ctx0" brushRef="#br2" timeOffset="-121535.38">30126 9264 1909 0,'0'0'0'0,"0"0"0"0,0 0 0 16,32-21 32-16,-12 9 0 0,1 0 0 0,3 0 0 15,0 4-18-15,-2 2 0 0,4-1 1 0,2-1 0 0,3 0 19 16,-4 0 2-16,0 4-1 0,2-4 1 15,-1 3-21-15,-4 3-1 0,-1 2 1 0,2-1 1 16,-3 1 0-16,-4 0 2 0,-2 1 0 0</inkml:trace>
  <inkml:trace contextRef="#ctx0" brushRef="#br2" timeOffset="-120952.56">30548 9560 1834 0,'0'0'0'0,"0"0"0"16,0 0 0-16,0 0 41 0,0 0-1 0,-1 19 0 16,-3-2 1-16,-2 13-25 0,0 4-1 0,1-1 1 15,2-5 0-15,1-7 52 0,1-4 2 0,-3-1-2 0,6 2 2 16,1-6-52-16,2-4 0 0,1-2 0 0,1-4 0 16,-3-2 28-16,1 0 0 0,-2 2 0 15,10-4 0-15,5-4-31 0,-2-2 2 0,-4 0 0 0,6-11 0 16,-1 1-13-16,-2 6 2 0,-2-2 0 0,-1-4-1 15,-2 5-1-15,-2 2 0 0,0-1-1 0,1-3 2 16,-1 8 4-16,-3 3 0 0,-2 0 0 0,2-7 1 16,-2 3-4-16,-1 4 0 0,1 3 0 0,0 1 1 0,0 0 8 15,-1 0 1-15,0 0 0 0,-1 1 1 0,-1 1-8 16,-1 0 0-16,-1 1 0 0,0 2 1 0,2 6 3 0,0-2 1 16,-1 2-1-16,-1 10 0 0,1-5-5 15,1-2 1-15,1-3-1 0,2-3 1 0,2-7 7 0,0-1 0 16,-2 0-1-16,4 4 2 0,2-4-8 15,1 0 0-15,-2 0 0 0,4-2 1 0,6-1 4 0,-1-3-1 16,-2 1 1-16,1-2 0 0,-2 1-6 0,-4 1 1 16,-4 1-1-16,-1 0 1 0,-2 3 3 0,-1 1 0 15,-1 1 1-15,1 1-1 0,-1 1-4 0,-1 0 0 16,0-3 0-16,-1 5 0 0,-1 3 3 0,1 2 0 0,-3-3 0 16,1 3 2-16,0 1-7 0,1 0 2 0,2-3 0 15,0 0 0-15,-1-5 2 0,1 2 0 0,0-5 0 16</inkml:trace>
  <inkml:trace contextRef="#ctx0" brushRef="#br2" timeOffset="-120585.97">31082 9767 2186 0,'0'0'0'0,"0"0"0"0,15-25 0 15,-8 9 72-15,-2 3 3 0,0 1-3 0,3 1 3 16,-2 6-58-16,-2 0 1 0,-1 2 0 0,3 1 0 15,1 1 68-15,-4 1-1 0,0 1 0 0,2-1 2 16,1 2-71-16,-1 1 2 0,-2-1 0 0,3 1 0 0,6 2 9 16,-1-1 0-16,-2 0 0 0,1-8 1 15,-1 3-15-15,-1 1 0 0,0 0-1 0,-1-5 2 0,-1 2-7 16,-1-3-1-16,0 1 1 0,-1-2 0 0,1-2-3 16,-2 3 1-16,-1-2-1 0,0-3 2 0,-1-2-3 15,-1 2 1-15,-1 3-1 0,-4-3 0 0,-2 1 0 16,-1 4-1-16,-1 0 0 0,-4-2 1 0,2 1-3 0,3 6 0 15,0 1 0-15,-5 3 2 0,5 0-2 0,2 2 0 16,-2 1 0-16,-3 7 1 0,-4 4-1 0,3 4 0 16,4 3 0-16,-2 4 1 0,1-2-1 0,1-1 0 0,1-3 0 15,4-3 1-15,3-3-1 0,0-5 0 16,0-2 0-16,6 3 0 0,2-8 0 0,0-1 0 0,-1-1 0 16,7-4 0-16,5-2 0 0,-1 1 0 0,-4-2 0 15,8 0 1-15,4-3-1 0,-2 0 0 0,0 0 0 16</inkml:trace>
  <inkml:trace contextRef="#ctx0" brushRef="#br2" timeOffset="-120219.16">31554 9131 2060 0,'0'0'0'0,"0"0"0"0,0 0 0 16,0 0 75-16,0 0 1 0,0 0 1 0,0 0-1 16,-2 20-58-16,1-5 0 0,-2-3 0 0,-4 33 0 0,1 4 65 15,-1-5 0-15,3-6 0 0,4-2 1 0,-2-7-67 16,0-7 1-16,2 5 0 0,5 2 0 0,0-4 26 16,0-1-1-16,3-4 1 0,3 1 1 0,2-5-29 15,1-1 0-15,0 0 0 0,-1-4 1 0,1 1-9 16,1-2 0-16,-2-4 0 0,3-3-1 0,-1-4-1 0,1-1 0 15,2-3-1-15,3-2 1 0,-4-1 2 0,-1 0 0 16,0-7-1-16,3-4 1 0,-1 4-3 0,-6 0 0 16,1 1 1-16,0-6 0 0,-2 1-2 0,-3 1 1 15,0-2-1-15,0-1 1 0,-5-4-2 0,-3 1 0 16,-1-5 1-16,1-2-1 0,-2 2-1 0,-3 9 2 0,-3 2-2 16,2 2 1-16,0 5 0 0,-1 7-1 0,1 2 0 15</inkml:trace>
  <inkml:trace contextRef="#ctx0" brushRef="#br2" timeOffset="-119935.91">32266 9346 2048 0,'0'0'0'0,"-17"37"0"0,-2-1 0 0,-5-3 57 16,-2 0 0-16,-4 9 0 0,-5 7 0 0,2 3-40 16,-1-1 1-16,-4 4 0 0,0-1 0 0,1-7 53 15,5-6 1-15,2-3-2 0,-1-3 2 16,8-1-54-16,5-1 0 0,4-8 0 0,4-1 0 0,2-2 6 15,2-3 0-15,1-2 1 0</inkml:trace>
  <inkml:trace contextRef="#ctx0" brushRef="#br2" timeOffset="-119253.18">32171 10000 1972 0,'0'0'0'16,"0"0"0"-16,0 0 0 0,0 0 46 0,-19-2 0 15,9 4 0-15,-3 1 0 0,-1 5-30 0,1 0 1 16,4 5 0-16,-9 1 0 0,5 5 39 0,4 1 1 0,-1 4 0 16,-1-2 0-16,2-3-40 0,4-3 1 0,2 0 0 15,-2 5 0-15,2-7 12 0,4-3 1 16,1 0-1-16,-1 0 1 0,3-3-17 0,0-5 0 0,3 0 0 15,-1-3 0-15,0 0-6 0,2 0 0 16,2 0 0-16,12-8 0 0,9-9-2 0,-3 0-1 16,-1-2 1-16,-4-2-1 0,-3 2 0 0,-2 2-1 0,-2-2 1 15,-2-5 0-15,-3 5-1 0,-3 5-1 0,0-2 1 16,2-5 0-16,-4 7 5 0,-3 6 0 0,1-3 0 16,0 1 1-16,1 4-4 0,-3 5 0 0,-1 1 0 0,-2 0 1 15,-1 0 5-15,2 0 0 0,0 0 1 16,-3 3 0-16,0 3-5 0,0 0 0 0,-1 1 0 0,-7 23 0 15,-1 8 4-15,2-7 0 0,5-5 1 0,2-4-1 16,1-6-5-16,2-4 1 0,0 0-1 0,4 0 1 0,-1-4 0 16,-2 0 1-16,3-3 0 0,0 3 0 15,3-2-3-15,-2-3-1 0,-2-1 1 0,5-1 1 0,3 3-2 16,0-4 2-16,-3 0-1 0</inkml:trace>
  <inkml:trace contextRef="#ctx0" brushRef="#br2" timeOffset="-119020.4">32705 9547 2131 0,'-5'41'37'0,"-11"35"-23"0,-2-6 2 0,-1-11-2 16,7-7 2-16,-1-8 58 0,-1-4 1 0,-1-2-1 15,1 0 2-15,3 3-58 0,1-5 0 0,4-2 0 16,1-4-1-16,2-10 25 0,3-4 1 0,0 1-1 16,3-1 1-16,-1-3-27 0,-2-5-1 0,1-3 1 15</inkml:trace>
  <inkml:trace contextRef="#ctx0" brushRef="#br2" timeOffset="-118536.18">32496 9913 2035 0,'0'0'0'0,"0"0"0"0,-5-16 0 15,4 8 51-15,-3 0 0 0,3 3 1 0,1 5 0 16,0 0-36-16,0 0 1 0,1 0 0 0,3 2 1 0,-3 1 48 16,-1-1 0-16,0-2 1 0,3 6-1 15,4 5-48-15,1 2 0 0,1-4 0 0,2 7 0 0,4 2 14 16,-2-3 1-16,-4 0-1 0,4-4 2 0,0 3-21 15,-4-1 2-15,5-5 0 0,6 0-1 0,-6 1-6 16,-4 2 1-16,2-5 0 0,7-4 0 0,-3 3-3 0,-5 0-1 16,-1-2 1-16,-2-2 1 0,-3 1-3 0,-4 1 2 15,-2 3-1-15,1-1 1 0,-2 1-3 0,-1-1 2 16,0-2-2-16,-5 7 2 0,-5 1-3 0,0 2 1 16,1 1 1-16,-1 6-1 0,-5-4-1 0,4-5 0 0,6-1 1 15,5 1 0-15,1-2-1 0,1-4 0 16,-1 2 1-16,5 0-1 0,0-2-1 0,-1-2 1 0,1-3-1 15,8 4 2-15,2-4-2 0,-2 0 0 0,-1-4 0 16,7 1 1-16,4 0-1 0,-3 1 1 0,-1-4-1 16,1 1 1-16,-2-4-1 0,-4 1 0 0,0 0 0 15,-8-1 0-15,1 1 1 0,-2 0-1 0,-1 0 0 16,-4 0 0-16,-1-3 0 0,-2 3 0 0,-3-2 0 16,0-9 0-16,-3 0 1 0,0 4-1 0,1-1 0 15,4-3 0-15,-2 4 1 0,-1 4 0 0,-1-1 1 0,4-1 0 16,-1 2-2-16,1 6 1 0,1 2 1 0,2-2-1 15,3 1 0-15,-2 0 0 0,1 4 1 0,-1 0-1 16,1 0-1-16,1 0 1 0,0 0-1 0</inkml:trace>
  <inkml:trace contextRef="#ctx0" brushRef="#br2" timeOffset="-118035.9">32934 10038 2201 0,'0'0'47'0,"8"22"-30"16,0-9 0-16,-3-8 0 0,3 7 0 0,2 1 39 0,-1-2 1 15,1-3-1-15,1-3 1 0,-3-5-40 0,-2 0 1 0,-1 3-1 16,1-3 1-16,-1 0 17 0,-2-5 1 15,0 3-2-15,1 4 2 0,-1 0-21 0,-2 1 0 0,3-3-1 16,0 1 2-16,1 1-9 0,-2 0-1 16,-3 1 1-16,2 5 0 0,0 1-3 0,-4 1 1 0,2-1-1 15,0 7 2-15,-3-3-1 0,0-4 1 0,-1-1 0 16,4 2 0-16,2-1-2 0,0-3 0 0,-2-2 1 16,0-1-1-16,0 1 3 0,0 0 0 0,0-3-1 15,3 2 2-15,0 1-3 0,-1-3-1 0,1 2 1 16,5 2 0-16,1 0 7 0,-1-2 0 0,-1-3-1 15,1 2 2-15,1-2-7 0,-1-2 2 0,0-1 0 0,3 1 0 16,0 1 4-16,-1-1 2 0,1-1-1 0,0-2 1 16,-1 0-7-16,-4-3 1 0,1 4 0 0,-1 1 1 15,0-1 2-15,-1 1 1 0,0 0-1 0,0 1 0 16,-2 1-4-16,-2 1 1 0,1-3-2 0,0 3 2 0,-1 0 3 16,-1 0 1-16,0 0-1 0,0 3 0 15,0-3-4-15,0 1 1 0,0-1-2 0,-1 7 2 0,-1 5 2 16,0 0 2-16,2-1-1 0,0 8 0 0,0-2-4 15,2 2 1-15,1-5-2 0,2 1 2 0,3-3 2 16,2-2 1-16,-1-2 1 0,4-4-1 0,4 3-4 16,1 1-1-16,-2-7 1 0</inkml:trace>
  <inkml:trace contextRef="#ctx0" brushRef="#br2" timeOffset="-116836.33">27886 10636 37 0,'0'0'0'15,"0"0"0"-15,0 0 0 0,0 0 1 0,0 0 0 0,0 0 0 16,0 0 0-16,0 0-1 0,0 0 1 0,0 0 0 16,12-15 0-16,-9 10 26 0,0 0 1 0,0 2 0 15,2 0 0-15,5 0-15 0,-3-1 0 16,0 1 1-16,-2 0-1 0,-1 0 123 0,0 1 1 0,-3-1 0 16,1 0 0-16,-2 1-125 0,0 1 2 0,0 1-1 15,-3-2 0-15,-2 1-19 0,-2-2-1 0,1 3 0 16,-13 6 1-16,-10 0 0 0,1 2 1 0,2 2 1 15,5 4-1-15,4-6 36 0,1 0 0 0,0 4 1 16,2-1-1-16,1 1-18 0,3-3 2 0,4 1-1 0,3 5 0 16,1 0 78-16,2-4 0 0,2 0 0 15,4 1 0-15,2 1-75 0,0-5 1 0,-2 0-1 0,6-2 1 16,2 1 22-16,0-3 1 0,2 0-1 0,5-11 0 16,1-1-24-16,-1 2 0 0,0-7 0 0,-1 1 0 15,1 1 23-15,-3-4-1 0,-2 1 0 0,-4 1 1 16,-1-1-24-16,-3 0 0 0,-3 1 1 0,-3 2 0 0,-4-2 53 15,-3 2 2-15,1 3 0 0,-4-1-1 16,-3-1-52-16,-1 4 0 0,3 1 0 0,-1-1 0 0,-4 0 32 16,1-1-1-16,4 1 0 0,-1-7 2 0,-1-1-34 15,1 0 0-15,2 3-1 0,-1-5 1 0,-1 3 20 16,2 4 0-16,2-1 0 0,3-2 0 0,1 4-22 0,2 3 1 16,2 2-2-16,-1 1 2 0,1-1 5 0,-1 1 1 15,1 2-1-15,3 0 0 0,1 0-9 0,1 2-1 16,-3 1 0-16</inkml:trace>
  <inkml:trace contextRef="#ctx0" brushRef="#br2" timeOffset="-116585.73">28542 10101 2023 0,'0'0'0'0,"0"0"0"16,-16-11 0-16,0 8 21 0,0 3 2 0,0 2-1 15,-2 6 0-15,4 4-10 0,1 6-1 0,-1 5 0 16,-2 6 1-16,0-4 13 0,0 2 0 0,0 10 0 16,-3 1-1-16,3 3-11 0,3 3-1 0,-1 7 0 0,0 4 1 15,-1-6 10-15,2-11 1 0,4 3-1 0,3 2 2 16,1-5-14-16,2-8 2 0,3-1-1 0,1-6 0 16,4 3 1-16,0 1 0 0,-2-7 1 0,3-4-1 15,-1-2-5-15,0 1 0 0,3-6 0 0</inkml:trace>
  <inkml:trace contextRef="#ctx0" brushRef="#br2" timeOffset="-116385.28">28097 10505 1934 0,'0'0'0'15,"0"0"0"-15,0 0 0 0,0 0 66 16,0 0 1-16,0 0-1 0,0 0 1 0,22-13-49 0,-14 13 0 15,0 0 0-15,14 0 0 0,9 5 56 0,-3-2 0 0,-1 2 0 16,1 0 0-16,0 0-56 0,1 1 0 16,0 3 0-16,-1-1 0 0,6 3 24 0,-1 0-1 0,2-1 1 15</inkml:trace>
  <inkml:trace contextRef="#ctx0" brushRef="#br2" timeOffset="-115701.89">28924 10617 1847 0,'0'0'0'15,"0"0"0"-15,0 0 0 0,-2 16 38 0,1-5 0 16,-2-3 0-16,-1 8 1 0,1 2-24 16,0-1 1-16,-2 4-1 0,1-2 1 0,0-2 44 0,3 2-1 15,-1-5 1-15,2 0 0 0,0 2-43 0,0-1 1 0,2-4 0 16,4-5 0-16,-3 0 18 0,-1-3 1 0,1 2 0 16,3-2 0-16,2-3-23 0,-1 0 2 0,-1 0-1 15,10-8 0-15,5-1-9 0,-2-2 1 0,-1-2-1 16,2-4 1-16,-1 3-2 0,-3 2-1 0,0 3 1 15,2-5 0-15,-5 6 2 0,-5 3 0 0,1 3 0 16,1-1 0-16,-4 2-2 0,-3 1 0 0,0 0 0 0,-1 1 1 16,0 2 0-16,-1-3 2 0,-1 2 0 0,-1 6 0 15,-1 3-4-15,0 2 2 0,-1-2 0 0,-5 8-1 16,2 3 8-16,3-1-1 0,1-7 0 16,0-3 1-16,1-2-6 0,-1-2 1 0,4-3 0 0,3 0 0 15,1-4 8-15,-1 0 1 0,-2 0-1 0,3-4 1 0,2 1-8 16,2 2 1-16,-2-2-1 0,8-12 1 0,3 1 6 15,2 5 0-15,-4-4-1 0,1-3 1 16,-2 5-7-16,-4 6 0 0,-2 0 0 0,3 1 1 0,-2 2 4 16,-6 4-1-16,-4 2 1 0,1 3 0 15,-2-1-6-15,0-1 1 0,0 0-1 0,-3 14 1 0,-4 3 3 0,-1 5 1 16,0-7-1-16,0 2 1 0,2-3-5 16,1-3 0-16,2-6 0 0,0 2 0 0,3-2 3 0,1-5 0 15,3-1 0-15,0 1 2 0,3-2-6 16,-2-3 0-16,-1 0 0 0</inkml:trace>
  <inkml:trace contextRef="#ctx0" brushRef="#br2" timeOffset="-115386.03">29637 10860 1897 0,'0'0'0'0,"0"0"0"16,0 0 0-16,0 0 76 0,0 0 2 0,-20-15-2 15,12 15 2-15,2 4-60 0,1-3 0 16,0 2-1-16,-4 1 1 0,-2 2 68 0,0 0-1 0,-2 4 0 15,-5 9 1-15,1 1-70 0,2-2 2 0,4 1 0 16,5 1 0-16,1-2 24 0,0-4-1 0,-1 3 1 16,3 4-1-16,1-5-25 0,2-4 0 0,2-2-1 0,4 4 2 15,2-6-8-15,0-3 0 0,0-4 0 0,5 4 1 16,1-3-4-16,1-4 1 0,-3-1-2 0,11-3 2 16,0-7 0-16,-2 0 1 0,0-2-1 0,-4 2 1 0,-1-1-3 15,-3-1 0-15,-2-4 1 0,-1 4 0 0,-4 0 0 16,-3 3 1-16,-1-3 0 0,-2-2 0 0,-3 4-3 15,0 4 1-15,-1-2-1 0,1-5 2 0,0 5-2 16,0 3 2-16,-2 3-1 0,2-4 1 0,1 1-3 16,1 3 2-16,-1 2-2 0,-1-2 2 0,3 0-2 15,0 2 0-15,0 3 1 0</inkml:trace>
  <inkml:trace contextRef="#ctx0" brushRef="#br2" timeOffset="-115031.93">29923 10796 1985 0,'0'0'0'16,"0"0"0"-16,0 0 0 0,0 0 43 0,-6 16 1 16,4-16 0-16,-6 8 1 0,-1 2-29 0,-1 1 0 15,1 0 0-15,-14 9 1 0,0 3 23 0,2-4 2 0,2-4-1 16,3 0 1-16,1-4-26 0,4-3-1 0,2 0 1 16,1 1 1-16,1-3 2 0,4-4 1 0,2-2-1 15,1 3 1-15,0 2-9 0,0-5 0 0,0 0-1 16,0 1 1-16,3-1-2 0,0-1 0 0,-1 1 0 15,4 0 0-15,2 1-3 0,0 1-1 0,-2 0 1 16,4 1 1-16,1-3-4 0,0 3 1 0,-3 0 1 16,2 3-1-16,-1-1 0 0,-2-2-1 0,-1 1 0 15,5 3 1-15,0 3-2 0,-3-5 1 0,-1-1 0 16,-1 4 0-16,0 3-1 0,-1-6 1 0,-2-2-1 16,1 4 0-16,-3 2 1 0,-1-2 2 0,0-1-2 0,-1 0 2 15,-6 4-3-15,1-2 1 0,1-2 1 0,-3 5-1 16,-6-1 0-16,-1 1 2 0,3-3-1 15,4-7 1-15,-2 2-2 0,-1 0 1 0,0-1-1 0,0-4 0 16,3-2 1-16,3 1-1 0,2-2 0 0,1-5 2 16,2 1-3-16,0 1 2 0,0 3-1 0</inkml:trace>
  <inkml:trace contextRef="#ctx0" brushRef="#br2" timeOffset="-114752.52">30234 10567 2035 0,'0'0'0'0,"0"0"0"16,-5 28 0-16,-1-2 51 0,0-1 0 0,-2 3 1 15,3 1 0-15,0 3-36 0,-1 1 1 0,-1 3 0 16,4 4 1-16,2-1 45 0,-1-1 0 0,-3-3-1 15,0 2 2-15,4-6-46 0,1-8 0 0,-2-3 0 16,5 2 0-16,2-4 18 0,0-2 1 0,0-4-1 16,3-2 1-16,-2-1-22 0,-3-2 0 0,1-3 0 15,0 3 1-15,0-3-9 0,-3 1 0 0,2-3 0 16</inkml:trace>
  <inkml:trace contextRef="#ctx0" brushRef="#br2" timeOffset="-114567.91">30038 10796 2023 0,'0'0'0'0,"0"0"0"0,8-17 0 15,-1 12 53-15,-3 4 0 0,4-1 0 0,2-1 1 0,-1 1-37 16,1 2 1-16,1 2-1 0,16-2 1 0,3 3 48 0,-1-1 0 16,-2 1 0-16,0-3 2 0,0 3-50 15,-1-1-1-15,1 1 1 0,3-3 0 0,-1 3 15 16,-3 3-1-16,-1 1 1 0</inkml:trace>
  <inkml:trace contextRef="#ctx0" brushRef="#br2" timeOffset="-114068.91">30880 11024 1545 0,'0'0'0'0,"0"0"0"0,0 0 0 0,0 0 42 0,0 0 1 15,0 0 0-15,0 0 0 16,0 0-27-16,0 0 0 0,0 0 0 0,-23 0 0 0,11 2 51 15,-3 1 0-15,-1 0-1 0,-8 12 2 0,-3-1-51 0,3 0 1 16,2 2 0-16,3 4 0 0,0 1 24 16,1 1-1-16,2 4 1 0,2-1 1 0,1 3-28 0,4-1 1 15,2-1 0-15,6-1 0 0,2-1-10 0,3-8 1 16,0-4-2-16,8 2 2 0,-1-6-2 0,0-1-1 0,3-4 1 16,7 2-1-16,-2-4 5 0,0-2 0 15,3-3 0-15,1 3 1 0,1-2-4 0,-2-5 1 0,-1-3-2 16,-1 3 2-16,1-2 5 0,-2-1 1 0,0-3-1 15</inkml:trace>
  <inkml:trace contextRef="#ctx0" brushRef="#br2" timeOffset="-113718.93">31050 11167 1632 0,'0'0'0'0,"0"0"0"16,0 0 0-16,0 0 72 0,0 0 0 0,0 0 0 15,-17-6 1-15,10 6-55 0,3 3 0 0,-1 0 0 0,-5 2 0 16,-1 3 49-16,0 1 1 0,1-1 1 0,-4 9-1 15,1 2-50-15,4-1 0 0,1-2 0 0,0 3 0 0,5-2 17 16,1 2 1-16,0-2-1 0,2 1 0 16,0-4-20-16,2-1 0 0,3-4-1 0,4 6 2 0,1-6-7 15,-2-4 1-15,0 0-1 0,5 1 1 16,1-6-4-16,0 0 0 0,-1 0 0 0,3 0 1 16,-2-8-2-16,-3 0 2 0,2 0 0 0,0-1 0 0,-5-2-3 15,-2-1 1-15,1 1-1 0,-1-4 2 0,-3-4 0 16,-1 1 2-16,-1-2-1 0,3-1 1 0,-3 5-4 0,-1 0 2 15,-1 4-2-15,-1-9 2 0,2 4 4 16,0 2 1-16,-3 0-1 0,1 2 2 0,1-3-6 16,-3 2 1-16,3 1 0 0,1 4 1 0,0 1 3 0,-2 1 0 15,-1 3 0-15,3 0 1 0,0 1-6 0,0 2 2 16,0-1-1-16,0 1 1 0,0 1-1 0,-1 1-1 16,-1 1 1-16,2-1 0 0,2 2-3 0,-1-3 1 0,1 2-1 15</inkml:trace>
  <inkml:trace contextRef="#ctx0" brushRef="#br2" timeOffset="-113398.24">31242 11218 2009 0,'0'0'0'0,"0"0"0"16,0 0 0-16,-10 19 39 0,7-7-1 0,0-1 0 16,-4 8 0-16,1 2-23 0,1-2 0 0,2-3 1 15,1-2 0-15,2-3 35 0,0-1 1 0,0-3 0 16,0 0 0-16,3 1-35 0,1-5 0 0,-1-2 0 0,0 3 1 15,3-3 27-15,2-1 0 0,-1-1-1 0,2-3 1 16,6 0-29-16,-1-4 1 0,-3 1 0 0,4 0 0 0,0-6-13 16,0 0 0-16,-2 4 1 15,-1-7-1-15,1 3 0 0,-2 4-1 0,0-1 1 0,2 2-1 0,-3 2 5 16,-6 3 0-16,0 0-1 0,2-2 2 16,0 0-3-16,-2 2 0 0,-3 3-1 0,2 0 1 0,1 0 6 15,-3 0 1-15,-1 0-1 0,2 3 1 0,3 0-5 16,-1 2 0-16,-2-3 0 0,0 13 0 0,-2 11 8 15,-2 2-1-15,0-1 1 0,2-1 1 0,-3-7-8 0,-2-5 0 16,1-2 0-16,2 3 1 0,4-3 12 0,-1-4 1 16,-1-6-1-16,-1 3 1 0,1 1-12 0,1-4 1 15,2-2-1-15</inkml:trace>
  <inkml:trace contextRef="#ctx0" brushRef="#br2" timeOffset="-112152.36">31637 11205 2186 0,'0'0'0'0,"0"0"0"15,0 0 0-15,0 0 86 0,0 0 0 0,0 17 1 16,0-1 0-16,1 8-70 0,3 0 1 0,-4-1 0 16,-2 4 0-16,2-3 73 0,0-3 1 0,0-4 0 15,-2 2 0-15,4-3-75 0,1-5 1 0,0-2-1 0,2-4 1 16,2 0 20-16,-3-2 1 0,1-3 0 0,-2 0 1 15,2 0-25-15,0 0 1 0,-2 0 0 0,8-8-1 16,7-3-6-16,-2-3 0 0,-5 0 0 0,3-4 1 16,-3 1-4-16,-3-2 1 0,0 5-2 0,-1-2 2 0,-6-2-2 15,1 4-1-15,-1 0 1 0,1-4 0 16,-4 1-1-16,1 1-1 0,-1 2 0 0,4-2 2 16,1 5-3-16,-1 3 1 0,-2 0 0 0,3-1 0 0,-2 1-1 15,1 5 0-15,0 3 1 0,-1 0-1 0,1 0-2 16,-1 0 1-16,1 0 0 0,0 0 0 0,1 1-1 15,0 1 1-15,-1-2 1 0,6 8-1 0,3 1-1 16,0 4 1-16,-2 1-1 0,1-4 1 0,0 1-1 16,-3-3 1-16,0-2-1 0,-1 2 1 0,-1 0-1 15,-2-2 0-15,0-3 0 0,2 0 0 0,2 1 0 0,-1-1 0 16,-3 0 0-16,2-2 0 0,0-1-4 0,-2 0-1 16,-2 4 1-16,4-4-1 0,5 0 2 0,-2 0-1 0,-2 0 1 15,-1 0 0-15,3-4-12 0,0 1 1 16,-2 2-1-16,2-7 0 0,3 3 6 0,1-1 0 0,-3-1 0 15,-1-2 2-15,2 3-27 0,-2 1 1 0,-4-2 1 16,0-2-1-16,-1 3 19 0,0 4-1 0,0-3 1 16,-1-1 0-16,-1-2-21 0,-1 2 0 0,-1 3 1 15,-2-5-1-15,-1 1 19 0,1 4 2 0,0 2-1 16,-3-1 0-16,-1-1 0 0,1 3 0 0,1 3-1 16,-3-1 2-16,-1 2 5 0,1 3 0 0,1-3 0 15,-1 4 0-15,2 8 0 0,1-3 0 0,0-2 0 0,-1 3 1 16,-4 5 1-16,2-5 2 0,5 1-1 0,5-3 1 15,-4 4 3-15,1-3 1 0,1-4 0 0,4 2 1 16,3-3-1-16,-1-3 0 0,0 1 0 0,-2 2 1 16,-1 2 0-16,0-5 1 0,0-2-1 0,2 0 1 15,3 2-1-15,0-1 1 0,-3 0-1 0,1 0 1 0,4-1 7 16,-1 2 0-16,-1-2 0 0,2 2 0 0,1 1-4 16,-2 1 2-16,-2-1-1 0,-4 0 1 0,0-1 3 15,0 0 0-15,1-3 0 0,-3 2 1 0,1 1-4 16,-1-2 0-16,3-3 0 0,-3 2 1 0,-1 1 0 15,-1-1 0-15,1-2 0 0,0-2 1 0,0 2-4 0,0 0 2 16,0 0 0-16,1-5-1 0,6-1 1 16,-1-2 1-16,-1 0-1 0,7-17 1 0,8-7-2 0,-3 2-1 15,-3 5 1-15,-6-4 0 0,2 10 0 0,-2 5-1 16,-3-2 1-16,3 0 0 0,1 4-1 0,-2 7-1 16,-3 2 0-16,3-7 2 0,1 5-2 0,-2 4 1 15,-1-1-1-15,1 1 0 0,1 1 0 0,-3 1-1 0,1 1 0 16,3-1 1-16,2 3 1 0,-2-1-1 15,0 0 1-15,3-2 0 0,3 3-2 0,-1-1 2 0,-5 2-2 16,3-5 1-16,2 3 2 0,-2 0-1 0,-3 0 1 16,0 0-1-16,-2 0 0 0,-2 2-1 0,-3-5 0 15,1 0 2-15,-1 0-2 0,1 2 2 0,-2-2-1 16,-2 1 1-16,-1 1-3 0,0 1 1 0,0-3 1 16,-16 10-1-16,-10 2-1 0,0 2 2 0,5 1-1 15,7-1 0-15,2-1 0 0,4-1-1 0,2-4 0 16,-2 3 1-16,3 0 0 0,3-1-1 0,0-1 0 0,5-4 0 15,0 1-1-15,0-1 2 0,0-2-1 0,2-1 0 16,2 0-1-16,1-1 0 0,-2 1 1 0,2-2-1 16,5 0 0-16,-1 0 0 0,-1 0 0 0,7 0 0 0,1 0-1 15,-4 0 1-15,-2 0 0 0,-1 3 1 0,-1-2-2 16,-1 1 1-16,-4 3 0 0,0-4 0 0,-1 4-1 16,-1 0 1-16,1-2-1 0,0 0 1 0,-1 0-1 15,1-1 1-15,-1 1-1 0,1 2 1 0,-2 1 1 16,0 1-1-16,0-1 0 0,0 2 0 0,1 4 0 15,3-2 0-15,-1 1 0 0,3 2 0 0,2-1 1 16,-1 1-1-16,-1 0 0 0,2 3 1 0,1 3-1 16,-1 1 0-16,-1-4 0 0,-4-11 0 0,0 3 1 15,0 0-1-15,1 1 0 0,-3-3 0 0,1 2 0 0,-1 0 0 16,-1 2 0-16,0-2 0 0,-1-2 1 0,-1 2-1 16,-1 0 0-16,-5 1 0 0,0-2 0 0,-2 1 0 0,-1-2 0 15,-8 2 0-15,0-5-1 0,0 0 2 16,0 0-1-16,-3-3 0 0,1 0-1 0,5-4 1 0,5 0 0 15,4 0 0-15,1-1 0 0,1 2 0 0,0-5 1 16,4 1-1-16,-1 3-1 0,2-3 1 0,0 1 0 16</inkml:trace>
  <inkml:trace contextRef="#ctx0" brushRef="#br2" timeOffset="-111768.95">32596 11427 2072 0,'0'0'0'0,"0"0"0"0,0 0 0 16,0 0 62-16,0 0 0 0,0 0-1 0,0 0 1 0,0 0-45 16,0 0 1-16,0 0 0 0,0 0 0 15,0 0 39-15,16 7 1 0,-11-5 1 0,3-2-1 16,5 0-41-16,0 0 1 0,-4 0 0 0,4 0 0 0,0-3 8 15,-1-7 1-15,1 2-2 0,3-1 2 0,-2 1-14 16,-2 2-1-16,0-7 0 0,4 0 2 0,-1 2-6 16,-4 2-1-16,-5-1 1 0,-1 2 0 0,-5 2-2 15,-3 4-1-15,1 1 1 0,-1-2 0 0,-2 1-2 0,0 4 2 16,1-2-1-16,-12 11 1 0,-10 0-3 0,-1 6 2 16,2 1-2-16,4 4 2 0,2-2-2 15,1-2 0-15,2 1 1 0,3 0-1 0,1 0-1 0,4-3 2 16,3-2-2-16,7-1 1 0,-4 1 0 0,4-1-1 15,2-4 0-15,6 1 0 0,-1-4-1 0,-1 0 2 0,0 1-1 16,7-3 0-16,-1 3 0 0,-3 1 1 0,0-7-1 16,5-2 0-16,-1-3-1 0,-3 4 2 15,0-1-1-15</inkml:trace>
  <inkml:trace contextRef="#ctx0" brushRef="#br2" timeOffset="-111269.21">33100 11469 2137 0,'0'0'44'16,"-59"-4"-28"-16,21 0-1 0,12 4 1 0,10 4 1 0,4 0 64 15,2 1 0-15,2 0-1 0,0 6 2 0,-1-3-64 16,2-2 0-16,2 0 0 0,1 6 0 15,-3-1 28-15,2-3 0 0,2-2 0 0,0-1 0 0,0 3-30 16,1-4 1-16,2 3 0 0,2-1-1 0,-1 0-10 16,1-1 1-16,0-3-2 0,2-1 2 0,4 1-2 0,-1-2-1 15,-4 0 1-15,11-5-1 0,9-1 5 16,1-1 0-16,-1 1 0 0,5-3 0 0,-3-9-3 0,-3 2 0 16,1 2 0-16,-1 1 1 0,-6-1-1 0,-2-2 1 15,-1 0 0-15,3-1 1 0,-5 1-4 0,-3 0 1 16,0-1-1-16,-2-4 2 0,1 2-1 0,-2 2 2 15,-1-4-1-15,0-2 0 0,-1-1-1 0,-2 3-1 16,-1-1 1-16,-3-5-1 0,3 2 0 0,0 4 0 16,0-1 1-16,0 2-1 0,0-3 0 0,0 3-1 0,2-2 0 15,1 7 1-15,-1-2-2 0,-1 6 1 0,1 1 0 16,-2 7 0-16,1 3-1 0,1 2 0 0,-1-2 1 16,-1 3-1-16,0 2-2 0,0-1 0 0,0 3 0 15,-1 18 0-15,-1 7 0 0,1-1 0 0,-2 1 0 16,1 3 0-16,2-7-2 0,-2 6 1 0,-1 4-1 15,2 3 1-15,1-5-1 0,0-6 1 0,-2-3 0 16,-1 2 0-16,3-7-2 0,0-5 1 0,0 1 0 0,0 1 0 16,3-3-1-16,-1-5 1 0,-4-2 0 0</inkml:trace>
  <inkml:trace contextRef="#ctx0" brushRef="#br2" timeOffset="-110668.95">28752 11759 1695 0,'0'0'0'0,"0"0"0"0,0 0 0 0,0 0 103 0,0 0 2 15,0 0-2-15,-3 36 1 0,0 2-88 16,-1 0 1-16,1 2 0 0,-5 1 0 0,2 7 77 0,-1 1 0 16,-1 5 0-16,2-4 2 0,0-2-79 0,-2-10-1 15,3-2 1-15,2-1 1 0,1 0 30 0,1-5 1 16,-1-3-1-16,4-5 1 0,2 2-32 0,3-2 0 15,-1-2 0-15,1-7 0 0,-4 0-8 0,1-2 0 16,6-3 0-16</inkml:trace>
  <inkml:trace contextRef="#ctx0" brushRef="#br2" timeOffset="-110449.1">28695 12378 2060 0,'1'-2'0'0,"6"-4"0"16,4-5 0-16,3 0 41 0,2-2 2 0,0-6 0 0,0 5-1 16,3-2-26-16,3-6 0 0,5-2-1 15,2 2 2-15,1-5 46 0,-3-3 1 0,1-3-1 16,0 0 1-16,-4 7-46 0,-5 6 0 0,4-2 0 0,-1-1 0 16,-6 6 13-16,-3 6 1 0,-1-2-1 0,1 5 2 0,-3 2-20 15,-4 4 2-15,-1-1-1 0,-2 3 1 0,-1 0-11 16,-2 0 2-16,0 0-1 0</inkml:trace>
  <inkml:trace contextRef="#ctx0" brushRef="#br2" timeOffset="-110250.52">28943 12177 1960 0,'0'0'0'0,"0"0"0"0,-3 32 0 0,1-12 36 0,2 2 0 16,0 5 0-16,4-1 0 0,-1 1-22 0,2-2 2 15,3-3-2-15,6-1 2 0,-1 2 64 0,-1 1 0 16,3-2-1-16,4-6 1 0,0 0-62 16,-3-2 0-16,1-3 0 0,7-4 0 0,2 1 13 0,-2-1 1 15,0-3-1-15,1-8 0 0,-3 1-17 0,-1 0 0 16,0-2 0-16</inkml:trace>
  <inkml:trace contextRef="#ctx0" brushRef="#br2" timeOffset="-109785.31">29484 12152 1960 0,'0'0'0'0,"0"0"0"16,-4 17 0-16,-2 8 50 0,-2 1 1 0,0-1-1 16,0 8 1-16,-2-4-34 0,1-5 0 0,-1 2-1 0,2 3 2 15,2 1 55-15,0-3 0 0,-2-2 0 0,4-3 1 16,3-1-56-16,-1-4 0 0,1-2 0 0,2-7 0 15,-1-4 27-15,-1 1 0 0,2-5 0 0,1-3 1 16,-1 0-30-16,1 1 0 0,0 1 1 0,4-26 0 16,0-7-11-16,1 1-1 0,1 2 1 0,5 0 1 15,-1 5-3-15,-2 3 1 0,-1-2-1 0,3-2 1 0,-3-1 2 16,-3-1 2-16,-1-6 0 0,3-1 0 0,-1 1-3 0,-4 7 0 16,-2-7-1-16,3 1 2 0,-3 8 0 0,1 5-1 15,-2 2 1-15,3 6 0 0,-3 5-3 0,-2 0 1 16,4 4-1-16,0 2 2 0,-1-1-2 0,1 0 1 15,-1 3-1-15,1-3 1 0,0 3-2 0,-1 0 1 0,1 0-1 16,2 4 0-16,4 1 0 0,2 0 0 16,0-2 0-16,6 7 1 0,4 5-2 0,-1 4 0 0,-4 0 0 15,-3-1 2-15,1-2-2 0,-3-1 0 0,-4 6 0 16,-1-5 1-16,1 1-2 0,-1-1 1 0,-5-2-1 16,-3-3 1-16,0 1 0 0,0-6-1 15,-2 3 0-15,-3 4 1 0,0 0-1 0,0-5 0 0,-2 0 0 16,-4 1 2-16,-2-3-2 0,2-1 0 0,2 1 0 15,0 2 0-15,2-1 0 0,4-3 0 0,-1 3 1 16,3-1-1-16,0-1 1 0,4-2 0 0,2 0 0 16</inkml:trace>
  <inkml:trace contextRef="#ctx0" brushRef="#br2" timeOffset="-109447.45">29994 12202 2023 0,'0'0'0'0,"0"0"0"0,0 0 0 0,-26 7 45 16,7-4 1-16,1 3-1 0,1 5 1 16,-1-1-31-16,2 2 2 0,-1 1 0 0,3 3 0 0,-1-3 40 0,-1 1 1 15,-1 2 1-15,1 3-1 0,5 0-41 0,1 1 1 16,2 2 0-16,2 1 0 0,4 2 10 0,2-1 1 15,2-2 0-15,4 0 0 0,0-1-15 0,1-1-1 16,2-9 1-16,6 0-1 0,1-3-5 0,0-5 1 16,1-6 0-16,4-3 0 0,-2-2-3 15,0 0-1-15,3-8 1 0,-2-6 1 0,-3 3-3 0,-4 0 1 16,-5-2-1-16,-2-4 1 0,-1 5-2 0,-2 2 0 0,-1-4 1 16,-2 0-1-16,0 3 4 0,0 0 1 0,-2 0-1 15,1-2 1-15,2 2-3 0,1 0 0 0,-2 0 1 16,-3 0 0-16,-1-3-2 0,1 0 1 0,0 1-1 15</inkml:trace>
  <inkml:trace contextRef="#ctx0" brushRef="#br2" timeOffset="-109151.55">30368 12286 2110 0,'0'0'0'0,"0"0"0"0,-5 29 0 16,2-9 35-16,0 2 0 0,-2 5 0 0,2-6 1 16,-2 3-22-16,-1 1 1 0,1 0-1 0,2 7 2 0,1-3 31 15,2-4 0-15,-1-1 0 0,-1-4 2 16,0-2-32-16,2-4-1 0,0-1 1 0,4 2 0 0,-3-4 27 0,1-3 0 15,-2-1-1-15,0 4 2 0,0-2-29 0,0-4 1 16,0 0-1-16,0 0 0 0,0-2-8 0,0-3 1 16,0 0-1-16</inkml:trace>
  <inkml:trace contextRef="#ctx0" brushRef="#br2" timeOffset="-108919.38">30113 12209 2035 0,'0'0'0'0,"0"0"0"15,0 0 0-15,16-5 69 0,-11 3-1 0,0 1 1 16,18 1-1-16,9-5-50 0,0 2 0 0,-3 1 0 0,1-1 0 16,2 0 56-16,-2 1 0 0,1 1 0 0,-1-1 0 15,-3-1-56-15,-1 0 0 0,2 3 0 0,7 1 0 16,-3 1 10-16,-3-2 1 0,-2-3 0 0,0-2 0 0,-5 3-15 15,-4 4-1-15,-2 0 1 0,-2 1-1 0,-3-2-6 16,-1 1 1-16,-4 1-1 0</inkml:trace>
  <inkml:trace contextRef="#ctx0" brushRef="#br2" timeOffset="-108718.04">30151 12718 2023 0,'0'0'0'16,"0"0"0"-16,11 16 0 0,-1-6 67 0,1-9 2 16,4 1-2-16,4 1 1 0,0 0-50 0,0-1 0 15,2-2 0-15,4 0 0 0,1-2 50 0,-4-1-1 16,0 2 0-16,-1 1 1 0,1-4-51 0,1 0 1 0,-3-1 0 16,3 2 0-16,-1 0 23 0,-1 1-1 0,-1 0 1 15</inkml:trace>
  <inkml:trace contextRef="#ctx0" brushRef="#br2" timeOffset="-108302.08">30816 12769 1960 0,'0'0'0'0,"0"0"0"16,6-19 0-16,6-1 40 0,-1-1 1 0,-2 2-1 15,-1-3 1-15,2 0-26 0,-1-4 1 0,1-2 0 0,1-4 1 16,3 4 54-16,1 2 2 0,-2-2-1 0,-2-5 1 0,0 6-55 15,-2 4 0-15,-1 3 0 0,2 6 0 0,-2 4 23 16,-3 4 2-16,-1 4-1 0,1 4 0 0,-3-1-26 16,-1 1 0-16,-1-2-1 0,0 2 2 0,0-1-11 15,0-1 1-15,0 2-1 0,-1 25 1 0,-1 12-3 16,1 4 1-16,-1-7-1 0,0-2 1 0,1-6 3 16,1-6 0-16,0 0 0 0,3-1 0 0,0 0-2 15,0-10 0-15,2 3-1 0,5 2 1 0,-1-7 1 0,-1-2 1 16,2-1-2-16,1 0 2 0,-1-1-3 0,-4-2 0 15,0-6 1-15,4 1-1 0,-2-1 1 0,-2 0 1 16,-1-2-1-16,5-4 1 0,-1-4-2 0,-1 2-1 16,0-2 1-16,2-7-1 0,-2-2 4 0,-4 3 0 15,0-2 0-15,-1-4 1 0,-2 4-4 0,1 4 1 0,0-5 0 16,-1-7-1-16,1 5 4 0,-1 5 0 0,1-1 0 16,-2-4 1-16,2-1-4 0,1 3 1 0,0-2-2 15,-3 3 2-15,3 2 2 0,2 10 1 0,0-1 0 16,-2 5 0-16,-2 4-4 0,1-1 1 0,1 2-1 15,0 3 1-15,2 1 0 0,0-1 1 0,-2 0-2 16</inkml:trace>
  <inkml:trace contextRef="#ctx0" brushRef="#br2" timeOffset="-108034.34">31535 12348 2224 0,'0'0'0'0,"0"0"0"0,0 0 0 16,0 0 54-16,0 0 1 0,0 0 0 0,3 21 0 16,2 15-39-16,-2 7 2 0,-3 3-1 0,-2 0 1 0,-1-12 47 15,0 0 0-15,0-3 0 0,0 4 2 0,-1-10-49 16,1-4-1-16,0 3 1 0,0-7 0 0,0 1 16 15,1-3 0-15,4 1-1 0,-1-3 1 0,-1-2-19 16,0-1-1-16,2-4 1 0,3-1-1 0,-2 1-6 16,-2-1 0-16,3-4 0 0</inkml:trace>
  <inkml:trace contextRef="#ctx0" brushRef="#br2" timeOffset="-107819.02">31318 12316 2224 0,'0'0'0'0,"0"0"0"15,19-1 0-15,-9 1 54 0,-2-3 1 0,1 1 0 16,22 7 0-16,2-5-39 0,-1 0 2 0,0 0-1 16,4 0 1-16,-2 0 63 0,-4 0 0 0,4 0-1 15,4-5 2-15,2 2-64 0,-2 0 0 0,0-2 0 0,5 0 0 16,-4-1 16-16,-8-1 0 0,0 6-1 0</inkml:trace>
  <inkml:trace contextRef="#ctx0" brushRef="#br2" timeOffset="-107348.25">32101 12655 2123 0,'0'0'0'15,"0"0"0"-15,-18 6 0 0,-1-1 39 0,1-5 1 0,-1 0 1 16,-5 8-1-16,-1-3-24 0,3-2 0 15,2 2-1-15,3 6 1 0,-2 0 57 0,1 0 0 0,6 0 0 16,2 2 0-16,2-7-55 0,2-1 0 0,2-2 0 16,4 0 0-16,0 0 20 0,-1 1 0 0,2-3 0 15,3 2 0-15,-1-3-23 0,0 0 1 0,0 0-1 16,7 0 1-16,6 0-9 0,0 0 1 0,-2-4-2 16,7-3 2-16,3-1-3 0,-5 0 0 0,-3-1 1 15,-4 1-1-15,3-2 1 0,-1 1 1 0,-3-1 0 16,-3 6-1-16,0-6-1 0,-1 2-1 0,-6 2 1 15,1 6 0-15,1 0-1 0,0 0 0 0,-1 0 0 16,-4 3 0-16,1-1-2 0,-1-2 2 0,2 0-1 0,-3 11 0 16,-2 5 0-16,0-1-1 0,0 0 0 15,-1-4 1-15,1 0 0 0,4 0-1 0,-1-2 0 0,0-1 0 0,2-1 1 16,0-3-1-16,0 0 0 0,0 0 2 0,2 3-3 16,1-3 1-16,0 0 0 0,1-3 0 0,0 2 0 15,3 1-1-15,-1-3 0 0</inkml:trace>
  <inkml:trace contextRef="#ctx0" brushRef="#br2" timeOffset="-107101.86">32215 12908 1909 0,'0'0'0'16,"0"0"0"-16,0 0 0 0,0 0 45 0,0 0 1 16,0 0 0-16,0 0 0 0,0 0-30 0,0 0 1 0,-16 10 0 15,16-13 0-15,0-4 23 0,0 0 0 16,0-3 1-16,10-14-1 0,4-3-24 0,1 0 0 0,-3 1-1 15,1 3 1-15,-3-2 10 0,-1 1 1 0,1 1 0 16,1-1 0-16,0 2-15 0,-1 1 1 0,1 4 0 16,0-1 0-16,-1 6-6 0,-2 2 1 0,-2 4 0 15,0 1 0-15,-2 3-4 0,-3 2 2 0,2 0-1 16,1 2 1-16,-3 1-3 0,-1 0 2 0,0 2-2 16,2 5 2-16,3 9-3 0,-1-4 1 0,-2 1 1 15</inkml:trace>
  <inkml:trace contextRef="#ctx0" brushRef="#br2" timeOffset="-106835.56">32400 12934 2009 0,'0'0'0'0,"0"0"0"0,0 0 0 16,0-21 53-16,0 13 0 0,0 2 0 0,0-15 0 0,2 1-36 15,1 2 0-15,0 1 0 0,2 0 1 0,1 4 45 0,1-1 0 16,-2 1-1-16,-1 2 2 0,1 1-46 0,0 2 0 16,1-1 0-16,1-2 0 0,-3 0 16 15,1 1 1-15,2 2-1 0,4 2 1 0,0 0-20 0,-2 1-1 16,1 0 1-16,1 2 0 0,0 0-8 0,-4 1 1 16,-2 1 0-16,-1 1 0 0,1 1-2 15,-2 1-1-15,-1-1 1 0</inkml:trace>
  <inkml:trace contextRef="#ctx0" brushRef="#br2" timeOffset="-106269.89">32737 12788 1705 0,'0'0'13'0,"-16"5"-7"16,3-2 2-16,5-3 0 0,-13 5 0 0,-9 1 78 16,3 4 1-16,8-4-1 0,3-1 1 0,0 3-71 15,3 0 2-15,4-1 0 0,1 1 0 0,0 0 44 0,1 0 1 16,6 2 0-16,1-1-1 0,-4 2-45 16,3-1 1-16,2-2 0 0,4 0 0 15,2 0-16-15,-1-2 2 0,0-3-2 0,4 0 1 0,1-1 0 0,0-2-1 16,0-2 0-16,9-1 0 0,-1 0 13 0,-3-3 1 15,0-2-1-15,3-7 1 0,-5 4-7 0,-4 2 0 16,1-2 0-16,3-4 0 0,-3 6 15 0,-1 1-1 0,-1-1 1 16,1-4-1-16,-4 3-12 0,-1 1 2 0,1 1-1 15,2-2 1-15,0 3 8 0,-3 2 0 0,-3 2 0 16,-1-1 2-16,-1 1-12 0,0-3 0 0,0 3 1 16,0 0 0-16,-1 3 7 0,-1 1 0 0,1-1 0 15,-1 0 0-15,-1 3-9 0,0 1 2 0,-1 0-2 16,-4 9 1-16,-4 11 3 0,-1 1 2 0,5-1-1 15,5-4 0-15,-2-4-6 0,0-2 0 0,2-2 0 0,5-1 0 16,-4-2 0-16,0-1 0 0,4-6 0 16,3 4 1-16,-2-3-4 0,-1-1 1 0,-2-2-2 0</inkml:trace>
  <inkml:trace contextRef="#ctx0" brushRef="#br2" timeOffset="-105852.8">32851 12813 2292 0,'0'0'45'0,"0"0"-29"0,0 0 1 16,18-11-2-16,-17 13 2 0,3 0 55 0,-1-1 1 15,0 1-1-15,2 7 1 0,3 4-55 0,0 0 0 16,-2-2 0-16,2-2-1 0,-1 1 19 0,-3-2 0 15,3-4 0-15,-1-1 1 0,0 1-22 0,-1-1 1 0,0 0-2 16,3-6 2-16,3 1-8 0,0 1 0 0,-1-1-1 16,4-4 1-16,2-1-2 0,-3 3-1 0,-2 0 1 15,0-3 0-15,-3 0-1 0,-1 4 1 0,-3 0 0 16,4-3 0-16,-1-1-2 0,-4 4 0 0,-2 0 1 16,3-2-1-16,-1 0-1 0,-2 2 1 0,1 3-1 15,-2-1 2-15,0-3-3 0,0 3 1 0,0 1 0 16,-2 0 0-16,1 0-1 0,-1 0 0 0,1 0 1 15,-3 3-1-15,-2 0-1 0,-2 2 1 0,-1 1 0 16,-15 23 1-16,-7 12-3 0,4-3 0 0,5-2 0 0,1 1 0 16,2-6 0-16,3-2 0 0,0 1 0 0,-5-1 0 15,2-4-3-15,3-1 2 0,2-1 0 0,-3 0 0 16,-4-3 0-16,3-1 0 0,6 2 0 0,-1-4 0 16,-2-3-4-16,4 1 2 0,5 2-2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248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7.67444" units="1/cm"/>
          <inkml:channelProperty channel="Y" name="resolution" value="620.2061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26T14:56:54.771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B0F0"/>
    </inkml:brush>
    <inkml:brush xml:id="br3">
      <inkml:brushProperty name="width" value="0.05292" units="cm"/>
      <inkml:brushProperty name="height" value="0.05292" units="cm"/>
      <inkml:brushProperty name="color" value="#002060"/>
    </inkml:brush>
    <inkml:brush xml:id="br4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8573 2101 452 0,'0'0'0'0,"0"0"0"16,0 0 0-16,0 0 9 0,0 0 1 0,0 0-1 16,0 0 1-16,16 8-4 0,-12-5 0 0,-3-3 1 15,-1 0 0-15,0 0 29 0,-1 2 1 0,1 1-1 16,-4 0 1-16,4-1-23 0,-3 1 2 0,2 2-2 15,-3-2 2-15,0 5 50 0,-1-4 2 0,-3 4-2 16,-5 0 1-16,0 0-49 0,-3 2 0 0,4-2 0 16,-1 4 0-16,-3-1-18 0,2-3 0 0,-1 0 0 0,-2 2 1 15,4 5-1-15,0-2 0 0,-3 3 0 0,-1-3 1 16,-1 2 18-16,-2 3 0 0,0 1 1 0,1-6-1 16,0 4-9-16,2 2 0 0,-4 1 0 0,0-2 1 0,0 1 16 15,4-2 0-15,-4-1 0 0,1 0 1 0,-1 1-16 16,0-4 2-16,4 3-1 0,-7 1 1 0,3-2 0 15,0-3 2-15,2 1 0 0,-2 7-1 0,1-4-6 16,-1-3 0-16,0 3 0 0,2 0 2 0,0 1 6 16,0 4 1-16,1-4 0 0,-2-1 0 15,2 3-8-15,2 1 1 0,-1-4-1 0,1 2 0 0,-2-1 13 0,5-3 1 16,1 1-1-16,-4 5 1 0,3-1-13 0,0-6 2 16,2 0-1-16,-3 6 0 0,2-5 13 0,5 0 0 15,-3-1-1-15,-3 7 2 0,0-4-14 16,5-2 1-16,1 2-1 0,-1 0 2 0,3-3 18 0,2 3 1 15,-2-4-1-15,0 4 2 0,2 5-21 0,1-4 2 16,2 2 0-16,-3 2-1 0,3-1 15 0,3-4 2 16,-3 0-2-16,0 1 1 0,2-1-16 0,1-3-1 15,2-2 1-15,0 6 0 0,3-6 9 0,0-4 0 0,-1 1 0 16,1 7 0-16,2 1-12 0,1-6 2 0,-1 1-2 16,-1 2 1-16,7-2 6 0,0 1 1 0,-6 1-1 15,6-2 1-15,0 3-9 0,-7 2 1 0,7 0-1 16,0 0 1-16,2-4 3 0,-6 4 1 0,4 5 0 15,-1-4-1-15,1 2-6 0,-7-1 1 0,5-2 0 0,1 7 0 16,1-5 1-16,0-6 0 0,-4 4 0 16,6 5 0-16,-5-5-3 0,-2-4 0 0,2-1 0 15,-1 7-1-15,1-6 2 0,-5 0 0 0,2 0 0 0,1 4 0 16,2-3-3-16,-5-1 1 0,1 1 0 0,-1 3-1 16,0 0 2-16,2-2 0 0,-2 2-1 0,0 0 1 0,-4 3-2 15,1-2-1-15,0-4 1 0,1 3 0 16,-4 1 0-16,1-1 0 0,0 0 0 0,-1 1 0 0,1-3-1 15,-3-1 0-15,0 1 0 0,-5 5 0 0,5-9-1 16,-3 1 2-16,0 5-1 0,1 1 1 0,-4-1-3 16,0-5 2-16,-1 3-1 0,1 5 0 0,-2 2 1 15,0-5 0-15,-3 1 1 0,1-1-1 0,1 4-1 16,1 1 1-16,-4 3-1 0,-2-4 1 0,3-4-2 16,1 2 1-16,-4 2 1 0,0 4-1 0,-4-8-1 15,4-2 0-15,-1 2 1 0,3 8 0 0,-4-4-1 16,-2-7 2-16,2 4-2 0,-1 5 1 0,-2-1-1 0,1 0 1 15,1-1-1-15,1-4 0 0,0 1 0 0,6 1 1 16,-3 1-1-16,-6 1 1 0,5-2 0 0,1 1-1 16,0 1 0-16,-3 4 0 0,1-6-1 0,2-6 2 0,0 4-1 15,-5 8 0-15,6-10-1 0,-1 0 2 0,-3 1-2 16,3 5 1-16,1-6-1 0,4-1 1 0,0-3 0 16,3 1 1-16,0-2-2 0,2-3 1 0,0-1-1 15,6 3 1-15,-3 0 0 0,3 0 0 0,-3-6 0 16,6 4 0-16,6 3-1 0,-4-4 2 0,-1-2-2 15,6 5 1-15,8 0-1 0,-3 2 1 0,-3-2 0 16,3-4 0-16,3 3-1 0,-4 1 0 0,1-1 0 16,1-2 1-16,-2 3 0 0,4 0 0 0,0 0-1 15,0-3 1-15,-1-4-1 0,-2 6 0 0,-1 1 0 16,7-2 2-16,-6 0-2 0,-2-1 1 0,0 3 0 0,-4 0 1 16,1 0-2-16,0 0 1 0,0 1-1 0,-4 4 1 15,2-2-1-15,-3-2 2 0,0-1-1 0,-6 8 0 16,1-3-1-16,2-1 2 0,-5 1-2 0,0 6 1 0,-3-3-1 15,1 0 1-15,-3 1-1 0,-3 1 2 0,0 4-2 16,4 3 0-16,-9 0 0 0,0-1 1 0,2 5-1 16,-5 1 2-16,2 1-2 0,-2 3 1 0,-5-3-1 15,0-5 0-15,-1 5 0 0,-19 26 2 0,15-19-2 16,2-6 0-16,-5 6 0 0,4 2 1 0,7-4-1 16,-1-1 0-16,-3 4 1 0,-7 11-1 0,12-22 0 0,-4 1 0 15,-4 10 0-15,1-4 0 0,9 1 0 0,1-2 0 16,1 2 1-16,8-22-1 0,1 8-1 0,-4 2 1 15,3 2 0-15,2 5 0 0,1-5-1 0,2-1 1 16,0 2 0-16,10 38 0 0,1-29-1 0,2-15 2 16,4-2-1-16,-4-10 0 0,3 5-1 0,4-1 1 0,3 1-1 15,6-9 1-15,-1 3-1 0,2-3 1 0,1-5-1 16,13-10 1-16,-2 7-1 0,-7-2 1 0,5-9-1 16,0-6 2-16,-4 10-1 0,-7 2 1 0,1-9-1 15,-4 6 1-15,-2-2-1 0,-7 0 0 0,2 1 1 16,-6 8 0-16,-3-2 0 0,-2 5 1 0,0 1 1 15</inkml:trace>
  <inkml:trace contextRef="#ctx0" brushRef="#br0" timeOffset="5850.9">1089 2644 1070 0,'0'0'30'0,"0"-16"-16"0,0 7-1 0,0 6 1 0,0 3 0 15,0 3 100-15,0 1-1 0,0 1 0 0,0 28 2 16,8 23-99-16,-4 1-1 0,1-3 1 0,0-2 0 0,3-3 66 16,0-6 0-16,0 4-1 0,0 2 1 0,8 0-64 15,-4-7 0-15,-2-3 0 0,3-4 0 0,3-3-17 16,-3-9 2-16,-4-2-2 0,7-4 1 16,-3-4-1-16,-5-2 0 0,0-6 0 0,1 0 2 0,2-2 19 0,-1-6 0 15,-5 1 1-15,3-1 0 0,0-2-11 16,0-3 0-16,-5 4-1 0,-2-9 2 0,3-3 18 0,-3 0 2 15,2 4-2-15,1-12 1 0,-3 6-18 0,-1 3 1 16,-1 2-1-16,1-3 1 0,-4 3 13 0,4 7 1 16,0 4-1-16,0-1 1 0,0 2-15 0,0-2-1 15,0 3 1-15,0 0-1 0,4 3 7 0,0-3 2 16,-4 1-2-16,4 12 1 0,2 6-10 0,2 2 1 0,0-1-1 16,8-2 0-16,5-3 6 0,-4-4 1 0,-4-1-1 15,3 1 1-15,4-6-8 0,3-2 0 0,-4-3 0 16,3 0 0-16,4 0 5 0,-2 0 0 0,1-8 0 15,1-8 1-15,-6 4-7 0,-2-4 0 0,-2 0-1 16,0-8 1-16,-3 4 3 0,-9 2 0 0,1-7-1 16,0-2 2-16,-2 6-7 0,-6 4 2 0,-2-7 0 15,4 0 0-15,-6 2 1 0,1 2 0 0,-5-1 0 16,3 5 0-16,-2-3-4 0,-1 2 1 0,-2-4 0 0,0-3 0 16,1 7 0-16,-1 1 1 0,0-4-2 0,0 1 2 15,-3 4-2-15,4 3-1 0,2-3 1 0</inkml:trace>
  <inkml:trace contextRef="#ctx0" brushRef="#br0" timeOffset="6517">1795 2373 1595 0,'0'0'0'0,"0"0"0"16,0 0 0-16,-3-19 61 0,3 10 1 0,0 1-2 15,0-3 2-15,0 6-45 0,0 0 1 0,0 5 0 0,0-3 0 16,4-2 38-16,-4 5 0 0,0 0 0 0,0 0 0 15,0 0-39-15,0 0 1 0,0 2-1 0,13 25 1 0,11 14-3 16,-3 8 1-16,-4-3 0 0,-4 2 1 16,0-7-8-16,-2 0 1 0,2 3-1 0,-4 2 1 0,2 3-5 15,2-1 2-15,-5-7-1 0,-3 2 0 16,3-4-1-16,-3-9-1 0,-1-1 1 0,4 2-1 0,-3-7-1 16,0-3 0-16,1-5-1 0,1-2 2 15,1 0-2-15,0-4 0 0,-5-2 0 0,5-1 1 0,-3-3-2 0,-4 0 1 16,2-2-1-16,5-4 1 15,-3-1-1-15,-2 2 1 0,-1 1-1 0,4-8 1 0,-1 0-1 16,0-3 0-16,-2 3 0 0,7-10 2 0,1-7-2 0,-2 1 0 16,-4 5 0-16,3 10 0 0,0-4 5 0,-5 5 0 15,-1 0 0-15,6 4 1 0,-3 4-3 0,-2 1 1 16,1-1-1-16,0 6 1 0,4 1 15 0,-4 1 1 16,0-2-1-16,2 15 2 0,5 1-11 0,-3-3 0 15,-3-2 0-15,0-4 1 0,3 1 13 0,0-4 1 0,-4 1 0 16,4-3 0-16,5-4-14 0,-3 1 1 0,1-2-1 15,-3 2 1-15,5-2 10 0,-1-1-1 0,1-2 1 16</inkml:trace>
  <inkml:trace contextRef="#ctx0" brushRef="#br0" timeOffset="6921.05">2577 2902 1972 0,'0'0'0'0,"0"0"0"0,0 0 0 0,-19-1 74 16,13-3 0-16,-2 1 1 0,-3 6 0 16,1 1-57-16,2 0 0 0,0-1 0 0,0 5 0 0,-1 2 34 15,1-2 2-15,0 1-1 0,3 10 1 16,-3-6-37-16,3-2 1 0,0 2-2 0,2 3 2 0,3-7 9 16,0-1 1-16,0 0-1 0,5 0 1 0,-2 4-15 15,2-4 0-15,0-4 1 0,0-3-1 0,2-1-4 0,1 3 1 16,-3-3-1-16,6-3 1 0,2-2-4 15,-3 1 1-15,1-4-1 0,-2 0 1 0,3-8 0 0,-3 0 1 16,-1 3-2-16,0-2 2 0,0-3-3 0,-6 2 0 16,1 4 0-16,0 1 0 0,-1 3-1 0,1 1 0 15,-3 4 1-15,0 3-1 0,0-3 0 0,0 1-1 16,0 2 0-16,0 0 1 0,0 2 2 0,0 1 1 16,0-3 0-16,1 13 1 0,6 4-4 0,1 2 2 0,-3-1-2 15,-1 2 2-15,4-4 2 0,0-5 1 0,0-1 0 16,-3 1 0-16,0 1-4 0,-2-4 1 0,2-3 0 15,3-2 0-15,1 5 1 0,-1-3 1 0,0-2 0 16,2-3 0-16,3 2-4 0,-2 1 2 0,1-3-1 16,4-8 1-16,2 3 0 0,-2-1-1 0,-7-7 1 15</inkml:trace>
  <inkml:trace contextRef="#ctx0" brushRef="#br0" timeOffset="7166.74">2845 2289 1632 0,'0'0'0'0,"0"0"0"0,0 27 0 15,0-1 63-15,0 5 0 0,0 7 0 0,2 2 0 16,4-2-45-16,-1 1 0 0,-4-5 0 0,7 7-1 0,4 0 37 16,-3-1 1-16,2 1 0 0,4-3 0 15,1 1-38-15,-4-2 1 0,4-4-1 0,2 0 1 0,2-4 11 16,-4-5 1-16,5-4 1 0,1 5-1 0,-1-9-17 15,-5-8 1-15,2 0-1 0,-6 5 2 0,0-8-6 0,0-2 0 16,-4-2 0-16,-1 2 0 0,-1-3-4 0,-6 0 2 16,0 0-1-16</inkml:trace>
  <inkml:trace contextRef="#ctx0" brushRef="#br0" timeOffset="7383.85">2858 2739 1771 0,'0'0'0'0,"0"0"0"16,-19-22 0-16,12 19 42 0,4 3 1 0,-2 0-1 15,5-2 1-15,0-1-27 0,0 3-1 0,-3 0 1 16,6 5 1-16,2-2 51 0,3-2 1 0,-3 3-1 16,19 7 2-16,3 1-52 0,0 1 0 0,-5-8 0 15,2-7 0-15,-1 2 27 0,-3 0 1 0,4-3 0 16,2-5 0-16,-1 0-31 0,4 0 2 0,-7 0 0 0</inkml:trace>
  <inkml:trace contextRef="#ctx0" brushRef="#br0" timeOffset="8274.2">3648 2109 1834 0,'0'0'0'0,"0"0"0"16,0 0 0-16,0 0 43 0,0 0 0 0,5 16-1 0,-2 8 1 15,2 1-27-15,0 8-1 0,3 4 1 0,1 7 1 0,3 10 47 16,-4-2 0-16,0 2 0 0,1 3 1 16,1-13-47-16,1-3 0 0,-3 4 0 0,5-3 0 0,-1 3 27 15,-4-4-1-15,2-2 1 0,3-5 0 16,-2-3-29-16,-3-5 1 0,1-3 0 0,-1 3-1 0,8-10-11 15,-3-4 0-15,-5 1 0 0,-3 3 1 0,3-7-3 16,-4-6 1-16,1 1 0 0</inkml:trace>
  <inkml:trace contextRef="#ctx0" brushRef="#br0" timeOffset="8516.99">3583 2574 1997 0,'0'0'0'0,"0"0"0"16,0 0 0-16,0 0 47 0,-14 13 0 0,14-10 0 15,1 5 1-15,2 0-33 0,2-6 2 16,-2 1 0-16,7 5 0 0,6-4 43 0,-3 4 1 0,-1-3 0 16,12 3 0-16,2-3-44 0,-5-2 1 0,-1-3 0 15,6 3 0-15,-4 2 20 0,-1 0 0 0,-2-1 0 16,3 0 1-16,4-4-25 0,-2 3 2 0,-7 1 0 15,4-4-1-15,-4 4-9 0,3 0 1 0,-3 4-1 0</inkml:trace>
  <inkml:trace contextRef="#ctx0" brushRef="#br0" timeOffset="8700.89">4085 2587 1922 0,'0'0'0'0,"0"0"0"0,0 0 0 15,0 0 41-15,0 0 1 0,0 0-1 0,0 0 1 16,0 0-26-16,0 0-1 0,16 11 1 0,-8 3 1 0,5 5 33 16,-4-1 2-16,2 1 0 0,2-2-1 0,0 2-34 15,-2-1 0-15,-1-3 0 0,-1-7 1 0,6 0-4 16,-6 0 2-16,2-3 0 0</inkml:trace>
  <inkml:trace contextRef="#ctx0" brushRef="#br0" timeOffset="8900.33">4310 2688 1709 0,'0'0'0'0,"0"0"0"16,-8 34 0-16,3-9 21 0,0 7 0 0,-1 4 1 16,0 5 0-16,-6-3-11 0,3-1 0 0,1 2 1 15,5 2-1-15,-2 1 34 0,0-3 0 0,2-1 0 16,-2-1-1-16,5-6-28 0,0-1 1 0,0-4 0 15,3 1 0-15,2-10 10 0,0-1 1 0,-2 0 0 16,7-4 0-16,1-1-16 0,-2-6 2 0,-1-3-1 16</inkml:trace>
  <inkml:trace contextRef="#ctx0" brushRef="#br0" timeOffset="9399.84">4552 2639 1507 0,'0'0'0'0,"0"0"0"0,0 29 0 0,-5 4 33 15,2 3 2-15,0 2 0 0,3 2 0 0,-2 1-21 0,-1-3 1 16,-5 5-1-16,7 3 2 0,-3-8 48 0,0-3 1 15,4 1 0-15,0-7 0 0,1 1-47 0,2-7 0 16,1-2 0-16,0-5 0 0,1-3 38 0,-2-4 0 16,-1-3 0-16,4-4 1 0,-4-2-41 0,1 0 2 0,-1-2-1 15,4-9 1-15,-1 2-16 0,-2-2 2 0,-1 1-1 16,-2-21 1-16,3-3-2 0,-3 11 0 0,-3-9 0 16,3 2 2-16,3 1 8 0,-3-2 1 0,-3-3 0 15,3-7 0-15,0 2-5 0,-5 4 0 0,0-5 0 16,5-9 0-16,-3 8 10 0,3 5 1 0,0-1 0 15,3 7 0-15,7 6-9 0,-6 4 0 0,0 4 0 16,4 5 1-16,-4 4 5 0,4 1 1 0,0 5 0 16,2 2 0-16,1 2-8 0,-3-3 1 0,2 3-1 0,2 7 1 15,9 1 8-15,-5-1 0 0,1-6 0 0,-4 7 0 16,3-3-8-16,-1 5 0 0,-1-2 0 0,-1 2 0 0,-4-4 6 16,-1-1-1-16,0 0 1 0,0 0 1 0,-3 0-8 15,-5-7 0-15,0 3 0 0,-3-1 1 0,1 5 5 16,-1 0-1-16,-2-2 1 0,-11 13 0 0,-1 5-6 15,-2-4 0-15,4-2 0 0,-1-7 0 0,3-2-1 16,6-1 0-16,-6 0 0 0</inkml:trace>
  <inkml:trace contextRef="#ctx0" brushRef="#br0" timeOffset="9788.7">4976 2652 1947 0,'0'0'0'16,"0"0"0"-16,0 0 0 0,0 0 49 0,0 0 1 0,0 0 0 15,0 0 0-15,0 0-33 0,0 0 0 16,0 0 0-16,16-11 1 0,-11 9 45 0,1-1 1 0,-4 2-1 16,6-3 1-16,1-4-46 0,6-3 0 0,-6 2 0 15,9 1 0-15,-2-5 10 0,-4 2 0 0,0 2 0 16,-3-2 0-16,1 1-15 0,-2 2 0 0,0 0 1 15,0-4-1-15,0-1-4 0,-4 5 0 0,0 0 0 16,0-5 0-16,1 2-3 0,-2 2-1 0,-3 3 1 0,0-2 1 16,0 3-3-16,0 0 2 0,-3 5-1 0,-2-3 1 15,-3 6-3-15,-1-3 2 0,1 5-2 0,-13 6 2 16,-4 6-1-16,-1 2 1 0,5-1-1 0,1 2 1 16,4-4-2-16,0 5 0 0,3-4 1 0,3 10-1 0,3-2 3 15,-1-4 1-15,4 0-1 0,8-2 1 16,-1 1-3-16,2-2 1 0,2-3-1 0,6-2 1 0,0 0 3 15,0-2 0-15,3-3-1 0,9-11 2 16,1-1-3-16,2 0 0 0,-2-6-1 0,-1-9 1 0,9 3 3 16,-1 2 0-16,-2-10 0 0</inkml:trace>
  <inkml:trace contextRef="#ctx0" brushRef="#br0" timeOffset="10585.28">6020 2359 2023 0,'0'0'0'0,"0"0"0"15,-16 3 0-15,0 0 53 0,2 5 0 0,-5 0 0 16,1-1 1-16,1 4-37 0,1-3 1 0,3 4-1 15,0-1 1-15,2-1 48 0,5 1 0 0,2 2 0 16,0-1 2-16,4 1-50 0,0-2-1 0,0 2 1 16,8 9 0-16,-4-3 22 0,1-2-1 0,3 2 0 15,2 2 2-15,6-5-26 0,-7-4 1 0,2-4 0 0,2-3-1 16,0-2-8-16,-2-3 0 0,2-3 0 0,0-2-1 0,1-3-1 16,2-4-1-16,-8 1 1 0,5-10 0 15,-4 0 2-15,-1 4 0 0,-1-2 0 0,-7-5 1 0,0 2-4 16,-4 1 2-16,1-2-2 0,2-3 2 0,-3 6-2 15,0 4 2-15,-1 3-2 16,-2-6 2-16,6 2-3 0,-2 6 1 0,1 1-1 0,-6-5 2 0,5 7-2 16,-2 0 0-16,0 3 1 0,-1-3-1 0,4 0-1 15,2 3 0-15,0 5 1 0,0-3 0 0,0 3-1 16,0 0 1-16,0 0-1 0,0 0 1 0,0-5-2 16,5 5 2-16,0 0-1 0</inkml:trace>
  <inkml:trace contextRef="#ctx0" brushRef="#br0" timeOffset="10866.64">6460 1894 1796 0,'0'0'0'0,"0"0"0"16,-29-21 0-16,15 8 41 0,-2 5 0 15,-2 4 1-15,-2 4-1 0,7 0-25 0,2 3 0 0,-5 5-1 16,3-3 2-16,4 7 39 0,1 4 1 0,3 1 1 15,-2 18-1-15,1 11-40 0,3-1 1 0,0 0-2 16,1 5 2-16,2-9 14 0,0-2-1 0,0 2 1 16,8 1 0-16,-3-1-18 0,0 0 0 0,-1-2 1 0,9-2-1 15,-2-7-7-15,-1-3 1 0,1-7 0 16,-1-2 0-16,2-2-4 0,4-4 2 0,-5-4-1 0,-1 2 1 16,0-4 0-16,-2-6-1 0,0 0 1 0,0 0 0 15,-4 2-3-15,-1-4 1 0,-3-1 1 0,0 0-1 16,0 3 8-16,0 0-1 0,0 0 0 0</inkml:trace>
  <inkml:trace contextRef="#ctx0" brushRef="#br0" timeOffset="11066.81">6058 2272 1947 0,'0'0'0'0,"0"0"0"0,-20-11 0 0,12 14 49 0,3 0 1 15,5-3 0-15,0 0 0 0,0-3-33 16,0 0 0-16,0 3 0 0,8 0 1 0,13 3 45 0,-1 0 1 15,6-3-1-15,20-3 1 0,0-2-46 0,-4-1 0 16,1 4 0-16,-2 2 0 0,-4 0 18 0,-2 0 1 16,2-4-1-16,-1 4 1 0,-1 0-22 15,-3-7 0-15,-2 3 0 0,4 4 1 0,-10-4-10 0,-2 3 2 16,-4 2-1-16</inkml:trace>
  <inkml:trace contextRef="#ctx0" brushRef="#br0" timeOffset="11700.99">1042 4397 1053 0,'0'0'5'0,"0"-21"-3"0,0 9 1 0,0 7 1 16,0-2-1-16,-3 6 145 0,3-2 1 0,-1 1 0 16,-7 4 0-16,-8 1-138 0,3 2 1 0,-3 3 0 15,-9 9 0-15,-4 11 80 0,7 1 0 0,-2 3 0 0,6-4 1 16,5 1-76-16,1-4 1 0,4 2-1 0,-4 6 1 15,8-8-17-15,4-1 0 0,3 0 0 16,6-2 0-16,3 5 0 0,0-2 0 0,1-4 1 0,5-5-1 0,1 1 27 16,-2-1 1-16,1-8-1 0,3 0 1 15,7-3-15-15,-2-5-1 0,-6-4 1 0,4-4-1 0,-1 2 16 16,-3-5 2-16,1-2-1 0</inkml:trace>
  <inkml:trace contextRef="#ctx0" brushRef="#br0" timeOffset="12099.94">1361 4416 1658 0,'0'0'0'16,"0"0"0"-16,0 0 0 0,-22 20 53 0,6-7 0 0,3 3-1 15,-4 4 2-15,1 1-37 0,5-4 0 16,1-1 0-16,-1 5 1 0,6-2 34 0,-3-6 1 0,-1 2 0 15,4 6 0-15,5-7-37 0,1 0 1 0,3-1 0 16,-1-3 1-16,1 1 10 0,1-2 1 0,3-2 0 16,0-3 1-16,2-1-17 0,-2 2 1 0,0-5-1 15,0-6 1-15,1 1-7 0,4 0 2 0,-5-3 0 16,3-1 0-16,-1-10-3 0,-2 2 0 0,0-4-1 16,1 5 2-16,-1-4-3 0,-5-1 2 0,-1 0-2 15,3 1 2-15,1-4-3 0,-6 5 2 0,-3 2-2 0,3-1 2 16,3 4 2-16,-3 4 0 0,0 3 0 0,0-1 1 15,0 3-4-15,0 2 2 0,0 1-1 0,0 2 0 0,0 0 6 16,0 0 2-16,0 0-1 0,0 2 0 16,0 1-5-16,0 2 1 0,0-2 0 0,2 17 0 0,1 9 11 15,2 1 0-15,-5-3 0 0,8-2 0 16,-4-4-9-16,0-5 1 0,4-4-1 0,0 4 2 0,-4 0 0 16,4-8 1-16,-3 1 1 0,3-4-1 15,5 1-5-15,-4-6 0 0,-1 0 0 0</inkml:trace>
  <inkml:trace contextRef="#ctx0" brushRef="#br0" timeOffset="12353.96">1500 4069 1821 0,'0'0'0'0,"0"0"0"15,0 25 0-15,3 2 51 0,0-1 2 0,-1 2 0 16,-2 2 0-16,3-3-36 0,-1 2-1 0,4-1 1 16,-1 1 1-16,4 1 44 0,2 1 0 0,-3 3-1 15,2-6 1-15,3-4-45 0,-5-2 1 0,0 0 0 16,0 0 0-16,1-6 11 0,-1-3 0 0,0-2 0 16,2 2 2-16,1-5-18 0,-3-4 0 0,0-1 1 0,1 2-1 15,4-5-5-15,-5 0 1 0,0-3-1 0</inkml:trace>
  <inkml:trace contextRef="#ctx0" brushRef="#br0" timeOffset="12641.22">1921 4303 1620 0,'0'0'0'0,"0"0"0"0,0 0 0 0,0 0 40 15,0 0 2-15,-16-6-1 0,8 3 1 0,0 3-26 0,3 0-1 16,0 3 1-16,-3 2 1 0,-1 0 41 0,1 2 1 16,0 1-1-16,0 13 1 0,-2 4-42 0,-1 2 1 15,3-5 0-15,6-1 0 0,4 3 11 0,1-4 0 16,-1 4 1-16,4 0 0 0,4-7-17 0,1-1 1 16,-5-3-1-16,2 4 2 0,3-3-6 0,-1-9 0 15,-2 0 0-15,0 3 0 0,0-5-4 0,0-3 1 0,1 0 0 16,4 0 0-16,-2 0-1 0,-1-3 1 15,-2-2-1-15,8-6 1 0,-2-6-3 0,-1 1 2 0,-2-3-2 16</inkml:trace>
  <inkml:trace contextRef="#ctx0" brushRef="#br0" timeOffset="13016.43">2067 4314 1821 0,'0'0'0'0,"0"0"0"16,0 0 0-16,0 0 66 0,-3 21 1 0,3-10 0 0,0 10 0 15,0 9-49-15,0 1 0 0,-2 3 0 0,2-6 0 16,2-4 52-16,-2-3 2 0,0-4-1 0,3 7 1 16,2-8-54-16,-2-7 0 0,2-3 0 0,3-1 0 0,2 0 24 15,-2-2 2-15,-5-6-1 0,6-2 0 16,7-3-27-16,-3 0 1 0,-5-3-1 0,6-9 0 0,2-3-9 16,-5 0 0-16,-1 2 0 0,3-4 1 15,3 4-4-15,-7 5 2 0,-1-4-2 0,-8-4 2 0,3 7 2 16,-3 6-1-16,2 1 1 0,-4-4 1 15,2 4-3-15,-3 2 0 0,3 0-1 0,0 4 1 0,0-7 0 16,0 6 2-16,0 2 0 0,-1 1 0 0,-3 2-3 0,4 0 0 16,0 0 1-16,0 0-1 0,0 0 4 0,0 0 1 15,0 0-1-15,0 5 1 0,0-2-4 16,0-1 1-16,4 1 0 0,0 13-1 0,6 14 1 0,-2-2 1 16,-3-1-1-16,-2-13 0 0,2-1-2 0,3-2 1 0,-5-3-2 15,-2 0 2-15,4-3-1 0,2-2 2 16,-3-2 0-16,-1-2-1 0,-1 1-1 15,-2 0-1-15,3 0 1 0,-1 0-1 0,4-3 1 0,-1 0 1 0,-5 1-2 16</inkml:trace>
  <inkml:trace contextRef="#ctx0" brushRef="#br0" timeOffset="13249.95">2270 3748 2098 0,'0'0'0'0,"0"0"0"16,-2 27 0-16,-1-5 48 0,3 5 2 0,3 6-2 0,2 3 1 16,-2 1-32-16,5 4 0 0,-3 5 0 0,4 3 0 15,-1-2 40-15,-3-9 1 0,3 4 1 16,5 2-1-16,-2-5-41 0,2-1 1 0,-4-6 0 0,2-3 0 0,4-1 14 16,-2-1 2-16,-2-5-1 0,1-1 1 15,1-9-19-15,0-2-1 0,0-4 1 0,3 1-1 0,0-6-7 16,-4-2 1-16,-2-4-1 0</inkml:trace>
  <inkml:trace contextRef="#ctx0" brushRef="#br0" timeOffset="13850.54">2690 4164 1733 0,'0'0'0'0,"0"0"0"0,0 0 0 16,0 0 88-16,0 0-1 0,-20 16 1 0,7-8-1 16,2 0-70-16,1 0 1 0,-2 0 0 0,4 6 0 0,0 0 72 15,0-1 1-15,3-1-1 0,2 4 0 0,-2 5-73 16,-3-5 1-16,3-4-1 0,5 1 1 0,3-2 31 15,-3-1 1-15,2-3-1 0,4-3 2 0,-1-4-35 16,0 0 1-16,0 0 0 0,-1-4 0 0,8 1-9 0,0 2 0 16,-4-6 0-16,5-10-1 0,3 0-2 15,-3 5 1-15,-1-5-1 0,-4 1 1 0,2 0 4 0,-5 4 0 16,1-1 0-16,-1 0 0 0,0 2-3 16,-2 3 0-16,-3-1-1 0,5 1 1 0,-1 0 0 0,-4 5 1 15,4-2-2-15,-4 5 2 0,0 0-3 16,0 0 0-16,0 0 1 0,0 5 0 0,4-2 3 0,-4-1 0 15,0 1-1-15,4 13 3 0,0 4-6 16,1 4 2-16,-5-3-1 0,3-4 0 0,-1-1 3 0,3 0 0 16,1-2 0-16,-1 5 1 0,3-3-4 0,0 1 1 15,-3-4-2-15,3-7 2 0,-4 0 0 0,4 1 1 16,-3-2-1-16,5-2 1 0,-2-3-3 0,0 0 0 0,-4 0 1 16,9-11 0-16,3 3-2 0,-3 3 2 0,-2-3-2 15</inkml:trace>
  <inkml:trace contextRef="#ctx0" brushRef="#br0" timeOffset="14099.79">2883 3567 1897 0,'0'0'0'0,"0"0"0"0,0 0 0 0,0 21 58 15,0-13 1-15,0 3-1 0,0 38 2 0,5 1-44 16,0-2 2-16,-2-2 0 0,5 0 0 0,0 6 53 15,0-6 0-15,2 1-1 0,2-1 2 0,1-1-54 16,-5-9 0-16,5 1 0 0,3-1 0 0,-4-6 18 16,1-6 0-16,3 0 0 0,-2-4 0 15,2-2-22-15,-6-3 2 0,1-2-1 0,-1-2 0 0,1-3-7 0,-3 2 1 16,-7 1 0-16,3-7 0 0,-4-2-3 0,0 1-1 16,0 0 1-16,-4-3 1 0,3 0-2 0,1 0 2 15,0 0-1-15</inkml:trace>
  <inkml:trace contextRef="#ctx0" brushRef="#br0" timeOffset="14299.87">2775 4077 1922 0,'0'0'0'0,"0"0"0"16,-21-16 0-16,13 13 48 0,7 1 1 0,-3 2 0 16,4-3 0-16,-3 0-32 0,3 1 0 0,3 2 0 15,1 2-1-15,0 1 47 0,1-3 0 0,-2 0 0 16,10 3 0-16,5 5-45 0,2 2 0 0,-4-2 0 15,5 0 0-15,-3-5 11 0,-2-2 0 0,-4 3 0 16,6 3 1-16,-2-2-16 0,-2-5-1 0,0 0 1 0,1-3 0 16,4 1-5-16,-5-1 0 0,7 3 0 0</inkml:trace>
  <inkml:trace contextRef="#ctx0" brushRef="#br0" timeOffset="14921.81">3148 4107 1847 0,'0'0'0'0,"0"0"0"0,0 0 0 0,8 27 56 15,-5-13 0-15,2 0 0 0,-5 7 0 0,8-5-39 16,-3 1 1-16,-1-1-1 0,3 2 1 0,-2 1 53 16,-1 1 2-16,0-4-1 0,3-3 1 0,-2-1-55 15,0 1 0-15,-2-4 0 0,2-5 0 0,0-1 27 0,0 2 0 16,-2-5 0-16,2-5 1 0,-2 0-31 16,2 2 2-16,-5 3 0 0,3-8 0 0,-2-5-12 0,-1 1 2 15,3-1-1-15,-3-9 1 0,0-7-3 0,0 1 1 16,0 1-1-16,0 3 1 0,2-4 3 0,-4-1 1 15,2-7 0-15,0-5 0 0,-3 4-3 0,2 4 0 16,-2 0-1-16,3-4 2 0,-4-4-1 0,3 5-1 16,-2-1 1-16,1 6 1 0,-1 5-3 0,-2 9 1 0,-3 3-1 15,3 9 1-15,2 5-2 0,-2 0 1 0,2 3 0 16,-5 5 0-16,3 0-2 0,1-2 2 0,0 2-1 16,-5 21 1-16,6-6-2 0,-2-2 1 0,0 3-1 15,2 1 2-15,0-1-2 0,6-4 0 0,0 1 1 16,-1-4-1-16,4 2-2 0,-1-3 0 0,3 2 0 15,1-3 0-15,-1 1 0 0,2-3 0 0,1 0 0 16,-1-6 0-16,2 1-5 0,-1 0 2 0,-1-1-2 16,3-1 2-16,0-1 0 0,-5-2-1 0,-1 2 1 0,1-2 1 15,-3 2-6-15,-2-5 0 0,2 0 0 16,-2 0 0-16,2 0 3 0,0 1-1 0,-2 2 0 0,2 0 2 16,0 2-5-16,3 0 1 0,-5 1 0 0,5 4 0 15,1 2 3-15,1 0-1 0,-2 0 1 0,3 4-1 0,-1-6 0 16,-2 1 1-16,4-3-1 0,0 4 2 15,-3-4-1-15,-1-3 2 0,2-2-2 0,1 5 2 0,2-3-2 16,-1-5 1-16,-4 0-1 0,0 0 2 16,2 0 0-16,-2-5-1 0,-3 2 1 0,2-2 0 0,1-1-1 15,-3-1 2-15,-2 4-1 0,2-8 0 0,-5 2 1 16,3-4 0-16,-3 5 0 0,0-5-1 0,-3-6 1 0,-2 2 1 16,2-2 0-16,-2-3 0 0,2-2-1 15,2 3 0-15,-7 1 1 0,0-4 0 0,0 4 1 0,0 2 0 16,-2 2 0-16,2 0 0 0,0 9 0 0,7 2 0 15,-6 5 0-15,3-3 0 0,-1 6 1 0,2-2 0 0,3 3 1 16,-2 0 0-16,2 7-1 0,-3-1 0 16,3 1 0-16,0 6 0 0,0 4 5 0,3-5 1 0,-3 0-1 15</inkml:trace>
  <inkml:trace contextRef="#ctx0" brushRef="#br0" timeOffset="15300.16">3648 3950 1985 0,'0'0'0'0,"0"0"0"0,0 0 0 16,0 0 54-16,0 0 1 0,0 0-2 0,0 21 2 15,0-13-38-15,0 0 1 0,0 4-1 0,5 6 1 16,3 2 47-16,-3 4 1 0,0-3 0 0,3-1 1 0,0-4-49 16,-5-6 0-16,3-4 0 0,5 7-1 0,-3-5 37 15,-3-4 1-15,0-1 0 0,3-3 0 16,0-3-38-16,-5 0 1 0,2 2-1 0,3-3 1 0,1-4-15 15,-4 1 1-15,1-1-1 16,-1-7 0-16,3-4 0 0,-6 2 0 0,1 1-1 0,5-1 2 0,-3 2 6 16,-5 3 1-16,3-4-1 0,-1-1 1 15,-2 1-4-15,0 6 0 0,0 2-1 0,3-4 2 0,-3-3 5 16,0 6 0-16,0 1-1 0,0-5 2 0,1 5-6 0,3 0 0 16,-4 4-1-16,3 1 1 0,1-1 8 0,-4 3 0 15,5 1-1-15,3 0 2 0,0 5-8 0,0-2 1 16,-6 1-1-16,6 17 1 0,3 15 10 0,-2 2-1 15,-1-1 0-15,-6-2 0 0,4-2-9 0,2-8 1 0,-3-1-1 16,0 1 1-16,3-4 6 0,1-5 0 16,-1-8 0-16,5 0 0 0,3-4-8 0,-3 0 1 0,-4-8-1 15</inkml:trace>
  <inkml:trace contextRef="#ctx0" brushRef="#br0" timeOffset="17033.29">4213 4134 967 0,'0'0'0'0,"0"0"0"15,0 0 0-15,0 0 13 0,0 0 2 0,0 0-1 16,0 0 1-16,0 0-7 0,0 0 1 0,14 14 0 16,-11-3 0-16,0 0 87 0,2 4 1 0,0 4-1 15,8 9 1-15,-1 9-80 0,0-4 0 0,-6-5-1 0,0 1 2 16,-1 4 54-16,-2-4 0 0,-6-1 0 0,-2 4 1 15,2-2-55-15,-5-5 0 0,-1 2 0 0,4-2 0 0,-3-1-16 16,0-8 0-16,0 1 0 0</inkml:trace>
  <inkml:trace contextRef="#ctx0" brushRef="#br0" timeOffset="22671.23">4708 3648 1218 0,'0'0'0'0,"0"0"0"16,0 0 0-16,0 0 30 0,0 0 1 0,0 0-1 15,0 0 0-15,0 0-16 0,-14-6-1 0,11 9 1 0,-2 0 0 0,-3-2 84 16,3 3 1-16,-3 0 0 0,-8 12-1 16,-1 0-81-16,-1-3 0 0,6-4 0 0,0 5 0 0,4-1 75 15,0-5 0-15,-1 0 0 0,1 5 0 16,-2-4-75-16,7-3 0 0,-2 1 0 0,1 4 1 0,-4-3-18 16,4-3 0-16,0-2 0 0,4 1 1 0,0 0-1 15,0 0 0-15,-4-4 0 0,4 0 2 0,4 0 19 0,-3 0 1 16,2 0 0-16,-3 0 0 0,4 0-11 15,-4 0 0-15,0 0 1 0,4 0 0 0,1 4 16 0,3-4 0 16,-5 1 0-16,7 2 1 0,1 0-15 16,-1 2-1-16,-6-5 1 0,4 5-1 0,0-2 7 0,0 2 1 15,-3-5-1-15,0 5 1 0,6-1-11 0,-3 0 1 16,-3-4 1-16,4 4-1 0,2 7 5 0,-1-3-1 16,-2 0 1-16,0 0 1 0,0 5-8 0,-3-4 0 15,0 2 0-15,-1 2 1 0,-1-2 0 0,1-1 1 0,-4 2 0 16,-8 7 1-16,5-1-6 0,-7 1 1 0,-3-2 0 15,-3 4 1-15,4-5-3 0,-4-4 1 0,-2-1 0 16,5 2 0-16,1-5-1 0,4-8-1 0,0 0 1 16,3-6-1-16,2 1 0 0,1-3-1 0,2 3 0 15</inkml:trace>
  <inkml:trace contextRef="#ctx0" brushRef="#br0" timeOffset="23216.81">4855 3862 1834 0,'0'0'0'0,"0"0"0"0,6 41 0 0,-1 6 45 0,0 2 0 16,0 5 0-16,1 0 0 0,-1-6-29 15,0-10 0-15,-2 6 1 0,5-3 0 0,-3 3 21 0,-1 1 1 16,4-9 0-16,0-3 0 0,0-3-23 0,-3-6-1 0,3-3 1 16,2-2 0-16,-2-10 5 0,-1-1 2 15,-2-8-1-15,0-3 0 0,-2 1-10 0,-3-1-1 16,0-1 0-16,-3-23 1 0,1-7-4 0,-4 1 0 0,0-5 0 15,-1-6 0-15,6 7-4 0,-6 4 2 0,1-3 0 16,3-4-1-16,-5 2-1 0,0 2 0 0,-2-5-1 16,2-9 2-16,-1 9-3 0,-2 5 1 0,3-5 1 15,6 4-1-15,-1 4-1 0,-2 5 1 0,0 4-1 16,5 3 1-16,0 2-2 0,0 5 2 0,0-2-1 16,2 5 0-16,1 3 0 0,-3 2 1 0,5-1-1 15,-2 3 0-15,3 4-1 0,1-3 2 0,-6 1-1 0,11 4 0 16,0 1 1-16,1 0 2 0,0 2-1 0,11 3 1 15,-2-1-3-15,-1 3 1 0,-1 1 1 0,-2 6-1 16,1-1 3-16,-1-5 1 0,-6 4-1 16,-2 8 1-16,-2-7-3 0,-3 0 1 0,-2 1-1 0,-6-1 1 0,1 0 3 15,-3 2 1-15,-3-1-1 0,-4 5 1 16,-4 5-4-16,-2-3 1 0,-1 0-1 0,5-7 1 0,1-3 4 16,2-4 1-16,1-2 1 0</inkml:trace>
  <inkml:trace contextRef="#ctx0" brushRef="#br0" timeOffset="23634.3">5263 3817 1871 0,'0'0'0'0,"0"0"0"15,0 0 0-15,0 0 35 0,0 0 0 0,0 0 0 16,0 0 1-16,0 0-22 0,0 0 1 0,0 0-1 16,0 0 2-16,0 0 18 0,0 0-1 0,0 0 1 15,0 0 0-15,0 0-20 0,25-4 1 0,-15 2-1 16,6-1 1-16,-3-5 19 0,-2-5-1 0,-2 1 1 16,7-1 0-16,-6 2-20 0,-2 0 1 0,-5 1 0 15,2-1-1-15,0 2-5 0,-5 1 0 0,3 0 0 16,-6-2 1-16,3 2-4 0,0 2 0 0,-2 1 0 0,-1 1 1 15,-5 0-3-15,3 3 1 0,-3 1-1 0,-1-3 2 16,-7 6-3-16,0 2 1 0,-2 2-1 0,-3 9 1 0,1-3 2 16,7 0 1-16,0-1 0 0,1 9-1 0,4-5-1 15,0 0-1-15,3-1 1 0,0 11-1 0,2-6 7 16,3-2 1-16,0 2-1 0,3 1 0 0,2 1-4 16,0-5 1-16,-2 4-2 0,6-8 2 0,4-2 5 15,0-2-1-15,0-4 0 0,6-7 2 0,1-1-6 16,-2 2 0-16,-1-7-1 0,7 0 1 0,-6 0 3 15,-1 3 1-15,4-6-1 0</inkml:trace>
  <inkml:trace contextRef="#ctx0" brushRef="#br0" timeOffset="23883.87">5626 3730 2060 0,'0'0'0'0,"0"0"0"16,-11 16 0-16,3-3 49 0,0 3 2 0,-1-2-2 16,1 5 2-16,3-3-35 0,0-4 1 0,-1 1 0 15,1-2 0-15,3-1 40 0,2-6 0 0,0 3 1 16,-3-3 0-16,6 1-41 0,-1 0 1 0,1-2 0 16,-3-3 0-16,5 3 11 0,-2-1 0 0,2 1 0 15,3 0 0-15,-3-3-15 0,0 5-1 0,2-5 1 0,6 0-1 16,3 3-5-16,-3-1 1 0,0 1 0 15</inkml:trace>
  <inkml:trace contextRef="#ctx0" brushRef="#br0" timeOffset="24083.85">5791 3718 1709 0,'0'0'0'0,"0"0"0"0,0 0 0 0,0 0 60 15,-4 20 1-15,3-12-1 0,-2 13 2 0,-1-6-45 16,3 3 1-16,-4 6 0 0,2-4 0 0,3 2 42 0,0 1 2 16,0-6 0-16,-5-1 0 0,2 0-46 0,1 1 2 15,2-6 0-15,0-6 0 0,0-4 18 0,0 3 0 16,0-1 0-16,0-3 0 0,5-3-22 16,-3-1 1-16,-2 3 0 0</inkml:trace>
  <inkml:trace contextRef="#ctx0" brushRef="#br0" timeOffset="24266.98">5778 3395 1771 0,'0'0'0'0,"0"0"0"16,0 0 0-16,0 0 45 0,0 0 0 0,0 0 0 16,8 20 0-16,-8-15-29 0,1-2 1 0,3-3-2 15,-1 8 2-15,2-3 46 0,-1-1 1 0,4 0 0 16,0-3 0-16,7-2-46 0,4-3 0 0,-2 0 0 0,4-1 0 15,4-3 16-15,-4 0 2 0,-3 0-1 0</inkml:trace>
  <inkml:trace contextRef="#ctx0" brushRef="#br0" timeOffset="24470.98">6179 3268 1733 0,'0'0'0'0,"0"0"0"0,0 0 0 0,-20 5 29 15,4-1 2-15,1 1-1 0,-5 6 0 16,-1-3-16-16,5 5-1 0,-1-1 1 0,1 9 0 0,3-2 27 15,2-2-1-15,1 7 1 0,1 2-1 16,1 5-24-16,4-1-1 0,0 7 1 0,-1 2 1 0,6 2 15 0,3-4 2 16,-4-1-1-16,0-1 0 0,0 0-19 15,4-7 0-15,0 1 1 0,0-4 0 0,6-1-10 0,1-3 1 16,2-7-1-16,0-3 1 0,3 0-3 16,1-6 2-16,-1-4-1 0,2-7 1 0,-1 3 0 0,-1-2 2 15,0-3-1-15</inkml:trace>
  <inkml:trace contextRef="#ctx0" brushRef="#br0" timeOffset="24701.21">5971 3648 1947 0,'0'0'0'0,"0"0"0"16,0 0 0-16,0 0 60 0,-18 17 2 0,15-14-2 15,3 5 2-15,0-3-45 0,3-2 1 0,-3-3 0 0,0 5 0 16,5-3 58-16,0 1 0 0,-2-3 1 16,5 3 0-16,1-1-59 0,3-2 0 0,-3-2 0 0,12 2 0 15,1 0 30-15,2 0 2 0,-3 0-2 16,1-3 1-16,-1 0-32 0,-2 3 0 0,2 0 0 0</inkml:trace>
  <inkml:trace contextRef="#ctx0" brushRef="#br0" timeOffset="25053.25">6352 3656 2060 0,'0'0'0'0,"0"0"0"0,0 0 0 0,0 0 63 0,0 0 1 15,0 0 0-15,-8 20 0 0,8-12-46 16,0 2-1-16,3 1 1 0,2 2 0 0,3-4 52 0,0 2 1 16,1-3-1-16,2 2 1 0,2-4-53 0,-3-1 0 15,-2-1 0-15,3 0 0 0,-2-4 16 0,2-4 0 16,-4 4 1-16,4-3 0 0,2 2-20 0,-1-4-1 0,-4-3 1 15,5 0-1-15,0-5-5 0,-4 2 0 0,3 0 0 16,0-3 0-16,1-2-3 0,-5 0 1 16,0 0-2-16,5 2 2 0,-5 3-3 0,0-2 1 0,-3 1-1 15,3-7 1-15,-7 9-2 0,2 2 1 0,-3 0-1 16,5-3 1-16,-2 7-1 0,-3 4 0 0,-3 0-1 16,3 0 2-16,0 0-2 0,0 0 0 0,0 3 0 15,-3 2 1-15,-3 6-3 0,-2 3 1 0,0 2-1 16,-4 25 1-16,0 0-1 0,-1-1 1 0,3-4-1 15,2 5 1-15,4 0-3 0,-4-3 1 0,0 5 0 0,0 3-1 16,3-2 0-16,0 1 1 0,-3 1 0 0,3-2 0 16,2-11-4-16,3-9 2 0,-3 1 0 0,3-4-1 15,3-5 1-15,5-4 1 0,0-4-2 0</inkml:trace>
  <inkml:trace contextRef="#ctx0" brushRef="#br0" timeOffset="29667.52">837 5545 1976 0,'-16'11'39'0,"-26"22"-23"0,9 3-1 0,7 1 1 16,9-7 0-16,6 2 49 0,1-1 1 0,-1 4 0 15,3 5 1-15,6-2-50 0,7-2 1 0,0 4 0 16,3 4 0-16,0-1 23 0,5-2-1 0,-4-2 1 15,4 1-1-15,3-5-24 0,0-8-1 0,0-2 1 0,1-1 0 16,4-4-11-16,-3-7 2 0,-2-3-1 0,-2-7 0 16,2 0-1-16,-3-3-1 0,-2-5 1 0</inkml:trace>
  <inkml:trace contextRef="#ctx0" brushRef="#br0" timeOffset="29884.53">532 6107 2039 0,'0'0'43'0,"-3"28"-27"16,6-14 1-16,1-2-1 0,5-5 0 0,1-2 47 0,4-2 0 16,-1-1 0-16,7 1 1 0,6-3-46 0,-1-3 0 15,-2-3 0-15,4 2 0 0,0 0 20 0,-2-7 0 0,-1 1 0 16,0 2 0-16,2-3-23 0,-1 2 1 0,-7-4-1 15</inkml:trace>
  <inkml:trace contextRef="#ctx0" brushRef="#br0" timeOffset="30083.6">955 5910 2060 0,'0'0'38'16,"5"38"-23"-16,-1-9 0 0,3-5 1 0,-3 1 0 16,-2-1 51-16,1-4 2 0,-3-4-2 0,3-2 1 15,-1 1-50-15,-2-7 0 0,3-2 0 0,2 2 0 0,3-2 11 16,-3-1 2-16,-2-8-2 0</inkml:trace>
  <inkml:trace contextRef="#ctx0" brushRef="#br0" timeOffset="30250.74">985 5847 1416 0,'0'0'12'0,"0"0"-5"0,0 0 1 15,0 0-1-15,0 0 1 0,0 0 50 0,0 0 0 0,0 0-1 16</inkml:trace>
  <inkml:trace contextRef="#ctx0" brushRef="#br0" timeOffset="30500.26">1130 5507 1519 0,'0'44'46'16,"5"27"-30"-16,3-7 1 0,-7-11-1 0,3-4 1 15,4-15 36-15,0-3 0 0,-4 3-1 16,6-3 1-16,1-1-36 0,-1-3 0 0,-2 0 0 0,0 0 1 16,0-3 7-16,-4-2 1 0,-1-3 0 0,7-2 0 15,-2-4-14-15,-3-2 1 0,1-6-1 0,-1 3 1 0,0 0-4 16,-5-3 1-16,3-5-1 0</inkml:trace>
  <inkml:trace contextRef="#ctx0" brushRef="#br0" timeOffset="30850.04">1302 5936 1733 0,'0'0'0'15,"0"0"0"-15,0 0 0 0,0 0 38 0,0 0 2 16,0 0-2-16,0 0 1 0,0 0-24 0,0 0 0 0,0 0 1 15,0 0 0-15,0 0 43 0,0 0 2 0,0 0-2 16,0 0 2-16,0 0-44 0,29-11 1 0,-16 9 0 16,7-6 0-16,1 0 20 0,-7 3 1 0,2-1-1 15,-3 0 2-15,0 3-25 0,-5-1 1 0,0 0 0 16,0-6-1-16,1-1-9 0,-4 3 1 0,-2 0-2 16,2 0 2-16,1-1-2 0,-4-2-1 0,-4 6 1 15,-1 0-1-15,0-3 4 0,1 2 0 0,-1 1 0 16,-1 1-1-16,-4 0-2 0,0 3 1 0,0 1-1 15,-2 1 1-15,-3 3-1 0,2-1 2 0,2 1-1 16,4 12 0-16,-3-3-1 0,3 0-1 0,-1-4 1 0,6 10-1 16,0 2 7-16,0-5 0 0,-2-1 0 0,4 3 0 15,4-2-4-15,-1-1 1 0,-4-2-1 16,7-3 0-16,0 1 5 0,0-3-1 0,0-7 0 0,0-2 1 16,-1 2-5-16,-1-1 1 0,2-1-1 0,2-7 1 0,5-3 2 15,0 1 0-15,-2 2 0 0</inkml:trace>
  <inkml:trace contextRef="#ctx0" brushRef="#br0" timeOffset="31183.01">1595 5804 2023 0,'0'0'0'16,"0"0"0"-16,0 0 0 0,0 26 56 16,0-11 0-16,4 1 0 0,0-3 0 0,1 3-39 0,-2 1 1 15,-3-4-1-15,8 3 1 0,-3-4 37 0,-2 1 1 16,-1-7 0-16,3-1 0 0,3-5-39 0,-5 0 1 15,2 0-1-15,-2 0 1 0,2 0 29 0,-1 0 0 0,-4-5 0 16,8-9 1-16,5 0-31 0,-2-2 0 16,-4 0 0-16,4 4 0 0,-6-4-13 0,-1 3 1 0,4-3-1 15,0 0 2-15,-3 2-3 0,-2 3 1 0,-3 0-1 16,5 1 1-16,-2 3 4 0,-1 2 1 0,-2 2-1 16,3-1 1-16,0 3-3 0,-1-4-1 0,-2 5 1 15,3 5-1-15,2-5 6 0,-5 0-1 0,3 1 0 16,2 14 0-16,3 5-3 0,-3-2-1 0,-1 1 1 15,1 3 0-15,3-2 6 0,-5-4 2 0,5 0-1 16,0-3 1-16,-3-2-7 0,0-2 1 0,0-1 0 0,2-5 0 16,1-3 4-16,-3 0 1 0,0 0-1 0,3-3 1 15,3 0-6-15,-1 2-1 0,-2-6 1 0</inkml:trace>
  <inkml:trace contextRef="#ctx0" brushRef="#br0" timeOffset="31566.97">2018 5755 2173 0,'0'0'0'0,"0"0"0"0,0 0 0 0,-10 18 63 16,7-10 1-16,-2-1-1 0,1 3 1 0,0-4-46 16,1 2 0-16,2-3 0 0,-3 3 0 0,4-3 48 0,0-1 1 15,0 0 0-15,4-1 1 0,-4 1-50 0,0 1 0 16,0-2 0-16,4-1 0 0,4 1 11 0,-3 0 1 15,-2-3 0-15,2 2 1 0,0 1-18 0,3-1 1 16,-3-4-1-16,3-1 2 0,1-2-7 0,-1 0 1 16,0 2 0-16,0-8-1 0,0-2-2 0,0 1 0 0,-6 2-1 15,6-1 2-15,-5 2-2 0,2-2 0 0,-5 6 1 16,3-1-1-16,1-1-1 0,-4 4 0 16,0-2 0-16,4 5 0 0,-3 0 1 0,-1 0-1 0,0 0 1 15,3 0-1-15,-1 5-1 0,1-2 1 0,-3-3-1 16,3 8 1-16,2 5 0 0,0-1 0 0,-2 1 1 15,2 0-1-15,0 3 0 0,-2-8-1 0,-3-1 1 16,5-2-1-16,-1-2 0 0,0-1 2 0,-3-2-2 16,2 3 2-16,-3-3-3 0,4 0 1 0,-3 0 1 15,6 0-1-15,-3-5-1 0,1 2 2 0,-2 3-2 16</inkml:trace>
  <inkml:trace contextRef="#ctx0" brushRef="#br0" timeOffset="31884.83">2284 5665 2198 0,'0'0'0'0,"0"0"0"0,0 0 0 0,0 0 53 15,5 17 0-15,-4-9 1 0,3 14 0 0,0 5-37 16,4-1 1-16,-4-7-1 0,-4 1 1 0,1-5 51 0,2-4 2 16,2-2 0-16,-2-1-1 0,2-2-52 0,-5-4 0 15,5 1 0-15,-2-3 0 0,5-3 20 0,-3 1 2 16,-5-1-2-16,5-5 1 0,6-1-23 0,-2-7 0 15,-1 3-1-15,5-10 1 0,-3 2-9 0,-2 4 1 16,0 1-2-16,-5 0 2 0,1 3-3 16,1 5 0-16,0 0 0 0,-2 4 0 0,0 0 1 0,-1 4 1 15,1 0-1-15,-3 0 1 0,3 0-2 0,-3 4-1 0,0-4 1 16,2 6-1-16,1 2 4 0,-3 0 1 0,0-2-1 16,0 4 1-16,2 1-4 0,1-3 1 0,2 0 0 15,-2-4-1-15,-1-2 9 0,1-2 0 0,0 0 1 16,2 0-1-16,3 0-6 0,-4 0 1 0,1-2 0 15,6-4 0-15,2-4 7 0,0 3 0 0,-4-1-1 16</inkml:trace>
  <inkml:trace contextRef="#ctx0" brushRef="#br0" timeOffset="32218.16">2690 5614 2274 0,'0'0'0'0,"0"0"0"0,0 0 0 15,0 0 71-15,0 0 1 0,0 0 0 0,0 0-1 16,0 0-53-16,0 0 0 0,0 0 0 0,-3-14 0 0,3 11 33 15,0 0 0-15,0 3 1 0,0 0 0 0,3 0-36 16,-1 0 1-16,1 0 0 0,2-5 1 0,3-5 0 16,0 3 1-16,0-1 0 0,1-5 0 0,3 0-9 15,-8 5 0-15,1 0 0 0,-2-3 2 0,2 2-2 16,-2 3 1-16,-3 4-1 0,2-1 1 0,1-2-4 16,-3-3 0-16,0 3 0 0,-5-1 0 0,-1-2-5 0,1 2-1 15,0-2 0-15,-3 5 1 0,-1 3-1 16,1 0 0-16,-3 0 0 0,-2 8 2 0,3 3-3 0,-1 1 1 15,3 3 0-15,-1 5 0 0,4 7-1 0,0 2 1 16,-3-4 0-16,0-1 0 0,5-1-1 0,-2 0 1 16,5-4-1-16,0-2 2 0,0-4-2 15,3-2 1-15,4-2-1 0,1-2 1 0,0-6 0 0,-3-1 0 16,1-1 0-16,4-3 1 0,5-3 0 0,-2-1-1 0,0-2 0 16,4-12 0-16,4 1 2 0,-5 4 1 15,-3-4-1-15</inkml:trace>
  <inkml:trace contextRef="#ctx0" brushRef="#br0" timeOffset="32502.94">2971 5421 1922 0,'0'0'0'0,"0"0"0"15,0 0 0-15,0 0 65 0,-16 13 1 0,8-10-1 16,-1 5 1-16,-3-3-48 0,3 3 0 0,-2-1 0 0,4 1 0 16,-1 0 14-16,0 2-1 0,0-2 0 0,0-5 2 15,7-2-19-15,-2 3 0 0,3-4 0 0,0 1 0 16,0-1 11-16,3 0 0 0,-3 2-1 0,0-2 2 15,5 1-14-15,-1 3 1 0,0-4-1 0,4 1 0 0,4 5-5 16,1-1 1-16,-3 0-1 0,6-2 1 0,1 5-4 16,-6 0 2-16,-1-2-2 0,3 1 2 0,-6-3-2 15,-2 1 1-15,0 1-1 0,1-4 2 0,2 1-3 16,-6 2 1-16,1 3-1 0,-1 0 1 0,1 4 0 16,-3 1-1-16,-3-2 1 0,1 2-1 0,-3 7-1 15,-3-4 0-15,2 0 1 0,0 2 0 0,-5-7 0 16,1-2 1-16,2-1-1 0,3 0 2 0,2 0-3 0,-2-7 1 15,2-1-1-15</inkml:trace>
  <inkml:trace contextRef="#ctx0" brushRef="#br0" timeOffset="32788.68">3252 4946 2023 0,'0'0'0'0,"0"0"0"0,-8 33 0 16,6 4 45-16,-1-2 1 0,-2 7-1 0,2 0 1 15,3-1-31-15,-5 0 2 0,0 8 0 0,-3 3 0 16,0-6 38-16,4-2 0 0,-4 2 0 0,0 7 1 15,3-4-39-15,2-5 1 0,-5 5-1 0,3-3 0 0,0-6 20 16,5-12 1-16,-3-1-1 0,3-5 0 16,3-9-23-16,2-5 2 0,0-3-2 0</inkml:trace>
  <inkml:trace contextRef="#ctx0" brushRef="#br0" timeOffset="33449.37">3610 5356 1746 0,'0'0'0'0,"0"0"0"0,0 0 0 15,-21 16 53-15,10-11 2 0,-5 0-1 0,2 6 1 0,1-3-38 16,2-1 1-16,1 1-1 0,-5 7 1 0,5-4 57 16,-1 0 0-16,1 1 0 0,2 1 2 15,0 0-59-15,4-1 0 0,4 0 0 0,0 3 0 0,0 3 24 16,0-2 1-16,1-4 0 0,6 1-1 16,2 0-26-16,-1-2 0 0,0-3-1 0,0-7 2 0,2 2-10 0,-2-3 1 15,-4 0-2-15,4-4 2 0,5-4-3 16,-2 0 0-16,-4-3 0 0,4-10 1 0,-2 4 1 0,2-2 2 15,-3-3 0-15,-3 1 0 0,3-6-3 16,-3 2 0-16,3-4-1 0,0 1 2 0,-2-4 2 0,1-1 1 16,-3 0 0-16,0-5 0 0,-3 3-4 15,-1 9 0-15,3 1 1 0,-6-2 0 0,3 2 3 0,-5 4 0 16,-3 1 0-16,4 7 0 0,-4-6-3 0,0 3 0 0,-2 7 0 16,2 4-1-16,3-1 1 0,-1 4 1 0,1-1 0 15,0 6 0-15,1 5-4 0,4-3 2 0,0-2-1 16,-4 9 1-16,4 14-2 0,4-2 1 0,-3-2-1 15,2 9 2-15,5 3-3 0,-3 0 1 0,0 0-1 16,3-1 2-16,-3-5-3 0,1-7 1 0,1-4 1 16,4 7-1-16,-2-5-1 0,-1-6 0 0,3-4 1 15,7 2 0-15,-2-3-2 0,-3-6 1 0,1 1 0 16,2 2 0-16,1-5-1 0,-1 0 0 0,0 3 0 16</inkml:trace>
  <inkml:trace contextRef="#ctx0" brushRef="#br0" timeOffset="33666.47">3824 5255 2060 0,'0'0'0'0,"0"0"0"0,-3-14 0 0,-1 10 57 16,3 4 1-16,1 0 1 0,0 0-1 16,0 0-41-16,0 0 1 0,0 0 0 0,0 8 0 0,0 2 56 15,5 4 1-15,-2 4 0 0,-2 13 0 0,2-2-57 16,-3-4 0-16,2-4 0 0,1-1 0 0,0-7 10 15,-1-2 2-15,1-6-2 0,2 3 1 0,-2 0-16 0,-3-7 1 16,5-2-1-16,-2 1 1 0,4 0-9 0,-1 0 1 16,-4-4-1-16</inkml:trace>
  <inkml:trace contextRef="#ctx0" brushRef="#br0" timeOffset="33832.99">3849 5022 1746 0,'0'0'0'0,"0"0"0"15,0 0 0-15,0 0 43 0,0 0 1 0,0 0 0 16,-11 27 1-16,11-11-29 0,0-2 0 0,0 0 0 16,3 13 1-16,0 8 42 0,-1-5 1 0,1-3-1 15,5-6 2-15,2-5-44 0,1-2 1 0,-2 0 0 16,1-1 0-16,6-4 10 0,-5-2 0 0,-1-3 0 16</inkml:trace>
  <inkml:trace contextRef="#ctx0" brushRef="#br0" timeOffset="34437.3">4080 5242 1670 0,'0'0'0'0,"0"0"0"0,0 0 0 16,0 0 13-16,0 0 0 0,0 0 0 0,0 0 0 15,0 19-5-15,4-11 0 0,-3-2 0 0,-2 21 1 16,1 2 10-16,-4-5 0 0,4-2 0 0,0 2 1 16,-1-4-10-16,-2-4 1 0,3 0-1 0,0 1 2 0,0-1 37 15,0-8 2-15,0 0-1 0,4-3 1 0,0-4-35 16,0 1 1-16,-4-2 0 0,3-2 1 0,-3 1-9 0,2 1 1 15,1-4 0-15,2-3 0 0,0-9-4 0,3-2 1 16,-5 1-1-16,7-18 1 0,1-3 1 0,-7 5 0 16,0 1 0-16,2 2 1 0,0 2-4 0,-4 4 1 15,1 3-1-15,-1-4 1 0,1 9 21 0,-3 2 1 16,3 4-1-16,2-6 1 0,-2 9-16 0,-1 2 2 16,1 0-1-16,2 0 1 0,3 5 21 0,-4 2-1 0,-4-2 1 15,5-2 1-15,2 1-21 0,-3 2-1 16,1-1 1-16,3 2 1 0,0 6 19 0,0-3 1 15,2-1 0-15,-2 3 0 0,0 2-21 0,4 2-1 0,-4-3 1 16,2 0 1-16,-2 0 15 0,0-3 1 0,0-1-1 16,0 4 1-16,-3-3-18 0,-1 1 1 0,1-1-1 15,3 0 1-15,0 0 12 0,-3 1 1 0,0-4-1 16,1 1 1-16,-1-3-16 0,0 1 1 0,-2 3 1 0,2-1-1 16,-1-3 0-16,1 0-1 0,1 0 0 15,-1 0 2-15,5 1-6 0,-2 2 0 0,0 1-1 0,1-8 1 16,7 1-1-16,-5 2 0 0,2 1 0 0,-3-3 0 15,1-1-2-15,-5 3 0 0,2-2 0 0,3-7 1 16,2 2-4-16,-5 0 0 0,-3 0 0 0,0-3 1 16,-2 2-2-16,-3 4 1 0,0-1 0 0,-3-2 0 15,3 1-2-15,-5 4 0 0,0 0 0 0,-3-2 0 16,-5 1 0-16,2 4 0 0,2 0 0 0,-4 0 0 0,-3 4 0 16,3 4 0-16,5-3 0 0,0 1 0 15,3 1 0-15,5-1 0 0,-3 2 0 0,2 6 0 0,1 2-1 16,0 0 1-16,0 0 0 0,0 4 0 0,0 1-1 0,1-1 1 15,2-4 0-15,2 0 0 0,3-3 0 0,-3-5 0 16,1-4 0-16,4 4 0 0,-2-6 0 0,0-2 0 16,1 0 0-16,4-2 0 0,0-2 0 0,-2 0 0 15,2 0 0-15,8-7 0 0,-1-2 0 0,-7 0 0 16,0 1 0-16</inkml:trace>
  <inkml:trace contextRef="#ctx0" brushRef="#br0" timeOffset="34666.91">4804 5106 2123 0,'0'0'0'0,"0"0"0"15,0 0 0-15,-18 2 64 0,6 4 0 0,4-1 0 16,-3-1 0-16,4 4-46 0,-1 3-1 0,3 2 1 16,-6 3 0-16,6 5 51 0,2-4-1 0,2-6 1 15,1 6 0-15,-4 1-51 0,4-2 0 0,0 0 0 16,4-4 0-16,0-1 18 0,4-6 1 0,0-5-1 15,-3 3 1-15,3-3-22 0,2 0 0 0,-7-3 0 0,10-8 1 16,1-3-9-16,2-2 1 0,-5 0 0 0,2-9 1 16,0 1-3-16,-4 7-1 0,2-4 1 0</inkml:trace>
  <inkml:trace contextRef="#ctx0" brushRef="#br0" timeOffset="34920.18">4970 4674 2048 0,'0'0'0'16,"0"0"0"-16,0 0 0 0,0 28 59 0,0-10 2 15,0 6-1-15,4 12 1 0,1 5-44 0,-2 0 1 16,2 0 0-16,-3 2-1 0,1-5 65 0,0-6 0 16,2 1 0-16,3 0 0 0,-3-4-64 0,-2-1 0 15,2-7 0-15,3-4 0 0,0-1 27 0,-4 0 0 16,1-8 0-16,0-3 0 0,0-1-30 0,-2 3 2 0,-3-6 0 15,3-1 0-15,-1 0-11 0,1 0 1 16,-3 0 0-16,3-1 1 0,-3-2-4 0,2-1 2 0,1 3-2 16,-3-7 2-16,-3 0 2 0,1-5 1 0,-1 1-1 15</inkml:trace>
  <inkml:trace contextRef="#ctx0" brushRef="#br0" timeOffset="35550.1">4951 5062 1683 0,'-5'-5'0'0,"-3"-8"0"15,-2 2 0-15,-2-5 48 0,0 1 1 0,0 5 0 16,-1-1 0-16,5 1-32 0,-2 3 0 0,2-1 0 0,4 4-1 15,0 4 36-15,4 0 0 0,0 0-1 0,0 0 2 16,0 0-36-16,0 0 0 0,0 0-1 0,0 4 2 16,4-1 30-16,0 2-1 0,1-5 0 0,6 7 0 15,7-2-31-15,-1 0 1 0,4-2-1 0,0 2 1 0,0-2-13 16,-4-3-1-16,2 0 0 0,0 8 2 16,0-8-3-16,-1-3 1 0,3 1 1 0,-5 7-1 0,-2-3 6 15,-1-2 1-15,-2 0-1 0,-3 6 1 16,0-6-4-16,-3 0 1 0,-5 1-1 0,1 3 1 0,-1-1 3 15,0-2 1-15,0-1 1 0,-1 4-1 0,1 0-4 16,-4 1 0-16,3-2 0 0,-6 7 1 0,-2 4 3 0,1 0 2 16,-2-3-1-16,2 5 0 0,0 0-5 15,5-3 1-15,2 2 0 0,1-2 0 0,0-3 5 0,1 1 1 16,2-3-1-16,1-4 2 0,-3-4-8 0,2 4 2 16,2-3-1-16,-2-1 1 0,4-1 1 0,-1 1 0 15,-1-4 1-15,3 0-1 0,5-4-4 0,-4 0 1 16,-1 0 0-16,3-3 0 0,-4 1 0 0,-1 6 1 0,-1 0 0 15,0 0 0-15,-2-1-2 0,-2 2-1 0,3 3 1 16,-1-5-1-16,2 5 3 0,-5 0 0 0,1 0 0 16,2 0 0-16,-3-3-4 0,4 0 2 0,-4 3 0 15,1 0-1-15,2 0 4 0,-3 0 1 16,3 0 0-16,-3 0 0 0,2 0-4 0,1 0 1 0,-3 0 0 16,5 0-1-16,-2 0 4 0,4 0 0 0,-1 0 1 15,2 3 0-15,5 0-4 0,-4-1-1 0,2 1 1 16,-1 1 0-16,3 4-2 0,-2-3 2 0,-6 1 0 15,-1-6 0-15,4 5-3 0,-4-3 0 0,-3 1 1 0,2 5 1 16,-1-3-3-16,1 1 1 0,-3-1 1 0,0-1-1 16,3 1 0-16,-1-2-1 0,-2 1 1 0,-2-4-1 0,2 1-3 15,-3 2 1-15,3-3-1 0,0 0 1 0,0-4-1 16,0 0 1-16,-3-4-1 0,1-12 1 0,-1-5-1 16,3-2 0-16,0-2 0 0,3 4 0 0,-3-1 0 15,0 6 0-15,0-4 0 0,0 4 0 0,0-1 0 16,0 5 0-16,-3 0 0 0,6 12 0 15,-3-4 0-15,0 3 0 0,0 2 0 0,0 3 0 0,0 0-1 0,5 0 1 16,-5 0 0-16,3 3 0 0,-3-3-1 16,2 0 1-16,-2 0 0 0,3 5 0 0,5 3 0 0,0-5 0 15,-2 1 0-15</inkml:trace>
  <inkml:trace contextRef="#ctx0" brushRef="#br0" timeOffset="35783.61">5569 4946 2035 0,'0'0'0'0,"0"0"0"16,0 0 0-16,0 0 69 0,3 21-1 0,2-17 1 16,-5 12-1-16,0 2-50 0,5-2 0 0,-5 1 0 15,0 7 0-15,0-4 59 0,0-4 1 0,3 0-1 16,-3-3 1-16,-3-1-61 0,3-2 1 0,0-2 0 15,0-5 0-15,0 0 19 0,0-3 2 0,0 2-1 0,0-2 0 16,0 0-24-16,0 0 2 0,0 0 0 0</inkml:trace>
  <inkml:trace contextRef="#ctx0" brushRef="#br0" timeOffset="35967.43">5518 4642 2009 0,'0'0'0'0,"0"0"0"0,0 0 0 0,0 0 55 0,0 0 1 16,0 0 1-16,-16 21-1 0,16-13-40 15,0-2 2-15,0-6-1 0,0 2 1 0,0 1 52 16,3 0-1-16,-3 2 1 0,5 7 1 0,8 9-53 0,0-2 0 16,-4-5 0-16</inkml:trace>
  <inkml:trace contextRef="#ctx0" brushRef="#br0" timeOffset="36299.61">5727 4971 1909 0,'0'0'0'0,"0"0"0"15,0 0 0-15,0 0 66 0,0 0-1 0,0-19 0 16,1 13 0-16,3 0-47 0,0 4 0 0,-4-1 0 15,0 0 0-15,5 1 58 0,0-1 0 0,-2 0 1 16,0 1 0-16,2-2-59 0,-2 0 0 0,2 1 0 0,0 2 0 16,3-7 23-16,0 1 1 0,0 1-1 0,-7-2 1 15,3 0-26-15,-3 2-1 0,2 0 1 0,-3-2 1 16,0 0-10-16,-3 0 0 0,2 3 1 0,-3-1 0 16,3 1-3-16,-2 0 0 0,-2 5 1 0,2-4-1 0,-1 0 3 15,3 4 0-15,-4 4 0 0,2 0 0 16,0 4-4-16,1 0 2 0,-3 0 0 0,2 25-1 0,-2 1 3 15,5-9 0-15,0 3 0 0,0 4 1 0,-3-8-4 16,3-4 1-16,3 6 0 0,2-10-1 0,3-1 4 16,0-5 0-16,2-2 0 0,1-5 0 0,1-3-3 15,-2 0 0-15,1 0 0 0</inkml:trace>
  <inkml:trace contextRef="#ctx0" brushRef="#br0" timeOffset="36633.6">6046 4804 1947 0,'0'0'0'0,"0"0"0"15,0 0 0-15,-16 0 67 0,6 4 0 16,2 0 0-16,-3 0 1 0,5 1-50 0,-2 3 0 0,4-3 0 16,-5 7 0-16,1 3 66 0,0-6 0 0,3 2 0 15,2-1 1-15,-2 1-68 0,0-6 1 0,7-2 0 16,1 1 0-16,-1-2 16 0,-2 0-1 0,0-1 1 15,0 2 1-15,3-3-20 0,0 2-1 0,-1-2 1 0,4 3-1 16,7 0-4-16,0 2 2 0,-1-2-1 16,1 2 0-16,3 3-4 0,-3-3 1 0,-4-2-2 0,-1 6 2 15,2-1-2-15,-4-3-1 0,1-2 1 0,4 5 0 16,-3-5-3-16,-3 2 2 0,-2-3-1 0,2 5 0 16,-5 1-1-16,1-1 0 0,-1-3 0 0,-1 4 1 15,-7 5-2-15,0-3 0 0,0 1 1 0,-7 4 0 0,-4 0-1 16,5-1 0-16,-2-9 1 15,5-4-1-15,4-1-1 0,4 0 1 0,0 0-1 0</inkml:trace>
  <inkml:trace contextRef="#ctx0" brushRef="#br0" timeOffset="37017.08">6439 4473 2035 0,'0'0'0'0,"0"0"0"15,-17 49 0-15,1-8 46 0,-2 0 0 0,-1 5 0 0,2 6 0 16,-4 1-30-16,0 0 1 0,0 4 0 0,4 2-1 16,4-7 52-16,0-7-1 0,-3 4 0 0,4-5 2 15,2-3-51-15,-1-4 0 0,6-4 0 0,-3-5 0 0,3-2 19 16,2-3 0-16,3-2 0 15,3 3 0-15,2-7-23 0,-2-6 2 0,5-3-1 0</inkml:trace>
  <inkml:trace contextRef="#ctx0" brushRef="#br0" timeOffset="39116.78">1055 7193 1741 0,'0'0'70'15,"18"0"-52"-15,-6 0 0 0,0 0 0 0,2-8 0 16,10 0 69-16,-3 0 2 0,-6 3-1 0,-2-7 1 16,5 4-72-16,-5 0 1 0,-5 0 0 15,1-3 0-15,2 1 33 0,-6 2 2 0,-2-3-1 0,2 2 0 16,-2 1-35-16,-3 0 0 0,-3 3 0 0,3-3 1 16,0 0-12-16,-5 4 0 0,-3-3 1 0,0 1 0 0,-1-2-3 15,-2 2 1-15,1 4-1 0,-11 2 2 0,1 2 5 16,-1 1 1-16,3-3 0 0,-2 8 0 0,7 0-5 15,2-3 1-15,1 6-1 0,-6 6 1 0,8-1 3 16,3-3 2-16,1-1-2 0,-3 7 1 0,6 6-5 16,2 4 1-16,2-1 0 0,2-2 0 0,0 1 1 0,3 1 1 15,0-1 0-15,3 5 0 0,-1-8-4 16,2-4 0-16,0-2 1 0,-3 2 0 0,7-7 1 0,2-7 1 0,-2-1-2 16,1 0 2-16,4-7-3 0,0-4 0 15,-6-2-1-15,3 0 2 0,-5 0-3 0,3-3 2 0,-4-5 0 16</inkml:trace>
  <inkml:trace contextRef="#ctx0" brushRef="#br0" timeOffset="39365.65">1366 6536 1947 0,'0'0'0'0,"0"0"0"0,-2 28 0 15,-1-7 24-15,-2 4 2 0,5 2 0 0,0 2 0 0,5 1-14 16,-2 1 0-16,-1 4 1 0,6 2 0 16,0-1 22-16,0-1 0 0,-3-2-1 0,7 2 2 15,1-5-21-15,-2-5 0 0,-1 1-1 0,1 2 2 16,2-4 15-16,0-8 1 0,-4 0-1 0,2-4 2 16,-1 1-20-16,-2 0 2 0,3-2-1 0,-2-7 1 0,-1 1-7 15,-3 0 1-15,0-2 0 0,1-3 0 0,-4 0-4 16,1 2 1-16,-1-2 0 0</inkml:trace>
  <inkml:trace contextRef="#ctx0" brushRef="#br0" timeOffset="39583.86">1215 6838 2076 0,'0'0'51'0,"0"0"-34"0,0 0 0 0,0 0 0 16,0 0 1-16,0 0 42 0,20 10 1 0,-4-9-1 16,7 1 2-16,8 6-45 0,-5-5 1 0,-1-1 0 15,4-4 0-15,-3 7 27 0,-4-4 0 0,2 1 0 16,-2-5 1-16,5 3-31 0,-4 1 2 0,0-2 0 16</inkml:trace>
  <inkml:trace contextRef="#ctx0" brushRef="#br0" timeOffset="39816.37">1807 6750 1859 0,'0'0'0'0,"0"0"0"0,0 0 0 0,-20 3 50 16,9 1 2-16,-2 1 0 0,0 2-1 0,-3 0-34 16,2 6 0-16,3 0 0 0,1 4 1 0,2 5 56 0,0 4 0 15,0-3 0-15,3 6 1 0,2-4-57 16,2-4 0-16,2 3 0 0,6-4 0 0,-3 1 25 0,-2-9-1 15,4 0 1-15,4 0 0 0,3-4-28 16,-5-3 1-16,3-4 0 0,3-1 1 0,2-4-11 0,-3-1 1 16,0-3 0-16,4 3 1 0,2-7-4 0,-1 1 1 15,-2-1-1-15,1 8 2 0,-4-1-2 0,0 0 1 16,-2 2-1-16</inkml:trace>
  <inkml:trace contextRef="#ctx0" brushRef="#br0" timeOffset="40185.56">2118 6973 1847 0,'0'0'0'0,"0"0"0"0,0 0 0 0,0 0 52 16,8 16 2-16,-8-12-1 16,0-4 1-16,5 4-37 0,-5 0 1 0,0-4-2 0,0 2 2 0,0-1 44 15,0-1 1-15,0 0 0 0,3-1 0 16,2-4-46-16,-2 0 0 0,2 1 1 0,0-9 0 0,3-6 16 15,1 0 0-15,-1 5-1 0,0-5 2 0,-3 9-20 16,-2 5-1-16,2 2 1 0,-5 3 0 0,3 2-8 0,-3-2 1 16,0-2 0-16,0 2 1 15,0 2-3-15,0-1-1 0,0 4 1 0</inkml:trace>
  <inkml:trace contextRef="#ctx0" brushRef="#br0" timeOffset="40632.99">2456 6916 1771 0,'0'0'0'0,"0"0"0"0,0 0 0 0,0 0 73 16,0 0 0-16,0 0 0 0,0 0 0 0,0 0-55 16,0 0 0-16,0 0 0 0,0 0 0 0,0 0 66 15,0 0 1-15,0 0 1 0,0 0-1 16,0 0-68-16,0 0 1 0,0 0 0 0,18 1 0 0,-7-10 32 15,-2-4 1-15,4 1-1 0,0-4 1 16,-5 3-34-16,0 7-1 0,-3 1 1 0,3 0 1 0,-4-3-12 16,0 5 1-16,-3 2-1 0,6-3 1 0,-3 3-2 15,-2 2-1-15,-2-1 0 0,0 4 2 0,0-4 4 16,0 1 0-16,0 2 0 0,0 2 2 0,0 1-6 16,0-1 1-16,0-2 0 0,3 2 0 0,0 3 2 15,-3 0 1-15,0-3 0 0,2-4 0 0,1 2-5 0,0-3 2 16,-3 4 0-16,0-4 0 0,0 0 2 0,0 0 0 0,0 0 0 15</inkml:trace>
  <inkml:trace contextRef="#ctx0" brushRef="#br0" timeOffset="41267.57">2850 6750 1871 0,'0'0'0'0,"0"0"0"16,0 0 0-16,0 0 69 0,0 0 0 0,0 0 0 0,0 0 0 16,0 0-51-16,0 0 0 0,0 0 0 15,0 0 0-15,0 0 55 0,0 0 1 0,0 0-1 0,0 0 1 16,13-18-56-16,-5 7 0 0,0 2 0 0,1 1 0 16,-4 3 16-16,-2 2 0 0,0 0 1 0,-3 1 0 15,2 2-20-15,1-3-1 0,-3 1 1 0,0 2 1 0,0 2-7 16,-3 1 1-16,1-3 0 0,2 3 0 15,-3-1-5-15,-2-2 2 0,2 4 0 0</inkml:trace>
  <inkml:trace contextRef="#ctx0" brushRef="#br0" timeOffset="44266.56">15360 2845 665 0,'0'0'0'0,"0"0"0"0,0 0 0 0,0 0 34 16,0 0-1-16,0 0 1 0,0 0 0 16,19-9-20-16,-16 9 1 0,1-4-1 0,-3 3 1 0,4-2 37 0,1-2-1 15,-4 2 1-15,-2-2-1 0,0 2-34 16,0 1 0-16,0 2 0 0,0-3 1 0,0-2 26 0,0 5 1 15,0 0-2-15,0 0 2 0,0 0-29 0,0 0 1 16,0 0-2-16,-2 0 2 0,-1 0-12 0,0 0-1 16,1 0 1-16,-17-3 0 0,-8 3-1 0,-5 3-1 0,2-1 0 15,1-4 2-15,4 2 7 0,-1 2 1 16,-7-2-1-16,-4-5 1 0,2 5-5 0,2 0 0 0,-6-3 0 16,0-3 0-16,4-2 13 0,-4 5 1 0,-4-2-1 15,-1-6 1-15,2 6-10 0,4 5-1 0,-2-5 0 16,-3-6 1-16,5 6 3 0,6 1-1 0,-2 1 1 15,1-5 0-15,3 4-6 0,1 4 0 0,0 4 0 16,-1-8 0-16,1 8 7 0,-1 4 1 0,1-5 0 16,1 1 0-16,2 1-8 0,1 0 1 0,-1 1-1 15,-1-4 1-15,5 4 19 0,4 4 0 0,2-6 1 16,0 3-1-16,0-2-16 0,4-1 1 0,2 1-1 0,-1-2 1 16,5 0 17-16,-1 2 2 0,1-2-2 15,-1 2 2-15,1 0-20 0,0-2 2 0,-1-3-1 0,1 5 1 16,-2-2 18-16,0 2 1 0,2-2 0 0,1 2 1 15,-2-1-21-15,0-1 1 0,2 2-1 0,0 3 1 0,-6 0 13 16,1 0 1-16,2-6-1 0,3 1 1 16,-2 0-15-16,2-2-1 0,-3 3 1 0,-2-3-1 15,2 2 11-15,2-3 1 0,1-3-2 0,0 2 2 16,-3 1-14-16,4 0 1 0,0 0 1 0,3 0-1 0,-2 0 8 0,-1 0 0 16,3 0 1-16,-2 0 0 0,1-5-11 15,2 2 1-15,0 3 0 0,-2-3 1 0,1 3 2 16,1 0 2-16,0 0 0 0,0 0-1 0,0 0-6 0,0 0 0 15,0 0 0-15,0 0 1 0,0 0 2 0,0 0 0 16,0 0 0-16,0 0 1 0,0 0-7 0,0 0 2 16,0 0 0-16,0 0 0 0,0 0 0 0,0 0 1 15,0 0 0-15,0 3 0 0,0-3-4 0,0 3 1 0,0-3 0 16,1 13 0-16,6 9 0 0,-2 6 1 0,-2 4-2 16,-3 1 2-16,1 0-2 0,-1-1-1 15,0 0 1-15,0 1-1 0,0 0-1 0,-1-1 2 0,-2 1-2 16,3 4 2-16,0-9-3 0,-4-6 1 0,3 0 1 15,-2-1-1-15,3-4-1 0,0-1 2 0,-2-3-2 16,2 3 1-16,0-4 0 0,0-4-1 0,0 0 0 16,-3-3 0-16,4 0-1 0,1 1 2 0,-2-6-1 15,0 2 0-15,0 1-1 0,0-3 1 0,0 0 0 16,2 1 0-16,1 3-1 0,2-4 0 0,-5 3 0 0,3-3 1 16,2 0 0-16,-1 1-1 0,-1 2 0 0,2-3 0 15,3-3 0-15,0 2 0 0,-1 1 0 0,4 0 0 16,2-3-1-16,-4-2 2 0,2 5-1 0,2-5 0 15,3-1-1-15,-3 4 0 0,1-1 0 16,8 0 1-16,2 1-1 0,-1-4 0 0,-1 1 0 0,3 4 1 0,4 1-1 16,1 0 0-16,4 0 0 15,2 4 0-15,3-4 0 0,-1 2 0 0,2 1 0 0,3 0 0 0,0-1-1 16,-3 1 1-16,1 2 0 0,5-2 0 0,1 0-1 0,-4 2 1 16,1-4 0-16,3-2 0 0,-6 2-1 0,-6 3 0 15,3-1-1-15,2-6 2 0,-2 3-1 0,-4 3 0 16,2-3 0-16,0-8 1 0,0 5-2 0,-5 1 0 15,0-6-1-15,-4 5 2 0,1-2-1 0,-3-1 1 16,-4 1-1-16,1 5 0 0,-3-1 0 0,-1-6 0 16,-5 6 0-16,1 1 0 0,0 0-1 0,-4 0 1 15,-1 0 0-15,-1 4 1 0,-1 0-2 0,-3-4 1 16,0 0 0-16,0 0 1 0,1 1-1 0,-2-1 0 16,-1 0 0-16,1 3 1 0,0-1-1 0,-1-2 1 0,1 0 0 15,-1 3-1-15,1-3 0 0,-1 0 1 0,-2 0 0 16,1 0 0-16,4 0-1 0,-5 0 0 0,0 0 0 15,1-3 1-15,3-2-1 0,-1 0 1 0,2 1 0 16,-4-9 0-16,2-6-1 0,1-5 1 0,-3 2 0 16,-1-6 0-16,-1-4 0 0,1-1 0 0,-4-4 0 15,1 9 0-15,2 2-1 0,-3-1 1 0,1-3 0 16,0 2 0-16,0-5 0 0,0 4 0 0,0 1 0 0,1-1 1 16,-1 1-1-16,-2-1-1 0,0 5 1 0,-1-1 1 15,1 4-1-15,-1 2 0 0,-1 4 0 0,2 2 1 16,1 5-1-16,-1 2 1 0,-1-2-1 15,1 1 1-15,0 6-1 0,2-2 1 0,1-2-2 0</inkml:trace>
  <inkml:trace contextRef="#ctx0" brushRef="#br0" timeOffset="47999.47">15934 2832 1243 0,'0'0'0'0,"0"0"0"0,0 0 0 0,0 0 14 0,0 0 2 15,0 0 0-15,0 0 0 0,14 7-7 0,-12-6 0 16,3 3 0-16,-1-4 1 0,1 1 15 0,0 2 1 0,-2-3 0 15,2 0 0-15,6 0-14 0,-3 0 1 16,0 0-1-16,6 0 1 0,6 0 9 0,-1 0 0 0,0-4 1 16,2-1-1-16,4 2-11 0,-4-2 0 0,1 5 1 15,2-3 0-15,3 3-7 0,0-3 0 0,3 1 1 16,9-6-1-16,-3 3-1 0,1 2 0 0,4-2 0 16,7-3 0-16,-1 1 1 0,-1 2 0 0,6-2 0 15,12 0 0-15,-2 2-1 0,0 0 0 0,4 0-1 16,7-3 2-16,0 5-2 0,1-2 1 0,10 1-1 15,4-7 0-15,-2 6 0 0,-2 5-1 0,14-3 0 16,5-7 2-16,-6 10-1 0,1 0 0 0,10 2 1 0,4-4-1 16,-9 4-1-16,-1 4 2 0,16-4-2 0,3 1 1 15,-4 5 1-15,-4 0-1 0,10 1 0 0,4-6 1 16,-6 5-2-16,0 0 0 0,5 2 0 0,10-2 2 16,-4 4 4-16,-11 1 0 0,10 0-1 0,11-2 2 15,-10 0-3-15,-6 1 0 0,14 1-1 0,8-3 1 0,-9 1 3 16,-11-7 1-16,12 1-1 0,8 2 1 15,-4-6-4-15,-11 2 0 0,11 0 1 0,7 2 0 0,-10 3 8 16,-9-6 1-16,14-4 0 0,6 7 1 0,-9-5-8 16,-18 0 0-16,7 0 0 0,13 3 1 0,-19-3 5 15,-13-3 1-15,5 3 0 0,11 3 0 0,-16-3-7 16,-9-3 0-16,7 0 0 0,4 1 1 0,-13 2 2 0,-8 0 0 16,7-8 1-16,-1 3-1 0,-7-1-5 0,-9 1 1 15,7 1-1-15,0-9 1 0,-4 5 1 0,-10 3 0 16,-5-3 0-16,6-7 1 0,-5 2-4 0,-6 5 1 15,0-3-2-15,-2-2 2 0,-6 1 4 0,-5 7 2 16,-3-3-1-16,4-3 0 0,-6 6-5 0,-8 0 1 0,-1 2 0 16,-1-2 0-16,-8 5 5 0,-5 0 2 15,-2 0-1-15,-2-3 1 0,-3 6-7 0,-4 2 1 0,-3-2 0 16,1-3 0-16,-3 0 2 0,-4 5 0 0,-1-2 0 16,1-6 2-16,1 6-7 0,-4-1 2 0,-2-2-1 15,3 0 1-15,-1 3 2 0,-2-3 0 0,-1 2 0 16,0 1 0-16,2-3-3 0,3 3 0 0,-5-3-1 15</inkml:trace>
  <inkml:trace contextRef="#ctx0" brushRef="#br0" timeOffset="50367.39">26175 2114 1306 0,'0'0'0'0,"0"0"0"16,0 0 0-16,-27 19 76 0,14-15 1 0,-2 0 0 15,1 10 0-15,0 0-59 0,1-4 0 0,2-2 0 16,-2 7 0-16,4-7 52 0,4 0 0 0,2-3 1 0,3 3 0 16,1 0-53-16,2-7 0 0,1-2 0 0,3 1 0 15,5 0-9-15,0 0 1 0,1 0 0 0</inkml:trace>
  <inkml:trace contextRef="#ctx0" brushRef="#br0" timeOffset="50499.17">26340 2179 1168 0,'0'0'0'0,"0"0"0"0,0 0 0 0,-20 28 3 16,10-17 0-16,1 2 1 0,-4 0-1 0,0-1-1 16,2 4 2-16,-2 0-2 0,0 0 1 0,1-2 47 15,-1 2 0-15,2-5 0 0,1 2 0 0,1-1-33 16,1-1 0-16,3-1 0 0</inkml:trace>
  <inkml:trace contextRef="#ctx0" brushRef="#br0" timeOffset="51033.52">26538 2381 1520 0,'0'0'0'0,"0"0"0"0,0 0 0 16,0 0 30-16,-18 7 1 0,7-4-1 0,-16 13 1 0,-3 1-17 16,3 2 0-16,3-5 0 0,3 2 0 0,4 0 12 15,1-5 1-15,1-2 0 0,3 7 0 0,2-8-15 16,4-3 2-16,1 3-2 0,-1-3 2 0,4 1-1 16,2-4 2-16,0-2-2 0,-2 3 2 0,2-2-7 15,2-1 1-15,0 0-1 0,-1 3 1 0,1 1-1 16,-1-4 3-16,1 0-1 0,3 0 0 15,1 1-5-15,0 2 2 0,-1-3 0 0,3 4 0 0,3-3-1 0,1 2 2 16,-3 0 0-16,2 4 0 0,4-1-4 16,-1-1 2-16,-1-2 0 0,1 3-1 0,2 2 0 0,-2-1-1 15,-4-3 1-15,1 6 0 0,-1 1-1 16,-4-3-1-16,-1 1 0 0,0 2 2 0,-2 2 3 0,-2-5 1 16,-1 0 0-16,-3 5 0 0,-3-2-4 0,-1 1 1 15,1 1-1-15,-5 0 2 0,-5 6 1 0,2-5 1 16,-1-3 0-16,-1-6 0 0,2 0-3 0,1 1-1 0,-1-1 1 15,1-10 1-15,4 5-2 0,2 0 1 0,2 0-1 16,1-8 1-16,0 2-3 0,4 4 2 0,0-1-2 16</inkml:trace>
  <inkml:trace contextRef="#ctx0" brushRef="#br0" timeOffset="51432.67">26696 2595 1608 0,'0'0'0'0,"0"0"0"0,0 0 0 0,0 0 20 16,0 0 0-16,0 0 0 0,19 3 2 0,-16-1-12 16,0 1 1-16,1-3 0 0,0 3 0 0,3-3 50 15,-1 0-1-15,0 0 1 0,6 0 0 0,4-3-44 16,-1 0 0-16,-2-2 1 0,2 0 0 0,-1-3 22 15,-5 4-1-15,-2-3 0 0,-2 2 2 16,-2 1-26-16,-2 1 1 0,1-2 0 0,0 0-1 0,-4-3-9 16,0 0 0-16,-1 3-1 0,-2 2 1 0,-3-5-3 15,-1 0 2-15,-1 7-1 0,-6 2 1 0,-1 3 4 0,-2 4 0 16,1-4 0-16,4 12 0 0,1-3-4 16,4-4 1-16,-1 6-1 0,-4 2 2 0,1-1 4 0,5 0 1 15,3 1-1-15,2-4 0 0,0-1-4 0,1 3 1 16,-1-1-2-16,3 5 2 0,0-3 2 0,0 1 0 0,3-4 1 15,7 3-1-15,-2-1-5 0,1-2 2 0,2-5 0 16,5-6-1-16,2 1 3 0,-2-3 2 0,0 0-2 16,6-5 1-16,4 2-5 0,-3 1 2 0,-2-6 0 15</inkml:trace>
  <inkml:trace contextRef="#ctx0" brushRef="#br0" timeOffset="51650.25">27112 2183 1808 0,'0'0'0'0,"0"0"0"0,-10 27 0 16,-1-1 44-16,0-1 0 0,1 7 0 0,6-4 1 16,0 5-30-16,1 1 2 0,0 0-1 0,0 1 1 15,0-8 50-15,-1-3 0 0,1-4 1 0,3 3-1 16,2-4-49-16,1-4 0 0,2-2 0 0,1 5 0 0,1-7 18 15,-1-3 0-15,2-4 0 0,5 1 1 0,-1-2-23 16,0-3 2-16,-1 0-1 0</inkml:trace>
  <inkml:trace contextRef="#ctx0" brushRef="#br0" timeOffset="51913.25">27537 2179 1608 0,'0'0'0'0,"0"0"0"16,-17-5 0-16,12 0 56 0,-3 5 0 0,-5 0 0 15,4 6 0-15,2 1-39 0,3-2 1 0,-1 2-1 16,-5 14 1-16,-2 8 51 0,-3 4 1 0,1 0-1 16,1 3 1-16,2 4-52 0,0-4 0 0,-2-1 0 15,2 5 0-15,0-9 28 0,0-5 0 0,-1-1 0 16,4 7 1-16,5-7-31 0,2-6 0 0,1 2 1 15,0-9 0-15,1 1-11 0,2 0-1 0,1-5 1 0,2 3 1 16,2 1-3-16,-2 1 1 0,-1-5-1 16,0-3 1-16,0 3 4 0,-2-4 1 0,0 3 0 0</inkml:trace>
  <inkml:trace contextRef="#ctx0" brushRef="#br0" timeOffset="52133.75">27233 2543 1897 0,'0'0'0'0,"0"0"0"0,-6-15 0 0,6 8 55 0,0-1 1 15,0 4 0-15,1 0 0 0,4 4-39 16,1-3 1-16,1 1-1 0,4 2 1 0,6 0 58 0,1 0 2 16,-2 0-2-16,6 0 1 0,0 0-59 0,-2 0 0 15,-3 2 0-15,2 1 0 0,-1 1 16 0,-4 0 0 16,1-3-1-16,-1 6 2 0,-1-3-20 0,-2-1-1 15,0-1 1-15</inkml:trace>
  <inkml:trace contextRef="#ctx0" brushRef="#br0" timeOffset="52351.38">27563 2570 2048 0,'0'0'0'0,"0"0"0"0,0 0 0 16,0 0 43-16,0 0 1 0,21 9 0 0,-13-6 1 15,4 0-30-15,1-1 2 0,0-2-1 16,9 0 1-16,4 0 41 0,-4 0 0 0,-1-5 1 0,3 2-1 16,-2 2-41-16,-3-3 1 0,0 0 0 0</inkml:trace>
  <inkml:trace contextRef="#ctx0" brushRef="#br0" timeOffset="52784.2">28111 2432 1922 0,'0'0'0'0,"0"0"0"0,-16 16 0 16,2 4 50-16,0-2 2 0,-2 1 0 0,1 4-1 16,6-5-34-16,1-2 0 0,0 0 0 0,-2 6 1 15,4-3 48-15,4-7 1 0,4-2-1 0,-1 1 2 16,3-8-50-16,0 2 0 0,3-5 0 0,4 0 0 15,2 5 14-15,-2-5 1 0,0 0-1 0,16-5 1 0,2-6-20 16,-4 3 2-16,-1 2-1 0</inkml:trace>
  <inkml:trace contextRef="#ctx0" brushRef="#br0" timeOffset="53117.01">28377 2530 1859 0,'0'0'0'16,"0"0"0"-16,0 0 0 0,-24 3 50 0,13-1 2 15,-3 4 0-15,1 2-1 0,2-3-34 0,1 0 0 16,3-2 0-16,-3 9 1 0,-1 1 52 0,1-5 1 16,4 3 0-16,1 3 1 0,0 2-54 0,2-8 0 0,5 0 0 15,2 1 0-15,0 3 16 0,-3-5 2 0,2-2-1 16,9 0 1-16,7 1-21 0,-2-1-1 0,-2 0 1 16,5-7 0-16,3-1-7 0,-4 0 1 0,-2 1 0 15,1-9 0-15,-2 6-3 0,-2 1-1 0,-1-7 1 16,-4 3 1-16,-1 3-2 0,-1-3 2 0,-2 3-1 15,-5-3 0-15,0 0-1 0,0 1-1 0,0 2 1 16,-4-3-1-16,1-5 1 0,-2 2-1 0,-1 3 1 16,-4-1-1-16,1-7 0 0,-1 3-1 0,2 5 0 0,-3 0 1 15,2 0 0-15,1 1 1 0,0-3-1 16,-2 2 1-16,2 0-2 0,3 3 1 0,1 2-1 0,0 0 0 16,4 2 2-16,0-3-1 0,0 1 1 0,0 2-1 15,0 1 0-15,0 0-1 0,0 0 0 0,2 0 1 0,3 1-1 16,1 2 0-16,-1-3 1 0</inkml:trace>
  <inkml:trace contextRef="#ctx0" brushRef="#br0" timeOffset="53500.09">28639 2521 1972 0,'0'0'0'15,"0"0"0"-15,0 0 0 0,-2 25 28 0,1-5 0 0,-3-4 0 16,1 8 1-16,0-7-16 0,1 1 0 0,2 1 1 16,-1-6-1-16,-1-1 33 0,2-1 0 0,2-3 0 15,6-3 2-15,3-2-33 0,-1-3 2 16,-4 0 0-16,8-6 0 0,7 1 7 0,-2-3 2 0,-3-1 0 16,0-6 0-16,1-2-14 0,1 1 1 0,-2 0-1 15,0 4 1-15,0-1-6 0,-2 0 1 0,-3 1 0 16,-1 4 0-16,1 0-4 0,-1 0 2 0,-4 3-1 15,0 2 1-15,1 0-3 0,-4 1 2 0,-1-1-2 16,1 1 2-16,0 2-3 0,-2 2 1 0,-1 1 1 16,0 2-1-16,0-2 5 0,-1 2 0 0,-1 0 0 15,-2 10 1-15,-3 1-4 0,1 2 1 0,-1 1-1 16,1-2 1-16,1 2 5 0,2-6 2 0,0-4-2 0,0-1 1 16,1 0-5-16,2-5 1 0,2 2 0 0,1-2-1 15,0-3 6-15,-1 2 0 0,1 1 1 0,3-3-1 0,1-3-5 16,-3 1 0-16,3 2 0 0</inkml:trace>
  <inkml:trace contextRef="#ctx0" brushRef="#br0" timeOffset="53850.83">29224 2489 1884 0,'0'0'0'15,"0"0"0"-15,0 0 0 0,0 0 73 0,0 0 0 16,0 0-1-16,0 0 1 0,0 0-55 15,-16-5 0-15,11 7 0 0,-6 6 0 0,-4 3 66 0,0-2 1 16,0 5-1-16,1-1 1 0,0 0-68 0,2-5 1 16,6 0 0-16,3 0 0 0,1-4 5 0,1 1 2 0,-1-5 0 15,2 3-1-15,0 2-12 0,0-5 0 0,0 0 0 16,2 0 1-16,1 3-7 0,0-3 1 0,-1 2 0 16,2 1 0-16,3 0-3 0,-2-3 1 0,-2 0-1 15,0 5 2-15,0 0-3 0,0-2 0 0,0 1 1 16,2 0-1-16,2 0-1 0,-1 1 1 0,-1 3-1 15,0-3 1-15,-2 1-2 0,-2 0 2 0,3 1-1 16,-3-2 0-16,-1 2-1 0,0-2 0 0,0 3 0 16,-3-3 2-16,0 1-3 0,-2 2 1 0,-3-3 0 0,-5 4 0 15,-4 2-1-15,-1 2 1 0,2-5 0 16,0-8 0-16,0 3-1 0,2-3 0 0,1-3 0 0,7-2 2 16,1 2-2-16,0 3 0 0,1 0 0 0,0-5 1 15,4 2-1-15,0 3 0 0,0 0 0 0</inkml:trace>
  <inkml:trace contextRef="#ctx0" brushRef="#br0" timeOffset="54100.85">29370 2582 1859 0,'0'0'0'0,"0"0"0"0,0 0 0 0,-6 24 20 0,0-14 1 16,-1 1 1-16,4 6-1 0,1-1-10 16,-1-3 1-16,-2 2-1 0,2 1 0 0,2-3 31 0,-3 0 0 0,3-1 0 15,2-4 0-15,1-3-26 16,0 1 0-16,-1-4-1 0,6-2 2 0,-3 0 21 0,0 0 1 0,-1 0-1 16,6-5 0-16,4 0-23 0,-2-3 0 15,-1 5 1-15</inkml:trace>
  <inkml:trace contextRef="#ctx0" brushRef="#br0" timeOffset="54516.3">29472 2285 1758 0,'0'0'0'0,"0"0"0"16,0 0 0-16,0 0 54 0,0 0 1 0,0 0 0 0,0 0 0 16,0 0-38-16,0 0 1 0,0 0-2 0,0 0 2 15,8 16 59-15,-4-9-1 0,-1 3 0 16,6 14 2-16,2 1-60 0,2 2 0 0,0-7 0 0,-5-2 0 0,1 1 17 15,-1-6 1-15,-3-1 0 0,-5 4 0 16,2-3-21-16,-1-5-1 0,1 1 1 0,-4 2 1 0,1-1-7 16,-2-2 0-16,-1-2 0 0,-2-1 1 0,3 3-5 15,0-4 2-15,-2 1-1 0,-1 3 0 0,-1-5 1 16,1 2 0-16,-1-2 0 0,1 2-1 0,0 3-1 16,1-3-1-16,2-2 1 0,-2 1 0 0,-1 1 0 0,1-2 1 15,3 2-1-15,2 0 1 0,0 1-3 16,0 2 2-16,0-6-2 0,2 1 1 0,1-3 1 0,0 0 1 15,0 0-2-15,2 0 2 0,5 1-3 0,-2 3 1 16,-2-4 0-16,2 0 0 0,5 0 1 0,-2-5 0 16,-2 2 0-16,1 1 1 0,0 2-3 0,-2 2 1 0,-2 1 0 15,-3-2 0-15,2 3 1 0,0-4 0 16,-2 3 0-16,-3 5 0 0,0-4-1 0,-2 1 0 0,1 0 0 16,-3 6 0-16,1 2 1 0,-2-2 0 0,-1 1 0 15,-3 1 0-15,1-2-1 0,1-1 0 0,2-6 0 16,1-4 0-16,-1 0 1 0,2 0 0 0,3-1 0 15,0-7 0-15,0 0-1 0,0 3 0 0,0-1-1 16</inkml:trace>
  <inkml:trace contextRef="#ctx0" brushRef="#br0" timeOffset="54783.4">29874 2215 1985 0,'0'0'0'0,"0"0"0"0,-2 21 0 0,1 4 54 16,-1 3 1-16,-3 7-2 0,2 3 2 0,0-1-38 16,-2-4 1-16,-1 0-1 0,0 4 1 0,-2-6 45 15,-2-5 0-15,0-3-1 0,1 3 1 0,1 1-45 0,3-7 0 16,2-2 0-16,5-7 0 0,-1-2 14 0,-1-1 0 15,0 0 1-15,3-3-1 0,2-1-18 16,-2 3 0-16,-1-2 1 0,1-5-1 0,0 0-6 0,-1 3 1 16,-2-3 0-16</inkml:trace>
  <inkml:trace contextRef="#ctx0" brushRef="#br0" timeOffset="55300.06">29702 2508 2086 0,'0'0'0'0,"0"0"0"16,-10-24 0-16,6 16 48 0,2 0 0 0,2 4 0 16,0 0 1-16,0 4-32 0,0 4-1 0,0-4 1 15,0 1 0-15,0-1 55 0,2 0 1 0,1 3-1 16,3 0 1-16,4-1-56 0,-1 1 1 0,-1 0 0 16,10 7 0-16,2-2 23 0,0 0-1 0,-4-4 1 0,-1 4 0 15,-2 0-25-15,-2-3-1 0,2 3 1 16,5 3 1-16,-1-6-10 0,-1 0-1 0,2 2 1 0,1-2 0 15,-2 2-3-15,-2-7 1 0,-3 0-1 0,1 4 2 16,-3-1 1-16,-2-1 1 0,0-7-2 0,-4 5 2 16,0 0-3-16,-3 0 0 0,1 3 0 0,1-3 0 15,0 0 3-15,-1 0 0 0,-1 0 0 0,-1 0 0 16,0 0-3-16,0 0 1 0,0 0 0 0,0 0-1 0,0 0 0 16,0 0 0-16,0 0 0 0,0 0 0 15,0 0-1-15,0 0-1 0,0 0 1 0,2 0 0 0,3 0-1 16,1 0 1-16,-1 0-1 0,3 0 1 15,3 0-2-15,2 0 1 0,-2 0-1 0,0 0 2 0,-1-3-4 0,-4-1 0 16,-1 4 0-16,-2-4 1 0,0 4-1 16,0-3 0-16,-1 2 0 0,-2 1 1 0,-2-4-1 0,2 4 0 15,0 0 0-15,0 0 0 0,0-4 0 0,-1 4 0 16,-1-3 0-16,-1 3 0 0,0 0 0 0,-2 0 0 0,-1 0 0 16,-4 3 0-16,-1 1 0 0,0 1 0 15,1 2 0-15,2 2 0 0,0 2 0 0,2-3 0 0,3-3 0 16,-2 4 0-16,-1 2 0 0,1-3 0 15,3 0 0-15,-1 0 0 0,3 2 0 0,0-2 1 0,0-4 0 16,2 3 0-16,2-3-1 0,1 4 1 0,0-3-1 16,3-5 2-16,5 3 2 0,-1 2 2 0,0-5-1 15</inkml:trace>
  <inkml:trace contextRef="#ctx0" brushRef="#br0" timeOffset="55654.53">30249 2612 2009 0,'0'0'0'0,"0"0"0"0,0 0 0 0,0 0 70 15,0 0 1-15,0 0-1 0,-5 19 1 0,2-11-53 16,-1 0 0-16,1 0 0 0,-2-3 0 0,-1 3 49 16,1 1 0-16,4 2 1 0,-2-1 0 0,-1 6-50 15,3-4 0-15,1-1 0 0,3-3 0 0,0-3 16 16,0-2 1-16,2-3-2 0,3 0 2 0,0 0-20 16,-2 0-1-16,-1 0 1 0,6-6-1 0,2 1-5 15,0 0 0-15,-2 1 0 0,5-7 1 0,-2 1-4 16,-3 2 1-16,1 2-2 0,-3-4 2 0,1-2-2 0,-2 4 0 15,-2 1 1-15,2 1-1 0,0 3-1 16,-2-2 0-16,-2 5 0 0,-3-3 0 0,1 3-1 0,-1 0 2 16,1 0-2-16,-2 0 2 0,0 0-3 0,0 0 1 15,0 0 1-15,0 3-1 0,0-1 3 0,0 1 1 16,0 0-1-16,-2 7 1 0,1 1-3 0,-1 1 1 16,-1 1-1-16,1 0 2 0,2-1 3 0,0 1 0 15,0-5 0-15,0-2 1 0,0-1-4 0,0-2 0 0,2-1 0 16,3 1 1-16,0-3 2 0,-2 2 0 0,0-2 0 15,0-2 1-15,0-1-5 0,0 1 2 0,1 2-1 16,7-3 1-16,6-5 1 0,1 0 1 0,-2 0 0 16</inkml:trace>
  <inkml:trace contextRef="#ctx0" brushRef="#br0" timeOffset="55882.91">30849 2190 2211 0,'0'0'0'0,"0"0"0"0,-9 25 0 16,-1-9 62-16,1 4 1 0,-1 9 0 16,2-1 0-16,2 1-47 0,-1 4 2 0,0 0 0 0,-6 7 0 0,-3-4 52 15,1-6 1-15,3-1-1 0,-1 7 1 0,-1-7-53 16,-1-1 0-16,1 1 0 0,3-5 0 0,-2 4 19 16,2-6 0-16,5-1 0 0,4-5 1 15,0 0-23-15,1-4 0 0,2-4 0 0,6-5 1 0,-3-1-9 0,1-2 1 16,0 0 0-16,1 3 1 0,1-6-3 15,-2 1-1-15,-1-1 1 0</inkml:trace>
  <inkml:trace contextRef="#ctx0" brushRef="#br0" timeOffset="56099.75">30505 2437 2148 0,'0'0'0'0,"0"0"0"16,0 0 0-16,16-18 66 0,-3 10-1 0,0 5 0 15,9 2 0-15,3 1-47 0,-1 1 0 0,-1 2 0 16,2 0 0-16,-3 2 57 0,1 3 1 0,2-3 0 16,-2 3 1-16,-1-5-59 0,-3 2 0 0,0-2 0 15</inkml:trace>
  <inkml:trace contextRef="#ctx0" brushRef="#br0" timeOffset="56601.58">31607 2228 1834 0,'0'0'0'0,"0"0"0"15,0 0 0-15,-15-16 80 0,10 11 0 0,-3 0-1 16,0 2 1-16,2 3-62 0,1 0 0 0,-3 0 0 16,-6 8 0-16,-5 3 66 0,-2-1 0 0,0 1 0 15,-2 9 2-15,-3 9-70 0,4-1 2 0,1 6 0 16,2 2 0-16,1 0 36 0,2-2 0 0,2-1 0 15,-2 3 1-15,2-10-38 0,3-3 1 0,3 1-2 0,1-2 2 16,2 2-12-16,2-7 0 0,5 2-1 0,-1-6 2 0,-1 3-4 16,0 0 2-16,2-2-1 0,0-3 1 15,1 0 5-15,2-6 1 0,-1 3 0 0,-2-3 1 0,-2-2-6 16,0 2 1-16,0-5 0 0,0 0 1 0,0 0 3 16,0 0 0-16,-2 0 0 0</inkml:trace>
  <inkml:trace contextRef="#ctx0" brushRef="#br0" timeOffset="56799.92">31192 2549 2148 0,'0'0'0'0,"0"0"0"0,-6-16 0 0,6 11 66 0,0 2-1 16,0 0 0-16,0 2 0 0,0 1-47 0,0-4 0 16,0 4 0-16,1 0 0 0,3 4 42 0,-1-4 1 15,-2 1-1-15,6 5 2 0,5-1-45 0,3 0 1 16,-1 3 0-16,4 5 0 0,2-6 0 0,-2-2 0 0,-4 2 0 15,5-3 1-15,-1 1-9 0,-4-2 0 16,2 2 0-16,5 0 1 0,-5-2-5 0,-2-3 1 0,1 0-1 16</inkml:trace>
  <inkml:trace contextRef="#ctx0" brushRef="#br0" timeOffset="56965.97">31619 2570 1934 0,'0'0'0'0,"0"0"0"16,0 0 0-16,0 0 50 0,0 0-1 0,-6 17 0 0,1-9 2 15,0 3-34-15,1 2-1 0,-1-4 1 16,-2 4 0-16,3 1 49 0,0-1 1 0,0-1-1 0,-4 4 0 16,0 0-48-16,1-3 0 0,6-4 0 0,1-4 0 15,0 1 5-15,0-1 2 0,3-2 0 0,3-6-1 16,1 3-11-16,-3 0-1 0,1 0 0 0,3-5 1 0,3-3-6 16,1 4-1-16,-3 1 1 0</inkml:trace>
  <inkml:trace contextRef="#ctx0" brushRef="#br0" timeOffset="57133.31">31670 2407 1620 0,'0'0'0'0,"-6"-21"0"0,3 5 0 0,3 4 40 0,-2 4 2 16,-1 8-1-16,1-4 1 0,2 4-26 0,0 0-1 16,0 0 1-16,0 4 1 0,0-1 38 0,-1-2 1 15,-1-1 0-15,1 19 0 0,1 11-39 0,1-1 1 0,1-5-1 16,-1-1 1-16,3-5 10 0,0-6 1 15,3 0 0-15</inkml:trace>
  <inkml:trace contextRef="#ctx0" brushRef="#br0" timeOffset="57516.68">31854 2619 1545 0,'0'0'0'0,"0"0"0"15,0 0 0-15,0 0 33 0,0 0 1 0,0 0 0 16,0 0-1-16,0 0-18 0,0 0 0 0,0 0-1 0,0 0 1 15,0 0 39-15,0 0 0 0,0 0-1 0,0 0 1 16,17 8-37-16,-10-8 1 0,-4 1-1 0,3 2 1 16,2-3 15-16,0 4 1 0,-2-3 0 0,4 2 1 15,0-3-21-15,-3 0 1 0,0 0-1 0,2-3 1 0,1 3-8 16,-2-5-1-16,-2 2 1 0,-1 2 0 16,-2-6-3-16,-1 3 1 0,-1 0-1 0,-2 3 2 0,-2-2 1 15,0 1 1-15,-1-1-2 0,0 0 2 16,-3 1-3-16,1-1 0 0,-1 3 0 0,-5 0 0 0,-6 3 4 15,1-3 0-15,1 2 0 0,1 6 0 0,-1 0-3 16,4-1-1-16,2-3 1 0,2 8 1 0,-1-4 10 0,-1 0 1 16,4-3 0-16,2 3 0 0,1-3-8 15,0-1 0-15,0-1 0 0,1 5 0 0,2 0 12 0,0-3 2 16,-1-2-2-16,1 2 2 0,1 0-13 16,2-2 1-16,1 2 1 0,2-5-1 0,2 3 8 0,2 2 2 15,-1-2-2-15,7-3 1 0,2 0-11 0,-2 1 2 16,-4 2-1-16,4-10 0 0,-3 3 14 0,-5 3-1 0,1 1 1 15,3-8 0-15,-4 0-13 0,-2 3 0 0,-1 2 1 16</inkml:trace>
  <inkml:trace contextRef="#ctx0" brushRef="#br0" timeOffset="57738.49">32185 2210 2086 0,'0'0'0'0,"0"0"0"15,0 0 0-15,0 0 77 0,0 0 1 0,-16 8-1 0,13 6 0 16,-2 1-59-16,0-3 0 0,1 1 0 0,-3 16 0 16,2 7 62-16,2 0 1 0,-1-6-1 15,-3 7 1-15,2-6-63 0,2-5 0 0,-2 2 0 0,-4 4 0 16,2-7 20-16,3-4 2 0,-3-1-1 0,1 1 0 16,1 0-23-16,4-2-1 0,1-2 1 0,-4-9 0 0,4 1-7 15,4 3 0-15,0-5 0 16,0-7 1-16,-1 2-4 0,0 1 0 0,0-3 0 0</inkml:trace>
  <inkml:trace contextRef="#ctx0" brushRef="#br0" timeOffset="58237.42">32345 2639 2072 0,'0'0'0'15,"0"0"0"-15,0 0 0 0,0 0 55 0,0 0 1 16,0 0 0-16,0 0 1 0,0 0-41 0,0 0 2 15,0 0-1-15,0 0 1 0,0 0 51 0,0 0-1 0,-21-8 0 16,11 13 1-16,-4 0-51 0,-2 1 0 0,2 2 0 16,1 2 0-16,3 2 20 0,2 4 0 0,2-5 0 15,3-1 0-15,1-6-23 0,1 3 1 0,-1-2-1 16,4-2 1-16,2 1-9 0,1-2 1 0,-2 1-1 16,2-3 1-16,5 0-3 0,-1 3 0 0,-1-1 1 15,7-4 0-15,2-1-1 0,-1-2 2 0,-2 1 0 16,2-11-1-16,2 6-1 0,-4 4-1 0,-3-3 1 15,-3-4-1-15,-1 1 2 0,-3 3 1 0,1 3-2 16,2-6 2-16,-1 1-2 0,-3 2-1 0,0 0 1 16,2 1-1-16,0-9 4 0,-2 3 0 0,-1 4 0 0,1-7 0 15,2-3-4-15,1 1 2 0,-1 1-1 16,0-10 1-16,-2-2-1 0,-2 4 2 0,1 0-1 0,-2-4 1 16,2 6-3-16,1 2 0 0,-2 2 1 0,1 2-1 15,0-1 0-15,-1 4 0 0,2 6 1 0,-1 3-1 0,1 4-1 16,0 1 0-16,-1-3 0 0,-1-2 1 15,-1 5-2-15,0 0 1 0,0 0 0 0,2 0 0 16,1 1-1-16,-1 3 0 0,-2-4 1 0,0 7-1 0,0 9-1 16,0 2 1-16,0 2 0 0,-2 29 1 0,1 4-2 15,-1-9 1-15,-1-6-1 0,1-2 1 0,2-7 0 0,0-5-1 16,0-4 0-16,2 2 1 0,3-1-1 16,-1-2 0-16,1-6 0 0,2-2 1 0,-4-2-1 0,-2-1 1 15,3 0 0-15,0-5 0 0,0-3 0 16,-3 0 0-16,2 0-1 0</inkml:trace>
  <inkml:trace contextRef="#ctx0" brushRef="#br0" timeOffset="58750.78">32764 2109 1847 0,'0'0'4'0,"0"0"-1"15,0 0 1-15,0 0-1 0,0 0 1 0,0 0 79 0,0 0 1 16,0 0-1-16,0 0 1 0,0 0-67 0,0 0 1 15,-16 3 0-15,16-3 0 0,0 0 45 0,0 0-1 16,0 0 1-16,0 0 0 0,0 2-45 0,0 1 0 16,0-3 0-16,3 0 0 0,3 5-16 0,2-2 1 0,0 2 0 15,0 10 0-15,2 1-1 0,1 5 1 16,-1-4-1-16,-6 7 0 0,-1-11 8 0,-1-2 0 0,1 3 0 16,-1 2 0-16,1 0-3 0,0-5 0 15,0-5 0-15,1 5-1 0,-1-3 0 0,0 0 0 0,0 0-1 16,-1-7 1-16,1 3-3 0,0-4 2 0,-1 0-1 15</inkml:trace>
  <inkml:trace contextRef="#ctx0" brushRef="#br0" timeOffset="59085.42">32910 2063 1695 0,'0'0'46'0,"12"25"-30"0,-3-4 1 15,-3-8 0-15,-1 15-1 0,-2-4 58 0,-1-4 0 16,1-2 1-16,2 2-1 0,-3 4-56 0,-1-5 0 0,2-5-1 16</inkml:trace>
  <inkml:trace contextRef="#ctx0" brushRef="#br0" timeOffset="128440.61">13779 6091 892 0,'0'0'0'0,"0"0"0"0,0 0 0 0,0 0 4 16,0 0 2-16,0 0-2 0,0 0 2 15,0 0-3-15,0 0 2 0,0 0-2 0,0 0 2 0,0 0 28 16,0 0 2-16,0 0 0 0,0 0 0 0,0 0-21 16,0 0 1-16,0 0-1 0,0 0 2 0,0 0 55 0,-16-3-1 15,13 6 1-15,1-3 1 0,-1 1-54 0,-2 3 0 16,2-1 0-16,-2-3 0 0,1 0-18 16,0 0 0-16,4 1 0 0,-1 1 0 0,-2-2 0 0,3 0 0 15,0 2 0-15,-4 1 0 0,1-3 18 0,2 0 0 16,1 0 0-16,0 0 0 0,-5 1-8 0,5 2 0 0,0-3 0 15,-3 0 0-15,1 0 27 0,2 0 1 16,0 0-1-16,0 0 1 0,0 0-23 0,0 0 1 0,0 0-1 16,0 0 1-16,0 0 9 0,0 0 1 0,0 0-1 15,0 0 1-15,0 0-13 0,0 0-1 0,0 0 0 16,10-3 2-16,7-5 13 0,7-1 1 0,-2-2-1 16,10-3 1-16,-1 2-16 0,-6 8 2 0,2-4-1 15,3 0 0-15,1 3 12 0,-3 5 0 0,6 0 0 16,4-3 0-16,-1 0-12 0,-2 1-1 0,5-1 0 15,3-2 2-15,1 2 6 0,-5 2 0 0,-1-3 0 0,-1 0 2 16,1-1-12-16,-5 3 1 0,1-2 0 0,-4-1 1 16,2 0 8-16,-2 0 0 0,0 2 0 0,2-10 1 15,-3 10-10-15,-3-1 0 0,1 0 0 0,0-4 0 16,-2 4 7-16,-4 1 1 0,0 1-1 0,-4-6 1 0,4 8-9 16,-4 0 0-16,-1-3 1 0,0-2 0 0,0 5 15 15,-3 2 1-15,-2-1-1 0,4-4 1 0,-6 3-14 16,1 2 0-16,-2-1 0 0,3-1 0 0,-2 2 12 15,3 1-1-15,-5-3 1 0,3 0 1 0,1 2-14 0,-1 1 1 16,-2 0-1-16,4-3 0 0,-2 2 3 16,-2 1-1-16,-3 0 1 0,1-3 1 0,-1 0-7 0,-3 1 0 15,-1-1 0-15,4-1 0 0,-3-2 4 0,-1 3 2 16,1 0-1-16</inkml:trace>
  <inkml:trace contextRef="#ctx0" brushRef="#br0" timeOffset="128949.62">15006 5719 1821 0,'0'0'0'0,"0"0"0"0,0 0 0 16,-22-16 60-16,11 16 1 0,3 0 0 16,-2-5 0-16,2 2-44 0,4 3 1 0,-3 0 0 0,1 0 0 0,1 0 55 15,2 0 0-15,0 0 0 0,1 0 0 16,2 0-55-16,-3 0 0 0,3 0 0 0,0 3 0 0,0-1 2 15,0 1 0-15,0 0 0 0,3 5 2 16,5 5-12-16,3-1 1 0,0 1 0 0,7 4 0 16,1-2-4-16,-1-6 1 0,-3 2 0 0,5-3 0 0,-1 2-4 15,-3-2 2-15,1 0-1 0,4 1 1 0,0-3-3 0,-4-1 1 16,4 3-1-16,-5 0 2 0,-3-3-3 16,-1-5 1-16,1 3-1 0,1 2 2 0,1-4-2 0,-9 1 0 15,1 3 0-15,-3-4 1 0,0 2-2 0,-3 0 1 16,2 2-1-16,-3 0 1 0,0 1 0 0,-3 1-1 15,2-1 0-15,-3 7 1 0,-4 4-1 0,4 2 0 16,-4-5 0-16,-4 5 2 0,1-1-2 0,3 1 1 16,-3-7 0-16,2 4 1 0,-4-3-2 0,5-2 1 0,3 2-1 15,-1-4 1-15,4 2 2 0,-1-3 0 16,1-3-1-16,2 8 2 0,0-2-3 0,0-3 2 0,0-2-1 16</inkml:trace>
  <inkml:trace contextRef="#ctx0" brushRef="#br0" timeOffset="130517.6">15561 5548 1117 0,'0'0'0'0,"0"0"0"15,0 0 0-15,0 0 22 0,0 0-1 0,0 0 0 16,0 0 2-16,0-18-12 0,2 18 0 0,-2-3 0 0,3 6 0 16,0 2 48-16,2 3 0 0,0-3 1 0,3 28-1 15,4 15-42-15,1-3 1 0,0-3 0 0,-4-3 0 16,2-9 39-16,-3-6 2 0,0 1-1 0,4 2 0 16,-1-6-41-16,-2-4 1 0,2-1 0 0,1-3 0 15,-3-1-16-15,1 0 0 0,-2-8 1 0,0-1 0 16,0-3-2-16,-5 0 1 0,2 0 1 0,1-6-1 0,0 1 13 15,-4 2-1-15,1 2 1 0,2-7 0 16,0 0-6-16,-2 0 0 0,-3 3 0 0,0-3 0 0,0-3 24 16,0 5 1-16,0 3-1 0,-2-5 1 0,1-3-20 15,-1 4 1-15,2-1 0 0,2 5-1 0,1-2 13 16,0 5 1-16,-3-3-1 0,0 2 1 0,0 1-15 16,0 0 0-16,0 0 0 0,2 6 1 0,6 0 15 0,3 2 1 15,-5-3 0-15,4 3 0 0,1 1-17 0,2 3 1 16,-2-5-1-16,5-7 2 0,1 2 15 0,1 1 0 15,1-3 1-15,-2-5 0 0,4-2-17 0,0-1-1 16,-5 0 1-16,-2 3 0 0,-3-6 11 0,-1 1 0 16,-2-2-1-16,0 4 1 0,-3 0-13 0,-2 0 1 0,-3 0-1 15,0 0 0-15,-3-1 5 0,1 1 1 0,0 0-1 16,-4-5 1-16,-2-1-9 0,0 1 1 0,-1 4 0 16,-3-10 0-16,3 6 4 0,2 0 0 0,0 1 1 15,-3-4-1-15,-3 0-6 0,4 3 1 0,1 1 0 16,0-1 0-16,-3 5 4 0,3 3-1 0,3 2 0 15,2-5 1-15,1 0-6 0,2 8 1 0,0-3 0 16</inkml:trace>
  <inkml:trace contextRef="#ctx0" brushRef="#br0" timeOffset="131986.81">16063 5263 2110 0,'0'0'0'15,"0"0"0"-15,8 31 0 0,-3-2 44 0,1-1 1 0,2 1-1 16,0 1 1-16,3-3-30 0,-3-6 2 16,2 2-1-16,1 3 1 0,0-1 44 0,0-1 2 15,2-4 0-15,3-2 0 0,-3-2-46 0,-4-1 1 0,4-4 0 16,3-1 0-16,0-2 18 0,-6 0 1 0,1 0-1 15,-2-4 1-15,-2 0-23 0,-1-4 2 0,0 4-2 16,4-4 2-16,-2 0-9 0,-3-4 0 0,3 0-1 16,0 0 1-16,0-4-2 0,0 3-1 0,1 2 1 15,-1-5 0-15,0-2 1 0,-2 7 1 0,-1-1-2 16,2 4 2-16,-4 0-3 0,2 0 1 0,-5 1-1 16,4 2 1-16,-2 0 4 0,0 2 0 0,2 3 0 0,-1 10 1 15,4 2-5-15,-2-1 2 0,-2-1-1 0,2-3 1 16,-1-2-1-16,0-5 2 0,-1-3 0 0,0 3 0 15,3 0-4-15,-1-5 2 0,-2-3 0 0,5 1-1 0,0 2 4 16,-3-3 0-16,-2 2 0 0,5-2 1 16,2 0-4-16,1 0 1 0,-2 0-2 0,4-5 2 0,3-3 4 15,-3 0 0-15,0 2 1 0,-5-2-1 0,1-3-4 16,-1 2 0-16,0 1 0 0,-5-3 1 0,4 3 2 16,-1 3 1-16,-1-3 0 0,0 0 1 0,3 0-6 0,-7 3 2 15,1 2-1-15,1-1 1 0,0-1-1 0,0 2-1 16,-3 1 1-16,0-1 0 0,0 0-3 0,0 1 1 15,0 2-1-15,0-6 2 0,0-1-3 0,0 4 2 16,0-1-1-16,0-4 1 0,0 1-2 0,0 6 0 16,0-2 1-16,0-1-1 0,5 0-4 0,0-1 1 15,-2 2 0-15,-1-4 0 0,4 1-1 0,-1 1 1 0,3 1 0 16,1-4 0-16,-1-3-10 0,-1 3 0 0,-1 1 0 16,2-1 0-16,2 0 3 0,-2 1 0 0,0 2 0 15,-2-2 1-15,-1 3-3 0,-4-1 0 0,3 2 0 16,-3-2 0-16,1 0 2 0,-2 2 1 0,-2 0 0 15,2 1 0-15,-1-1-1 0,-3-2 1 0,3 2-1 16,-7 0 0-16,-5 2 1 0,0-4 2 0,-1 2 0 16,0 6-1-16,-4-3 2 0,5 5 0 0,2-1 0 15,2 7 1-15,4-3 0 0,2-1-1 0,-1 1 1 16,4 3 0-16,4 1 1 0,-4 1 1 0,0 0 0 16,0 6 0-16,3 1 0 0,2 1 0 0,1-4 0 0,5-6 0 15,-6 2 1-15,0 0 0 0,3-2 0 16,4-10 0-16,1-1-1 0,-2 0 1 0,-3-1 0 0,8-6 1 15,2 3 2-15,-2-1 1 0,-2-3-1 0,4-5 2 16,-4 1-3-16,-3 5 0 0,2 3 1 0,1-4 0 0,-6 3 3 16,-2 0 1-16,-1 5-1 0,2-5 0 15,1 4-2-15,-7 1 0 0,2 1 0 0,2-1 1 0,0 0 0 16,-2 2 1-16,0 1 0 0,-1 2 1 16,1 0-4-16,-1-1 2 0,1 3-2 0,2 1 2 0,-1 4-2 0,0-2 1 15,-1 1-1-15,-3-2 2 0,3 2-3 16,2-1 1-16,-5-2-1 0,5-2 2 0,-4 2-3 0,1-3 1 15,-2-5 0-15,1 1 1 0,3 1-2 16,-3-2 0-16,-1 0 1 0,2-2 0 0,3-2-4 0,-1-1 1 16,-2-3 0-16,4-17 0 0,1-4 0 15,1-2 0-15,0 0 0 0,-2 0 0 0,4-2-5 0,-3 4 1 16,-2 1-1-16,-2-1 2 0,2 1 0 0,-3 2-1 0,4 4 1 16,-1 5 0-16,3 4-8 0,0 5 2 0,-3 5-1 15,-4 6 1-15,-1 0 3 0,2-1-1 0,3 1 0 16,-1 13 2-16,4 0-3 0,-4 1 1 0,0-1 0 15,3 4 1-15,-1-7 0 0,-1-2 1 0,0-1 0 16,1 2 0-16,0-4 0 0,-1-3 0 0,2 1 1 16,2-1-1-16,1-3 1 0,-4-1 0 0,2-1 1 15,-3 0 0-15,3 0-1 0,0 0 1 0,-2 0 0 16,2 0 0-16,0 0 0 0,-1 0 1 0,-1 0-1 16,0 0 1-16,1 0 0 0,-3-1 0 0,3-1-1 15,-4-3 2-15,0 5-1 0,0-3 1 0,1 3-1 0,-3 0 1 16,1 0-5-16,-1 0 0 0,3 0 1 15,0 0 0-15,-4 0 1 0,2-5 0 0,-1 5 0 0,1-3 1 0,1 2-10 16,-3-1 1-16,2 1 0 0,-1 1 0 16,3-5 4-16,2 2 1 0,-3 3-1 0,-3 0 1 15,2 0-10-15,1 0 0 0,-3 0 1 0,2 0-1 16,1-4 7-16,0 3 1 0,2 1-1 0,-2-3 1 0,2 0-2 16,-1 1 2-16,0-3-1 0,0 2 1 0,1-2 3 15,0-1-1-15,-2 1 0 0,2 0 2 0,-2-2-2 0,2 2 1 16,-5-2 0-16,0 6 0 0,0-4 1 15,0 2 1-15,0 0-1 0,0 1 1 0,-3 2 2 0,1-3-1 16,-1 3 1-16,-2 0 1 0,-3 3-1 0,3-1 1 16,-3 3-2-16,-1 6 2 0,1 0 1 0,2 1 0 15,1 3 0-15,0 4 0 0,5 1 0 16,0 1 0-16,0-4 0 0,2 7 0 0,4 0 1 0,-1-7 2 16,3 2-2-16,-2-9 1 0,0 1-1 0,2-3 0 0,2-4 0 15,-4-4 2-15,4 0 0 0,-2 0 2 0,5-4-1 16</inkml:trace>
  <inkml:trace contextRef="#ctx0" brushRef="#br0" timeOffset="133050.1">17917 5294 1293 0,'0'0'0'0,"0"0"0"15,0 0 0-15,0 0 70 0,0 0 0 0,0 0-1 16,0 0 1-16,0 0-52 0,0 0 0 0,0 0 0 16,14-12 0-16,-11 7 53 0,0 3 1 0,-3 1 0 15,0 1 1-15,4-3-55 0,-3 1 0 0,-1 2 0 16,0 0 0-16,0 0 22 0,0 0 2 0,0 0-1 16,-5 6 1-16,-7 9-27 0,-3 2 1 0,1 2 0 15,-3 11 1-15,5-6-9 0,4-7-1 0,4-1 1 16,0 8 1-16,3-7-3 0,1-1-1 0,1 0 1 15,4 1 0-15,2 2 3 0,1-3 0 0,-4-1 0 0,4-4 1 16,5 1-5-16,-2-4 2 0,2 0-1 0,1-8 0 16,2 2 3-16,-3-2 0 0,-2-2 0 0,3-11 0 15,2 2-3-15,-3 2 1 0,0-2-2 0,-4-7 2 0,-1 4 0 16,-3 5 1-16,-3-7-2 0,-1 3 2 16,-1-3-3-16,-3 4 0 0,-3-1 1 0,-2 0-1 0,-3-1 2 15,1 0 1-15,-3 0 0 0,1 4 0 16,1 2-4-16,1-1 2 0,-4 1-1 0,-1 5 1 0,4-5 3 15,3 0 0-15,2 0 0 0,-4 3 0 0,4 0-3 16,3 2-1-16,1 0 1 0,2 1 1 0,-3-2 2 0,3-4 1 16,0 5-1-16,3-7 1 0,2 2-5 15,1 2 2-15,1 1 0 0</inkml:trace>
  <inkml:trace contextRef="#ctx0" brushRef="#br0" timeOffset="133451.57">18185 5263 1985 0,'0'0'0'0,"0"0"0"16,0 0 0-16,0 0 39 0,-10 20 0 0,7-9 0 16,3 1 1-16,-3-3-25 0,1-1 1 0,2 0 0 15,0 8 0-15,0-7 35 0,2-1 1 0,1 0-1 16,2 5 2-16,3 3-36 0,-1-4 0 0,1-4 0 0,0 5 1 15,4-5 24-15,-1-4 1 0,-3 3 0 0,0-2-1 16,4-4-26-16,-2-2 0 0,-2-3-1 0,0 3 2 16,2-7-13-16,1 0 0 0,-5 0 1 0,4-3-1 15,-1-5-1-15,-1 2 1 0,-5 3-1 0,2 1 1 0,0-2 3 16,-5 1 1-16,1-1 0 16,-1 3 0-16,0-4-2 0,0 5-1 0,0 0 1 0,0 4-1 0,2-3 3 15,3 3 1-15,-4 0 0 0,-1 6 0 16,0 0-3-16,0-2-1 0,0 0 1 0,4 3 1 0,-3 2 7 0,1-1 1 15,-2 3-1-15,5 10 1 16,-1 4-7-16,4-2 1 0,-6-5 0 0,4 5 0 0,-1-11 5 16,-3-2 2-16,4 0-1 0,-1 4 0 0,3-4-6 0,-3-6 0 15,-1 0 0-15,8 0 0 0,0-3 3 0,4-2 0 16,-1-3 0-16</inkml:trace>
  <inkml:trace contextRef="#ctx0" brushRef="#br0" timeOffset="133684.04">18608 4751 2086 0,'0'0'0'0,"0"0"0"16,4 16 0-16,-3 0 67 0,1 1 1 0,-2 1 1 16,1 25-1-16,3-2-50 0,-1 0 0 0,-3-5 0 15,1 6 0-15,3-6 54 0,-1-8 0 0,-2 3 0 16,4 0-1-16,3-2-53 0,0-1 0 0,-3-7 0 0,1-1 0 15,4-2 19-15,-2-4 0 0,-2-1 0 16,2-1 2-16,0-4-25 0,-1 0 2 0,-3-3-2 0,1 3 2 16,-3-3-8-16,-1-2 1 0,4-3 0 0,-3 5 0 15,1-2-3-15,-2-3-1 0,1 0 1 0</inkml:trace>
  <inkml:trace contextRef="#ctx0" brushRef="#br0" timeOffset="133866.56">18564 5157 2048 0,'-3'-5'0'0,"-4"-8"0"0,1-4 0 0,1 6 66 16,2 3 0-16,-2 6 0 0,0-1 0 0,2 0-48 16,3 3 0-16,0 3 0 0,0-3 0 0,0 0 58 0,0 3 2 15,0-1-2-15,2 1 2 0,4 5-60 0,1-2 0 16,-3 2 0-16,11-1-1 0,-1-3 25 0,5-1 1 16,-1-3-1-16,1-3 1 0,-2-1-27 0,-1 4-1 15,2 0 1-15,3-4 1 0,-1 1-10 0,-1 6 0 16,2-3 1-16</inkml:trace>
  <inkml:trace contextRef="#ctx0" brushRef="#br0" timeOffset="134253.62">18929 5209 1859 0,'0'0'0'0,"0"0"0"16,0 16 0-16,0 0 40 0,0 4 2 0,0-2-1 16,0 7 1-16,0-1-26 0,0-4-1 0,0 1 1 15,0 6 1-15,3-10 36 0,0 1-1 0,-3 1 1 16,-1 1 1-16,4-2-37 0,2-4 0 0,-2-1-1 15,0-6 2-15,3 3 17 0,-2-2 1 0,-3-3-1 0,2-2 1 16,2-3-22-16,0 0 1 0,-2 3 0 0,-3-3 0 16,2-3-9-16,-1 0 1 0,1 1-2 0,-2-6 2 15,0-5-3-15,0-2 1 0,0 7-1 0,0-10 1 16,0-10 1-16,-2-1 0 0,1 2 1 0,-1 5 0 16,2-2-3-16,0-1 1 0,-3 1-1 0,0-4 2 0,0 3-1 15,-1 1 1-15,-2-2 0 16,1-2-1-16,4 1-1 0,1 6 0 0,0 1 1 0,1 2-1 0,4 4 3 15,1 5 0-15,-4-2-1 0,4 9 2 0,2 2-3 16,2 0 0-16,-5 0 0 0,1 5 0 0,4-2 3 0,-1 5 1 16,-1-2 0-16,3 2 0 15,2 6-3-15,0-1-1 0,-7 0 1 0,4 3 1 0,-4-1 2 0,-3 3 1 16,-1-6 0-16,-1 0 0 0,-1-5-4 16,-1 3 0-16,-4-2 1 0,0 3 0 0,1 2 4 0,-4-4 1 15,3-1 0-15,0-5 0 0,-1-3-5 0,4 2 1 16,-1-2-1-16,3-5 1 0,0 0 2 0,0 2 0 15,0 2 1-15</inkml:trace>
  <inkml:trace contextRef="#ctx0" brushRef="#br0" timeOffset="134633.76">19302 5082 2086 0,'0'0'0'0,"0"0"0"16,0 0 0-16,-10 26 50 0,7-7 2 0,1-4-2 0,4 3 2 16,0-7-35-16,-1 2 0 0,1-1-1 15,1 1 2-15,2-8 46 0,0 1 0 0,-2-4 0 0,2-2 0 16,1 0-46-16,0 0 0 0,-1 0 0 0,3-5 0 0,3-3 15 16,2 3-1-16,-7 0 1 0,4-9-1 15,1 0-18-15,-1 0 0 0,-6 4 1 0,1-6-1 0,-2 4-6 16,-1 4 1-16,1-2-1 0,0 2 1 0,-1 5-3 15,0-2-1-15,-2 5 1 0,0 0 0 0,0-3-2 16,0 0 2-16,0 3-2 0,0 0 2 0,0 0-3 16,0 0 2-16,0 0-2 0,0 3 1 0,0-3 1 0,0 0 1 15,0 0-1-15,0 3 1 0,0 2-3 0,0-2 2 16,0-1-2-16,1 9 1 0,4 10 2 0,0-4 1 16,-2-1-2-16,3-5 2 0,1-2-2 0,-4-1-1 15,2-4 1-15,1-3-1 0,-1-1 3 0,-2 0 0 16,0 0-1-16,5-1 1 0,0-3-2 15,2 0-1-15,-2 0 1 0</inkml:trace>
  <inkml:trace contextRef="#ctx0" brushRef="#br0" timeOffset="134883.93">19601 4625 2135 0,'0'0'0'0,"0"0"0"0,2 28 0 16,1 1 58-16,2 4 2 0,-5 3-2 0,8-4 2 16,-2-3-43-16,1-3 0 0,-1 1 1 15,1 2 0-15,0-7 55 0,3-3 1 0,-2-3 0 0,2 0 1 16,-2-2-58-16,-2-3 1 0,2-3 0 0,1 1 0 16,-4 3 22-16,0-8-1 0,0 1 0 15,1 6 2-15,-4-3-26 0,-1-3 1 0,-1 0 0 0,0 2-1 0,0 1-8 16,0 0 1-16,0-8 0 0</inkml:trace>
  <inkml:trace contextRef="#ctx0" brushRef="#br0" timeOffset="135066.84">19525 4930 2135 0,'0'0'0'0,"0"0"0"0,-5-20 0 0,4 12 48 0,2 1 1 15,2 3-1-15,-1-1 0 0,1 0-31 0,0 2 0 16,1 0 0-16,2 1-1 0,5-2 61 0,-3 2-1 15,0 0 0-15,10 2 2 0,1 0-60 0,0-4 0 0,-2 0 0 16,2 4 0-16,-1-3 10 0,-2 2 0 0,1 1 0 16,4 0 1-16,0 0-16 0,-5 0 1 0,1 0-1 15,4-8 1-15,1 5-10 0,-1 3 1 16,-2 3-1-16</inkml:trace>
  <inkml:trace contextRef="#ctx0" brushRef="#br0" timeOffset="135300">20225 4861 1985 0,'0'0'0'0,"0"0"0"16,0 0 0-16,6 20 34 0,-3-12 1 0,-3-2 0 0,3 10 0 15,2 3-21-15,2-4 1 0,-1-1 0 0,-3 3 0 16,0-6 32-16,-1-6 1 0,3 0-1 15,-2 0 1-15,2 1-31 0,-5-6 0 0,1 0-1 0,1 0 1 0,-1 0 7 16,1 0 1-16,0 0-2 0,2-3 2 0,4-5-14 16,0-2 1-16,-3 2 1 0</inkml:trace>
  <inkml:trace contextRef="#ctx0" brushRef="#br0" timeOffset="135699.53">20322 4563 1557 0,'0'0'0'16,"0"0"0"-16,0 0 0 0,0-21 46 0,0 18 0 15,0 3 0-15,0 0 0 0,0 0-30 16,0 0 1-16,0 0 0 0,2 3-1 0,1 5 52 0,0-3 0 16,-3 3 1-16,5 8-1 0,3 1-50 0,1-1 0 15,1 0 0-15,4 1 0 0,-4-4 23 0,-1-2 2 0,1-1-1 16,-2 2 0-16,1 3-26 0,-4-8 0 0,0 3-1 16,-2-2 2-16,-1 1-11 0,-2-1 1 0,0 3-1 15,-2-3 1-15,-1 5-3 0,0-4 1 0,0 2-1 16,-4 1 2-16,2-3 3 0,1 2 0 0,-3-6 0 15,2-2 1-15,4-1-4 0,1 1 0 0,0-3 0 16,-2 0 1-16,2 0 4 0,0 0 0 0,0 0 0 16,0 0 2-16,0 0-6 0,0 0 0 0,0 0 0 0,3 0 1 15,2-5 3-15,2 2 0 0,-1 3 1 0,4-5-1 16,2 5-4-16,1 0 0 0,-3 5 0 0,2-4 1 16,1 6 5-16,-3-2 2 0,-1-2-1 0,2 1 0 15,2 4-6-15,1-4 1 0,-1 0 0 0,0 1 0 16,-2 3 4-16,-1 0 2 0,-2 0 0 15,0-8-1-15,0 1-6 0,-4 3 1 0,1-1 0 0,-5 3 0 0,0 2 3 16,0-2 1-16,-3-1-1 0,-2 6 1 16,0 2-5-16,-3-1 0 0,-4-4 0 0,-7 7 0 0,-2-1 1 15,3-1 1-15,4-1-1 0,3-2 1 16,0 1-4-16,4-8 0 0,2 2 1 0</inkml:trace>
  <inkml:trace contextRef="#ctx0" brushRef="#br0" timeOffset="136369.76">21079 4850 2072 0,'0'0'0'0,"0"28"0"0,0 4 0 16,0 4 53-16,0 2 0 0,0 0-1 0,0 2 2 0,2-2-37 16,2-3 1-16,3 1-1 0,-1 2 1 0,-3-6 32 15,-1-4 1-15,1 1-1 0,3-2 1 0,-2-5-34 0,-3-5 0 16,2-6-1-16,-1 7 2 0,1-10 10 0,-3-5 0 15,0-2 0-15,0-1 1 0,0 0-16 0,0 3 0 16,0-6 1-16,-5-6-1 0,-1-5-5 0,0-1 0 16,1-4 0-16,-6-25 0 0,-2 3-3 0,2 4 1 0,1 4 0 15,2-5-1-15,4 2 0 0,-4 2-1 16,0-5 1-16,-2-2 0 0,2-5-1 0,2 3-1 0,-2 0 0 16,1-4 2-16,4 9-3 0,3 9 2 0,3 1-1 15,1 7 0-15,0 1 0 0,1 7-1 0,3 2 0 16,-2 8 0-16,4 1-1 0,-2-1 2 0,-2 1-1 15,2 4 0-15,3-4-1 0,-1 2 1 0,0 2 0 16,6 3 0-16,6 1 0 0,-1-1 1 0,-2 3 1 16,-3 0-1-16,1 4-1 0,-4-2 1 0,-2 1-1 15,-1-6 1-15,-2 3 5 0,-2 3 0 0,-3 1 0 0,0-4 1 16,-3 2-4-16,-3 1 1 0,-2-3 0 0,-3 8-1 16,-4 1 6-16,1-1 1 0,-1-7-1 15,3-1 0-15,4-1-4 0,0-3 1 0,-1 1-2 0,-1-8 2 16,4 1 5-16,3-1 0 0,0 2-1 0</inkml:trace>
  <inkml:trace contextRef="#ctx0" brushRef="#br0" timeOffset="136667.2">21436 4867 2072 0,'0'0'0'0,"0"0"0"0,0 0 0 0,0 0 70 0,-8 16 0 0,6-13 1 15,2-3 0-15,0 0-53 0,0 0 0 16,0 0 0-16,0-3 0 0,-3 1 31 0,2-1 0 0,-1 0 1 16,2-15-1-16,2-7-32 0,2-2 0 15,-2-1 0-15,1-2 0 0,4 9 15 0,2 2 2 0,-2 2-2 16,-1 1 2-16,2-2-21 0,0 7 2 0,-2 0 0 15,1 5-1-15,-1 3-5 0,0-2 0 0,-2 5 0 16,-3 0 1-16,2 2-4 0,2-2 1 0,-5 0-2 16,2 3 2-16,-1 0-3 0,1-3 2 0,1 0 0 15</inkml:trace>
  <inkml:trace contextRef="#ctx0" brushRef="#br0" timeOffset="136867.03">21709 4656 2023 0,'0'0'0'0,"0"0"0"0,0 0 0 16,0 23 62-16,0-11-1 0,-2-1 1 0,0 0 1 16,-1 2-46-16,0 0 1 0,0-1 0 0,0 4 0 0,-4 0 56 15,2-2 1-15,1 1 0 0,-1-6 0 0,2 2-57 16,3-6 0-16,-5 3 0 0,2-3 0 0,3-1 23 16,-2-1 2-16,1-3-1 0,-1 0 0 0,0 0-26 15,2 0 0-15,0 0-1 0,0 0 2 0,-1-4-11 16,-1-4 1-16,1 3-1 0</inkml:trace>
  <inkml:trace contextRef="#ctx0" brushRef="#br0" timeOffset="137200.23">21721 4436 1771 0,'0'0'0'0,"0"0"0"16,0 0 0-16,0 0 50 0,0 0 0 0,0 0 0 16,0 23 0-16,-1 3-33 0,-1 0 0 0,2-2 0 15,2 4 1-15,1-7 52 0,-1-1 2 16,-1-4 0-16,2 6 0 0,4-6-54 0,-3-3 0 0,4 3 0 15,-1-4 0-15,1-1 12 0,-2-1 0 0,-1-2 1 16,3-2 0-16,1-1-18 0,-1-2 2 0,-1-1-2 16,2-4 2-16,1-1-5 0,-2 0 0 0,1 1 0 15,3-6 2-15,0 2-6 0,0 1 1 0,-4 0 0 0,-2-7 0 16,0 1-3-16,-1 3 2 0,1 0-1 16,2-2 1-16,0 2-3 0,-3 4 2 0,-2-4-2 0,2 4 2 15,0 1-2-15,-2 2 0 0,-3 1 1 0,0 0 0 16,0 1-2-16,0-1 2 0,0 0-1 0,3 7 0 15,-1 1 2-15,-1 1 1 0,-1-1-1 0,2 3 1 0,3-1-3 16,0 1 2-16,-2-2-2 0,0-3 2 0,2 1 3 16,3-1 1-16,-5-6 0 0,2 2 2 15,-2 1-6-15,-2-3 2 0,3 3-2 0,2-3 2 0,2-3 10 16,0 3 1-16,-2 0-1 0</inkml:trace>
  <inkml:trace contextRef="#ctx0" brushRef="#br0" timeOffset="137483.24">22314 4191 2123 0,'0'0'0'0,"0"0"0"16,0 36 0-16,0-6 69 0,0-1 2 0,2 3-1 15,1-2 0-15,0 1-52 0,0 3 0 0,-3-3 0 16,4 6 0-16,-1-7 58 0,-2-6 1 0,1 1-1 16,-2 7 1-16,3-12-59 0,-3-4 0 0,2 1 0 15,1-1 0-15,2 2 23 0,0-6-1 0,1-1 0 16,-6-7 1-16,3 0-25 0,-1-4-1 0,-1 3 1 16,2-3 1-16,1-1-9 0,-3-1 0 0,-1 2-1 0,0 0 1 15,0 0-2-15,0 0-1 0,0 0 1 0</inkml:trace>
  <inkml:trace contextRef="#ctx0" brushRef="#br0" timeOffset="138282.31">22276 4588 1884 0,'-5'-3'0'0,"-4"-3"0"0,-6-5 0 16,1-2 60-16,-2 5 1 0,-2-3-1 0,-1 5 2 15,2-2-45-15,4 0 1 0,2 0 0 0,3 0 0 16,2 0 66-16,2 3 1 0,3 1-1 0,2-4 2 16,3 5-69-16,-3-2 1 0,1 5 0 0,4-6-1 0,4 1 21 15,2 3 0-15,3-1 0 0,7 6 0 0,2 4-23 16,-2 0 0-16,1 1 1 0,-3 3 0 0,0-1-7 0,-3-4 1 15,2-1-1-15,2 5 1 0,0 1-5 16,-4-3 2-16,-1-4 0 0,3 1 0 0,-1-2-1 0,-2-3 1 16,-2 0 0-16,0 8 0 0,-1-8-3 0,-3 0 1 15,-1-3-1-15,1 6 2 0,1-6-2 0,-3 1 1 16,-3 2-1-16,-2 0 2 0,-2-3-3 0,1-2 0 16,1 5 1-16,2-3 0 0,0-1-1 0,-2 4 0 15,-3-5 0-15,-2 2 1 0,1-2-2 0,-1 2 0 0,2 0 0 16,-3 1 2-16,1-3-2 0,-2 4 0 0,0-1 1 15,1 2-1-15,-1 2-1 0,-1-1 1 0,2 1-1 16,-1 6 1-16,0 0 0 0,-3 0 0 0,2-1-1 16,2 8 1-16,-3-1-1 0,3-6 0 0,1 0 1 15,2 1 0-15,0-1-1 0,0-5 1 0,0-3-1 16,2 5 2-16,1-5-2 0,0 2 0 0,0-4 0 16,5 2 1-16,5 0-1 0,0 0 0 0,-5 0 1 15,4-3-1-15,4 1 0 0,-1-1 0 0,-3-2 0 16,4 2 0-16,-3-1 1 0,0-4 1 0,-2 3-1 15,-1 5 1-15,-1-3-2 0,2-2 2 0,-3-3-1 0,5 2 0 16,0 1 1-16,-4 0 1 0,-1 0-1 16,-1 5 1-16,-4-3-2 0,-1 3 0 0,-1-3 0 0,2 3 2 0,-3 0-2 15,0 0 0-15,0 0 0 0,0 3 2 16,0-3-2-16,0 3 0 0,-3-3 1 0,0 0-1 0,-2 5-1 16,0-2 1-16,-1-1 0 0,-2 4 1 15,-3 4-2-15,0-2 1 0,3 0-1 0,1 0 1 0,4-1-13 16,0 1 1-16,0-3 0 0,1 5 0 0,1 1 3 15,1-3 0-15,0-4 1 0,0 4-1 0,3-3-27 0,-2-2 2 16,1-1-2-16,1 1 1 0,2 0 19 16,0-1-1-16,-2-2 1 0,0-2 0 0,5 2-4 0,-3-3 1 15,0 1 1-15,7-6-1 0,4-6 7 16,-1 0 0-16,-4-2-1 0,-2 5 3 0,-1-2-4 0,-3 1 2 16,-2 4 0-16,1-3 0 0,-3 1 2 0,1-2 1 0,2 4 1 15,-4-3-1-15,2-2 6 0,-2 0 1 16,-2 1-1-16,2-9 1 0,-4 2-1 0,1 5 1 0,-4-2-2 15,1-5 2-15,3 2 3 0,-2 3-1 0,-5-4 0 16,-3-2 0-16,2-5 0 0,3 5 0 0,2 1 0 16,1 8 0-16,2 2 8 0,1 3 0 0,1 5 1 15,-2 6 0-15,1 1-4 0,2-4-1 16,0 0 1-16,0 7 0 0,0 6 4 0,0 0 1 0,2-1 0 16,2 12 0-16,4 5-5 0,0-4 0 0,-1-1 1 15,2-2 0-15,-1 2-1 0,0-1 1 0,2-2 0 16,1 4-1-16,-1-1-2 0,-3-8 1 0,3 1-1 0,3 2 1 15,-2-6-2-15,-1-5 1 0,1 0-1 0,5-2 1 16,0 1-2-16,-2-7 0 0,-5 0 1 0</inkml:trace>
  <inkml:trace contextRef="#ctx0" brushRef="#br0" timeOffset="138565.41">23357 4004 1997 0,'0'0'0'0,"0"0"0"15,-10 29 0-15,-1 10 52 0,-2 4 0 16,-3 4 1-16,-1 3 0 0,-1-1-36 0,1 0 0 0,-2 8-1 15,-1 4 2-15,1-2 53 0,0-7 1 0,-2 1 0 16,-1 0-1-16,3 0-53 0,5-4 0 0,1-8 0 16,0-3 0-16,4-7 27 0,4-5 1 0,-2-2-1 15,4-9 1-15,3-7-30 0,5-3 1 0,5 0-1 16</inkml:trace>
  <inkml:trace contextRef="#ctx0" brushRef="#br0" timeOffset="139069.54">23530 4417 2110 0,'0'0'0'16,"0"0"0"-16,0 0 0 0,-24 27 67 0,15-14-1 15,-2-4 0-15,-5 3 1 0,3 0-49 0,0-4 0 16,-1 0 0-16,-2 2 0 0,3-3 42 0,4 0 0 15,2-6 0-15,6 7 0 0,-4-5-43 0,2-3 1 0,3 0 0 16,0 2 0-16,0 1 12 0,0-3 2 0,0 0-2 16,3 0 1-16,3 0-17 0,2 0 0 0,0 0 0 15,5 3 1-15,6 2-7 0,0-3 1 0,-1-1 0 16,-1 6 0-16,-2-1-3 0,-4-6 1 0,2 5-2 16,-2 3 2-16,0-5-2 0,-2-2-1 0,-1 3 1 15,2 0-1-15,1 4-1 0,0-5 1 0,-7 2-1 16,2 0 1-16,2 3-2 0,-2 0 1 0,-3-4-1 0,-1 8 2 15,-2-3-2-15,-2-3 0 0,-1-1 0 0,-8 5 1 16,-5 9-2-16,0-4 1 0,-1 3-1 0,-4-2 1 0,0-1 0 16,4-2-1-16,2 0 0 0,4-5 1 0,3-4-1 15,3 0 0-15,1-4 0 0,0 0 2 0,4 0-2 16,0 0 0-16,0 0 0 0</inkml:trace>
  <inkml:trace contextRef="#ctx0" brushRef="#br0" timeOffset="139482.57">23836 4501 2060 0,'0'0'0'0,"0"0"0"0,0 0 0 0,0 0 49 0,-20 21 2 0,10-13-2 16,1 6 2-16,-1 0-35 0,2 1 1 15,2 0 0-15,2 4 0 0,0-6 49 0,-1 0 0 0,0-1 1 16,4-1 0-16,1-1-49 0,0-5 0 16,0 1 0-16,3-4 0 0,0 1 14 0,-2-3 1 0,1 0-1 15,3 0 2-15,3-3-21 0,1 3 2 0,-4 0 0 16,10-10-1-16,5-14-8 0,-1 1 1 0,-4 2-1 16,-4 4 1-16,0-2-2 0,-1 1-1 0,-2 1 1 15,-2 1 0-15,0 3 0 0,-2 2-1 0,-3-1 1 16,2-4 0-16,-1 6-1 0,1 2-1 0,-1 5 0 0,-2 0 2 15,0 1-2-15,0 2 1 0,0 0-1 0,0 0 1 16,0 2-1-16,0 1 0 0,0-3-1 0,0 8 2 16,0 5-2-16,0 3 0 0,0-1 0 0,-2 6 2 0,0 0-3 15,2-6 1-15,0-2 0 0,-1 3 1 0,2-3 0 16,3-4 0-16,-1-1 1 0,0 3 0 0,2 2-2 16,1-5 2-16,-1-4-2 0,3 1 1 0,0 1 2 15,-2-6 0-15,-1 2 0 0</inkml:trace>
  <inkml:trace contextRef="#ctx0" brushRef="#br0" timeOffset="140136.88">24104 4444 1670 0,'0'0'0'16,"0"0"0"-16,0 0 0 0,0 0 62 0,0 0 0 0,0 0 0 15,10 18 0-15,1 1-45 0,-2 1 1 16,1-2 0-16,0 7 0 0,-4-1 61 0,-1-8 0 16,1-1 1-16,0 6 0 0,1-8-62 0,-2-1 0 0,1-1 0 15,2-1 0-15,0-2 28 0,2-8 0 0,-4 0 0 16,3 0 0-16,4 3-31 0,-3-6 2 0,-2-2 0 16,1-1 0-16,2-1-10 0,-1-4-1 0,-5 2 1 15,1 1 1-15,1-3-4 0,-4-2 2 0,0 1-2 16,-1-1 2-16,-1 2 3 0,1-2 1 0,-1 2-1 15,-2-2 1-15,-1-2-4 0,1 0 1 0,-1-1-2 16,-3-7 2-16,2 5 3 0,0 2 0 0,0 4 0 0,-2-9 1 16,3 10-4-16,2 3 0 0,0 3 0 0,3-2 0 15,-1 2 5-15,0 2 0 0,1 1-1 0,2 4 2 16,1 1-7-16,-4-3 2 0,-1 0 0 0,6 5 0 16,4-2 1-16,-3 1 0 0,-2 1 0 0,5-2 1 15,4 2-4-15,-3-2 0 0,-4-1 0 0,0 1 1 0,0 0-2 16,-1-3 1-16,-1 5-1 0,2-2 2 15,1 2-3-15,-1 0 0 0,0-2 1 0,-1-3-1 0,-1 1-1 16,-1 3 2-16,0-4-2 0,3 0 2 16,1 0-3-16,-1 3 1 0,0-3 1 0,2 0-1 0,-1 1-4 0,-2 2 0 15,-1-3 0-15,4-4 0 0,1 4-1 16,0 0 1-16,-1 0 0 0,2-3 1 0,1-2-11 0,-5 5 0 16,0-3 0-16,0-2 0 0,-2 0 4 0,-1 2 0 15,0 3-1-15,-2-5 1 0,-1 2-6 0,-1 3 0 16,-1-3 1-16,-3-2 0 0,-2 0 4 0,0 1 0 0,1 0 0 15,-7 0 0-15,-5 1-1 0,0-1 0 16,1 3 0-16,1 1 2 0,3 0 0 0,1 5 1 16,2 2 1-16,3-2-1 0,-2 6 0 0,2 2 1 0,2-4-1 15,-2 12 2-15,-2 1-1 0,3 0 2 0,2-1-2 16,-1 0 2-16,1-2 3 0,1-7 0 0,1-2 0 16,3 4 0-16,0-1 0 0,0-9 0 0,2 0 0 15,1 0 0-15,1-1 1 0,-2-3 0 0,-2 0 0 16,5 0 0-16,6-3 1 0,-1-1-1 0,-4-3 0 15</inkml:trace>
  <inkml:trace contextRef="#ctx0" brushRef="#br0" timeOffset="140600.79">24925 4343 1847 0,'0'0'0'0,"0"0"0"0,0 0 0 15,-19-8 74-15,8 8 0 0,-2 0 0 0,-1-3 0 16,-1 6-56-16,3 0 0 0,2-1 0 0,2 1 0 0,2 0 65 16,1 2 1-16,0 0-1 0,-1 6 1 0,3 1-67 15,1 1 1-15,-1-5 0 0,1 5 0 0,1-1 30 16,-1-1 0-16,2-1 1 0,0-2-1 0,0 0-31 0,0 0 0 16,0-5-1-16,0-3 1 0,0 5-10 15,0-2 0-15,0-3-1 0,3 1 2 0,2-1-3 0,0-1 0 16,-2 1 0-16,8-11 0 0,8-5 4 0,0-2 1 15,-1-1-1-15,-1-6 2 0,-1 4-6 0,-3 2 2 16,-2 5-1-16,0-6 0 0,-1 4 2 0,-2 3 0 16,-2-1 0-16,1 1 1 0,-3 1-4 0,-4 2 1 0,4-1 0 15,-3 1-1-15,-2 3 4 0,-3-5 0 0,3 3 0 16,-2-7 0-16,-4-4-3 0,-1-1 1 0,-1 0-2 16,-1-2 2-16,-1 2-2 0,-2-3 1 0,1 1 0 15,-1-3 0-15,3 6-2 0,2 7 0 0,3 2 1 16,2 1-1-16,2 6 0 0,-1 0 0 0,0 8-1 15,1-4 2-15,2 0-3 0,3 0 2 0,-1 1-1 0,5 15 0 16,6 13 0-16,1 4-1 0,-1 3 0 16,2 5 1-16,1-4 0 0,-1-4-1 0,-1 2 0 0,1 3 0 15,1-2-2-15,-4 1 2 0,3-9-1 16,0 2 0-16,-2-1-1 0,-3-5 1 0,0-1 0 0,-1-2 0 16,1-5-1-16,0-4 1 0,-1-4-1 0,1-1 1 15,-5-1-1-15,1-6 1 0,-1 0-1 0</inkml:trace>
  <inkml:trace contextRef="#ctx0" brushRef="#br0" timeOffset="196720.54">24075 6238 778 0,'0'0'0'0,"0"0"0"0,0 0 0 0,0 0 25 16,0 0 1-16,0 0 0 0,0 0-1 16,0 0-12-16,0 0-1 0,0 0 0 0,0 0 2 0,0 0 49 15,0 0 0-15,0 0-1 0,0 0 2 16,0 0-46-16,0 0 0 0,0 0 0 0,0 0 0 0,0 0 61 0,0 0 0 16,0 0 0-16,28 10 1 15,-6-12-62-15,3-3 0 0,4 2 0 0,5 0 0 0,1 1-18 0,1-2 1 16,7 2-1-16,8 5 1 0,-1-3-1 0,-6 0 1 15,1 3-1-15,1 2 1 0,-4-2 19 0,-4-1 0 16,2 3 1-16,3 6-1 0,-2-3-10 0,-3-5 1 16,2 2 0-16,0 2 1 0,-8-2 19 0,-5 3 0 15,-8 0 1-15,2 0-1 0,-2 1-17 0,-5 3 0 0,1 0 0 16,-2-4 0-16,-4 0 0 0,-2 5-1 16,-1-4 1-16,0 7 0 0,1 3-6 0,-3 2 1 0,-2 1-1 15,-4 5 1-15,1-4 17 0,-2 3 0 0,-2-6-1 16,2 4 1-16,-2-3-13 0,-1-5-1 0,1 1 0 15,2 7 2-15,-2-4 7 0,-2-5 2 0,3 0-1 16,0 4 0-16,3-1-10 0,-1 1-1 0,-1-2 0 16,1 1 1-16,2 4 7 0,0 3 1 0,-1-4-1 15,-1-5 1-15,2 4-10 0,0-2 1 0,0 1-1 16,2 1 1-16,-2-6 6 0,0-3 0 0,1-3 0 0,4 8 1 16,-3-3-9-16,-2-8 1 0,1-1 0 0,1 7 0 15,-2-3 0-15,0-4 0 0,0 0 1 0,0 1-1 16,0-2-4-16,0 2 1 0,-2 0 0 0,-1 3 0 0,-3 0 0 15,-1-5 1-15,1 1 0 0,-13 1 0 0,-3 8-2 16,-7 0-1-16,-5-2 1 0,-2-8-1 0,-2 3 0 16,1 2-1-16,-1-2 1 0,-2-6 0 0,5 2-1 15,6 1-1-15,2-3 1 0,0-5 0 0,0-1-1 16,3 1 2-16,2 0-2 0,1-6 2 0,0 7-3 16,2 2 1-16,0-1 1 0,1-5-1 0,6 8-1 15,4 0 1-15,-2 0-1 0</inkml:trace>
  <inkml:trace contextRef="#ctx0" brushRef="#br0" timeOffset="198766.49">25596 6401 967 0,'0'0'0'0,"0"0"0"16,0 0 0-16,0 0 138 0,0 0 0 0,21 21 0 15,-4 9 0-15,1 13-126 0,-1-2 2 0,-4 0-1 16,0-1 1-16,-4-1 59 0,-1-1 1 0,-1 0 0 16,2 3 0-16,-1 5-56 0,-5-3 0 0,-1 0 0 15,1-2 0-15,-3-6 43 0,-1-12 2 0,-3 3-1 16,1-2 1-16,2-5-46 0,-4-8 1 0,2-3 0 0,1-4-1 15,2 1-11-15,0-2 1 0,-1-3-2 16,1-1 2-16,-2-3-2 0,0 4-1 0,2-3 1 0,-1-33-1 0,1-10 11 16,0 2-1-16,0-1 1 0,3 3 1 15,0 0-7-15,0 8 0 0,1-3 0 0,0-1 0 0,1-3 4 16,-3 5 0-16,1-4 1 0,3-3-1 16,-1 0-5-16,-2 5 0 0,0-3 0 0,4 0 1 0,-1 13 5 15,-3 1 1-15,1 5 0 0,2 1 0 0,0 0-6 16,1 6 0-16,-3 3 0 0,1 8 0 0,0 2 6 15,0 1 1-15,-4-1-2 0,3 2 2 0,-3 0-7 16,2 2 0-16,2-1 0 0,5 9 0 0,2-1 7 16,0-1-1-16,-3-2 1 0,6 7 1 0,0 8-8 0,-2-1 0 15,-2-4 0-15,1-3 1 0,-3 3 4 0,-3-2 2 16,-2 2-1-16,-1-2 0 0,-2-1-6 0,-1-4 0 16,-3 4 0-16,-3 1 0 0,-2 0 3 0,-2 0 0 15,-1 1-1-15,-3 1 1 0,-2-4-5 0,2-1 1 16,-1-1 0-16,1 2 0 0,3-5-2 0,3-2 1 15,3-5 0-15,2 3 1 0,1-3-4 0,2 1 1 0,0-2-1 16</inkml:trace>
  <inkml:trace contextRef="#ctx0" brushRef="#br0" timeOffset="199433.04">26270 6233 1545 0,'0'0'0'0,"0"0"0"15,0 0 0-15,0 0 42 0,0 0 1 16,0 0 0-16,0 0 0 0,0 0-27 0,0 0 0 0,0 0 0 16,0 0 0-16,0 0 15 0,0 0 0 0,-17 16 1 15,2-2-1-15,-4 10-18 0,-1-3 2 0,2-2-1 16,5-7 0-16,2 3 0 0,0-1 0 0,0-5 1 16,3-1-1-16,1 3-6 0,3-6 1 0,2 0 0 15,2-2 0-15,0-1 0 0,0-2 0 0,0 0 0 16,0 0 0-16,0 0-3 0,0 0 0 0,0 0 0 0,5 0 1 15,3 0-2-15,0-2 1 0,-2-1 0 16,4-2 0-16,2 0-2 0,1 2 0 0,-2-1 1 0,1-1-1 16,-4 2-1-16,-2 4 2 0,-1 1-2 15,1-1 2-15,0 3-3 0,-1-4 1 0,0 1 1 0,3 2-1 16,2 2 11-16,-3 1-1 0,1 1 1 0,2 1 0 16,0 0-6-16,-4-1 1 0,0 1-1 0,1 0 1 0,-1 0 9 15,-1 0 1-15,0 0 0 16,-2 0 0-16,-2 1-9 0,-1-1 0 0,-1 0 0 0,-2 5 2 0,-1 0 8 15,-2-1 0-15,-3-1 0 0,-6 5 1 0,1-3-10 16,-1-4 0-16,3 2 0 0,-1 2 0 0,2-5 0 0,1-3 2 16,2 0-1-16,4 1 0 0,0-5-5 15,4-1 1-15,0-1 0 0</inkml:trace>
  <inkml:trace contextRef="#ctx0" brushRef="#br0" timeOffset="199882.74">26544 6233 1683 0,'0'0'0'0,"0"0"0"16,0 0 0-16,0 0 36 0,-9 18 1 0,4-12 0 15,0 7 0-15,-1-1-23 0,3 4 2 0,1 2-1 16,2 5 0-16,0 6 49 0,0-1 0 0,0 3 0 16,2-3 0-16,2-1-46 0,1-2 0 0,-2-4 0 0,1 3 0 15,-1-10 30-15,0-3 2 0,3-3-2 16,4 0 1-16,-4 0-32 0,-1-8 0 0,1 0 0 0,1-3 0 0,-2-1-14 16,-1 3 2-16,3-4-1 0,6-6 0 15,1-10 0-15,-1-2-1 0,-4-1 1 0,1 2-1 0,-2 1 7 16,-2 2 1-16,-3 2-1 0,2-2 2 0,-2 4-6 15,0 1 1-15,1 2 0 0,0-3 1 0,1 4 4 16,-3 3 0-16,-2 0 1 0,0-1 0 16,0 1-5-16,0 2 0 0,0 4 0 0,1-1 0 0,3 3 4 0,-1 0 1 15,-3 0 1-15,0 0-1 0,0 0-5 16,0 0 0-16,0 0 0 0,1 3 1 0,3 0 4 16,-1 2 2-16,-2 0 0 0,6 15-1 0,2 14-6 0,-1-3 1 15,0-5 0-15,-1-7 0 0,1-4 2 0,1-2 0 16,1 0 1-16,1-5 0 0,2 0-5 0,-1-7 0 15,3 2 0-15</inkml:trace>
  <inkml:trace contextRef="#ctx0" brushRef="#br0" timeOffset="200265.48">26976 6290 1821 0,'0'0'0'0,"0"0"0"15,0 0 0-15,0 0 51 0,0 0 2 0,0 0 0 0,0 0 0 16,0 0-36-16,0 0-1 0,0 0 1 0,0 0 1 16,0 0 52-16,0 0 0 0,16-11 1 15,-9 14 0-15,4-1-53 0,2 1 0 0,-2 0 0 0,1 2 0 16,1-5 21-16,0 3 0 0,1-3 0 16,4 0 2-16,3-3-25 0,-2-2-1 0,-2-1 1 0,1 1 0 0,-1-3-10 15,-2-1 2-15,-3 1 0 0,1 5 0 16,-3-2-4-16,-2 0 2 0,-2-3 0 0,-3 8-1 0,-1-4 2 15,-2 0 1-15,-2 1 0 0,-1 2 0 16,0 1-4-16,0-3 2 0,-1 3-1 0,-10 0 1 0,-7 0 7 0,1-5 2 16,1 5-2-16,-4 8 2 15,3-2-7-15,4 0 1 0,1 7 0 0,3 3 0 0,-1-2 4 0,2 0 2 16,3-1-2-16,1 3 2 0,1-2-7 16,1 5 1-16,2-3 0 0,3 1 0 0,0-1 5 0,-2-5 1 15,4 2-1-15,6-5 1 0,-3-3-7 0,-1-1 1 16,3 1 0-16,4-2 0 0,-1-1 3 0,-2-1 2 15,1 1-1-15,10-2 1 0,8-2-7 0,-1-1 1 16,-4 0 0-16</inkml:trace>
  <inkml:trace contextRef="#ctx0" brushRef="#br0" timeOffset="200734.37">27488 6333 2173 0,'0'0'0'0,"0"0"0"16,0 0 0-16,0 0 66 0,-24-8 2 0,15 8-2 0,-1 0 1 16,0 2-49-16,1 3 0 0,1-2 0 0,1 3 0 15,1 0 62-15,0 1-1 0,1 1 1 0,3 4 1 16,1 3-63-16,1-6 0 0,1 2 0 0,4 2 0 16,2 3 28-16,-1-4 0 0,0-4 0 0,2 2 0 15,2-2-31-15,-2-5 2 0,1-2 0 0,2-2 0 0,2-2-10 16,-3 1-1-16,-2 2 1 0,5-11 0 15,4 0-3-15,2 1 1 0,-3-1-1 0,0-3 2 0,2-2 2 16,-4 4 0-16,-3-3 0 0,3-4 1 16,-1 3-4-16,-3 1 1 0,-1 2-1 0,1 0 1 0,-2-1-2 15,-3 0 1-15,-2 1-1 0,-2 2 1 16,-1-8-2-16,-1 2 1 0,-1-1-1 0,-3-6 2 0,1-4-3 0,-1-1 1 16,-3-2 0-16,-3-7 1 0,1 1-2 15,1 6 0-15,-1-3 1 0,2 4 0 0,5 3-2 0,1 7 0 16,1 4 0-16,-1 7 0 0,1 4 1 15,1 2-1-15,0 3 0 0,-4 8 0 0,6-5-1 0,0 1 0 16,-4-2 0-16,0 14 1 0,2 11-1 0,2 3 0 0,1 2 0 16,0 4 1-16,2 0-2 0,3-2 1 15,0-1 0-15,-2-5 0 0,2 1-1 0,2-9 1 0,1 1 0 16,2 3 0-16,0-4-2 0,-1-4-1 0,3-2 1 16,1 1 1-16,0-3-1 0,-4-4 1 0,-1 5 0 15,2-4-1-15,-2 3 0 0,-1-5 0 0,-2 1 0 16</inkml:trace>
  <inkml:trace contextRef="#ctx0" brushRef="#br0" timeOffset="201099.31">28016 6213 2023 0,'0'0'0'0,"0"0"0"0,0 0 0 16,-16 1 62-16,9-2-1 0,1-2 1 15,-2 7 1-15,0 3-46 0,2-6 1 0,2-1 0 0,0 5 0 16,-3 1 53-16,1 2 1 0,-1-3 0 0,3 6 0 0,0 2-54 16,1-1 0-16,2-4 0 0,2 0 0 0,1 0 7 15,-2 2 2-15,0-2-1 0,5 4 1 0,6 4-15 16,0-3 2-16,-1-5-2 0,4 3 2 0,5 1-6 16,-1-2 1-16,-3 1 0 0,3-1 0 0,1-4-4 0,-1-1 1 15,-2-1-1-15,3-4 2 0,0 0-1 0,-3 0-1 16,-2-4 1-16,0-1 0 0,-4-1-3 0,-4 1 1 15,-1-5 1-15,2-1-1 0,-3 3 0 0,-4-1 0 16,-3 6 1-16,-2-5-1 0,1 0 0 0,-3 3-1 0,-1-1 0 16,-8-4 1-16,-4-2-1 0,-1 4 0 0,-1-5 1 15,-1 5 0-15,4-5-2 0,3 1 2 16,0 1-2-16,2 0 1 0,3 1 8 0,3 2 0 16,3-1-1-16,2 5 1 0,4 1-4 0,1 2 0 0,0 1-1 15</inkml:trace>
  <inkml:trace contextRef="#ctx0" brushRef="#br0" timeOffset="201781.87">28447 6206 1897 0,'0'0'0'0,"0"0"0"16,-4 29 0-16,2-2 70 0,2-2 0 0,0 8 1 15,0 7 0-15,2 1-53 0,1 5 0 0,-3 6 0 16,-3 1 0-16,1-4 32 0,1-11 2 0,-1 3-2 15,0-2 2-15,4 3-35 0,1-9 0 0,0 3-1 16,-1-4 2-16,1-5 7 0,0-8 0 0,-1-3-1 16,-2-7 1-16,3-2-13 0,-1-3 1 0,-1-4-1 15,-2-4 0-15,-1 0-4 0,2 0 0 0,0-1 0 16,-3-30 0-16,3-3-3 0,0 2 1 0,-2-1 0 16,1 4-1-16,1 0 0 0,3 4 0 0,0-2 1 0,0-6 0 15,0-1-3-15,-1-1 1 0,0-7 0 0,-4-3 0 16,2 4 0-16,2 9-1 0,-1-2 0 0,-1 3 1 15,2 5-2-15,1 6 0 0,2 4 1 0,3 7 0 0,0 2-1 16,-2 6 0-16,0 0 1 0,-2 5-1 16,-1 0-1-16,0 2 1 0,0 1 0 0,4-3 1 0,2 3 0 15,-1-3 2-15,-2 2-2 0,4 9 1 0,3 2-1 16,-4-2 0-16,-2 1 0 0,-2 9 1 0,1-7 1 0,0 0 2 16,-3-1-1-16,-1 3 0 0,0-3-1 0,-2-4-1 15,-2 2 1-15,-4 2-1 0,-1-1 5 0,-1 1 2 16,-3-2-3-16,-6 2 3 0,2 3-6 0,3-4 2 15,-3-4-1-15,-1-3 0 0,7-2 4 0,6-1 0 16,1-4 1-16,2-4 0 0,0 1-4 0,0 4-1 0,3 1 1 16</inkml:trace>
  <inkml:trace contextRef="#ctx0" brushRef="#br0" timeOffset="202149.36">28945 6276 1997 0,'0'0'0'0,"0"0"0"15,0 0 0-15,-31-1 61 0,12-3-1 0,0 3 1 0,0 1-1 16,5 0-43-16,3-3 1 0,1-2 0 16,0 6 0-16,4-1 47 0,1 0 0 0,2 0 0 0,2 4 0 15,1-4-47-15,0 0 0 0,-2 0 0 16,2 8 0-16,0-4 13 0,0 4 0 0,0-5 0 0,5 7 1 15,7 6-19-15,3-4 2 0,-1 4-2 0,4 2 2 0,-1 1-6 16,-1-7 1-16,2-4-1 0,-1-3 1 0,-1 0-4 16,-3 1 0-16,-3-4 0 0,2-7 1 0,-2 0-3 15,-5 0 1-15,-4 2-1 0,2-5 2 0,1-1-3 16,-3 2 1-16,1 3-1 0,-4-9 1 0,-1 2 1 16,-2 3 1-16,-1 2-2 0,-1-5 2 0,-1-2-3 0,-1 7 0 15,-1 1 1-15,-1 3 0 0,-2-1 2 0,2 3-1 16,0-3 1-16,-5 3 0 0,2 0-3 0,3 0 2 15,1 0-1-15,2 0 1 0,3 0-2 0,4-2 1 16,-1-1 0-16</inkml:trace>
  <inkml:trace contextRef="#ctx0" brushRef="#br0" timeOffset="202449.75">29281 5747 2110 0,'0'0'0'0,"0"0"0"16,-3 16 0-16,0 9 37 0,-2-1 0 0,0 2 0 15,-1-1 2-15,4 7-25 0,2 4 2 0,-1 5 0 0,-1 3-1 16,0 2 34-16,2-6-1 0,0-2 0 0,0-2 1 15,0 1-32-15,2-9 0 0,1 1 0 0,4-4 0 0,1 0 18 16,-2-1-1-16,-1-6 1 16,3-4 1-16,-2-1-21 0,-1-1-1 0,1-2 1 0,2-2 1 0,2-2-7 15,-4-1-1-15,-1-5 1 16,1 0 2-16,1 0-6 0,-4 0 2 0,-2 0-1 0</inkml:trace>
  <inkml:trace contextRef="#ctx0" brushRef="#br0" timeOffset="202683.5">29098 6124 2086 0,'0'0'0'0,"0"0"0"16,0 0 0-16,-18-5 58 0,13 5 1 0,4 0 1 16,1 0-1-16,0 0-42 0,0 0 1 15,0 0 0-15,3 2 0 0,2 0 57 0,1-1 2 0,1 2-2 16,10 5 1-16,10 2-58 0,0-2 0 0,-1-5 0 15,-2 2 0-15,1-2 29 0,-2-3 0 0,0 0 0 16,6 0 0-16,-2 0-31 0,-4 0 1 0,-3-3 0 16,3 7 0-16,-6-4-12 0,-3-1 1 0,-1 1 0 15,3 6 0-15,-1-3-1 0,-4-4-1 0,0-1 1 16</inkml:trace>
  <inkml:trace contextRef="#ctx0" brushRef="#br0" timeOffset="203032.14">29593 6176 2072 0,'0'0'0'0,"0"0"0"16,-1-3 0-16,-1-2 64 0,2 1 1 0,0 1-1 0,0 3 1 0,0 0-47 16,0 0 0-16,0 0 0 0,0 0 0 15,0 0 53-15,0 0 0 0,0 0-1 0,3 0 1 16,4 0-53-16,-1 0 0 0,-1 0 0 0,5 0 0 0,6 0 28 16,-1 0 0-16,-2 0 0 0,-2-5 1 0,-1 5-31 15,-4 0 0-15,-1 0 1 0,0 0 0 0,-2 0-11 0,-1 0-1 16,-1-3 1-16,-2-2 1 0,-3 0-4 15,1 5 2-15,0 0-1 0,-6-3 0 0,-4-2 4 16,0-3 1-16,0 4-1 0,-3 0 1 0,2 4-3 16,4-3-1-16,4 3 1 0,0 5 0 0,2-2 4 0,3 0 0 15,-2 2 0-15,-4 11 0 0,3 0-4 16,-1-2 0-16,-2 2 1 0,-1 12 0 0,-3-4 0 0,2-3-1 16,4-4 1-16,2-1 1 0,1 0-4 0,1-7 2 15,-1 2-2-15,7 2 2 0,0-2-1 0,-1-6-1 16,4 0 1-16,0-2 0 0,-1-2-1 0,-3-1-1 0,3 0 0 15,6 0 2-15,2 0 3 0,1-1 1 0,-3-2-2 16,3-7 2-16,0 2-3 0,-3 3 0 0,-2-1-1 16</inkml:trace>
  <inkml:trace contextRef="#ctx0" brushRef="#br0" timeOffset="203381.89">29817 6213 2123 0,'0'0'0'0,"0"0"0"16,0 0 0-16,0 0 76 0,-5 16 0 0,3-12 1 0,-1 6 0 15,-2 1-59-15,1-3 0 0,-1 1 0 0,0 4 0 16,2 1 44-16,1-1 0 0,-1-5 1 16,1 1 0-16,1 2-46 0,1-1 1 0,1-7 0 0,3 0 0 0,0 2 27 15,1-5 1-15,-2 0 0 0,4 0 0 16,4-3-31-16,0 1 2 0,-1 1 0 0,4-9 0 0,3-1-11 16,-1 2 0-16,-3-4 1 0,-2 5 0 15,-1 0-3-15,-2 0 1 0,0-1-1 0,0 1 1 0,-2 0 1 16,-1 0 2-16,1 3 0 0,1 2 0 0,-1-2-4 0,-1 5 2 15,0-3 0-15,-2 0-1 0,-2 3 3 16,1 0 0-16,0 0 0 0,-1 6 1 0,1-1-4 0,-1-2 1 16,-1 2 0-16,-1 8-1 0,-1 4 7 0,1 2-1 15,1-3 0-15,-2-2 1 0,-1 2-5 0,1-3 1 16,2-5 0-16,0-2 0 0,2-1 4 0,1-5 1 16,0 0 1-16,-1 0-1 0,1 0-5 0,0 0 0 15,0 0 0-15,4-5 1 0,2-1-1 0,2 1 1 0,1 0 0 16,7-6 0-16,1 1-4 0,1-1 1 15,-2-1 0-15</inkml:trace>
  <inkml:trace contextRef="#ctx0" brushRef="#br0" timeOffset="203650.37">30363 5682 2386 0,'0'0'0'0,"0"0"0"16,0 32 0-16,-1 3 71 0,-4 1 1 0,0-1 0 0,2-2 0 15,-2 5-54-15,-3 2-1 0,-1 4 1 0,2 2 0 0,1-1 44 16,0-11 0-16,1 3 0 0,-2 2 0 16,1-10-45-16,1-5 1 0,4 1 0 0,2-4 0 0,1-1 24 15,-2 1-1-15,0-5 1 0,3-1-1 16,-1 0-25-16,-1-3 0 0,2-1-1 0,2-3 2 0,-2-3-8 0,-1 0 0 15,1-4 0-15,2-1 0 0,0 0-3 16,-4 0 0-16,-1 0 0 0</inkml:trace>
  <inkml:trace contextRef="#ctx0" brushRef="#br0" timeOffset="203883.49">30134 6037 2299 0,'0'0'0'0,"0"0"0"16,-11-16 0-16,7 16 69 0,3 0 1 0,-2 2 0 16,3-4 0-16,1-1-52 0,1 1 0 0,-2 2 0 15,0 2 0-15,0 1 66 0,0-3 2 0,0 0-2 16,9 8 1-16,9 5-68 0,1-1 1 0,-1 1 0 16,2-2 0-16,-4-3 23 0,-1-2 2 0,-1 2-2 15,2-1 2-15,-2-6-27 0,-1 2-1 0,1-3 1 0,5 5 1 16,4-2-9-16,-2-3 0 0,-4 0 0 15,4 0 1-15,-1 0-4 0,-2 0 1 0,0 0-1 0</inkml:trace>
  <inkml:trace contextRef="#ctx0" brushRef="#br0" timeOffset="204049.56">30563 6194 1922 0,'0'0'0'0,"0"0"0"0,-2 11 0 16,0-3 77-16,1-3 2 0,-1 2-1 0,1 1 1 15,-1 2-61-15,0-2 0 0,1-2 0 0,-1 7 0 0,1-1 75 16,-1-2 0-16,0-2 0 0,-1 8 1 0,0 0-77 15,1-4 1-15,1-4-1 0,-1 0 1 0,2 0 15 16,2-3 0-16,1-4 1 0,2-1 0 0,1 0-21 0,1 0 2 16,-4 0-1-16</inkml:trace>
  <inkml:trace contextRef="#ctx0" brushRef="#br0" timeOffset="204201.7">30639 5967 2060 0,'0'0'0'0,"-9"-15"0"15,2-1 0-15,-1 8 45 0,0 3 0 0,2-1 0 16,1 1-1-16,2 3-28 0,1 2 1 0,2 2-1 16,0-2 0-16,0 0 43 0,0 3-1 0,0-3 1 15,0 8 0-15,2 0-42 0,3 0 1 0,-1 0 0 16,8 11 0-16,4 5 12 0,-1-4 1 0,0-6 1 16</inkml:trace>
  <inkml:trace contextRef="#ctx0" brushRef="#br0" timeOffset="204581.94">30918 6181 1947 0,'0'0'0'0,"0"0"0"16,-16 13 0-16,2-2 42 0,-1-2 1 0,-1 2-1 15,0 2 1-15,4-8-27 0,-1 0-1 0,-5 3 1 0,6 7 1 0,1-4 30 16,1-3 0-16,4-3 0 0,1 0 1 16,2 1-32-16,1 1 1 0,0-1 0 0,2 2 0 15,2 1 14-15,0-1 2 0,-1-3-1 0,4 1 1 0,5 4-20 16,-1-5 2-16,-1-2 0 0,2-6-1 0,6 1-6 15,0-1 0-15,-2 0 0 0,5-7 1 0,2-1-4 16,-4-2 1-16,-2 1 0 0,1-1-1 0,0 2 0 16,-4 1 0-16,-1-2 0 0,1 1 0 0,-3 1-1 0,-4 2 0 15,-3 0 0-15,-4 0 0 0,4 4 5 0,-1-3 0 16,-1 6 0-16,-1-6 1 0,-1 1-4 0,0 3 0 16,2-2 0-16,0 5 1 0,0 0 5 0,0 0 0 15,0 0 1-15,0 2 0 0,0 1-5 0,-1-3 0 0,-1 0 0 16,1 2 0-16,-1 1 11 0,0 1 1 15,1 3-1-15,-2 5 1 0,3 1-10 0,0 3 2 0,0-3-1 16,0 2 0-16,0-5 6 0,0-2 1 0,0-2-1 16,4 4 1-16,3-2-8 0,-2-5 0 0,-1-2 0 15,4-1 0-15,3 0 2 0,-1 4 2 0,-4-4-1 16</inkml:trace>
  <inkml:trace contextRef="#ctx0" brushRef="#br0" timeOffset="204832.7">31141 5488 2224 0,'0'0'0'0,"0"0"0"0,0 0 0 0,0 0 66 15,0 19 0-15,0-15 0 0,-3 41 1 0,-2 5-50 16,0-2 1-16,2-4 0 0,3-1 0 0,0-7 60 0,0-1 0 16,0 0 0-16,3 5 0 0,2 4-60 15,3-3 0-15,0-3 0 0,2 3 0 0,-1-4 18 0,1-9 0 16,1-1 0-16,2-2 1 0,3-4-23 16,-2-4 2-16,-3-1-1 0</inkml:trace>
  <inkml:trace contextRef="#ctx0" brushRef="#br0" timeOffset="205583.21">29778 7153 2060 0,'0'0'0'0,"0"0"0"16,-20 16 0-16,5 0 63 0,4-2 1 0,2 2 0 15,1-2 0-15,3 4-46 0,2-3-1 0,1 0 1 16,2 1 0-16,3-1 59 0,2-2 0 0,1 0-1 16,6 6 2-16,-1-8-60 0,-2-2 0 0,2-4 0 15,7 0 0-15,-4-4 12 0,-3-2 1 0,1-1 1 16,0-1-1-16,3-2-17 0,-3-4 0 0,-4-1 0 15,7-9 0-15,-2 0-8 0,-4-1 1 0,-1 1-1 0,2-3 1 16,-1 1-2-16,-2 2-1 0,-3 2 1 0,1-7 0 16,-2 6-1-16,-1 3-1 0,1-6 0 0,0 4 1 15,-1-2-2-15,-2-2 0 0,0 0 0 0,0 1 2 0,-3-4-3 16,0 2 1-16,-1 0 0 0,3 0 1 0,-1 3-2 16,-1 6 1-16,0 0-1 0,0-3 1 0,-1 7-2 15,1 6 0-15,2 0 0 0,1 3 2 0,0 0-2 16,0 0 0-16,0 0 0 0,0 6 0 0,0 3-3 15,0 3 1-15,0-5 0 0,1 24 0 16,2 2-1-16,1-6 2 0,-3-5-1 0,4 5 1 0,0-7-8 0,0-4 0 16,2 2 0-16,1-3 0 0,0 1 2 15,0-1 2-15,0-1-2 0,5-2 1 0,1 3-7 16,-1-1 0-16,0-5 0 0,0-1 1 0,4 0 4 16,-1 0 0-16,-1 0 0 0</inkml:trace>
  <inkml:trace contextRef="#ctx0" brushRef="#br0" timeOffset="205783.18">30223 7063 1784 0,'0'0'0'0,"0"0"0"16,0 0 0-16,13 16 38 0,-12-8 0 0,3-2 0 15,-1 10 0-15,-2 3-23 0,1-3 1 0,0 1-1 16,1 4 1-16,-2 2 48 0,-1-2 0 0,0-4 0 15,0-1 1-15,0 0-47 0,0 0 0 0,0-10 0 16,5 1 0-16,2-4 19 0,-4 2 0 0,0-1 0 16</inkml:trace>
  <inkml:trace contextRef="#ctx0" brushRef="#br0" timeOffset="205983.99">30280 6856 1897 0,'0'0'0'0,"0"0"0"0,0 0 0 0,0 0 45 16,0 0 0-16,0 0 0 0,0 0 1 0,-11 23-30 15,8-15 0-15,2 2 1 0,2 10 0 0,2-1 44 16,-1-3-1-16,1-3 1 0,2-4 1 0,1-2-46 0,1-3 2 16,-4 0 0-16,6 2 0 0,1 2 13 15,-2-2 0-15,1-1 0 0</inkml:trace>
  <inkml:trace contextRef="#ctx0" brushRef="#br0" timeOffset="206249.29">30531 7218 1646 0,'0'0'0'0,"0"0"0"16,0 0 0-16,0 21 39 0,0-17 0 16,0 1 1-16,0 9 0 0,0 1-24 0,0-1-1 0,-2-9 1 15,-1 4 0-15,1 2 42 0,1-6 2 0,-2-2-2 16,1-3 1-16,0 2-42 0,1-2 1 0,-2 0 0 15,1-5 0-15,0 0 23 0,-1-4-1 0,2-1 0 16,2-15 1-16,4-5-26 0,3 1 1 0,3 1 0 0,2-1 1 16,1 3-12-16,1 3 1 0,-3-4 0 0,3 7-1 15,1-1-1-15,-4 5 0 0,-2 7 1 0,-1 1-1 16,-2 3 4-16,-2-1 1 0,-1 4-1 0,-2 4 1 16,0 0-4-16,-1-1 1 0,-1 2 0 0,0 5-1 0,0-1 7 15,0-1 1-15,0-1-1 0,2 10 1 16,-1 1-6-16,-2-3 1 0,1 0 0 0</inkml:trace>
  <inkml:trace contextRef="#ctx0" brushRef="#br0" timeOffset="206590.86">30843 7120 1771 0,'0'0'0'0,"0"0"0"0,0 0 0 0,18-5 73 16,-17 5 0-16,2 0 0 0,2 0 0 0,2 0-55 15,-3 0 0-15,0 0 0 0,2 0 0 0,3 0 50 0,1 2 1 16,0-2-1-16,2-2 2 0,3 2-52 15,-1 2 0-15,-3-2 0 0,-1-2 0 0,-4-1 18 0,-3 0 0 16,1 1 0-16,0 2-1 0,3 0-20 0,-3 0 1 0,0-3-2 16,-3 0 2-16,-1 1-7 0,0 2 0 15,0-3 0-15,0-1 1 0,-1-4-4 0,-1-2 0 0,-1 4 0 16,-2-4 1-16,-1-6-2 0,-2 4 2 16,-2-1-1-16,-1 5 0 0,0 0-1 0,1 4-1 0,4 4 1 15,-2 6-1-15,2 0 1 0,1 1 0 0,0-1 1 16,-6 10 0-16,0-2-3 0,0 2 2 0,1 0-2 15,-1-1 1-15,4 1 2 0,6-3 0 0,2 0-1 16,-1-4 2-16,5 2-4 0,2-6 2 0,-1-2-1 16,2-3 1-16,5 0 2 0,-2 0-1 0,0 0 1 15,11 0 0-15,1 0-3 0,-6 0 1 0,1 0-1 16,-1-3 2-16,-2 1 2 0,-4 2 0 0,1 2-1 16,4-4 2-16,-3-1-3 0,-3 3 0 0,-1 0-1 0</inkml:trace>
  <inkml:trace contextRef="#ctx0" brushRef="#br0" timeOffset="206849.66">31281 7038 2009 0,'0'0'0'0,"0"0"0"0,0 0 0 0,-28 12 61 0,13-10 1 16,1 4-1-16,1 7 1 0,5-4-45 0,2-1 1 15,1 3 0-15,0-3 0 0,-1 5 50 0,1-5 1 16,4 0-1-16,1 4 1 0,0 6-51 0,0 1 0 0,1-5-1 16,4 0 1-16,1 1 8 0,-1-4 0 15,0-3 0-15,0-7 0 0,-1-1-14 0,0-1 0 0,-1 1 1 16,5-8 0-16,6 0-5 0,1 3 0 16,-3-3 0-16,9-8 1 0,4 4-4 0,1-1 1 0,-4 0 0 15</inkml:trace>
  <inkml:trace contextRef="#ctx0" brushRef="#br0" timeOffset="207082.55">31549 6593 1934 0,'0'0'0'0,"0"0"0"15,3 14 0-15,-1 8 39 0,0 4 1 0,1-3-1 16,0 3 1-16,-1 4-24 0,-2 5 0 0,0 1 0 0,1 2-1 15,-2 2 63-15,-3-6 0 0,3 1 0 0,2-2 0 0,-1-2-60 16,-3-5 0-16,0-2 0 0,5-3 0 0,-4-1 35 16,-1 1 0-16,1-5-1 0,5-2 1 0,-1-1-36 15,0-2 0-15,-2 0-1 0,3-5 2 0,-2 0-14 16,1-1 0-16,-2 0 1 0,0-2-1 0,-2-3 0 16,1 0-1-16,1 2 0 0</inkml:trace>
  <inkml:trace contextRef="#ctx0" brushRef="#br0" timeOffset="207834.13">31441 6989 1960 0,'0'0'0'16,"0"0"0"-16,-18-21 0 0,13 13 58 0,1 0 2 0,-1 3-2 15,0 2 2-15,2-1-44 0,1 2 2 0,1 0 0 16,-1-2 0-16,1-3 61 0,1 6 1 0,1 1-2 16,2 0 2-16,2-5-62 0,0 3 0 0,-2 2 0 15,7 2 0-15,6 3 33 0,3-4 1 16,0 1-1-16,5 3 2 0,-2-1-36 0,-3 1 0 0,0-2 0 15,4 0 1-15,-1 2-14 0,-3-3 2 0,0 1-2 16,0 2 2-16,0-2-3 0,-1-2 2 0,0 3-2 16,2 2 2-16,-2-1 5 0,-2-5 0 0,0 1 0 15,0 6 1-15,-4-3-4 0,-4-4 0 0,0 0-1 16,0 5 1-16,-3-2 4 0,-3-1 0 0,-1 1 1 0,2 0-1 16,-1 2-4-16,-4-5 1 0,2 0-2 0,-1 3 2 15,-2 2-2-15,-1-4 0 0,1 3 1 0,-9 4 0 16,-6-4-3-16,-1 1 1 0,1-2-1 0,-2 5 2 15,7 0-2-15,2-5 1 0,1-1-1 0,-1 9 1 0,3-3-2 16,3-3 1-16,0-2-1 0,1 1 0 0,0 0-3 16,4-3 0-16,0 2 0 0,-1 5 0 0,1 2 0 15,3 1 0-15,0-2 0 0,4 7 0 0,4 2-3 16,2-3 0-16,1-4-1 0,2-11 1 0,-3 2 0 16,-1 0 0-16,1-4 1 0,5-3 0 0,-1 2-3 15,-4 2 2-15,-2-7-2 0,3-2 2 0,-2 2 0 16,-6 2-1-16,-1-2 1 0,1-5 1 0,0 5-3 0,-2 2 2 15,-3 0 0-15,2 1-1 0,1-3 1 0,-3 3 1 16,-1-1-2-16,0-2 2 0,0 2 1 0,-1-2 0 16,-1 2 0-16,0-1-1 0,-1-4 1 0,2 3 0 0,1 0 0 15,0 4 0-15,-2-1 1 0,0 2 0 16,1 1 0-16,-1 0 0 0,1 2 0 0,1 0 0 16,0 0 0-16,0 2 0 0,0 0 0 0,0 1 0 0,0-3 0 15,0 0 0-15,0 5 0 0,0-5 0 0,0 0 0 16,1 4 0-16,2 3 0 0,1-1 0 0,-1 0 0 15,2-1 0-15,3 3 0 0,0 0 0 0,-4-7 0 16,3 6 0-16,1 1-3 0,-2 1 0 0,-1-1 1 16,0 5 0-16,-2 3 0 0,-2-7-1 0,3-1 1 15,0 3 1-15,0 5-23 0,-4-7 2 0,0-1-2 16,0 0 2-16,0 0 10 0,0 0-1 0,0-6 1 16,0 1 1-16,0 0-24 0,0 2 0 0,0-2 0 0,0-3 2 15,0 1 17-15,0-1 1 0,0-1 1 0,0-2-1 16,0-2-26-16,1 0-1 0,4 2 1 0,6-18 0 0,3-4 24 15,2 1 2-15,-1 1-1 0,-1 2 0 0,0 1-1 16,-1 1 1-16,-2-2-1 0,2 4 0 16,3-4 7-16,-2 5 0 0,-3 3 0 0,-1 4 1 15,-2 1-1-15,-2 5 1 0,-2 0 0 0,-4 6 0 16,-2-2 2-16,2-1 1 0,2 0 0 0,-1 7 0 0,-1-2 4 16,0-2 1-16,0 1 0 0</inkml:trace>
  <inkml:trace contextRef="#ctx0" brushRef="#br0" timeOffset="208099.91">32294 7031 1884 0,'0'0'0'0,"0"0"0"16,0 0 0-16,0 0 75 0,0 0 1 0,0 0 0 15,0 0 1-15,0 0-59 0,0 0 0 0,14 19 0 16,-13-6 0-16,3 0 50 0,-3 3 2 0,-1-4-2 16,2 7 2-16,3-1-52 0,-1-6 0 0,1-1 0 15,3-6-1-15,2 3 17 0,-2-5 1 0,-2-1 0 16,7-5 0-16,1 1-21 0,-1-1 1 0,-2 0-1 0,7-7 1 16,2 2-6-16,-1 3 1 0,-1-2-1 0</inkml:trace>
  <inkml:trace contextRef="#ctx0" brushRef="#br0" timeOffset="208265.8">32549 7050 1683 0,'0'0'0'0,"0"0"0"0,-2 4 0 0,-1 0 46 16,0-2 0-16,-2 4 0 0,-5 7 0 15,-1 0-30-15,-2-1 0 0,-1 7 1 0,-2 8 0 16,0 3 39-16,0 5 1 0,-3 5 1 0,0 1-1 0,0-3-40 16,0-2 1-16,0 4-2 0,-4 2 2 0,1 1 18 15,1-2 0-15,2 1 0 0,-2-4 0 0,2 4-21 16,3-5 0-16,4-7 0 0,0-2 1 0,9-7-10 15,3-8 1-15,2-6 0 0,3 5 0 0,-1-8-3 16,3-2 1-16,1-2-1 0</inkml:trace>
  <inkml:trace contextRef="#ctx0" brushRef="#br0" timeOffset="-128964.54">26092 7373 1218 0,'0'0'0'0,"0"0"0"0,0 0 0 16,0 0 17-16,0 0 1 0,0 0 0 0,8-16 0 15,-5 12-8-15,0-1 0 0,-3 5 0 0,3-3 0 0,2-2 67 16,0 5-1-16,-2-3 0 0,0 6 2 16,0 2-60-16,1 3 0 0,-3 0 0 0,2 14-1 0,-1 6 42 15,-2 4 0-15,0 4 0 0,0-2 0 16,-2-1-42-16,-1 6 1 0,-2-1 0 0,1 5 0 0,-1-3-16 16,0-5 1-16,-1-5 1 0,-1 5-1 15,1-10-1-15,0-1 1 0,-2-4-1 0,0 1 1 0,1-1 13 0,2 1 0 16,1 0-1-16,-1-6 1 0,0 3-7 15,0-2 0-15,2-1 0 0,5-2 1 0,-4-3 10 0,-1-1 1 16,0 1-1-16,1-1 0 0,2-1-10 0,0-2 1 16,-1-1 0-16,1-3 1 0,1-2 0 0,2 0 0 15,-1 1 1-15,3 4 0 0,1-5-5 0,0 0 0 16,-1 0 0-16,14-6 0 0,7-1 4 0,-1 1 0 0,1 0 1 16,-1-4 0-16,-1 4-5 0,-1 3 0 0,1-2 0 15,1-3 0-15,2 3 3 0,0 2 1 0,0-2-1 16,2-3 2-16,0 8-7 0,-5 0 2 0,0 0 0 15,-2 0 0-15,-1 0 5 0,-4 2 1 0,-1 0-1 16,-2-4 2-16,-2 2-7 0,-1 2 1 0,0-4-1 16</inkml:trace>
  <inkml:trace contextRef="#ctx0" brushRef="#br0" timeOffset="-128430.74">26500 7745 1569 0,'0'0'0'16,"0"0"0"-16,0 0 0 0,0 0 60 0,-16 0-1 0,11-1 1 16,0 1 0-16,2 1-43 0,1 3 1 15,1-4 0-15,-1 0 0 0,1 0 50 0,1 0-1 0,0 0 0 16,1 1 0-16,4 2-49 0,1 0 0 0,1 2 0 15,10 6 0-15,7 7 18 0,-1-1 0 0,-4-3 0 16,-3 1 1-16,-2-4-22 0,-1-3 0 0,0 0 0 16,1 6 1-16,2-6-8 0,-2-5 1 0,-3 5-2 15,0 0 2-15,-1 0-3 0,-2-7 0 0,0 2-1 16,-2-1 2-16,1 4 0 0,-3-1-1 0,0-2 1 16,0 5 1-16,3 2-4 0,-2 1 2 0,-2-3-1 0,-5 6 0 15,1 5 2-15,-3-3 0 0,-2 1-1 0,-4 7 1 16,4-2-2-16,0 0-1 0,-5-1 1 0,-1-2 0 0,1-2 0 15,0 1 0-15,3-6 0 0,0 4 0 16,-1 0-1-16,-1-3 0 0,2-1 0 0,3 4 0 0,1-8 6 16,-1-2 0-16,0 1 0 0,2 1 0 15,3 1-3-15,-2-3 0 0,-1-1 0 0</inkml:trace>
  <inkml:trace contextRef="#ctx0" brushRef="#br0" timeOffset="-113197.7">27195 7525 853 0,'0'0'0'16,"0"0"0"-16,0 0 0 0,0 0 20 0,1-17-1 0,1 14 0 15,-2 3 0-15,0 0-9 0,0 3 0 16,0-3 0-16,0 1 1 0,0-1 73 0,0 0 2 16,0 2-1-16,6 44 0 0,5 19-68 0,1-2 1 0,-4-7 0 15,-2-7 0-15,0-8 55 0,2-5 1 0,2-4 0 16,-1 6 0-16,1 0-56 0,0-2 0 0,-1 1 0 15,-1-1 0-15,-2-4-17 0,1-7 1 0,-1-4-1 16,4-2 2-16,-2-7-2 0,-4-2 0 0,1-2 0 16,0 0 1-16,1 0 19 0,-2-8 0 0,-3 0-1 0</inkml:trace>
  <inkml:trace contextRef="#ctx0" brushRef="#br0" timeOffset="-112996.96">27450 7934 1583 0,'0'0'0'0,"0"0"0"0,0 0 0 0,0 0 25 15,6 16-1-15,-4-8 1 0,-1 1 1 16,1 7-14-16,-1-2 0 0,1-1 1 0,0 1-1 0,-1 5 27 0,1-3 2 16,1-3-2-16,-1 2 2 0,-1-2-26 15,-1 0 1-15,0-5 0 0,3-4-1 0,-1 3 11 0,0-1 0 16,-1-1 0-16</inkml:trace>
  <inkml:trace contextRef="#ctx0" brushRef="#br0" timeOffset="-112814.2">27462 7601 1595 0,'0'0'0'0,"0"0"0"16,0 0 0-16,0 0 31 0,0 0 0 0,0 0 0 15,0 0 1-15,0 0-19 0,0 0 2 0,0 0-2 16,-9 16 2-16,9-11 35 0,2 0 2 0,1-2-1 16,3 2 0-16,4 2-34 0,-1-2 0 0,1 0 0 15,6 6 1-15,4 5 9 0,1 4 1 0,-3-5-1 16</inkml:trace>
  <inkml:trace contextRef="#ctx0" brushRef="#br0" timeOffset="-112298.43">27684 7940 1583 0,'0'0'0'0,"0"0"0"0,0 0 0 0,0 0 25 16,0 0-1-16,0 0 1 0,10 18 1 15,-9-11-14-15,1 3 0 0,1 1 1 0,0-1-1 0,0 5 35 0,1 0 0 16,-1-3 1-16,-2 3-1 0,2-1-32 15,1-2 2-15,-3-4 0 0,2-1 0 0,-1-1 29 0,0-4 0 16,-1-1 0-16,-1 1 0 0,2 1-30 16,1-3 0-16,-1 0 1 0,-2 0 0 0,1 0-15 0,2 0 2 15,-1 0-1-15,1-6 0 0,4-4 0 0,-1-3-1 0,-1 1 0 16,3-4 2-16,0 0 6 0,-2 5 0 16,-1 2 0-16,1 1 1 0,-1 3-4 0,-2 2 0 0,0 1-1 15,1-1 1-15,-1 0 7 0,-2 1 0 0,1 2 0 16,1 2 0-16,0 1-6 0,-1 0 1 0,-1-1 0 15,3 4 0-15,0 4 9 0,1-1 1 0,-2 2-1 16,1-1 1-16,-3 1-9 0,1-2 0 0,1-2 0 16,2-6 2-16,1 1 5 0,-1-2 3 0,-3 0-1 15,2 0 0-15,3 0-9 0,-3 0 0 0,0-2 0 16,5-7 1-16,4-2 6 0,0 1 0 0,-4-1 0 16,-1 1 0-16,0 4-8 0,-1 5 1 0,-4-3-1 0,-2 3 1 15,3-4 4-15,-1 3 2 0,-2 1 0 0,3 2-1 16,-1 1-6-16,-2 0 0 0,1 1 0 0,-1 2 1 15,3 2 4-15,-1 1 1 0,-2-3-1 0,3 5 1 16,2 4-7-16,0-1 1 0,-2-4 0 0,-1 2-1 0,2-3 3 16,-1-5-1-16,0-1 0 0,2 1 1 15,2 2-4-15,-2-1-1 0,-1 0 1 0,1-3 0 0,4 1 1 16,0-1 0-16,-3 3 0 0</inkml:trace>
  <inkml:trace contextRef="#ctx0" brushRef="#br0" timeOffset="-112105.93">28162 8022 1821 0,'0'0'0'15,"0"0"0"-15,0 2 0 0,-1 0 57 0,-1-1 1 0,2 2 0 16,0 2 0-16,-2-2-41 0,1 2 1 0,-1 0 0 16,-1 3 0-16,1 3 33 0,1 1 1 0,-1-4 0 15,2 2 0-15,0 1-35 0,0 2 0 0,0-5 0 16,0-4 1-16,3 1 4 0,1-2 1 0,-3-1-1 15,4 1 1-15,3 0-12 0,-2-1 0 0,-2-2 0 16</inkml:trace>
  <inkml:trace contextRef="#ctx0" brushRef="#br0" timeOffset="-111914.71">28213 7777 1658 0,'0'0'0'0,"0"0"0"15,-6-21 0-15,3 14 32 0,1-1-1 0,2 3 0 0,-2-3 1 16,-1-3-19-16,2 6 2 0,1-1-2 0,1-1 2 0,2 1 29 16,-1 5 1-16,-2-4-1 0,3-2 1 15,0 3-29-15,1-1 1 0,-1 2-1 0,6-7 0 0,3 2 5 16,-1 0 0-16,0 4-1 0</inkml:trace>
  <inkml:trace contextRef="#ctx0" brushRef="#br0" timeOffset="-111714.36">28396 7614 1709 0,'0'0'0'16,"0"0"0"-16,-3 25 0 0,0 12 19 0,0-1 1 15,0 1 0-15,1-3 0 0,2-5-10 0,-1-2 2 16,-3 1-1-16,0 4 0 0,2 3 5 0,2-2-1 0,0-3 1 16,-3 3 1-16,6 1-8 0,0-9 0 0,-1 2 0 15,-1 0 1-15,3-5 21 0,-3-5 1 0,1-4-1 16,1 3 1-16,2-3-19 0,-1-2 2 0,1-3-2 15,-3-1 2-15,-2 1-6 0,1-3 1 0,3-3 0 16,-3 1 0-16,1-2-4 0,-2-1 0 0,0 0 1 16</inkml:trace>
  <inkml:trace contextRef="#ctx0" brushRef="#br0" timeOffset="-111247.02">28290 7859 1721 0,'0'0'0'0,"0"0"0"0,0 0 0 16,0 0 49-16,0 0 2 0,0 0-1 0,0 0 1 16,0 0-34-16,0 0-1 0,1 18 1 0,7-10 1 0,7 0 55 15,-3 0 1-15,-2-4 0 0,9 3 0 16,3 2-56-16,1 2 0 0,-3-4 0 0,3-1 0 0,1-1 28 16,0 3 1-16,3-1 0 0,1-7 1 0,-1 4-33 15,-4 0 2-15,-3-2 0 0,1-2 0 0,-3 0-12 0,-4 2 1 16,-3-1 0-16,0-4 0 0,-3 1-2 15,-4 2 0-15,-4 2 1 0,3 0-1 0,0-2 5 16,-2 0 1-16,-1 0 0 0,-1 1 1 0,-2 2-6 0,0-3 2 16,1 0 0-16,-6 5-1 0,-8 5 1 0,-2 1 1 15,1 0 0-15,-4-2 0 0,2 2-4 0,5-3 2 16,3 0-1-16,-2 2 1 0,3-2-2 16,4 1 1-16,0-1-1 0,-1-2 1 0,2 1-2 0,2-1 1 0,3-1-1 15,0-2 1-15,0-3 0 0,0 0 0 0,0 1 0 16,3 3 0-16,2-1-2 0,2-2 2 15,-3-1-1-15,7 4 1 0,4-3 2 0,-2 2 1 0,-4 0 0 16,2 4-1-16,2-1-1 0,-3-4-1 0,-2 1 1 16,1 3 1-16,1-1 0 0,-4 0 2 0,-1 3-1 15,0 0 1-15,-1 4-4 0,0-4 2 0,-3 0-2 16,1 0 2-16,-1 0 1 0,-1-2 1 0,-1-3-1 16,-2 5 1-16,-4 0-3 0,1 0 0 0,1-3 1 15,-8 8 0-15,-4-2 1 0,-2-2 1 0,0 2 0 16,-2-6 0-16,5 0-2 0,5-2-1 0,1 0 1 0</inkml:trace>
  <inkml:trace contextRef="#ctx0" brushRef="#br0" timeOffset="-67514.25">29313 7802 1030 0,'0'0'0'0,"0"0"0"16,0 0 0-16,0 0 77 0,0 0 1 0,0 0-1 15,0 0 2-15,-3 24-62 0,1-14 1 0,1 1 0 16,-7 12 0-16,-2 8 65 0,2 2 0 0,-1-2 0 16,-3 0 2-16,6 0-69 0,0 1 2 0,-2 1 0 15,-4-3 0-15,6 0 32 0,0-4 0 0,-2-9 0 16,-2 7 0-16,4-8-33 0,3-4 0 0,1 1 0 16,0 3 1-16,1-8-13 0,-1-4 2 0,4 0 0 15,3-3-1-15,-2-1-1 0,-2-1-1 0,3 1 1 16</inkml:trace>
  <inkml:trace contextRef="#ctx0" brushRef="#br0" timeOffset="-67297.99">29530 7745 1494 0,'0'0'0'0,"0"0"0"0,0 0 0 0,0 0 17 15,0 0 1-15,0 0-1 0,-7 26 1 0,3-7-9 16,-3-2 1-16,2 2 0 0,2 10 0 0,-2-6 39 15,-1-2 2-15,3 7-2 0,4 3 2 0,-1-3-34 0,-1 1 0 16,1-1-1-16,3 2 2 16,0-3 23-16,0-5 0 0,2 2 1 0,2 0-1 0,-3-8-25 0,0-4 0 15,0 1-1-15,3 0 2 0,-2-2-13 0,-4-7 0 16,-1 4 1-16</inkml:trace>
  <inkml:trace contextRef="#ctx0" brushRef="#br0" timeOffset="-67044.16">29187 7867 1721 0,'0'0'0'0,"0"0"0"15,0 0 0-15,0 0 45 0,0 0 0 0,0 0 0 0,0 0 1 16,21-17-31-16,-13 15 2 0,1 1 0 15,22-6 0-15,8 1 45 0,-2 3 0 0,-3-2 1 16,-1 5 0-16,-4-3-45 0,-4 0 0 0,2 3 0 0,0 6 0 0,-3-6 26 16,-3 2 1-16,0 4-2 0,-2 2 2 0,0-2-29 15,-1-3 1-15,-3 2-2 0,-2 6 2 0,-3-3-12 16,-2 0 0-16,0-3 1 0</inkml:trace>
  <inkml:trace contextRef="#ctx0" brushRef="#br0" timeOffset="-66847.16">29230 7991 1897 0,'0'0'0'0,"0"0"0"0,0 0 0 0,19 6 25 0,-9-1 1 15,-1-4-1-15,30 6 1 0,4-1-13 0,-5 0-1 0,-1-1 0 16,-4-5 2-16,-4 3 24 0,-2 2 1 0,3-5-1 15,2 3 2-15,1-3-25 0,1 5 1 16,-1-2 0-16</inkml:trace>
  <inkml:trace contextRef="#ctx0" brushRef="#br0" timeOffset="-66397.51">30134 7997 1532 0,'0'0'0'0,"0"0"0"0,-21 5 0 0,0 0 40 15,2 3 0-15,2-1-1 0,-2 3 2 0,3 4-26 16,3 4 1-16,2-3 0 0,1 6 0 0,-3-4 42 15,1 2 1-15,4 2 1 0,3 0-1 0,0-6-42 16,2 0 1-16,5-4 0 0,4 5 0 0,-1-4 17 0,-1-4 1 16,3-3 0-16,4 0 0 0,2-2-22 15,0-3 1-15,-1 0-1 0,14-3 2 0,2-4-9 0,0-1 1 16,-3 1-2-16,-1 0 2 0,-5-1-3 0,-6-1 0 16,-4-1 0-16,3 4 0 0,-4-2 2 0,-7-1 1 15,-4 2 0-15,0-1 0 0,-4 2-4 0,1-2 2 0,0 0-1 16,-7-8 1-16,-1 4 1 0,-1-1 0 15,1 0-1-15,1 1 2 0,4 2-3 0,-1 1-1 0,-3-7 1 16,0 0 0-16,5 2 1 0,4 6 1 0,1-3-2 16,-2-2 2-16,2 2-3 0,3 3 1 0,1 2-1 15,1-1 1-15,-1 6 3 0,3-2 0 0,-1 1-1 16,1-1 1-16,4 0-3 0,0 3 0 0,0 3 1 16,10-3 0-16,4 0-2 0,1 3 2 0,-1-1-2 15</inkml:trace>
  <inkml:trace contextRef="#ctx0" brushRef="#br0" timeOffset="-66147.63">30499 7671 1758 0,'0'0'0'0,"0"0"0"0,0 0 0 15,-21-13 35-15,16 20 1 0,-1 4-2 0,-2 6 2 16,0 4-21-16,0 1 0 0,-2 5-1 0,1 3 2 0,1-3 40 15,0 0 0-15,-2 6 0 0,2-1 0 0,4 2-39 16,-1 1 1-16,-2-1-1 0,4 2 1 0,5-4 19 0,1-2 1 16,0-5 0-16,4 2 0 0,1-6-23 15,-2-7 1-15,0 5-1 0,4-2 1 0,1-4-10 0,-1-4-1 16,-2 2 1-16,-4 1 1 0,1-1-4 16,-2-7 1-16,-1-4 1 0</inkml:trace>
  <inkml:trace contextRef="#ctx0" brushRef="#br0" timeOffset="-65980.75">30198 7991 1985 0,'0'0'0'0,"0"0"0"16,0 0 0-16,0-18 43 0,1 18 1 0,2 0 0 16,7 0 1-16,-2 0-29 0,-2 0 0 0,1 0 0 15,10-4 1-15,9 0 60 0,-1 4 2 0,-3-3-2 16,1-1 2-16,1-1-61 0,0 5 0 0,3-3 0 15,3-2 0-15,2 0 13 0,0 4 1 0,1-4-1 0</inkml:trace>
  <inkml:trace contextRef="#ctx0" brushRef="#br0" timeOffset="-65530.77">30818 8073 1997 0,'0'0'0'16,"0"0"0"-16,0 0 0 0,22 3 47 0,-14-3 0 0,0 0 0 15,5-3 1-15,4-2-33 0,-1 1 2 16,2 0 0-16,7 0 0 0,1 1 58 0,-7 1 1 0,-3-1 1 16,-2-5-1-16,-3 3-58 0,-1 0 0 0,-2-1 0 15,0 0 0-15,0-2 24 0,-4 1 2 0,-2 3-1 16,-4 1 0-16,1-2-27 0,-1 0 1 0,1 2-1 16,-4-2 1-16,-3 0-11 0,-2 2 1 0,1 3 0 15,-15-3 0-15,-5 3-3 0,4 3 0 0,2 2 1 16,3 1 1-16,5 4 1 0,3 2 1 0,-1 3 0 15,-3 2 1-15,3 4-3 0,5 2-1 0,2 3 1 0,1 2 0 16,2-2 0-16,0-3 2 0,-2 1 0 0,-2 5 0 16,6-6-4-16,2-4 2 0,4 0 0 0,2-3-1 15,2-6 1-15,2 1 1 0,4-3-1 0,5-7 1 16,4 4-3-16,0-2 1 0,5-4-1 0,3-7 1 16,-2 0 1-16,-4 0 0 0,-1-3 0 0</inkml:trace>
  <inkml:trace contextRef="#ctx0" brushRef="#br0" timeOffset="-65314.57">31256 7771 2135 0,'0'0'0'15,"0"0"0"-15,-14 30 0 0,1 0 58 0,3-2 2 16,2 1-2-16,2-1 2 0,3 2-43 0,1 2 0 15,1 1 1-15,-1 1 0 0,2-4 41 0,2-3 0 16,-1 0 0-16,1-2 0 0,1-6-42 0,3-5 1 16,2 5 0-16,2-5 0 0,1-4 10 0,0-2 0 0,0 3 0 15</inkml:trace>
  <inkml:trace contextRef="#ctx0" brushRef="#br0" timeOffset="-64948.25">31466 8170 2035 0,'0'0'0'0,"0"0"0"15,11-21 0-15,-6 15 32 0,-2 1 0 0,1 3 1 16,2 2-1-16,2 0-18 0,-2 0 0 0,-2 0 1 0,3 2-1 0,3 1 44 16,-2-3 0-16,0 2 0 0,5 1 1 15,3 0-42-15,-4-1 1 0,0-4-1 0,2-1 1 0,3-2 21 16,-1 0 0-16,-4 2-1 15,0-1 1-15,3-8-23 0,-4 3 0 0,-5 1-1 0,-1 0 1 0,-2 3-10 16,-1 2 0-16,-2-2 0 0,-3-1 1 0,1 1-3 16,0 2 1-16,-1 3-1 0,-8-1 1 0,-5-3 2 15,-1 3-1-15,-3 2 1 0,-5 11 1 16,-1-1-4-16,4 3 2 0,3 2-2 0,3 3 2 0,-1-2 0 16,2-1-1-16,4 1 1 0,1 4 1 0,1-4-4 0,1-2 1 15,3 0 1-15,4 3-1 0,-1-7 3 0,0-2 1 16,6-1-1-16,4-3 1 0,1 0-4 0,1-2 2 15,-2-3-2-15,12 0 2 0,1 0 2 0,-2-2 0 16,2-4-1-16,3 1 1 0,1 1-3 0,1-4 0 0,1 0 1 16,3 1 0-16,-1 1 5 0,-5 0 0 15,1-1 0-15</inkml:trace>
  <inkml:trace contextRef="#ctx0" brushRef="#br0" timeOffset="-64730.91">31962 8067 2148 0,'0'0'0'0,"0"0"0"15,0 0 0-15,-16 12 66 0,8-4-1 0,0-1 0 0,-1 9 0 16,1 3-47-16,0-2 0 0,-4 4 0 0,6-2 0 16,4 1 48-16,1-6 1 0,-2 2-1 0,4 6 2 15,-1-3-50-15,0-3 0 0,3 0 0 0,5-5 0 16,0-3 11-16,-1-2 1 0,1 1 0 0,6-6 1 15,2-1-18-15,-2 0 1 0,1 3-1 0</inkml:trace>
  <inkml:trace contextRef="#ctx0" brushRef="#br0" timeOffset="-64481.82">32370 7720 2035 0,'0'0'0'16,"0"0"0"-16,-6 17 0 0,-1-1 56 0,-1 0 1 16,0 0 1-16,0 9-1 0,0-1-40 0,0-2 1 0,-1 7-1 15,-1-2 1-15,4 0 49 0,1 4 1 0,-1 4 0 16,-4-2 0-16,4 1-50 0,1-6 0 0,-3 4 0 16,0 1 0-16,2-8 27 0,1-9 0 0,2 2 0 15,0 2-1-15,4-6-28 0,2-3 1 0,1 1 0 16,-3 0 0-16,2-1-12 0,2-8 1 0,-2 2 0 15,-1 0-1-15,1 3-2 0,0-7 2 0,-1-1-1 16</inkml:trace>
  <inkml:trace contextRef="#ctx0" brushRef="#br0" timeOffset="-63826.95">32058 8230 1909 0,'0'0'0'0,"-4"-16"0"0,1 0 0 15,3 0 85-15,2-1-1 0,1-5 0 0,0-13 0 16,5 0-67-16,3 7 1 0,2 5 0 0,1-2 0 0,4 9 69 16,-2 8 1-16,-2 2-1 0,1 4 1 0,-1 6-71 15,-3 4 1-15,0 4 0 0,-1 2 0 0,-1 5 31 0,-1 2 0 16,-1 0 1-16,-2 2 0 0,-1-2-33 0,1-5 0 16,1 1 0-16,-1 1 0 0,2-3-11 15,1-3 2-15,0-5-1 0,0 3 1 0,-2 1-4 0,0-5 2 16,1 1-2-16,1 1 2 0,1 0 3 0,-1-4 1 15,-1-2-1-15,-3 4 1 0,-1-3-4 0,1 2 0 16,-1-5 1-16,-2 5 0 0,1-5 1 0,0 1 0 16,-1 1 0-16,1 3 0 0,-1-5-2 0,1 0 0 0,0 0-1 15,-2-3 1-15,-2 3-2 0,0 0 2 16,1 0-1-16,1-2 0 0,1-1-1 0,1-2 0 0,-2-1-1 16,2-8 2-16,2-9-2 0,3 1 1 0,1 2-1 15,3-1 1-15,2 5-1 0,-2 5 0 0,-2 2-1 16,1-2 2-16,1 4-4 0,0 4 1 0,-3 3-1 15,2 0 1-15,-1 2-1 0,-1 1 1 0,-1 2-1 16,1 6 1-16,1-3-1 0,-1-1 0 0,-1 0 0 16,1 1 0-16,-2-2 0 0,-1-1 0 0,1 3 0 15,0 0 0-15,1 0 0 0,-4-8 0 0,-1 4 0 16,1 1 0-16,0 1 0 0,-1-1 0 0,-1-5 0 0,1 3 0 16,-2-1 0-16,0 1 0 0,0-3 0 0,-2 5 0 15,-1-2 0-15,0-1 0 0,1 1 0 0,-3 5 0 16,-3 4 0-16,0-1 0 0,2-1 0 0,3 6 0 15,0-4 0-15,1-1 0 0,2-3 0 0,0 2 0 0,0-2 0 16,0 0 0-16,2-4 0 16,3 6 0-16,1-2 0 0,-1-2 0 0,-2-1 0 0,5-2 0 15,1 2 0-15,-2-4 1 0,1 1 0 0,8-5 1 0,0 0-2 16,-4 0 1-16,0-4 0 0,0-7 0 16,-2 1 0-16,-5 5 0 0,-2-1 0 0,2-1 1 0,-1 2 0 15,-2 2-1-15,-2 1 0 0,0-6 0 0,0-1 0 0,0-1 0 16,0 2 0-16,0-7 2 0,-3-2-2 0,-2 2 0 15,0 3 0-15,2-4 0 0,-2 3 0 0,0 3 0 16,2 4 0-16,3-4 1 0,-5 5-1 0,1 8 0 0,1-5 0 16,3 4 0-16,0-1-1 0,0 2 1 15,0 2-1-15</inkml:trace>
  <inkml:trace contextRef="#ctx0" brushRef="#br0" timeOffset="-63380.32">32847 8170 2173 0,'0'0'46'0,"-5"30"-30"0,2-8 1 0,1-5 0 0,2-1-1 15,0-3 35-15,0-4-1 0,0 1 1 16,0 3-1-16,2-4-33 0,-1-4 0 0,2 1 0 0,-1-4 1 0,0-2 0 15,-1 3 1-15,1-3-1 0,1 1 1 16,2 1-9-16,1-2 0 0,-1 0 0 0,6 0 1 16,5 0 0-16,0-2 0 0,-2 1 0 0,5-10 0 0,1-3-4 15,-5 1 0-15,0 3-1 0,1 6 2 0,-5-1-1 16,-3-5 0-16,1 2-1 0,1 5 2 16,-5-1-3-16,-2-3 0 0,0 2 0 0,0 5 1 0,1 0-2 0,-3 0 0 15,1 0 1-15,-1 4-1 0,-1-4 0 16,0 0-1-16,0 0 1 0,0 0-1 0,0 3 4 0,0-2 1 15,0-1-2-15,2 8 2 0,1 0-3 16,0 5 0-16,-1-4 0 0,1 6 0 0,0-3 14 0,0-2 0 16,2-4 1-16,2 0 0 0,-1 1-10 15,-3 1 1-15,-1-4-1 0,3 0 1 0,-1 2 13 0,0 0 0 16,-1-4-1-16,1-1 2 0,3 1-14 0,-2 1 1 0,-2-1 1 16,-2 1-1-16,1 0 9 0,0 2 1 0,-1-2-1 15,1-1 0-15,1 1-9 0,0-3-1 0,-1 1 0 16</inkml:trace>
  <inkml:trace contextRef="#ctx0" brushRef="#br0" timeOffset="-62998.73">33414 8162 2355 0,'0'0'45'16,"0"0"-29"-16,-19 3 0 0,16-3 0 0,-5 5 1 0,-5-1 64 16,0 0 0-16,0-3-1 0,-6 6 1 15,0 2-63-15,2-1 0 0,1 0 0 0,-2 3 0 16,4-2 23-16,6-2 2 0,2 2-1 0,-1 4 0 0,1-4-26 16,1-2 0-16,2-2-1 0,3 1 2 0,0-1-10 15,0-4 0-15,0 2-1 0,3-1 2 0,2 0-3 16,0-1-1-16,-2 2 1 0,-2-1 0 0,1-1 2 0,0 4 1 15,-1-5 0-15,10 0 0 0,8 3-4 0,2 4 2 16,-2-3-1-16,2 0 1 0,1 2-3 0,-3 3 2 16,-1-4-1-16,-1-2 1 0,-1 1-2 0,-1 0 1 15,-2 4-1-15,-2-8 0 0,1 5 1 0,-2 3-1 16,-4-5 0-16,-6 2 1 0,0 0-2 0,-1-1 1 0,-1-1 0 16,-6 2 0-16,-3 3-1 0,0 0 0 0,1-6 1 15,-10 4 0-15,-4 3-2 0,1 3 1 0,1-8 1 16,-2-4-1-16,-1 5-1 0,2 1 1 0,3-1 1 15</inkml:trace>
  <inkml:trace contextRef="#ctx0" brushRef="#br0" timeOffset="-54181.21">15298 13775 627 0,'0'0'0'16,"0"0"0"-16,-11-21 0 0,4 13 19 0,1 6 0 15,1-2 0-15,-3 2 1 0,4 1-10 0,-1-1 2 0,0 2-2 16,2 0 1-16,-2 0 147 0,2 2 1 0,-2-1 1 16,-3 1-1-16,3 2-149 0,-3-4 0 0,4 0 0 15,0 0 2-15,-4 2 70 0,4-2 1 0,4 0-1 16,-4 0 1-16,3 0-67 0,1 0 2 0,0 0 0 15,1-2 0-15,6-4-15 0,2 1-1 0,-1 2 0 16,18 2 1-16,11 2 0 0,2 2-1 0,3 1 0 16,2-1 0-16,-4 3 26 0,-3 4 2 0,0 1-2 15,-1 1 1-15,-2 3-16 0,-4-3 1 0,-1 1-1 0,-1 4 1 16,3-2 22-16,-3-4 0 0,3 3-1 0,-1 5 1 16,3-2-21-16,-1 1 0 0,-5 2-1 0,2 1 2 0,-5 3 1 15,-6 1 1-15,-3 3-2 0,0-1 2 16,-1 3-7-16,-1 2-1 0,-5 1 0 0,1 4 0 0,-4-9 12 15,0-4 1-15,1-2-1 0,-1 5 2 16,0-6-13-16,3-6 1 0,-7 0-1 0,6-1 2 0,-2 0 10 16,3-1 2-16,-5-2 0 0,2 0-1 15,-4 2-11-15,2-5-1 0,-1 0 0 0,0-2 1 0,2 0-2 16,-2 1 0-16,0-3 1 0,-1-1-1 0,-1-1-5 0,-1 1 2 16,-1 2-1-16,0 3 1 0,-2 1-1 0,0 1-1 15,-4-1 1-15,-8 12 1 0,-3 0-4 0,0-4 1 16,2 0-1-16,-4-1 2 0,3-3-3 0,-7-4 1 15,-7-1-1-15,-5 2 1 0,-1-2-2 0,1 0 1 16,1 3-1-16,1-2 2 0,4-4-2 0,6-2 0 0,-1 2 0 16,1 1 1-16,3-1-2 0,4-2 1 0,4 0-1 15,-1 4 1-15,4-4 0 0,3-2-1 0,0-1 0 16</inkml:trace>
  <inkml:trace contextRef="#ctx0" brushRef="#br0" timeOffset="-51864.71">15671 13756 1532 0,'0'0'0'0,"0"0"0"0,0 0 0 0,0 0 86 0,0 0 0 15,0 0 1-15,0 0-1 0,0 0-69 0,0 0 1 16,0 0 0-16,0 0 0 0,0 0 43 0,-18-10 2 0,10 10 0 16,-3 0 0-16,2 0-46 0,-4-2 1 0,3-1 0 15,-1-3 0-15,-1-2 0 0,-1 2-1 0,0 1 1 16,-4-5 0-16,2 3-8 0,1 3 1 0,-2 0-1 16,-3-1 0-16,1 3-3 0,2 2 0 0,2 2 0 15,-5-4 1-15,4-1-4 0,0 2 2 0,-1 1 0 16,-2-2-1-16,2 2-1 0,2 2-1 0,-2-2 0 15,-2-4 1-15,2 4-2 0,2 2 0 0,-2-4 0 16,-1-4 2-16,1 4-4 0,0 4 0 0,-2-2 0 16,-3-6 0-16,-2 4 0 0,0 4 0 0,-4 1 0 15,0-6 0-15,1 0 0 0,6 1 0 0,-1 2 0 16,-4-2 0-16,4 2 0 0,2 2 0 0,0 0 0 0,-4-6 0 16,4 3-1-16,3 1 1 0,-1 0 0 15,-4 0 0-15,-3 1 0 0,2 3 0 0,-2-1 0 0,-5 0 0 16,0 0 0-16,2 2 0 0,-1 1 0 0,-6 0 0 15,4 4 0-15,3-1 0 0,1-1 0 0,-2-1 0 0,1-1 1 16,3 0 1-16,-2 2-1 0,-3-1 1 0,2 1 0 16,-1-1-1-16,-9 0 0 0,-1-2 1 0,4-2 5 15,2-2 0-15,0 1-1 0,4 3 1 16,-1-2-3-16,4-2 1 0,-1-1-1 0,-3 0 2 0,6 2 9 16,0 0-1-16,-5 1 1 0,-9-2-1 0,3-1-6 15,4 0 1-15,0 2 0 0,-4-2 0 0,2 0 4 0,5 0-1 16,0 0 0-16,-1 5 2 0,2-4-6 0,4-1-1 15,1 2 1-15,-8-1 0 0,1-1 6 0,-3-1-1 16,-7 1 1-16,5 1-1 0,1 1-5 0,3 0 1 16,2 1-1-16,-5 0 1 0,5-3-1 0,6 0 1 15,-4 0-1-15,1 0 1 0,2 0-3 0,2 3 0 0,0-3-1 16,-3 2 2-16,-5-1 2 0,2-1 0 0,-6 0 0 16,2 0 1-16,5-1-4 0,-1-1 0 0,-1-1 0 15,1 6 1-15,4-3-1 0,1 2 2 0,1-1 0 16,-3 2 0-16,4-3-3 0,2-1 0 0,1 1 1 15,-2 6-1-15,-2-3 2 0,-4-1 1 0,-3-1 0 16,-2 4 0-16,3 2-4 0,-1-6 2 0,2 2-1 16,-2 4 1-16,1-3 0 0,5 1-1 0,1 1 1 15,-1 2 1-15,0-1-4 0,5-3 1 0,-1 3 1 16,-2 1-1-16,4-4 0 0,-1-2 0 0,-1 0 0 16,1 2 0-16,-2 1-2 0,2-5 2 0,-4 0-1 0,-1 5 0 15,0-2 1-15,4-1-1 0,-4 1 1 0,0 5-1 16,4-4-1-16,4 0 0 0,-3-1 1 0,-1 3 0 0,4 0-1 15,2 1 1-15,1-1-1 0,-3 0 0 16,5 2-1-16,0 2 1 0,4-1 1 0,-4 2-1 16,-4 2-1-16,5 0 1 0,0-5-1 0,4 1 2 0,0 4-2 15,-2-2 0-15,3-3 0 0,2 3 1 0,0 0-1 16,-3-1 0-16,3-3 1 0,3 3-1 16,2-1 0-16,0-1 0 0,-2-1 0 0,4 1 0 0,0 1 0 15,1-1 0-15,0 0 1 0,5-2-1 0,3 4-1 16,-3-2 1-16,0 0 0 0,3 3 0 0,1-3-1 0,4-2 1 15,-5 0-1-15,3 5 1 0,2-1-1 0,-1-4 0 16,1 2 0-16,3 2 1 0,-3-1-1 0,-9-3 0 16,6 2 0-16,-1 5 2 0,-1-4-2 15,0-1 0-15,-1 0 0 0,5 2 1 0,0 2-1 0,-5 1 0 16,3-3 0-16,-2-1 1 0,5-1-1 16,1 2 0-16,-4-1 0 0,2 1 1 0,9 2-1 0,0-1 0 0,-4-3 0 15,-3 0 0-15,4 5 0 0,-4-1 0 0,-3-2 0 16,2-1 0-16,-2 1 0 0,-6-1 0 0,1 3 0 15,2 0 0-15,0-1 0 0,-1 0 0 0,0-4 0 16,6 2 0-16,0 1 0 0,-4-1 0 0,3-1 0 16,2 3 0-16,2-3 0 0,-3-3 0 0,1 0 0 15,3 3 0-15,1-2-1 0,-4-3 1 0,0 2 0 16,-1 1 0-16,-5-1-1 0,2-2 1 0,-1-1 0 16,4 1 0-16,-2-2-1 0,-1-1 1 0,-1 0 0 0,4 7 0 15,3-4-2-15,-2 0 2 0,2-3 0 16,-7 3 0-16,-1-1-1 0,5 1 1 0,1 0 0 0,7 0 0 15,-3 0-1-15,-2 1 1 0,1 0 0 0,-4 0 0 16,1-1-1-16,-1 0 1 0,3-2 0 0,-10-1 0 16,5 4-1-16,2-1 1 0,0-2 0 0,6-1 0 15,1 2-1-15,1 0 1 0,1-2 0 0,7-2 0 0,-7 0-1 16,-1 2 1-16,-3 0 0 0,2-4 0 0,-4 2 0 16,-3 2 0-16,3 0 0 0,-5-3 0 0,2 3 0 15,-4 0 0-15,4 0 0 0,4-2 0 0,1 2 0 16,-1 2 0-16,2-1 0 0,1-1 0 0,-1 2 0 15,-2 0 0-15,-3 1 0 0,-1-3 0 0,-3 1 0 0,-2 1 0 16,0 1 0-16,-4-3 0 0,1 2 0 16,0-1 0-16,0 1 0 0,-2-2 0 0,2 1 0 0,-1 1 0 15,1 0 0-15,5-4 0 0,1 4 0 16,-2-1 0-16,4-1 0 0,1-1 0 0,2 2 0 0,-3 1 0 0,0-1 0 16,-2-1 0-16,0 2 0 0,-3 0 0 15,1-1 0-15,-2 1 0 0,-1 1 0 0,-1 2 0 0,0-4 0 16,-6 1 1-16,3-1-1 0,0 3 0 15,-1-1 0-15,1-2 1 0,-1 2-1 0,-1 1 1 0,3-1-1 16,2-2 1-16,0 3-1 0,0-1 1 0,-2 0-1 16,6-2 1-16,-1 3-1 0,2-1 2 0,-5 0-2 15,7-1 1-15,-4 1-1 0,2 0 1 0,-1-2-1 16,1 1 1-16,1 0-1 0,-5-1 1 0,5-1-1 0,-6-1 1 16,2 1-1-16,-3 1 1 0,1-1-1 0,-2 0 1 15,0 0-1-15,1 0 1 0,-1 0 1 0,0 0-1 16,0 0-1-16,0 0 1 0,-1 0-1 0,2-1 1 0,3 1-1 15,-2 0 1-15,-1 0-1 0,3 0 1 16,1 1-1-16,0 1 1 0,-1-2-1 0,3 0 1 0,0 1-1 16,-1 1 2-16,2-2-2 0,-3-2 1 0,2 2-1 15,-4-1 1-15,0 1-1 0,-1-2 1 0,0 1-1 16,0-1 1-16,-4 0 0 0,2-1 0 0,-3 2-1 16,2-1 1-16,-1 1 1 0,1-1-1 0,0 0-1 15,-1 1 1-15,2-1 0 0,-3 1 0 0,2-1-1 0,-1 0 1 16,1 1-1-16,-1-2 1 0,4 0 0 0,-5 1 1 15,0 0-1-15,5-1 0 0,0 0-1 0,-4 0 1 16,2 0 0-16,2-2 0 0,0 2-1 0,0 0 1 16,-1-4 0-16,4 1 1 0,-1 0-2 0,-1-1 1 0,0 1 0 15,4-2 0-15,-2 0 0 0,0 0 0 16,0 0 0-16,1 2 0 0,-4-2-1 0,0 0 2 16,3 3-1-16,-4 1 0 0,-2-1 0 0,1 0 0 15,2 0 0-15,-5 2 1 0,-2 0-1 0,2 0 1 0,0 0-1 16,-1 1 0-16,-1 1 0 0,0-1 0 0,1 2 0 15</inkml:trace>
  <inkml:trace contextRef="#ctx0" brushRef="#br0" timeOffset="-46764.13">16015 14227 1243 0,'0'0'0'0,"0"0"0"16,0 0 0-16,0 0 17 0,0 0 0 0,0 0-1 15,0 0 1-15,0 0-8 0,8 16 1 0,-8-14 0 16,0-1 0-16,0 3 30 0,0-1 0 0,0 0-1 15,0 2 2-15,0 1-25 0,0 0-1 0,0-1 1 16,0 1 0-16,-1 2 21 0,1 0 0 0,0-3 0 16,0 0 1-16,1-1-23 0,-1 1 0 0,0 0 0 0,3 1 1 15,1 1-13-15,0-6 1 0,0 1 0 0,0 2 0 16,6 1-2-16,-1 0 2 0,-1 0-1 0,5 1 1 16,0-3 5-16,-2-1 0 0,2 1 0 0,4-1 1 15,7 1-5-15,-3 1 2 0,-3 0-1 0,7-4 0 16,7 0 10-16,-3 0 0 0,1 0-1 0,3 0 2 15,-4-5-8-15,-3 2 1 0,2 0-1 0,6-2 1 16,-1-5 3-16,1 1-1 0,7-2 0 0,10 1 2 16,-1-2-6-16,-3-3 0 0,3 0 0 0,4 2-1 0,-6-3 6 15,0-3-1-15,6-2 0 0,11-1 2 0,0 0-6 16,-9 2 0-16,2-3-1 0,1-5 1 0,3 6 6 0,-3 1 0 16,16-1 1-16,-5-5 0 0,-5 5-8 15,-4 1 2-15,6-4 0 0,8 0 0 0,1-2 9 0,-7-2 1 16,-1-4-1-16,5-5 1 0,2 0-9 0,-1 3 1 15,5-1-1-15,6-5 1 0,-9 4 7 0,-2 5 0 16,10 1 0-16,5-4 0 0,-10-3-8 0,-5 0 0 0,5-3 0 16,7-5 0-16,-4 6 8 0,-7 5 0 0,-4-1 0 15,8-4 0-15,2 2-8 0,-2 0 0 0,-3-3 0 16,4-8 0-16,-5 0 5 0,-4 5-1 0,9-7 1 16,3 0 0-16,-6 6-7 0,-7 2 1 0,8-5-1 15,5-7 1-15,-4-2 5 0,-7 3 1 0,-3-6-1 16,10 0 1-16,4 1-7 0,-10 1 1 0,6-6 0 15,-1-13-1-15,-8 13 7 0,-3 9 1 0,9-7-2 16,4-3 2-16,-10 0-7 0,-9-1 0 0,4-4 0 16,0 2 0-16,4 3 1 0,-7 3 1 0,-1-6-1 15,1-11 2-15,-5 8-6 0,-6 8 1 0,5-1 0 16,6 4 1-16,-6-6 2 0,-7-2 1 0,2-8 0 16,0 6 0-16,-1 2-4 0,-4 1 0 0,5-7 0 0,3-8 1 15,-3 9 0-15,-8 6 3 0,2-1-2 0,-2-9 1 16,-7 2-5-16,-4 7 2 0,3-5-1 0,4 7 0 0,-3-1 1 15,-2 2 1-15,-4-8 0 0,4-7 0 16,-4 13-4-16,-3 4 2 0,-2 0-1 0,3-12 1 0,-5 7 0 16,-2 3-1-16,-2-1 1 0,-1 1-1 0,-1 3-1 15,-1 5 0-15,-3-13 1 0,0-2-1 0,-2 5 1 16,-1 12-1-16,1-2 1 0,1 0-1 0,3-2 0 16,-4-3-1-16,-1 2 0 0,-1-5 2 0,1 8-1 0,1 5 1 15,2-2-1-15,-2-4 1 0,-2-4-2 0,-2 10 0 16,-1-5 1-16,-1 7-1 0,0 1 2 0,-1 8-1 15,1 0 1-15,-3-6-1 0,-1 1 0 0,-1 4-1 16,-3-2 0-16,-2-2 2 0,2 15-1 0,0 2 1 16,0-4-1-16,-2 1 2 0,2 7-3 0,1-1 1 0,-1 3-1 15,-2-4 1-15,4 1 1 0,-3 1-1 0,1 0 1 16,-1 1 0-16,0-1-1 0,3 6-1 0,-2-2 1 16,-2 1 0-16,-2 2-1 0,4 4 2 0,-2 0-1 15,2-1 1-15,0 1-2 0,-2 6 1 0,-1 0-1 16,0 4 0-16,2 2 1 0,3 0-1 0,-2 2 0 15,-1-4 2-15,1 1-3 0,0 3 2 0,0-5-1 16,0 2 0-16,-1 3 1 0,1-4-1 0,2 4 0 16,1 0 1-16,0 0-2 0,-4 0 0 0,1 0 1 15,3 0 0-15,0 0-1 0,0 0 0 0,-3 0 1 16,1 0-1-16,2 0-1 0,0 0 1 0,0 0 0 16,0 0 1-16,0 0-1 0,0 0 1 0,0 0 0 0,0 0 0 15,0 0-1-15,0 0 0 0,0 0 1 0,0 0-1 16,0 0 0-16,0 0 2 0,0 0-2 0,0 0 1 0,0 0-1 15,0 0 1-15,0 0-1 0,0 4 0 0,0-4 1 16,0 0 1-16,0 0-1 0,-3 3 1 16,-5 3-2-16,-3 2 1 0,0 6-1 0,-14 19 2 0,-1 5-1 15,4 2 2-15,3-8-2 0,1-4 2 0,0-2-3 16,3-4 1-16,2-3 0 0,0-2 1 0,2-4-1 0,3-2 1 16,0-3-1-16,0-3 1 0,5-1-1 15,1-2 0-15,-1-4-1 0,0 1 2 0,1 1-1 0,2 0 0 16,0 0 1-16,0-3-1 0,0-1-1 15,0 3 2-15,0-4-2 0,3-11 1 0,5-12 0 0,2-4 0 16,0 7 0-16,-3-1 1 0,3 4-2 0,0 3 0 16,-1 0 0-16,2-1 2 0,2 2-1 0,-2 2 1 15,-1-4-1-15,3 4 0 0,-1-1 0 0,-2 2 0 0,-1 6-1 16,3 1 1-16,-1-3 1 0,-2 3-1 0,-4 3 1 16,0 4-1-16,1-1-1 0,-1 0 0 0,-2 2 1 15,4 0 0-15,2 0-1 0,1 0 1 0,-2 0-1 16,6 4 1-16,7-3-2 0,-1 2 2 0,1 1-1 15,3 5 0-15,2-1-1 0,-2 0 1 0,-2-3 1 16,0 3-1-16,-4 1-1 0,1 5 0 0,0-1 0 16,5 0 1-16,-3 4 0 0,-6 2-1 0,3 2 0 15,3-6 1-15,-1 6-1 0,-2-4 0 0,0 2 0 16,-1-3 1-16,1-2-1 0,-2 2 0 0,-4-5 0 16,3 2 0-16,-3-5-1 0,-2-3 1 0,-2-1 0 0,-2 3 0 15,-4-1-1-15,-1-1 2 0,-1-4-2 0</inkml:trace>
  <inkml:trace contextRef="#ctx0" brushRef="#br1" timeOffset="18485.36">8350 7627 653 0,'0'0'0'0,"0"0"0"16,0 0 0-16,18-4 18 0,-13 8 0 0,1-1-1 16,-4-3 3-16,1 0-10 0,-3 1 0 0,1 3 0 15,3-4 1-15,-4 0 43 0,3 0 1 0,-3 0 0 16,1 0 0-16,3 1-38 0,-4 1 1 0,1-1-1 0,1-1 0 16,-2 0 21-16,-2 0-1 0,1 0 0 0,-4 5 1 15,-3 1-24-15,-5 1 2 0,0-1-1 0,-14 4 0 16,0 4-9-16,-2-2 1 0,4-5-1 0,-1 2 1 15,-2 1-2-15,-3-1-1 0,-2 2 1 0,-4 5 0 0,4 0 5 16,3-3 2-16,-2-1-1 0,1 7 0 16,0-1-4-16,3-6 1 0,4 4-2 0,1 2 2 0,3-4 2 15,5-1 0-15,-6 1 0 0,5-3 1 0,3 0-5 16,4 2 1-16,1-1 0 0,3-2-1 0,2 1 5 16,-1-2-1-16,4-1 0 0,7-1 0 0,-2-1-3 15,-1 0-1-15,1 2 1 0,8-1 0 0,6 4 3 0,2-2 1 16,-1-2-1-16,3-6 1 0,1 2-4 0,1 0 0 15,1 1 0-15,-1 0 1 0,4 1 38 0,-4 0 0 16,-1 3 0-16,7 0 1 0,-6-5-32 0,-1 2 2 16,1 3 0-16,1-1 0 0,-5-2 26 0,-5 0 0 15,-2-2 1-15,-1 5 0 0,-2 2-28 0,-6 1 0 16,-2-3 0-16,-2 1 1 0,-2 2 13 0,-2-3 1 16,-2 5-1-16,-3 9 1 0,-8 0-17 0,-2-1 0 0,1 1 0 15,-2 2 0-15,-2 1 10 0,2 2 1 0,0 3-1 16,1 5 1-16,2-2-13 0,4 0 1 0,-1 4-1 15,0-1 0-15,4-3 6 0,2-4 1 0,2-1-1 16,-3 2 1-16,7 2-8 0,1 0-1 0,0 1 0 16,-3 3 1-16,6 1 1 0,-2-1 2 0,3 2-2 15,-3-1 2-15,2-9-7 0,5-3 1 0,0 2 0 16,2-1 1-16,6-3 1 0,1 3 1 0,7-6 0 16,3-4 0-16,5-2-5 0,2-2 1 0,-1-5 0 0,5-7 1 15,4 0-3-15,-1-3 2 0,10-5-1 0</inkml:trace>
  <inkml:trace contextRef="#ctx0" brushRef="#br1" timeOffset="20451.68">3097 8300 1457 0,'0'0'0'0,"0"0"0"15,0 0 0-15,3 17 54 0,2-1 1 0,0 1-1 16,-2 15 1-16,2 1-38 0,3 5 1 0,-4 5-1 15,0 3 1-15,-3-2 35 0,2-7 1 0,2 1 0 0,-2 1 1 16,7-1-38-16,-2-5 1 0,0-1-1 16,0 1 1-16,1 1 25 0,3-6 2 0,-5-4 0 0,-2 0 0 15,5-9-29-15,-2-7 1 0,0-3-2 0,-3-3 2 16,-2-4-12-16,-2-4-1 0,3-1 1 0</inkml:trace>
  <inkml:trace contextRef="#ctx0" brushRef="#br1" timeOffset="20818.12">3118 8149 1796 0,'0'0'0'0,"0"0"0"0,-18-5 0 0,15 10 38 0,-2 0 2 16,5 1-2-16,-3 4 1 0,-2-7-23 16,5 2-1-16,0-2 1 0,0 9 0 0,0 1 37 0,0-3-1 0,5-2 1 15,0 6 1-15,6 3-37 0,-2-1 1 16,4-2-1-16,6 2 1 0,2 3 12 0,5-5 1 0,4 2 1 15,-1 3-1-15,1 2-17 0,-3-1 0 0,-5 1 0 16,8 0 0-16,-2-4-7 0,-6-1 1 0,2 3-2 16,1 3 2-16,6-3-3 0,-3-3 0 15,1-2 1-15,1 5 0 0,-1-9-2 0,-4 1 2 0,-4 1-1 16,-3 4 1-16,-6-3-3 0,0-2 2 0,-8 2-2 16,0 1 2-16,-4 0 5 0,-7-1 1 0,1-1 0 15,-10 6 0-15,-2 4-4 0,-2 0 1 0,-4 2-1 16,-2-4 1-16,1 3 4 0,1 0 0 0,-2 1 1 0,1 0-1 15,4-7-4-15,0-4 0 0,4-2 0 0,1-3-1 16,3-3 8-16,0-4 0 0,5-2-1 0,0-2 2 16,4 1-7-16,0-4 0 0,4 1 0 15,7 0 0-15,-2 0 0 0,-2 1 1 0,-2 0 0 0</inkml:trace>
  <inkml:trace contextRef="#ctx0" brushRef="#br1" timeOffset="21202.4">3824 8718 1934 0,'0'0'0'0,"0"0"0"0,0 0 0 0,0 0 33 0,0 0-1 16,0 0 1-16,0 0 0 0,17 3-19 0,-17-3 1 15,5 0-1-15,3 0 1 0,5 0 23 0,-1 0 1 0,-4-7-1 16,8-1 2-16,10-6-26 0,-1 2 2 15,-4-4 0-15,0 5-1 0,0-4 12 0,-7 0 0 0,2 0 0 16,0 4 1-16,-3 0-16 0,-5 0 2 16,-1-2-1-16,-2 2 1 0,-5 2-4 0,-5 1 0 0,2-2 0 15,-6-2 0-15,-6 1-4 0,1 1 1 0,-5 2-1 16,-3 5 1-16,1 0-2 0,0 3 0 0,0 3 0 16,-1-3 0-16,-2 10-1 0,3 4 0 0,6 0-1 15,0 5 2-15,2 2-1 0,2-1 1 0,3 4-1 16,4 3 2-16,2-5-3 0,-1-1 1 0,3 2-1 15,3 3 2-15,-1-4 3 0,2 0 0 0,3-5 0 16,5 1 1-16,-2 1-3 0,1-6 0 0,4-4-1 16,5-3 2-16,6-2 9 0,2-6-1 0,4-3 1 0,7-6 1 15,4 2-8-15,-5-1 1 0,-5-1-1 0,1-6 1 16,-6 6 7-16,-4-1 1 0,-1 0-1 0</inkml:trace>
  <inkml:trace contextRef="#ctx0" brushRef="#br1" timeOffset="21468.62">4735 7815 2148 0,'0'0'0'16,"0"0"0"-16,-19-24 0 0,10 16 57 0,-4 7 0 16,0 2-1-16,2 14 1 0,-2-1-40 0,4 5 1 15,-2 1-1-15,-2 12 1 0,3 1 49 0,2 9 0 16,0 2 1-16,4 7-1 0,0-1-49 0,-4-4 0 0,4-2 0 15,-4 6 0-15,3-8 11 0,2-2 0 0,1-2 0 16,7 1 2-16,-2-5-18 0,-1-3 1 0,1-2-1 16,2 9 2-16,3-13-7 0,-4-6 1 0,0 0 0 15,5 3 0-15,2-6-4 0,-6-5 1 0,3-1-1 16,2 1 2-16,-2-3-2 0,-5-2 0 0,-2-1 1 16,4 1-1-16,1-4-1 0,-4-1 0 0,1-1 0 15</inkml:trace>
  <inkml:trace contextRef="#ctx0" brushRef="#br1" timeOffset="21686.06">4315 8341 2274 0,'0'0'0'0,"0"0"0"0,0 0 0 16,0 0 74-16,0 0 1 0,0 0 1 0,0 0-1 15,0 0-57-15,0 0 0 0,0 0 0 0,16 16 0 16,-1-7 56-16,3 2 1 0,-2-1 0 0,14-2 0 15,-1 1-57-15,0-1 0 0,-7-2 0 0,3-6 0 0,-1 2 20 16,-6 1 2-16,3-1-1 0,4-2 0 0,-4 3-23 16,-5 0-1-16,4-1 1 0,1-4 0 0,5 2-9 15,-6 0 0-15,-2-3 0 0</inkml:trace>
  <inkml:trace contextRef="#ctx0" brushRef="#br1" timeOffset="21869.22">4900 8345 2098 0,'0'0'0'0,"0"0"0"16,0 0 0-16,0 0 65 0,4 16 1 0,0-8-1 15,0 13 2-15,6 7-49 0,1 6 0 0,-6-4-1 16,3 1 1-16,0-7 51 0,-7-3-1 0,3-1 1 16,4 1-1-16,-4-5-50 0,1-4 0 0,1-4 0 15,4 0 0-15,-2-3 10 0,-5-2 0 0,4-3 0 16</inkml:trace>
  <inkml:trace contextRef="#ctx0" brushRef="#br1" timeOffset="22318.27">4959 8067 1784 0,'0'0'0'0,"0"0"0"0,-5-22 0 15,5 15 45-15,-3 7 1 0,1-3-1 0,-1 3 1 16,3 3-31-16,0-1 2 0,0-2 0 0,0 6 0 15,0 7 38-15,-3 0 1 0,1-2-1 0,2 14 1 16,0 0-39-16,0-4 1 0,0-5-1 0,5 0 1 16,-2-9 13-16,3 3 0 0,1-4 1 0,1 4 0 0,1-2-18 15,-1 0 0-15,-3-4 1 0,3 7 0 0,0-3-9 16,0-3 2-16,-3-3 0 0,3 2 0 0,0 3-4 16,-7-2 2-16,2-2 0 0,5 1-1 0,-1 4 1 0,-1 0-1 15,-1 0 1-15,-2-3 0 0,2 4-3 16,0 1 2-16,-2-1-1 0,-2 7 0 0,3 8 0 0,-3-2-1 0,2-3 1 15,2-3-1-15,2 1-1 16,-6-2 2-16,4-1-2 0,1 3 1 0,1-6-1 0,-1-3 1 0,-1-3-1 16,3-3 0-16,0-2-1 0,-3 0 2 15,-1 0-1-15,4-5 0 0,5-5-1 0,0 3 1 0,-2-1 0 16,7-11 0-16,2 0-1 0,-2 4 0 16,-5 6 0-16,-2-7 1 0,-2 5-1 0,2 5 1 0,-6 4-1 15,3 0 0-15,0 2 0 0,-6 0 0 0,-2 0 0 16,3 0 0-16,2-3 0 0,-5 3 1 0,0 0-1 15,0 5 1-15,3-2-1 0,-2 0 0 0,3-3 0 0,-4 8 0 16,1 0 5-16,2 2 0 0,1-2-1 0,0 4 1 16,4-1-3-16,0-3 2 0,-6-1-2 0,6-1 2 15,0-1 8-15,-3-2 2 0,-1-2-1 0</inkml:trace>
  <inkml:trace contextRef="#ctx0" brushRef="#br1" timeOffset="22656.34">5548 8423 2035 0,'0'0'0'0,"0"0"0"0,0 0 0 16,0 0 84-16,0 0 2 0,0 0-2 0,0 0 1 16,-5-21-68-16,5 21 1 0,2 0 0 0,1-3 0 0,0 2 34 15,-3-2 2-15,2-1-1 0,1 3 1 0,5-6-37 16,0 1 1-16,2 3-1 0,3-2 1 0,2-1 2 0,3 4 1 16,-7-1 0-16,2-2 1 0,0 2-11 15,-1 3 0-15,1 3 0 0,-5-7 1 0,2 0-6 0,-2 0 1 16,0 1 0-16,-5-1 0 0,-3 3-3 0,1-2 1 15,3 3-1-15,-4-2 2 0,0-1-4 0,0-2 1 16,0 2 1-16,-5 3-1 0,2 0-1 0,-5 0 0 16,3 0 1-16,-16-3 0 0,-4-5-2 0,-1 2 1 0,2 6 0 15,7 4 0-15,1-2-1 0,6 4 0 16,-3 2 0-16,-3 5 1 0,5-1 0 0,5 4-1 16,-2-3 0-16,5 8 1 0,3-2-1 0,0 0 0 0,3 0 0 15,2 1 0-15,8-4 2 0,-1 1 0 0,1-2 0 16,0-3 1-16,8 1-2 0,-4-7 0 0,2 1 1 15,7 1 0-15,-1-7 1 0,4-2 1 0,-7 1-1 16,5 0 1-16,-1-5-2 0,-9-2 1 0,4 3-1 16</inkml:trace>
  <inkml:trace contextRef="#ctx0" brushRef="#br1" timeOffset="23185.48">3352 9511 1859 0,'0'0'0'0,"0"0"0"0,0 0 0 16,0 0 62-16,0 0 1 0,0 0-1 0,-3 22 1 15,9-6-46-15,-1 1 1 0,0 4 0 0,7 23 0 16,4 5 49-16,2 0 2 0,-5 2-1 0,3-4 1 15,0-5-51-15,-4-6 0 0,3-3-1 0,1-3 1 16,-4 0 21-16,1-1-1 0,-2-4 0 0,2-7 0 16,4-3-23-16,-4-3 0 0,-5-5 1 0,0-2 0 0,0-2-8 15,-3-4-1-15,-2-4 1 0</inkml:trace>
  <inkml:trace contextRef="#ctx0" brushRef="#br1" timeOffset="23351.7">3264 9876 1457 0,'0'0'0'0,"0"0"0"16,0 0 0-16,0 0 26 0,0 0 1 0,0-15 0 15</inkml:trace>
  <inkml:trace contextRef="#ctx0" brushRef="#br1" timeOffset="24519.01">3188 9800 1356 0,'0'0'0'16,"0"0"0"-16,0 0 0 0,14-4 50 0,-1 1 0 0,3-4-1 16,12-5 2-16,3-3-34 0,-6 1 0 0,-1 0-1 15,2 1 1-15,-1 2 36 0,-1 2 1 0,-3-1 0 16,9-1 0-16,-1 3-38 0,-1 0 2 0,-2 0-1 15,3-1 1-15,-2 2 5 0,-3 3-1 0,-2-3 1 16</inkml:trace>
  <inkml:trace contextRef="#ctx0" brushRef="#br1" timeOffset="25267.93">3723 9460 1632 0,'0'0'0'0,"0"0"0"0,0 0 0 0,5 29 31 16,0-17-1-16,-5 1 0 0,3 0 2 0,2 1-19 15,-5-2 2-15,5 1-2 0,-1 0 2 0,4 4 44 16,0-1 1-16,-4 0-1 0,3 1 1 0,-2 2-44 15,0-6 2-15,0 3 0 0,3-2 0 0,0-3 27 16,-5 0 0-16,2-4 0 0,4 0 0 0,-1 0-29 16,-5-4 0-16,2 0 1 0,0 0 0 0,0-3-12 0,-2 0-1 15,0 0 1-15,7 0-1 0,2 0-1 16,-4-1 1-16,0-2-1 0,-3-2 1 0,0-2 4 0,3 3 3 0,-5 1-1 16,2 1 0-16,-2 2-5 0,2-3 2 15,-5 1 0-15,1 2 0 0,3 0 5 0,-1 0 0 0,-2 0 1 16,3 5-1-16,0 3-5 0,1-5 1 15,-2 2-1-15,-3 3 1 0,5 4 12 0,3 1 1 0,-5-3-1 16,2 1 1-16,-2-2-11 0,2-3 2 0,0-2-1 16,4 2 0-16,6 2 11 0,-2-2 2 0,-4-1-2 15,12 8 2-15,0-5-13 0,-1-5 2 0,-2-3-1 16,-1 4 0-16,-2-2 12 0,-3-4-1 0,1 2 1 16,0 0 1-16,0-3-14 0,-5-1 1 0,-4-3 1 15,1 6-1-15,0-4 5 0,1 2 1 0,-4-2-2 0,4-3 2 16,-1-5-7-16,-3 2-1 0,1 3 0 15,0-4 0-15,-3-4-1 0,0 0 0 0,0 2 0 0,0-2 1 16,-3 0-5-16,0 3 2 0,1 2-1 0,2 2 1 16,0-1-3-16,0 7 2 0,-3-2-1 0,3 2 1 15,3-1-3-15,-1 2 2 0,1 0-2 0,-3 2 2 16,0 0-9-16,0 0 2 0,0 0-1 0,0 0 0 16,0 0 1-16,0 0 0 0,0 0 0 0,3 0-1 0,2 0-15 15,0 0 2-15,3 0-2 0,0-3 1 0,9-2 7 16,-1 1 0-16,-3-1 0 0,0-5 1 0,2 4-4 15,-2-2 1-15,-3-3 0 0,-5 2-1 0,1-2 5 16,-4 6 0-16,1 2 1 0,-3-2 0 0,1 0-2 0,-1 2 1 16,-1 1 0-16,-2 1 0 0,-2 1 3 15,0 1-1-15,2 1 0 0,-10 6 1 0,-8 5 0 0,-1 2 2 16,1 3-1-16,5 1 0 0,4-2 1 16,-1 2-1-16,5 2 1 0,0 7 1 0,3-7 2 0,0-1 0 0,2 1 0 15,6 1 0-15,-3-6 0 0,2-5 0 16,4 0 0-16,4 3 0 0,-2-7 2 0,0-2 1 0,1-5 1 15,3-4-1-15,5 0-1 0,4-7 1 0,-4-2-1 16</inkml:trace>
  <inkml:trace contextRef="#ctx0" brushRef="#br1" timeOffset="25691.22">4920 9468 1721 0,'0'0'0'0,"0"0"0"0,0 0 0 0,-28 10 80 0,15-4-1 16,0 2 1-16,0 3 1 0,2-2-63 0,6-1 0 15,-3 5 0-15,0 1 0 0,7 0 80 0,1 1 2 0,0-1-1 16,0 3 1-16,8 1-83 0,0 1 0 15,-2-5-1-15,5 0 1 0,2 4 33 0,0-1 0 0,-5-1-1 16,5 0 2-16,3-2-34 0,-4-5 0 0,-2-1-1 16,3 5 1-16,-1-8-9 0,-1-2 0 0,-1-3 0 15,6 3 1-15,-3 2-4 0,-5-5 1 0,1-3 0 16</inkml:trace>
  <inkml:trace contextRef="#ctx0" brushRef="#br1" timeOffset="26152.09">5167 9525 1909 0,'0'0'0'15,"0"0"0"-15,0 0 0 0,-3 16 57 0,3-2-1 16,3 0 0-16,1-1 1 0,-3 1-40 0,2 2 1 16,-3 0-1-16,2 3 1 0,1-2 59 0,0-4 0 15,-1 3 1-15,1-4-1 0,-1-2-59 0,1-4 0 16,-3 2 0-16,0-3 0 0,3 0 20 0,-1-2 2 0,1-3-2 15,-3 0 1-15,-3 0-23 0,1 0-1 16,2 0 1-16,0-3 0 0,0-2-8 0,0 0 0 0,-3-3-1 16,-2-19 2-16,2-7-3 0,3-1 0 0,0 5-1 15,0 1 1-15,5 1 1 0,3 1 0 0,3 0 0 16,-3 0 1-16,1-2-3 0,2 4 0 0,-1 0 0 16,-2 6 0-16,0 6 2 0,-3 2 0 0,-2 5-1 15,-3 3 1-15,2-1-2 0,1 4-1 0,-3 4 1 16,5 3 0-16,-1 1 2 0,4 2 0 0,-5 1-1 15,2 10 1-15,8 1-2 0,-2-2-1 0,-4-4 1 16,4 3 0-16,-3-5 2 0,0-4 1 0,1 3 0 0</inkml:trace>
  <inkml:trace contextRef="#ctx0" brushRef="#br1" timeOffset="26518.59">5494 9525 2224 0,'0'0'0'0,"0"0"0"0,0 0 0 0,0 0 72 0,0 0-1 15,0 0 1-15,11 21 1 0,-1-9-55 16,1-1 0-16,-1 2 0 0,2 0 0 0,4-4 62 0,2-3-1 16,-5-4 1-16,2-5 0 0,3 1-62 15,0-2 0-15,1-4-1 0,-5-7 1 0,5 3 22 0,2 2-1 0,-7-6 0 16,2 1 1-16,-5-3-25 0,-4 1 1 15,1 1 0-15,0 0-1 0,0-3-10 0,-5 2-1 0,-3 4 1 16,-3 2 0-16,3 3-1 0,0 2-1 0,-4 3 1 16,3 3 0-16,1 0-2 0,0 0 1 0,0 0-1 15,-7 7 1-15,1 6-2 0,-5 3 2 0,1-2-1 16,-6 16 0-16,-1 0-3 0,4-3 0 0,0 0 0 16,-1 0 0-16,4-2-1 0,2 5 1 0,-1 2 0 15,1 1 1-15,3-1-12 0,5-5-1 0,0 0 1 16,-3 0 0-16,6-10 4 0,2-6 0 0,0-3 0 15,3 2 0-15,1-2-6 0,2-5-1 0,-3-3 1 0</inkml:trace>
  <inkml:trace contextRef="#ctx0" brushRef="#br1" timeOffset="26888.5">5937 9367 1695 0,'0'0'0'15,"0"0"0"-15,-17 25 0 0,9-14 63 0,3-1 0 16,2-2 0-16,3 3 1 0,0-3-46 0,0-7 0 16,0 1-1-16,0 2 1 0,0-4 55 0,0 2 1 15,0 1 1-15,3-3-1 0,3-3-56 0,1 1-1 16,-3-1 1-16,4 2 0 0,7-2 18 0,4-1 0 0,-5 3 0 15,10 2 0-15,-3-1-21 0,-4-1 0 0,-1 1 0 16,0 9 1-16,-6-4-7 0,1-2 1 0,-1-1-1 16,-2 4 1-16,-1 2-5 0,1-2 2 0,-6 1-1 15,3 1 0-15,1-4 1 0,-4 1 0 0,-2 1 0 16,-2 4-1-16,-1-2-1 0,0 0-1 0,1-5 1 16,-11 10 0-16,-2 4-1 0,-1 0 0 0,-2-2 0 15,1-3 0-15,1-1-2 0,3-1 2 0,0-2-1 16,-4-7 1-16,5 1-2 0,3-2 0 0,2-2 0 0,3-2 2 15,2 0-3-15,2 4 1 0,0-1 0 0</inkml:trace>
  <inkml:trace contextRef="#ctx0" brushRef="#br1" timeOffset="27184.88">6309 8862 2023 0,'0'0'0'0,"0"0"0"0,-4 34 0 0,0 8 36 0,0-3 0 16,3 1 0-16,1-1 1 0,-3-1-23 16,3-1 2-16,0-1-2 0,0 4 2 0,-5 4 30 0,2-1 0 15,3 1 0-15,0-3 0 0,3-7-30 16,-3-6 1-16,5-1 0 0,3-2-1 0,-4-1 30 0,0-7 0 15,2-1 0-15,0-5 0 0,-1-1-30 0,-5-2 1 16,3 0 0-16,2-7 0 0,3 2-12 0,-6 1 1 0,1-3 0 16,0-2 0-16,-1-3-2 0,-2 3 0 0,0-1 1 15</inkml:trace>
  <inkml:trace contextRef="#ctx0" brushRef="#br1" timeOffset="27382.53">6230 9253 1871 0,'0'0'0'0,"-17"-15"0"15,4-2 0-15,-3 3 72 0,-1 6 1 0,4 2-1 0,0 1 1 16,5 5-55-16,3 1 0 0,-1 3 0 0,6-3 0 16,0-1 73-16,0 0-1 0,0 0 1 0,3 2 0 15,5 1-74-15,-3-3 1 0,0 1-1 0,14 3 1 16,3 2 33-16,2 0 1 0,-3-3 0 0,1-6-1 0,2 6-34 16,-6-1 0-16,2 0 0 0,1-1 1 15,0 2-13-15,0 1 2 0,-1 0 0 0,3-2 0 16,2 1-3-16,-1 2 1 0,-3 1-1 0</inkml:trace>
  <inkml:trace contextRef="#ctx0" brushRef="#br1" timeOffset="27717.7">6594 9310 1758 0,'-3'0'0'0,"1"0"0"0,2 3 0 0,0-2 63 15,-5 3 1-15,2-1-1 0,-5 6 1 0,-5 4-46 0,-3 0 0 16,2-2-1-16,-2 1 1 0,5-1 58 0,5-3-1 16,-2 0 0-16,-3 5 1 0,6-7-58 0,0 1 0 15,5-4 0-15,2 2 0 0,1-1 27 0,0 1 1 16,-3-2 0-16,8-3 0 0,1 2-30 0,1-1 1 0,1-1-1 15,11-3 1-15,2-2-10 0,-3-6 0 16,-5 0-1-16,2 0 1 0,-2 0-2 0,-7-5-1 0,-1 4 1 16,5-9 0-16,-5 5 4 0,-3 4 0 0,-2-1 0 15,2-8 1-15,-1 7-4 0,-1 6 1 0,-3 2-2 16,0-5 2-16,0 3 3 0,0 6 0 0,0 2 0 16,-3 0 1-16,2 0-4 0,1 0 0 0,0 0 0 15,0 5-1-15,-3 3 5 0,3-3-1 0,-5 1 0 16,-2 19 1-16,1 9-4 0,-2-9-1 0,8-5 1 15,0-4 0-15,0 0 3 0,0-6 1 0,-3 2 0 16,3 4 1-16,3-2-6 0,-3-4 2 0,5-2-1 0,-2 3 1 16,3-2 5-16,1-1 1 0,-2-5-1 15,-1 4 1-15,4-1-6 0,-5-4 1 0,4 1-2 0,4 0 2 16,-1-3 5-16,1 2-1 0,-7-2 1 16,4 0 0-16,0 0-6 0,-3-2 1 0,0-1-1 0</inkml:trace>
  <inkml:trace contextRef="#ctx0" brushRef="#br1" timeOffset="27956.93">6798 8749 2086 0,'0'0'0'16,"0"0"0"-16,-11-16 0 0,9 7 84 0,-1 6 0 15,-5 0 0-15,3 6 0 0,5-3-67 0,0 1 1 16,0 1 0-16,0 9 0 0,0 8 47 0,5 2 1 15,-2-1 1-15,-3 36-1 0,5 4-48 0,3-5 0 16,-6-3 0-16,1-6 0 0,5-1 14 0,0-4 1 0,-4 0-1 16,4 3 2-16,5-3-21 0,-3-4 2 15,1-7-1-15,2 2 1 0,-1-12-5 0,1-1 0 0,-3-1 0 16,4-6 0-16,0-2-4 0,-2-4 1 16,-5-1 0-16</inkml:trace>
  <inkml:trace contextRef="#ctx0" brushRef="#br1" timeOffset="28435.37">3507 10722 1821 0,'0'0'0'0,"0"0"0"16,0 0 0-16,0 0 47 0,0 0 0 0,0 0 0 15,12 22 0-15,-4-8-30 0,0 2 0 0,2 2 0 16,1 18 0-16,3 7 67 0,-1 0 1 0,-2-2-1 15,-3 0 2-15,2-5-70 0,-5-7 2 0,1 1 0 16,0 2 0-16,5-4 26 0,-1-7 0 0,3 1 0 16,3-3-1-16,-5-2-27 0,-5-3 1 0,5-1-1 15,2-5 0-15,0-5-9 0,-5 0 1 0,0-1 0 0</inkml:trace>
  <inkml:trace contextRef="#ctx0" brushRef="#br1" timeOffset="28851.18">4021 10999 1847 0,'0'0'0'0,"0"0"0"0,-20 10 0 0,-1 1 52 16,3 1 2-16,2 3-1 0,-1 5 1 16,1-2-37-16,6-6 1 0,-2 1-2 0,0 1 2 0,3 0 56 0,1-1 2 15,3-2-2-15,2 0 1 0,0 0-57 16,1-1 0-16,2-2 0 0,2-2 0 0,-2 0 20 0,0 1 0 15,3-3 0-15,2 0 0 0,0-3-23 0,1 2 1 16,-1 1-1-16,-1-4 1 0,4 0-8 0,-4 0 0 16,2 0 0-16,8-8 1 0,5-3-4 0,1 3 1 0,-8-2-1 15,1-3 1-15,0 6 1 0,-5-1 1 16,-3 1-2-16,-5 1 2 0,3 1-3 0,-3 2 0 0,0 0 0 16,0 1 0-16,0 1 1 0,0-1 0 0,0 2-1 15,0 0 1-15,0 0-3 0,0 0 2 0,0 0-1 16,-3 0 1-16,3 0-1 0,0 0 2 0,0 2-1 15,0-1 1-15,0 4-3 0,0-3 2 0,3 1-2 16,2 5 2-16,4 8 3 0,2 1-1 0,-6-1 1 16,3-4 1-16,0 0-3 0,0-3 0 0,-3-3-1 15,0-1 1-15,3 0 7 0,0-2 2 0,-4-3-1 0,1 0 1 16,3-3-7-16,0 1 1 0,0 1 0 0,0-7 0 16,5-2 5-16,-5 2 1 0,-4-1 0 0</inkml:trace>
  <inkml:trace contextRef="#ctx0" brushRef="#br1" timeOffset="29085.95">4150 10735 2148 0,'0'0'0'0,"0"0"0"0,0 0 0 0,5 31 68 0,-2-12 0 16,-3 2 1-16,5 1-1 0,-3 0-50 15,1 2 0-15,-3 4 0 0,5 4 0 0,1-2 62 0,-4-3-1 16,1 2 1-16,5 5 1 0,-3-7-63 16,-4-6 0-16,2 0 0 0,5-7 0 0,0 0 20 0,0-4 1 0,0-3-1 15,2-3 2-15,3-1-26 0,-5-2 2 16,0-4 0-16,1-6-1 0,4-1-6 0,-2-1 0 0,-1 0 0 16</inkml:trace>
  <inkml:trace contextRef="#ctx0" brushRef="#br1" timeOffset="29334.77">4380 10489 2173 0,'0'0'0'0,"0"0"0"0,0 0 0 15,0 0 57-15,0 0 2 0,-8 16-2 0,5 9 1 16,3 5-41-16,3-1 1 0,-1 6 0 0,1 1 0 16,-3 1 53-16,3-4 1 0,-1 2-2 0,6 3 2 15,0 1-54-15,-4-1 0 0,4 5 0 0,-3 1 0 16,3-4 21-16,-3-8 0 0,3-2 1 0,3 0-1 0,2-5-23 15,-4-6-1-15,4-3 1 0,3-3 0 16,0 2-9-16,-7-5 0 0,-1-2 0 0,0-2 1 0,0-1-3 16,-3 0 0-16,-3-2 1 0,4-6-1 0,-4 1 1 15,1 1 1-15,-3 1-1 0,3-4 1 0,-1 1-2 16,-2 0-1-16,-2 0 1 0</inkml:trace>
  <inkml:trace contextRef="#ctx0" brushRef="#br1" timeOffset="29519.43">4189 10885 2098 0,'0'0'0'16,"0"0"0"-16,0 0 0 0,0 0 74 0,0 0 1 15,0 0 0-15,0 0 1 0,0 0-58 0,0 0 0 0,-10-16-1 16,10 18 1-16,0-1 65 0,5 1 2 0,-3 1-1 16,9-1 0-16,5 2-67 0,4 3 1 0,-2-4 0 15,7 3 0-15,1 1 21 0,-2-7 0 0,-2 0 1 16,2-4 0-16,2 4-24 0,-6 0-1 0,6-1 1 15,-1-5 0-15,1 2-11 0,-6 3 2 0,1 1-1 16</inkml:trace>
  <inkml:trace contextRef="#ctx0" brushRef="#br1" timeOffset="29736.6">4670 10830 2186 0,'0'0'0'0,"0"0"0"0,0 0 0 15,0 0 63-15,0 0 1 0,0 0 0 0,8 19 2 0,-5-2-49 16,2 7 1-16,-5 0 0 0,2 6 0 0,1-5 59 16,0-4 0-16,-3-2-1 0,5 4 2 0,0-8-60 15,-2-4 0-15,1-2 0 0,0 1 0 0,2-4 27 16,0-4-1-16,-1-2 1 0,0 3 0 0,0 0-29 16,-2-3 1-16,0-2 0 0,2-1-1 0,0-2-10 15,3-1 1-15,-5 0-1 0</inkml:trace>
  <inkml:trace contextRef="#ctx0" brushRef="#br1" timeOffset="29919.39">4708 10716 1859 0,'0'0'0'16,"-9"-29"0"-16,-2-1 0 0,-2-3 65 0,3 4 1 15,5 1-1-15,2 2 2 0,0 12-49 0,2 8-1 16,-3 4 1-16,4 2 0 0,0 0 36 0,-1 2 1 0,1-1-1 16,0 15 1-16,1 5-38 0,3-2 1 15,-3 1-1-15,2 11 1 0,2-8 14 0,-2-5 2 0,2-1-2 16,6 2 2-16,-1-3-20 0,-2-8 0 0,4 5 1 15,1-6-1-15,3 1-6 0,2 0 0 0,-6-1 0 16,6-4 0-16,6 2-4 0,-3-1 2 0,-1-1-1 16</inkml:trace>
  <inkml:trace contextRef="#ctx0" brushRef="#br1" timeOffset="30100.75">5003 10785 1344 0,'0'0'0'0,"0"0"0"16,0-1 0-16,0-1 52 0,0 4-1 0,-3-1 1 0,3 1 0 15,-3 3-35-15,1-5 0 0,2 1 0 0,-6 6 1 16,-1-1 53-16,-4 3 0 0,3 1 0 15,-1 6 1-15,-2 3-54 0,1-2 0 0,5 1 0 0,2-3 0 16,3 1 40-16,-3-3 1 0,1 0-1 0,4 2 1 16,1-4-42-16,-3-3 1 0,3-3 0 0,2 0 0 0,3 3-15 15,-3-5 1-15,-2-1-1 0,2-1 2 16,3 1-3-16,0-1 1 0,-7 1-1 0,10-2 2 0,-1-2 9 16,1-1 1-16,2 0-1 0</inkml:trace>
  <inkml:trace contextRef="#ctx0" brushRef="#br1" timeOffset="30468.47">5142 10830 1859 0,'0'0'0'16,"0"0"0"-16,0 0 0 0,0 0 74 0,-16-15 1 15,8 15-1-15,3-1 1 0,2-1-57 0,1 4 0 16,2-2 0-16,0 0 0 0,0 0 53 0,5 0 1 16,-5 0-1-16,0 1 0 0,0 1-53 0,0 1 0 15,0-3 0-15,3 0 0 0,7 0 26 0,1 0 0 0,-1 0-1 16,2 0 2-16,9 0-29 0,-3 0 1 15,-2 0-1-15,0-5 0 0,1-1-9 0,-1 1 0 0,-3 2 0 16,-1-3 0-16,-2 3-2 0,1-2 1 0,-6 2-2 16,3-2 2-16,-3-3 2 0,-2 5-1 0,-3 0 1 15,2-5 1-15,-2 1-3 0,-2 1-1 0,2 1 1 16,-3 1 0-16,-5-6 3 0,0 4 1 0,1 1-1 16,-13 2 1-16,-1 0-5 0,0 1 2 0,1 4 0 15,2 6 0-15,2 0 2 0,3-1 0 0,5 1 0 0,-4-1 0 16,0 1-4-16,6 1 1 0,0 1-1 0,1 4 2 15,5 3 5-15,0 1 1 0,3 1-1 0,-1-3 0 16,4 4-4-16,4-2 0 0,2-1 0 16,0 2 0-16,5-3 3 0,-1-5 1 0,2 0 1 0,2 0-1 15,3-5-5-15,0-4 1 0,-2-4 0 0,5-1-1 16,-1-5 4-16,-4 0-1 0,3-3 0 0,-2-3 1 16,-1 5-4-16,-4 2-1 0,3-4 1 0</inkml:trace>
  <inkml:trace contextRef="#ctx0" brushRef="#br2" timeOffset="40045.3">16830 8124 1255 0,'0'0'0'0,"0"0"0"0,0 0 0 0,0 0 17 0,0 0 1 16,0 0-1-16,0 0 1 0,0 0-9 0,0 0 1 15,0 0 0-15,0 0 0 0,-3-22 76 0,1 12 1 16,-1-3-1-16,-2-10 2 0,-5-3-71 0,1 6 1 15,-2 4 0-15,-2-3 0 0,-3 9 42 0,-2 3 1 16,-2-5-1-16,-3 3 1 0,-2-4-44 0,3 2 1 0,-4 6 0 16,-3 1 0-16,1-1-15 0,-1-1 0 0,-1 1 1 15,-1 5 0-15,-2 0-2 0,0-5 2 0,-6-1-2 16,-5 4 1-16,1-1 13 0,3-2 1 0,-3-3-1 16,1 4 1-16,4-1-8 0,1-3 1 0,-1 2-1 15,-5 4 1-15,-2-6 2 0,-1 0 1 0,-6 0 0 16,1 0 0-16,4 0-5 0,6 4 0 0,0-3 0 15,-2 6 0-15,-2-4 2 0,0 0 1 0,-4-4-1 16,-5 2 1-16,3 1-4 0,6 0 0 0,-1 3 0 16,0-1 0-16,3 3 7 0,-2-1-1 0,-9 1 1 15,-4 1 0-15,7 0-6 0,8 1 1 0,-3 1-1 0,-2 4 1 16,8 1 6-16,1-6 0 0,-8 5 0 0,-5 1 1 16,2-4-7-16,9 0 0 0,-4 2 0 0,2 3 0 15,5-5 5-15,5-1 1 0,-1 1-1 0,-4 5 1 0,1-7-6 16,4 1 0-16,-9-1 0 0,1 4 0 0,6-2 2 15,3-3 1-15,2 5 0 0,-4 3 0 0,2-5-5 16,5-1 1-16,0 4-1 0,0 4 1 0,-2-3 0 16,-4-2 0-16,-1 2 0 0,-7 5 0 0,3-4-3 15,4-3 1-15,-3 3 0 0,2 0-1 0,4 4 1 16,2-1-1-16,-1-1 1 0,-4-2 0 0,1 5-3 16,-1-2 1-16,-3 1 1 0,2-2-1 0,2 1 1 0,4 2-1 15,-1-2 1-15,1-2-1 0,4 1 0 0,1 4-1 16,2-1 0-16,-2 2 1 0,1 0-1 0,3 0 1 15,-1 1-1-15,0 2 1 0,0-2-1 0,-2-4 0 16,0-1-1-16,-2 5 2 0,4-3-2 0,2-5 0 16,0 1 0-16,0 5 2 0,3-1-2 0,3 0 0 0,0-4 0 15,0 4 1-15,4 1 0 0,2-1 0 0,1 0 1 16,0-2 0-16,1 1-1 0,3 1 0 0,2-2-1 16,2 3 2-16,1 5-1 0,-3-1 1 0,2-2 1 15,4-1-1-15,2 3 0 0,2 1-1 0,-2-3 0 16,4 1 1-16,1-3-2 0,0 1 1 0,0-1 1 15,3 3-1-15,1-4-1 0,4-4 1 0,3 2-1 16,-2 4 1-16,2-3 0 0,-7-2 0 0,6-1-1 16,1 7 2-16,0-3-2 0,-2-4 0 0,2 2 0 15,5-3 0-15,1 3 1 0,0 2-1 0,4 0 0 0,5-4 0 16,4-1 0-16,-1 3 0 0,-1 2-1 0,-2-5 1 16,-3 5 0-16,-1 2 1 0,4-2-1 0,0 3 0 15,8-2-1-15,-1 0 2 0,2 2-2 0,1-2 1 16,-4-2 0-16,-2-3 0 0,0 2 1 0,5 2-1 15,3-4-1-15,-2-1 1 0,4 0-1 0,4 5 2 0,-4-5-2 16,-7-2 1-16,2-1-1 0,3 6 1 16,1-3-1-16,-1-3 1 0,7-1-1 0,1 6 1 0,-5-7-1 15,-8 0 1-15,0 2-1 0,5 3 2 0,3-5-2 16,1-1 0-16,4-2 0 0,3 4 1 0,-6-4-1 0,-7-1 2 16,4 1-1-16,5 0 0 0,1-3-1 0,-3-1 2 15,5 3-2-15,-1-2 1 0,-2-2-1 0,-7 0 0 16,6 2 0-16,7 3 2 0,0-3-2 0,-7-2 0 15,0 0 0-15,-2 2 1 0,-3-3-1 0,-4-1 1 16,5 6 0-16,4-1 0 0,-3 1-1 0,-8-4 0 16,1 0 0-16,-3-1 1 0,-2 1 0 0,-4-1-1 0,0-1 0 15,8 0 1-15,-1-1-1 0,-5-3 0 0,1 1 0 16,2 2 1-16,-8-5-1 0,-7-2 0 0,-1-1 0 16,3-5 0-16,-1 5 0 0,-7 2 0 0,2-2 0 15,0-3 1-15,-2 5-2 0,-1 3 1 0,-1-2 0 16,1-3 0-16,2 4-1 0,-4 1 1 0,-2-4 0 15,1 4 0-15,1-4-1 0,-2 2 1 0,-2-3 1 16,-3 2-1-16,0-2-1 0,-3 0 1 0,2-4-1 16,-1-1 1-16,1 2-1 0,-3 2 1 0,-3-7-1 15,0-2 1-15,1 0-1 0,-1 5 1 0,3-1-1 0,1-5 1 16,-1 2-1-16,-3 4 1 0,-2-3 1 0,2 4-1 16,0-3-1-16,-2 1 1 0,-1 0-1 0,1 2 1 15,-3-4-1-15,0 3 1 0,-5 1-1 0,-3-7 1 16,-2 0-1-16,1 0 1 0,-2-2-1 0,-2-1 1 0,-1 7-1 15,-2 2 2-15,-7 0-1 0,-2 1 0 0,-5-1-1 16,1 5 1-16,-9-1 0 0,-2 3 0 0,2-2-1 16,4 2 1-16,1-2 0 0</inkml:trace>
  <inkml:trace contextRef="#ctx0" brushRef="#br2" timeOffset="41887.83">14127 9196 552 0,'0'0'0'0,"0"0"0"16,0 0 0-16,0 0 16 0,0 0 1 0,0 0 0 15,0 0 1-15,0 0-9 0,0 0 1 16,0 0 0-16,0 0 0 0,0 0 53 0,0 0 0 0,0 0 0 16,0 0 1-16,0 0-46 0,12 23 0 0,-7-7 0 15,0 25 0-15,1 5 71 0,-1-1 2 0,-3-9 0 16,-4 2 0-16,-1-3-74 0,1-7 1 0,-1 1-1 16,0 1 1-16,1 2-18 0,2-7 0 0,0 0 0 15,-1 2 0-15,-1-5 0 0,2 1 0 0,-3-6 0 0,6-1 0 16,-3-7 22-16,2-1 2 0,1-1-2 0,3-6 2 15,-1-1-13-15,0-1 1 0,0-3 0 0</inkml:trace>
  <inkml:trace contextRef="#ctx0" brushRef="#br2" timeOffset="42400.25">14399 9561 1168 0,'0'0'0'0,"0"0"0"0,0 0 0 0,0 0 34 0,0 0 1 16,0 0 0-16,0 0 1 0,0 0-21 0,0 0-1 15,0 0 1-15,0 0 0 0,0 0 43 0,0 0-1 0,0 0 0 16,0 0 0-16,0 0-40 0,-21 0 1 0,12 5 0 15,-7 8 0-15,-5 4 27 0,5 4 0 0,7-2 0 16,1-3 1-16,3 4-31 0,2-6 2 0,0 1 0 16,1 5 0-16,2-2-13 0,2-2 1 0,4-5-1 15,-1 3 2-15,3-6-3 0,-4-5 1 0,0-3-1 16,5 3 2-16,1-3 6 0,-4-1 0 0,0-1 0 16,9-6 1-16,-2-1-6 0,-1-3 2 0,-2 0-1 15,1-9 1-15,2 2 12 0,-5 2 0 0,1-2 0 16,-1 1 2-16,0 1-12 0,0 4 1 0,-3-1 0 15,-2-2 0-15,2 2 19 0,-5 6 0 0,2-3-1 0,-2 0 1 16,0 0-16-16,0 3-1 0,0 5 1 0,0 0 0 16,0 1 20-16,0 2 0 0,0-3-1 0,0 3 2 15,0 0-20-15,0 0-1 0,0 0 1 0,0 0-1 0,0 0 15 16,0 0 0-16,0 0-1 0,-2 3 1 16,2-1-16-16,0 1 1 0,0 1-1 0,0 25 1 0,0 11 5 15,0-4 0-15,0-8 0 0,2-2 0 16,6-9-9-16,0-3 0 0,-4-2 0 0,4 2 2 0,2-2 3 15,-2-4 2-15,0-4 0 0,0 0 0 16,0 1-8-16,0-2 1 0,-5-3-1 0</inkml:trace>
  <inkml:trace contextRef="#ctx0" brushRef="#br2" timeOffset="42669.52">14769 9305 1909 0,'0'0'0'0,"0"0"0"16,0 0 0-16,0 0 45 0,0 0 1 0,-7 17 0 15,0 10 0-15,-3 2-30 0,2-2 1 0,0 0 0 16,0-2 0-16,-2-1 35 0,3-4 1 0,0 1 0 16,2 3 1-16,5-4-37 0,0 2-1 0,0 0 1 15,0 1 1-15,4 0 29 0,0-5 2 0,4 1-1 0,-6 1 0 16,3-4-31-16,3-6 0 0,0 2 0 0,-2 1-1 15,0-5-12-15,1-2-1 0,-1-6 0 0,0 0 1 16,1 0-2-16,-1 0 1 0,-4-3 0 0,6-8 0 16,5-3 6-16,-2-2 0 0,-2 0 0 0</inkml:trace>
  <inkml:trace contextRef="#ctx0" brushRef="#br2" timeOffset="42902.5">14939 9284 2048 0,'0'0'0'0,"0"0"0"0,0 0 0 0,-14 24 53 0,11-10 2 16,0 5 0-16,1 2 0 0,-1 0-38 15,1-4 1-15,-1 4-1 0,-2 5 1 0,4-5 22 0,1 0 1 16,0-1-1-16,-2 2 0 0,4 2-24 16,1 0 0-16,0-5 0 0,2 0 0 0,3 1 14 0,-5 1-1 15,2-4 0-15,0 4 1 0,-1-4-16 0,1-7-1 16,-2 1 1-16,5 5-1 0,-3-4-5 0,0-4 0 15,0-3 0-15,1 3 1 0,-6-5-4 0,2 2 1 0,-2 0 0 16</inkml:trace>
  <inkml:trace contextRef="#ctx0" brushRef="#br2" timeOffset="43118.92">14680 9561 1947 0,'0'0'0'0,"0"0"0"16,-5-15 0-16,5 11 47 0,0 3 0 0,3-2 0 0,0-1 1 16,-1 4-31-16,-1 0 0 0,3 0 0 0,5 0-1 15,5 0 44-15,1 0-1 0,-2 0 1 0,4 0 1 16,2 4-45-16,-1-4 2 0,-2 1 0 0,-2-1 0 0,0 2 14 16,-1 3-1-16,0-5 0 0,-4 0 1 15,7 3-19-15,-3 0 2 0,0 0-2 0,3 0 2 0,1 5-9 16,-1 0 0-16,-3-2 0 0</inkml:trace>
  <inkml:trace contextRef="#ctx0" brushRef="#br2" timeOffset="43317.65">15177 9504 1733 0,'0'0'0'15,"0"0"0"-15,0 0 0 0,-3 21 56 0,1-8 1 16,-1-2-1-16,3 6 1 0,-5 4-40 0,2-1 1 0,-2-1-2 15,5 2 2-15,0 1 55 0,2-3 0 0,-2 0 0 16,-2 3 0-16,4-8-55 0,1-2 0 0,0-1 0 16,2 1 0-16,3-4 27 0,-3-3 0 0,-1-5 0 15,1 0 0-15,2 0-30 0,-6-5 2 0,2 2-1 16</inkml:trace>
  <inkml:trace contextRef="#ctx0" brushRef="#br2" timeOffset="43485.47">15226 9441 1947 0,'0'0'0'0,"-3"-17"0"16,0 1 0-16,1 3 44 0,-2 5 1 0,0 4 0 0,4 0 0 16,0 1-29-16,0 2 1 0,0 1-1 0,0-4 1 15,0 4 54-15,0 4 0 0,0-4-1 0,0 1 1 16,0 2-53-16,4 1 0 0,-3-1 0 0,7 8 0 0,2 3 17 16,2-1 1-16,1-2-2 0,6 3 2 15,-1-3-21-15,-2-3-1 0,0-3 1 0</inkml:trace>
  <inkml:trace contextRef="#ctx0" brushRef="#br2" timeOffset="44034.8">15445 9555 1985 0,'0'0'0'0,"0"0"0"0,-26 8 0 0,10 0 48 0,3 1 1 16,1 1 1-16,-1-4-1 0,5-1-32 0,0 1 0 15,3-1 0-15,2 6-1 0,1-5 45 0,2 2 1 16,0 0-1-16,-1 3 1 0,1-3-45 0,3-3 1 15,0 0 0-15,5 9 0 0,0 0 27 0,2-3 1 16,-1-3-1-16,4 0 1 0,1-1-31 0,-1-1 2 0,0-6 0 16,0 1 0-16,1 3-13 0,0-1 1 0,-1 0-1 15,3 0 2-15,2-3-3 0,-6-1 1 0,-2-3-1 16,1 8 2-16,-3-3 2 0,-2-2 2 0,-1-3-1 16,2 3 1-16,-4-2-3 0,2-1-1 0,-5 3 1 15,4-7 1-15,-1 3-3 0,2 2 2 0,-2 0-2 16,-1-5 2-16,-2-2-3 0,0 3 2 0,0 2-2 15,2-3 2-15,1-2-2 0,0 7 0 0,-3-2 1 16,0 2-1-16,0-1-1 0,3 2 1 0,-1 0-1 0,1 2 1 16,-3 0-2-16,2 0 0 0,1 0 1 15,2 0-1-15,1 0-1 0,-1 0 1 0,-1 0 0 0,1 0 0 16,6 0-2-16,1 0 1 0,2 0-1 0,-1-4 1 16,-1-4-1-16,4 1 1 0,-1 3-1 0,1-6 1 0,-5 2-4 15,-2 2 2-15,-1 0 0 0,2-6-1 16,-1 3 1-16,-2 3 0 0,-2-1 0 0,3-2 1 0,-5 2-3 15,-2 3 2-15,-2 1-1 0,-1-5 0 0,1 3 1 16,-4 2 0-16,2 3 0 0,-2 0-1 0,-6 0 0 16,1 0 1-16,-3 0 0 0,-7 0-1 0,-1 8 1 15,5 0 0-15,6-1 0 0,-1 1 0 0,3 5 2 0,2 0 0 16,-2 1 0-16,3 3 0 0,2 2 0 16,1 0 0-16,1 0 0 0,1 4 0 0,1 0 0 15,3-5 2-15,2-1-2 0,-1 1 1 0,3-6-1 0,-4-4 1 16,6 0-1-16,4 2 1 0,1-6 2 0,1-1 2 15,0-3-1-15,1 0 1 0,5-3-2 0,1-1 1 0,-1-6-1 16</inkml:trace>
  <inkml:trace contextRef="#ctx0" brushRef="#br2" timeOffset="44684.24">16251 9693 1985 0,'0'0'0'0,"-3"20"0"0,3 9 0 0,0 3 71 0,0-2 1 15,-5 0 0-15,0 1 1 0,4-5-55 0,1-4 0 16,0 3 0-16,0-1 0 0,1 1 68 0,4 1 2 15,0-4-2-15,0-2 2 0,0-2-71 16,-1-4 1-16,0 0 0 0,0-3-1 0,3-1 17 0,-7-2 1 16,0-7 0-16,0-1-1 0,0 0-19 0,0 0 0 15,0 0-1-15,0-8 2 0,-5-6-5 0,2-2 0 0,0-1 1 16,-4-23-1-16,4 2-4 0,0 10 0 16,3-2 0-16,3 1 1 0,0-1-2 0,2-1-1 0,0-4 1 15,-1 0-1-15,4 2-1 0,0 3 0 0,-3 1 1 16,3 5-1-16,5 1 0 0,-5 5 0 0,-5 2 0 15,7-1 0-15,-1 6-2 0,-2 1 2 0,-3 2-1 16,1 2 0-16,-2 1 1 0,-1 4 0 0,1 1 0 16,-1 0 0-16,-1 0-2 0,1 0 2 0,-2 0-1 0,3 0 0 15,2 0 1-15,0 0-1 0,-2 1 1 0,3 2-1 16,5 4-1-16,2 1 1 0,-2 3 0 0,2-2 0 16,1 4-1-16,-2 1 2 0,-5-3-1 15,-2 0 0-15,-3-3 0 0,-1-1-1 0,1-1 0 0,-4 3 2 16,1-1 1-16,-1 2 1 0,-3-2-1 0,-2 12 2 15,-9-2-2-15,1-4-1 0,2-1 1 0,6-1-1 0,-1-2 3 16,0-4 0-16,0-1-1 0,3-3 2 16,0 1-3-16,2 0-1 0,3-3 1 0,0 0 0 0,0 0 0 15,0 0-1-15,0 0 1 0</inkml:trace>
  <inkml:trace contextRef="#ctx0" brushRef="#br2" timeOffset="45369.83">16772 9568 2072 0,'0'0'0'0,"0"0"0"16,0 0 0-16,-17 1 29 0,7 1 1 0,-4 1-1 15,-5 2 1-15,0 4-17 0,1 2 1 0,4 5-1 16,3-3 2-16,1 6 24 0,2 0 1 0,0-3-1 16,0 3 1-16,0 1-24 0,5-4 0 0,1 2-1 15,2 1 1-15,2-2 2 0,1-8 1 0,0-1 0 16,4-1 0-16,-1-3-9 0,-3 0 0 0,4-4 1 0,5 0 0 16,3-4 1-16,-2-2 2 0,-1-2-2 0,11-9 1 15,-1-4-5-15,-3-1 0 0,-3-2 0 0,2 1 1 16,-9 0-3-16,-1 6 0 0,3-2 0 0,-1 0 1 15,1 3-3-15,-2 3 1 0,3 1-1 0,-1 1 1 16,-8 3-1-16,0 6 1 0,-1-1-1 0,-1 0 2 16,-1 1-3-16,0 1 0 0,0-1 1 0,0 4 0 0,0-1 11 15,0 1 1-15,0-1-2 16,-1 6 2-16,-1 4-7 0,-1 2 0 0,3-2 0 0,-2 4 0 0,-1 3 6 16,2-2 2-16,1-4-1 0,3-7 1 0,-2 0-8 15,1-2 1-15,1 0-1 0,5-1 1 0,-1 1 7 0,-1 0 1 16,-3-1-1-16,7-2 1 0,-1 0-9 15,-1 3 1-15,0-3 0 0,2 0 0 0,-2 1 4 0,-2 1 1 16,-1 0 0-16,0-2 0 0,-1 3-6 0,1-2 0 16,2 1 0-16,-3 3 0 0,4 3 1 0,0 0 0 15,-3 1 1-15,-2 7 0 0,2 0-4 0,0-4-1 0,0-2 1 16,-2 3 0-16,0-4-2 0,-1-3 2 16,1 1-1-16,-2 2 0 0,4-2-1 0,1-6-1 0,-4 1 1 15,0 4-1-15,-1-3 0 0,1 2 0 0,-1-5 0 16,1 0 0-16,1 0-2 0,-3 0 2 0,2 0-1 15,-2 0 0-15,0 0-7 0,0 0-1 0,0 0 1 16,1-6-1-16,4-9 2 0,-3-4 0 0,1 2-1 16,-3-15 1-16,2-3-25 0,-2 4 1 0,-2-4-1 15,2 0 1-15,-3 7 14 0,3 7-1 0,3-1 1 0,0 8 0 16,2 1-2-16,-5 5-1 0,3 0 0 0,-1 5 0 16,1 1 6-16,-1 2 1 0,1 0 0 0,-2 2 0 15,3 1-1-15,-1-3 0 0,-3 3 0 16,4 2 0-16,4 3 3 0,-3-3 1 0,3-4-1 0</inkml:trace>
  <inkml:trace contextRef="#ctx0" brushRef="#br2" timeOffset="45752.14">17376 9631 1771 0,'0'0'0'0,"0"0"0"0,0 0 0 0,0 0 73 16,-16-8 0-16,9 8 0 0,-1-5 0 0,0 4-55 0,0 1 0 15,0 0 0-15,1-2 0 0,-1 2 70 0,4 0 0 16,0 0 1-16,1 3 0 0,-2 2-73 0,1 1 2 0,-1 1 0 16,0 5 0-16,2 4 25 0,-2-3 1 15,5 3-2-15,2 8 2 0,1-7-28 0,0-4 1 0,2-2-2 16,1 1 2-16,1-4-8 0,-3-8 0 0,1 0 0 16,3 5 0-16,2-5-3 0,-2-3-1 0,-2 1 1 15,0-6 1-15,7 0 0 0,-3-3 2 0,-1 2 0 16,1-4 0-16,-2 2-3 0,-2 2 0 0,-1-2-1 15,0-5 2-15,-4 6 0 0,2 2 1 0,1 2-1 16,-3 0 1-16,2 2-3 0,-1 3 0 0,0-1 1 16,-2 1 0-16,0 1 0 0,0 0 2 0,0 0-1 15,-2 0 1-15,0 0-4 0,1 1 2 0,1 1-2 16,0 7 2-16,-2 4 3 0,1 3 1 0,-4 0 0 16,3 0 0-16,1 1-4 0,1-4 1 0,1-5-1 0,1-1 1 15,-1 1 4-15,3-6 2 0,-4-2-2 16,4 2 1-16,1-1-5 0,-2 2 1 0,1 2 0 0</inkml:trace>
  <inkml:trace contextRef="#ctx0" brushRef="#br2" timeOffset="46153.96">17657 9568 2135 0,'0'0'0'15,"0"0"0"-15,0 0 0 0,0 0 67 0,0 0 2 16,0 0-2-16,0 0 2 0,-8 30-51 16,3-13 0-16,2-3-1 0,-2 13 1 0,0-4 58 0,4-1 0 15,1-6 0-15,-2-2 1 0,2-3-60 0,0-3 1 0,0-3 0 16,5-1 0-16,-2 1 27 0,-1-2 0 0,1-3 0 16,2 0 1-16,1 0-30 0,-1 0 1 0,-3-1-1 15,6-7 1-15,3-3-10 0,0 0 0 0,-2 4-1 16,3-7 1-16,-1 3-2 0,-3 5-1 0,0 1 1 15,-5 0 0-15,0 2 3 0,-1 3 0 0,-1 0 0 16,2 1 0-16,-3 1-3 0,0 0 1 0,0 1 0 16,0 0-1-16,0 5 3 0,0 1 1 0,0-4-1 15,0 6 1-15,0-1-4 0,0 1 1 0,0 1 0 16,0-4-1-16,0-3 8 0,4-2 0 0,-3-1-1 0,-1 1 2 16,2 0-6-16,1-1 0 0,0 1-1 0,-3-1 1 15,3-1 6-15,2 1 0 0,-5 1 0 0,3 0 0 16,2 0-6-16,0-1 1 0,-2-2-1 0,-1 1 1 0,-1 3 2 15,1-3 0-15,3-1 1 0,-2 2 0 16,2 2-5-16,-2-4 1 0,-2 0-1 0</inkml:trace>
  <inkml:trace contextRef="#ctx0" brushRef="#br2" timeOffset="46587.11">18092 9713 1884 0,'0'0'0'0,"0"0"0"0,0 0 0 0,0-17 93 0,0 14 0 16,0-2 0-16,-3-4 0 0,1 2-76 0,1 7 1 16,-1-5-1-16,2 2 1 0,-3-5 84 0,3 4 1 15,0 0-1-15,-3 3 2 0,1-1-89 0,2 1 2 16,0 1 0-16,0 0 0 0,0 0 20 0,0 0 0 16,0 0 0-16,0 0 1 0,0 0-23 0,0 0 0 15,0 0 0-15,2 0 1 0,4 1-4 0,-1 1 1 0,3-1 0 16,0 3 0-16,6-3-5 0,1 2 0 0,-4 1 0 15,0 0 0-15,2-4-3 0,-2 0 2 0,-2 0 0 16,-1 0-1-16,-3 0-1 0,-2 0-1 0,-1 0 1 16,1 0-1-16,0-4 0 0,-1 0 0 0,1 1 1 15,-3 2-1-15,-3-4 0 0,1 3-1 0,-1 1 0 16,-7-2 1-16,-5-2-2 0,-3 0 1 0,2 3 0 16,-9 2 0-16,4 2-1 0,2 0 0 0,6 1 1 0,3-3-1 15,-1 3 2-15,5 2 2 0,1-1 0 0,2 4-1 16,3-3-1-16,-3 0 0 0,1 1-1 0,1 7 2 15,-1 3 2-15,2-4 1 0,2 4-2 0,1-2 2 16,1 1-3-16,3-6 0 0,-1-4 1 0,2 1-1 16,0-1 3-16,0-3 0 0,2-4 0 0,9-3 0 0,6-7-3 15,-4-1 1-15,3 2 0 0,0-5-1 0,0 3 4 16,4 1 0-16,3-4 0 0,5-3 1 16,-5 0-4-16,-4 5 1 0,0-1-2 0</inkml:trace>
  <inkml:trace contextRef="#ctx0" brushRef="#br2" timeOffset="46834.28">18663 9189 2425 0,'0'0'0'0,"0"0"0"15,-5 40 0-15,0 1 83 0,-1 2 1 16,-1-2-1-16,-4-3 1 0,2-5-67 0,1-4 1 0,3-2 0 15,-3 1 0-15,3 2 58 0,0-3 1 0,2-3 1 16,-2-2-1-16,7 2-59 0,1-4 0 0,0-4 0 16,2-2 0-16,2 4 25 0,-4-1-1 0,0-4 1 15,-2-2 0-15,1 0-28 0,0-3 1 0,-2-2 0 16,0 2 1-16,0 0-11 0,-2-1 1 0,0-1 0 16</inkml:trace>
  <inkml:trace contextRef="#ctx0" brushRef="#br2" timeOffset="47550.68">18491 9525 2211 0,'0'0'0'0,"0"0"0"0,-21-28 0 0,8 12 56 16,2 5 2-16,0 1-1 0,3 2 0 16,3 0-40-16,2 4 1 0,-4 0-1 0,4 8 1 0,3-4 36 15,0 0 1-15,0 0-2 0,2 0 2 0,1 0-38 16,-1 0 1-16,-2 1-1 0,4 5 1 0,8 1 31 0,2 1 2 15,0 0-1-15,5 4 1 0,1-1-34 16,-5-3 0-16,3 0-1 0,0 0 2 0,-1 0-13 0,2-6 0 16,-1 1 1-16,6 0 0 0,-2 3-3 15,2 1 2-15,1-7-2 0,6 0 1 0,-4 0 4 0,-5 3 0 16,-1-2 0-16,1-2 1 0,-3 2-3 0,-6 2-1 16,0-1 1-16,1-5-1 0,0 1 5 0,-7 1 1 0,-1 1-1 15,-4 0 0-15,1 0-4 0,0 0 1 0,-1 0 0 16,-4 0 0-16,1 0-2 0,1 0 2 0,0 0-1 15,-2 0 0-15,-1 0-1 0,1 0-1 0,2 0 1 16,-13-2-1-16,-12 1 0 0,-1 2 0 0,2 1 1 16,7-2-1-16,3 3-2 0,1 3 2 0,3-1-1 15,2 0 0-15,4 1 0 0,-1 2-1 0,0 0 0 16,2 1 0-16,4 2 0 0,3-1 0 0,-1-2 0 16,3 11 0-16,4 6-2 0,-1-4 1 0,-1-4 1 0,5-3-1 15,0-4-1-15,-1-2 1 0,0-5-1 0,4 2 1 16,-2-2-1-16,0-5 0 0,2 1 0 0,3-4 1 15,-1 2-1-15,-4-5 0 0,1-2 0 0,2-1 1 16,-4 3-1-16,-5 4 0 0,1-4 0 16,1-3 1-16,-2 6-1 0,-2 2 0 0,-1 1 0 0,-2 2 1 0,-1-3 1 15,1 1-1-15,-3 2 0 0,0-1 1 16,0-1-1-16,0-1 0 0,0 3 0 0,0 0 2 0,0 0-2 16,0 0 0-16,0 0 0 0,0 3 1 15,0-3-1-15,0 2 1 0,0 1-1 0,0 0 1 0,0 7-1 16,-3 1 0-16,1-3 0 0,1 8 1 0,1 3 0 15,1-2-1-15,4-4 0 0,-5-4 0 0,-3-1-1 0,3-3 0 16,0-2 0-16,0 2 1 0,3-1-1 0,-1 0 0 16,1-3 0-16,-3 1 1 0,0 3-1 0,0-4 0 15,0 1 0-15,0-2 0 0,0 0 0 16,0 1 0-16,3-1 0 0,-3 0 0 0,2 0 0 0,-2 0 0 16,0 0 0-16,0-3 0 0,3-2 0 0,2-1 0 15,1 0 0-15,7-12 0 0,4-10 0 0,-2-1 0 0,-3 4 0 16,3 4 0-16,2 6 0 0,-1 0 0 15,2 1 0-15,-2-2 0 0,3 2 0 0,0 3 0 0,2 0 0 16,-4-5 0-16,2 0 0 0,-1 3 0 0,1 4 0 16,3 1 0-16,-1 0 1 0,-2-4 2 0,0 0-2 15</inkml:trace>
  <inkml:trace contextRef="#ctx0" brushRef="#br2" timeOffset="48134.86">20113 9215 2023 0,'0'0'0'0,"0"0"0"0,-25 28 0 15,7-6 86-15,-3 7 2 0,-1 4-1 0,-2 5 1 16,2-6-71-16,3-1 1 0,0 4 0 0,1 3 0 16,7 3 49-16,5-1 1 0,1 1 0 0,5 2 0 15,3-2-50-15,3-6 0 0,2-3 0 0,7-4 0 0,1-6 9 16,1-3 0-16,5-1 0 0,5-6 1 15,1-4-16-15,-3-5 2 0,1-1-1 0</inkml:trace>
  <inkml:trace contextRef="#ctx0" brushRef="#br2" timeOffset="48585.11">20363 9348 1784 0,'0'0'0'0,"0"0"0"0,-1 19 0 16,-2-2 50-16,-1 2 1 0,-4 3-1 0,5 7 1 15,2-2-34-15,1-4-1 0,-5 4 1 0,3 3 1 0,2 4 48 16,-1-6 1-16,-3 1-1 0,1-2 0 16,2-1-48-16,1-2 0 0,1-3 0 0,1-1 0 0,3-7 27 0,-2-3 1 15,2-4-1-15,-1-1 1 0,-2-2-31 16,0-2 2-16,-2-2 0 0,1-4 0 0,4-1-13 0,0 1 2 16,-2 0 0-16</inkml:trace>
  <inkml:trace contextRef="#ctx0" brushRef="#br2" timeOffset="49079.42">20311 9367 1821 0,'0'0'0'0,"-2"-21"0"0,-3 1 0 0,2-1 51 0,3 0 2 0,0 1 0 16,0-1 0-16,5 7-36 0,1 8-1 0,1-1 1 16,4-2 1-16,2 1 58 0,-5 8 2 0,1 0-1 15,7 1 1-15,3 6-60 0,-1 1 0 0,-2 1 0 16,1 2 0-16,1 2 22 0,-5 3 0 0,-1 0 1 15,1 3-1-15,-2-2-24 0,0 0 0 0,0 1-1 0,-1 2 2 16,-2-5-10-16,-2-4 1 0,1-3 0 0,-2 3-1 16,-4-2-2-16,1-2 1 0,-2-4-1 0,-3 5 1 15,1 1 2-15,-3-6-1 0,2-1 1 0,-10 6 0 0,-4 0-2 16,-1 0-1-16,2-7 1 0,0 9 0 16,4-5 0-16,-1-1 2 0,0-2-1 0,2 4 1 0,1-3-4 15,2 2 2-15,4-5-2 0,-1 0 2 0,-2 2 6 16,3-2 2-16,2-2-2 0,0 2 2 15,1 2-7-15,1-1 1 0,-3-1 0 0,3 0 1 0,3 0 9 16,-2 0 0-16,3 0 0 0,-1 2 1 0,3 1-9 16,2-3 0-16,0 2 0 0,5 1 2 0,3 5 6 0,-2 0 0 15,-3-1-1-15,2 3 3 0,-2 1-10 16,-3 2 0-16,0-5 0 0,2 1 1 0,-1 2 3 16,-2-1-1-16,-3-2 0 0,3 3 2 0,-1 1-7 0,-3-1 1 15,1-3-1-15,-3 5 1 0,1 0 1 0,-2-1 0 16,-2-2 0-16,-1 4 0 0,-2-1-4 0,-1-4 0 15,-1-1 1-15,-8 5 0 0,-3-2-1 0,0-6-1 16,-1 1 1-16,2-1 0 0,4 0-2 0,0-5 0 16,5 0 1-16,-1 0-1 0,6 0 0 0,-2-7-1 0,5 4 0 15,0 1 2-15,0 1-3 0,0-4 2 0,0 4-2 16,1-1 1-16,4-3-1 0,2 2 1 16,-1 0-1-16</inkml:trace>
  <inkml:trace contextRef="#ctx0" brushRef="#br2" timeOffset="49435.35">20872 9580 1834 0,'0'0'0'0,"0"0"0"0,0 0 0 16,0 0 47-16,0 0 1 0,0 0-1 16,0 0 1-16,0 0-31 0,-18-1 0 0,15 1-1 0,-2 1 1 0,-3 3 43 15,0-1 0-15,2 0 1 0,-5 5 0 16,0 3-45-16,1 0 2 0,4 2 0 0,1 7 0 0,2-1 17 15,3-3 1-15,-3 0-1 0,6 3 1 0,0 0-22 16,7-8 1-16,-3-2-1 0,6-1 2 0,0-3-9 16,-5-2 1-16,5-3-2 0,3 0 2 0,1-4-3 0,-4 0 0 15,1-4 0-15,5-7 0 0,-6-1 1 0,-2 2 1 16,-1 1 0-16,-2-1-1 0,-3 1-1 0,-4 3-1 16,-2-1 1-16,-1-1-1 0,-3-1 2 0,-1 8 1 15,1 2-2-15,-1-5 2 0,-1 2-3 0,1 4 1 16,0-2-1-16,-6 0 1 0,0 1 6 0,1 2 0 15,3 1 1-15,-4-7-1 0,0 3-4 0,0 0 0 0,5 3 0 16,-1-9 1-16,0 2 4 0,3 2 1 0,3-2-1 16,-1 0 1-16,1 3-5 0,2 2 0 15,2 2 0-15</inkml:trace>
  <inkml:trace contextRef="#ctx0" brushRef="#br2" timeOffset="49950.82">21146 9208 2148 0,'0'0'0'0,"0"0"0"0,0 0 0 0,5 29 51 16,-2-10 1-16,-1-2-2 0,1 28 2 16,-3-4-35-16,0-8-1 0,-3 0 1 0,-1 4 1 0,3-10 54 15,-1-5 0-15,-1 5 0 0,3-5-1 0,0 0-53 0,0-3 0 16,2 0 0-16,4-3 0 0,2 0 20 0,0-7 2 15,-3 2-2-15,-1-8 1 0,3 2-24 0,-1 0 0 0,2-5 1 16,-3 0 0-16,0 0-9 0,-1 0 0 0,0 0 0 16,4-8 1-16,3 3-3 0,0-3 0 0,0 0 1 15,-1-4-1-15,1-4 1 0,-3 3 1 0,0 5-1 16,1-4 1-16,1 4-2 0,-4 3-1 0,-1 2 1 16,3 0 0-16,-5 1 1 0,-1 2 1 0,-2 0-2 15,1 5 2-15,3-2-3 0,-1 2 1 0,-3-2-1 16,0 8 1-16,3 8 4 0,-1 2 0 0,-2-2 0 15,1-2 0-15,2 0-4 0,1-4 1 0,-3-2 0 16,2 0 0-16,0-3 6 0,-1-3-1 0,1 0 0 16,5-1 0-16,-5 1-4 0,2-2 1 0,0-3-1 0,3 5 0 15,-3 1 2-15,0-4 0 0,1-2 0 16,3 2 0-16,3-1-3 0,-3 2 1 0,-2-3-2 0</inkml:trace>
  <inkml:trace contextRef="#ctx0" brushRef="#br2" timeOffset="50268.18">21581 9637 1859 0,'0'0'0'0,"0"0"0"0,0 0 0 0,0 0 68 16,0 0 1-16,0 0-1 0,0 0 1 0,0 0-51 0,0 16 0 16,0-13 0-16,0 5 0 0,5 3 64 0,-2 2 1 15,0 0 0-15,2-1 0 0,0-1-67 16,-2-1 2-16,-1-2 0 0,1-7 0 0,2 1 21 0,-5-2-1 15,1 0 0-15,1 2 0 0,-2-2-23 0,0 0 0 0,0 0 1 16,0 0 0-16,1 0-7 0,3 0 1 16,-1-2-1-16,-2-9 1 0,2-10-5 0,2 2 2 0,-3 2 0 15,3-4 0-15,1 2-1 0,-4 5 1 0,-1 0 0 16,2-4 0-16,2 6-3 0,2 1 1 0,-3-5-1 16,1 2 2-16,1 1-1 0,-2 5 1 0,-1 0-1 15,2 0 1-15,-1 8-3 0,1-3 2 0,-5 2-1 16,3-3 1-16,1 4-1 0,-3 4 2 0,1-4-1 15,1 1 0-15,3 2-1 0,1 0 0 0,-3 2-1 16</inkml:trace>
  <inkml:trace contextRef="#ctx0" brushRef="#br2" timeOffset="51634.99">21705 9121 1180 0,'0'0'0'0,"0"0"0"16,0 0 0-16,0 0 120 0,-3-19 0 15,3 18 0-15,0-6 0 0,0 1-105 0,0 1 1 0,0 2-2 16,-3 0 2-16,1 0 79 0,1-4 2 0,1 4-1 16,1-1 1-16,4 0-80 0,-5 3 0 0,0-1-1 15,0 1 2-15,0 1 35 0,0 0 0 0,0 0 0 16,2 0 0-16,3 1-36 0,1 1 1 0,-1-2-1 0,7 5 1 16,8-1-9-16,0 4 0 0,1 0 0 0,1 5 1 15,2-2-4-15,-1 0 0 0,1 3 0 0,3 0 1 16,-2 4 5-16,-3 1 0 0,4 3 1 15,4-1-1-15,-4 4-4 0,-6-1 0 0,1 4 0 0,0 5-1 16,-5-9 2-16,-3-3 2 0,-1 1-2 0,-1 5 1 16,-1-5-5-16,-4-1 2 0,-1 1-1 0,2-3 0 15,-6 0 1-15,-2 3 1 0,-3 0 0 0,1-1 0 16,-2-1-4-16,-1 6 2 0,-2-1-1 0,-3-1 1 0,1 1 4 16,-2-1 1-16,-1-1 1 0,-2 0-1 15,1 0-5-15,1-2 2 0,-6-2-1 0,0-2 1 0,0-1 5 16,1-3 1-16,3 0-1 0,-1-2 2 0,1 1-7 15,-1 1 1-15,2-2-1 0</inkml:trace>
  <inkml:trace contextRef="#ctx0" brushRef="#br2" timeOffset="58434.21">12788 8643 1080 0,'0'0'0'0,"0"0"0"0,0 0 0 15,0 0 0-15,0 0 0 0,0 0 0 0,0 0 0 16,0 0 0-16,-16 0 0 0,16 2 0 0,-5-1 0 0,-6 4 20 15,1-3 2-15,2 1-1 0,-11 2 0 16,-3-1-9-16,1-1-1 0,5 1 0 0,-1 4 0 16,1-7 45-16,1 2 0 0,1-1 1 0,0 4 0 15,1-6-40-15,0 0 1 0,2 0-2 0,-2 3 2 0,4-3-18 16,-2-1 1-16,1-1 1 0,-3 5-1 0,0-1-1 16,2-2 1-16,2 0 0 0,-2 3 0 0,-2-1 15 15,3-2 1-15,-1 0-2 0,-3 3 2 0,-2-2-8 16,-3 1 1-16,4 0-1 0,-1 1 1 0,0-3 2 0,2 1-1 15,-5 1 0-15,1 3 0 0,1-5-4 0,-4-3 1 16,4 1-1-16,-4 4 0 0,2-2 6 0,0 0-1 16,0 3 0-16,1-2 1 0,-1-2-6 0,5 1 0 15,1-3 1-15,-3 6 0 0,0-3 12 0,2 1 0 0,1-2 1 16,-1 1-1-16,-4 0-10 0,2 0 1 0,2 0 0 16,-4 1 1-16,-1-2 3 0,1 1 2 0,-2-3 0 15,-3 6 0-15,1-3-8 0,3-3 1 0,-2 1-1 16,-3 2 1-16,4 2 3 0,2-2 2 0,1 0 0 15,-4 0-1-15,2 0-6 0,4 0 1 0,-1 0 0 16,-4 3 0-16,2-3 7 0,5 0-1 0,-2-3 1 16,-3 6 0-16,-3-3-7 0,5-3 0 0,-1 1 0 15,1 4 1-15,-6-2 4 0,1 0 1 0,2 0 0 16,-4 3-1-16,4-3-6 0,2 0 1 0,-1-3 0 16,-3 6 0-16,1-3 2 0,2-3 0 0,2 1 1 0,-1 4 0 15,1-2-5-15,0 0 1 0,2 0-1 0,-2 3 1 16,0-3 1-16,0 0 0 0,1-3 0 0,-2 6 0 15,1-3-3-15,0-3 1 0,0 1-2 0,-6 2 2 16,1-2 0-16,3 1 1 0,3-4-2 0,-6 10 2 0,0-8-3 16,4-1 0-16,1 3 0 0,-2 2 0 0,2-2 0 15,0-2 0-15,-1 3 1 0,-1 3 0 0,2-3-3 16,3 0 1-16,1 3 0 0,-4 2 0 0,-2-4 1 16,2 1 0-16,2-2 0 0,-2 5 1 0,-5 3-3 15,4-4 1-15,-7 4 0 0,2-8 0 0,1 5 1 0,2 0 0 16,1-2 0-16,-6-3 0 0,4 2-1 15,0 1-1-15,0 0 1 0,-1 0 0 0,5 2-1 0,-2-4 2 16,3 1-1-16,-6-2 1 0,3 2-2 0,2 1 1 16,-1-2-1-16,-2-1 0 0,-2 3 1 0,2 2-1 15,0 0 0-15,-4-3 2 0,4-1-3 0,0 2 2 16,-2 0-2-16,-7-1 1 0,4 3-1 0,3 1 1 0,-1-1-1 16,-4-4 1-16,6 6 0 0,-1-2-1 0,0 2 0 15,0-3 0-15,1 2 0 0,2 2 1 0,-3 0-1 16,1-3 1-16,2 2-2 0,-3 5 2 0,2-8-1 15,-3 1 0-15,-3 1-1 0,4-1 2 0,0 3-1 16,-3-5 0-16,7 2-1 0,-4 0 0 0,0-2 0 16,0-2 2-16,4 3-2 0,-1-1 0 0,2 2 0 15,-1-2 1-15,1 3-1 0,3 0 1 0,2-4-1 16,-2 1 0-16,4 0 0 0,1 2 0 0,0-3 0 16,3 4 0-16,-3-4 0 0,3 1 0 0,-1-3 1 15,4 0-1-15,-2 1-1 0,-3 2 1 0,2 1 0 0,1-1 0 16,-1 2-1-16,0-4 1 0,2 2 0 0,-2 0 0 15,-1 2 1-15,1 0-1 0,0 0 0 0,0 3 0 0,-1 0-1 16,1-2 1-16,4-1 0 0,-4 4 0 0,2 2 0 16,-5-3 1-16,3 0-1 0,0 5 0 0,-1-4 0 15,1 2 0-15,5-6 0 0,-3 6 0 0,1 2 0 16,2-2 1-16,-3 0-1 0,3 5 0 0,3 3-1 16,-3-2 1-16,0-1 0 0,0 0 0 0,2 1 0 15,1 2 2-15,0-3-2 0,4 2 1 0,-1-1-1 16,-1-1 0-16,-1 0 0 0,3-5 2 0,-1 1-2 0,-1 1 1 15,1 0 0-15,7 3 0 0,-3-4-1 16,1-4 2-16,-3 2-2 0,5 4 1 0,-1-1 0 0,-2-4 1 16,1-3-1-16,7 1 0 0,-2 4-1 0,-4-3 1 15,1 0 1-15,5-2-1 0,5 3 0 0,-2 4 0 16,-3-5 1-16,6-3-1 0,1 3-1 0,-4-4 1 0,4 4 1 16,-4-5-1-16,1 2 0 0,2-2 0 0,-1 2 0 15,39 0 1-15,-29 3-2 0,-4-7 1 0,0 3 0 16,-17-4 1-16,6 3-2 0,-1-3 1 0,7 1 0 15,10-1 0-15,1 3 0 0,-3 1 0 0,1 0-1 16,47-4 1-16,-39 4-1 0,-14 0 2 0,5-4-1 16,2 0 0-16,-6 0-1 0,6 0 1 0,4 3 0 15,-17-4 0-15,4-1-1 0,-1 2 1 0,7 0 0 16,5 0 1-16,-2 0-2 0,-4 0 1 0,4 0-1 16,2 0 1-16,-2 0 1 0,-1 2 0 0,2-2-1 0,5-2 2 15,-2 2-2-15,-3 2 0 0,2-2 0 0,51-6 1 16,-39 7 0-16,-11-1 0 0,1-3 1 0,-1-3-1 15,0 6-1-15,2-5 1 0,6-1-1 0,0 1 1 16,-4 5 0-16,-9 0 1 0,1-3-1 0,-21-1 1 16,4 3-2-16,4-1 0 0,3 1 0 0,9-4 2 0,1 5-1 15,-1 0 2-15,1-2-2 0,7-1 1 16,-3 3-1-16,-7 0 0 0,2 0 0 0,42-8 1 0,-29 16-2 16,-12-6 1-16,-4-4 0 0,-5-6 0 15,4 8-1-15,3-3 0 0,3 2 1 0,5-7-1 0,-8 8 0 16,-4-4 0-16,4 3 1 0,-3-7 0 0,1 6-1 15,-6 1 1-15,3 1-1 0,4-8 0 0,-4 6-1 0,0 1 1 16,5-1 1-16,-16-3-1 0,3 4-1 0,0-1 1 16,2-1-1-16,33-5 2 0,-16 3-2 0,-9 1 0 15,1-3 0-15,-9 6 1 0,1-9-1 0,0 7 0 16,1-3 1-16,-3 1 0 0,3 0-2 0,1 1 1 0,-2-4 0 16,5 3 0-16,-2-1-1 0,-4-1 1 15,0 1-1-15,0 3 1 0,-7-4-1 0,-1 1 0 0,1-2 0 16,-8 7 2-16,1-4-2 0,-1 2 0 0,1-2 0 15,-6 3 1-15,2 1-1 0,-3 1 0 0,4-3 0 16,0 1 1-16,-2-3-1 0,1 2 0 0,-3 0 0 16,5-5 1-16,-2 0-1 0,0 0 0 0,2-1 0 15,-3-4 1-15,1 0-1 0,-3 1 0 0,0 1 0 16,-3-31 1-16,1 14-1 0,-4 4 0 0,-1 2 0 16,4 0 0-16,-6 4 0 0,1-1 0 0,0 5 0 15,0 0 0-15,-2 0 0 0,2-1 0 0,0 1 0 0,-5-5 0 16,2 2 0-16,-2-2 0 0,1 0 0 0,-4-8 0 15,1 3 0-15,0 2 0 0,-1-2 0 0,1-6 0 16,-1 8 0-16,4 4 0 0,-4-2 0 0,11 12 0 16,0 0 0-16,-1 0 0 0,-1 0 0 0,-1 3 1 15,0 1-1-15,0-4 0 0,-1 1 0 0</inkml:trace>
  <inkml:trace contextRef="#ctx0" brushRef="#br2" timeOffset="60047.36">12705 9644 1218 0,'0'0'0'0,"0"0"0"15,0 0 0-15,0 0 5 0,0 0-1 0,-19-11 1 16,12 7 0-16,1 0-1 0,1-1-1 0,4 2 0 16,-1-2 2-16,0 0 63 0,2 2 2 0,0 2-1 15,0-3 1-15,0 1-52 0,0 2 0 0,0 1 0 16,2-4 0-16,4 4 45 0,-3 4 1 0,2-4-1 16,2 4 0-16,7 6-45 0,0 4 0 0,-1-1 0 15,3 11 0-15,2-2-15 0,-4 0-1 0,-1 3 0 16,4-3 0-16,1-1-1 0,-1-2 2 0,4-5-1 15,3 4 0-15,5-1 15 0,-4-6 1 0,5 2-1 0,9 1 1 16,-3-3-9-16,-2-3 1 0,2 2 0 0,3 1 0 16,2-2 12-16,-6-1 2 0,5-2-2 0,8-1 2 0,4 5-13 15,-1 1 2-15,4-7-2 0,-4 0 1 0,-2 4 3 16,-8 1 0-16,7 2 0 0,6-3 1 16,5-2-7-16,-3 2 0 0,0 0 0 0,0 0 0 0,-7 3 14 15,1-3 2-15,5-3-2 0,11 3 2 0,-4 0-14 16,-3 0 2-16,-5 0-1 0,0-1 0 0,0 0 5 15,1-1 0-15,5 4 0 0,10 1 1 0,-11-3-9 16,-6 0 1-16,3-2 0 0,1 5 0 0,4-3 5 0,-4-5 0 16,5 3 1-16,2 5 0 0,-8-3-7 15,-4 0 0-15,-2-1 0 0,4 2 1 0,2-3 3 0,-7 1 1 16,5 2-1-16,1 4 1 0,-9-5-6 0,-6 0-1 16,-1 3 1-16,3 2 1 0,-1-4 1 0,-1 2 2 15,2 0-2-15,4-1 1 0,-5 2-4 0,-4 1-1 16,-4 0 1-16,1-2 1 0,-1 1 4 0,-6 4 2 0,5 2-1 15,-1 1 1-15,-1-2-6 0,-3 2-1 0,2 2 1 16,3 1 1-16,-1-2 5 0,-7-4-1 0,2 3 1 16,-1 3-1-16,-4-3-5 0,-3-1 1 0,-1 1-1 15,1 3 1-15,-2-3 3 0,0-5 1 0,4 4-1 16,-2 1 0-16,-2 0-4 0,0-2 0 0,4-1 0 16,6 1 0-16,-1 1 3 0,-4-6 1 0,5 1 1 15,2 0-1-15,-2 3-5 0,-5-7 0 0,4-1 1 16,1 0 0-16,-4 0 1 0,-3 0 0 0,2-8 0 15,1 0 0-15,-1 0-3 0,-2 0 0 0,2 0 0 16,4-3 1-16,2 6 1 0,0-3 1 0,-1-5-2 0,2 3 2 16,3 2-3-16,-6 0 0 0,4-1-1 0,-4-4 1 15,-1 2-1-15,-3 1 2 0,0-1-1 0,-2-2 1 16,0 2-3-16,-5 3 1 0,2-4-1 0,2-1 1 16,1 2-1-16,-6 3 0 0,-1-5 1 0,1 2 1 15,0 0-3-15,-2 3 0 0,0-2 1 0,4-1 0 0,2 0 0 16,-6 3 0-16,-1-2-1 0,-5-3 2 15,-1 2-3-15,0 3 2 0,-3 0-1 0,2 0 0 0,1 0 1 16,-3 0-1-16,1 0 0 0,-1 0 1 0,-1 0-2 16,0 0 0-16,0 0 0 0</inkml:trace>
  <inkml:trace contextRef="#ctx0" brushRef="#br2" timeOffset="60474.55">17370 10613 2135 0,'0'0'0'0,"0"0"0"0,0 0 0 16,16 6 83-16,-5-1 1 0,-1-4 0 0,-2 4 1 16,0 1-69-16,1 2 2 0,1-4 0 0,-1 0 0 15,2 3 59-15,1-1-1 0,-1-4 0 0,2 4 2 16,1 0-60-16,-1 1 0 0,-2-3-1 0,-2 7 1 0,-1 2 3 15,0-5 0-15,-3 0 0 0,-2 5 1 0,2-2-11 16,0 1 0-16,-2 1 0 0,-1 8 0 0,-1 7-4 16,-1-3 0-16,-3 4 0 0,-2 1 1 0,4-3-4 15,-1-5 2-15,-3 0-2 0,-6 5 2 0,2-5-3 0,1-6 0 16,-5 2 1-16,0 4-1 0,2-5-1 0,1-4 1 16,-1-1-1-16,-2 3 1 0,4-1-3 0,-2-5 1 15,1 4-1-15</inkml:trace>
  <inkml:trace contextRef="#ctx0" brushRef="#br2" timeOffset="61918.81">17957 10872 1381 0,'0'0'0'16,"0"0"0"-16,0 0 0 0,0 0 84 0,0 0 0 15,17-8 0-15,-6 7 2 0,8-1-69 0,2-1 0 0,-2 2 1 16,0-7 0-16,-1 1 65 0,-2 3 2 0,-3-3-2 16,3-4 1-16,-7 3-67 0,1 0 1 0,-1 4 0 15,1-4 0-15,-2-2 8 0,-3 4 1 0,3 1 0 16,-5-3 1-16,1 2-15 0,1 3 0 0,-5-1 0 15,2 1 0-15,-1 0-2 0,-1 2 0 0,-1 1 1 16,-1-4-1-16,-1 4-4 0,1 0 0 0,-2-1 0 16,-7-2 1-16,-2 3 0 0,0 0 1 0,0 0-1 15,-6 3 1-15,-2 3-4 0,4 4 1 0,3-1 0 16,1 2-1-16,0 3 0 0,2 2 0 0,1 0 1 16,2 0-1-16,4 3-1 0,0-2 0 0,4 2 0 0,0 2 0 15,0 1 2-15,2 0-1 0,1-3 1 0,5-1 1 16,-3-6-3-16,0-1 1 0,3 1-1 0,3 2 1 0,2-6 0 15,-5-5 1-15,0-3 0 0,4 5-1 16,3-2-1-16,1-3 0 0,-4-7 0 0,4 1 1 0,2-2 3 16,-2 2 1-16,-2 1-1 0</inkml:trace>
  <inkml:trace contextRef="#ctx0" brushRef="#br2" timeOffset="62291.6">18365 10754 1934 0,'0'0'0'16,"0"0"0"-16,0 0 0 0,0 0 52 0,0 0 1 15,0 0-2-15,0 0 2 0,-5 28-36 0,5-14 0 0,0-1-1 16,-3 11 2-16,3 4 52 0,3-4 1 16,-3-3-2-16,0-4 2 0,0-3-53 0,1-3 0 15,3 0 0-15,4-1 0 0,-4-4 21 0,1-4 1 16,0-2 0-16,1 0 0 0,1 0-24 0,-1-2-1 0,-1-1 1 15,8-10 0-15,3-4-9 0,-2-2 0 0,0-2 0 16,4-4 1-16,-4 6-3 0,-1 3 0 0,1-3 0 16,1-3 0-16,-4 8 2 0,-2 6 1 0,2-3-1 15,-3 0 0-15,0 4-2 0,-1 7 1 0,-2-3-1 16,-2 3 1-16,0 0-1 0,-3 0 1 0,1 3 0 16,1 2 0-16,0 5-2 0,-2-1 0 0,-2-1 1 0,-1 14-1 15,3 10 3-15,-3-4 1 0,0-2-2 16,1-2 2-16,0-5-3 0,1-4 0 0,1 0 1 0,1 0 0 15,1-2 2-15,0-5-1 0,4 0 1 0,-1 0 0 16,3-3-3-16,-4-4 0 0,3-1 1 0,2 0-1 0,6 0 2 16,-3 0 0-16,-2 0 0 0</inkml:trace>
  <inkml:trace contextRef="#ctx0" brushRef="#br2" timeOffset="62784.8">18854 10861 1960 0,'0'0'0'0,"0"0"0"15,0 0 0-15,0 0 53 0,0 0-1 0,0 0 1 16,0 0 1-16,0 0-37 0,0 0 1 0,0 0-1 16,0 0 1-16,0 0 43 0,0 0 2 0,0 0-1 15,25 11 1-15,-7-4-46 0,0-3 1 0,-3-2 0 0,0-5-1 16,-1 1 13-16,-3 2 0 0,0-1 0 15,1-7 1-15,-3 0-18 0,-1 3 0 0,0 0 1 0,-2 1 1 16,-1-4-6-16,-5 5-1 0,2-1 1 0,-1-2 2 16,1-2-6-16,-2 2 2 0,-2 4-1 0,-1-4 0 15,-5 1-1-15,-3 4-1 0,3-3 1 0,-5 0-1 0,-1 0 0 16,1 8-1-16,-1-4 0 0,4 0 2 0,2 1 0 16,2 1 1-16,0 3 0 0,1-5-1 0,0 3-1 15,0 0 0-15,4 0 1 0,-1 3-1 0,1 1 3 16,-1-1 1-16,0 0 0 0,2 12-1 0,4 4-2 15,0 3 0-15,1 2 1 0,2-3 0 0,-1-5 0 0,-3-5 2 16,5-1 0-16,3 3 0 0,2-7-4 16,-2-4 2-16,-1-3 0 0</inkml:trace>
  <inkml:trace contextRef="#ctx0" brushRef="#br2" timeOffset="63489.9">19235 10906 1960 0,'0'0'0'0,"0"0"0"15,0 0 0-15,0 0 64 0,0 0 1 0,0 0-1 16,0 0 1-16,0 0-47 0,0 0 0 0,0 0 0 16,0 0 0-16,0 0 59 0,0 0 1 0,0 0-1 0,0 0 2 15,24-23-61-15,-13 4 0 0,0 0 0 16,0-11 0-16,-4 7 23 0,-3-1 2 0,3 2-2 0,1 0 2 15,-7-1-27-15,3 1-1 0,-1 5 1 0,2 1 1 16,1 2-10-16,0 3 0 0,-4 1 1 0,4 4 0 0,-3 3-3 16,-1 1 0-16,-2 2 1 0,2 2-1 15,1 1 2-15,0 0 1 0,-3-1 0 0,2 1 0 0,1 1-4 16,-2 3 2-16,-1-4-1 0,4 6 1 0,4 1 0 16,1-2 0-16,-1-2 0 0,3 1 1 0,0-1-3 15,2-1 1-15,-2-2-1 0,2 2 1 0,3-4-2 16,0 2 2-16,-2 0-2 0,4-3 1 0,-4 2-1 0,-3 1 0 15,-4 0 0-15,-3-3 1 0,-2 4-2 16,-2-3 1-16,-2 1 0 0,-1 4 0 0,0 2-1 16,-5 0 1-16,2-3-1 0,-12 7 0 0,-3 12-2 15,4-2 1-15,1 0 0 0,2-1 0 0,1-2-1 0,7-3 1 16,4 3-1-16,-3-2 2 0,5-1-2 0,2-5 0 0,1-1 0 16,2-4 0-16,3-1 0 0,-5-2 0 15,3-3 0-15,1-2 0 0,-1 1-2 0,0-4 1 0,-1 2 0 16,5-7 0-16,4-1 0 0,-1-3 0 0,-5 4 0 15,-2 3 0-15,-3 2-2 0,-1 2 1 0,1 1 0 16,2-1 1-16,0 0-1 0,-2 1 0 0,-3 2 0 16,3 2 1-16,-1-1-1 0,-1 1 0 0,-1-2-1 15,0 3 2-15,0 2-1 0,0 3 1 0,0-4-1 16,2 8 0-16,1 0 0 0,-1 1 1 0,-4-2-1 16,2 6 1-16,2-1-2 0,1-3 2 0,-3-5 0 15,3 4 0-15,2 0 0 0,1-3 0 0,1-1 0 16,2 5 1-16,4-1-1 0,-2 1-1 0,2 0 1 0,0 2 1 15,-2-3-1-15,-2-3 1 0,1 2 0 0,-2 0 0 16,-2-3-1-16,-3 2 1 0,-1-2 0 0,-2 3 0 0,-3-2 0 16,0-1 0-16,-2-2 0 0,-5 9 0 15,-6-3 0-15,-3 4 0 0,0-5 0 0,-5 2 0 0,0-2 0 16,0-5 0-16,-3-6 0 0,2-1 0 16,4-1 0-16,3-1 0 0,6-3 0 0,-1-9 0 0,5 3 0 15,3 2 0-15,5-2 0 0,0-7 0 16,0 3 0-16,5 5 0 0,3 0 0 0</inkml:trace>
  <inkml:trace contextRef="#ctx0" brushRef="#br2" timeOffset="63838.83">19821 10885 2023 0,'0'0'0'0,"0"0"0"16,0 0 0-16,0 0 33 0,0 0 1 0,0 0 0 15,0 16 1-15,2-3-21 0,1-1 1 0,0 1-1 16,1 3 1-16,-3-4 32 0,6-2 1 0,1-2 1 16,3 3-1-16,-2-6-31 0,1-2 0 0,-2-3-1 15,5 1 1-15,-1-1 15 0,1-1 0 0,-3-2 1 16,4-1-1-16,3 0-18 0,-4-3 0 0,2-1 1 16,-4-3-1-16,1-1-5 0,1 4 0 0,-2-3 0 15,2-4 0-15,-5 6-3 0,0 3 0 0,-2-1-1 16,-2 1 2-16,-3 3-3 0,-1 0 1 0,0 1-1 15,0 0 2-15,0 2-3 0,0 0 1 0,0 0-1 0,-3 15 2 16,-3 10-2-16,-2 4 0 0,-2-1 1 0,-3 7 0 16,-3-5-2-16,1-8 2 0,-3 5-2 0,2 3 1 0,2 2 2 15,1-4 1-15,2 2-1 0,6-1 1 16,0-4-3-16,5-4 2 0,5-1-2 0,9-1 1 0,1-8 0 16,1-6-1-16,6-3 1 0</inkml:trace>
  <inkml:trace contextRef="#ctx0" brushRef="#br2" timeOffset="64153.14">20586 10817 1884 0,'0'0'0'0,"0"0"0"16,0 0 0-16,0 0 37 0,0 0 1 0,0 0 0 15,-22 16 0-15,11-5-23 0,-2 3 0 0,1 2 1 16,-1 5 0-16,3-1 41 0,2 2 0 0,2 4 1 16,-1 1-1-16,3-4-40 0,2-4 1 0,1 2 0 15,1-1 0-15,3-4 32 0,1-3 0 0,4-5 1 16,4 5 1-16,-1-6-36 0,-2-3 1 0,-1-3 0 0,7 2 1 15,1-3-16-15,-2-1 2 0,-1-2-1 0</inkml:trace>
  <inkml:trace contextRef="#ctx0" brushRef="#br2" timeOffset="64517.59">20757 10923 2023 0,'0'0'0'16,"0"0"0"-16,-8 21 0 0,0-4 56 0,0 0 0 16,2 4 0-16,-1 4 0 0,3-2-39 0,0-4 1 15,3 0-1-15,-4 3 1 0,5-6 65 0,2-5 1 16,1 1-1-16,5-4 1 0,0-1-67 0,-2-4 1 16,1-2 0-16,4-1 0 0,3 0 21 0,0 0 2 15,-1 0-1-15,8-4 0 0,0-11-24 16,-4-1 0-16,1 1 0 0,-2 2-1 0,-4-6-7 0,-2 2 1 15,-1 1-1-15,-1 3 1 0,0 2-3 0,-1 1-1 0,-1 1 1 16,-4-1-1-16,-1 3 1 0,-1 0 1 16,0 2-2-16,0 2 2 0,0-1-2 0,0 2-1 0,0 0 1 15,0-1-1-15,0 0 0 0,0 1 1 0,0 2-1 16,-1 0 1-16,-1 0-2 0,2 0 1 0,0 0-1 16,0 5 0-16,0 2 0 0,-3-1 0 0,0 0-1 15,-2 15 2-15,0-1-2 0,2 1 0 0,3-5 0 16,2-4 1-16,1-2 0 0,-2-4 1 0,1-1 0 15,1 0 0-15,2-2-1 0,0-3 0 0,-2 0 0 0</inkml:trace>
  <inkml:trace contextRef="#ctx0" brushRef="#br2" timeOffset="64784.48">21280 10456 2173 0,'0'0'0'15,"0"0"0"-15,-3 41 0 0,-2 0 66 0,0-3 2 16,0 2-2-16,2-2 1 0,-2-2-49 0,2-1 0 16,-2-2 0-16,1 1 0 0,-1 2 55 0,2-3 1 15,-1-1-1-15,3 1 1 0,-2-1-56 0,-1-7 0 0,1-3 0 16,5 1 0-16,-1-6 27 0,-1-1 0 15,0-4 0-15,0 3-1 0,4-6-28 0,-3-4 1 0,1 0 0 16,3 3 0-16,-5 0-12 0,1-8 2 0,2 0 0 16</inkml:trace>
  <inkml:trace contextRef="#ctx0" brushRef="#br2" timeOffset="64985.57">21127 10747 2224 0,'0'0'0'0,"0"0"0"0,0 0 0 16,0 0 57-16,3-17 0 0,2 15 0 0,3 2 1 16,1 0-42-16,1 0 2 0,-2 2 0 0,6 3 0 0,5-1 57 15,-1 4 1-15,-2 0-1 0,1-3 1 16,-2 3-58-16,-3 0 0 0,1-2 0 0,0-3 0 0,0 4 21 16,-2 1 2-16,0-1-1 0,7-2 0 0,-4 3-24 15,-1 2 0-15,-2-2 0 0</inkml:trace>
  <inkml:trace contextRef="#ctx0" brushRef="#br2" timeOffset="65318.88">21597 10918 1859 0,'0'0'0'15,"0"0"0"-15,0 0 0 0,0 0 65 16,0 0 1-16,0 0-1 0,-16-4 2 0,3 8-49 0,1-4-1 16,0 0 1-16,0 3 0 0,-3 4 51 0,1 1-1 15,3 3 1-15,4 1 0 0,4 1-51 0,2-2 0 16,-3 2 0-16,0 3 0 0,2-2 18 0,2-3 0 15,0 0 0-15,2 3 0 0,2-3-22 0,3-7 2 0,-1-3-1 16,2 4 0-16,0 0-7 0,0-4 1 0,2-2 0 16,2-2 0-16,4-1-3 0,0-2-1 0,-3 1 1 15,3-1 1-15,2-5-2 0,-6 0 2 0,-1 3-1 16,-1 0 0-16,-4 2-1 0,-4-1-1 0,-2-1 1 16,-2-1-1-16,-1 1 1 0,2 3 0 0,-1 0 1 15,-4-2 0-15,-4-3-3 0,1 1 2 0,1-1-2 16,-5-4 1-16,-2-5 2 0,3 0 0 0,2 0-1 15,-1-2 2-15,5 2-4 0,-1 5 2 0,4 3-1 16,0 0 1-16,0 1 3 0,1 6 1 0,2 2 0 16,-2 2 0-16,2 0-4 0,2 0 1 0,0 0-1 0,-2 2 2 15,0 1 1-15,0-2 1 0,0-1 0 16</inkml:trace>
  <inkml:trace contextRef="#ctx0" brushRef="#br2" timeOffset="65577.1">21980 10670 2123 0,'0'0'0'0,"0"0"0"0,-10-16 0 0,0 6 55 0,1-1 1 16,-1 3-1-16,-2-1 1 0,0-4-39 15,3 7 1-15,-1 4-1 0,1 4 0 0,2-1 55 0,-1 1 1 16,4 1-1-16,-4 13 1 0,-4 1-55 0,1 2 0 15,0 5 0-15,2 3 0 0,2 2 12 0,1-4 0 16,-2 7 1-16,1-2-1 0,3 3-17 0,-1-3 1 16,0 3-1-16,2 1 2 0,1-9-6 0,2-6 0 0,2 0 0 15,3 3 1-15,1-6-4 0,-1-8 0 16,1 0 0-16,1 1 1 0,-1-1-2 0,-3-5 1 0,0-1 0 16</inkml:trace>
  <inkml:trace contextRef="#ctx0" brushRef="#br2" timeOffset="65802.53">21718 10879 2211 0,'0'0'0'0,"0"0"0"0,-3-22 0 16,0 14 68-16,3 3 0 0,0 3 1 0,3-2-1 0,-1 0-50 16,1 4 0-16,-2 0 0 0,3 2 0 0,0 0 67 15,3 1 0-15,-1-3 1 0,7 8-1 16,6 6-68-16,2 0 1 0,-1-1 0 0,-2-8 0 0,1-1 21 15,-1-1 0-15,1 1 1 0,1-4 0 16,3 0-24-16,-1 3-1 0,2-2 1 0,6-5 0 0,-1-1-7 16,-7 2 0-16,2 0 0 0,0-5 0 15,-3 3-4-15,-4 0 2 0,2-1-1 0</inkml:trace>
  <inkml:trace contextRef="#ctx0" brushRef="#br2" timeOffset="66001.42">22311 10701 2098 0,'0'0'0'15,"0"0"0"-15,0 0 0 0,-16-15 50 0,10 7 2 16,-1 4 0-16,-1 8-1 0,0-1-34 0,0 2 0 16,2-2 0-16,-3 14 1 0,-4 5 59 0,0 4 1 0,2 2-1 15,3 2 1-15,-2 7-61 0,1-6 1 16,1 7 0-16,1 3 0 0,1-7 23 0,0-7 0 16,1 0 1-16,2 3-1 0,4-8-25 0,1-6 0 0,1-4-1 15,2-2 2-15,1-2-10 0,-1-2 1 0,1-3-1 16,2-3 0-16,2 0-2 0,-2 2 1 0,0 1-2 15</inkml:trace>
  <inkml:trace contextRef="#ctx0" brushRef="#br2" timeOffset="66202.03">21980 10923 2098 0,'0'0'0'0,"0"0"0"0,0 0 0 16,0 0 59-16,0 0 1 0,0 0-1 0,0 0 2 0,0 0-44 15,0 0 1-15,17-8 0 0,2 11 0 0,8-1 68 16,0 1 1-16,-3 0-1 0,2 2 1 0,-1 1-70 16,-2 1 1-16,1 1 0 0,3-1 0 0,1 1 30 15,1 0 1-15,0 0-1 0,-1-5 1 0,3-3-32 16,-1 2 0-16,2 3 0 0</inkml:trace>
  <inkml:trace contextRef="#ctx0" brushRef="#br2" timeOffset="66770.22">22953 11024 2110 0,'0'0'0'0,"0"0"0"16,-1 21 0-16,-1-2 76 0,1-2-1 0,-1 4 0 15,0-4 1-15,1-1-58 0,-1-3 0 0,1-2 0 16,-3-3 0-16,3 1 47 0,1 2 0 0,0-6 0 15,-2 0 2-15,2-2-50 0,2-1 1 0,-1-2 0 16</inkml:trace>
  <inkml:trace contextRef="#ctx0" brushRef="#br2" timeOffset="66953.13">22973 10644 2035 0,'0'0'0'0,"0"0"0"0,0 0 0 15,0 0 44-15,-16-12 0 0,11 12-1 16,2 4 1-16,1-2-28 0,0 0 1 0,1-2-2 0,-2 6 2 0,-1 2 41 16,1-2-1-16,2-1 0 0,1 4 1 0,1 3-41 15,2-1 1-15,1 0 0 0,0 0 0 0,3-2 8 16,2-2 1-16,-1 1 0 0</inkml:trace>
  <inkml:trace contextRef="#ctx0" brushRef="#br2" timeOffset="67218">23126 11018 1985 0,'0'0'0'16,"0"0"0"-16,-4 24 0 0,3-12 34 0,1-2 1 16,0-1 0-16,-2 7 0 0,2-3-21 0,0-5 1 0,0-5 0 15,2 3 0-15,1-1 32 0,2-3 1 0,-5-1-1 16,0 2 1-16,5-1-31 0,-1 0 0 0,-2-1-1 16,3-1 1-16,3-1 19 0,1-3 1 0,-4 1-1 15,6-1 1-15,7-4-22 0,-4-2 0 0,-1 2 0 16,1-1 1-16,0-4-10 0,-2 0 2 0,-6 4 0 15,4 4 0-15,-2 2-3 0,-2-3 0 0,-1-1 1 16,-1 4-1-16,1 2 1 0,0-1 0 0,0 0-1 16,0 4 2-16,-2 0-4 0,-2-2 2 0,3 0-1 15,0 4 1-15,1-1 2 0,-2-1-1 0,-3 0 1 16,3 9 1-16,2 3-4 0,-3-1 2 0,1-2-2 0,2 6 2 16,0-3 5-16,-2-3 2 0,2-4-2 0</inkml:trace>
  <inkml:trace contextRef="#ctx0" brushRef="#br2" timeOffset="68011.38">23763 10735 1859 0,'0'0'0'0,"0"0"0"0,0 0 0 15,5 30 65-15,-2-7 1 0,-3 6-1 0,0 7 2 16,0 2-49-16,-2 0-1 0,1 0 1 0,-1 0 0 15,2-8 47-15,-1-4 2 0,-1-6-1 0,2 3 0 16,-2-4-48-16,-1-8 0 0,2 1 0 0,4-4 0 0,-3-3 14 16,-2-3 2-16,1-2-1 0,1 0 0 15,1 0-19-15,1 0 0 0,-2 0 1 0,-3-7 0 0,1-2-6 16,2-2 0-16,0 0 0 0,2-31 1 0,1-2-5 16,2 3 2-16,3 1-1 0,1-1 0 0,1 8 0 15,-2 4 0-15,0-4-1 0,3 0 1 0,-3 3-3 0,0 1 2 16,-2 2-2-16,5-1 1 0,-3 1 1 15,0 0-1-15,-1-1 1 0,1-4 1 0,1 5-3 0,1 6 0 16,-1 2 1-16,2 0 0 0,-1 7 1 0,-2 4-1 16,2 1 1-16,-1 1-1 0,1 1-1 0,-2 7 1 15,1 1-1-15,1 0 2 0,6 4 0 0,-4 1 2 16,-2 3 0-16,1 3-1 0,4 0-1 0,-4 0-1 16,-3 5 1-16,1 0 1 0,-2-1 3 0,-7-6-1 15,0 1 1-15,0 3 2 0,-4 0-6 0,1-7 2 0,-2 2-1 16,-3 0 0-16,-3 1 4 0,0-3 0 0,-2 1 1 15,-3 5 0-15,1-2-4 0,-1-5-1 0,-4 1 1 16,1-1 0-16,5 3 3 0,1-1 1 0,-1 1 0 16,0-8 0-16,2 4-4 0,3 0 0 0,1 5 0 15,3-8 1-15,0 4 4 0,1 0 0 0,2 0 1 16,2-2-1-16,0 4-5 0,0 1 1 0,2 0-1 0,4 10 1 16,2 2 3-16,0 0 2 0,0-1-2 0,1 1 1 15,3-4-5-15,0-3 1 0,-2 0 0 0,1 5 0 16,3-7 2-16,1-3 0 0,-3 0 0 0,1 5 0 15,2-11-3-15,-1-2 0 0,0-3-1 0</inkml:trace>
  <inkml:trace contextRef="#ctx0" brushRef="#br2" timeOffset="69820.5">24388 10986 1847 0,'0'0'0'0,"0"0"0"15,0 0 0-15,0 0 31 0,3 24 0 0,0-16 1 16,2 6 0-16,5-1-18 0,-4-2 0 0,2 2 1 16,-2 1 0-16,2-3 31 0,2-3 0 0,-1 0 0 15,4-2 0-15,2 1-31 0,-3-7 2 0,-4 0 0 16</inkml:trace>
  <inkml:trace contextRef="#ctx0" brushRef="#br2" timeOffset="70009.4">24590 10929 1758 0,'0'0'0'0,"0"0"0"0,-6 19 0 16,-2 4 37-16,-3 2 0 0,1 0 0 0,-1 7 1 0,-2-4-23 16,1-2 1-16,-3 4-1 0,1 0 1 0,1 3 47 15,2-4 0-15,0 1-1 0,-2 3 1 16,2-5-45-16,3-4 0 0,2 0 0 0,1 0 0 0,5-7 15 15,1-4-1-15,4-2 1 0</inkml:trace>
  <inkml:trace contextRef="#ctx0" brushRef="#br2" timeOffset="70506.07">24928 10842 1695 0,'0'0'0'0,"0"0"0"16,-17-6 0-16,-10 1 42 0,1 4 0 0,2-1 0 16,0 2 0-16,7 6-26 0,1 4 0 0,-2 1 0 15,2 3 0-15,0 4 42 0,7 1 0 0,1-2-1 16,-5 4 2-16,5-2-43 0,3-4 2 0,1 3 0 0,0 1 0 15,6-2 20-15,1-7 1 0,0 1-1 16,1 3 0-16,2-4-23 0,3-6 0 0,3 0 1 0,4-1 0 16,1-3-11-16,1-2 2 0,1-1-1 0,6 1 0 15,-2-6-1-15,-3 1-1 0,-1-1 1 0,1 3-1 0,-5-6 3 16,-2-2 1-16,-2-3 0 0,-1 4 0 16,-2-3-4-16,0 0 2 0,0-1-1 0,1-8 1 0,-4 0 0 15,-2 2 0-15,1 0 0 0,0-3 1 16,1 2-3-16,-2 4 1 0,-1-6-1 0,0 1 1 0,-1-1-2 15,-1 0 1-15,-3-2 1 0,1-5-1 0,1-1-1 16,-2 3 0-16,-1-4 0 0,0 3 1 0,-3 5-2 0,2 11 1 16,4 7 1-16,-1 0-1 0,1 3-1 15,-1 7 1-15,0 1-1 0,2 13 0 0,-1 12-2 16,-2 1 0-16,-1 4 0 0,3-1 0 0,2 1 0 0,1-8 0 16,-4 4 0-16,2-1 0 0,2 2-1 0,1-1 1 15,2-2-1-15,1-4 1 0,-2 3-1 0,-3-6 1 16,4-1-1-16,5-1 1 0,-1-4-2 0,-1 0 1 15,0-4 0-15</inkml:trace>
  <inkml:trace contextRef="#ctx0" brushRef="#br2" timeOffset="71135.7">25226 10306 1356 0,'0'0'0'0,"0"0"0"0,0 0 0 0,0 0 70 0,0 0-1 16,0 0 1-16,-3 15 1 0,3-8-53 0,0-1 0 16,0 2 0-16,0 27-1 0,0 14 73 0,-2 2 1 15,1 4-1-15,-2-6 1 0,0-6-74 16,1-5 1-16,-4-2-2 0,-1 1 2 0,4 1 34 0,3-5 0 15,-2-3-1-15,-1-6 2 0,2-2-36 0,1-2 0 16,0-2 0-16,1-5 0 0,1-4-10 0,-1-3 0 0,3 1 0 16,-3-4 1-16,2 2-4 0,2-4 0 0,0-2 1 15,1-3 1-15,4 0 6 0,-1-4 0 0,-1-2 1 16,13-9-1-16,1-1-5 0,-4 2 1 0,-5 4-1 16,-1 0 1-16,1 3 3 0,-3 3 2 0,-2-2-1 15,3-4 1-15,0 6-7 0,-3 7 2 0,-3 1 0 16,0-5 0-16,-4 3 4 0,1 2 1 0,1 2-1 15,0 3 1-15,-1-4-5 0,-2 2 0 0,0 0 0 16,0 10 0-16,-2 8 2 0,1-1 1 0,-1-2 0 16,2 5 1-16,-2 1-6 0,-1-3 2 0,2-4-1 0,1 2 1 15,0-3 2-15,-2-5 1 0,-3 0 0 0,4 2 0 16,-1-2-4-16,-1-6 0 0,0-1 0 0,-4 4 1 16,-1 0 0-16,2-3 3 0,1-3-2 0,-3 2 1 15,-3 0-5-15,0-6 2 0,1 0 0 0,-1-1-1 0,-2 2 3 16,2-3 0-16,3 0 0 0,-1-1 0 0,1 2-3 15,1 0 1-15,3-2-2 0</inkml:trace>
  <inkml:trace contextRef="#ctx0" brushRef="#br2" timeOffset="72401.42">25596 10906 1972 0,'0'0'0'0,"0"0"0"0,0 0 0 16,0 0 36-16,0 0 1 0,0 0-1 0,0 0 1 0,16 9-22 16,-8-6 0-16,2 0 0 0,2 2 1 0,4-5 40 0,2 0 0 15,-1-5 0-15,9-1 0 0,-2 0-39 16,-7-1 1-16,-2-2-1 0,-3-7 1 0,3 3 9 0,-6 7 1 16,1-3 0-16,-4-6 0 0,2 6-16 15,-8 4 2-15,2-3-1 0,-2-3 1 0,-2 2-6 0,-3 4 0 16,4 2 0-16,-4-2 1 0,0 0-3 0,-1 2 0 15,-1 3-1-15,-5 0 2 0,-4 2-3 0,1 1 1 16,3 2-1-16,-3 1 1 0,3 7-2 0,2-1 1 0,0 1-1 16,1 3 0-16,1 1 1 0,3 2 0 15,-1-3 0-15,1-2 0 0,5 2-2 0,2 0 2 0,-1-3-1 16,4 2 0-16,1-5 2 0,1-4-1 0,-3 1 1 16,6 0 0-16,0 0-1 0,-2-2-1 0,0-2 1 15,6 3 0-15,2 2 6 0,-3-2 0 0,-2-1 0 16,6-2 0-16,1-3-3 0,-4 0 0 0,4 5 0 15,-1-2-1-15,-1-1 7 0,-3-2-1 0,-2 0 0 16,0 3 1-16,-1-3-7 0,-4-5 2 0,1 2 0 0,-4 5 0 16,1-2-1-16,1-2 1 0,-2-1-1 0,-4 0 1 15,-1 1-3-15,1 0 0 0,1 1 1 0,-4-1 0 16,1-2-2-16,0 2 1 0,-2 0-1 0,-3-9 2 16,-1-1-3-16,-1 1 0 0,1 1 1 0,1-3 0 15,3-4-3-15,2 1 1 0,1 0-1 16,2-7 0-16,0 0 0 0,0 8 0 0,5 0 0 0,3 1 0 0,0 3-3 15,-2 6 1-15,2 2-1 0,2-3 1 16,1 3-2-16,-2 3 2 0,-2 0 0 0,4 0 0 0,7 3-5 16,-3 1 1-16,0 3-1 0,7-4 1 0,2 2 0 15,-3 3 1-15,-4 0-1 0,2-4 2 0,2-1-3 16,-2 2 0-16,-1 2 1 0,1-4 0 0,0-2 1 0,-1 1 0 16,-1 1 0-16,-1-5 1 0,2 2-2 0,-4 2 2 15,-4-2-2-15,1-3 2 0,-2 3 0 0,-6 1-1 16,-1-2 1-16,-2-2 1 0,0-2 0 0,0 3 1 15,-2 2 0-15,-6-3 0 0,-1 2 0 0,-1-3 0 16,1 3 0-16,-6-2 0 0,-4-2-1 0,2 5 2 16,1 2-1-16,1-2 1 0,3 3-1 15,2 1 1-15,1 3 0 0,-1-2 0 0,2 1-1 0,3 0 1 0,2 2 0 16,0 6 0-16,0 5-1 0,1 2 1 0,1 0 0 16,1 2 0-16,0-2-1 0,0-8 1 0,1-1 0 15,7 4 0-15,0-3 0 0,-2-5 0 0,1-2 0 16,2 3 0-16,1-5 0 0,-2-3 0 0,0-1 0 15,1 3 0-15,-1 1 0 0,-1-4 0 0,-4-2 0 16,3 0 0-16,2-2 0 0,-1 2 0 0,-3 0 0 16,3-4 0-16,2 0 0 0,-1 1 0 0,-3 3 0 0,-2 1 0 15,2 1 0-15,0-3 0 0,-2 1 0 16,2 2 1-16,3 0-1 0,0 0 0 0,-3-1 0 0,1-1 1 16,2 2-1-16,0 2 1 0,-2-2 0 15,2 3 0-15,3 0-1 0,1 0 2 0,-4 2-1 0,1 4 0 0,-1 2 1 16,-2-4 0-16,1 2 1 0,-2 5-1 15,-1 1-1-15,0-3 1 0,-3 3 0 0,2 4 1 0,2 4 5 16,0 1-1-16,-3 0 1 0,1-2 0 16,0 2-3-16,-2 1 0 0,1 4 1 0,0-4-1 0,-1-1 8 15,-1-8-1-15,-3-1 0 0,0 0 1 0,0-1-6 16,-2-3 0-16,-5 0 1 0,-2 5 0 0,-3-7 6 16,-1 2-1-16,-3-3 1 0,-5 3 0 0,4-1-6 15,-1-2 1-15,-5 0-1 0,-2-3 1 0,-3-5 8 0,1 1 1 16,-2-1-2-16,-1-5 2 0,1-3-9 0,3 2 1 15,-1 0 1-15,0 3-1 0,3-4 5 0,4 1 1 16,2 1 0-16</inkml:trace>
  <inkml:trace contextRef="#ctx0" brushRef="#br3" timeOffset="78735.68">8505 10199 728 0,'0'0'0'16,"0"0"0"-16,0 0 0 0,0 0 3 0,0 0 1 16,0 0-1-16,0 0 1 0,0 0-1 0,0 0 0 15,0 0 0-15,0 0 1 0,0 0 1 0,0 0 1 16,0 0 0-16,0 0 0 0,0 0-2 0,-21 4 0 0,16-8 1 16,-3 1-1-16,0 0 24 0,-3-2 1 0,2 1 1 15,-2 0-1-15,1 3-16 0,-3-2 1 0,-3 1-1 16,4 7 1-16,-1-5-13 0,0 1 1 0,-3 3 0 15,-5 4 0-15,2 1 0 0,3 1 0 0,-3 2-1 16,0 6 1-16,-2-3 8 0,-4-5 0 0,-4 3 0 16,1 6 1-16,-3 0-6 0,7 0 2 0,-1 3 0 15,-1 0-1-15,2 5 17 0,4 3-1 0,-3 3 1 16,3 4 0-16,1-3-11 0,1-7 0 0,2 0-1 0,2-1 1 16,3-3 5-16,3-2 0 0,1 0 0 0,4-2 0 15,3 0-8-15,0-5 1 0,5 0-1 0,3-3 1 16,0-3 4-16,0 2 2 0,0 1-1 0,4 0 0 15,6 3-6-15,-2 0 0 0,-2 0 0 0,1-1 0 16,-1 0 8-16,2 3 1 0,0 3 0 0,1-2 0 16,-1 4-8-16,-3-2 0 0,0 1 0 0,-5 4 1 0,5-5 19 15,-1 0 1-15,-7 3 1 0,0 3-1 16,3-4-17-16,-5-2 0 0,-1 8 0 0,1-3 0 0,-3 6 23 0,-3 1 1 16,-2 4-1-16,0 3 2 0,0-3-25 15,-3-3 2-15,-3-4 0 0,-3 7-1 0,3-6 19 0,1-4 0 16,-1 0-1-16,1 1 2 0,2 1-20 15,0-2-1-15,5-1 1 0,2-5-1 0,1 3 21 0,0 0 1 16,4 2-1-16,-4-5 1 0,5 0-22 0,0-3 1 16,-3-2 0-16,2 3 0 0,-2-1 8 0,1-3-1 0,-3-1 1 15,0 4 0-15,0-2-12 0,-3-2 2 16,1 0-2-16,-1 7 1 0,0 0 10 0,1 0-1 0,-2 2 0 16,-4-1 2-16,3 4-12 0,-3 1 0 0,0 2 0 15,0 7 2-15,-5-4 4 0,2 1 1 0,1 3-1 16,-2 5 1-16,-1-6-7 0,0-1-1 0,0 1 0 15,-3 1 0-15,4 4 4 0,1 0 2 0,1 3 0 16,2 3 0-16,3-3-7 0,0-4 0 0,2-4-1 16,6 0 3-16,2-4 0 0,5-7 1 0,3-2 0 15,6-1 1-15,1-1-6 0,-2-4 0 0,6-1 1 0,1-1 0 16,9-4 2-16,-1 0 0 0,1-3 0 0,9-5 1 16,-2 0-5-16,-4 2 1 0,-2-1 0 0,2-2-1 15,-9 2 2-15,-1 4 0 0,2-5 0 0</inkml:trace>
  <inkml:trace contextRef="#ctx0" brushRef="#br3" timeOffset="80323.12">7982 11927 941 0,'0'0'0'0,"0"0"0"16,0 0 0-16,0 0 30 0,0 0 2 0,0 0-1 15,-17 9 1-15,15-9-19 0,0 0 2 0,-1 0-2 16,2 2 2-16,-3-1 52 0,0 1 1 0,0 0 0 16,3-2 0-16,-2 0-50 0,-2 0 0 0,2 0 0 15,0 0 0-15,1 0 56 0,-3 1 1 0,2 2-1 0,-7-1 2 16,-4 4-58-16,0 1-1 0,-2 2 1 0,-7 10 0 15,-5 3-16-15,2 0-1 0,-1 2 0 0,0 2 0 16,-2 0-1-16,-1-2 1 0,1 3 0 0,-4 2 0 16,1-6 18-16,5-2 0 0,-2 3 0 0,1 4 1 0,-1-7-10 15,2-1 0-15,-5 1 0 0,-5-2 1 0,2 3 17 16,2 2 1-16,-4-4-1 0,-1-2 2 0,4 2-17 16,1 3 0-16,4 2 1 0,0-3-1 0,2 0 0 15,-1-3 0-15,-3-1 0 0,0 2 0 0,-3-2-5 16,4-7 0-16,-4 0 0 0,1 8-1 0,1-6 7 0,6-2-1 15,1 1 1-15,3 1-1 0,1-2-5 0,2-5 1 16,1 1-1-16,6-3 1 0,-4 1 11 0,3 0 2 16,3 1-2-16,-1-4 1 0,3 1-10 0,2-1 0 15,3-4 1-15,-2-3-1 0,5 2 9 0,0 2 0 16,-3-1 1-16,-1-1-1 0,4 0-10 0,0 1 1 16,-1-1 0-16,1-11 0 0,5-7 6 0,-2 0 1 15,-3 1-1-15,5-9 1 0,-2 1-9 0,-3 3 1 0,5-4 0 16,-1 1 0-16,-4 4 7 0,0 3 1 0,0-1-1 15,0 0 1-15,0 9-8 0,0 4 0 0,0-1 0 16,0-1 0-16,0 2 4 0,0 4 0 0,-3 3 1 16,3 2 0-16,-1 0-8 0,1 0 2 0,0 0 0 15,-4 3 0-15,3 2 3 0,-2 0-1 0,-1-2 0 16,0 18 0-16,-6 12-4 0,-3 3 1 0,5-2-1 16,2-4 0-16,4-3 2 0,-1-5 1 0,2 2 1 15,-3-1-1-15,1-1-5 0,3-4 2 0,3-1 0 16,2-1-1-16,3 2 1 0,0-4 1 0,0-2 0 0,0 0 0 15,5 2-4-15,-4-2 2 0,3-2-1 0,0-4 1 16,6 2 0-16,-2 2-1 0,-2-4 1 0,5-3 0 0,2 0-3 16,0 1 1-16,4-3 1 0,-3-6-1 0,2 2 1 15,2 3 0-15,-1 0 1 0,9-5 0 16,-1 1-3-16,-4 1 2 0,0-4-2 0</inkml:trace>
  <inkml:trace contextRef="#ctx0" brushRef="#br3" timeOffset="81785.89">2996 13239 1318 0,'0'0'0'0,"0"0"0"0,0 0 0 0,-4 19 29 16,4-14 2-16,0 1-1 0,0-1 0 0,4-2-16 15,0-1-1-15,0 0 1 0,9 1 0 0,8 0 58 0,0-2 1 16,-1-2 0-16,7-5 0 0,5-2-55 16,-3-2 0-16,-3-3 0 0,4-4 0 0,-1 1 69 0,-6 2 2 15,0-2-1-15,-3-3 1 0,-2-1-72 16,-2-1 1-16,-7 0 0 0,6 2 0 0,-6 0-18 0,-5 2 0 0,-3-2 0 15,2-2 1-15,-3 2-1 0,-3 7 0 16,-2 2 0-16,1 2 1 0,-4 2 17 0,3 6 1 0,-3-3 0 16,-5 9 0-16,-6 2-9 0,1 2 0 15,-2 2 1-15,-9 10 0 0,7 1 13 0,1-1 2 0,4 5 0 16,-4 4 0-16,8-2-14 0,5-2 1 0,5 4-1 16,-2 4 1-16,2 2 5 0,6-1 0 0,0 2 0 15,2 0 0-15,5-6-8 0,1-7 0 0,-2-4 0 16,7-2 1-16,5-5 7 0,-3-8-1 0,2-3 1 15,4-4 0-15,-2-6-7 0,-1-2-1 0,0-7 0 16,4-3 0-16,-4-3 3 0,-3-2 2 0,1-6-2 0</inkml:trace>
  <inkml:trace contextRef="#ctx0" brushRef="#br3" timeOffset="82022.3">3514 12525 2086 0,'0'0'0'15,"0"0"0"-15,0 0 0 0,5 21 38 0,0-7 1 16,-2 4-1-16,10 26 2 0,0-3-26 16,-1-3 2-16,1 0 0 0,-2 0-1 0,7 2 36 0,-5 1 0 15,3 5 0-15,-4 3 0 0,-2-3-34 0,1-7 0 16,-1 2 0-16,1-1 1 0,2-5 17 0,-4-3 1 15,4-1 0-15,3-2-1 0,-3-4-20 16,-1-3 0-16,1 2-1 0</inkml:trace>
  <inkml:trace contextRef="#ctx0" brushRef="#br3" timeOffset="82400.73">3926 13100 1960 0,'0'0'0'0,"0"0"0"16,0 0 0-16,-2-17 38 0,7 12 0 0,-4 2 0 0,3 0 1 16,-1 1-25-16,-2 0 2 0,3-1 0 15,4 0-1-15,4 0 66 0,1 1 0 0,-3 1 0 0,10-1 1 16,9-3-64-16,-5-1 0 0,-2 0-1 0,-4 3 1 16,1-4 27-16,-6-1 1 0,-1-1-1 0,1-4 1 15,0-1-30-15,-5 0 1 0,2-2 0 0,1-2-1 16,-3 1-10-16,-4 3 1 0,0 1-2 0,-4-3 2 15,0 5-2-15,-4 5-1 0,0 1 1 0,-3-1-1 16,1 4 5-16,0 2 0 0,-1 0 0 0,-9 5 0 0,-9 4-3 16,-1 4 0-16,-2 1 0 0,-1 5 1 0,3 5 3 15,6-2 0-15,2 4 0 0,-1-1 1 0,9-1-4 16,2-5 0-16,4 3-1 0,0 2 1 0,4-4 3 0,0-2 0 16,5-3 0-16,2 1 2 0,2 0-6 15,4-3 1-15,-2-2 0 0,2-2 0 0,1-2 0 0,2-3 2 16,0 0 0-16,2-8 0 0,2 3-3 15,-4-1 0-15,2-4-1 0,-1-5 2 0,2 0 2 0,-1 3 1 0,-2-3-1 16</inkml:trace>
  <inkml:trace contextRef="#ctx0" brushRef="#br3" timeOffset="82783.67">4480 12809 1746 0,'0'0'0'0,"0"0"0"0,0 0 0 0,-19 8 53 0,7 0 2 16,-1 1-1-16,-5 2 1 0,2 7-38 16,4 1 1-16,-1 0-1 0,5 0 1 0,3 3 54 0,0-2 1 15,-3 4-2-15,3 1 2 0,5-2-55 16,2-3 0-16,1 1 0 0,5 2 0 0,2-7 32 0,1-6-1 15,2-2 0-15,4 0 2 0,4-5-34 0,0-5 0 16,-4-3-1-16,9 2 1 0,-2-5-12 0,-7-3 0 0,1 0 1 16</inkml:trace>
  <inkml:trace contextRef="#ctx0" brushRef="#br3" timeOffset="83051.95">4774 12337 2035 0,'0'0'0'0,"9"39"0"0,-1-1 0 15,0 10 48-15,0 1 1 0,0 8-1 0,-3-3 1 0,0-13-32 16,3-5 0-16,1 1 0 0,2-1 0 15,2-2 57-15,-5-3 1 0,5-4-1 0,-4-2 1 0,-1 1-57 16,0-4 0-16,-4-6 0 0,5 0 0 16,-6-4 13-16,2-2 2 0,-2-2-2 0</inkml:trace>
  <inkml:trace contextRef="#ctx0" brushRef="#br3" timeOffset="83652.82">4640 12620 2048 0,'0'0'0'16,"0"0"0"-16,-8-22 0 0,8 13 43 0,0 2 1 16,-3 3 0-16,1-1 1 0,2 0-30 0,2 2 2 15,1 0-1-15,5-2 1 0,0-1 38 0,1 1 1 0,-1 5-1 16,10 9 1-16,7 6-39 0,2-1 1 0,-4 0-1 16,-3 5 1-16,6-6 12 0,-1-1 0 0,-1 1 0 15,5 6 2-15,-3-8-19 0,-6-1 1 0,-2-1-1 16,-1 5 2-16,-1-4-8 0,0-4 0 0,-6-1 1 15,3 0 0-15,-2-2-3 0,-7-1 0 0,4-2 1 16,-3 3-1-16,0-3 0 0,-2 0-1 0,-3 0 1 16,0 0 1-16,0 0-3 0,0 0 0 0,0 0 1 15,0 0 0-15,-3 0 0 0,1 0-1 0,2-2 0 16,-6-14 2-16,-4-12-3 0,-2-4 1 0,-1 0 0 16,2 1 0-16,6 2 1 0,2 7 1 0,1-5-1 0,2 5 1 15,0 6-2-15,2 8 1 0,4 4-1 0,2-4 0 16,2 6 5-16,-2 4 1 0,-4 2 0 0,9 11 0 15,3 5-3-15,0 1-1 0,-2-1 1 0,6 3 1 16,-3-3 4-16,-4-4 0 0,0-2 0 0,-1 4 1 16,6-9-6-16,-2-1 2 0,0 0-1 0,-3 5 1 15,-1-7 0-15,-4-1-1 0,0-2 1 0,-3 3 0 0,0-1-2 16,-2-2-1-16,-6 0 1 0,0 0 0 0,1 2-2 16,2 0 2-16,-5 0-1 0,2 3 1 0,-5-2-3 0,3-1 2 15,1-2-2-15,0 0 2 0,4 2-2 0,0 1 0 16,0-1 1-16,4 0-1 0,3-1-1 15,-2 1 2-15,0 0-2 0,5-5 1 0,9 1-3 0,-3 1 0 16,-4-4 0-16,6-2 0 0,-1-1 0 0,-4 0 0 16,-2-3 0-16,4-1 0 0,-4-2-1 0,-3 3 0 0,-7-2 0 15,6 2 0-15,-2-1 0 0,-5 1 0 16,-4 2 0-16,3-2 1 0,-2-8-3 0,-2 3 2 0,2-1-1 16,-2 0 1-16,-3-7-1 0,-2 1 0 15,2 1 1-15,4 1 0 0,0-1-1 0,0 5 1 0,-4 0-1 16,0 1 0-16,3 3 0 0,0 4 1 0,-3 0 0 15,5-2 0-15,0 3-1 0,1 4 0 0,2-1 1 16</inkml:trace>
  <inkml:trace contextRef="#ctx0" brushRef="#br3" timeOffset="83942.37">5531 12576 2123 0,'0'0'0'0,"0"0"0"0,5 27 0 15,-2-11 42-15,1-2 1 0,1-1 0 0,-5-5-1 0,3-1-26 16,2-2 0-16,-2-2-1 0,-1 2 2 16,1-3 24-16,-1-1-1 0,1-2 0 0,0-1 2 0,4-4-26 15,-1 1-1-15,-1 0 1 0,7-7 1 16,4-12 20-16,-1 0 1 0,-4 4-1 0,-3-4 1 0,0 5-23 16,-2 3 1-16,2 0-1 0,0-3 1 0,0 5-7 15,0 6 1-15,-3-3-1 0,3 1 1 0,-7-1-4 16,3 7 1-16,-1 2-2 0,2-1 2 0,-2 0-3 15,-2 1 2-15,-1 2-2 0,4 0 2 0,-3 0-3 16,2 0 1-16,1 0-1 0,0 3 2 0,6 2 0 0,1 4 2 16,-6-1 0-16,8 13-1 0,-1 4-1 0,-4 2-1 15,0-1 1-15,0 2-1 0,0-4 9 0,-3-4-1 16,0-2 0-16</inkml:trace>
  <inkml:trace contextRef="#ctx0" brushRef="#br3" timeOffset="85601.89">2659 14582 1922 0,'0'0'0'0,"0"0"0"15,0 0 0-15,0 24 95 0,0-12 1 0,3 1-1 0,0 12 0 16,7-2-78-16,-3-6 0 0,-2 0 0 0,-2 1 1 15,-1-7 60-15,1-2 2 0,0-1 0 0,2-1-1 16,3 1-61-16,-3-5 0 0,-5 0 0 0,5-2 0 16,-2 1 15-16,2 0-1 0,-2-1 1 0,-3-1 1 15,5 0-21-15,-4 0 2 0,2 0-1 0,2-1 1 0,3-4-5 16,0-1 1-16,0-6 0 0,8-11 1 16,2-7-6-16,-1 1 2 0,-4 4-1 0,0 4 1 0,-2 5-4 15,-3 1 2-15,-3 3-1 0,-1 6 1 16,0 1-3-16,-3 4 2 0,2 1-2 0,2 6 2 0,3 0-3 15,-5 1 1-15,2-1 1 0,0 8-1 16,0 4-1-16,1-1 1 0,-4-1-1 0,1 0 1 0,-3-5-2 0,1-5 2 16,-1-1-1-16,4 3 0 0,-1-2-1 15,-3-4 1-15,1-2 0 0,3 0 0 0,-4 1 1 0,1-1 0 16,2 0 1-16,-3-1 0 0,3-2-1 0,2-2 0 16,0-1-1-16,3-13 2 0,5-10 0 0,-5 1 2 15,0-1-2-15,0 4 2 0,-4 3-3 0,1 3 2 0,-2 1-2 16,5 4 1-16,-3 4 3 0,-3 6 1 15,1-3-1-15,0 4 1 0,-1 2-4 0,1 1 2 0,-1 0-2 16,1 6 2-16,1 0 1 0,3 1-1 0,-6 1 1 16,3 18 1-16,4 5-4 0,1-6 1 0,-6-3-1 15,2-1 2-15,-2-9 0 0,-1-2 0 0,1-1 1 16,2 2 0-16,-2-3-3 0,-1-5 1 0,1-3-1 16,2 4 1-16,3-3-1 0,-4-1 2 0,0 0-2 0</inkml:trace>
  <inkml:trace contextRef="#ctx0" brushRef="#br3" timeOffset="85786.88">3252 14432 1972 0,'0'0'0'0,"0"0"0"0,0 0 0 0,0 0 65 16,0 0 0-16,15 12 1 0,-10-2 0 0,3 2-48 15,2 3 0-15,-2 2 0 0,3 5 0 0,-6 0 25 16,-1-1 1-16,0-2 0 0,0 0 0 0,4-5-29 15,-6-3 2-15,1 0-1 0,2 0 1 0,0-3 7 0,-2-3 1 16,2-2 0-16</inkml:trace>
  <inkml:trace contextRef="#ctx0" brushRef="#br3" timeOffset="85951.77">3167 14128 1784 0,'0'0'0'0,"0"0"0"16,0 0 0-16,0 0 38 0,2 14 0 0,1-8 0 16,5 13 0-16,1 5-23 0,-1-2 1 0,0 0-1 15,0 2 1-15,5-5 37 0,3-3 0 0,-2-2-1 16,7 3 2-16,-5-2-37 0,0-4 0 0,-2 0 0 16</inkml:trace>
  <inkml:trace contextRef="#ctx0" brushRef="#br3" timeOffset="86167.73">3456 14400 1632 0,'0'0'0'0,"0"0"0"16,0-2 0-16,0-1 44 0,-4 0 0 0,4 3 0 0,-3 0 0 0,2 0-28 15,1 0 1-15,0 0-1 0,0 0 1 16,0 0 24-16,0 0 2 0,0 0-2 0,4 6 2 0,6 5-27 16,4 5-1-16,-1 0 1 0,9 14 1 0,2-1 12 15,-1-6 1-15,-3-2 0 0,4 3 0 0,2-7-17 16,-6-6 1-16,1-3-1 0,5 0 2 0,-6-2-7 15,-2-1 1-15,-2-2-2 0,1-3 2 0,-1-3-3 16,-6-2 0-16,1-1-1 0,2-2 1 0,-4-1-2 16,-1 1 2-16,0 0-2 0</inkml:trace>
  <inkml:trace contextRef="#ctx0" brushRef="#br3" timeOffset="86368.59">3736 14330 1897 0,'0'0'0'0,"0"0"0"16,-25 30 0-16,5-4 53 0,3-1 0 16,-1 3-1-16,2 3 2 0,4 3-37 0,1 3 0 0,1 1 0 15,-6-3 1-15,6-7 53 0,2-6 2 0,0-3 0 16,4-1 0-16,-1-7-55 0,5-3 0 0,0-2 0 16,0-3 0-16,2-1 9 0,-2-2 1 0,0 0-1 15,7 0 1-15,5-5-16 0,-3-1 2 0,-1-1-1 16</inkml:trace>
  <inkml:trace contextRef="#ctx0" brushRef="#br3" timeOffset="86551.7">3844 14362 2023 0,'0'0'0'0,"0"0"0"0,0 0 0 15,0 0 36-15,7 24 0 0,-4-13 0 0,0 6 1 0,-3-1-23 16,2 1 2-16,1 2-2 0,-3-4 2 0,2-3 53 15,-2-2-1-15,-2-2 1 0,7-2-1 0,-5-1-50 16,3-4 0-16,-3-1 0 0,0-1 0 0,2-4 20 16,1 0 1-16,0 4-1 0</inkml:trace>
  <inkml:trace contextRef="#ctx0" brushRef="#br3" timeOffset="87123.7">3849 14026 1683 0,'0'0'0'0,"0"0"0"16,0 0 0-16,0 0 48 0,0 0 1 15,0 0 0-15,0 0 0 0,21 15-32 0,-19-6 0 0,1 1 0 16,5 16-1-16,0 6 53 0,1-3 0 16,-4-4 0-16,3 2 0 0,-3-2-51 0,1-4 0 0,4-1 0 15,-2 4 0-15,1-5 25 0,2-9 1 0,-1-1-1 16,6 2 1-16,-3-5-28 0,-1-4 1 0,1-2-2 16,0 3 2-16,3-6-11 0,-3-2 1 0,-2 2-2 15,-2 2 2-15,4-7-3 0,-5-2 1 0,2-1-1 16,-2 2 1-16,0-2 2 0,-1-1-1 0,-3 5 1 15,0-3 1-15,4-1-4 0,-6 0 1 0,1 3-1 0,-3 2 2 16,0 2 0-16,0 3-1 0,0-1 1 16,0 1 0-16,0-1-3 0,0 2 1 0,0 0 1 0,0 3-1 15,0 0 3-15,-3 2 0 0,1 0 0 0,2 16 0 16,-6 4-2-16,4-1 0 0,2-4 0 0,2-1 1 16,-2-8 9-16,0-4 2 0,0-4-1 0,3 1 1 15,2 1-8-15,-2-2 1 0,-1-3-1 0,1 0 1 0,0 0 10 16,-1 0 1-16,1 0 0 0,0 0 0 0,2 0-11 15,0-1 1-15,-2-2 0 0,3-4 1 0,1 1 6 16,-3 1 0-16,1 0 0 0,0 2-1 0,-2-1-6 16,0-1-1-16,-3 2 0 0,2 4 0 0,-2 1 0 15,0-1 1-15,0-1 0 0,3 0 1 0,0 0-6 0,-1 0 1 16,-2 0 0-16,3 4 1 0,2-4-3 0,0 1 2 16,-2 1 0-16,2-1-1 0,-2 1-1 0,5-1-1 15,-3 1 1-15,-1 0-1 0,1-1 0 0,0 1 0 16,1-1 0-16,-4 1 0 0,1 0-2 0,2-1 2 0,-2 1-1 15,2 2 1-15,8 1-3 0,-2 0 0 0,-2 0 0 16,1 4 0-16,6 4-1 0,0 1 1 0,-7-1 0 16,-1-2 0-16,3 3-1 0,-6 0 0 0,0 1 0 15,-8 0 1-15,1 3-1 0,-3-1 0 16,-3 2 0-16,-4 2 2 0,-1-5-2 0,-3-2 0 0,-5 3 0 16,1 1 0-16,-1-4 0 0,3-4 0 0,1-1 0 15,-2 1 0-15,6-7 0 0,3-5 0 0,2 1 0 16,4-1 0-16,0-1 0 0,4-2 0 0,0 2 0 15</inkml:trace>
  <inkml:trace contextRef="#ctx0" brushRef="#br3" timeOffset="87452.62">4608 14356 2072 0,'0'0'0'15,"0"0"0"-15,-2 15 0 0,2 6 47 0,-3 4 2 0,3 5-1 16,-5 12 0-16,2-1-31 0,2 0 0 16,-6 3 0-16,1-1-1 0,-1-5 35 0,3-10 1 0,-4-2-1 15,6-7 1-15,2-3-35 0,0-5-1 16,0-3 1-16</inkml:trace>
  <inkml:trace contextRef="#ctx0" brushRef="#br3" timeOffset="88174.96">4791 13744 1784 0,'0'0'0'16,"0"0"0"-16,0 0 0 0,3-20 42 16,-1 20 2-16,1 0-1 0,2 3 1 0,3 3-29 15,-3 2 1-15,-1 2 0 0,12 31 1 0,2 5 49 16,1-3 0-16,-6 1 0 0,4 0 0 0,-1-3-48 15,-3 1 0-15,-3 4 0 0,2 1 0 0,0-6 25 16,-5-6 0-16,-2-2-1 0,3-3 1 0,-3-6-27 16,-2-10-1-16,-3 1 1 0,5-6 1 0,-5-3-12 0,-3-2 1 0,1-4 0 15</inkml:trace>
  <inkml:trace contextRef="#ctx0" brushRef="#br3" timeOffset="88485.62">4817 13635 1771 0,'0'0'0'0,"-5"-16"0"16,0 1 0-16,2 3 50 0,3 6 0 0,0 1 0 15,0 1 0-15,0 0-33 0,0 3 0 0,3-1 0 16,-1 2 1-16,1 0 52 0,0 2 2 0,-3-1 0 0,18 11 0 16,10 7-54-16,3 1 0 0,-3 2 0 15,-2-1 0-15,-2-1 19 0,-7 4 0 0,4 3 0 0,1-2 1 16,2-1-24-16,-8 0 2 0,3 0-1 0,0-2 0 15,2-2-7-15,-7-2 0 0,-1-1 0 0,2 2 1 16,-1-4-3-16,-3-4-1 0,-6 0 1 0,-2 0-1 0,2 1 2 16,-5 0 0-16,-5-3 0 0,-1 5 1 0,-4 1-4 15,-1 0 2-15,-3 3-2 0,-2-4 2 0,-5 2-2 16,3-5 1-16,2-2-1 0,0-1 2 0,2-1-3 16,-2-1 1-16,7-6-1 0,1-3 1 0,4 1 4 15,4-1 1-15,-4-2-1 0</inkml:trace>
  <inkml:trace contextRef="#ctx0" brushRef="#br3" timeOffset="90151.82">5430 13881 1545 0,'0'0'0'0,"0"0"0"0,0 0 0 16,0 0 67-16,0 0 0 0,0 0 1 0,-16 9 0 16,7-6-50-16,1 4 0 0,0-4 0 0,-3 6 0 0,-2 2 38 15,0 0 0-15,5-1 0 0,2-1 2 0,3-1-42 16,3-1 2-16,-3-3-1 0,3 1 1 0,3 2 21 16,0-3 1-16,-2-1-1 0,7 7 0 0,8 6-23 15,-3 0 0-15,0-1-1 0,3-2 1 0,1 0-9 16,-4-1 0-16,0 0-1 0,3-6 1 0,1-1-2 15,-4-4-1-15,0-2 1 0,3-7 0 0,1 1 3 16,-4 1 0-16,-2-5 0 0,-3-10 0 0,2 2-3 16,-2 0 1-16,-5-3-1 0,-1-3 1 0,1 0 1 0,-3 1 1 15,-3-2-2-15,-5 3 2 0,3 1-3 0,0 1 0 16,-3 2 0-16,0 0 0 0,-2 3 3 0,2 2 1 0,-4 1-1 16,1 1 1-16,3 0-3 0,1 3-1 0,-1 1 1 15,0 0-1-15,0 3 6 0,4 5 0 0,4-3 0 16,0 2 0-16,0 1-4 0,0 0 0 0,0 0-1 15,0 0 2-15,4 1 2 0,-4 2 2 0,0-3-1 16</inkml:trace>
  <inkml:trace contextRef="#ctx0" brushRef="#br3" timeOffset="90642.53">5811 13718 1884 0,'0'0'0'15,"0"0"0"-15,0 0 0 0,0 0 37 0,0 0 1 16,8 19 0-16,-3 3 0 0,0 5-23 0,0-2 0 16,-2-3 1-16,2-3 0 0,3-6 32 0,-5-5 2 0,1 0-1 15,0 0 0-15,0-2-32 0,-2-5 0 16,1-1 0-16,2 0 0 0,3 0 8 0,-5 0 2 0,-1 0-1 15,4-4 1-15,1-6-15 0,0 1 2 16,1-1-2-16,4-10 2 0,0-1-6 0,-2-4-1 0,-2 1 1 16,-5 2 1-16,3 3-3 0,1 5-1 0,-2 2 1 15,-5-2 0-15,4 6-3 0,0 5 2 0,-3 2-1 16,-1 1 1-16,0 0-3 0,0 0 1 0,3 0 0 16,1 3 1-16,-3 1 0 0,2 1 1 0,-3 0-1 15,5 22 1-15,-2 8-2 0,2-5 1 0,0-5-1 0,-5-1 1 16,3-11 9-16,2-4 0 0,0 2 1 0,-1 0-1 15,3-3-5-15,-1-3 0 0,1-4 0 0</inkml:trace>
  <inkml:trace contextRef="#ctx0" brushRef="#br3" timeOffset="90971.06">6226 13642 1972 0,'0'0'0'0,"0"0"0"0,0 0 0 0,0 0 68 15,-21-4 0-15,16 8 1 0,2 0-1 0,1-1-50 0,2 2 0 16,-3 0 0-16,-2 0 0 0,-1-1 60 0,4 1 2 16,2 2-1-16,0 0 0 0,2 1-61 0,-2 0 0 15,0 0 0-15,3 2 0 0,5-2 27 0,-3-2 0 16,-2-1 0-16,5 1 0 0,-1 0-30 0,0-1 2 16,0-2-1-16,2-1 1 0,-1 1-11 0,0-1 2 0,-3-2-1 15,0 1 1-15,3 1-4 0,-5 1 2 16,-3-3-1-16,5 0 0 0,-4 0 3 0,3 0 1 0,-4 0-1 15,-4-3 1-15,3 0-4 0,1-1 1 16,-3 1 0-16,-2-6-1 0,-3-5 2 0,-2 1 1 0,2-1 0 16,0-5 0-16,0 3-4 0,4 5 2 15,-1-2-1-15,2-3 1 0,-5 5-1 0,3 5 2 0,-3-1 0 16,3-2 0-16,-3 1-3 0,3 6 1 0,2 4-1 16,2-2 2-16,1 0-2 0,-4 0 1 0,4 0-1 15</inkml:trace>
  <inkml:trace contextRef="#ctx0" brushRef="#br3" timeOffset="91239.32">6309 13132 2098 0,'0'0'0'0,"0"0"0"0,0 0 0 0,0 0 46 0,0 0 0 15,0 0 0-15,-4 23 1 0,8-10-31 16,-4 1 1-16,1 4 0 0,7 31-1 0,0 6 40 0,0-2 2 16,0-3-1-16,-3-2 0 0,0-7-40 15,3-8 1-15,0-4 0 0,1-6 0 0,7 1 21 0,-3-3 2 16,-2-5-1-16,2-4 0 0,-1 1-24 0,1-2 0 16,-5-3-1-16,-1-3 1 0,1-1-11 0,-2 1 0 0,-1 0 1 15,-4-5 0-15,-1 0-3 0,0 0 1 16,0 0 0-16</inkml:trace>
  <inkml:trace contextRef="#ctx0" brushRef="#br3" timeOffset="91404.8">6179 13466 2072 0,'0'0'0'0,"0"0"0"16,0 0 0-16,0 0 59 0,0 0 0 0,0 0-1 15,0 0 2-15,0 0-43 0,26 1 1 0,-18-4 0 0,21-3 0 16,4-7 70-16,1 2 1 0,-4-2 0 0,3 6-1 15,1-6-71-15,-1 0 1 0,9-3 0 0,-1-1 0 16,-3 1 10-16,-4 5 0 0,-4 0 0 0</inkml:trace>
  <inkml:trace contextRef="#ctx0" brushRef="#br3" timeOffset="91886.43">6243 14058 2009 0,'0'0'0'0,"0"0"0"0,0 0 0 15,0 16 43-15,0-11 0 0,0-4-1 0,3 39 2 16,2 4-28-16,0-4-1 0,1-4 1 0,4-1 1 0,-5-7 37 16,-1-2 0-16,3-1 0 0,1 0-1 0,-3 1-36 15,-1-4 1-15,4-6-1 0,0-1 1 0,0 1 18 16,2 2 0-16,-7-4 0 0,2-1 1 0,0-2-23 15,-1 0 2-15,3-6-1 0</inkml:trace>
  <inkml:trace contextRef="#ctx0" brushRef="#br3" timeOffset="92351.38">6148 14292 1997 0,'0'0'0'16,"0"0"0"-16,-10-17 0 0,10 11 39 0,0 4 2 15,3 0-2-15,-3-1 1 0,2 0-24 0,1 3 0 0,-3 0-1 16,5 0 1-16,-2 0 41 0,2 0 2 16,-2 0-1-16,6 0 0 0,7 0-41 0,2 0 1 0,-2 2 0 15,6 1 0-15,-1-2 21 0,-5 1 1 0,1 0-1 16,1 4 0-16,3-5-23 0,-2-1 0 0,-2 0-1 16,4 4 1-16,0-6-10 0,-4-1-1 0,2 3 1 15,-1 1 0-15,-2-2-3 0,-3-1 1 0,-4 4 0 16,-4-1 0-16,1 1 1 0,-4-2-1 0,-2 0 1 0,0 2-1 15,0-1 0-15,0 1-1 0,0-1 0 0,-5 6 1 16,-6 1-2-16,1 1 1 0,-2 1 0 0,-1 5 0 16,-3 0-1-16,6-3 0 0,4 1 1 0,4-4-1 15,-1-2-1-15,3-2 1 0,3-1 1 0,2 4-1 16,-2 0-1-16,2-2 0 0,-2-2 0 0,2-1 1 0,5 2-2 16,1-2 0-16,-3 0 0 0,5-6 0 0,4 1 0 15,-1-1 0-15,-3-3 0 0,0-7 0 0,-4 3 0 16,2 4 0-16,-3-2 0 0,-1-1 0 15,-1 1 0-15,-6 1 0 0,2 1 0 0,1-2 0 0,-3-3-1 16,-3 0 1-16,1 3 0 0,-1-3 0 0,-2 0-1 16,-3 2 1-16,0 1 0 0,-1 3 0 0,-3 0-1 15,3 2 1-15,1 1 0 0,0 1 0 0,-5 1-1 16,5 0 1-16,-1-2 0 0,1-1 0 0,-5-3 0 0,5 3 0 16,3-1 0-16</inkml:trace>
  <inkml:trace contextRef="#ctx0" brushRef="#br3" timeOffset="92718.64">6664 14164 2072 0,'0'0'0'0,"0"0"0"15,0 0 0-15,5 19 51 0,-4-8-1 0,-1 0 1 16,4 5-1-16,-1-2-33 0,2 1 0 0,-2-1 0 15,6 2 1-15,-1-5 31 0,-3-3 2 0,0 1-2 0,6-3 1 16,-3-1-33-16,-2-3 0 0,-3-4 0 16,5-1 0-16,0 0 16 0,0 0 1 0,-1-2 0 0,4-9 1 15,5-7-21-15,-3-1 1 0,-4-3-1 16,-1-5 1-16,0 3-6 0,-3 4 0 0,-2 6 0 0,2-5 1 16,-2 6-4-16,-3 5 0 0,0 0 0 0,-3 0 1 15,3 0-3-15,0 8 1 0,-3 1-1 0,1 2 2 16,2 0-3-16,0 0 0 0,0 0 1 0,0 0 0 0,0 0 5 15,0 0 0-15,0 0 0 0,0 2 0 0,2 1-3 16,1 0 0-16,0 0 0 0,-1 10 1 0,6 6 5 16,1 0 1-16,-1-2-1 0,3 2 0 0,-3-8-5 15,-3-3 1-15,3 0 0 0,0 3 0 0,2-3 6 0,2-5 1 16,-4-4-1-16,5-1 2 0,0 2-7 16,-2 0 0-16,-1-2 0 0</inkml:trace>
  <inkml:trace contextRef="#ctx0" brushRef="#br3" timeOffset="92919.85">7129 13957 1934 0,'0'0'0'0,"0"0"0"15,0 0 0-15,-17 4 79 0,14-4 0 0,-2 0 0 16,0 2 1-16,-3 0-62 0,3-1 0 0,2 2-1 16,-2 8 1-16,-6 8 46 0,2-1 0 0,4-2 0 15,2 7 1-15,-2 4-47 0,2 2 0 0,3-4 0 16,0 4 0-16,3-10 18 0,-3-5 0 0,0-1 0 0,2 1 1 15,4-5-22-15,-5-4 0 0,3-2 0 0,0-3 1 16,0 0-9-16,0 0 2 0,1 0 0 0,3-12 0 16,8-9-3-16,2-4 0 0,-6 1-1 0</inkml:trace>
  <inkml:trace contextRef="#ctx0" brushRef="#br3" timeOffset="93351.92">7168 13553 1972 0,'0'0'0'15,"0"0"0"-15,0 0 0 0,0 0 65 0,6 22 0 16,0-11 1-16,2 7 0 0,0 7-48 0,0 2 0 15,0 3 0-15,0 3 0 0,5 0 66 0,-3-1 0 0,-2 1 0 16,0 2 1-16,1-6-68 0,2-6 1 16,-3 1 0-16,-1-3 0 0,4-4 25 0,-2-3 0 0,-1-3 0 15,3-4 1-15,-3 1-28 0,-1-5 0 0,-1 2 0 16,1-5 1-16,-1 0-9 0,-1-2 0 0,-4-1 0 16,2-5 1-16,1-3-4 0,-3 1 1 0,2 4-1 15,5-8 1-15,0-8 2 0,-3-1 0 0,-2 3 0 16,2-2-1-16,-5 0-1 0,2 4 0 0,1 1-1 15,-3 1 1-15,3 3 1 0,2 4 0 0,0-1 0 16,-1 1 1-16,0 2-3 0,-1 6 0 0,-2 2 0 16,4 3 0-16,2-3 8 0,-6 1 0 0,2 2 0 0,2 11 1 15,6 4-6-15,-4 0 0 0,1 0 0 16,3 3 1-16,-6-2 5 0,-1-2 2 0,1-2 0 0,3 1-1 16,0-1-6-16,-5-5 0 0,5 0 0 0</inkml:trace>
  <inkml:trace contextRef="#ctx0" brushRef="#br4" timeOffset="104967.98">8556 14538 1243 0,'0'0'0'0,"0"0"0"0,0 0 0 0,0 0 25 16,-10-16 0-16,7 9 1 0,-2 0 0 15,1-1-14-15,0 3 1 0,-4 2-1 0,0 3 2 0,1-3 63 16,0 1 0-16,-1 0 1 0,-5 4-1 0,-3 3-59 16,4-2 0-16,-4 3 0 0,-7 7 0 0,0 3 18 15,-3 1 1-15,5 2 0 0,1 6 0 0,-4-1-22 16,1 0 0-16,-2 1 0 0,-7 2 1 0,5-1-8 0,3-4 0 16,-1 3 1-16,-6-1 0 0,7 0-3 15,7-2 0-15,-2 0-1 0,4 0 2 0,4 2 2 0,2-4 0 16,1 1 0-16,-5 4 0 0,5-3-3 0,0-4 0 15,3-2 0-15,-3 1 1 0,7 2 8 0,2-3 2 16,2-3 0-16,-1 1 0 0,4-5-8 0,1-2 1 0,1-1-1 16,3 5 1-16,3-1 2 0,1-6 1 0,-3 1-1 15,6 0 1-15,3 1-5 0,-4-1 0 0,4-2 0 16,0-1 0-16,1 2 0 0,-3 3 1 0,-2-2 0 16,1-4 0-16,-4 2-4 0,-1 2 1 0,-3 0 0 15,2-2 0-15,-4 0 0 0,-3 2 1 0,0 1-1 16,-2 1 1-16,-3-3-2 0,0 1-1 0,0 1 1 15,-5 9-1-15,1 0 6 0,-8 3 1 0,3 1 1 16,-4 6-1-16,-3 1-4 0,-1-4-1 0,-4 0 1 16,0 3 1-16,-3-6 3 0,2-3 1 0,-2 5 1 15,-1 2-1-15,-1-2-5 0,7-2 1 0,-3 0 0 0,-4 0-1 16,1 3 3-16,4-1 2 0,0 1-2 0,-3 2 1 16,4-2-4-16,2 0-1 0,-3 6 1 0,4 6 1 15,-2-6 1-15,4-2 1 0,-4-1 0 0,0 3 0 16,8-4-4-16,1-5 1 0,-1 3-1 0,3-3 1 0,11-1 1 15,1-1 0-15,0 2 0 0,4-1 0 16,5-1-4-16,0 0 2 0,0 1-1 0,3-1 1 0,-2-1 0 16,2-3-1-16,1-1 1 0,7 4-1 0,-3-2-1 15,1-4 0-15,4-1 1 0,6 3-1 0,-2-8 1 16,2-2 0-16,1-4 1 0,6 1 0 0,-1-4-3 16,-5-1 1-16,1-2 0 0</inkml:trace>
  <inkml:trace contextRef="#ctx0" brushRef="#br4" timeOffset="106552.57">4665 15320 1243 0,'0'0'0'15,"0"0"0"-15,0 0 0 0,0 0 73 0,0 0 0 0,0 17 0 16,0 10 1-16,-3 10-56 0,1 2 0 16,2 4 0-16,0-4 0 0,0-1 76 0,0-1 1 0,-3-1 1 15,3 4-1-15,0-2-78 0,-4 0 0 16,0 5 0-16,3 1 0 0,1-9 55 0,-7-8 1 0,3-4 0 15,-1-2 0-15,2-4-55 0,-2-5 0 0,0-6 0 16,5-5 0-16,0-1-16 0,-3 0 2 0,1 2-1 16,2-4 0-16,0-1 0 0,-3 0-1 0,3 2 0 15,-5-45 1-15,2-13 15 0,-2 5 0 0,5 5 0 16,4 6 0-16,-3 7-8 0,2 3 0 0,-3-1 1 16,0 1-1-16,0 0 14 0,0 1 1 0,8-3 0 15,2 1 0-15,-2 0-12 0,-3 4-1 0,-2 3 1 16,5 2 0-16,-2 8 4 0,-3 2 1 0,2 1-1 0,6 1 1 15,-3 6-9-15,-6 2 1 0,1 2 0 0,5-1 0 16,0 8 3-16,-2-3 2 0,1-1-1 0,2 3 1 16,4 7-7-16,3 1 1 0,0-2 0 0,6 7 0 0,2 3 3 15,-2 2 1-15,-4-1-1 0,-2 3 0 16,-3-6-4-16,-2-3 0 0,-3 2 0 0,-3 6 0 0,-1-6 3 16,-7-3 0-16,-3 1 0 0,-1 3 1 0,-1-2-6 15,-1-4 2-15,-7 0-1 0,-2-2 1 0,1-2 2 16,1-3 1-16,0 1 0 0,-2-3 0 0,6-1-4 15,-1 1 0-15,2-2 0 0,1-6 1 0,5-1-2 0,2 6 1 16,0-1 0-16,1-1-1 0,2 0-1 16,0 1-1-16,0 2 1 0</inkml:trace>
  <inkml:trace contextRef="#ctx0" brushRef="#br4" timeOffset="106935.01">5116 15401 1922 0,'0'0'0'0,"0"0"0"16,0-23 0-16,0 17 50 0,0 3 2 0,-6 0 0 15,0 1-1-15,-2 1-34 0,4-1 0 0,0 2 0 16,-8 5 1-16,3 1 39 0,-4 0 1 0,0 2 1 16,1 8-1-16,-4-2-41 0,3 1 1 0,5 0 0 15,-2 4 0-15,2-4 6 0,4-4 1 0,-4 6 0 0,5 4 0 16,-2-4-12-16,5-3-1 0,1 1 1 0,7-1 0 15,-1 2-5-15,-3 0 0 0,4-2 0 0,5 2-1 16,0 0-1-16,0-5 0 0,-1-5-1 0,9-3 1 16,-5-4-3-16,2-3 2 0,4-2-2 0,2-8 2 15,-3 1-3-15,-5 0 1 0,-7-1 1 0,1-5-1 0,-2 2-1 16,-2 1 0-16,-6-1 1 0,-3 1 0 0,0 0-2 16,1 3 1-16,-4 2 1 0,-4-2-1 15,-3 2-1-15,5 5 1 0,-1 1-1 0,-4 1 2 0,2 0-2 16,1 3 0-16,2-2 0 0,-8-2 1 0,4-1 0 15,-1-1 2-15,5 2-2 0,0-2 1 0,3-3 0 0,0 2-1 16,1 2 0-16,4-2 0 0,1-2 1 0,2 4-1 16,2 1 0-16,-2 1 0 0,7-1 0 15,-2 0 0-15,0 0-1 0</inkml:trace>
  <inkml:trace contextRef="#ctx0" brushRef="#br4" timeOffset="107258.74">5405 15231 1834 0,'0'0'0'0,"0"0"0"15,0 0 0-15,0 0 41 0,0 0-1 0,0 0 0 16,0 0 1-16,0 0-25 0,-13 19-1 0,5-16 1 16,-5 5 0-16,-6 8 32 0,-1 3 1 0,-1-2 1 15,-2 2-1-15,3 2-32 0,2 0 0 0,2-1 0 16,-1 1-1-16,4-2 12 0,2-3 1 0,3-1-1 16,3 4 1-16,2-6-16 0,1-3 1 0,-1-2-1 15,6 1 1-15,-3-1-8 0,0-3 2 0,2-1 0 0,4 1 0 16,-1-2-4-16,0-3 2 0,-2 0 0 15,5 2-1-15,5-2 0 0,0 0-1 0,-4 0 1 0,15 0 0 16,5 0-1-16,-7 0-1 0,-1 0 0 16,-1 0 2-16,-4-3-1 0,-3 0 2 0,5 1-1 0,-2 0 0 15,-2-1-2-15,-3 2 2 0,2-1-2 0,0 4 2 16,-1-1 2-16,-8 1 0 0,0-1 1 0,-1 6 0 0,-1-2-3 16,-2-2 0-16,-2 0 1 0,-4 3-1 15,-2 2 4-15,-1 2 0 0,1-1 0 0,-13 13 1 0,0 2-4 16,4-3 1-16,-1-10-2 0,5-7 2 0,2 1 2 0,2-2 0 15,1-3 0-15</inkml:trace>
  <inkml:trace contextRef="#ctx0" brushRef="#br4" timeOffset="107501.26">5556 15326 1884 0,'0'0'0'0,"0"0"0"16,0 0 0-16,-5 19 52 0,2-6 1 0,-2 1 0 15,-2 13 0-15,-6 0-37 0,0-3 1 0,5-1 0 16,5 4 1-16,-2-6 54 0,-3-5 0 0,3 0 0 16,2 1 0-16,2-1-54 0,1-4 0 0,0 0 0 15,1-3 0-15,2-3 22 0,-3-2 0 0,4 0 0 16,0-1 1-16,1-3-26 0,-2 0 1 0,2 2 0 15</inkml:trace>
  <inkml:trace contextRef="#ctx0" brushRef="#br4" timeOffset="107900.58">5569 15161 1784 0,'0'0'0'0,"-8"-17"0"0,3 0 0 0,2-4 50 16,1 2 1-16,-4 0-1 0,0 0 1 0,-1 2-34 15,3 2-1-15,-1-4 1 0,-3-1 1 0,-2 1 42 0,10 3 0 16,5 2 0-16,0-1 0 0,3 6-43 16,0 4 1-16,-3-3 0 0,2-1 0 0,1 1 21 0,2 5 2 15,-2 3-2-15,8-2 1 0,5 2-24 0,-4 2 0 16,-1-2 0-16,5-5-1 0,4 2-9 0,-4 1 1 16,-7 1-2-16,6-4 2 0,-3 2-3 0,-4 1 1 0,0-3-1 15,-2-4 1-15,1 3 1 0,-5 4-1 0,-1 0 1 16,-1-1-1-16,-2 2-1 0,-1 1 0 0,1-4 1 15,-3 4-1-15,2 0 0 0,1 0-1 0,-3 0 0 16,3 5 1-16,-3 3-2 0,2 0 1 0,1 0 0 16,-3 30 0-16,0 8-1 0,-3-3 0 0,1-1 1 15,2 1-1-15,0-6-1 0,-3-6 1 0,3 4 0 16,0-2 1-16,-3 2-9 0,1-2 0 0,2 1 1 16,2 2-1-16,1-3 2 0,-3-1-1 0,3 1 1 15,-1 2 0-15,1-8-3 0,2-6-1 0,-2-2 0 16,6-4 0-16,-1-2 2 0,-3-3 1 0,3-3-1 0,-5-2 2 15,-1 0-3-15,1 0 0 0,0-2 0 16</inkml:trace>
  <inkml:trace contextRef="#ctx0" brushRef="#br4" timeOffset="108940">5786 15218 1784 0,'0'0'0'0,"0"0"0"0,-7-15 0 0,6 11 62 15,1 3-1-15,0-2 1 0,0 1 0 0,0 1-45 16,0 1 0-16,0 0 1 0,1 0 0 0,3 0 64 16,-1 1 1-16,-3 1-1 0,5 2 1 0,3 4-66 0,-1 2 1 15,3-2 0-15,6 4 0 0,-2 4 28 0,1 0 1 16,-1-3-1-16,2-4 1 0,0 1-31 0,-3 1 1 16,-1-2 0-16,1-1-1 0,3 2-12 0,-3-4 0 15,0-1 1-15,-1-2-1 0,-2-3 0 16,-2 0-1-16,-3 2 0 0,1-4 1 0,-1 0-2 0,-5 1 0 15,1-1 1-15,-1 2 0 0,0 0-2 0,0 0 1 0,0 0 0 16,0 2 1-16,0-1-2 0,0 1 0 0,0-2 0 16,-1 2 1-16,1 1-1 0,-3 2 1 0,1 1-1 15,-1 18 0-15,-5 4-2 0,3-3 0 0,0-1-1 16,-1 0 2-16,4-7-1 0,2-2 0 0,0-1 0 16,-3 0 1-16,2-3-6 0,2-3 1 0,2-5-1 15,2-3 1-15,3 3 0 0,-6-1 1 0,1-4-1 16,2-1 2-16,6 0-6 0,-3 2 1 0,1-4 0 15,7-21 0-15,2-10 3 0,-2 1-1 0,-3 5 0 16,-6-2 1-16,-2 4-2 0,-5 4 1 0,0 0 0 0,-5-1 0 16,-2 5 2-16,-1 2-1 0,-2-1 1 15,-1-5-1-15,1 4 1 0,4 2 0 0,0-1 0 0,-6 0 0 16,8 2 1-16,-1 4 0 0,5 4-1 0,-3 2 2 16,-2 3-1-16,2 2 1 0,1 2-1 0,2 3 1 15,-3-3 0-15,3 2 0 0,0-1-1 0,0 4 1 16,3 2 1-16,-1-3 0 0,1-2 0 0,2 3 1 0,3 3-1 15,0-1-1-15,0-2 1 0,6 2 1 0,5-4-1 16,-1-2 1-16,-3 4 0 0,3 0 0 0,-2 0-1 16,-3-1 1-16,-4 3 0 0,-1-6 0 0,2 1-1 15,-4 1 1-15,-1 0 0 0,0 0 0 0,-2 0-1 16,-2 1 1-16,3-1 0 0,0-2 0 0,1 1 0 0,-2 1 0 16,-3 0 0-16,0 2 0 0,0 5 0 0,0-3 0 15,0 1 0-15,4 10 0 0,-4 6 0 0,0-2 0 16,0-2 0-16,1 6 0 0,2-3 0 0,2-2 0 15,-2 0 0-15,2-1 0 0,0-4 0 0,-2-5 0 0,2-1 0 16,0-1 1-16,3-1-1 0,-5-3 0 0,2-4 0 16,-2-1 1-16,-2 0-1 0,3 0 1 0,-3 0 0 15,2-3 0-15,-3-2-1 0,4-1 2 16,-4 0-1-16,0-5 0 0,-7-7 0 0,1 1 1 0,3 3-1 16,-2-1 2-16,-3 1-2 0,-3 3 0 0,4 0 0 15,1-2 1-15,1-1 2 0,0 0-1 0,1 3 0 16,0-5 1-16,0 2-2 0,4 1 1 0,0 0-1 15,0-1 2-15,0 3 4 0,0 3 0 0,0 0-1 0,8 0 1 16,-4 3-2-16,-2 2-1 0,1 3 1 16,5-1 0-16,0-3 4 0,0 3 1 0,-3 1 0 0,8-2 0 15,3 1-4-15,-2 2 0 0,-3-1 0 0,2 0 1 16,-5 0-2-16,1 2 1 0,-1-1 0 0,3 3 1 16,-1 0-4-16,0 3 1 0,-4-1-1 0,2 5 2 15,-3 2-2-15,3-1 1 0,-4 1-1 0,-2 5 1 16,1-1-2-16,-3-1 0 0,0 1 1 0,0-1-1 15,0-3-2-15,0-4 0 0,0 1 0 0,3-1 2 0,-1-4-2 16,1-3 0-16,0-2 0 0,2-4 0 0,0 1-1 16,-2 2 1-16,-3-1 0 0,5-7 1 0,3-7-2 15,1 0 1-15,-1 3 0 0,5-4 0 0,-2-1-1 16,-4 6 1-16,-1 1-1 0,0-4 1 0,1 6-1 0,-2 4 1 16,-1 0-1-16,4-1 1 0,0 1 1 15,-3 4-1-15,-5-1 0 0,3-1 1 0,2 1-1 16,0 4 0-16,-2-2 0 0,-3 3 1 0,2 2 3 0,1 1 2 0,0 1-2 15,2 4 2-15,0 4-2 0,-2 1-1 16,-2 0 1-16,3 5-1 0,0-5 6 0,1-4 1 0,-2-1 1 16,1 0-1-16,0-3-4 0,-2-3-1 15,1-2 1-15,2-1 1 0,1-2 8 0,-4 0-1 0,1 1 1 16</inkml:trace>
  <inkml:trace contextRef="#ctx0" brushRef="#br4" timeOffset="109285.83">6844 15060 2186 0,'0'0'0'0,"0"0"0"0,0 0 0 15,-16-16 67-15,13 15 0 0,-2-1 1 0,-3 4-1 16,0 1-49-16,2 0 0 0,-2 0 0 0,-8 16 0 16,-6 3 43-16,6-3 1 0,3 0 0 0,5-3 1 15,0 0-46-15,3-2 0 0,0-1 1 0,5-2 0 16,0-1 12-16,0-3-1 0,0 1 0 0,5-1 1 0,0-3-16 15,-2-2-1-15,2-2 1 0,3 3 0 0,2-1-5 16,1-1 1-16,-3 1-1 0,4-2 1 0,9 0-4 16,-3 0 1-16,-6 0-1 0,4 0 1 0,-3 0-2 15,0 2-1-15,0-1 1 0,-1-1 0 0,1 0-1 16,0 2-1-16,-2-1 0 0,-1 2 2 0,-2 1-3 16,0-3 1-16,-7 1 0 0,2 1 0 0,-3 2-1 0,3-1 1 15,-3 1-1-15,-3 5 0 0,-1 4-1 0,-8 0 1 16,3 0 1-16,-17 13-1 0,2 0-1 0,2-3 1 15,1-2-1-15,-7 0 2 0,4-4-2 0,1-4 0 0,0 2 0 16,2 4 1-16,0-7-1 16,4-5 0-16,4 2 1 0</inkml:trace>
  <inkml:trace contextRef="#ctx0" brushRef="#br4" timeOffset="111184.5">8280 16487 1017 0,'0'0'0'0,"0"0"0"0,0 0 0 16,0 0 27-16,5 16 1 0,-7-16-1 0,2 0 1 0,0 0-15 15,0 0 0-15,0 0 1 0,0 0-1 0,0 0 60 16,0 0 1-16,-3 0-1 0,2-2 1 0,-6-1-56 16,1 0 0-16,-2 1 0 0,-16-1 0 0,-5 1 62 15,-1 5-1-15,0 2 1 0,6-2 0 0,1 1-62 16,3 0-1-16,-7 4 1 0,1 0 0 0,4 3-18 0,6-1 2 15,-5-1-1-15,4 1 0 0,4-2-1 16,0-2 1-16,5 0-1 0,0 1 1 0,5-3 18 0,1 0 1 16,-1-3-1-16,0 2 2 0,3 0-11 0,0-1 1 15,0-2 0-15,0 0 0 0,0 2 8 0,0-2 2 0,0 0-1 16,3 1 0-16,5 1-10 0,-3-1 1 16,3 1 1-16,5 0-1 0,11-1 0 0,-4 2 0 0,-2 2 0 15,-2 3 1-15,-3-2-6 0,-1-1 2 0,-7 3-1 16,3 5 1-16,0-5 11 0,-6-2 1 0,1 0-1 15,-3 2 1-15,1 0-10 0,-1-2 2 0,-1-3-2 16,-4 9 1-16,-1 3 7 0,-1 0 0 0,-4-3 0 16,-6 3 0-16,1 4-8 0,0-2 0 0,-5 0 0 15,2 1 0-15,0-1 5 0,4 1-1 0,-1 1 1 0,-1 1 0 16,1 1-8-16,3-4 2 0,2-3 0 16,3 2 0-16,3-5 4 0,1-3 0 0,-1 2 1 0,0-1-1 15,2-2-5-15,3-4 0 0,0-2 0 0,0 1 1 16,0 0 0-16,0-1 1 0,0 1-1 0,0-1 1 15,5 2-5-15,-1-1 2 0,0-2-1 0,-1 3 1 16,6-1-1-16,-1-1 2 0,-5 3 0 0,2 0 0 16,0 1-4-16,-5 0 2 0,3 0 0 0,2 2-1 15,-5 3 1-15,0-2-1 0,0-3 1 0,-5 10 0 0,5 4-3 16,-3-1 1-16,-2-4 1 0,0-1-1 0,-1-2 1 16,1 0-1-16,1 3 1 0,0 0-1 0,4 1 0 15,0-4-1-15,-1-3 0 0,6 1 1 0,-1 1-1 0,-1-4 1 16,2-3-1-16,5 4 1 0,1 0-1 15,2 1 0-15,-4-1-1 0,10-3 2 0,7 0-2 0,-5-3 1 16,-1 1 1-16,1-1-1 0,1 1-1 0,2-2 0 16,-1-2 1-16,1-4 0 0,-4 1-1 0,3 2 1 15,0 0-1-15</inkml:trace>
  <inkml:trace contextRef="#ctx0" brushRef="#br4" timeOffset="112085.01">4578 16696 1482 0,'0'0'0'15,"0"0"0"-15,0 0 0 0,0 15 76 0,0-7 2 0,0 3-2 16,0 10 1-16,0 3-59 0,0 3 0 0,4 0 0 15,4 1 0-15,-4 4 63 0,0 3 0 0,1 4 0 16,3 7 1-16,-3-5-65 0,-2-7 1 0,2-4 0 16,0-2 0-16,3-1 19 0,-5-6 0 0,-2-2 0 15,6-4 0-15,-2 3-22 0,-5-2 1 0,0-4-2 16,4-2 2-16,-4-2-7 0,0-2 1 0,0-1-1 16</inkml:trace>
  <inkml:trace contextRef="#ctx0" brushRef="#br4" timeOffset="112294.82">4590 17212 1608 0,'0'0'0'0,"0"0"0"0,0-5 0 0,0 0 36 16,4 2-1-16,0-2 1 0,1-1 0 16,-2-3-21-16,2-3 1 0,-2 1-2 0,15-25 2 0,-2-8 40 15,1 1 0-15,1 5 0 0,1 3 1 16,-2 8-40-16,-4 5 1 0,3 3-1 0,-2-2 1 0,2 6 19 15,-3 5 0-15,0-1 0 0,3-2 1 0,-3 5-23 16,-1 5 1-16,1 2-2 0,0-4 2 0,0 2-11 0,-2 3 2 16,-2-2-1-16</inkml:trace>
  <inkml:trace contextRef="#ctx0" brushRef="#br4" timeOffset="112502.24">4748 16966 1834 0,'0'0'0'0,"0"0"0"15,0 0 0-15,7 18 47 0,-1-10 1 0,-5 0-1 16,12 15 1-16,6-4-31 0,-4-4 0 0,1-1-1 16,-4 3 1-16,4-4 43 0,-3-4 0 0,0 1 1 0,0 4 0 15,3-4-45-15,-7-4 2 0,2 0 0 16,2 1 0-16,0-4 13 0,-5-3 0 0,0 0 0 0</inkml:trace>
  <inkml:trace contextRef="#ctx0" brushRef="#br4" timeOffset="113022.02">5084 16973 1670 0,'0'0'0'15,"0"0"0"-15,0 16 0 0,-1 4 49 0,1 2-1 16,0 4 0-16,0 8 0 0,-3-3-31 0,-2-5 0 16,2 1 0-16,1-1 0 0,2 1 37 0,-3-2 0 0,3-3-1 15,0-1 2-15,0-1-38 0,0-2 1 16,0-6-1-16,3 1 1 0,-1-5 7 0,-2-3 0 15,0-4 0-15,0-2 1 0,0-1-14 0,0 1 1 0,0 1-1 16,0-10 1-16,0-6-5 0,0-1 1 0,0-2 0 16,0-14 0-16,0 1-3 0,0 5-1 0,0 2 1 15,3-1 1-15,-2-4-3 0,3 2 2 0,-4-1-2 16,3-1 2-16,-3 0-3 0,1 5 2 0,3 1-2 16,4 2 2-16,0 6 0 0,-4 3 2 0,1 2-1 15,-2 2 0-15,4 2-1 0,-1 3-1 0,-6 2 1 0,5 2-1 16,-5 0 3-16,3 0 0 0,-1 0 0 0,2 2-1 15,3-1-1-15,-2 1-1 0,-1-1 1 0,4 6 0 0,8 4 2 16,-3 1 1-16,0-2 0 0,0 1 0 0,-4 6-4 16,-1 1 2-16,0-4-1 0,-5 4 1 0,-1-6 1 15,-2-2 1-15,-2-1-1 0,-4 2 1 0,4 0-3 16,-1-3 0-16,-2-3 1 0,-6 6 0 0,-2-1 1 16,4-4 1-16,-4-1 0 0,0 1 0 15,1-3-3-15,0 0 0 0,4-4 1 0,2 2-1 0,-2-2 3 16,0-1 0-16,8 2 0 0,-3-1 0 0,1-1-3 15,2 0 1-15,-3 2 0 0,3 0-1 0,0 0 0 16,0 0 0-16,0 0 0 0</inkml:trace>
  <inkml:trace contextRef="#ctx0" brushRef="#br4" timeOffset="113468.13">5405 16852 1620 0,'0'0'0'16,"0"0"0"-16,0 0 0 0,0 0 48 0,0 0 0 0,0 0 1 15,-21 10 0-15,5-1-32 0,0 2 0 0,2-1 0 16,-5 1-1-16,1 3 48 0,5 1 1 0,1-1-1 16,4 3 2-16,0-3-49 0,3-1 1 0,0 3 0 15,2 5 0-15,6-6 29 0,-1-2 1 0,3 1-1 0,1 4 0 16,7-4-30-16,-4-3 0 0,-1-1-1 0,3 1 1 15,2-3-12-15,-3-4 0 0,1-1 0 0,2-1 0 16,-1-4-1-16,-4 1-1 0,-1-2 0 0,4 0 2 16,-3-2 5-16,0-2 0 0,1 0 0 0,-1-6 0 15,2-8-3-15,-4 2 0 0,-4 2 0 16,1-2-1-16,-1-2 9 0,1 4-1 0,-3 1 1 0,0 0 1 16,-3 4-7-16,1 0 0 0,-3 1 0 0,5-1 0 0,0 4 8 15,-3 1 0-15,0 1 0 0,1 0 1 0,2 1-8 16,0 2 0-16,0 1 1 0,-3-1-1 0,3 0 4 15,0 1 2-15,0 1-1 0,0 1 0 0,0 0-6 16,0 0 0-16,0 0 0 0,0 1 0 0,0 1 1 16,0 0 2-16,0 1-1 0,11 13 0 0,-1 7-4 0,3 3-1 15,-1-3 1-15,0-2 1 0,-3-7 0 16,-1-4 1-16,2-4-1 0,4 0 1 0,-4-1-4 0,-6-2 1 16,4-1 0-16</inkml:trace>
  <inkml:trace contextRef="#ctx0" brushRef="#br4" timeOffset="113668.48">5595 16852 2009 0,'0'0'0'0,"0"0"0"16,0 0 0-16,0 0 50 0,0 0 0 0,0 0 1 16,0 0-1-16,3 21-33 0,-3-15 0 0,4 1 0 15,0 8 1-15,2 8 56 0,0 2 0 0,-6 0 0 16,-3 4 1-16,3-7-57 0,3-5 0 0,-3 1 0 15,-3 1 0-15,3-7 22 0,0-5 2 0,0-4-2 0,3 0 2 16,-3 0-27-16,0-1 1 0,0-4 0 16</inkml:trace>
  <inkml:trace contextRef="#ctx0" brushRef="#br4" timeOffset="114052.02">5574 16708 1859 0,'0'0'0'0,"0"0"0"0,0 0 0 0,5 16 59 16,1-10 1-16,-1 2-1 0,0 7 1 0,-1-3-43 0,3-1 1 16,-3 2 0-16,6 3 0 0,3 1 46 0,-2 1 1 15,-2-2 0-15,3-2 0 0,0 2-47 0,1-2 0 16,-3-3 0-16,1-2 0 0,-2 1 18 0,-1-1 1 16,0 1 0-16,0-2 0 0,-3-3-23 15,-2-4 2-15,2-1-1 0,-2 0 0 0,-1 0-8 0,1 0 1 16,-3 0 0-16,5-3 0 0,-2 0-4 0,-3 1 2 15,2-1-1-15,1-6 1 0,2-6 1 0,-5 1-1 0,3 1 1 16,2-2 0-16,-1-1-3 0,0 3 1 0,-4 2-1 16,1-2 2-16,2 1-1 0,-3 5 2 0,3 1 0 15,2 1 0-15,0 2-3 0,-2 2 1 0,-3-1-1 16,0 0 1-16,0 2 1 0,0 0 1 0,0 0 0 16,0 5 0-16,5 1-3 0,0 1 1 0,-2-2-1 15,2 12 2-15,3 7 0 0,0-2 2 0,0-3-1 16,-4 0 1-16,4-2-4 0,-3-2 2 0,0-3 0 0,0 4-1 15,3-3 2-15,0-5 0 0,1-2-1 16,2 2 1-16,-3 0-2 0,-3-3-1 0,3-4 1 0,-3-1 0 16,0 0 2-16,1 0 0 0,-1 0-1 0</inkml:trace>
  <inkml:trace contextRef="#ctx0" brushRef="#br4" timeOffset="114300.78">6058 16417 2173 0,'0'0'0'0,"0"0"0"0,0 0 0 0,0 16 50 0,0-7-1 16,4 1 0-16,5 18 2 0,1 6-34 0,1-4-1 16,-3 1 1-16,5 6 0 0,-6-6 39 0,-2-2 1 15,3-1 1-15,0 4-1 0,-3-7-40 0,0-4 1 16,3 0 0-16,4-2 0 0,-4 1 22 0,0-2 0 15,-3-4 1-15,0-2-1 0,0 1-24 0,1 0 0 16,-4 1-1-16,1 2 2 0,2 0-11 0,-1-4 1 16,0-1-2-16,-1 1 2 0,-3-3-3 0,1-1 1 0,3-2-1 15</inkml:trace>
  <inkml:trace contextRef="#ctx0" brushRef="#br4" timeOffset="114824.42">6054 16715 2148 0,'0'0'0'0,"-8"-18"0"0,0 7 0 16,3-1 62-16,2 0 1 0,1 8-1 0,-1 2 1 16,0 2-47-16,3 2 2 0,0-1 0 15,3 2 0-15,0 2 61 0,-1 0-1 0,1-2 1 0,2 8 0 16,7 3-62-16,1 1 1 0,-2-3 0 0,7 3 0 16,-2-4 25-16,1-5 0 0,-1 0-1 0,2 2 1 0,2-5-27 15,-4-1-1-15,-1 1 1 0,4 0 1 16,-5 0-10-16,2-1 0 0,-3-2 0 0,8-2 1 15,-1 2-3-15,-4 0 0 0,2-3 1 0,-5 0-1 0,-1 0-1 16,1 0 0-16,-2 0 0 0,-1-1 0 0,-2 0-2 0,-5-1 2 16,-1 2-1-16,1 3 0 0,-3 0 0 15,0 0-1-15,0 0 0 0,-5 0 0 0,2 0 0 16,0 0 0-16,1 0 0 0,-14 5 0 0,-5-1-1 16,1 3 1-16,-1-3-1 0,3-2 1 0,6 1-1 15,-1 0 0-15,2 0 0 0,3 1 2 0,1 0-3 0,-1 1 1 16,5-3-1-16,-2-2 1 0,1 0-1 0,4 1 0 15,-4 1 0-15,4-1 1 0,-3 3-1 0,2-3 0 0,1-1 0 16,1 2 0-16,2 1 0 0,1-1 0 16,-3-1 0-16,4 2 0 0,3 2 0 0,0 1 0 0,0 1 0 15,0-1 0-15,5-1 0 0,-4-2 0 16,-1 0 0-16,3-1 0 0,-1-1-1 0,1 1 1 0,-3-2-1 16,2-2 1-16,6-1-1 0,-2 2 1 0,-3-1 0 15,5-3 0-15,1 0-2 0,-4 2 2 0,-3 2-1 16,1-2 1-16,-6 1-1 0,-2 2 1 0,-1 2-1 15,1 1 1-15,-3-2-1 0,-3 1 1 0,1 1-1 16,-6 7 1-16,-5 7-1 0,0 4 1 0,-2-1-1 0,-9 9 1 16,6-4 0-16,1-4 0 0,-4 1 0 0,3 0 0 15,-1-5 0-15,2-2 0 0,-1-1 0 0,5 0 0 16,-1-4 0-16,4-4 0 0,1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05405-45F6-4923-BC11-F5A1261AA6A0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93109-8837-45D1-A888-B9EE9FF51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49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cap="none" spc="1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2F76-D630-4039-AEC1-D6F113262041}" type="datetime1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 245 - F23 |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243A-2ED6-4CC7-A7D5-E9AD3F89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9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AA94-274C-418F-809A-DBC425C8BF40}" type="datetime1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 245 - F23 |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243A-2ED6-4CC7-A7D5-E9AD3F89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5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71CDF3A5-94DE-411D-A50B-0349E276C366}" type="datetime1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n-US"/>
              <a:t>PHYS 245 - F23 |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8586243A-2ED6-4CC7-A7D5-E9AD3F89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9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B96A-F28B-4C13-9D73-ACB02C9FA3F5}" type="datetime1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 245 - F23 |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243A-2ED6-4CC7-A7D5-E9AD3F89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81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499FB2-5562-4EF9-9742-DE2D7F4851C8}" type="datetime1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PHYS 245 - F23 |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86243A-2ED6-4CC7-A7D5-E9AD3F89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066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3211-219A-4040-95D0-92819B31C965}" type="datetime1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 245 - F23 |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243A-2ED6-4CC7-A7D5-E9AD3F89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0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818C-9265-4863-9FB4-365D7284F6A7}" type="datetime1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 245 - F23 |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243A-2ED6-4CC7-A7D5-E9AD3F89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6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882D5-28D0-4ADC-AC16-6372F149B064}" type="datetime1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 245 - F23 |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243A-2ED6-4CC7-A7D5-E9AD3F89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3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9FA4-9508-4BEF-A828-C1986862D98F}" type="datetime1">
              <a:rPr lang="en-US" smtClean="0"/>
              <a:t>10/3/2023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 245 - F23 |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243A-2ED6-4CC7-A7D5-E9AD3F89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E6F1-6B80-46F1-BA0B-CFE82CEE6649}" type="datetime1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 245 - F23 |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243A-2ED6-4CC7-A7D5-E9AD3F89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63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2E83F-F05D-4DC8-8EFD-872FC3BB2B6B}" type="datetime1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 245 - F23 |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243A-2ED6-4CC7-A7D5-E9AD3F89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1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1F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A45FFE06-75A7-4EF9-A38A-8264BA1004FC}" type="datetime1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PHYS 245 - F23 |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8586243A-2ED6-4CC7-A7D5-E9AD3F89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029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4B3A732-BD30-43B3-B22F-86F941907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5978F0-8D3C-4B12-B071-F1254173E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1600"/>
            <a:ext cx="12192000" cy="411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596E3-A6B2-4972-AB10-D0C9BDC3A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37" y="1185862"/>
            <a:ext cx="11726345" cy="3431117"/>
          </a:xfrm>
        </p:spPr>
        <p:txBody>
          <a:bodyPr anchor="ctr">
            <a:normAutofit/>
          </a:bodyPr>
          <a:lstStyle/>
          <a:p>
            <a:pPr algn="l"/>
            <a:r>
              <a:rPr lang="en-US" sz="5400" dirty="0">
                <a:latin typeface="Century Schoolbook" panose="02040604050505020304" pitchFamily="18" charset="0"/>
                <a:cs typeface="Arial" panose="020B0604020202020204" pitchFamily="34" charset="0"/>
              </a:rPr>
              <a:t>PHY 245L: Modern Physics Lab</a:t>
            </a:r>
            <a:br>
              <a:rPr lang="en-US" sz="5400" cap="none" dirty="0">
                <a:latin typeface="Century Schoolbook" panose="02040604050505020304" pitchFamily="18" charset="0"/>
                <a:cs typeface="Arial" panose="020B0604020202020204" pitchFamily="34" charset="0"/>
              </a:rPr>
            </a:br>
            <a:br>
              <a:rPr lang="en-US" sz="5400" cap="none" dirty="0">
                <a:latin typeface="Century Schoolbook" panose="02040604050505020304" pitchFamily="18" charset="0"/>
                <a:cs typeface="Arial" panose="020B0604020202020204" pitchFamily="34" charset="0"/>
              </a:rPr>
            </a:br>
            <a:r>
              <a:rPr lang="en-US" sz="2400" cap="none" dirty="0">
                <a:latin typeface="Century Schoolbook" panose="02040604050505020304" pitchFamily="18" charset="0"/>
                <a:cs typeface="Arial" panose="020B0604020202020204" pitchFamily="34" charset="0"/>
              </a:rPr>
              <a:t>Dr. Daniel Hickox-Young</a:t>
            </a:r>
            <a:br>
              <a:rPr lang="en-US" sz="2400" cap="none" dirty="0">
                <a:latin typeface="Century Schoolbook" panose="02040604050505020304" pitchFamily="18" charset="0"/>
                <a:cs typeface="Arial" panose="020B0604020202020204" pitchFamily="34" charset="0"/>
              </a:rPr>
            </a:br>
            <a:r>
              <a:rPr lang="en-US" sz="2400" cap="none" dirty="0">
                <a:latin typeface="Century Schoolbook" panose="02040604050505020304" pitchFamily="18" charset="0"/>
                <a:cs typeface="Arial" panose="020B0604020202020204" pitchFamily="34" charset="0"/>
              </a:rPr>
              <a:t>(hickoxyo@augsburg.edu)</a:t>
            </a:r>
            <a:endParaRPr lang="en-US" sz="5400" dirty="0">
              <a:latin typeface="Century Schoolbook" panose="020406040505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D4E61-3876-4F52-AE4F-5EA2147EC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06269" y="920810"/>
            <a:ext cx="1656097" cy="615890"/>
          </a:xfrm>
        </p:spPr>
        <p:txBody>
          <a:bodyPr>
            <a:normAutofit fontScale="92500"/>
          </a:bodyPr>
          <a:lstStyle/>
          <a:p>
            <a:pPr algn="r"/>
            <a:r>
              <a:rPr lang="en-US" sz="2800" dirty="0">
                <a:latin typeface="Century Schoolbook" panose="02040604050505020304" pitchFamily="18" charset="0"/>
              </a:rPr>
              <a:t>10/3/2023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8C274DA-762A-44DD-A741-A6C7D79D2297}"/>
              </a:ext>
            </a:extLst>
          </p:cNvPr>
          <p:cNvSpPr txBox="1">
            <a:spLocks/>
          </p:cNvSpPr>
          <p:nvPr/>
        </p:nvSpPr>
        <p:spPr>
          <a:xfrm>
            <a:off x="0" y="5486400"/>
            <a:ext cx="12162365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latin typeface="Century Schoolbook" panose="02040604050505020304" pitchFamily="18" charset="0"/>
              </a:rPr>
              <a:t>Lecture Topic(s):   </a:t>
            </a:r>
            <a:r>
              <a:rPr lang="en-US" sz="1800" dirty="0">
                <a:latin typeface="Century Schoolbook" panose="02040604050505020304" pitchFamily="18" charset="0"/>
              </a:rPr>
              <a:t>DFT Reminders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latin typeface="Century Schoolbook" panose="02040604050505020304" pitchFamily="18" charset="0"/>
              </a:rPr>
              <a:t>Reading for Next Class:</a:t>
            </a:r>
            <a:r>
              <a:rPr lang="en-US" sz="1800" dirty="0">
                <a:latin typeface="Century Schoolbook" panose="02040604050505020304" pitchFamily="18" charset="0"/>
              </a:rPr>
              <a:t> Assigned on Moodle 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latin typeface="Century Schoolbook" panose="02040604050505020304" pitchFamily="18" charset="0"/>
              </a:rPr>
              <a:t>Logistics: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entury Schoolbook" panose="02040604050505020304" pitchFamily="18" charset="0"/>
              </a:rPr>
              <a:t>	- Reflection 4 due Monday, 10/9 at midnight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entury Schoolbook" panose="02040604050505020304" pitchFamily="18" charset="0"/>
              </a:rPr>
              <a:t>	- Lab Activity 4 due Monday, 10/9 at midnight</a:t>
            </a:r>
          </a:p>
        </p:txBody>
      </p:sp>
    </p:spTree>
    <p:extLst>
      <p:ext uri="{BB962C8B-B14F-4D97-AF65-F5344CB8AC3E}">
        <p14:creationId xmlns:p14="http://schemas.microsoft.com/office/powerpoint/2010/main" val="3520675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6B93B81-5ED7-4387-828F-605FD3B1B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D2F487-BDDB-418A-BED9-118DBD95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6141"/>
          </a:xfrm>
        </p:spPr>
        <p:txBody>
          <a:bodyPr anchor="ctr">
            <a:normAutofit/>
          </a:bodyPr>
          <a:lstStyle/>
          <a:p>
            <a:r>
              <a:rPr lang="en-US" cap="none" dirty="0">
                <a:solidFill>
                  <a:schemeClr val="tx2"/>
                </a:solidFill>
              </a:rPr>
              <a:t>Plane Wave Basis – Energy Cutoff Convergence</a:t>
            </a:r>
            <a:endParaRPr lang="en-US" sz="4800" cap="none" dirty="0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951AA0-DD9C-4514-A46F-ABF18C50E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88C24-1EB4-4986-B985-8A513B283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3865" y="6434137"/>
            <a:ext cx="504444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PHYS 245 - F23 |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58332-0E7B-4D47-923A-8752A6FFC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0523" y="6434137"/>
            <a:ext cx="280524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86243A-2ED6-4CC7-A7D5-E9AD3F8971C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5E23EA3-8A34-2093-7A1C-DDFC9DC985D2}"/>
                  </a:ext>
                </a:extLst>
              </p14:cNvPr>
              <p14:cNvContentPartPr/>
              <p14:nvPr/>
            </p14:nvContentPartPr>
            <p14:xfrm>
              <a:off x="261000" y="760320"/>
              <a:ext cx="11460960" cy="5713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5E23EA3-8A34-2093-7A1C-DDFC9DC985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1640" y="750960"/>
                <a:ext cx="11479680" cy="573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47972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6B93B81-5ED7-4387-828F-605FD3B1B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D2F487-BDDB-418A-BED9-118DBD95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6141"/>
          </a:xfrm>
        </p:spPr>
        <p:txBody>
          <a:bodyPr anchor="ctr">
            <a:normAutofit/>
          </a:bodyPr>
          <a:lstStyle/>
          <a:p>
            <a:r>
              <a:rPr lang="en-US" cap="none" dirty="0">
                <a:solidFill>
                  <a:schemeClr val="tx2"/>
                </a:solidFill>
              </a:rPr>
              <a:t>KPOINTS – </a:t>
            </a:r>
            <a:r>
              <a:rPr lang="en-US" cap="none" dirty="0" err="1">
                <a:solidFill>
                  <a:schemeClr val="tx2"/>
                </a:solidFill>
              </a:rPr>
              <a:t>Kpoint</a:t>
            </a:r>
            <a:r>
              <a:rPr lang="en-US" cap="none" dirty="0">
                <a:solidFill>
                  <a:schemeClr val="tx2"/>
                </a:solidFill>
              </a:rPr>
              <a:t> Convergence</a:t>
            </a:r>
            <a:endParaRPr lang="en-US" sz="4800" cap="none" dirty="0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951AA0-DD9C-4514-A46F-ABF18C50E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88C24-1EB4-4986-B985-8A513B283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3865" y="6434137"/>
            <a:ext cx="504444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PHYS 245 - F23 |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58332-0E7B-4D47-923A-8752A6FFC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0523" y="6434137"/>
            <a:ext cx="280524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86243A-2ED6-4CC7-A7D5-E9AD3F8971C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BC0F083-7084-CA9E-D44E-FB5379BBD776}"/>
                  </a:ext>
                </a:extLst>
              </p14:cNvPr>
              <p14:cNvContentPartPr/>
              <p14:nvPr/>
            </p14:nvContentPartPr>
            <p14:xfrm>
              <a:off x="105480" y="551880"/>
              <a:ext cx="11898720" cy="5814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BC0F083-7084-CA9E-D44E-FB5379BBD7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120" y="542520"/>
                <a:ext cx="11917440" cy="58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86316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6B93B81-5ED7-4387-828F-605FD3B1B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D2F487-BDDB-418A-BED9-118DBD95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6141"/>
          </a:xfrm>
        </p:spPr>
        <p:txBody>
          <a:bodyPr anchor="ctr">
            <a:normAutofit/>
          </a:bodyPr>
          <a:lstStyle/>
          <a:p>
            <a:r>
              <a:rPr lang="en-US" cap="none" dirty="0">
                <a:solidFill>
                  <a:schemeClr val="tx2"/>
                </a:solidFill>
              </a:rPr>
              <a:t>Quantum Espresso – Anatomy of an Input File</a:t>
            </a:r>
            <a:endParaRPr lang="en-US" sz="4800" cap="none" dirty="0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951AA0-DD9C-4514-A46F-ABF18C50E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88C24-1EB4-4986-B985-8A513B283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3865" y="6434137"/>
            <a:ext cx="504444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PHYS 245 - F23 |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58332-0E7B-4D47-923A-8752A6FFC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0523" y="6434137"/>
            <a:ext cx="280524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86243A-2ED6-4CC7-A7D5-E9AD3F8971C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0429FD-0ED6-FFCB-E573-85AAFAEEE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624" y="784878"/>
            <a:ext cx="5774162" cy="549154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6E26355-153F-3B65-8193-05AAC23881AA}"/>
                  </a:ext>
                </a:extLst>
              </p14:cNvPr>
              <p14:cNvContentPartPr/>
              <p14:nvPr/>
            </p14:nvContentPartPr>
            <p14:xfrm>
              <a:off x="190440" y="665280"/>
              <a:ext cx="11862360" cy="5589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6E26355-153F-3B65-8193-05AAC23881A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1080" y="655920"/>
                <a:ext cx="11881080" cy="560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053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6B93B81-5ED7-4387-828F-605FD3B1B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D2F487-BDDB-418A-BED9-118DBD95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43532" cy="726141"/>
          </a:xfrm>
        </p:spPr>
        <p:txBody>
          <a:bodyPr anchor="ctr">
            <a:normAutofit/>
          </a:bodyPr>
          <a:lstStyle/>
          <a:p>
            <a:r>
              <a:rPr lang="en-US" cap="none" dirty="0">
                <a:solidFill>
                  <a:schemeClr val="tx2"/>
                </a:solidFill>
              </a:rPr>
              <a:t>Adding Locations to Your Path </a:t>
            </a:r>
            <a:endParaRPr lang="en-US" sz="4800" cap="none" dirty="0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951AA0-DD9C-4514-A46F-ABF18C50E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88C24-1EB4-4986-B985-8A513B283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3865" y="6434137"/>
            <a:ext cx="504444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PHYS 245 - F23 |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58332-0E7B-4D47-923A-8752A6FFC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0522" y="6434137"/>
            <a:ext cx="361477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86243A-2ED6-4CC7-A7D5-E9AD3F8971C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AE606F0-1F46-B73C-9DAD-ED8CAE2F7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4877"/>
            <a:ext cx="11915192" cy="4948783"/>
          </a:xfrm>
        </p:spPr>
        <p:txBody>
          <a:bodyPr/>
          <a:lstStyle/>
          <a:p>
            <a:r>
              <a:rPr lang="en-US" dirty="0"/>
              <a:t>Recommendation: Do not attempt on your own unless you are confident in your abilities. I will demonstrate in class for those who are interested. [ADDENDUM: We will start with this next week]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767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1">
      <a:dk1>
        <a:srgbClr val="A21F4B"/>
      </a:dk1>
      <a:lt1>
        <a:srgbClr val="FFFFFF"/>
      </a:lt1>
      <a:dk2>
        <a:srgbClr val="2C2C2C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Custom 1">
      <a:majorFont>
        <a:latin typeface="Century Schoolbook"/>
        <a:ea typeface=""/>
        <a:cs typeface=""/>
      </a:majorFont>
      <a:minorFont>
        <a:latin typeface="Century Schoolbook"/>
        <a:ea typeface=""/>
        <a:cs typeface="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6153</TotalTime>
  <Words>145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Schoolbook</vt:lpstr>
      <vt:lpstr>Wingdings</vt:lpstr>
      <vt:lpstr>Banded</vt:lpstr>
      <vt:lpstr>PHY 245L: Modern Physics Lab  Dr. Daniel Hickox-Young (hickoxyo@augsburg.edu)</vt:lpstr>
      <vt:lpstr>Plane Wave Basis – Energy Cutoff Convergence</vt:lpstr>
      <vt:lpstr>KPOINTS – Kpoint Convergence</vt:lpstr>
      <vt:lpstr>Quantum Espresso – Anatomy of an Input File</vt:lpstr>
      <vt:lpstr>Adding Locations to Your Path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 102: Intro Physics for Life Science  Dr. Daniel Hickox-Young Trexler 266B (hickoxyoung@roanoke.edu)</dc:title>
  <dc:creator>Daniel Hickox-Young</dc:creator>
  <cp:lastModifiedBy>Daniel Hickox-Young</cp:lastModifiedBy>
  <cp:revision>11</cp:revision>
  <dcterms:created xsi:type="dcterms:W3CDTF">2021-08-31T18:39:56Z</dcterms:created>
  <dcterms:modified xsi:type="dcterms:W3CDTF">2023-10-03T13:24:13Z</dcterms:modified>
</cp:coreProperties>
</file>