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
  </p:notesMasterIdLst>
  <p:sldIdLst>
    <p:sldId id="256" r:id="rId2"/>
    <p:sldId id="361" r:id="rId3"/>
    <p:sldId id="358" r:id="rId4"/>
    <p:sldId id="359" r:id="rId5"/>
    <p:sldId id="3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C4BE"/>
    <a:srgbClr val="A21F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F565BA-7C2E-4B96-B5AE-8D2C04EAB7E8}" v="15" dt="2023-10-10T14:45:56.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Hickox-Young" userId="024e74506f1bac33" providerId="LiveId" clId="{FCF565BA-7C2E-4B96-B5AE-8D2C04EAB7E8}"/>
    <pc:docChg chg="undo custSel addSld delSld modSld">
      <pc:chgData name="Daniel Hickox-Young" userId="024e74506f1bac33" providerId="LiveId" clId="{FCF565BA-7C2E-4B96-B5AE-8D2C04EAB7E8}" dt="2023-10-10T14:45:56.185" v="535"/>
      <pc:docMkLst>
        <pc:docMk/>
      </pc:docMkLst>
      <pc:sldChg chg="modSp mod">
        <pc:chgData name="Daniel Hickox-Young" userId="024e74506f1bac33" providerId="LiveId" clId="{FCF565BA-7C2E-4B96-B5AE-8D2C04EAB7E8}" dt="2023-10-10T13:25:26.562" v="534" actId="20577"/>
        <pc:sldMkLst>
          <pc:docMk/>
          <pc:sldMk cId="3520675514" sldId="256"/>
        </pc:sldMkLst>
        <pc:spChg chg="mod">
          <ac:chgData name="Daniel Hickox-Young" userId="024e74506f1bac33" providerId="LiveId" clId="{FCF565BA-7C2E-4B96-B5AE-8D2C04EAB7E8}" dt="2023-10-10T02:49:16.632" v="7" actId="27636"/>
          <ac:spMkLst>
            <pc:docMk/>
            <pc:sldMk cId="3520675514" sldId="256"/>
            <ac:spMk id="3" creationId="{D3ED4E61-3876-4F52-AE4F-5EA2147EC235}"/>
          </ac:spMkLst>
        </pc:spChg>
        <pc:spChg chg="mod">
          <ac:chgData name="Daniel Hickox-Young" userId="024e74506f1bac33" providerId="LiveId" clId="{FCF565BA-7C2E-4B96-B5AE-8D2C04EAB7E8}" dt="2023-10-10T13:25:26.562" v="534" actId="20577"/>
          <ac:spMkLst>
            <pc:docMk/>
            <pc:sldMk cId="3520675514" sldId="256"/>
            <ac:spMk id="9" creationId="{98C274DA-762A-44DD-A741-A6C7D79D2297}"/>
          </ac:spMkLst>
        </pc:spChg>
      </pc:sldChg>
      <pc:sldChg chg="del">
        <pc:chgData name="Daniel Hickox-Young" userId="024e74506f1bac33" providerId="LiveId" clId="{FCF565BA-7C2E-4B96-B5AE-8D2C04EAB7E8}" dt="2023-10-10T04:08:39.700" v="469" actId="47"/>
        <pc:sldMkLst>
          <pc:docMk/>
          <pc:sldMk cId="1824767727" sldId="357"/>
        </pc:sldMkLst>
      </pc:sldChg>
      <pc:sldChg chg="addSp delSp modSp mod">
        <pc:chgData name="Daniel Hickox-Young" userId="024e74506f1bac33" providerId="LiveId" clId="{FCF565BA-7C2E-4B96-B5AE-8D2C04EAB7E8}" dt="2023-10-10T04:07:34.802" v="444" actId="20577"/>
        <pc:sldMkLst>
          <pc:docMk/>
          <pc:sldMk cId="3964797270" sldId="358"/>
        </pc:sldMkLst>
        <pc:spChg chg="mod">
          <ac:chgData name="Daniel Hickox-Young" userId="024e74506f1bac33" providerId="LiveId" clId="{FCF565BA-7C2E-4B96-B5AE-8D2C04EAB7E8}" dt="2023-10-10T03:50:05.929" v="77" actId="20577"/>
          <ac:spMkLst>
            <pc:docMk/>
            <pc:sldMk cId="3964797270" sldId="358"/>
            <ac:spMk id="2" creationId="{55D2F487-BDDB-418A-BED9-118DBD957E8C}"/>
          </ac:spMkLst>
        </pc:spChg>
        <pc:spChg chg="add mod">
          <ac:chgData name="Daniel Hickox-Young" userId="024e74506f1bac33" providerId="LiveId" clId="{FCF565BA-7C2E-4B96-B5AE-8D2C04EAB7E8}" dt="2023-10-10T04:07:34.802" v="444" actId="20577"/>
          <ac:spMkLst>
            <pc:docMk/>
            <pc:sldMk cId="3964797270" sldId="358"/>
            <ac:spMk id="6" creationId="{F9992AFD-877E-648A-A923-BA4911C3DEA3}"/>
          </ac:spMkLst>
        </pc:spChg>
        <pc:inkChg chg="del">
          <ac:chgData name="Daniel Hickox-Young" userId="024e74506f1bac33" providerId="LiveId" clId="{FCF565BA-7C2E-4B96-B5AE-8D2C04EAB7E8}" dt="2023-10-10T03:49:39.209" v="55" actId="478"/>
          <ac:inkMkLst>
            <pc:docMk/>
            <pc:sldMk cId="3964797270" sldId="358"/>
            <ac:inkMk id="3" creationId="{85E23EA3-8A34-2093-7A1C-DDFC9DC985D2}"/>
          </ac:inkMkLst>
        </pc:inkChg>
      </pc:sldChg>
      <pc:sldChg chg="addSp delSp modSp add del mod">
        <pc:chgData name="Daniel Hickox-Young" userId="024e74506f1bac33" providerId="LiveId" clId="{FCF565BA-7C2E-4B96-B5AE-8D2C04EAB7E8}" dt="2023-10-10T14:45:56.185" v="535"/>
        <pc:sldMkLst>
          <pc:docMk/>
          <pc:sldMk cId="2848631686" sldId="359"/>
        </pc:sldMkLst>
        <pc:spChg chg="mod">
          <ac:chgData name="Daniel Hickox-Young" userId="024e74506f1bac33" providerId="LiveId" clId="{FCF565BA-7C2E-4B96-B5AE-8D2C04EAB7E8}" dt="2023-10-10T13:09:32.736" v="515" actId="20577"/>
          <ac:spMkLst>
            <pc:docMk/>
            <pc:sldMk cId="2848631686" sldId="359"/>
            <ac:spMk id="2" creationId="{55D2F487-BDDB-418A-BED9-118DBD957E8C}"/>
          </ac:spMkLst>
        </pc:spChg>
        <pc:inkChg chg="del">
          <ac:chgData name="Daniel Hickox-Young" userId="024e74506f1bac33" providerId="LiveId" clId="{FCF565BA-7C2E-4B96-B5AE-8D2C04EAB7E8}" dt="2023-10-10T04:07:59.727" v="445" actId="478"/>
          <ac:inkMkLst>
            <pc:docMk/>
            <pc:sldMk cId="2848631686" sldId="359"/>
            <ac:inkMk id="3" creationId="{EBC0F083-7084-CA9E-D44E-FB5379BBD776}"/>
          </ac:inkMkLst>
        </pc:inkChg>
        <pc:inkChg chg="add">
          <ac:chgData name="Daniel Hickox-Young" userId="024e74506f1bac33" providerId="LiveId" clId="{FCF565BA-7C2E-4B96-B5AE-8D2C04EAB7E8}" dt="2023-10-10T14:45:56.185" v="535"/>
          <ac:inkMkLst>
            <pc:docMk/>
            <pc:sldMk cId="2848631686" sldId="359"/>
            <ac:inkMk id="6" creationId="{110AD2B7-AEFC-F68E-8271-83BC4A6A946C}"/>
          </ac:inkMkLst>
        </pc:inkChg>
      </pc:sldChg>
      <pc:sldChg chg="del">
        <pc:chgData name="Daniel Hickox-Young" userId="024e74506f1bac33" providerId="LiveId" clId="{FCF565BA-7C2E-4B96-B5AE-8D2C04EAB7E8}" dt="2023-10-10T04:08:36.414" v="468" actId="47"/>
        <pc:sldMkLst>
          <pc:docMk/>
          <pc:sldMk cId="199053256" sldId="360"/>
        </pc:sldMkLst>
      </pc:sldChg>
      <pc:sldChg chg="addSp delSp modSp mod">
        <pc:chgData name="Daniel Hickox-Young" userId="024e74506f1bac33" providerId="LiveId" clId="{FCF565BA-7C2E-4B96-B5AE-8D2C04EAB7E8}" dt="2023-10-10T04:03:07.851" v="212" actId="208"/>
        <pc:sldMkLst>
          <pc:docMk/>
          <pc:sldMk cId="2673737588" sldId="361"/>
        </pc:sldMkLst>
        <pc:spChg chg="mod">
          <ac:chgData name="Daniel Hickox-Young" userId="024e74506f1bac33" providerId="LiveId" clId="{FCF565BA-7C2E-4B96-B5AE-8D2C04EAB7E8}" dt="2023-10-10T03:55:34.364" v="172" actId="20577"/>
          <ac:spMkLst>
            <pc:docMk/>
            <pc:sldMk cId="2673737588" sldId="361"/>
            <ac:spMk id="2" creationId="{55D2F487-BDDB-418A-BED9-118DBD957E8C}"/>
          </ac:spMkLst>
        </pc:spChg>
        <pc:spChg chg="del">
          <ac:chgData name="Daniel Hickox-Young" userId="024e74506f1bac33" providerId="LiveId" clId="{FCF565BA-7C2E-4B96-B5AE-8D2C04EAB7E8}" dt="2023-10-10T03:55:39.851" v="173" actId="478"/>
          <ac:spMkLst>
            <pc:docMk/>
            <pc:sldMk cId="2673737588" sldId="361"/>
            <ac:spMk id="6" creationId="{F9992AFD-877E-648A-A923-BA4911C3DEA3}"/>
          </ac:spMkLst>
        </pc:spChg>
        <pc:spChg chg="add mod">
          <ac:chgData name="Daniel Hickox-Young" userId="024e74506f1bac33" providerId="LiveId" clId="{FCF565BA-7C2E-4B96-B5AE-8D2C04EAB7E8}" dt="2023-10-10T04:02:57.472" v="209" actId="1076"/>
          <ac:spMkLst>
            <pc:docMk/>
            <pc:sldMk cId="2673737588" sldId="361"/>
            <ac:spMk id="11" creationId="{CFB68A30-E0BE-97E1-10D4-1C5100E9EAD1}"/>
          </ac:spMkLst>
        </pc:spChg>
        <pc:spChg chg="add mod">
          <ac:chgData name="Daniel Hickox-Young" userId="024e74506f1bac33" providerId="LiveId" clId="{FCF565BA-7C2E-4B96-B5AE-8D2C04EAB7E8}" dt="2023-10-10T04:03:04.871" v="211" actId="1076"/>
          <ac:spMkLst>
            <pc:docMk/>
            <pc:sldMk cId="2673737588" sldId="361"/>
            <ac:spMk id="13" creationId="{4CBC7E08-6D97-C28F-02FE-B9F9AF4F4713}"/>
          </ac:spMkLst>
        </pc:spChg>
        <pc:spChg chg="add mod">
          <ac:chgData name="Daniel Hickox-Young" userId="024e74506f1bac33" providerId="LiveId" clId="{FCF565BA-7C2E-4B96-B5AE-8D2C04EAB7E8}" dt="2023-10-10T04:03:07.851" v="212" actId="208"/>
          <ac:spMkLst>
            <pc:docMk/>
            <pc:sldMk cId="2673737588" sldId="361"/>
            <ac:spMk id="15" creationId="{EB8CADC0-BFEF-38CE-497E-7789C38C4B63}"/>
          </ac:spMkLst>
        </pc:spChg>
        <pc:picChg chg="add mod">
          <ac:chgData name="Daniel Hickox-Young" userId="024e74506f1bac33" providerId="LiveId" clId="{FCF565BA-7C2E-4B96-B5AE-8D2C04EAB7E8}" dt="2023-10-10T04:00:32.578" v="188" actId="1076"/>
          <ac:picMkLst>
            <pc:docMk/>
            <pc:sldMk cId="2673737588" sldId="361"/>
            <ac:picMk id="7" creationId="{11013916-7A8D-B048-E17A-02516AE93320}"/>
          </ac:picMkLst>
        </pc:picChg>
        <pc:picChg chg="add del mod">
          <ac:chgData name="Daniel Hickox-Young" userId="024e74506f1bac33" providerId="LiveId" clId="{FCF565BA-7C2E-4B96-B5AE-8D2C04EAB7E8}" dt="2023-10-10T03:56:39.249" v="176" actId="478"/>
          <ac:picMkLst>
            <pc:docMk/>
            <pc:sldMk cId="2673737588" sldId="361"/>
            <ac:picMk id="1026" creationId="{26BD699D-5670-B698-B8D0-4D79E673C775}"/>
          </ac:picMkLst>
        </pc:picChg>
        <pc:picChg chg="add del">
          <ac:chgData name="Daniel Hickox-Young" userId="024e74506f1bac33" providerId="LiveId" clId="{FCF565BA-7C2E-4B96-B5AE-8D2C04EAB7E8}" dt="2023-10-10T03:56:55.740" v="178"/>
          <ac:picMkLst>
            <pc:docMk/>
            <pc:sldMk cId="2673737588" sldId="361"/>
            <ac:picMk id="1028" creationId="{47079D4B-4885-4A4A-D0AE-440421301484}"/>
          </ac:picMkLst>
        </pc:picChg>
      </pc:sldChg>
      <pc:sldChg chg="modSp del mod">
        <pc:chgData name="Daniel Hickox-Young" userId="024e74506f1bac33" providerId="LiveId" clId="{FCF565BA-7C2E-4B96-B5AE-8D2C04EAB7E8}" dt="2023-10-10T04:03:54.028" v="244" actId="47"/>
        <pc:sldMkLst>
          <pc:docMk/>
          <pc:sldMk cId="2461550913" sldId="362"/>
        </pc:sldMkLst>
        <pc:spChg chg="mod">
          <ac:chgData name="Daniel Hickox-Young" userId="024e74506f1bac33" providerId="LiveId" clId="{FCF565BA-7C2E-4B96-B5AE-8D2C04EAB7E8}" dt="2023-10-10T04:03:36.896" v="228" actId="20577"/>
          <ac:spMkLst>
            <pc:docMk/>
            <pc:sldMk cId="2461550913" sldId="362"/>
            <ac:spMk id="2" creationId="{55D2F487-BDDB-418A-BED9-118DBD957E8C}"/>
          </ac:spMkLst>
        </pc:spChg>
        <pc:spChg chg="mod">
          <ac:chgData name="Daniel Hickox-Young" userId="024e74506f1bac33" providerId="LiveId" clId="{FCF565BA-7C2E-4B96-B5AE-8D2C04EAB7E8}" dt="2023-10-10T04:03:48.006" v="243" actId="20577"/>
          <ac:spMkLst>
            <pc:docMk/>
            <pc:sldMk cId="2461550913" sldId="362"/>
            <ac:spMk id="6" creationId="{F9992AFD-877E-648A-A923-BA4911C3DEA3}"/>
          </ac:spMkLst>
        </pc:spChg>
      </pc:sldChg>
      <pc:sldChg chg="modSp del mod">
        <pc:chgData name="Daniel Hickox-Young" userId="024e74506f1bac33" providerId="LiveId" clId="{FCF565BA-7C2E-4B96-B5AE-8D2C04EAB7E8}" dt="2023-10-10T13:09:16.134" v="494" actId="47"/>
        <pc:sldMkLst>
          <pc:docMk/>
          <pc:sldMk cId="3662874748" sldId="362"/>
        </pc:sldMkLst>
        <pc:spChg chg="mod">
          <ac:chgData name="Daniel Hickox-Young" userId="024e74506f1bac33" providerId="LiveId" clId="{FCF565BA-7C2E-4B96-B5AE-8D2C04EAB7E8}" dt="2023-10-10T04:10:11.299" v="492" actId="20577"/>
          <ac:spMkLst>
            <pc:docMk/>
            <pc:sldMk cId="3662874748" sldId="362"/>
            <ac:spMk id="2" creationId="{55D2F487-BDDB-418A-BED9-118DBD957E8C}"/>
          </ac:spMkLst>
        </pc:spChg>
      </pc:sldChg>
      <pc:sldChg chg="del">
        <pc:chgData name="Daniel Hickox-Young" userId="024e74506f1bac33" providerId="LiveId" clId="{FCF565BA-7C2E-4B96-B5AE-8D2C04EAB7E8}" dt="2023-10-10T04:08:52.111" v="472"/>
        <pc:sldMkLst>
          <pc:docMk/>
          <pc:sldMk cId="3757397335" sldId="362"/>
        </pc:sldMkLst>
      </pc:sldChg>
      <pc:sldChg chg="addSp add del">
        <pc:chgData name="Daniel Hickox-Young" userId="024e74506f1bac33" providerId="LiveId" clId="{FCF565BA-7C2E-4B96-B5AE-8D2C04EAB7E8}" dt="2023-10-10T14:45:56.185" v="535"/>
        <pc:sldMkLst>
          <pc:docMk/>
          <pc:sldMk cId="2332565107" sldId="363"/>
        </pc:sldMkLst>
        <pc:inkChg chg="add">
          <ac:chgData name="Daniel Hickox-Young" userId="024e74506f1bac33" providerId="LiveId" clId="{FCF565BA-7C2E-4B96-B5AE-8D2C04EAB7E8}" dt="2023-10-10T14:45:56.185" v="535"/>
          <ac:inkMkLst>
            <pc:docMk/>
            <pc:sldMk cId="2332565107" sldId="363"/>
            <ac:inkMk id="3" creationId="{A68BC7D7-40E2-1EF3-1727-C9C0C1AAFDCF}"/>
          </ac:inkMkLst>
        </pc:inkChg>
      </pc:sldChg>
      <pc:sldChg chg="del">
        <pc:chgData name="Daniel Hickox-Young" userId="024e74506f1bac33" providerId="LiveId" clId="{FCF565BA-7C2E-4B96-B5AE-8D2C04EAB7E8}" dt="2023-10-10T13:09:13.938" v="493" actId="47"/>
        <pc:sldMkLst>
          <pc:docMk/>
          <pc:sldMk cId="2081094781" sldId="364"/>
        </pc:sldMkLst>
      </pc:sldChg>
    </pc:docChg>
  </pc:docChgLst>
</pc:chgInfo>
</file>

<file path=ppt/ink/ink1.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10-10T14:22:53.610"/>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0070C0"/>
    </inkml:brush>
  </inkml:definitions>
  <inkml:trace contextRef="#ctx0" brushRef="#br0">2557 3399 677 0,'0'0'0'0,"0"0"0"0,0 0 0 16,0 0 21-16,-13 18 0 0,5-12-1 16,-3 2 1-16,1-3-11 0,2-4 2 0,-1 2-1 0,-3 2 0 0,3-2 89 15,1-3 0-15,0-3 0 0,0-2 0 16,-5-2-84-16,5-1 1 0,3 0 0 0,1-10 0 0,5-2 57 0,2-4 1 15,1 3 0-15,2-4 1 0,8 1-58 0,-1 7-1 16,-3-4 1-16,2 2 0 0,4 7-15 16,-3 4-1-16,-3 0 0 0,6 3 0 0,-8 5-1 0,0 5 2 15,1 6-1-15,2 9 0 0,-3 3 21 0,-1 0-1 16,1 6 1-16,3-1-1 0,-3 1-11 16,-3-5 2-16,2-2-2 0,-2 2 1 0,0-1 31 0,-2-2-1 15,-1-5 1-15,-2-4 0 0,-2 1-28 0,-1 0 1 0,-2-2 0 16,2-2 1-16,-2-1 8 0,-3 0 2 0,-1-5-1 15,-4-3 1-15,-3 0-15 0,3 0 2 0,1-8-2 16,-8-11 2-16,3 5 9 0,1-2 1 0,2-4-1 16,-2-4 2-16,8-5-14 0,3 4 2 0,2-7-1 15,3-1 0-15,0-6 15 0,0 4 1 0,-2-5-1 16,4-1 1-16,4 5-15 0,-1 7 0 0,4 4 1 0,7 6-1 16,-3 1 12-16,0 6 0 0,0 5-1 0,-2 11 1 15,2-1-13-15,-1 5 1 0,-2 0-1 0,6 12 0 16,0 9 8-16,-3-1 2 0,-1 2-2 0,6 3 1 15,-2 7-9-15,0-7-1 0,-7 4 0 0,1-1 0 16,-2-7 8-16,-5-4 0 0,-3 0 0 0,-3-1 1 0,1-5-10 16,-1 2 1-16,-2-4-1 0,-6-4 1 0,1 3 4 15,-1-1-1-15,-3-5 1 0,-5-2 1 16,1 0-7-16,1-5 0 0,1-2 0 0,-2-5 0 0,1-1 2 16,-2-3 1-16,1-3-1 0,1-6 2 15,-3 4-7-15,6-3 2 0,-2-1 0 0,0-7 0 0,4-1 0 0,2-4 1 16,7-3 0-16,0-1 0 0,6 1-4 15,2 4 1-15,3-1 0 0,-1 1 0 0,1 6 1 16,5 6 1-16,-3 0-1 0,6-1 0 0,0 9-2 0,-4 8 1 16,1 0-2-16,5 1 2 0,-6 6-1 0,0-1 2 15,-3 5-1-15,4 2 0 0,0 3-1 0,-2 1-1 16,2 2 1-16,2 5-1 0,-5-4 3 0,-7-2 1 16,2-1 0-16,-5 7 0 0,0 0-4 15,-3-7 2-15,-2 2-1 0,-3-1 1 0,-1-3 1 0,-4-2-1 0,5 3 1 16,-3-3 0-16,1-2-3 0,-3-2 1 15,1-1-1-15,-1-8 2 0,2 3 0 0,1-6 0 0,2-2 0 16,-3-11 1-16,5-1-3 0,-1-2 1 0,6-5-1 16,2 2 1-16,2-10-2 0,2 2 1 0,3-6 1 15,0-4-1-15,-3 7 0 0,0 5-1 0,3-1 1 16,3 4-1-16,-2 6 0 0,-1 6 1 0,0 5-1 16,2-1 1-16,1 2-1 0,-6 6 0 0,3 2-1 0,0 3 2 15,1 3-2-15,-1 1 1 0,-3-3 1 16,3 11-1-16,-3 9-1 0,-2 4 1 0,2-1-1 0,-2-4 1 15,-3-3-1-15,0-1 2 0,0 1-2 0,-3-1 1 16,-2-1 0-16,-3-1-1 0,3-6 0 0,-3 4 0 0,0 0 1 16,0-8 0-16,0-3-1 0,2 4 2 15,-5-2-2-15,3-6 0 0,3-2 0 0,0 1 1 0,2-4-2 16,-2 0 1-16,5 1 0 0,0-10 0 16,0-5 0-16,0-1 0 0,0 2-1 0,4-15 1 0,0 4-1 15,1-1 2-15,0 1-2 0,3-5 1 0,0 12-1 16,-3 5 0-16,3 4 0 0,0-4 1 0,1 6-2 0,-1 7 2 15,-3 3-1-15,1 3 0 0,2-1-1 0,-3 1 1 16,0 2 0-16,-2 11 0 0,7 7-1 0,-6-1 1 16,-1 2-1-16,-3 5 1 0,0-6-1 0,0-5 2 15,-7-5-2-15,2 6 1 0,-3-4-1 0,-2-5 1 16,2-2-1-16,0 4 1 0,3-4-1 0,-2-4 0 16,-1-3 0-16,0 2 1 0,-2-3-1 0,2 0 1 15,3-4-1-15,-1-4 1 0,1-3-1 0,-3 1 1 0,3-1-1 16,1-5 2-16,0-6-2 0,0 1 1 0,-1 1-1 15,5 1 1-15,0 1-1 0,1 3 1 0,-2 3-1 16,1-2 1-16,0 6-1 0,-3 2 1 0,-1 4-1 16,4-1 1-16,4 3-1 0,-4-3 1 0,0 3-1 15,0 0 2-15,0 0-2 0,0 0 1 0,0 0 0 16,0 3 0-16,0 2-1 0,0 1 1 0,0-1-1 16,3 16 1-16,-3-6-1 0,1-2 1 0,3 3-1 15,-4-3 1-15,3-4-1 0,-2-1 2 0,-1 0-2 16,0-5 1-16,0 2-1 0,0-2 1 0,0-1-1 15,0 1 1-15,0-3-1 0,0 3 1 0,0-3-1 0,0 2 1 16,0 1-1-16,0-3 1 0,0 3-1 16</inkml:trace>
  <inkml:trace contextRef="#ctx0" brushRef="#br0" timeOffset="1952.28">4614 3374 1646 0,'0'0'0'0,"0"0"0"0,0 0 0 15,0 0 100-15,0 0 0 0,-3-19-1 0,3 11 1 16,0-5-83-16,0-4 0 0,0-4 0 0,5-10 0 0,3-1 47 15,0 10 0-15,1-2-1 0,3 4 1 0,-5 7-46 16,1 5 0-16,-3 3 0 0,0-1 0 0,-2 4 16 16,-1 4 1-16,1 4-2 0,2 4 2 0,0 9-20 15,-2-2-1-15,-3 4 1 0,0 18 0 0,3 2-5 16,-6-12 0-16,3-1 0 0,0-2 1 0,-3-6-4 16,-2-4 0-16,0 0-1 0,0-3 1 0,2-4-1 0,-2-2-1 15,2-3 1-15,-2 1 1 0,0-2-4 0,2-3 1 16,-1-3 1-16,-4-2-1 0,-5-6 0 0,5-1-1 15,-2 2 0-15,2-18 1 0,0-9-2 0,0 4 1 16,8-4 0-16,-3-4 0 0,2 5 3 0,1 7-1 0,1-2 1 16,2 2 1-16,2 4-4 0,3 1 1 0,0 7 1 15,2 1-1-15,-2 0 3 0,0 7 0 0,3 2 0 16,-2 10-1-16,-4-6-1 0,3 3-1 0,-3 3 1 16,6 7 0-16,5 1 2 0,-7 0 1 0,-1 2 0 15,5 7 0-15,0 2-4 0,-3 2 2 0,1 0-1 16,1-3 1-16,-2 2 4 0,-2-2 0 0,0 4 0 15,-5 1 0-15,-3-3-4 0,0-2 1 0,-5-1 0 0,-3 4-1 16,-3-3 3-16,2-5 0 0,-7-1 0 0,-2 6 1 16,-1-8-4-16,2-5 1 0,4 1-2 0,0 2 2 0,0-3 3 15,1-3 0-15,-1-5 0 0,2 0 0 16,6-5-3-16,0-3 0 0,-3 0 0 0,3-4-1 0,5-4 3 16,0 3 0-16,0-3 0 0,8-12 1 15,-3-5-4-15,0 4 1 0,0-4-2 0,6 1 2 0,-3 4 0 16,1 7 1-16,2 2 0 0,2 2-1 0,2 9-2 15,-4 3 0-15,1 0 1 0,1 2 0 0,0 3 0 16,0 3 1-16,-1 5 0 0,1 2 0 0,3 1-3 0,0 3 1 16,-6 0-1-16,2 7 2 0,0-4-1 0,0-4 1 15,-7 3 0-15,0 1 0 0,-2-1-1 0,-3-3-1 16,-5 1 1-16,-1 3-1 0,1-6 2 0,-4-1-1 16,-3 1 1-16,-5 6 0 0,-1-6-3 0,2-4 2 15,0-1-1-15,-4 2 1 0,5 0 0 0,1-6 2 16,1-4-2-16,4-1 2 0,-2 0-2 0,4 1-1 15,4-6 1-15,3-11-1 0,0-3 1 0,0-2 0 16,0-1 0-16,10-12 0 0,1 6-1 0,1 2 0 0,-4-1 0 16,2-5 0-16,1 13-1 0,-3 6 2 0,2 1-1 15,2 2 1-15,0 5-2 0,-6 3 1 0,2 5-1 16,0 0 0-16,0 5 0 0,-5-2 0 0,2 2 0 16,3 8 1-16,0 7-2 0,-3 4 0 0,-1-2 0 15,-4 10 1-15,0-1-1 0,4-2 0 0,-11-1 0 16,2 1 1-16,-4-7-2 0,-4-6 1 0,0 1-1 15,-3 5 1-15,4-9 0 0,-1-5 0 0,0 2 0 0,-3 5 0 16,-1-7-1-16,4-3 2 0,-1-2-2 16,1-3 1-16,3-3-1 0,2-5 0 0,4 0 0 0,-4-4 2 15,-2-4-2-15,2-2 0 0,5-5 0 0,6-3 1 16,-1-5-1-16,1 0 0 0,2 0 1 0,-1-7-1 0,3 6 0 16,-1 4 0-16,2 2 0 0,3 3 0 0,-1-1-1 15,1 10 1-15,-1-2-1 0,5 8 1 16,-2 0-1-16,0 5 2 0,-3 3-2 0,1 8 1 0,-2 3-1 15,-1-3 0-15,0-4 0 0,0 12 1 16,2 5-1-16,-2-1 0 0,0 4 0 0,-5-3 1 0,-2 4-1 0,3-1 0 16,-4 1 0-16,-4 0 1 0,0-1-1 15,-6-3 0-15,-6-1 0 0,0 1 1 0,3-2-1 0,1-6 0 16,-6-1 0-16,-1 1 0 0,2-2 0 0,-1-9 0 16,2 1 0-16,3 0 0 0,-3-6 0 0,4-2 0 15,2-3 0-15,-3-5 0 0,2-2 0 0,2-4 0 16,4 1 0-16,5-10 0 0,-3 2 0 0,-1-1 0 15,3 2 0-15,2-7 0 0,3 7 0 0,-1 5 0 0,2 2 0 16,-1-1 0-16,4 6 0 0,0 6 0 0,2-1 0 16,1-2 0-16,-1 4 0 0,-6 6 0 0,4 6 0 15,3-4 0-15,2 2 0 0,-5 4 0 0,2 3 0 16,6 7 0-16,4 6 0 0,-2-4 0 0,-5-4 0 16,-5-3 0-16,-4-1 0 0,4 4 0 0,-4 0 0 15,0 0 0-15,1-2 0 0,-2 0 0 0,-6-1 0 16,3 0 0-16,-5-1 0 0,2-4 0 0,-2 0 0 15,1 0 1-15,0-3-1 0,0 0 0 0,-1-2 0 0,2 0 1 16,-2-3-1-16,2 2 0 0,1-2 0 0,-1-2 2 16,-2 2-2-16,2-3 0 0,1-2 0 0,-1-6 1 15,3-2-1-15,0-3 0 0,3 4 0 0,2-20 1 16,0 10-1-16,0 1 0 0,0 6 0 0,1 2 1 0,2 0-1 16,-3 5 0-16,-1 5 0 15,-4 0 1-15,4 1-1 0,0 2 0 0,-4 0 0 0,2 5 1 0,1-2-1 16,-3 5 0-16,0-3 0 0</inkml:trace>
  <inkml:trace contextRef="#ctx0" brushRef="#br0" timeOffset="3900.41">2474 5606 1884 0,'0'0'0'0,"0"0"0"16,3-27 0-16,2 12 55 0,-1 4 0 0,4 1 0 15,0-3 1-15,0 5-39 0,-3 1 1 0,3-1-2 16,0 0 2-16,2 3 59 0,-2 2-1 0,-4 3 0 0,1-3 2 16,3 1-60-16,0 2 0 0,-5 2 0 0,7 1-1 15,-2 5 22-15,-3 0-1 0,3 0 0 0,0 9 1 16,-4 7-24-16,0-1 1 0,-3-5-1 0,2 1 1 0,0 0-8 16,-6 0 0-16,-1 1 0 0,-1 1 0 0,-3 0-2 15,1-6 0-15,1 1-1 0,-5-3 1 16,1 0 1-16,-1-9 1 0,-2 0-2 0,4-1 2 0,1-3-3 15,3-3 0-15,-3-2 0 0,0-8 0 0,-3-3 1 16,6 0 0-16,0-4-1 0,5-13 1 0,0 4-3 16,0 1 2-16,4-1-1 0,0-4 1 0,1 1 0 15,3 7 2-15,-3 3-1 0,6 3 0 0,-1 0-1 16,1 1-1-16,-5 7 1 0,2 3-1 0,0 4 5 16,0-1 0-16,-3 5 0 0,-2 9 0 0,5 2-3 0,-6-1 0 15,1-2 0-15,-2 12 1 0,3 12 2 0,-4-3 0 16,-4-1 0-16,4-6 0 0,-1 5-4 0,-2-2 1 15,-5 4 0-15,1-1 0 0,-4 1 3 0,3-5 1 16,-5-7 0-16,4 4 1 0,-7-5-6 0,0-9 2 0,-5 1 0 16,-1 0-1-16,1-8 2 0,0-3 0 15,-2-6 0-15,3 1 1 0,4-8-3 0,9 0-1 0,-3-5 1 16,-1-7-1-16,3 3 3 0,8 1 0 0,0-5 0 16,0-2 0-16,3 9-3 0,2 1 1 0,0 2 0 15,6 2-1-15,1 1 3 0,1 3 0 0,0 0 0 16,3 10 0-16,1-5-4 0,-1 5 2 0,-1 3-1 15,1 8 1-15,0-2 1 0,-4 1-1 0,1 1 1 16,3 0 0-16,-3 3-3 0,-4 1 1 0,-1-1-1 16,2-3 2-16,1 5-2 0,-3 0 2 0,0-1 0 15,-3-2-1-15,0 6-1 0,-5 3 0 0,-4-2 0 0,3 4 0 16,-2 2 1-16,-5 1-1 0,1-2 0 0,-4 5 1 16,2-9-2-16,-4-3 1 0,-3 1-1 0,3 2 0 15,-3-7 0-15,3-5 0 0,4 0 0 16,-2-1 1-16,3-5-2 0,3-5 0 0,0-2 1 0,2-6-1 0,6-8 1 15,2 2 2-15,0-3-2 0,3-14 1 16,0-1-1-16,1 9 0 0,2-4 0 0,2 2 1 0,0 9-2 16,0 2 1-16,-5 4 1 15,8-3-1-15,-4 7-1 0,-2 6 1 0,1 1-1 0,-1 4 0 0,2 0 0 16,-4 0 1-16,-3 4-1 0,3 1 0 0,5 1-1 16,-5 2 1-16,-3-3 1 0,6 0-1 0,-2 6-1 0,2-3 1 15,-1 1-1-15,-2-1 2 0,0 0-2 0,0 0 0 16,-3 0 0-16,-1 0 1 0,0-2-1 0,-3 1 1 15,2-3-1-15,1 4 0 0,-3-5 0 0,-1 2 0 16,3-3 0-16,-6 1 0 0,2 0-1 0,-3 2 1 16,1-2 1-16,-2-1-1 0,-4 2-1 0,1 3 1 0,-3-6 0 15,-4-2 0-15,-4-4 0 0,5 3 0 16,1 1 0-16,5-7 1 0,0 0-1 0,0 0 0 0,4 3 0 16,-4-7 0-16,0-1 0 0,3 5 0 0,2 0 0 15,-2-3 2-15,-3 6-2 0,3 1 0 0,5 4 0 16,0-4 0-16,-5 0 0 0,2 4 0 0,3-4 0 15,0 4 1-15,0 0-1 0,0 4 0 0,0-4 0 16,0 1 0-16,0 2-1 0,0-3 1 0,0 4 0 16,0-4 0-16,0 4-1 0,5-1 2 0,1-3-1 15,-1 5 0-15,5-2-1 0,1 4 1 0,2-1 0 16,4-6 0-16,4 0-1 0,-1 2 1 0,-4 1 0 0,-1-3 1 16,4 0-2-16,-6 1 1 0,-1 6 0 0,-4-7 0 15,2 3-1-15,-7 3 1 0,-3 1 0 0,0 0 0 16,-3 3-1-16,-2 1 1 0,-3 2 1 0,-9 7-1 15,-4 1-1-15,2-1 1 0,0-4 0 0,-2-1 0 16,0-8-1-16,2 0 1 0,5-2 0 0,-5-2 0 16,1-3-1-16,2-3 2 0,2-2-2 0,3-9 1 0,1-1-1 15,-1-5 0-15,3-1 0 0,3-11 1 16,5 4-1-16,0 4 0 0,0-1 0 0,0-4 1 0,5 9-1 16,1 4 0-16,-1 3 0 0,5 1 0 0,-2 4 0 15,0 0 0-15,-4 3 0 0,0 5 0 0,-1 0 0 0,-2 0 0 16,3 0 0-16,8 5 0 0,1-2 0 0,0 5 0 15,0-3 0-15,20 10 0 0,-4 3 0 0,-7-1 0 16,2 2 0-16,-3 2 0 0,-1-2 0 0,-2 1 0 0,-7 6 0 16,-6-6 0-16,3 1 0 0,-8-4 0 15,-3 4 0-15,-5 1 0 0,0-1 0 0,-2-1 0 0,-6-4 0 16,-6 5 0-16,1-1 0 0,0-5 0 0,1-3 0 16,2-5 0-16,-1-3 0 0,2 1 0 15,-1-5 0-15,2-2 0 0,3-4 0 0,1-2 0 0,-1-1 0 16,2-7 0-16,1-2 0 0,2-1 0 0,0-3 0 15,3-17 0-15,1 2 0 0,0 4 0 0,4-3 0 16,5 6 0-16,-2 3 0 0,5 6 0 0,-3 4 0 16,3 4 0-16,0 0 0 0,-2 5 0 0,2 0 0 15,-1 5 0-15,-2 0 0 0,-1 2 0 0,1 1 0 0,6 0 0 16,-1 4 0-16,-2-1 0 0,1 2 0 0,11 0 0 16,-3 6 0-16,-4-3 0 0,-2 5 0 0,-5-5 0 15,1-1 0-15,-3 3 1 0,-4 1-1 0,-3-1 1 16,-1 2-1-16,-1 1 1 0,-6 1-1 0,-4 2 1 15,-1 1 0-15,0-4 1 0,2-5-1 0,-5-3 1 16,1-2-1-16,1-3 0 0,-2-5 0 0,-4-3 0 0,3-4 1 16,4 0-1-16,-2-5 0 0,5-4 1 15,2 6-1-15,7-4 0 0,2 3 0 0</inkml:trace>
  <inkml:trace contextRef="#ctx0" brushRef="#br0" timeOffset="5284.01">4976 5695 1344 0,'0'0'0'16,"0"0"0"-16,0 0 0 0,0 0 122 0,0 0 2 0,0 0-1 15,-2-17 1-15,-1 9-110 0,2-3 1 16,1 3-1-16,1-7 1 0,2 0 89 0,2 0 1 0,-5 3-1 15,8-1 1-15,2 4-89 0,-2 2 1 0,0 1 0 16,4 0 0-16,0 4 43 0,-6 2 1 0,2 2-1 16,3 2 1-16,2 4-44 0,-5 3 1 0,-2-1 0 15,5 12 0-15,-3 0-12 0,-3-1 2 0,-5-2 0 16,-3 1 0-16,1 1-3 0,-6-4 0 0,0 2 1 16,-1-3-1-16,-4-2 9 0,-1-3 0 0,-1 2 1 15,-1-2 0-15,-1-3-8 0,-2-3 2 0,0-5 0 0,-2 0 0 16,0-5 5-16,1-1 0 0,-1-2 1 0,0-2 0 0,8-2-8 15,1-3 2-15,-1-2 0 0,2-4 0 16,3 1 4-16,3-4-1 0,0-1 0 0,0-4 1 16,7 6-5-16,1 2 0 0,2 4-1 0,-2-7 1 0,10 8 5 15,0 6-1-15,-1 3 0 16,4-1 1-16,-3 0-7 0,1 5 2 0,2 6 0 0,5-3 0 0,-3 4 1 16,-2 3 0-16,-1 2 0 0,3-1 1 15,-2 0-4-15,-3 2 0 0,-1 2 0 0,-2-1 1 0,-2 5-1 0,-3 0 2 16,1-3 0-16,-1-4 0 15,-5 2-4-15,0 2 2 0,-5 3 0 0,-3 0-1 0,0 1 1 0,-1-1 1 16,1 0-1-16,-5-4 1 0,0 4-2 16,-3-6-1-16,0-2 1 0,4-5-1 0,-1-6 2 0,0-2-1 15,0-3 1-15,1-3 1 0,-1-3-4 0,5-5 1 16,0-2 1-16,8-9-1 0,0 6 3 0,3 4 1 0,2-1 0 16,0-7 0-16,3 7-4 0,1 7 2 15,2 1-1-15,2 0 1 0,-5 4 2 0,0 1 1 16,2 5 0-16,1 3 0 0,-5 3-4 0,0 2 1 0,-1-2 0 15,3 6 0-15,-3 10 1 0,0 2 1 0,3-4 0 16,0 7 0-16,0 1-4 0,-7 1 2 0,2-4-1 16,2 0 1-16,-2-3 1 0,-3-1-1 0,0-3 1 15,0 8 0-15,-3-4-3 0,-2-4 1 0,1-5-1 16,-3 6 2-16,1-5 0 0,3-3 0 0,-2-4 0 16,5 1 1-16,-5-2-3 0,2-3 1 0,3 0-1 0,-3-6 1 15,1 0-1-15,2-2 1 0,-3 0-1 0,3-25 2 16,3-7-3-16,-1 4 0 0,4-1 1 0,1-1 0 15,-1 10 0-15,-1 2 0 0,3 3 0 16,1-1 0-16,2 6-2 0,-4 7 2 0,1 2-1 0,0 6 0 0,-4-2 0 16,0 2 0-16,-1 3-1 0,-3 3 2 15,1-1-2-15,3 1 0 0,-4-3 0 0,0 11 1 0,4 17-2 16,-4 2 1-16,0-1 0 0,-4-5 0 16,-1 4 0-16,-2-6 0 0,1 2-1 0,0-3 1 0,-4-1-1 15,-1-1 0-15,1-1 1 0,-2-1 0 0,-4-3-1 16,3-6 0-16,-5 0 0 0,3 2 1 0,-6-7 0 15,3-6-1-15,-2-5 0 0,2-2 0 0,7-1 0 16,3-2 0-16,3-6 0 0,0-6 0 0,10 1-1 0,-2 2 1 16,-1-6-1-16,4-7 2 0,4 10-2 15,3 7 1-15,-2-1-1 0,2 2 1 0,-1 9-1 0,1 0 0 16,0 3 0-16,3 0 1 0,-4 2-1 0,1 6 0 16,-3 4 0-16,3 4 1 0,2 1-1 0,-2 4 0 15,-5 0 0-15,5 2 1 0,0 1-1 0,-5-2 0 0,4 0 0 16,-2 2 0-16,1 2 0 0,-3-5 0 0,-3 0 0 15,-2-4 0-15,-3 3 0 0,-3-1 0 0,-5-5 0 16,0 4 0-16,-2-2 0 0,-2-3 0 0,0-3 0 16,0 3 0-16,-4-4 0 0,-2 0 0 0,1-3 0 15,-4 1 0-15,-3-4 0 0,2-4 0 0,-4-2 0 16,1-3 0-16,9-2 0 0,0 0 0 0,-2-2 0 16</inkml:trace>
  <inkml:trace contextRef="#ctx0" brushRef="#br0" timeOffset="7249.41">3913 1856 1557 0,'0'0'0'0,"0"0"0"16,0 0 0-16,0 0 48 0,0 0 1 0,0 0-1 15,0 0 1-15,0 0-32 0,0 0 0 0,0 0 0 16,-18-8 0-16,6 11 61 0,-7 2 1 0,1-2-1 0,-7 14 1 16,-1 4-61-16,2 3 0 0,7-4 0 0,-1 1 0 15,5 2 31-15,2 3 0 0,2-6 1 0,-4 4-1 0,6-6-32 16,6-3 0-16,-2-2 0 0,3 3-1 0,4-3-10 16,4-6 0-16,4-2-1 0,0-2 1 15,1 1-3-15,0-4 2 0,0-4-1 0,-1 1 1 0,4-2 6 16,-1-2 0-16,1-6 0 0,1-8 1 15,2 2-6-15,-6 2 2 0,4-4-1 0,-1-4 1 0,-3 1 9 16,0 8-1-16,-5-4 1 0,0-6 0 0,0 6-8 16,-3 4 1-16,-5-3 0 0,0 2 0 0,-4 1 8 0,3 3 1 15,-6 0-1-15,-1 1 1 0,2-1-8 16,-5 2-1-16,1-2 0 0,-2 5 1 0,0-3 5 0,0 5-1 16,2-2 1-16,2 5 0 0,-3 0-7 0,1 1 0 15,3-1 0-15,-3 3 1 0,4-3 4 0,1 1 2 16,2 2-1-16,-2 5 0 0,0 0-6 0,2-2 0 0,1 0 0 15,2 7 0-15,0 1 4 0,0-2 0 16,2-1 0-16,6 5 0 0,3 3-5 0,-3-5 0 0,2-3 0 16,7 1 1-16,-1-1 1 0,0-5 1 0,-2-1-1 15,7 3 1-15,0-5-4 0,-2-2 0 0,-2-1-1 16,4 3 2-16,0-5 1 0,-4 0 1 0,-4-3-1 16,0 0 1-16,-2 4-4 0,-5 1 1 0,1-5-2 15,-7 0 2-15,0 3 0 0,-3 2 1 0,3 1 0 16,-10-1-1-16,-6-2-2 0,0-1 0 0,2 1 1 15,-13 5 0-15,0-1-2 0,3 1 1 0,1 1-1 0,-1 10 2 16,7-3-3-16,1-3 0 0,-2 3 1 0,3 8 0 16,2-4 0-16,5 1-1 0,-2 3 0 15,2-3 1-15,3-1-2 0,2-1 0 0,0 2 1 0,6 0 0 16,-3 2 0-16,5-2 2 0,-2-3-1 0,7 4 1 16,1 0-3-16,-3-3 1 0,5-3 1 0,4-8-1 0,4 5 0 15,-4-2 1-15,4-3-1 0,8-8 2 16,1 5-3-16,2-2 1 0,2-3 0 0,-1-8 0 0,-3 7 0 15,-9 1 1-15,0-3-1 0,-4-2 0 16,-4 1 0-16,-5 1 0 0,0 1-1 0,-5-3 2 0,-1 2-2 16,-4 7 1-16,-1-1 1 0,-2-2-1 0,-3 3-1 0,0-1 0 15,-1 2 1-15,-25 3 0 0,-2-2-1 0,2-1 1 16,1 3-1-16,-1 8 0 0,5-3-1 16,7-2 1-16,-2 5 1 0,7 0-1 0,-2 1-1 0,4 2 1 15,2-1-1-15,2 1 2 0,2-2-2 0,6 4 0 16,-2-2 0-16,5 2 1 0,0-2-1 0,3-2 0 15,2 2 1-15,3-1 0 0,1-2-1 0,4-3 0 16,-2 1 0-16,7-4 0 0,7 4 0 0,-1-5 1 0,2-5-1 16,4-7 0-16,3 3-1 0,-1 3 1 15,-1-5 0-15,-3-5 0 0,-2 4-1 0,-9 1 1 16,-4-1 0-16,0-2 1 0,-5 1-2 0,-5 7 1 0,-6-1-1 16,1-4 1-16,-1 5-1 0,-2 5 1 0,-3-3-1 15,-5-2 1-15,-2-1-1 0,-6 4 1 0,-2 2-1 16,-10 0 1-16,0 5-1 0,4 0 1 0,3 1-1 15,-2-6 2-15,2 5-2 0,5 3 1 0,5-6-1 16,1-7 1-16,2 5-1 0,3 0 1 0,5 3-1 0</inkml:trace>
  <inkml:trace contextRef="#ctx0" brushRef="#br0" timeOffset="8802.46">4034 1822 1771 0,'0'0'0'16,"0"0"0"-16,0 0 0 0,-17 5 61 0,9-5 0 0,-4 3-1 15,3 2 2-15,-1-2-45 0,2-3 1 16,0 0 0-16,-4 5 0 0,-1 0 53 0,2-2 1 0,-2 2 0 16,0-5 1-16,0 4-55 0,1 4 0 0,1-5 0 15,1 2 0-15,0 3 22 0,-1 2 1 0,2 1-1 16,1-3 0-16,5 0-24 0,-2-1 0 0,2 1 0 15,3 0-1-15,-2 2-8 0,-1-2 1 0,0-4 0 16,6 9 0-16,0 3-4 0,-1-5 2 0,1-1-1 16,5 1 1-16,0-7 2 0,-4 0 0 0,4-3 0 15,5-6-1-15,0 1-2 0,-3-4 0 0,1-3 1 0,6-10 0 16,-1 0 0-16,-2 4 2 0,1 1-1 0,-6-9 1 16,-1 1-4-16,0 4 2 0,0 4-2 0,-6-2 2 15,1 2 0-15,-1 1 0 0,-4-3 0 0,-3 4 1 16,-3 1-3-16,-3 4 1 0,2-2-1 0,-7 9 1 0,0 2 3 15,1 2-1-15,-1-2 1 0,-4 8 0 16,2 0-2-16,2-1-1 0,-1 6 1 0,1 3 0 0,-2-3 3 16,2-1 0-16,-1 7-1 0,1-1 1 15,6 2-3-15,-1 1 1 0,3-1-2 0,3-1 2 0,2 2 2 16,3-4 1-16,3-1 0 0,5-3 0 0,5 3-4 16,-3-5 1-16,4-5 0 0,-1-3-1 0,4 1 2 0,-4-8 0 15,0 1 0-15,8-6 1 0,-1 1-4 16,1-3 1-16,0 1 0 0,-4-6-1 0,4 7 3 0,-5 1 0 15,-2 0 0-15,-1-5 1 0,-2 5-4 0,-6 1 1 16,-2 3 0-16,-3-5-1 0,0 3 1 0,0 4 1 16,-3 2-2-16,-2-3 2 0,0-2-3 0,-3 5 1 15,4 0-1-15,-8 0 1 0,-5 5-1 0,4-2 1 0,0 5-1 16,-3-3 2-16,1-1-3 0,2 0 1 16,5 0-1-16,1-4 2 0,-1 3-2 0,5 2 1 0,0-5 0 15,1 0 0-15,-2 0-2 0,4 3 2 0,0-1-1 16,-3-2 1-16,-1 3-1 0,3-3 0 0,1 3 1 15,0-1-1-15,0-2-1 0,0 0 1 0,0 0-1 16,5-5 1-16,7-3-1 0,1 0 1 0,-2-4-1 16,2-4 0-16,4 3-1 0,-7 5 1 0,-4-1 1 15,-4 1-1-15,1 5 0 0,-3 3 0 0,0 0 1 16,-3 0-1-16,1 0-1 0,2 3 1 0,0-3 1 0,-3 0-1 16,-2 5-1-16,1 2 1 0,0-2-1 15</inkml:trace>
  <inkml:trace contextRef="#ctx0" brushRef="#br0" timeOffset="10136.87">5983 2163 1733 0,'0'0'0'16,"0"0"0"-16,0 0 0 0,0 0 46 0,0 0 0 15,0 0 0-15,0 0 0 0,0 0-30 0,0 0 1 16,0 0 0-16,5-14 0 0,-6 10 31 0,1 1 1 16,-4 3 1-16,0 3-1 0,-9 2-32 0,0-2 0 15,0-1-1-15,-6 17 1 0,-3-3 9 0,6-2 1 0,3 0-1 16,0 4 1-16,1-3-15 0,4-2 2 0,3 3-2 15,0-3 1-15,2-2-5 0,0-2 1 0,1 2 0 16,2-1 0-16,0-2-3 0,5-4-1 0,-2 4 1 16,2-3 1-16,3 1-4 0,-2-1 2 0,1-2-1 15,2-6 1-15,7 3-2 0,0-3 0 0,-3 1 1 16,4-9-1-16,6-1 1 0,-3 4 1 0,0-5-1 16,-6-3 2-16,2 0-3 0,0 7 1 0,-7-7-1 0,3 3 2 15,-3 1 3-15,2-1 1 0,-6-3-2 16,0 5 2-16,-2-1-3 0,-6-1 0 0,-2 0-1 0,-3 2 1 15,0 2 7-15,-1 1 1 0,-3 1-1 0,-2 3 1 16,0-4-6-16,-1 6 0 0,-1 2 0 0,-1 0 1 0,-2 5 8 16,1-2 1-16,5 2-1 0,1 3 1 15,-1 1-9-15,5 2 1 0,-2 2 0 0,2 3 0 0,0 0 7 16,4-4 1-16,1 1 0 0,-1 3 0 16,3 1-8-16,1-1 0 0,0 0 0 0,8-7 0 0,-4 7 5 15,0-5-1-15,5-1 1 0,4-5 0 0,0 1-6 16,-1-5 0-16,0-2 0 0,5-2 0 0,4-2 3 0,1-1 1 15,2-1 0-15,0-9 0 0,3 4-5 16,-1 1 0-16,-2-2 0 0,-1 0 1 0,-8 2 1 0,-4 2 1 16,-3-2-1-16,5-2 1 0,-9 0-4 0,-4 1 0 15,0 1 0-15,5-2 0 0,-5 5 2 0,-5 0 0 16,-3-1 0-16,-1 1 1 0,-5-3-4 0,-1-2 1 0,-1 5-2 16,-9 3 2-16,4 1 1 0,0 4 1 0,4 0 0 15,-7 1 0-15,3 2-3 0,7 2-1 16,-2 3 1-16,3 3 0 0,2-1 3 0,1 1 2 0,2 3-2 15,4 6 1-15,-4-1-5 0,3-1 2 0,2 1-1 16,3-3 0-16,0 6 1 0,0-2 0 0,3-1 0 16,5-6-1-16,5 0-1 0,-4 3-1 0,2-4 1 15,4-4 0-15,4 0 1 0,2 0 1 0,1 0-2 16,-1-14 2-16,4 4-3 0,-1-1 1 0,2-2-1 16,-1-6 1-16,-4 3 1 0,-5 3-1 0,-2-4 1 0,-1-7-1 15,-2 5-1-15,-6 3 0 0,-2-1 1 0,2-4-1 16,-2 0 1-16,-3 2-1 0,0 3 1 0,-3-1-1 15,-1-6 0-15,0 6-1 0,-1 1 0 0,-6 0 1 16,-4-5-1-16,-1 1 2 0,-4 5-2 0,-6 6 1 0,-2-4-1 16,2 2 0-16,1 3 0 0,-4 3 1 0,7 2-1 15,2 3 0-15,3 0 1 0,-1 9-1 0,2-6-1 16,5 2 2-16,5 0-2 0,0-1 1 0,1 4 1 16,3 0-1-16,2 0 1 0,2-4 0 0,3 1-2 15,1 3 2-15,3-2-1 0,4-3 0 0,8-3 1 0,0 0-1 16,-1-3 0-16,6-8 1 0,3 1-2 15,-4 2 1-15,-1 0 0 0,3-13 0 0,-3 5-1 0,-6 1 2 16,-3-1-1-16,1-5 0 0,-9 2 0 16,-1 6-1-16,-4-3 0 0,1-8 1 0,-6 7 0 0,1 3-1 15,-1 4 0-15</inkml:trace>
  <inkml:trace contextRef="#ctx0" brushRef="#br0" timeOffset="13218.36">4104 4232 175 0,'0'0'0'16,"0"0"0"-16</inkml:trace>
  <inkml:trace contextRef="#ctx0" brushRef="#br0" timeOffset="13348.68">4034 4319 187 0,'0'0'0'0,"0"0"0"16</inkml:trace>
  <inkml:trace contextRef="#ctx0" brushRef="#br0" timeOffset="13504.12">4034 4542 326 0,'0'0'0'0,"0"0"0"0,0 0 0 0,0 0 190 16,0 0 0-16,0 0 1 0</inkml:trace>
  <inkml:trace contextRef="#ctx0" brushRef="#br0" timeOffset="13648.72">4138 4674 904 0,'0'0'0'16,"0"0"0"-16,0 0 0 0,0 0 80 0,0 0 0 0,0 0 0 15,0 0 1-15,0 0-63 0,0 0 0 16,0 0 0-16</inkml:trace>
  <inkml:trace contextRef="#ctx0" brushRef="#br0" timeOffset="13799.66">4272 4622 1243 0,'0'0'0'0,"0"0"0"16,0 0 0-16,0 0 43 0,0 0-1 0,0 0 1 0,0 0-1 15,0 0-26-15,0 0 0 0,0 0 0 0,0 0 0 16,0 0 7-16,0 0-1 0,0 0 1 16,0 0 0-16,8-18-11 0,-4 7 0 0,4 2-1 0</inkml:trace>
  <inkml:trace contextRef="#ctx0" brushRef="#br0" timeOffset="13932.45">4346 4416 1381 0,'0'0'0'0,"0"0"0"0,0 0 0 0,0 0 8 16,-15-13 1-16,7 7-1 0,3-4 1 0,0 2-4 15,2-3 1-15,-2 2-1 0</inkml:trace>
  <inkml:trace contextRef="#ctx0" brushRef="#br0" timeOffset="14117.29">4193 4257 1255 0,'0'0'0'0,"0"0"0"15,0 0 0-15,-17 12 13 0,9-16 0 0,-2 0-1 16,2 4 2-16,4 0-6 0,0 0 0 0,0-8-1 15,-4 3 2-15,3-3 14 0,-3 5-1 0,5-2 1 16,-5-1-1-16,3 1-11 0,-3 3 2 0,3-1-2 16</inkml:trace>
  <inkml:trace contextRef="#ctx0" brushRef="#br0" timeOffset="14250.13">3970 4516 1218 0,'0'0'0'0,"0"0"0"0,0 0 0 0,-3 19 14 15,8-18-1-15,1-1 1 0,-4 3-1 16,-2 0-5-16,0-3 0 0,0 2 0 0,0-2 1 0,3-2 20 16,2-1 1-16,-5 3 0 0</inkml:trace>
  <inkml:trace contextRef="#ctx0" brushRef="#br0" timeOffset="14382.16">4168 4634 1218 0,'0'0'0'15,"0"0"0"-15,0 0 0 0,0 0 25 0,0 0 0 16,0 0-1-16,0 0 1 0,0 0-13 0,0 0 1 16,0 0-1-16,16 7 0 0,-11-12 6 0,-1-1 0 15,0 1 0-15</inkml:trace>
  <inkml:trace contextRef="#ctx0" brushRef="#br0" timeOffset="14549.48">4323 4332 1231 0,'0'0'0'0,"0"0"0"16,0 0 0-16,-26 8 6 0,13-2 1 0,1-4 0 15,4-4-1-15,0-1-1 0,0 3-1 0,3-3 1 0,0 1 1 16,0-4 5-16,-3 1 1 0,5 4 0 16</inkml:trace>
  <inkml:trace contextRef="#ctx0" brushRef="#br0" timeOffset="92908.77">4657 3311 590 0,'0'0'0'0,"0"0"0"0,0 0 0 0,0 0 41 0,0 0 2 15,0 0-2-15,0 0 2 0,0 0-27 16,0 0 0-16,0 0-1 0,0-15 2 0,0 9 57 0,0 1 0 16,0-3 0-16,3-1 1 0,-1-7-57 15,1 3 0-15,0 5 0 0,-1 1 0 0,-2-1 32 0,3 4-1 16,-3 3 0-16,5-2 2 0,-2 0-34 0,-3 1 0 0,2 2-1 15,1 0 1-15,2 0-11 0,-5 0 1 0,0 0-2 16,3 0 2-16,-1 0-3 0,1 0 1 0,-3 0-1 16,0 2 1-16,0 1 9 0,0-3 1 0,0 3 0 15,-3 5-1-15,1 1-6 0,-1 2 1 0,-2-3 0 16,-3 5 0-16,-5 3 11 0,1-7 2 0,-1-1-2 16,2 0 1-16,1-3-11 0,2-2 1 0,-1-3 1 15,1 0-1-15,0 0 2 0,4 0 2 0,3 0-1 16,-2-6 1-16,-1 1-7 0,4 3 1 0,0-1 0 0,-1 3 0 15,1-3 9-15,0 1 0 0,0 2 0 0,5-6 0 16,3 0-8-16,0-2 0 0,1 0 0 0,-1 5 0 16,0 3 6-16,-3 0-1 0,0 0 1 0,-2 3 1 15,0-1-8-15,-1 1 0 0,-2 0 0 0,0 2 1 0,0 3 18 16,-2-1 0-16,-1 1 0 0</inkml:trace>
  <inkml:trace contextRef="#ctx0" brushRef="#br0" timeOffset="93858.69">6066 2215 1381 0,'0'0'0'0,"0"0"0"0,0 0 0 0,0 0 58 0,0 0 2 16,0 0-1-16,0 0 1 0,0 0-43 0,0 0 0 15,-16-11 1-15,13 9 0 0,2 2 36 0,-3-3 0 16,3 3 0-16,1 0 1 0,-7 0-38 0,3-5 1 15,2 5-1-15,-1 0 1 0,-2 4 10 0,-3-3 1 16,3 2 0-16,-1 5 0 0,0 5-15 0,-2 0-1 0,1-2 1 16,6 3-1-16,1 2-4 0,0 0 0 0,-4-8 0 15,8-1 1-15,0 1-4 0,0-3 0 0,0-5 0 16,0 0 1-16,2 0-2 0,0 0 1 0,-4 0 0 16,3-3-1-16,3-2-1 0,0 0 0 0,-4 2-1 15,4-5 2-15,4 0-2 0,-8 4 2 0,0-4-2 16,0 0 2-16,-2 3-3 0,1 0 1 0,-3 2 1 15,3-2-1-15,-3 1 5 0,-3 4 1 0,3-3 0 16,-3-2 0-16,3-3-4 0,0 5 1 0,-2 1 0 0,2-1 0 16,-3 0 7-16,2 1-1 0,1-1 0 15,-7-2 1-15,2 2-7 0,-3-2 2 0,4 2 0 0,-1 3 0 16,-3-1 10-16,0-3 0 0,3 4 0 0,0 0 0 16,-1 4-8-16,1-3 0 0,4-1 0 0,1 0 0 15,-7 3 8-15,2-1 0 0,2 1 0 0,3 2 1 0,0 1-9 16,0-4 0-16,0 1 0 0,3 0 2 0,1-1 2 15,-3 1 1-15,2-3-1 0,2 1 2 16,3 3-7-16,-3-1 0 0,3-3 0 0,3 0 0 0,2 0 5 0,0 0 0 16,-5-3 1-16,1-2-1 15,-4 5-6-15,0 0 1 0,1-3 0 0,-4 1 0 0,1-1 3 0,-3 0 1 16,0 1-1-16,0-1 2 0,-3-2-7 0,1 5 1 16,2-3 0-16,-11 3 0 0,-7 3 1 0,1-3 1 15,-4 5-1-15,-3 3 1 0,7 0-4 0,1-3 0 16,6 3 0-16,2-1 1 0,3-2 0 0,2-5 0 15,0 0 1-15,3 0 0 0,0 0-3 0,0 0 0 16,0 0 1-16</inkml:trace>
  <inkml:trace contextRef="#ctx0" brushRef="#br0" timeOffset="94632.62">3862 1843 1683 0,'0'0'0'0,"0"0"0"16,0 0 0-16,0 0 46 0,0 0 0 0,0 0 0 15,0 0 0-15,-18 8-30 0,12-8 0 0,1 0 1 16,-3 1 0-16,0 3 43 0,-1 0-1 0,4 4 0 15,-3 0 1-15,3 3-43 0,-3-1 1 0,5 1 0 16,3 3 0-16,0 0 7 0,0-1 2 0,0-5-1 16,3 0 1-16,-1-3-15 0,1-1 1 0,2 0-1 0,3 0 2 15,0-1-9-15,0-1 1 0,0-2-1 0,4-5 2 16,9-3-2-16,-3 4-1 0,-6-7 1 0,1-7-1 16,3 7-2-16,-3 2 2 0,-4-3-1 0,3-5 0 15,-4 4 0-15,-2 2-1 0,-3-1 0 0,0 1 2 0,-3 1-1 16,0 5 0-16,0-1 1 15,-3 4 0-15,-2-2-2 0,5-3 2 0,-4 6-2 0,-8 1 1 0,0 0 0 16,-4 0-1-16,3 1 0 0,-5 7 1 0,-2 0-1 16,2-5 0-16,5 7 0 0,5 1 0 0,1 2 1 0,-1-4 0 15,0 2 0-15,3 2 1 0,0-2-2 16,0-2 0-16,5-1 0 0,2 0 2 0,1-5 1 0,2 2 2 16,-2 0-1-16,2-2 0 0,8 5-1 15,-1-3-1-15,-4-5 1 0,5-3-1 0,8 1 5 0,-5 2 0 16,1-3 0-16,-4-10 1 0,3 5-4 0,-3 3 1 15,-4-1-2-15,-1-3 2 0,-5-2 6 0,2 6 0 16,-5-3-1-16,0-2 2 0,-5-1-6 0,2 2-1 16,-2 2 1-16,-7-2 0 0,-1-2 5 0,-3 1-1 0,0 7 0 15</inkml:trace>
  <inkml:trace contextRef="#ctx0" brushRef="#br0" timeOffset="95214.99">2552 3281 1520 0,'0'0'0'0,"0"0"0"16,0 0 0-16,0 0 54 0,0 0 1 0,0 0 0 15,0 0 0-15,0 0-38 0,14-19 1 0,-14 17-1 16,0 2 0-16,3 0 60 0,-1 0-1 0,-2 0 0 16,-2 0 2-16,2 2-60 0,-3 1 0 0,3-3 0 15,-9 11 0-15,-7 3 14 0,-2 5 1 0,-3-2-1 16,5 4 2-16,1-5-21 0,5-8 2 0,0 1 0 15,2 6-1-15,5-8-4 0,3-2 2 0,0-3-2 16,0-2 1-16,3 0-4 0,2 0-1 0,-5 0 1 16,18-2 1-16,2-10-3 0,4-3 2 0,-3 1-1 15,0-2 1-15,-4-4-3 0,-4-1 1 0,0 0-1 0,3 1 1 16,-2 6-1-16,-6 4 2 0,0-1-1 0,-3-3 1 16,1 7-3-16,-6 6 2 0,-3-2-2 0,0 0 2 0,1 1 1 15,-1 2 1-15,3 2 0 0</inkml:trace>
  <inkml:trace contextRef="#ctx0" brushRef="#br0" timeOffset="95816.02">2552 5568 1431 0,'0'0'0'0,"0"0"0"0,0 0 0 0,14-11 30 16,-9 10 0-16,-2 1-1 0,0-5 1 16,-3 2-16-16,2 3-1 0,1 0 1 0,-3 0 0 0,3 0 11 15,-3 0 0-15,0 0-1 0,0 0 2 0,0 0-13 16,0 0-1-16,0 0 0 0,0 0 1 0,0 0-2 0,0 0 1 16,0 0 1-16,-3 0-1 0,0 3-5 15,1-1 0-15,-1 1 1 0,-6 9 0 0,-7 9 1 0,3 3 0 16,0-4 0-16,8-2 0 0,2-6-3 15,3-1-1-15,0-3 1 0,3 5 1 0,2-2-3 0,0-6 1 16,-2-5-1-16,2 3 1 0,3-1-2 16,-3-2 0-16,-1 0 1 0,9 3-1 0,-2-3-1 0,2 0 2 15,-3 0-1-15,1 0 0 0,-2 0 0 0,-1-3-1 16,-5-1 0-16,-1 0 0 0,1-1 7 0,-1 0 1 16,1 2 1-16,-3-6-1 0,0 1-5 0,0-3 2 0,-3 1 0 15</inkml:trace>
  <inkml:trace contextRef="#ctx0" brushRef="#br0" timeOffset="96719.42">4989 5625 1369 0,'0'0'0'0,"0"0"0"0,0 0 0 16,0 0 69-16,0 0 2 0,-22 24 0 0,4-8-1 15,-3 9-52-15,1-4 0 0,4-5 0 0,-2-2 0 16,7-3 59-16,3-1 1 0,2 1-1 0,2 0 1 16,0-2-60-16,4-4 0 0,1 1 0 0,6-4 0 15,-3 1 24-15,-2-3 1 0,1 0 0 0,5 3-1 16,5-3-26-16,0-3 0 0,-2-2-1 0,11 2 2 0,2-10-9 0,-6 1 1 16,-6 1-1-16,4-2 1 15,-3 0-4-15,-5 5 1 0,-2-4 0 0,5-4-1 0,-3 0 4 0,-3 7 1 16,-2-4-1-16,2-3 1 15,0 3-4-15,-5 7 1 0,-3 1-2 0,1-6 2 0,2 2 2 0,-3 4 0 16,1 2 0-16,-1-2 0 0,0-1-3 0,-2 4 0 16,0-3 0-16,-3-1 1 0,-1 1-1 0,-2 1 2 15,1 4-1-15,-3 1 1 0,1 2-4 0,-4 1 2 16,3 0 0-16,2 1-1 0,1 6 3 0,2-3 1 0,0 0 0 16,4 1 0-16,-1 3-3 0,2-3-1 15,3-1 1-15,3 0 1 0,-3 0 3 0,1 0 1 0,3-4 0 16,0 0 0-16,4-3-4 0,-3 2 0 15,3-1 0-15,3-4 0 0,2-2 7 0,0 4-1 0,-4-4 1 16,2-5-1-16,-1 1-5 0,-2 0 0 0,0 0 0 16,-3-3 1-16,3 6 4 0,-7 1 2 0,2-3-2 15,-3-1 2-15,4 2-7 0,-4 6 1 0,0 0 0 16,0 0 0-16,0 0 3 0,-4 0 0 0,4 0 1 16,-4 5 0-16,-1 3-5 0,-6 4 0 0,1-1 0 0,-14 16 0 15,-1 0 2-15,1-3 1 0,5-3 0 0,0-7 0 16,6-6-4-16,5-5 0 0,0 0 0 0,2 2 0 15,2-8 1-15,4 1 1 0,4 2-1 0</inkml:trace>
  <inkml:trace contextRef="#ctx0" brushRef="#br0" timeOffset="100315.46">6689 4612 1293 0,'0'0'0'0,"0"0"0"0,0 0 0 0,0 0 159 16,0 0 0-16,0 0-1 0,0 0 2 15,0 0-150-15,0 0 0 0,0 0 0 0,0 0 1 0,-15-5 73 16,11 2 2-16,3 3-1 0,-4 0 0 0,-3 3-68 16,3-3 1-16,-1 0 0 0,-2 5 0 0,-6 0 38 0,1-2 0 15,0 5 0-15,0 5 0 0,-1-1-39 0,1-1 1 16,4 2-1-16,-3 0 1 0,6-5-9 0,3 0 0 16,-2 1 0-16,5 2 1 0,-3-3-5 0,1-3 2 0,4-4-1 15,6 3 1-15,0 3 4 0,0-3 1 16,0-4 0-16,6-4 1 0,5 0-6 0,0-3 0 0,1-2 1 15,0-7 0-15,1 0 1 0,-8 2 0 0,1-2 0 16,2 0 1-16,-3 0-4 0,-2 1 0 0,-2 0 0 16,-1 4 1-16,-3-1 0 0,-2 1 0 15,-3 3 1-15,-8 1 0 0,4 1-3 0,0 4 0 0,1-1 1 16,-6 6-1-16,-7-1 3 0,1 1 1 0,3 0 0 16,-12 10 0-16,-2 0-3 0,2-1-1 0,2-1 1 15,1 2 1-15,1 0 4 0,2-5 1 0,-1 4 1 16,1-1-1-16,6 7-5 0,4-6 1 0,-2 0-1 15,7-3 1-15,3 2 5 0,0-1 0 0,3 1-1 0,2-2 2 16,3-1-6-16,1 0 0 0,3-5 0 0,5 2 0 16,5-5 3-16,-1-3 0 0,0 1 0 0,3-6 0 15,-3 0-4-15,-4 4 1 0,-1-7-1 0,5-5 0 0,-7 3 2 16,-1 4 2-16,1-3-1 0,-4 0 0 16,-2-4-5-16,-4 3 2 0,1 1 0 0,-2-4 0 0,1 0 1 15,-3 0 1-15,-2 2 0 0,-6 3 0 16,-1-2-3-16,-1 5 1 0,-1 3-2 0,-4-1 2 0,1 0-1 15,4 3 0-15,-4-1 1 0,-3 8 0 0,0-4-3 16,2 3 1-16,1 2-1 0,-3 4 1 0,0 2 0 0,3 2 1 16,-1-1 0-16,-1 4 0 0,3 0-2 15,2-6 0-15,2 4 1 0,0 3-1 0,7-4 1 0,2-2-1 16,4-3 1-16,6-2-1 0,-1 2 0 0,1-1-1 16,-2-6 0-16,11-2 2 0,0 1-1 0,3 1 1 15,-6-2-1-15,2-7 1 0,-1-5-2 0,-2 2 1 16,-4 1-1-16,1 2 1 0,-3-3 0 0,-2-1 0 15,-3 1 0-15,1 1 0 0,-6 2-2 0,-3 0 2 0,-2-1-1 16,-3 2 0-16,0 3 0 0,0-1 0 16,-2-1-1-16,-2 4 2 0,-4-3-2 0,0 4 0 0,2 1 0 15,-6 6 1-15,0-1-2 0,2-2 1 0,1 5 0 16,-3 5 0-16,6-4 0 0,-2 2 0 0,0 2-1 16,2-1 1-16,6 1-1 0,0-2 0 0,-2 2 1 15,4-5 0-15,9 0-1 0,-3 1 0 0,3-1 0 0,4 0 1 16,4 3 0-16,-3-1 0 0,5-6 0 0,9-2 0 15,2 0-1-15,-3-2 2 0,-1-2-2 0,6-6 1 16,-5 5 0-16,-1-2 1 0,-2-3-1 0,6-3 0 16,-5 2-1-16,-3-2 1 0,0 1 1 0,-4 2-1 15,-2 0-1-15,-2-3 1 0,0 2-1 0,-8 1 2 0,3 0-2 16,-3 0 0-16,-3 3 0 0,-2 0 1 0,-6-3-1 16,1 5 2-16,6-1-1 0,-9-3 0 15,-3 2-1-15,-5 4 1 0,4 1 0 0,-4 0 0 16,0 0-1-16,1 0 0 0,-1 5 0 0,0 3 1 15,0 1 0-15,1 2-1 0,-1 2 0 0,3-1 1 0,3 1-1 16,5-2 1-16,-1 2 0 0,1 3 0 0,5 0-1 16,2-2 0-16,6 2 0 0,2-1 1 0,3-2-1 15,5 3 1-15,-3-7-1 0,9-1 1 0,1 0-1 0,3 0 0 16,-3 0 0-16,4-8 0 0,-1-3 1 0,-7 1-1 16,4-2 0-16,1-3 0 0,0 2-1 15,-4-2 1-15,-4-3 0 0,0-6 0 0,-1 4-1 0,-4-1 1 16,-3 2 1-16,-2-8-1 0,2 5-1 0,-5 3 1 15,-5-2 0-15,1-3 0 0,0 0-1 0,-4 7 0 16,1-2 0-16,-3 1 1 0,-3-3-1 0,2 2 0 0,-2 3 0 16,1 7 1-16,-6-2-1 0,5 3 0 0,-3-3 0 15,-1 9 1-15,-2-1-1 0,4 3 0 16,-1-1 0-16,-1 11 2 0,1-2-2 0,0 1 0 0,2 7 0 16,-2-4 0-16,8 4 0 0,0-2 0 0,3 0 0 15,5-12 0-15,0 1 0 0,0 2 0 0,5-1 0 16,3 1 0-16,0-2 0 0,4-3 0 0,1 2 0 15,8-3 0-15,-4 1 0 0,3-6 0 0,-3 0 0 16,4-2 0-16,-5-2 0 0,1 0 0 0,-4-2 0 0,0-4 0 16,0 1 0-16,-2-1 0 0,-2-1 0 0,4-8 0 15,-5 2 0-15,0 1 0 0,0-2 0 0,-3 0 0 0,-1-1 0 16,0 1 0-16,-3-3 0 0,-1 5 0 16,-1 0 0-16,-3-1 0 0,1 1 0 0,-1 2 0 0,-1-1 0 15,-3 3 0-15,-2-4 0 0,2 1 0 16,-5 1 0-16,2 1 0 0,2 1 0 0,-2 2 0 0,1 0 0 15,2 4 0-15,-1-4 0 0,1 5 0 0,3 1 0 16,-3-1 0-16,5 1 0 0,-2 1 0 0,2-1 0 16,1 2 0-16,2-3 0 0,0 3 1 0,0 0-1 15,0 0 0-15,0 0 0 0,2 3 1 0,2-3-1 0,3 2 0 16,1 1 0-16,9 5 1 0,-1 0-1 16,2 0 0-16,-2 1 0 0,1 4 1 0,-1-2-1 0,-3-3 0 15,-4 3 0-15,-5 1 1 0,0-4-1 0,0 2 0 16,-4 1 0-16,0-3 1 0,-4 5-1 0,0-4 1 15,-4 4-1-15,-8 10 2 0,0 1-2 0,-2-6 1 16,1 1-1-16,-4 1 1 0,0-4-1 0,1-2 1 16,2-3-1-16,2-3 1 0,7-3-1 0,-4-2 1 0,5-3-1 15,1 0 1-15,6-3 0 0,-4 3 0 0,2-5 1 16,3-3 0-16,0 0-1 0,0 0 0 0,3-1 0 16,3-10 0-16,6-5 0 0,-4 4 2 0,4-1-2 15,9-9 1-15,-3 3-1 0,-2 7 0 0,-2 2 0 16,-3 10 2-16,-1 0-2 0,1-1 1 0,-2 2 0 15,-2 6 1-15,-1 1-2 0,0-3 1 0,1 3-1 16,-4 3 1-16,0-3-1 0,2 1 1 0,-2 3-1 0,2 5 1 16,0-1-1-16,-2 3 0 0,2-3 0 0,-4 2 1 15,2 2 0-15,-3-1-1 0,0 0 0 0,-4 4 0 16,-1 0 0-16,-1 1 0 0,-1-3 0 0,-1 3 0 16,0 0 1-16,-3-4-1 0,2-2 0 0,4-4 0 15,-3 0-1-15,3 1 1 0,2-3 0 0,0-4 0 0,1 0 0 16,2 0 2-16,0 0-2 0,0-4 1 15,0 1-1-15,0-1 0 0,2 0 0 0,6-14 2 0,0-1-1 16,3 2 0-16,-2-1 0 0,1-1 1 0,4 2-2 16,-4 1 1-16,2 4 0 0,-7 4 1 0,2 1-1 0,-3 3 1 15,1-1 0-15,-5 5 1 0,0 0-2 16,0 0 0-16,0 0 1 0,0 3 0 0,0-3-1 0,0 2 0 16,0 1 1-16,-3-3 0 0,1 1-1 0,2 2 1 15,-3 1-1-15</inkml:trace>
  <inkml:trace contextRef="#ctx0" brushRef="#br1" timeOffset="-144631.95">12319 2324 1557 0,'0'0'0'0,"0"0"0"16,0 0 0-16,30-31 51 0,-12 7 0 0,1-1 0 15,7 1 0-15,-1-2-34 0,1 1 0 0,2-3 0 16,6-9 1-16,-1 4 82 0,-4 4 1 0,1-2 0 0,-4-2 0 15,-4 6-85-15,-3 9 1 0,-1 2 0 0,-1-4 0 16,-3 7 42-16,-4 2 2 0,0 2 0 0,1 4-1 16,-3-3-43-16,-3 5 1 0,-1-2 0 0,1 2 0 0,1 3-14 15,-1 0 1-15,0 0-1 0,3 3 2 0,3-3-3 16,2 2 1-16,-7 1-1 0,10 5 2 0,8 7 8 16,-3 6 2-16,1 3-1 0,2-2 1 0,-3 5-7 15,1 3 1-15,2 3 0 0,-2 2 0 0,4-6 4 16,-2-4 1-16,-4-1-1 0,1-4 1 15,1-6-7-15,-2-2 1 0,-1-1 0 0,1 1 1 0,1-4 5 16,-2-3-1-16,-4-2 0 0</inkml:trace>
  <inkml:trace contextRef="#ctx0" brushRef="#br1" timeOffset="-143298.14">12810 1848 1834 0,'0'0'0'0,"0"0"0"0,0 0 0 0,0 0 53 16,-13 19 0-16,5-15 0 0,3 1 0 0,2 0-36 15,2 1 0-15,-2-1 0 0,-1 0 1 0,0 3 62 0,-1-4 0 16,5 4 1-16,-3 0 0 0,1 3-63 0,2 2 0 16,0 3 0-16,2 12 0 0,4 6 15 0,-1-1 2 15,-4-5 0-15,6 6 0 0,-3-6-21 16,-2 1 1-16,0-1 0 0,2 1-1 0,1 7-4 0,0 0 0 15,0 2 0-15,1 4 1 0,-1 2-5 0,3-5 1 0,-3 3 0 16,-2-1-1-16,-2-3 0 0,3-3 1 16,-3 3-2-16,2 1 2 0,2 2-2 0,0 1-1 0,-2 2 1 15,0 7-1-15,-1-7 1 0,1-8 0 0,0 5 0 16,-1 4 0-16,3-1-1 0,1-1-1 0,-4 6 0 16,2 8 2-16,3-5-2 0,-7-6 2 0,5 2-2 15,-5 1 2-15,3 5-3 0,2-2 1 0,-4 5 1 16,1 5-1-16,3-5 5 0,-4-4 0 0,2 1-1 15,-3 3 1-15,5 3-2 0,0-1 0 0,-2 1-1 16,2 5 1-16,-2-8 4 0,0-3 0 0,2 0 0 0,3 6 1 16,2 2-4-16,-2-5 0 0,-7 3 0 0,2 2-1 15,5-12 4-15,-3-1 2 0,0 7-1 0,1 9 0 16,-1-4-4-16,-3-7 1 0,-2 3-2 0,1 0 2 16,4 2 3-16,0-2 1 0,-2 0-1 15,-1 11 0-15,-2-6-4 0,-2-9 1 0,0 3-2 0,4-2 2 0,3 3 1 16,0-4 0-16,-5 9 0 0,3 0 0 15,-3-7-3-15,0-9-1 0,0 7 1 0,4 4 1 0,1-4-1 16,-2 1 2-16,-1 2-1 0,-2 5 1 16,3-12-4-16,2-3 2 0,3 3 0 0,-5 5-1 0,2 2 1 15,-3-4 1-15,-1 3-2 0,1 6 2 0,-2-9-3 16,0-6 1-16,3 6-1 0,2 5 1 0,-5 0 0 0,0-3 1 16,-5 0 0-16,5 1 0 0,0-4-2 0,0-5 0 15,0 3 1-15,5 3-1 0,-5 0 1 0,0-3-1 16,0 0 1-16,-3 5 0 0,6-5-1 0,-2-4-1 0,1-1 0 15,3 0 2-15,-4 4-1 0,2-1 1 16,1 5-1-16,-4 2 2 0,1-9-3 0,2-9 1 0,-3 7-1 16,2 1 2-16,0 0-2 0,-2-2 0 0,0 10 1 15,0 2-1-15,-4-13-1 0,4-2 1 0,0 4-1 16,0 0 1-16,-3-2-1 0,2 0 1 0,1 5-1 16,-4 6 0-16,4-7-1 0,-3-4 2 0,2 0-1 15,1-3 0-15,-4 2-1 0,4-4 1 0,0-3-1 16,0 4 2-16,4-1-2 0,-3 1 0 0,2 1 0 15,-3-2 1-15,0-4-2 0,-3-4 1 0,2 2 1 16,1-1-1-16,0-1-1 0,1 1 1 0,2-1 0 16,-3-2 0-16,0 1-1 0,0-1 0 0,0 3 0 15,0 1 1-15,0 0-1 0,-3-6 0 0,2-2 0 0,1 7 1 16,-4-7-1-16,3-3 0 0,-1 1 0 16,1 2 1-16,1-1-1 0,0-4 0 0,3 1 0 0,-3-2 2 15,1-1-2-15,3 3 0 0,-4-1 0 0,-4 1 0 16,8-1 0-16,-3-1 0 0,2 1 0 0,-3 2 0 0,0-1 0 15,0 1 0-15,0 1 0 16,0 1 0-16,0 0 0 0,0-9 0 0,0 1 0 0,0 6 0 0,4-6 0 16,-3-2 0-16,-1 0 0 0,0 5 0 0,0-2 0 15,0-2 0-15,0-5 0 0,0-1 0 0,0 2-2 0,0 2 2 16,0-6 0-16,0 3 0 0,3 1-1 16,-1 1 1-16,1-1 0 0,0 0 0 0,-3 1-1 0,2-1 1 15,1-1 0-15,0-1 0 0,-3 0-1 16,2 2 1-16,1-5 0 0,-3-1 0 0,2 1-1 0,1-1 1 15,-3-1-1-15,3 1 1 0,-3 1-1 0,0-1 1 16,0-2-1-16,2 3 1 0,1-2-2 0,-1 1 2 16,-2-2-1-16,0 2 1 0,0 1-1 0,0-2 1 0,0-1-1 15,0 2 1-15,0-1-1 0,0-1 1 0,0 0-1 16,0 0 1-16,0 0-1 0,0 0 1 0,0 0-1 16,0 0 1-16,0 0-2 0,0 0 2 0,0 0 0 15,0 0 0-15,0 0-1 0,0 0 1 0,0 0 0 16</inkml:trace>
  <inkml:trace contextRef="#ctx0" brushRef="#br1" timeOffset="-140976.14">13073 10109 715 0,'0'0'0'0,"0"0"0"0,0 0 0 0,0 0 50 16,0 0 0-16,0 0 0 0,0 0 0 0,0 0-33 0,0 0 0 15,0 0 0-15,0 0 1 0,0 0 95 0,16-8 0 16,-11 8 1-16,-1 2 0 0,6 1-98 16,1 0 0-16,-1 0-1 0,4 4 1 0,5-4 50 0,0-2 0 15,-3 1 1-15,7 0 0 0,-3 1-49 0,1 0 0 0,0 2 0 16,-1-4 0-16,1 2-14 0,2 2 1 0,0-2-1 16,6-3 2-16,1 0-3 0,-4 2 1 0,-1 1-1 15,6 0 1-15,-4-6 16 0,-2 2 0 0,1-1 0 16,2 5 0-16,6-3-10 0,-5-1 1 0,1 1 1 15,5 1-1-15,2-1 29 0,-1-1 1 0,-1-1-1 16,5 2 0-16,-5 0-24 0,-3 0 0 0,-2 0 0 16,12 3-1-16,-1-3 18 0,-2-3 1 0,2 1-1 15,5 2 1-15,0 0-20 0,-4 0 1 0,-1 0 0 0,2 0-1 16,2-4 20-16,-2 0 1 0,2 3-1 16,6-1 1-16,-2 1-20 0,-1-2-1 0,-2 1 1 15,2-1 0-15,-2 3 17 0,-3-3 1 0,3 3-1 0,9 0 2 16,-1-2-21-16,-5 0 2 0,2 2 0 0,0 4-1 15,-1-4 11-15,-4 0 1 0,3 3-1 0,7-3 1 16,1 0-13-16,-2 1-1 0,0 1 0 0,3 3 2 0,-2-5 5 16,-7-3 0-16,5 1 0 0,8 4 1 15,-3 1-10-15,-4-3 1 0,-1 1 0 0,1 2 0 0,0 1 3 16,-4 0 2-16,3-4-1 0,6 5 0 0,-4-2-6 16,-5-1 0-16,2-1 0 0,6 6 0 0,-5-4 4 0,-3-3 0 15,6 0-1-15,10 5 2 0,-8-2-6 0,-8-2 0 16,7-1 0-16,2 7-1 0,1-7 3 0,-2 0 1 15,3 0-1-15,2 3 1 0,-7-5-4 0,-1 1-1 16,6-2 1-16,7 6 1 0,-3-3 0 0,-5 0 0 16,0 3 0-16,4 2 0 0,-6-7-2 0,-2 1 0 15,7 4-1-15,3 5 1 0,-6-4 2 0,-4-4 0 16,4 0-1-16,5 5 1 0,-2-2-2 0,-3-6 0 0,4 2-1 16,5 2 1-16,-3-4 1 0,-6-2-1 0,4 2 1 15,7 3 0-15,-4-2-3 0,-5-5 1 0,2 2-1 16,3 0 2-16,-1 2-1 0,-6-2 2 0,6 4-1 15,1-1 0-15,-2-1-1 0,-6 0-1 0,6-1 1 16,1 4-1-16,0-3 2 0,-7 0 0 0,2 3-1 16,4 3 1-16,-3-3-3 0,0 0 2 0,-1 0-1 15,6 3 1-15,-2-3-1 0,-6-1 1 0,6 1-1 16,2 5 2-16,1-2-3 0,-6-3 1 0,4-2-1 0,2 2 1 16,-2 0 0-16,-5 0 0 0,8 0 0 0,0 0 0 15,-1 0-2-15,-7 0 2 0,5-1-1 0,5-1 0 16,-2-3 1-16,-7 2-1 0,4 2 1 15,5-1-1-15,-5 0-1 0,-2-2 2 0,2-1-2 0,8 2 1 0,-8 3-1 16,-3-3 2-16,5-1-1 0,1 0 0 16,0 0 0-16,-8 3-1 0,5 1 0 0,5 0 2 0,-9 0-2 15,-2-3 1-15,3-2-1 0,3 2 2 0,-7 1-2 16,-6 2 0-16,4 0 1 0,4 0-1 0,-3 0 0 16,-5 0 1-16,5 0 0 0,3-3 0 0,-8 3-1 15,-4 3 0-15,2-3 1 0,1-6-1 0,0 6-1 16,-4 3 1-16,2 0 1 0,6-3-1 0,-9 0-1 0,-3 3 1 15,4 1-1-15,4-3 2 0,-4 4-2 16,-4-4 1-16,4 3 0 0,2 0 0 0,-4 0 0 0,-6-1 0 16,4-2-1-16,1 4 1 0,-5 1 0 0,-2-1 1 15,2-2-1-15,5 0 0 0,-4-1-1 0,-6 0 1 16,3 4 0-16,-1-1 0 0,2-2 0 0,-5-3 0 16,1 0 1-16,3 5-1 0,-4-2-1 0,-2-2 1 0,4 1-1 15,4 3 2-15,-4-1-1 0,-5-4 0 0,0 4 0 16,3 2 1-16,-2-3-2 0,-4 0 1 0,-4-3 0 15,4 10 0-15,1-7 0 0,-3-3 0 0,-1 3-1 16,4 5 1-16,-4-5-1 0,-4-1 0 0,2 3 1 16,5-1 0-16,-5-1-1 0,-4-1 0 0,-1 4 0 15,1-2 1-15,-3-3-1 0,-1 1 1 0,2 4-1 16,-1 2 0-16,-1-5-1 0,-3-1 1 0,-2-2 0 0,-1 3 0 16,-1-3-1-16,-1 1 1 0,-2-2-1 15,-2 1 1-15,-1-3-1 0,0 1 2 0,-3 1-2 16,2-1 1-16,-1-4-1 0,-1-1 1 0,-1 3-1 0,-6-8 1 15,-2-13-1-15,-4 1 1 0,-1-3-1 0,-6-3 1 16,0 3-1-16,1 2 0 0,-4 0 0 0,4-8 1 0,2 6-1 16,-1 4 0-16,-3 1 0 15,-1 0 1-15,1-3-1 0,2 4 0 0,2 2 0 0,1 0 2 0,1 5-2 16,3 3 0-16,0-2 0 16,4 2 1-16,1 6-1 0,0 2 0 0,4 0 0 0,3 3 1 0,0 2-1 15,-2-2 0-15,1 0 0 0,-1 0 1 0,1 1-1 16,1 1 0-16,0-1 0 0,1 7 1 0,4 3-1 0,1 2 0 15,2-3 0-15,8 9 1 0,3-4-1 0,0 0 0 16,2-3 0-16,-2-2 1 0,0 2-1 0,-1 1 0 16,3 0 0-16,3-2 1 0,-5-3-1 0,-2 1 0 15,4 4 0-15,0-2 2 0,-2-1-2 0,-2 1 0 16,3 1 0-16,-5 1 1 0,3 0-1 0,-7 1 0 0,-1 0 0 16,-2 2 1-16,-2 3-1 0,-4 0 0 0,-2 2 0 15,-4 5 1-15,0-8-1 0,-3 1 0 0,-1 3 0 16,-4 5 1-16,0-5-1 0,3-1 0 0,-4 6 0 15,-6 1 1-15,3 2-1 0,0-1 0 0,-6 1 0 16,1 1 1-16,2 4-1 0,0-6 0 0,-2-4 0 16,-1 2 1-16,3-2-1 0,4-7 0 0,1-1 0 15,1-1 2-15,5-5-2 0,8-3 0 0,8 0 0 16</inkml:trace>
  <inkml:trace contextRef="#ctx0" brushRef="#br1" timeOffset="-136363.59">9195 4547 1784 0,'0'0'0'0,"0"0"0"0,2 29 0 16,4 4 73-16,4 3 1 0,-1 6 0 0,6 5 0 15,2 2-56-15,-1 5 0 0,-3 4 0 0,1 3 0 16,2-8 39-16,0-8 0 0,-3-1 0 15,7-3 1-15,-2 0-41 0,-5-9 0 0,-1-2 1 0,0 2 0 16,-3-12 12-16,-1-4 0 0,-8-6 0 0,3-4 0 0,2-1-16 16,-5-5-1-16,-3-3 1 0,1-19 0 0,-6-10-5 15,0-5 2-15,-4-1-3 0,-1-1 3 16,0-5-6-16,0-2 2 0,1-8 0 0,0-6-1 0,3-1-1 16,-5 4-1-16,-1-1 1 0,-2-9 0 0,6 3-1 15,-2 2-1-15,0-9 1 0,0-4 0 0,1 10-1 0,5 11 2 16,1 2-1-16,6 6 1 0,0 2-3 15,5 11 2-15,-4-1-1 0,6 6 0 0,1 7 2 16,-4 10 0-16,1 2 0 0,-2 1 0 0,2 5-1 0,-2 3-1 16,4 3 1-16,9 6 0 0,4 10 2 0,1-1-1 15,1 2 1-15,5 4 1 0,-1-3-3 0,-4-4 1 16,4 2-1-16,2 2 1 0,1-6 1 0,-8 3 1 16,1-2 0-16,-1 1-1 0,-2 4-1 0,-5-2-1 0,-3-3 1 15,-6-2 1-15,-2 10 8 0,-7-1 1 0,-3 3-1 16,-2 2 2-16,-7 1-7 0,0-4 0 0,-3 2 0 15,3 1 0-15,-3-2 4 0,0-6 1 0,-2 1-1 16,-3-1 1-16,6-7-6 0,1-2 0 0,1-3-1 16,3 2 2-16,2-7 3 0,6-3-1 0,0 0 0 15</inkml:trace>
  <inkml:trace contextRef="#ctx0" brushRef="#br1" timeOffset="-135781.16">9874 4162 1746 0,'0'0'0'0,"0"0"0"0,3 21 0 16,2 4 61-16,0 1 2 0,1 5 0 0,-1 6 0 16,5 7-45-16,1 5 0 0,-3 5 0 0,1 3 0 0,2-8 56 15,2-5 1-15,1 2 0 0,2-1 0 16,0 1-57-16,-3-5 0 0,0-2 0 0,-4 2 0 0,3-4 25 16,-4-12 1-16,-2 1-2 0,2-4 2 0,-3-8-28 15,1-6 1-15,-1-3-2 0,-5 1 2 0,0-4-10 16,0 1 1-16,0-3-2 0</inkml:trace>
  <inkml:trace contextRef="#ctx0" brushRef="#br1" timeOffset="-135515.03">9823 4167 1821 0,'0'0'0'0,"0"0"0"16,0 0 0-16,0 0 32 0,0 0 2 0,0 0-1 15,21-8 0-15,-12 0-19 0,2-1 0 0,2-2 1 16,8-13-1-16,1 2 61 0,2-2 0 0,2-1-1 16,-1-4 1-16,4 1-57 0,-5 7 0 0,6-3 0 0,4-1 0 15,-1 1 8-15,-4-1 1 0,-2 4-2 0,-3 2 2 16,-2 2-14-16,-3 1 0 0,-6 4-1 0,3-1 2 15,-7 2-7-15,-1 3-1 0,0 3 1 0</inkml:trace>
  <inkml:trace contextRef="#ctx0" brushRef="#br1" timeOffset="-135298.3">10046 4527 1884 0,'0'0'0'16,"0"0"0"-16,21-26 0 0,6 3 41 15,-1-3 2-15,1-5-1 0,0-1 1 0,-2 7-27 0,-2-1 0 16,-3-1-1-16,4 2 2 0,-3-4 29 0,0 6 0 16,-4 1 0-16,-1 3 0 0,5 1-30 0,-2 2 1 0,-5-1-1 15,-1 6 1-15,0 1 6 0,-4 7-1 0,-2 6 1 16</inkml:trace>
  <inkml:trace contextRef="#ctx0" brushRef="#br1" timeOffset="-135098.49">10169 4924 1909 0,'0'0'0'0,"0"0"0"0,22-14 0 16,9-7 30-16,-3-3 0 0,1 1 0 16,0-1 1-16,-2 6-18 0,0 3 0 0,0-3 1 0,6-2 1 0,1 1 41 15,-1 4 1-15,7 1 0 0</inkml:trace>
  <inkml:trace contextRef="#ctx0" brushRef="#br1" timeOffset="-132664.2">17368 11237 715 0,'0'0'0'0,"0"28"0"0,0 2 0 0,0 2 64 0,5-2 0 15,-5 5 0-15,-5 1 0 0,5-6-46 16,0-6 0-16,-4 1 0 0,0-1 0 0,1 0 97 0,2-2 0 16,-2-3 0-16,-1-6 0 0,4-1-99 0,0-1 0 15,-1-4-1-15,-4-4 1 0,2 0-4 0,3-3 2 16,0 0-2-16</inkml:trace>
  <inkml:trace contextRef="#ctx0" brushRef="#br1" timeOffset="-132481.21">17317 10809 1444 0,'0'0'0'0,"0"0"0"16,0 0 0-16,0 0 48 0,-15 0 0 0,11 5 1 15,3-2 0-15,-2 0-32 0,-1 0 0 0,3 2-1 16,-1 0 1-16,-1 4 27 0,0 2 1 0,3-1 0 16,0 12 0-16,1 2-30 0,1-4 2 0,1-2-1 0</inkml:trace>
  <inkml:trace contextRef="#ctx0" brushRef="#br1" timeOffset="-132131.74">17507 11370 1796 0,'0'0'0'0,"0"0"0"0,-5 26 0 0,5-10 24 0,0-3 0 16,0 0 1-16,0 2 0 0,5-5-14 16,-5-2 1-16,0-2 1 0,3 1-1 0,-1-1 22 0,1-6 0 15,-1 0 0-15,1 3 1 0,0-1-20 16,-1-1-1-16,1 1 1 0,2-4-1 0,4-3 41 0,1-1 0 15,-1 3 0-15,4-8 0 0,-2-2-38 16,0-3 1-16,1 2-1 0,-1 3 1 0,-2 2-14 0,-4 1 1 16,3 1-1-16,-3 6 1 0,1-4-2 0,-1 3 0 0,0 1 1 15,0 1-1-15,-1 1 7 0,1 1 0 16,1 0 1-16,2 9-1 0,5 3-4 0,-3 0 1 0,-2-1 0 16,0 4 0-16,1-4 8 0,-2 0 1 15,-3-1 0-15,-2 6 1 0,3-4-9 0,1-3 1 0,-4-3 0 16,1-2 2-16,0 1 8 0,0 0 0 0,0-3 0 15,-1-3 1-15,3-1-10 0,-2 0 1 0,2 2-1 16,1-7 2-16,2-3 4 0,3 2 2 0,-4 1 0 16</inkml:trace>
  <inkml:trace contextRef="#ctx0" brushRef="#br1" timeOffset="-131932.08">17934 11016 1709 0,'0'0'0'0,"0"0"0"0,0 0 0 15,10 21 60-15,-4-11 1 0,-4 4-1 0,1 10 2 16,2 1-45-16,0 0 1 0,-4 5 0 0,4 5 0 0,-2 2 40 16,2 4 1-16,-3 1-1 0,1 8 1 0,-3-11-42 15,1-6 1-15,1-1 0 0,-1 1 0 0,3-4 26 0,-4-5 1 16,4-1 0-16,0-4-1 0,2 0-28 16,-1 0 1-16,1-3-1 0,-6-3 1 0,0-2-13 0,2-2 2 15,1-2-1-15</inkml:trace>
  <inkml:trace contextRef="#ctx0" brushRef="#br1" timeOffset="-131714.08">17813 11243 2048 0,'0'0'0'0,"0"0"0"16,0 0 0-16,0 0 51 0,0 0 1 0,0 0-1 15,18-14 2-15,-12 14-36 0,-1 1 0 0,3 1 0 16,1 3 1-16,6-4 51 0,-1 2 1 0,-3-1-1 16,7 1 1-16,-1 2-52 0,1 1 0 0,-2-4 0 15,0-1 0-15,-4 1 13 0,0 1 1 0,0 0-1 16</inkml:trace>
  <inkml:trace contextRef="#ctx0" brushRef="#br1" timeOffset="-131131.46">18132 11344 2035 0,'0'0'0'0,"0"0"0"0,2 0 0 0,2 0 56 15,-2 0 1-15,-2 0 1 0,1 2-1 16,3-1-40-16,-1-1 1 0,0 0-1 0,0 0 1 0,8 0 54 16,1 0 3-16,-3 0-1 0,10 0 0 15,4 0-56-15,-4-1 0 0,-2-2 0 0,-1-1-1 0,-1 3 24 16,-4-1 0-16,-2 1 1 0,2-4-1 15,2-1-25-15,-6 1 0 0,-1 0 0 0,-3-1 0 0,2 1-9 0,-5 2 1 16,1 0-1-16,-1-4 1 0,-1 3-4 16,-2 0 2-16,-1 1-2 0,-3-1 2 0,-5-1 1 0,0 3 0 0,-1 4 1 15,-6 3 0-15,-2 1-3 0,3 2 0 16,6 3 1-16,-4 3-1 0,5 0 3 0,1 1 0 16,5 0 0-16,0 3 0 0,-1-2-3 0,1-7 1 0,2 4 0 15,2 6-1-15,1-8 3 0,1-3 1 16,2-2 0-16,4 5 0 0,2-6-3 0,-4 0-1 0,1-2 1 15,4 0 1-15,3 2 2 0,-2-5 0 0,2 0 0 16,9 3 0-16,0-5-4 0,-1 1 1 0,-2-4-1 16,3 4 2-16,-1-1 1 0,-5-4 1 0,-6-1 0 15,6 3 0-15,0 0-3 0,-10 0-1 0,0 0 1 16,-1 6 0-16,1 0-1 0,-2-2 1 0,-3 0-1 16,4 1 1-16,-3 2-3 0,-1-1 2 0,-1 0-2 0,0 4 1 15,0 5 0-15,-1-2-1 0,-1 3 1 0,2 5 0 16,-5 2-2-16,2-5 2 0,0 0-2 0,1-1 1 15,-1-2-3-15,3-1 0 0,0-2 0 0,-2-7 0 16,2 2 0-16,2 1 0 0,1-3 0 0,-3-2 0 0,2-4-10 16,-1 3 0-16,1 1 0 0,6-12 0 15,2-9 3-15,1 1 0 0,-2-1 1 0,-1-5-1 0,2 2-15 16,-2 3-1-16,0-2 1 0,-3 3 0 0,-2 1 10 16,-2 4 1-16,1 3 0 0,0-4-1 0,1 6-1 15,-3 3-1-15,0 0 1 0,1 3 1 0,1-1 3 16,-1 4 1-16,3 2 0 0,-4 0 0 0,0 0 0 0,0 0 0 15,0 0 0-15,1 2 1 0,6 1 1 0,-1 0 0 16,-1 0 1-16</inkml:trace>
  <inkml:trace contextRef="#ctx0" brushRef="#br1" timeOffset="-130765.7">18825 11376 1859 0,'0'0'0'0,"0"0"0"15,0 0 0-15,-16 8 50 0,5-3 2 0,0 1 0 16,-8 5-1-16,0 2-34 0,4-2 0 0,6-3 0 16,1 1 1-16,0-1 49 0,2-2 2 0,4-1-1 15,2 3 0-15,0 0-50 0,-2-5 0 0,4 2 0 16,4 1 0-16,-1 1 47 0,0-3 2 0,-2-1-1 16,5 2 0-16,0 0-48 0,2-3 0 0,-1-4 0 0,5 0 0 15,4-6-17-15,-5 1 1 0,0-3 0 0,2-1 1 16,0-6-2-16,-4 4 0 0,-3-1 0 0,0 3 1 15,-2-2 11-15,-3 0 0 0,1 4 1 0,0-4-1 16,-4 5-5-16,2 3 0 0,-2 2 0 0,0-3 1 0,0 4 10 16,0-1 0-16,0 2 0 0,0 2 1 15,0 2-10-15,0-3 1 0,0 0-1 0,0 5 2 0,0 3 8 16,0 1 0-16,0 1 0 0,3 17 0 0,2 0-9 16,0-3 0-16,-2-2 0 0,0 1 0 0,0-2 11 15,1-5-1-15,2 0 0 0,-3-2 2 0,2-1-12 16,0-2 0-16,-1-2 0 0,3-6 1 0,2 1 1 15,1-4 0-15,-4 0 1 0,4-8-1 0,6-2-5 0,-3 2 0 16,-1-1 0-16</inkml:trace>
  <inkml:trace contextRef="#ctx0" brushRef="#br1" timeOffset="-130543.33">19176 10921 2236 0,'0'0'0'0,"0"0"0"16,0 0 0-16,0 26 66 0,0-14 2 0,-3 4-2 16,1 25 1-16,-1 1-49 0,1-6 0 0,2 0 0 15,0-1 0-15,-1 2 48 0,1-2 0 0,1-1 1 16,3 4-1-16,-1-1-48 0,0-7 0 0,2-2 0 16,3 1 0-16,-4-7 28 0,1-6 0 0,-2-2 0 0,1 2 0 15,0-3-31-15,-2-5 2 0,1-4 0 0,0 3 0 16,-1-1-13-16,-2-4 2 0,0-1 0 0</inkml:trace>
  <inkml:trace contextRef="#ctx0" brushRef="#br1" timeOffset="-130330.77">19004 11211 2248 0,'0'0'0'16,"0"0"0"-16,0 0 0 0,0 0 73 0,20-11 1 15,-12 8-1-15,4 1 1 0,0 1-56 0,3-1 0 16,-3 1 0-16,4 1 0 0,4 1 63 0,-3 2 0 16,-3 2 0-16,2-5-1 0,2 5-62 0,-5 1 0 15,-1-1 0-15,1 0 0 0,1 3 19 0,-2-5 0 16,0 2 0-16,1-1 1 0,-2 4-23 0,-3-5 1 16,2 2-2-16</inkml:trace>
  <inkml:trace contextRef="#ctx0" brushRef="#br1" timeOffset="-130032.24">19366 11327 2110 0,'0'0'0'0,"0"0"0"16,-8 5 0-16,-4 1 69 0,1 0 0 0,2 1 1 16,1 0 0-16,0 3-53 0,1-2 1 0,3 1 0 15,-1 2 0-15,0-1 52 0,2-2-1 0,3-2 1 16,0 7 1-16,0 0-53 0,0-2 0 0,3-3 0 16,5 6 0-16,0-2 19 0,0-2 0 0,3-1 0 0,2-4 1 15,1 0-24-15,-4-3 2 0,3-4-1 0,4 0 0 16,2-2-7-16,-1-3 1 0,-2-1-1 0,1 0 1 15,1-1-3-15,-5-1-1 0,-4 1 1 0,-3 4 0 16,1-1-1-16,-6 1 1 0,-1 0-1 0,-1 1 2 16,-1-1-4-16,1 2 2 0,-4 1-1 0,-3-3 1 15,-3-4-2-15,1-1 1 0,4 2-1 0,-5-1 2 16,-4-4-3-16,3 2 1 0,0 3-1 0,3-3 2 0,2 3-2 16,3 2 0-16,0 3 0 0,4-5 1 0,0 3-2 15,0 2 1-15,-3 3 0 0,3 0 1 0,0 0-2 16,0 0 0-16,0 0 0 0,0 3 0 0,3-3 0 15,-1 2 0-15,1-1 0 0</inkml:trace>
  <inkml:trace contextRef="#ctx0" brushRef="#br1" timeOffset="-129498.7">19582 11332 2135 0,'0'0'0'0,"0"0"0"15,0 0 0-15,0 0 48 0,5 20 1 0,-2-12-1 16,-4 11 0-16,-1 2-31 0,2-1 0 0,2 1 0 16,-1-7-1-16,-1-6 45 0,0-2 1 0,2-1-2 15,4 0 2-15,-4 0-45 0,-1-4 1 0,1-1 0 0,0 0 0 16,-1 0 32-16,1 0 2 0,1 0-1 0,5-3 1 15,5-10-35-15,-5 2 0 0,0 3 0 0,4-6 1 0,3-7-15 16,-4 6 0-16,-3 4 1 0,0 1-1 0,-3 2-1 16,-1 3 2-16,-2 4-2 0,4 2 1 0,-2-1 6 15,-3 0 0-15,-1 0 0 0,2 5 1 0,1 0-4 16,0 3 1-16,-3-5-2 0,0 16 2 0,-3 5 4 16,1-4 2-16,1-5-1 0,1 2 0 0,0-9-5 15,0-3 1-15,-2-1 0 0,4 0-1 0,-1-3 9 16,1-1 0-16,1 0 0 0,-3 0 0 0,3 0-7 0,1 0 0 15,-3 0 0-15,6-1 1 0,2-4 6 0,1-2 0 16,-1 1 0-16,9-3 0 0,1-6-7 0,-3 1 0 16,-3 1 0-16,-1 4 1 0,-2 3 5 0,-2 2 1 15,0 1-2-15,-3 3 2 0,-2 2-7 0,-2-2 0 16,1-2 0-16,-2 2 0 0,0 2 4 0,0-1 2 16,2 1 0-16,1 1-1 0,-3 2-6 0,1 0 1 0,3-1 0 15,-3 6 0-15,2 1 3 0,-1-3 2 0,1-2-2 16,2-1 2-16,1 0-7 0,-4-2 1 0,-1-1 0 15,3-2 0-15,2 0 1 0,-3 1 1 16,0-1-1-16,2 0 1 0,5 0-4 0,-2 0 1 0,-2 0-1 16</inkml:trace>
  <inkml:trace contextRef="#ctx0" brushRef="#br1" timeOffset="-129312.6">20110 11389 2437 0,'0'0'0'0,"0"0"0"0,0 17 0 16,0 0 91-16,0 1 0 0,-2 2 0 0,2 3 1 0,0-4-76 16,0-4 2-16,0 3-1 0,-3-1 1 0,2-1 67 15,1-3 1-15,0-2-1 0,4-6 0 0,-4-1-68 16,2-1 1-16,1-4 0 0,5-7 0 0,-2 0 7 16,1-1-1-16,1-1 1 0</inkml:trace>
  <inkml:trace contextRef="#ctx0" brushRef="#br1" timeOffset="-128997.2">20161 11130 2324 0,'0'0'0'16,"0"0"0"-16,0 0 0 0,2 29 46 0,2-15 0 16,4 2 0-16,2-5 0 0,1 0-31 0,-1 0 2 0,2-1 0 15,4-5 0-15,0-5 41 0,2 1 2 16,-2 1-1-16,9-2 1 0,1-2-44 0,-4 1 2 0,-1-4 0 15,3 2 0-15,-2-4 11 0,-3 3 2 0,-3-1-1 16,2-3 0-16,-6 3-16 0,-5 0-1 0,1 4 1 16,-2-2 0-16,-4-1-6 0,-1 4 0 0,-1 0 0 15,0 0 1-15,0 2-3 0,0-2-1 0,-1 0 1 16,-7 11-1-16,-7 5-1 0,-5 5 0 0,0 1 1 16,-2 14-1-16,5-1-2 0,-1-5 2 0,4 2-1 15,4-2 1-15,2-5-2 0,3-6 0 0,2 0 0 16,6 0 2-16,2-3-2 0,3-5 0 0,2-1 0 0,4-4 1 15,4 2-2-15,1 0 1 0,1-4-1 0,3-7 1 16,1 0-1-16,0 2 1 0,-1-7-1 0</inkml:trace>
  <inkml:trace contextRef="#ctx0" brushRef="#br1" timeOffset="-128148.83">21493 11143 1394 0,'0'0'0'16,"0"0"0"-16,0 0 0 0,0 0 96 0,0 0-1 0,0 0 1 15,0 0-1-15,0 0-78 0,0 0 0 16,0 0-1-16,-23 13 2 0,8-4 93 0,-2 7 2 0,-1 0-2 16,-1 0 1-16,1 0-96 0,4-7-1 0,1 2 1 15,-1 0 1-15,3 0 28 0,1 0 0 0,2 1 0 16,2 0 1-16,0-4-31 0,-1 0 2 0,2 0 0 16,1 5 0-16,0-1-6 0,3-4 0 0,1 0 1 15,1 2-1-15,1 1-5 0,0-8 2 0,-1-2-1 16,2 4 1-16,2 0 2 0,2-2 0 0,-3-3 0 15,4 0 1-15,-1 3-4 0,-1-3 0 0,2 0 0 0,5 0-1 16,7-4 1-16,-4 0 0 0,2 4 0 0,3 0 0 16,-1 0-2-16,-4 0 1 0,0 0-2 0,-1 5 2 15,-1 0 0-15,-3-2 1 0,-6 0 0 0,1 4 1 16,1-1-4-16,-3-3 2 0,-2 3-2 0,-4 1 2 0,1-1 0 16,1-3 0-16,-3 0 1 0,-7 8 0 15,-3 2-3-15,-1-2 1 0,0-1-1 0,-7-1 1 0,3-4-1 16,4-3 2-16,1 1-2 0,1 1 2 15,2-2-3-15,0-4 2 0,7 1-2 0</inkml:trace>
  <inkml:trace contextRef="#ctx0" brushRef="#br1" timeOffset="-127680.96">21683 11327 1808 0,'0'0'0'0,"0"0"0"16,0 22 0-16,-2 10 58 0,2 2-1 0,-4 4 0 15,2-1 0-15,-1-2-40 0,0 1 1 0,0 2 0 16,1-3 0-16,-1 5 51 0,-2-2-1 0,-1 3 0 16,1-2 1-16,0-9-51 0,0-3 0 0,0-1 0 15,5-1 0-15,-1-5 19 0,-1-4 0 0,1-3 0 16,4-4 1-16,-2-4-23 0,1-2 0 0,1 1 1 0,-1-4 0 15,-1 0-8-15,1 0-1 0,-2-2 1 0,3-6 1 16,4-5-3-16,-1-1-1 0,-3 0 1 0,4-34 0 16,-3-2 0-16,0 4 1 0,-3 5 0 0,1-2 0 15,-1 5-3-15,-1 3 1 0,0-3-1 0,-1-1 2 16,1-6-3-16,1 2 2 0,2-1-2 16,1-2 1-16,0 10-1 0,3 7 0 0,1 6 0 0,3 5 1 15,-1 5-1-15,-3 6 0 0,0 2 1 0,2 3-1 0,1 2-1 16,-4 0 1-16,1 0-1 0,4 3 1 0,-3 1 0 15,0 0 0-15,0 1 0 0,6 8 1 0,2 3-2 16,-3 1 0-16,-2 0 0 0,-1 1 2 0,-1-6 1 16,-1 4 1-16,-3 0 0 0,-4 8-1 0,-1-4-1 0,-3-2 0 15,-3-1 1-15,-2 2-1 0,-2-1 4 0,1-4 0 16,-4 0 0-16,-1 0-1 0,1-1-2 0,0-5 1 16,0-5-1-16,1-4 1 0,2-4 5 0,1-1 1 15,4-2 0-15</inkml:trace>
  <inkml:trace contextRef="#ctx0" brushRef="#br1" timeOffset="-127231.33">22155 11338 2248 0,'0'0'0'0,"0"0"0"0,-18 6 0 16,7 1 55-16,2 0 1 0,-4 5 1 0,0 2-1 16,2 3-39-16,1 1 0 0,4-1 0 0,3 2 1 15,0-3 52-15,-2-2-1 0,2 0 1 0,-1 5 0 16,4-8-52-16,4-1-1 0,-1-2 1 0,6-3 0 0,1-1 18 15,-4 1 1-15,-1-3-1 0,2-2 1 0,4 0-22 16,0 0 1-16,0-3-2 0,5-4 2 0,0-2-8 16,-3-1 0-16,-4 1-1 0,1-1 1 0,-2-1-2 15,1-2 0-15,-2 1-1 0,-1-1 1 0,2 0-1 16,-5 1 1-16,2-2 0 0,0 1-1 16,-2 0-1-16,-1 4 0 0,1-2 1 0,0 4-1 0,-1 4 1 15,-1 2 0-15,-1-1 0 0,0 4 0 0,0-1-1 0,0 1-1 16,0-2 0-16,0 3 2 0,0 5 0 15,0 0 1-15,0-2 0 0,0 16-1 0,2 4-1 0,2-3 0 16,-2-5 1-16,1-2-1 0,0-7 2 0,2-3-1 0,0-1 1 16,5 1 0-16,-1-4-3 0,1-2 1 15,-4 0 1-15</inkml:trace>
  <inkml:trace contextRef="#ctx0" brushRef="#br1" timeOffset="-126980.77">22574 11370 2173 0,'0'0'0'0,"0"0"0"0,0 0 0 16,-29 14 70-16,13-6-1 0,-1 4 1 0,-2 4-1 16,1-3-51-16,5-5 0 0,2 4 0 0,2 4 0 15,2-3 53-15,1-4 1 0,3 3-1 16,4 5 0-16,1-3-53 0,0-1 0 0,2-7 0 0,4 1 0 0,4 0 15 15,-3-2 0-15,-1 0 1 0,0-3 0 16,5-2-21-16,0 0 2 0,-1 1-1 0,3-6 1 0,1-1-7 16,-4 1 1-16,-1 1 0 0</inkml:trace>
  <inkml:trace contextRef="#ctx0" brushRef="#br1" timeOffset="-126631.2">22797 11389 2148 0,'0'0'0'0,"0"0"0"0,0 0 0 16,-6 25 66-16,3-12-1 0,-2 1 0 0,-2 0 0 15,1-3-47-15,0-1 0 0,-1-1 0 0,1 5 0 16,0-3 57-16,1-3 1 0,-2-3 0 15,4 3 1-15,0 2-59 0,3-4 0 0,0-6 0 0,0 0 0 0,2 0 20 16,-2-3 0-16,0 3 0 0</inkml:trace>
  <inkml:trace contextRef="#ctx0" brushRef="#br1" timeOffset="-126230.41">22835 11004 2048 0,'0'0'0'0,"0"0"0"0,0 0 0 0,0 0 57 0,-17 6 0 15,12-1 0-15,-1 12 0 0,-7-2-40 0,3-1 1 16,6-2 0-16,-1 6 0 0,3-2 49 0,-1 0 2 16,2-4-1-16,1 4 1 0,4-6-51 0,-1 1 0 0,4-3 0 15,4-1 0-15,-1 6 11 0,1-2 0 0,-2-3 0 16,4 2 1-16,1 2-16 0,-1 1-1 16,-3-2 1-16,1 2 0 0,0-2-6 0,-3 1 0 0,2 1 0 15,-2 0 0-15,-1-4-3 0,0 2 1 0,-2 2 0 16,-1 3-1-16,3 0-1 0,-4-4 0 0,0-1 0 15,0 2 0-15,-3 0-2 0,2-7 2 0,-2-1-1 16,3 1 0-16,0-3 0 0,-1 1-1 0,-2 0 0 0,2-4 1 16,1 2-1-16,0-2 0 0,-2-2 0 15,7-4 0-15,5-4-1 0,2-2 1 0,1-2-1 16,7-9 0-16,1 0 0 0,-5 5 0 0,-4 6 0 0,-2 4 0 16,-1 3-1-16,-2 5 1 0,-2 5-1 0,0-1 2 15,-2 4-2-15,-4 0 1 0,-1 2-1 0,-1 12 1 16,0 2-1-16,0-2 0 0,0-5 0 0,2-1 1 15,1-3-1-15,-1-2 0 0,-2-2 0 0,3-1 1 0,2-3-1 16,-1-2 0-16,1-3 0 0,2 0 1 16,-1 0-1-16,-1 0 0 0,1 0 0 0,10-5 1 0,5-3-1 15,0-1 1-15,-4 4 1 0</inkml:trace>
  <inkml:trace contextRef="#ctx0" brushRef="#br1" timeOffset="-125782.03">23561 11441 2135 0,'0'0'0'16,"0"0"0"-16,0 0 0 0,-18 6 62 0,5-3-1 16,1 4 1-16,-7 2 1 0,1 1-46 0,2-1 1 15,-1 4 0-15,-1 4 0 0,-1-4 43 0,4-2 2 0,3-3 0 16,2 0 0-16,4-2-46 0,1 0 1 16,2 1 0-16,6-2 0 0,-3-1 9 0,2 1 0 0,-1-5-1 15,2 0 3-15,2 5-17 0,2 0 1 0,-1-1 0 16,5 3 0-16,3 1-3 0,1-1 0 0,-2 0 0 15,-2-4 2-15,-3 0-6 0,0 0 1 0,-2 2 0 16,0-3 0-16,1-1-3 0,-1-1 2 0,1 0-2 16,0 0 2-16,5 0-3 0,-4 0 1 0,1-1-1 15,2-4 1-15,4 0-1 0,-3 5 0 0,0 0 0 0,-3 0 1 16,2 5-2-16,-3 1 0 0,0 1 0 0,2 4 2 16,-1 3-1-16,-2 2 2 0,-2 3-2 0,1 4 2 15,0 3-3-15,-3-4 1 0,1 2 1 0,2 1-1 16,2-4 0-16,-5-4 1 0,2 2-1 15,1 5 1-15,4-4-1 0,-1-1 0 0,1-1-1 0,3-1 2 0,0 2-1 16,-4 2 0-16,2 2 1 0,2-5-1 0,1 4-1 16,-1 0 1-16,0 4-1 0,-4 2 1 0,-2-3 3 15,-6-2 1-15,-1-1-2 0,-3 1 2 0,-2-2-3 16,-1-4 1-16,-4 2-1 0,-4-1 1 0,-3-2 2 16,-4 1-1-16,-1 1 1 0,-6-6 1 0,-2 2-4 15,0 2 2-15,-4-1-1 0,-1-11 0 0,0 1 2 0,3 0 0 16,2-2-1-16,-3-8 1 0,1 0-2 15,5 1-1-15,0-3 1 0</inkml:trace>
  <inkml:trace contextRef="#ctx0" brushRef="#br1" timeOffset="-121948.23">12619 4148 1646 0,'0'0'0'0,"0"0"0"0,0 0 0 16,-15 2 47-16,11-4 0 0,2 1 0 0,4 1 0 16,-1 1-31-16,-1 1 1 0,0-1 0 0,3-1-1 0,7 0 74 15,1 0 1-15,2 0 0 0,16 4 0 16,9-4-74-16,-3 0 1 0,-3 1-1 0,3 2 1 0,0 0 43 15,-5-3 2-15,4 5 0 0,-1 3 0 16,2-6-46-16,-3 1 1 0,-3-3 0 0,1 3-1 0,-5-1-13 16,-4-2-1-16,-3-2 1 0,2 2 0 15,0 0-2-15,-8-6 2 0,1-1-2 0</inkml:trace>
  <inkml:trace contextRef="#ctx0" brushRef="#br1" timeOffset="-121194.17">12182 3930 1746 0,'0'0'0'0,"0"0"0"15,0 0 0-15,0 0 56 0,0 0 1 0,0 0 0 16,-5-16 0-16,5 16-40 0,-3 0 1 15,3 0 0-15,-10 3 0 0,-2 2 58 0,-4 4 1 0,-2 2-1 16,-6 10 1-16,-1 7-59 0,4-2 0 0,0 1 0 16,4 0 0-16,3 0 25 0,4-7 0 0,2 4-1 15,3 4 2-15,0-2-28 0,1-6-1 0,4 1 1 0,4 3 1 16,-4 1-10-16,5-1 1 0,0-8-2 16,6-4 2-16,2 4-3 0,0 1 0 0,-4-7 1 0,4-4-1 15,3-4 3-15,0-2 1 0,-2-2 0 0,5-10 0 16,2 4-3-16,-3-3-1 0,-1-2 1 0,2-8 1 0,2 1-2 15,-4 1 1-15,-1-3 0 0,-1 1-1 16,-4-3-1-16,-3-1 0 0,-2 1 1 0,-3 0-1 0,-3 2 5 16,-4 3 0-16,-8-4 0 0,3 0 1 0,-4 8-4 15,0 2 0-15,-7 2 0 0,-1-2 1 0,0 4 3 0,1 2 0 16,-1 3 0-16,0-9 0 0,5 8-3 16,7 2 0-16,-3-2-1 0</inkml:trace>
  <inkml:trace contextRef="#ctx0" brushRef="#br1" timeOffset="-120327.86">13497 4142 1746 0,'0'0'0'0,"0"0"0"0,0 0 0 0,0 0 61 0,16 5 2 15,-11-5 0-15,1 0 0 0,2 0-45 0,-2 0 0 16,-1 0 0-16,2 0 0 0,-3 0 54 0,4-4-1 0,-6 3 1 16</inkml:trace>
  <inkml:trace contextRef="#ctx0" brushRef="#br1" timeOffset="-120161.99">13938 4162 1557 0,'0'0'0'0,"0"0"0"0,0 0 0 16,0 0 20-16,23-6 2 0,-15 5-2 15,-3-3 1-15,1 3-11 0,-1-1 1 0,3 1 1 0,-2-4-1 16,5 2 9-16,-3 0 1 0,0 1 1 0</inkml:trace>
  <inkml:trace contextRef="#ctx0" brushRef="#br1" timeOffset="-120029.37">14256 4136 1269 0,'0'0'0'0,"0"0"0"0,0 0 0 0,25 7 11 16,-15-7 1-16,-2 0-1 0,1 4 2 15,2-4-6-15,-1 0 0 0,-2 0 1 0,1 0 0 0,-1 0 17 0,-1-4 1 16,-1 0-1-16,5-1 1 0,1-1-13 0,-3 1-1 15,1 0 0-15</inkml:trace>
  <inkml:trace contextRef="#ctx0" brushRef="#br1" timeOffset="-119878.3">14834 4155 1231 0,'0'0'0'0,"0"0"0"15,29-4 0-15,-16 4 24 0,-1 4 1 0,1-8 0 16,0 3 0-16,-2-1-12 0,-1 2-1 0,-1 0 0 16</inkml:trace>
  <inkml:trace contextRef="#ctx0" brushRef="#br1" timeOffset="-119727.64">15395 4175 1017 0,'0'0'0'0,"0"0"0"0,26 5 0 16,-12-8 34-16,-1-2 0 0,-2 3-1 0,5-1 1 15,3 0-19-15,-1 1-1 0,-6-4 1 0</inkml:trace>
  <inkml:trace contextRef="#ctx0" brushRef="#br1" timeOffset="-119578.23">15975 4180 1168 0,'0'0'0'15,"0"0"0"-15,21 5 0 0,-7-2 22 0,-1-3 2 0,2 0-2 16,-1 3 2-16,2-6-13 0,-3-2 1 0,-1-1 0 16</inkml:trace>
  <inkml:trace contextRef="#ctx0" brushRef="#br1" timeOffset="-119397.02">16718 4175 1004 0,'0'0'0'0,"19"-5"0"0,2 2 0 15,0 0 13-15,-4 1 2 0,-1 2-2 0,2 0 2 16,-2-3-7-16,-7 0 1 0,4 2-1 0,3 2 1 15,0-2 7-15,-3 1 1 0,-4-4 0 0</inkml:trace>
  <inkml:trace contextRef="#ctx0" brushRef="#br1" timeOffset="-119229.42">17418 4167 1306 0,'0'0'0'0,"17"3"0"0,-2 2 0 0,4-5 4 15,-5-3 2-15,1 1-1 0,2-1 1 0,4 0-3 16,-5 1 2-16,1 2-2 0,-1 0 2 0,2-3 6 0,-5 0 0 16,2 2 0-16,3 1 1 0,-4-4-6 0,1 3 2 15,2-1-1-15</inkml:trace>
  <inkml:trace contextRef="#ctx0" brushRef="#br1" timeOffset="-119095.92">18043 4188 979 0,'0'0'0'0,"16"3"0"15,1 2 0-15,1-2 19 0,-4-3 0 0,4 0 0 16,-3 5 2-16,3-5-11 0,-2 0 1 0,-2 0-1 16,5 1 1-16,1-2 43 0,-4-3 1 0,1 3-1 15,4 1 1-15,-1-3-38 0,-2 0 1 0,1 1-1 16</inkml:trace>
  <inkml:trace contextRef="#ctx0" brushRef="#br1" timeOffset="-118947.73">18946 4224 1231 0,'0'0'0'0,"0"0"0"0,26 5 0 16,-9-7 30-16,-1-1 1 0,0 3 0 0,-1 0 0 0,1 0-18 16,-2 0 2-16,0-5-1 0</inkml:trace>
  <inkml:trace contextRef="#ctx0" brushRef="#br1" timeOffset="-118796.33">19595 4232 1281 0,'0'0'0'16,"0"0"0"-16,29 0 0 0,-15 0 11 0,0-3 2 15,-1 0-1-15,0 3 0 0,-3-2-5 0,-2 2 1 16,-1-5 0-16</inkml:trace>
  <inkml:trace contextRef="#ctx0" brushRef="#br1" timeOffset="-118629.47">20250 4224 1231 0,'0'0'0'0,"0"0"0"0,26 3 0 15,-17-4 14-15,1-1 2 0,-1-3-2 16,6 5 2-16,4-3-7 0,-2-1 0 0,-1 0 0 0</inkml:trace>
  <inkml:trace contextRef="#ctx0" brushRef="#br1" timeOffset="-118495.09">20862 4162 1004 0,'0'0'0'0,"0"0"0"0,26 5 0 0,-10-8 20 0,-4-2 0 16,0 2 0-16</inkml:trace>
  <inkml:trace contextRef="#ctx0" brushRef="#br1" timeOffset="-118312.9">21514 4180 954 0,'0'0'0'0,"0"0"0"16,22 3 0-16,-9-3 17 0,0-3 0 0,0 3 0 16,1 3 0-16,-1-3-8 0,0-3 1 0,-1 0 0 15</inkml:trace>
  <inkml:trace contextRef="#ctx0" brushRef="#br1" timeOffset="-118179.31">22046 4180 1218 0,'0'0'0'0,"0"0"0"0,24 3 0 16,-8-3 9-16,2-3 1 0,-5 3-1 0,-1 0 1 15,1 0-4-15,-3-5 1 0,1-3-1 0</inkml:trace>
  <inkml:trace contextRef="#ctx0" brushRef="#br1" timeOffset="-118012.06">22657 4193 1243 0,'0'0'0'15,"16"0"0"-15,0 3 0 0,-2-3 8 0,-3-5 0 16,2 2-1-16,0 6 1 0,0-6-2 0,-2 0 0 0,0 1-1 15,3-1 1-15,4 0 8 0,-5 1 1 0,-1-3 0 16</inkml:trace>
  <inkml:trace contextRef="#ctx0" brushRef="#br1" timeOffset="-117895.91">23135 4175 1293 0,'0'0'0'0,"0"0"0"16,16 0 0-16,-5 0 18 0,-1-3 0 0,-4 1 0 0,4 2 1 15,2 0-9-15,1-3 1 0,-2-2-1 16</inkml:trace>
  <inkml:trace contextRef="#ctx0" brushRef="#br1" timeOffset="-117729.67">23728 4142 1269 0,'0'0'0'0,"0"0"0"0,32 0 0 0,-11 0 22 15,-2 0 1-15,0-3-1 0,0 3 0 16,0 0-10-16,-1 0 0 0,-2 0-1 0,0 0 2 0,-1 0 17 16,0-3 1-16,-2 1 0 0,-2 2 0 0,1 0-17 15,1 2 0-15,-6-2 0 0</inkml:trace>
  <inkml:trace contextRef="#ctx0" brushRef="#br0" timeOffset="-82631.58">13613 1550 338 0,'0'0'0'0,"0"0"0"15,0 0 0-15,0 0-1 0,0 0 1 0,0 0 0 16,0 0 0-16,0 0-1 0,0-17 1 0,0 13 0 15,0 3 0-15,0 1-3 0,0-3-1 0,-1 0 1 16</inkml:trace>
  <inkml:trace contextRef="#ctx0" brushRef="#br0" timeOffset="-74131.7">13683 1341 992 0,'0'0'0'0,"0"0"0"0,0 0 0 0,0 0 28 0,0 0 1 16,0 0-1-16,0 0 1 0,0 0-16 0,0 0 1 15,0 0-1-15,0 0 1 0,0 0 59 0,0 0 1 16,0 0 0-16,0 0 0 0,0 0-56 0,0 0 0 16,0 0 0-16,0 0 0 0,0 0 6 0,0 0 2 0,0 21 0 15,0-1 0-15,0-1-14 0,0-1 1 0,0-3-1 16,0-2 1-16,2 0-1 0,1-2-1 0,-1 2 0 15,-2 2 0-15,0 6-4 0,0-4 1 0,0-1-1 16,1 5 0-16,4-1 0 0,0 1 0 0,-2-2 0 16,-3 2 1-16,0-1-4 0,5-2 2 0,-5 1-2 15,0 3 2-15,2-3 5 0,1-7 1 0,0 4 1 16,-3 10-1-16,0-6-5 0,5-4 1 0,-4 5-1 16,6-6 1-16,-3 6 17 0,4 0 1 0,-4-4 0 15,2 2-1-15,0 2-12 0,1-4-1 0,1 7 0 0,-2-1 2 16,4-2 21-16,-2 0 1 0,-5-4-2 15,2 7 2-15,-1 0-21 0,1-7-1 0,0-1 1 0,1 4 1 0,1-2 17 16,-4-2 1-16,0-1 0 0,2 3-1 16,3 1-18-16,-3-2 0 0,-1-1-1 0,4 2 1 0,0 2 17 15,-6 2 1-15,1-1-1 0,2-1 2 16,1 3-20-16,1 0 0 0,-1 1 1 0,-1-2-1 0,-2-6 18 16,2 0-1-16,0 1 1 0,-2 5 0 15,1-4-18-15,-2-5 0 0,1 2 0 0,2 1 0 0,1-2 13 16,-1 1 0-16,0-3 0 0,3 4 1 0,-5 2-16 15,-1-1 2-15,3-3-2 0,6 4 2 0,-7 2 9 0,1-1 1 16,0-1-1-16,1 2 1 0,1 1-13 16,-1-2 2-16,-1-2-1 0,3 7 0 0,-3-7 6 0,-2-1 1 15,2 2-1-15,3 2 1 0,-4-1-9 0,1-6 1 0,0 3-1 16,-2-4 1-16,2 4 1 0,1 0 2 16,-1 2-1-16,0-3 1 0,0 1-7 0,-1 5 1 0,3-4 0 15,1-4 1-15,1 3 2 0,-1 4 2 0,-3-1-1 16,3 3 0-16,0-3-5 0,-3 2 1 0,0 0 0 15,-1 2 0-15,3-2 0 0,-2-4-1 0,-2-1 1 16,1 5 0-16,4-1-2 0,0-4-1 0,2 2 1 16,-7 1 0-16,4 1-1 0,1-2 1 0,-1 1-1 15,1-5 1-15,0 5-3 0,0 1 2 0,-3 1-1 16,3-4 1-16,-3 2-2 0,3 2 1 0,-3-4-1 16,3 7 1-16,0-3-1 0,-2-5 0 0,0 1-1 0,-1 10 2 15,3-10-2-15,-5 1 1 0,4 1 1 0,1-3-1 16,0 1-1-16,0 2 0 0,-5-2 1 0,3 4 0 0,1 0-1 15,-3-2 1-15,1 1-1 0,3-2 0 0,-3 2-1 16,0 4 1-16,-1-2 1 0,3 0-1 0,1-1-1 16,-3-4 1-16,-2-1-1 0,2 2 2 0,2 1-2 15,1-2 0-15,-3-1 0 0,0 1 1 0,0-1-1 16,0 0 2-16,-1 0-2 0,3-4 1 16,-4 1-1-16,2 3 0 0,1-3 0 0,2 7 2 0,3-1-2 15,-3-5 0-15,-3 5 0 0,-2-3 1 0,2 2-1 16,0-1 0-16,3 2 1 0,0-3-1 0,0-2 0 15,1-3 0-15,-6 5 0 0,2 0 1 0,0-3-1 16,0-1 1-16,-1 1-1 0,3 3 0 0,-1-4 0 0,2-1 0 16,0-1 0-16,-1 3 0 0,-1-1 0 15,-1 3 1-15,1-3-1 0,4 1 0 0,1 4 0 0,2-1 0 16,-5 0 0-16,-4-3 0 0,4 2-1 0,-5 1 1 16,4-2 0-16,-2 1 1 0,1 1-2 0,0-2 1 0,1 2 0 15,-4-1 0-15,3 1-1 0,1-3 1 0,-1 0 0 16,0 2 0-16,1 1-1 0,-2-3 1 0,1-4-1 15,-3 6 2-15,2-3-2 0,0-2 1 0,0-2-1 16,1 3 1-16,0 2-1 0,1-1 0 0,-3-2 0 16,3 1 1-16,1 1-1 0,-2 0 0 0,-1-3 0 15,3 4 1-15,-2 3-1 0,2-1 0 0,-1-4 0 16,-1 2 1-16,0 5-1 0,-1-3 0 0,0-5 0 16,0 6 1-16,1 0-1 0,-1-5 0 0,-2 3 0 15,2 5 1-15,0-6-1 0,-2-2 0 0,-2 1 0 0,3 6 2 16,0-2-2-16,1-7 0 0,-2 2 0 0,-1 5 1 15,4-3-1-15,-1-5 0 0,-5-4 0 0,2-1 0 16,-1 2 0-16,1-2 0 0,1-1 0 0,-3 3 0 16,3 1 0-16,2 2 0 0,-3-3 0 0,2 4 0 0,3 5 0 15,-2-4 0-15,-2 1 0 0,3 2 0 16,0 3 0-16,1-4 0 0,-1 1 0 0,-1 0 0 16,3-1 0-16,-5 1 0 0,2-2 0 0,0 2 0 0,0-1 0 15,-1 1 0-15,1 1 0 0,1-1 0 0,-2 0 0 16,0-6 0-16,1 3 0 0,-2 1 0 0,2-1 0 15,-3 1 0-15,1-7 0 0,-1 4 0 0,1-1 0 0,0-1 0 16,0 0 0-16,2 2 0 0,-3-3 0 16,1 3 0-16,0-3 0 0,2 3 0 0,-1-1 0 0,-2 1 0 15,1-3 0-15,0 3 1 0,1-3-1 0,0 3 0 16,-2-4 0-16,1 3 1 0,0-1-1 0,2 0 0 16,-3 2 0-16,1-3 1 0,0 3-1 0,2-3 0 15,-5 3 0-15,1-5 1 0,1 2-1 0,0-1 0 0,1 1 0 16,-3 1 1-16,1-1-1 0,3-2 0 15,-4 2 0-15,1-2 1 0,1 2-1 0,-1 0 2 0,3 0-2 16,-3-1 1-16,2 3-1 0,1-3 1 0,0 0-1 16,-2 0 1-16,1 4-1 0,0-3 1 0,2 3-1 15,-2 0 1-15,2 1-1 0,0 2 0 0,-2-3 0 16,2 0 1-16,-2 0-1 0,2-2 1 0,-4 1 1 16,3-4-1-16,-4 2-1 0,1-1 1 0,1 1-1 15,-1-2 1-15,3 1-1 0,-4 0 1 0,1-2-1 16,2 4 1-16,-3-4-1 0,2 1 1 0,0 0-1 0,-1 2 1 15,2 0-1-15,-3-1 0 0,2 0 0 0,1 0 2 16,0 1-2-16,-1 1 0 0,1-2 0 0,-1 0 1 0,1 1-1 16,0 0 0-16,-1 0 0 0,1 1 1 15,0-1-1-15,-1-2 0 0,1 2 0 0,-2 2 1 0,3 1-1 16,-1-3 0-16,2 3 0 0,-5-6 0 16,1 1 0-16,1 0 0 0,-1 0 0 0,2 2 0 0,-3-4 0 15,2 3 0-15,1-1 0 0,-3 2 0 16,3-4 0-16,2 2 0 0,-3 0 0 0,1 2 0 0,0-2 0 0,2-1 0 15,-3 1 0-15,4 5 0 0,-1-3 0 16,-2 0 0-16,2 1 0 0,-1-1 0 0,1 3 0 0,0-4 0 16,1 4 0-16,-4-5 0 0,3 4 0 0,-2-1 0 15,0 2 0-15,0-3 0 0,2 3 0 0,-3-5 0 16,1 2 0-16,0 2 0 0,2-2 0 0,-4-2 0 16,3 2 0-16,-3-2 0 0,2 2 0 0,1-3 0 0,-4 1 0 15,3 0 1-15,2 2-1 0,-4-4 0 16,2 2 0-16,1 5 0 0,0-3 0 0,1 1 0 0,0 1 0 15,0-1 1-15,-2 2-1 0,0-3 0 0,2 3 0 16,-4-4 1-16,3 4-1 0,-1-3 0 0,0 1 0 16,0 1 1-16,0-1-1 0,1-1 0 0,-1 0 0 15,-2-2 1-15,3 0-1 0,-4 2 0 0,1-4 0 16,2 2 2-16,-3 1-2 0,2 0 0 0,0-2 0 16,-1 1 0-16,2 0 0 0,-3 0 0 0,2 2 0 15,1-3 0-15,-1 1 0 0,-1 0 0 0,4 2 0 0,-2 0 0 16,2 3 0-16,-3-4 0 0,1 1 0 0,2 1 0 15,-2 2 0-15,0-3 0 0,0 0 0 0,0 1 0 16,1 0 0-16,-1 1 0 0,2-2 0 0,-5-2 0 16,1 1 0-16,2-2 0 0,-3 1 0 0,3 0 0 0,-1 2 0 15,1-2 0-15,-1-1 0 16,3 6 0-16,1 0 0 0,-3 0 0 0,2-4 0 0,0 3 0 0,-2-1 0 16,2 0 0-16,0 1 0 0,-2-1 0 15,1 2 0-15,-2-3 0 0,1 3 0 0,0-4 0 0,2 3 0 16,-3-1 0-16,-1 0 0 0,4 1 1 15,-2-1-1-15,1 2 0 0,-1-3 0 0,2 3 1 0,1 0-1 16,-1-1 1-16,-4 1-1 0,2 0 1 0,2 2-1 0,-2-2 1 16,1 0-1-16,0-4 1 0,-2 4-1 0,1-3 1 15,0 1-1-15,2 1 2 0,-3-1-2 0,1 0 1 16,0 1-1-16,0-3 1 0,1 4-1 0,-1-3 1 16,0 1 0-16,-2-1 0 0,1-3-1 0,0 1 1 15,1 0 0-15,-3 2 1 0,1-4-1 0,3 3 0 0,-4-1 0 16,3 5 0-16,2-4-1 0,-4 4 1 0,2-6 0 15,2 6 0-15,0-2-1 0,1 1 2 16,-1-1-1-16,-3 2 0 0,4-3-1 0,-4 2 1 0,1-2 0 16,-2-2 0-16,3 1-1 0,-1 0 1 0,0-2 0 15,2 1 1-15,-4 0-2 0,3 2 1 0,-1-3 0 16,3 4 0-16,1 2 0 0,-3-3 0 0,1 2 0 16,3 1 0-16,-3 0-1 0,0-3 1 0,1 3 1 15,-1-3-1-15,-2 3 0 0,2-4 1 0,0 1-1 16,-1 1 1-16,1-1 0 0,1-2-1 0,-1 2 0 0,-2 3 1 15,2-3-1-15,0 3 1 0,0-4 1 0,0 3-1 16,1-1-1-16,-1 0 1 0,-2-1-1 0,2 3 2 16,-1-3-2-16,-2 0 1 0,1 1-1 0,2-1 1 0,1 3 0 15,-4-4-1-15,1 4 0 0,0-3 1 0,2 1-1 16,0 1 1-16,-3-1 1 0,4 0-1 16,-3 2-1-16,2 0 1 0,0 0-1 0,-4-2 2 0,2 1-2 15,1-1 1-15,0 2 0 0,-2-3 0 16,1 3 0-16,0-4 0 0,1 4-1 0,0-3 1 0,-2 1-1 15,1 1 0-15,0-1 1 0,-1-4 0 0,1 1-1 16,-3 0 0-16,2 2 0 0,1-4 1 0,-3 2 0 0,1 1-1 16,1 0 0-16,0-2 0 0,1 1 0 15,0 0 0-15,2 0 0 0,-4 2 0 0,3-3 1 0,-1 1-1 16,-2 0 0-16,3 2 1 0,-3-4-1 0,2 3 0 16,-1-1 0-16,1 0 0 0,0 2 1 0,1-4-1 15,0 2 0-15,-4 1 0 0,2 0 0 0,1-2 0 0,-3 1 0 16,3 0 0-16,2 0 1 0,-3 2-1 15,1-3 0-15,0 1 1 0,2 0-1 0,-4 2 0 0,3-4 0 16,-1 3 1-16,2-1-1 0,-4 2 0 0,2-2 0 16,1-2 0-16,0 2 0 0,-2 1 0 0,1 0 0 15,0-2 1-15,0 1-2 0,2 0 1 0,-3 2 0 16,1-2 0-16,2-1-1 0,-2 1 1 0,0-1 0 16,4 4 0-16,-1-5-1 0,0 3 1 0,1-1 1 15,-1 2-1-15,0-4-1 0,-1 2 1 0,0 0-1 16,-2-1 1-16,2 0-1 0,-3-2 0 0,1 1 0 15,0 2 1-15,0-3-1 0,0 2 0 0,1 1 0 16,-1 0 1-16,0-3-1 0,2 5 0 0,-4-3 0 16,2-1 0-16,1 4 0 0,0-3 0 0,-2-1 0 0,1 4 0 15,0-4 0-15,2 3 0 0,-3-1 0 0,1-2 0 16,0 3 0-16,2-3 0 0,-3 2 0 0,1 0 0 0,0 1 0 16,0-3 0-16,0 2 0 15,0-1 0-15,1 1 0 0,-1 0 0 0,2-1 0 0,-4 1 0 0,2 0 0 16,1 2 0-16,0-5 0 0,-2 5 0 0,1-2 0 15,0-2 0-15,2 3 0 0,-2 0 0 0,2 1 0 16,0 1 0-16,0-1 0 0,-1-2 1 0,1 2-1 16,2 0 0-16,-4 0 0 0,2-2 1 0,-4 0-1 0,2 2 0 15,1-4 0-15,0 2 1 0,-2 1-1 16,1-1 0-16,0 2 0 0,2-1 2 0,0 4-2 0,0-5 1 16,-1 2-1-16,3 3 1 0,-4-3-1 0,2-2 1 0,0 2-1 15,-4-2 1-15,2 2 0 0,0-4 0 16,-1 2 0-16,1 1 1 0,0 0-2 0,2-2 1 15,-3 1 0-15,1 0 0 0,0 0-1 0,2 2 1 16,-3-3 0-16,1 1 0 0,0 0-1 0,-1 2 1 0,1-4 1 16,0 3-1-16,2-1-1 0,-4 0 1 0,2 2 0 15,1-4 0-15,0 2-1 0,-2 1 1 0,1 0 0 16,0-2 0-16,2 1-1 0,-3 0 2 0,1-3-1 16,0 2 0-16,0 1-1 0,1 0 1 0,-1-3-1 15,2 2 1-15,-2 1-1 0,0-3 1 0,2 0-1 16,-1 5 1-16,3-2-1 0,-1 0 1 0,-1 2-1 15,-2-5 2-15,0 1-2 0,2 2 1 0,-3-3 0 16,4 4 0-16,-3-4-1 0,2 1 1 0,0 2-1 0,3 1 1 16,-3 0-1-16,3-1 1 0,-4 2-1 15,4-3 1-15,-3 1-1 0,3 0 2 0,-3 2-2 0,-2-5 1 0,0 1-1 16,0 1 1-16,1 0-1 0,-1 1 1 16,0-3-1-16,2 1 1 0,-4 3-1 0,3-4 1 0,-1 3-1 15,2-3 1-15,-4 1-1 0,2 2 1 16,1-3-1-16,0 2 1 0,-2 0-1 0,1-1 2 0,0 2-2 15,2-3 1-15,-3 2-1 0,4 1 1 16,-3 0-1-16,2 2 0 0,0-3 0 0,3 1 1 0,-3 0-1 16,2 0 0-16,-3 2 0 0,2-2 1 0,-1 2-1 0,1-4 0 15,-1 3 0-15,-3-3 1 0,1 1-1 0,0-1 1 16,0 2-1-16,0-3 1 0,1 2-1 0,-1 0 2 16,0-1-2-16,2 2 1 0,-4-3-1 0,2 2 1 15,1 1-1-15,0-3 1 0,-2 3-1 0,1-3 1 16,0 2-1-16,4 3 1 0,-1-2-1 0,1 0 1 15,-1 0 0-15,2 2 1 0,-2-4-2 0,1 3 1 0,-1-1 0 16,-3-2 0-16,0 3-1 0,1-4 1 16,0 1 0-16,-2 1 0 0,1-1-1 0,0 2 1 0,2-3-1 15,-2 2 2-15,2 0-2 0,0-1 1 16,0 2-1-16,3-1 1 0,0 1-1 0,0 0 1 0,-1 2-1 16,3-3 1-16,-5 1-1 0,1 0 1 0,1 2-1 15,-4-5 1-15,2 3-1 0,-1-3 1 0,0 1-1 16,3 3 2-16,-2-1-2 0,3 2 1 0,-3-4-1 15,3 2 1-15,0 0-1 0,-2 2 0 0,1-3 0 16,1 1 1-16,-4 0-1 0,4 0 1 0,-3 2-1 0,-2-5 1 16,2 2-1-16,-3-1 1 0,1 1-1 0,0 1 1 15,2-3-1-15,-3 2 1 0,1 1-1 0,0-3 2 16,0 1-2-16,0 1 1 0,0-1-1 0,4 3 1 16,-1-1-1-16,1 2 1 0,-1-5 0 0,0 4 0 15,1-1-1-15,-1-1 1 0,-1 1 0 0,-2-1 1 0,2-1-1 16,-4 1 0-16,3 1 0 0,0-3 0 15,1 2 0-15,2-1 0 0,-3 1 0 0,4 1 1 0,-3 2-1 16,3-5 0-16,-3 1 0 0,0 1 0 0,-1 0-1 16,3 1 1-16,-4-3 0 0,0 1 0 0,4 1-1 15,-4-1 2-15,2 3-1 0,-1-4 0 0,4 1-1 0,-3 1 1 16,3-1 0-16,0 3 0 0,-2-4-1 0,1 1 0 16,-1 2 0-16,0-3 1 0,2 2-1 0,0-1 0 15,-1 1 0-15,1 1 1 0,3-3-1 0,-5 2 0 16,2-1 0-16,3 1 2 0,-3 1-2 0,0-3 0 0,0 0 0 15,2 0 1-15,-2 0-1 0,0 0 0 16,0 0 0-16,1 0 0 0,1 0 0 0,1 0 0 0,-5 0 0 16,2 0 0-16,0 0 0 0,0 0 0 15,-1 0 0-15,-1 0 0 0,1 0 0 0,-1 0 0 0,0 0 0 16,2 0 0-16,2 0 0 0,-2 0 0 0,-2 0 0 16,2 0 0-16,0 0 0 0,0 0 0 0,0 0 0 15,-5 0 0-15,2 0 0 0,0 0 0 0,0 0 0 16,3 0 0-16,-1 0 0 0,1 0 0 0,0 0 0 15,2-3 0-15,0 1 0 0,-2 1 0 0,-1-1 0 16,1 2 0-16,0-3 0 0,0 3 0 0,0 0 0 16,0 0 0-16,0 0 0 0,-1-2 0 0,1 1 0 15,0 1 1-15,0-2-1 0,0 2 0 0,0 0 0 0,1 0 1 16,-1-3-1-16,-2 2 0 0,2 1 0 16,4-4 1-16,-4 3-1 0,-2-1 0 0,2 1 0 0,0 1 1 0,0 0-1 15,0 0 1-15,0 0-1 0,0 0 1 16,0-4-1-16,-2 3 2 0,0-1-2 0,1 1 1 0,-1 1-1 15,1-3 1-15,-1 1 0 0,2 0 0 16,0 1-1-16,1 1 1 0,-1-3-1 0,-1 1 1 0,-1 2-1 16,2-3 1-16,-3 1-1 0,0 1 1 0,-1-1-1 15,1 2 2-15,2-3-2 0,-6 1 1 0,6 1-1 16,-6-1 1-16,2 2-1 0,5-3 1 0,0 1-1 0,0 2 1 16,2-3-1-16,-2 3 1 0,-2-3-1 0,2 2 1 15,-1 1-1-15,-1 0 1 0,0-4-1 0,1 3 2 16,-1-1-2-16,2 1 1 0,-3 1-1 0,3-4 0 15,-3 3 0-15,3-1 1 0,-4 1-1 16,4 1 0-16,-3-3 0 0,0 1 1 0,1-1-1 0,1 1 0 16,-1 1 0-16,-1-1 1 0,0 2-1 0,-1-3 0 0,1 1 0 15,1 1 1-15,-2-1-1 0,0 2 0 0,1-3 0 16,3 0 0-16,0-2 0 0,0 3 0 0,-1-2 0 16,0 1 0-16,1-4 0 0,0 2 0 0,0 1 0 15,0-1 0-15,0 0 0 0,-1 2 0 0,-1-3 0 16,4-1 0-16,-2 1 0 0,-4 1 0 0,4 1 0 15,-3-3 0-15,3 1 0 0,-3 0 0 0,1 1 0 0,1 0 0 16,-1 0 0-16,0 2 0 0,-1-2 0 16,2-1 0-16,-1 1 0 0,0 1 0 0,-1-1 0 0,1-2 0 15,1 3 0-15,-1-1 0 0,1 0 0 0,-3 2 0 16,3-2 0-16,-4-1 0 0,2 1 0 0,1 0 0 0,0 1 0 16,-1 1 0-16,3-1 0 0,-3 0 0 0,3-1 0 15,-3 0 0-15,3 2 0 0,-4-2 0 0,4-3 0 16,0 4 0-16,-3 0 0 0,3-4 0 0,0 4 0 15,0-4 0-15,0 1 0 0,2 3 0 0,-1-3 0 16,-1 1 0-16,0 1 0 0,2-3 0 0,-1 4 0 16,1-3 0-16,-4 3 0 0,4-1 0 0,-1 0 0 15,-1-3 0-15,0 2 0 0,0 1 0 0,0 0 0 16,2 1 0-16,-4-1 0 0,2-2 0 0,0 3 0 0,0-4 0 16,0 3 0-16,0-6 0 0,0 1 0 0,0 3 0 15,-2-1 0-15,5-3 0 0,-3 1 0 0,-1 2 0 16,1 0 0-16,-2-1 0 0,1 1 0 15,-1 1 0-15,0 3 0 0,1-6 0 0,1 2 0 0,-2 0 0 16,0 2 0-16,2-3 0 0,0 1 0 0,2 0 0 16,-5 0 0-16,3-2 0 0,1 2 0 0,-1 0 0 15,0-3 0-15,0 3 0 0,0 1 0 0,0 0 0 0,0-1 0 16,0-3 0-16,2 2 0 0,-4 1 0 0,2-3 0 16,0 1 1-16,3 2-1 0,-3-3 0 0,-3 2 0 15,4 1 1-15,3-3-1 0,-5 1 0 0,1 2 0 16,2-4 2-16,0-3-2 0,1 6 0 0,-3-4 0 15,0 2 1-15,1 2-1 0,-1-4 0 0,0 2 0 16,2-2 1-16,-2 2-1 0,0 2 0 0,0-4 0 16,-2 5 1-16,0-3-1 0,2 1 0 0,-3 3 0 0,3-5 1 15,0 3-1-15,0 1 0 0,0-3 0 0,-2 1 1 16,1-1-1-16,-1 3 0 0,1 1 0 0,-1-1 1 16,0 1-1-16,1-1 0 0,-3 0 0 0,3 1 1 15,1-4-1-15,-2 1 0 0,1 2 0 0,2-5 2 16,2 1-2-16,-3-1 0 0,0 2 0 0,2-2 1 15,-1-2-1-15,-1 2 0 0,0 0 0 0,2-3 1 0,-1 4-1 16,1-1 0-16,-1-1 0 0,3-2 1 0,-4 3-1 16,0 4 1-16,1-4-1 0,-4-1 1 0,1 4-1 15,1-1 1-15,-1 2-1 0,4-4 1 0,-2 2-1 16,-2 2 2-16,2-4-2 0,3 2 1 0,-3-2-1 0,-2 0 1 16,2-1-1-16,0 2 1 0,0-1-1 0,0 0 1 15,0 1-1-15,0 0 1 0,0 3-1 0,-1-2 1 16,1 1-1-16,0-2 1 0,0 1-1 0,-4 1 1 15,3 2-1-15,-1-4 2 0,0 0-2 0,1 5 0 0,-1-5 0 16,1 3 1-16,-3-4-1 0,3 2 0 16,-4 2 0-16,2-4 1 0,-1 2-1 0,1 1 0 0,2 3 0 15,-1-6 1-15,0 2-1 0,1 0 0 16,-1 1 0-16,-1-1 1 0,1 2-1 0,1-2 0 0,-4 3 0 16,2-2 1-16,-1 2-1 0,1 3 0 0,0-2 0 15,-2-1 1-15,0 1-1 0,2 1 0 0,-3 0 0 16,-1 4 1-16,1-3-1 0,-1 2 0 0,1 0 0 15,0 1 2-15,1-1-2 0,0-2 0 0,2 2 0 16,1-6 1-16,2-2-1 0,0 0 0 0,0 1 0 16,2-3 1-16,-1 1-1 0,1-1 0 0,-2 2 0 0,0-2 1 15,-2 5-1-15,2-3 0 0,-2 2 0 16,1 1 1-16,-1 0-1 0,1 0 0 0,-1 3 0 0,-1-3 1 16,0 4-1-16,-1-3 0 0,1 3 0 15,-2-1 1-15,2 0-1 0,-2-1 0 0,0 1 0 0,1 2 1 16,-1 1-1-16,0-2 0 0,0 0 0 0,2-4 2 15,0 1-2-15,0 2 0 0,-1-3 0 0,3 0 0 0,1-3 0 16,-5 5 0-16,2-2 0 0,1-3 1 16,-1 3-1-16,0 0 0 0,-1 1 0 0,1-1 1 0,0 2-1 15,0 1 1-15,-1-3-1 0,0 4 1 0,-1-4-1 16,0 3 1-16,0-3-1 0,-1 5 1 0,3 0-1 0,-5 1 1 16,1-3-1-16,2 2 2 0,1-1-2 15,0-3 1-15,-2 2-1 0,4-4 1 0,-1 1-1 16,3 0 1-16,-5 0-1 0,7-3 1 0,-2 2-1 0,-2-2 1 15,1 1-1-15,-1 2 1 0,0-3-1 0,2 2 1 16,-3 1-1-16,3-2 2 0,-3 2-2 0,3 0 0 16,-3 0 0-16,1 0 1 0,0 1-1 0,1-1 0 15,-1-2 0-15,-1 2 1 0,1 0-1 0,-3 0 0 0,2 4 0 16,0-4 1-16,0 0-1 0,0 0 0 0,1 3 0 16,0-6 1-16,1 3-1 0,-1 0 0 0,0 0 0 15,1 0 1-15,-1 2-1 0,-1 0 0 0,0 1 0 16,1-5 0-16,0 4 0 0,1 1 0 0,-2-3 0 15,1 4 0-15,0-4 0 0,-2 3 0 0,0-3 0 16,1 2 0-16,0-1 0 0,0 4 0 0,-1-1 0 16,3-3 0-16,-4 1 0 0,2 3 0 0,0-2 0 15,-2 2 0-15,2-2 0 0,-4 2 0 0,2 0 0 16,5-2 0-16,-3 0 0 0,3 0 0 0,-5 2 0 16,5-5 0-16,2 4 0 0,-5-1 0 0,3-3 0 0,-4 2 0 15,3-1 0-15,-1 1 0 0,0 1 0 0,4-6 1 16,-2 2-1-16,-2 1 0 0,2-2 0 0,0 2 1 0,3-3-1 15,-4 2 0-15,1 1 0 0,3-3 1 0,-3 1-1 16,0 2 0-16,0-3 0 0,1 2 0 0,-1 1 0 16,-1 0 0-16,1 0 0 0,-2 0 0 0,2 0 0 15,0 3 0-15,-2-3 0 0,2-3 0 0,2 3 0 16,-2 2 0-16,0-2 0 0,3-4 0 0,-1 4 0 16,-1 0 0-16,1 0 0 0,-1-3 0 0,-1 6 0 15,2-3 0-15,-1 3 0 0,1-3 0 0,-2 4 0 0,2-4 0 16,-4 3 0-16,2-1 0 0,0 1 0 0,0 0 0 15,0 0 0-15,1 2 0 0,-1-2 0 0,0-1 0 16,2 1 0-16,-1 1 0 0,1-4 0 0,-2 3 0 16,0-3 0-16,1 2 0 0,1-1 0 0,0 1 0 0,-2 1 0 15,3-4 0-15,0 2 0 0,-2 3 0 16,3-4 0-16,-6 3 0 0,4-3 0 0,-3 3 0 0,3-1 0 16,-4 1 0-16,2 1 0 0,0-1 0 0,0 2 0 15,2-2 0-15,-1-3 0 0,1 3 0 0,0-1 0 16,1 1 0-16,-2 0 0 0,2-3 0 0,-3 4 0 15,4-3 0-15,-1 3 0 0,-2-4 0 0,1 3 0 16,-1-3 0-16,1 0 0 0,1 3 0 0,-3-3 0 16,2 4 0-16,-2-3 0 0,0 3 0 0,0-1 0 15,-2 0 0-15,0 2 0 0,1-2 0 0,-1 2 0 16,-3 0 0-16,2 1 0 0,-3 2 0 0,1-3 0 0,5-2 0 16,-2 1 0-16,2 0 0 0,0 0 0 0,0 1 0 15,0-2 0-15,0-2 0 0,0 3 0 0,0-1 0 16,0 0 0-16,2 2 0 0,-3-2 0 0,0 1 0 15,1 0 0-15,0 0 0 0,0 0 0 0,0 0 0 0,0 1 0 16,0-1 0-16,0 3 0 0,0-4 0 16,1 2 0-16,1-2 0 0,-2 2 0 0,3-2 0 0,0 2 0 15,0 1 0-15,-1-1 0 0,-1-1 0 16,1 0 0-16,-1 1 0 0,3 2 0 0,-4-6 0 0,1 6 0 16,1-4 0-16,-1 2 0 0,1-2 0 0,1 2 0 15,0-2 0-15,-1 0 0 0,1 2 0 0,0 0 0 0,-1 2 0 16,1-3 0-16,-2 0 0 0,1 0 0 0,-1 0 0 15,1-1 0-15,0 2 0 0,-1-2 0 0,1 2 0 16,-2 0 0-16,1 1 0 0,2-4 0 0,-1 1 0 16,-1 3 0-16,1-1 0 0,0-1 0 0,-1 0 0 15,1 1 0-15,-1 2 0 0,1-4 0 0,-1 2 0 16,1 0 0-16,3-2 0 0,0 0 0 0,-2 2 0 0,0-2 0 16,2 0 0-16,-2 2 0 0,0-2 0 15,0-1 0-15,-1 1 0 0,1 1 0 0,-2 0 0 0,1 0 0 16,-1 1 0-16,1-2 0 0,-2 2 0 0,0 1 0 15,0-4 0-15,0 4 0 0,0-3 0 0,0 2 0 16,1-2 0-16,-2 2 0 0,1 0 0 0,0 2 0 16,0-4 0-16,0 2 0 0,0-1 0 0,0 3 0 15,0-2 0-15,0-2 0 0,1 2 0 0,-3 0 0 16,4 1 0-16,1-3 0 0,-1 2 0 0,-1 0 0 16,2-2 0-16,-1 2 0 0,0 1 0 0,1-2 0 0,-3 1 0 15,1-1 0-15,1 3 0 0,-2-2 0 0,1-2 0 16,1 2 0-16,0 0 0 0,-3 1 0 0,6-3 0 15,-2 2 0-15,1-2 0 0,-1 2 0 0,-2 3 0 16,1-3 0-16,-1 1 0 0,-1-1 0 0,0 0 0 0,0 1 0 16,0-1 0-16,-1 2 0 0,-1 1 0 15,0-3 0-15,-1 3 0 0,2-4 0 0,-1 3 0 0,0 1 0 16,1-3 0-16,-1 3 0 0,0-5 0 0,1 5 0 16,1-3 0-16,-3 1 0 0,3 2 0 0,-1-3 0 0,1 3 0 15,0-3 0-15,2 1 0 0,-4-1 0 0,2 0 0 16,0 1 0-16,3-1 0 0,-3 3 0 15,2-3 0-15,0 1 0 0,-2-1 0 0,0 2 0 0,-1-3 0 16,1 1 0-16,0 2 0 0,0-2 0 0,0-2 0 16,0 5 0-16,2-5 0 0,-4 2 0 0,2 3 0 15,-1-3 0-15,1 1 0 0,0-1 0 0,-2-2 0 16,0 5 0-16,2-3 0 0,2 0 0 0,-4 1 0 16,2 2 0-16,0-4 0 0,0 0 0 0,0 1 0 0,0 2 0 15,2-3 0-15,1 4 0 0,-5 0 0 0,2-3 0 16,0 2 0-16,0 1 0 0,0-3 0 0,0 1 0 15,2 0 0-15,1 1 0 0,-5 1 0 16,2 0 0-16,0 0 0 0,0-3 0 0,0 3 0 0,0 0 0 16,0 0 0-16,0 0 0 0,0 0 0 0,-2 0 0 15,5 0 0-15,-3 0 0 0,2 0 0 0,-2 0 0 16,1 0 0-16,1 0 0 0,0 0 0 0,-1 0 0 0,1 0 0 16,-1 0 0-16,1 0 0 0,-1 0 0 15,1 0 0-15,0 0 0 0,-1 0 0 0,1 0 0 0,1 0 0 16,0 0 0-16,-1 0 0 0,-1 0 0 0,2 0 0 15,0 0 0-15,1 0 0 0,-3 0 0 0,2-2 0 16,-1 2 0-16,-1-3 0 0,1 3 0 0,0 0 0 16,-1-3 0-16,1 1 0 0,-1 2 0 0,1-3 0 0,-1 3 0 15,1-3 0-15,-1 1 0 0,3 2 0 16,-1-3 0-16,-2 1 0 0,1 1 0 0,-1-1 0 16,1 2 0-16,0 0 0 0,1-3 0 0,-3 3 0 0,1-1 0 15,1 1 0-15,-1-4 0 0,3 4 0 0,-1 0 0 0,-2-3 0 16,2 2 0-16,-1 1 0 0,1-4 0 15,2 4 0-15,-4-3 0 0,4 2 0 0,0 1 0 0,0-3 0 16,-2 1 0-16,3 2 0 0,1-3 0 16,-3 0 0-16,-1 1 0 0,2-1 0 0,0 3 0 0,-2-3 0 15,0 1 0-15,-1 2 0 0,-1 0 0 0,1-3 0 16,0 3 0-16,-1 0 0 0,1 0 0 0,-1-2 0 16,1 1 0-16,-1 1 0 0,1-2 0 0,-1 2 0 0,1 0 0 15,1 0 0-15,0 0 0 0,-1 0 0 0,-1 0 0 16,1 0 0-16,1-3 0 0,-1 1 0 0,-1 2 0 15,3-3 0-15,-1 3 0 0,0 0 0 0,0 0 0 16,2 0 0-16,-1 0 0 0,0-3 0 0,-1 2 0 16,2 1 0-16,-1 0 0 0,-1 0 0 0,1 0 0 15,-3 0 0-15,1 0 0 0,-1 0 0 0,1 0 0 16,-2 0 0-16,1 0 0 0,-1 0 0 0,0 0 0 16,2 0 0-16,-1 0 0 0,-1-4 0 0,0 4 0 15,2-3 0-15,1 2 0 0,-3 1 0 0,0-4 0 16,2 3 0-16,-1 1 0 0,-1-3 0 0,0 3 0 0,2-3 0 15,-1 1 0-15,1 2 0 0,-1-3 0 0,3 3 0 16,-3-3 0-16,1 1 0 0,-1 2 0 0,1-3 0 16,-1 3 0-16,-1-3 0 0,0 1 0 0,0 2 0 15,2 0 0-15,-2-3 0 0,0 3 0 0,1 0 0 0,1-2 0 16,-1 2 0-16,1-3 0 16,0 3 0-16,-1 0 0 0,1 0 0 0,-1 0 0 0,1 0 0 0,-1 0 0 15,-1 0 0-15,0 0 0 0,0 0 0 16,0 0 0-16,2 0 0 0,-4 0 0 0,2 0 0 0,2 0 0 0,-1-3 0 15,-1 1 0-15,5 2 0 0,-5-3 0 16,2 3 0-16,-1-3 0 0,2 2 0 0,0 1 0 0,-1-4 0 16,0 3 0-16,1 1 0 0,-2-2 0 0,2 1 0 15,-3 1 0-15,2 0 0 0,0 0 0 0,-2 0 0 16,-1 0 0-16,1 0 0 0,0 0 0 0,0 0 0 16,0 0 0-16,2 0 0 0,-1 0 0 0,1 0 0 15,0 0 0-15,-1 0 0 0,2 0 0 0,-3 0 0 0,2 0 0 16,1 0 0-16,0 0 0 0,0 0 0 15,-1 0 0-15,3 0 0 0,-1-4 0 0,0 3 0 0,-1 1 0 16,0 0 0-16,0-3 0 0,-1 3 0 16,-1-3 0-16,2 1 0 0,-1 2 0 0,-1-3 0 0,1 3 0 15,-2-3 0-15,0 3 0 0,0 0 0 0,0 0 0 16,0 0 0-16,0-2 0 0,1 2 0 0,-1-3 0 16,5 1 0-16,-3 2 0 0,-1 0 0 0,1 0 0 15,1 0 0-15,0 0 0 0,0-3 0 0,-1 3 0 16,1-3 0-16,-1 3 0 0,-1-2 0 0,1 2 0 0,-1-3 0 15,4 3 0-15,-5 0 0 0,2 0 0 0,1-3 0 16,0 1 0-16,0 2 0 0,0-3 0 0,2 3 0 0,-2 0 0 16,0 0 0-16,0 0 0 0,-1 0 0 0,-1-3 0 15,1 2 0-15,0 1 0 0,-1 0 0 16,1 0 0-16,-2 0 0 0,0 0 0 0,1 0 0 0,1 0 0 16,-1 0 0-16,1 0 0 0,-1 0 0 0,3 0 0 15,-3 0 0-15,1 0 0 0,1-4 0 0,0 3 0 16,0 1 0-16,0-3 0 0,-1 3 0 0,0-4 0 15,-1 3 0-15,1 1 0 0,-1-3 0 0,2 3 0 0,-1-3 0 16,0 1 0-16,-1 2 0 0,1 0 0 16,-1 0 0-16,2 0 0 0,-1 0 0 0,-1 0 0 0,1 0 0 15,0-3 0-15,1 1 0 0,-2 1 0 0,1 1 0 16,-1 0 0-16,1 0 0 0,3 0 0 0,-5 0 0 16,0 0 0-16,1-2 0 0,1 2 0 0,-1-3 0 0,1 1 0 15,0 2 0-15,-1 0 0 0,1 0 0 0,-1 0 0 16,1 0 0-16,1-3 0 0,-2 3 0 0,3-3 0 15,-4 1 0-15,3 2 0 0,-3-3 0 0,1 3 0 16,1 0 0-16,-1 0 0 0,3 0 0 0,-4 0 0 16,3 0 0-16,-2 0 0 0,1 0 0 0,-1 0 0 15,3-3 0-15,-3 1 0 0,1 2 0 0,-1-3 0 16,1 3 0-16,-1 0 0 0,1 0 0 0,0 0 0 16,1 0 0-16,0 0 0 0,-2 0 0 0,1 0 0 15,0-1 0-15,-3 1 0 0,1 0 0 0,0 0 0 16,-1 0 0-16,-1 0 0 0,1 0 0 0,-1 0 0 0,-1 0 0 15,-1 0 0-15,1 0 0 0,0 0 0 0,0 0 0 16,0 0 0-16,-1 0 0 0,1 0 0 0,3 0 0 16,0 0 0-16,0 0 0 0,0 0 0 0,2 0 0 0,-2 0 0 15,0 0 0-15,0 0 0 0,0 0 0 0,-1 0 0 16,0 0 0-16,1 0 0 0,-2 0 0 0,1 0 0 16,-1 0 0-16,0 0 0 0,-1 0 0 0,0 0 0 15,0 0 0-15,-1 0 0 0,1 0 0 0,0 0 0 16,0 0 0-16,0 0 0 0,4 0 0 0,1 0 0 15,-1 0 0-15,-1 0 0 0,2 0 0 0,-1 0 0 16,1 0 0-16,-2 0 0 0,1 0 0 0,1 0 0 16,0 0 0-16,-2 0 0 0,1 0 0 0,1 0 0 0,-2 0 0 15,0 0 0-15,0 0 0 0,0 0 0 0,0 0 0 16,-1 0 0-16,1 0 0 0,0 1 0 16,0 2 0-16,0-3 0 0,0 2 0 0,-1-2 0 0,-1 0 0 15,0 0 0-15,-1 0 0 0,0 0 0 0,0 0 0 0,0 0 0 16,1 0 0-16,0 3 0 0,1-3 0 15,-1 3 0-15,4-3 0 0,-1 0 0 0,-2 0 0 0,1 0 0 16,0 0 0-16,0 0 0 0,-2 0 0 0,0 0 0 16,1 0 0-16,-1 0 0 0,0 0 0 0,1 0 0 15,-2 0 0-15,-2 0 0 0,2 0 0 0,-1 0 0 16,4 0 0-16,-1 0 0 0,-1 0 0 0,0 0 0 16,-1 0 0-16,0 0 0 0,0 0 0 0,0 0 0 15,-1 0 0-15,1 0 0 0,0 0 0 0,0 0 0 16,4-3 0-16,1 3 0 0,-2-3 0 0,0 3 0 15,0 0 0-15,0 0 0 0,0 0 0 0,0 0 0 0,-5 0 0 16,0 0 0-16,0 0 0 0,0 0 0 0</inkml:trace>
  <inkml:trace contextRef="#ctx0" brushRef="#br2" timeOffset="-5131.19">13959 1075 686 0,'0'0'12'0,"-5"25"-6"0,5-6 2 0,0-9-1 16,0 10 1-16,0 4 41 0,2-3 2 0,1 3-2 15,2 1 1-15,0 3-33 0,-2-4 0 0,-3-3 0 16,2 1 0-16,1 2 15 0,0-4 2 0,2 1 0 15,-2 3-1-15,2-1-18 0,-1 3-1 0,0-1 1 0,0-1 0 16,1-1-9-16,-3 6 1 0,4-1 0 16,2 3 1-16,-3-3-4 0,-4-4 1 0,3 1-1 0,4 4 2 15,1-6 4-15,-1-2 0 0,-3 3 0 0,1-2 0 16,2 5-3-16,0-2 0 0,-1-1-1 0,1 1 1 0,1 4 4 16,-1-1 2-16,3 5-1 0,-3-1 0 0,0-2-5 15,0-3 1-15,-3-2 0 0,0 4 0 0,3-5 13 16,-3-4 0-16,-2 1 1 0,1 4 0 0,4 4-11 15,0-1 1-15,2 1-1 0,-5-1 1 0,1 4 2 16,-1-2 0-16,1 2 1 0,2 1-1 0,3-5-6 16,-3-7 1-16,-3-1 0 0,0 4 0 0,3-6 5 0,0-3 0 15,0 3 1-15,-3 1-1 0,4 5-6 0,2-2 1 16,-3-3 0-16,-1-2 0 0,1 2 9 0,-2 3 1 16,0 2-1-16,2 0 1 0,4-2-9 0,-6 2 0 15,2 0 0-15,-2 1 2 0,1-5 14 0,-1-4-1 16,-1 0 1-16,3 5 1 0,0-4-15 0,-3-1 1 0,-2 1-1 15,2 2 2-15,2 5 7 0,1-3 0 0,2-4 1 16,-5-1 0-16,3 5-11 0,-5 2 0 16,3-1 1-16,5 5 0 0,-3-6 4 0,-1 0 1 0,-1-1-1 15,-3 4 1-15,2-7-8 0,0 1 1 0,0 1-1 16,0 4 1-16,-1-5 4 0,3-2 0 0,-4 0 0 16,3 1 0-16,2-1-6 0,0 1 1 0,0 2 0 15,-3 3 0-15,3 2 2 0,1-3 2 0,-1-2-1 16,4 6 1-16,-3-1-7 0,1-2 2 0,-2 2 0 0,-2 4 0 15,0-4 2-15,1-7 0 0,-4 2 0 16,2 7 1-16,0-6-4 0,-1-4 0 0,1 5 0 16,2-1-1-16,-1 4 3 0,-1 1 0 0,1 1 0 15,2-1 1-15,-3-1-4 0,0 3 1 0,1 3-2 0,0 3 2 16,1-6 1-16,-3-5 1 0,1 2 0 0,0 4 0 16,0-4-4-16,0-3 1 0,1 2 0 0,-3 3 0 0,2-2 2 15,-5 2 0-15,5 3 0 0,-2-1 1 16,2 4-4-16,-2-3 1 0,2-1 0 0,-1 1-1 0,-2-1 4 15,1-7 0-15,0 2 0 0,2 6 1 0,0-7-4 16,-2-3 1-16,-1 3-2 0,4 0 2 0,-4 4 1 16,1-3 1-16,2 3 0 0,3 2 0 0,-4-2-4 15,0-3 1-15,-3 6 0 0,2-1 0 0,2-4 3 0,0-2 1 16,-2-1-1-16,2 6 2 0,1-5-6 0,-1-3 2 16,-2 2 0-16,-1-1-1 0,1 1 3 0,2-1 0 15,3 1 0-15,-3-1 0 0,3 4-3 0,-5-6 1 16,2 2-2-16,-1 4 2 0,1-3 1 0,0-4 1 15,0 4 0-15,1 1 0 0,-4-5-4 16,-1-4 1-16,4-1 0 0,0 7 0 0,0-3 1 0,-1-6 1 16,0 1-1-16,0 9 0 0,3-7-2 0,-1-3 1 0,-1 1-2 15,1 0 2-15,4 6-1 0,-2-4 2 16,-3-2 0-16,6 3 0 0,-3 5-3 0,0 2 0 0,1-5 1 16,-1-2 1-16,0 5-1 0,-1-3 1 0,-1 0-1 15,-1 1 2-15,3 0-3 0,-2-1 0 0,0 0 0 16,-2-5 1-16,0 2 1 0,1-1-1 0,0 1 1 15,0 0-1-15,0 3-1 0,1-7 0 0,-3 5 0 16,2 2 0-16,0-3 3 0,-1-4 1 0,1-1-2 16,0 3 2-16,1 2-3 0,2-3 0 0,-3 1 0 0,0 1 1 15,3 4 0-15,1 2 2 0,-1-3 0 0,4 1 0 16,0 0-4-16,-4-2 2 0,-1 5 0 0,4-3-1 16,-3-2 2-16,-3 1 0 0,3-1-1 0,-4 5 1 15,4-3-2-15,-3-4-1 0,3 1 1 0,2 3 0 0,-2-3 0 16,-2-4 0-16,0 2 1 0,2 7-1 15,3-4-1-15,-3-6 0 0,2 1 0 0,0-1 0 0,-1 5 1 16,1-2-1-16,-2 2 1 0,4-1-1 0,1 4-1 16,-3 0 1-16,1-2-1 0,-8-8 1 0,2 2-2 0,0 5 1 15,3-3 1-15,-2 5-1 0,2 1-1 16,-2 0 0-16,1-2 1 0,1 8 0 0,0-3-1 16,0-3 1-16,1 0-1 0,-1 3 0 0,0-6-1 0,0-1 1 15,0 1 0-15,0 3 0 0,-3-7-1 0,3 3 0 16,-2 0 0-16,0-1 0 0,2-3-1 0,0 2 1 15,-1-2 0-15,4 4 1 0,2 4-2 0,-5-3 1 16,4 3 0-16,1-1 0 0,2 1-1 0,-1 2 1 0,-5-2 0 16,7 1 0-16,-3 2-1 0,-2-2 1 0,0-1-1 15,2 2 2-15,0 1-2 0,-2-5 1 0,0 2-1 16,2-2 1-16,-5 0-1 0,2-3 1 0,-1 4-1 16,2 0 1-16,-3-2-1 0,0 1 1 0,0-1-1 15,2-4 1-15,-2 3-1 0,-2-1 0 0,2 1 0 16,3 1 1-16,-3 0-1 0,2 2 0 0,1-2 0 15,-2 4 2-15,4 2-2 0,-2-4 0 0,2 1 0 16,-3 3 1-16,1-4-1 0,2 0 0 0,-4-1 0 16,2 6 1-16,2-5-1 0,-3-1 0 0,1 0 0 0,-3 0 1 15,1-1-1-15,1 0 0 0,1-2 0 0,-3 3 1 16,5-3-1-16,-4 2 1 0,2-4-1 0,2 2 1 16,0-1-1-16,-3 1 1 0,1 0-1 0,1-1 2 15,-2 1-2-15,1 1 1 0,2-2-1 0,-4 1 1 16,3 0-1-16,-3 0 0 0,2-1 0 0,-1 2 1 0,1 1-1 15,-3 0 1-15,2-4-1 0,1 5 1 16,0-4-1-16,0 1 0 0,0 2 0 0,0-2 1 0,1 0-1 16,-1-2 0-16,0 4 0 0,0-4 1 15,0 3-1-15,-1-5 0 0,1 0 0 0,2 2 2 0,-1 1-2 0,1-2 1 16,0 0-1-16,0 0 1 16,-1-1-1-16,1 0 1 0,0 1-1 0,3 3 1 0,-2-3-1 0,-1-4 1 15,1 4 0-15,-3 0 0 0,4 0-1 0,-6-3 1 16,3 3 1-16,0-5-1 0,1 3 0 0,0 1 0 15,-4 1 0-15,4-4 0 0,0 4 0 16,0 0 0-16,-2 0 1 0,1-2-1 0,1 2 0 0,-2-1 0 16,2-1 0-16,0 2 0 0,1 0-1 0,1 0 1 15,-1 0 0-15,2 3 1 0,0-3-1 0,0 1 0 16,-2-1 0-16,2 0 1 0,-3 0-1 0,1 0 0 0,0 0 1 16,1 0-1-16,-1 0 0 0,-1 1 0 0,0-1 0 15,-2 0 1-15,0-3-1 0,0 3 1 0,0-4-1 16,-1 3 1-16,1-1-1 0,-1-1 1 0,-1 1-1 15,1-3 2-15,1 2-2 0,-3 0 0 0,0-2 0 16,3 2 1-16,0-2-1 0,0 2 2 0,0-4-1 16,4 2 0-16,-1 1-1 0,0-3 1 0,1 2 0 15,2 0 0-15,-1-1-1 0,0 1 1 0,0-3-1 16,2 2 2-16,-2-2-2 0,1 0 0 0,-3 0 0 0,2 1 1 16,0 1-1-16,-1 1 0 0,-1-3 1 0,-1 2-1 15,0-2 0-15,-1 0 0 0,-2 0 0 0,3 0 0 0,-1 0 0 16,1 0 0-16,0 0 1 0,1 0-1 15,1 0-1-15,-1-2 1 0,0 2 0 0,2 0 0 0,0-3 0 16,-2 1 0-16,1-1 0 0,1 3 0 16,-2-3 1-16,0 1-1 0,1 2 0 0,-1-3 0 0,2 0 0 15,-3 2 0-15,1-3 0 0,2 3 2 0,-2-2-2 16,1-1 0-16,1 1 0 0,-3 2 0 0,-2-4 0 0,0 2 0 16,0 0 0-16,0 1 1 0,-1-3-1 0,-1 2 0 15,2 0 0-15,-3 0 0 0,2 1 0 0,0-3 0 16,-1 2 0-16,1 0 1 0,-1 2-2 0,2-4 1 15,-3 2 0-15,5-2 0 0,-3 2-1 0,1 0 1 16,2 1 0-16,-4-4 0 0,2 1-1 0,-1 0 1 16,-1 0 1-16,1 1-1 0,1 0 0 0,0-2 0 15,-3 1 0-15,5 1 1 0,-3-1-1 0,1 0 1 0,1 2-1 16,-2-5 0-16,1 3 0 0,2-1 0 0,-5 1 0 16,1 0 0-16,3-2 0 0,-3 2 0 0,1 0 1 15,1-1-1-15,0 1 0 0,0-3 0 0,0 3 0 16,2-3 1-16,0 2-1 0,-2 0 1 0,2-1-1 15,-4 3 0-15,3-1 0 0,0-3 0 0,-2 3 0 16,1 0 0-16,2 2 0 0,-4-3 1 0,2 1-1 16,4 0 0-16,-1 1 0 0,0-4 0 0,-1 0 0 15,3 3 0-15,0-6-1 0,2 2 1 0,-4 1 1 0,5-3-1 16,-3 1-1-16,2 2 1 0,-4-3 0 0,2 2 0 16,0-3-1-16,-2 1 1 0,1 0 0 0,-1 0 0 15,-1-1-1-15,-1 0 2 0,1 3-2 16,1-5 1-16,-1 4-1 0,0-2 1 0,-2 0-1 0,3-2 1 0,2 3-1 15,-3-2 1-15,0 1-1 0,1-4 1 0,1 3-1 16,-1 1 1-16,0 1-1 0,4-5 1 0,-5 3-1 16,1-3 1-16,2 4-1 0,8-9 2 15,-4 0-2-15,1 2 0 0,-2 0 0 0,0-3 1 0,-3 5-1 16,2-4 0-16,-4 1 0 0,-4 7 1 0,1-3-1 16,-1 3 0-16,1-2 0 0,0-3 1 0,0 2-1 0,0 1 0 15,0-1 0-15,2-3 1 0,-2 1-1 0,0 1 0 16,2 1 0-16,-2-1 1 0,0 1-1 0,1-3 0 15,-1 1 0-15,2 3 1 0,-1-6-1 0,-1 2 0 16,2 0 0-16,3-11 1 0,2 8-1 0,-4-4 0 16,0 3 0-16,4-6 2 0,-5 9-2 0,-4-1 0 0,2 0 0 15,-3 7 1-15,-1 2-1 0,1-1 0 0,0 0 0 16,0 1 1-16,0-4-1 0,0 3 0 0,0-3 0 16,1 0 1-16,1 1-1 0,-2-3 0 0,3 1 0 15,-3-4 1-15,1 1-1 0,-1 1 0 0,0-5 0 16,7-9 1-16,-4 4-1 0,-2 4 0 0,2-2 0 15,-3 0 1-15,2 3-1 0,-2 4 0 0,0-1 0 16,0 7 1-16,-3-1-1 0,3 1 0 0,-4 0 0 16,4-5 2-16,0 2-2 0,0-1 0 0,0-1 0 15,5-14 1-15,0 4-1 0,-2 2 0 0,-1 1 0 0,1-5 0 16,-2 5 0-16,1-1 0 0,-2 1 0 0,-3 9 0 16,-1 1 0-16,3 0 0 0,-1-1 0 15,0 1 0-15,1 0 0 0,-1 0 0 0,2-1 0 0,5-15 0 16,-2 2 0-16,-1 3 0 0,-2-4 0 0,1-4 0 15,-1 0 0-15,0 5 0 0,-1 1 0 0,0 1 0 16,-2-1 0-16,0 4 0 0,1 1 0 0,-2 12 1 16,0-1-1-16,1-3 0 0,0-3 0 0,1 2 1 0,-1-7-1 15,0 2 0-15,0 0 0 0,3-21 1 16,0 8-1-16,-2 5 0 0,0-2 0 0,2-1 1 0,-3 9-1 16,0 2 1-16,1-5-1 0,-3 13 1 0,1-2-1 15,-1 0 2-15,0-1-2 0,3-2 1 0,-1-2-1 0,2 1 1 16,-4-6 0-16,6-18 0 0,-4 8-1 0,1 2 1 15,1 1 0-15,-1 1 0 0,-1-1-1 0,0 5 2 16,3-1-1-16,-7 17 0 0,3-4-1 16,-1 0 1-16,1-5-1 0,0 1 1 0,0-1 0 0,1-3 0 15,-2-1 0-15,5-24 1 0,-1 9-2 0,-2 4 1 0,-1 1 0 16,3 3 0-16,-4 1 0 0,2 5 0 16,1-2 0-16,0 3 0 0,1-2 0 0,-1 1 1 0,2-7-1 15,2-8 0-15,1 1 0 0,-2 7 0 0,-1-6 0 16,0 1 0-16,2 4 0 0,1 1 1 0,-3-2-1 15,0 10 0-15,2-7-1 0,-2 2 1 0,-2-3 0 16,4-11 0-16,-1 4-1 0,-4 4 1 0,1-2 0 16,4 1 1-16,-2-1-2 0,-2 6 1 0,2-4-1 15,-2 3 1-15,1 4-1 0,-1-4 1 0,-1-3-1 16,3-13 1-16,-3 9-1 0,0 4 0 0,1-2 0 0,-1 9 1 16,-1-4-1-16,1 1 0 0,0-1 0 0,1 1 1 15,1 2-1-15,-2-2 0 0,1-4 0 0,-1-10 1 16,1 10-1-16,0 2 0 0,-1-2 0 0,0 8 2 15,1-4-2-15,-2 2 0 0,0 1 0 16,1 1 1-16,0-1-1 0,-2-2 0 0,0 1 0 0,2-7 1 0,0 4-1 16,-3 4 0-16,-1-2 0 0,1 5 1 15,1 0-1-15,0 0 0 0,0 1 0 0,-3 12 1 0,2-6-1 16,-1 2 0-16,3 1 0 0,-4-5 1 0,3 1-1 16,0-1 0-16,-1-3 0 0,2-21 1 0,-4 8-1 15,2 5 0-15,0 4 0 0,-2-1 1 0,4 9-1 16,-4 2 0-16,2-2 0 0,0 9 2 0,-2 1-2 0,0-1 0 15,0-1 0-15,0-1 0 0,1-3 0 16,1 3 0-16,-1-2 0 0,-1 2 0 0,2-3 0 0,-2 3 0 16,0-2 0-16,0-3 0 0,0-1 0 0,0 2 0 15,0 1 0-15,0-5 0 0,0 5 0 0,0 1 0 16,0-1 0-16,0 2 0 0,0-2 0 0,0 3 0 0,0 0 0 16,3 2 0-16,-3-1 0 0,2 1 0 15,-1 1 0-15,1-1 0 0,-1 1 0 0,3 3 0 0,-1-5 0 16,-2 5 0-16,3 0-2 0,-1-1 2 15,-3 0 0-15,1 5 0 0,1-2 0 0,0 2 0 0,-1 2 0 16,-1-2 0-16,0-2-1 0,0 2 1 0,0-1 0 16</inkml:trace>
  <inkml:trace contextRef="#ctx0" brushRef="#br2" timeOffset="-831.8">24173 10959 1255 0,'0'0'0'0,"0"0"0"15,-7 18 0-15,-5 2 170 0,-3 3 0 0,2 5 0 16,-2 9 0-16,-1-4-161 0,3 0 0 0,2 3 0 15,6 10 1-15,2 0 51 0,0 2 1 0,1 1-2 16,4 3 2-16,1-11-45 0,2-4 1 0,4 1 0 16,5-3 0-16,1-4 16 0,-1-2 2 0,-4-6-1 15,4-4 1-15,2 0-21 0,0-3-1 0,1-5 1 16,6-4 1-16,-3-4-4 0,-2-3 0 0,-5-2 1 0</inkml:trace>
  <inkml:trace contextRef="#ctx0" brushRef="#br2" timeOffset="-478.24">24402 11501 1695 0,'0'0'0'15,"0"0"0"-15,3 27 0 0,2-11 37 0,0-4 0 16,-2-1 0-16,0-7 1 0,1-1-23 16,-3 0 1-16,2 0-2 0,1 0 2 0,-3-1 40 0,1-2 0 15,-1 0 0-15,1 3 0 0,1-3-39 0,-3-3 1 16,0 0-1-16,2-5 1 0,2-3 12 0,3 0 2 0,-4 0-1 16,7-15 1-16,2-7-19 0,-1 0 2 0,-1-1-2 15,1 3 2-15,-3-4-9 0,0 3 2 0,2 2 0 16,2 5 0-16,-2 4-4 0,-4 9 2 0,1-3 0 15,2 4-1-15,-1 5 1 0,-4 3 0 0,-1 1-1 16,1-1 2-16,4 3-4 0,-6 2 2 0,0-2-1 16,2 1 1-16,3 2-2 0,-1 2 2 0,-3-5-1 15,7 3 1-15,1 4-2 0,2-1 0 0,-2 0 1 0</inkml:trace>
  <inkml:trace contextRef="#ctx0" brushRef="#br2" timeOffset="-49.83">24689 10967 1771 0,'0'0'0'16,"0"0"0"-16,0 0 0 0,-5-20 67 0,5 13 0 16,0 4 0-16,0 0 1 0,0 0-50 0,0 1 0 15,0 1 0-15,2-1-1 0,1-1 60 0,-1 3-1 16,-2 3 0-16,3-1 2 0,3 3-60 0,4 1 0 16,-4 2 0-16,10 12 0 0,3 9 20 0,-1-4 1 0,-2-1 0 15,-2-2 1-15,0-3-25 0,2-3 1 0,4 1 0 16,0 4-1-16,3 0-7 0,-4-1 1 0,0 1 0 15,0 1 0-15,-2 3-3 0,-2-3-1 0,1 2 1 16,0 0 1-16,3-4 0 0,-3-2 0 0,-3 1 0 16,-4 3 1-16,-1-1-4 0,-2-4 2 0,-2 2 0 15,-6 0-1-15,0-3 1 0,-1-3 0 0,0 2-1 16,-7-2 2-16,4-2-4 0,1 0 2 0,-4 3-1 16,-2-2 1-16,-4 2-1 0,-1 2 1 0,0-5-1 0,0-2 1 15,-1 4-2-15,-1 1 0 0,1-1 1 0</inkml:trace>
  <inkml:trace contextRef="#ctx0" brushRef="#br2" timeOffset="1683.49">9806 5560 1407 0,'0'0'0'0,"0"0"0"0,-8 48 0 0,3 1 82 0,-2 0 1 15,3 2-1-15,2 1 1 0,2 0-67 16,5 2 2-16,3 3 0 0,6 13 0 0,2-10 44 16,-3-6 0-16,4 0 0 0,4-1 0 0,0 0-45 0,0-12 1 15,4-2 0-15,4-4 0 0,-4 0 16 0,-1-11-1 16,2-2 1-16,-1-1 1 0,-1-6-21 0,2-5 1 16,-4-4 0-16,2-6-1 0,-7-3-6 0,-1-2 1 15,2 2 0-15</inkml:trace>
  <inkml:trace contextRef="#ctx0" brushRef="#br2" timeOffset="1951.67">10086 5888 1557 0,'0'0'0'0,"0"0"0"0,2 24 0 16,6 8 28-16,3 1 0 0,2 6 0 0,4-4 0 16,-1 0-15-16,0-6 0 0,-2-1 1 0,2 7-1 0,-3-8 27 15,0-3 2-15,3 1 0 16,-4-4-1-16,1-1-25 0,0-7-1 0,-5-1 1 0,1-4 1 0,-1 0 13 16,-3 0 1-16,0-3-1 0,1-2 0 15,-6-3-16-15,2-3-1 0,1 1 1 0</inkml:trace>
  <inkml:trace contextRef="#ctx0" brushRef="#br2" timeOffset="2218.32">10003 5845 1658 0,'0'0'0'0,"0"0"0"16,0 0 0-16,0 0 33 0,0 0 0 0,0 0 1 16,0 0 0-16,21-20-20 0,-13 15 1 0,0-1-1 15,6-4 1-15,10-6 47 0,-2 1-1 0,2-1 1 16,-1-2 1-16,-1-1-46 0,-3 5 1 0,0-2 0 16,2 0 0-16,-2 1 24 0,-3 5 2 0,0-1-1 15,0-2 1-15,-3 2-29 0,-1 5 2 0,-2 0-1 16,1-4 1-16,-1 2-13 0,-2 3 2 0,-5 2-1 0</inkml:trace>
  <inkml:trace contextRef="#ctx0" brushRef="#br2" timeOffset="2451.12">10148 6168 1721 0,'0'0'0'0,"0"0"0"0,0 0 0 0,27-3 49 16,-11-1 2-16,-5-4-1 0,12-8 1 0,-3-2-34 15,-4 1-1-15,2-2 1 0,-1-5 1 0,3 2 46 0,-1 3 1 16,0 2-1-16,-3-9 1 0,1 7-47 0,-1 2 0 16,2-2 0-16,-2 6 0 0,-2-3 9 0,-3 4 1 15,2 2-1-15,0 2 1 0,-5 0-15 0,-4 2 0 16,-4 6 0-16</inkml:trace>
  <inkml:trace contextRef="#ctx0" brushRef="#br2" timeOffset="2618.39">10367 6282 1733 0,'0'0'0'0,"0"0"0"15,0 0 0-15,20 10 23 0,-12-12-1 0,-1-1 1 16,4-2-1-16,-2 1-11 0,3 1 1 0,-3-5-1 0,10-8 1 15,4-2 36-15,-4-2 1 0,-2 4-1 16,-2-3 1-16,0-2-32 0,1-1 0 0,-3-2 0 0</inkml:trace>
  <inkml:trace contextRef="#ctx0" brushRef="#br2" timeOffset="2966.79">10488 5467 1457 0,'0'0'0'0,"0"0"0"0,0 0 0 0,-21-6 37 16,18 4 0-16,1 2 0 0,2 2 0 0,-3-1-22 0,3 2 1 16,0-3-2-16,0 0 2 0,0 0 46 0,0 0-1 15,0 0 1-15,8 0 1 0,5 2-46 0,3 1 1 16,1 2 0-16,17 8 0 0,2 6 24 0,-5-4 1 15,-3 8 0-15,-1-4-1 0,-3 4-26 0,-3 3 0 0,1-1-1 16,7-1 2-16,0 1-11 0,-5-1-1 0,1-4 1 16,-3-4 0-16,2-3-3 0,-1 0 1 0,1-2 1 15,-4 6-1-15,3-9 5 0,-4 2 2 0,-5 1-2 16,5 4 1-16,-4-2-5 0,-4-5 2 16,-7 5 0-16,4-2-1 0,-6 1 3 0,-2 1 2 0,-2-3-3 15,-1 9 3-15,-2 4-6 0,-2 3 2 0,-3-3 0 16,-3 0-1-16,2 0 2 0,-2 1 1 0,-1-2 0 15</inkml:trace>
  <inkml:trace contextRef="#ctx0" brushRef="#br2" timeOffset="4234.01">15738 895 1549 0,'0'0'10'0,"0"0"-4"0,0 0 1 0,0 0-1 0,0 0 1 15,8 50 50-15,-3-5 2 0,3 4-2 16,0 3 1-16,-2 5-41 0,0-2 1 0,2 2 0 0,2 3 0 16,-2-15 44-16,0-4-1 0,-3 0 1 15,6 3 0-15,0-2-45 0,-3-6 1 0,-2-3 0 0,1 4 0 0,1-9-17 16,-2-10 0-16,-4-3 0 0,1-2 1 0,-3-5-1 15,0-3 0-15,3-5 1 0,-1 0 0 0,-2-2 12 16,0-4 1-16,0 1 0 0</inkml:trace>
  <inkml:trace contextRef="#ctx0" brushRef="#br2" timeOffset="4578.27">15712 1002 1488 0,'0'0'2'0,"0"0"-1"0,0 0 0 0,0 0 0 16,-3-17 1-16,3 14 46 0,0 3-1 0,0 0 0 16,0 0 1-16,0 0-31 0,0 0 0 0,3 0 0 15,5-4-1-15,7 0 40 0,4-1 1 0,-2-3-1 16,22-5 0-16,-1-2-39 0,-5-1 1 0,-1-5-2 0,-1-4 2 16,-4 1-16-16,-3-1 0 0,-2-2 0 15,3 1 0-15,-2 6-1 0,-4 4 2 0,-2-1-2 0</inkml:trace>
  <inkml:trace contextRef="#ctx0" brushRef="#br2" timeOffset="4885.73">15789 1305 1798 0,'0'0'18'0,"54"-16"-8"0,-16 3 1 0,-9-3-1 16,-5 4 0-16,-3 2 35 0,-4-1 0 0,4-2-1 15,-4-2 2-15,3 2-30 0,-3 0 1 0,1 2 0 16,-2-2 0-16,-2 4 19 0,0 3-1 0,-1 1 1 16,0-3 1-16,0 3-22 0,-4 2 1 0,-1 1-2 15</inkml:trace>
  <inkml:trace contextRef="#ctx0" brushRef="#br2" timeOffset="5135.56">15885 1721 1605 0,'0'0'22'0,"49"-8"-12"16,-14-5 1-16,-6 2 0 0,-1 2 0 0,1 1 53 15,0-5 1-15,3 1 1 0,0-4-1 0,1 3-47 16,-4 5 0-16,-1-4 0 0,3-7-1 0,-6 6 28 0,-1 0 0 16,-3 2 0-16</inkml:trace>
  <inkml:trace contextRef="#ctx0" brushRef="#br2" timeOffset="6172.49">17126 868 859 0,'-3'15'10'0,"-15"30"-3"0,-2-7 0 0,-1-7-1 15,0-5 1-15,5-2 74 0,2-4 1 0,-2 1 0 16,-1-4 0-16,-1 2-64 0,4-3 0 0,-1-3 0 15,-1-1 0-15,-1-4 48 0,3-3 0 0,1-5 0 16,0 0 1-16,-1-5-49 0,3 2 0 0,1-5 0 16,2-1 0-16,-3-4-15 0,3 5-1 0,1-3 0 15,4-5 1-15,2 2 0 0,-1-2-1 0,1 3 0 16,1-2 0-16,1-1 17 0,2 0 2 0,0 3-2 16,1 5 1-16,0-1-10 0,3-2 1 0,-1 3-1 15,-1-2 2-15,-2 4 11 0,2 4 2 0,-2-1 0 0,4-2-1 16,-1 5-13-16,-1-3 2 0,-1 2-1 0,4 5 0 15,2 1 10-15,-2 0 0 0,0 1 0 0,5 7 0 16,7 0-11-16,-4-1 0 0,0-1 1 0,2 10 0 0,-1-4 12 16,4-1 0-16,0-3 1 0,-1 0 0 15,-2 1-13-15,-2-2 0 0,2 1 1 0,-1 0-1 0,-1-2 15 16,-3-2 1-16,-2-1 0 0,2 0 0 0,-5 2-16 16,-4-2 2-16,-2-5-1 0</inkml:trace>
  <inkml:trace contextRef="#ctx0" brushRef="#br2" timeOffset="7484.57">17254 3233 941 0,'0'0'0'0,"0"0"0"15,0 19 0-15,0-9 123 0,0 1 1 0,0-3-1 16</inkml:trace>
  <inkml:trace contextRef="#ctx0" brushRef="#br2" timeOffset="7652.02">17343 3909 1218 0,'0'0'0'0,"0"0"0"0,-6 21 0 16,4-12 33-16,-3 2-1 0,2 2 1 0,3-4-1 15,-3-1-18-15,-2 0 0 0,0 3 1 0</inkml:trace>
  <inkml:trace contextRef="#ctx0" brushRef="#br2" timeOffset="7785.15">17349 4482 1293 0,'0'0'0'0,"-1"19"0"0,-4-4 0 0,2 0 7 15,-5 1 0-15,3-5 0 0,-6 4-1 0,3-4-1 16,2-2-1-16,-2-1 1 0</inkml:trace>
  <inkml:trace contextRef="#ctx0" brushRef="#br2" timeOffset="8060.21">17298 6010 602 0,'0'0'0'0,"0"0"0"0</inkml:trace>
  <inkml:trace contextRef="#ctx0" brushRef="#br2" timeOffset="8203.85">17349 6621 250 0,'0'0'0'16,"0"0"0"-16</inkml:trace>
  <inkml:trace contextRef="#ctx0" brushRef="#br2" timeOffset="8518.48">17507 7725 326 0,'0'0'0'15,"0"0"0"-15</inkml:trace>
  <inkml:trace contextRef="#ctx0" brushRef="#br2" timeOffset="8672.67">17507 8053 489 0,'0'0'0'0,"0"0"0"16,0 0 0-16,0 15 11 0,0-8 0 0,0-1 0 16</inkml:trace>
  <inkml:trace contextRef="#ctx0" brushRef="#br2" timeOffset="8821.03">17571 8551 501 0,'0'0'0'0,"0"0"0"0</inkml:trace>
  <inkml:trace contextRef="#ctx0" brushRef="#br2" timeOffset="8985.02">17590 9037 916 0,'0'0'0'16,"0"0"0"-16,0 23 0 0,0-14 0 0,0-1 0 15,0-5 0-15,2 5 0 0,1-3 0 0,0-5 0 0,-3 1 0 16</inkml:trace>
  <inkml:trace contextRef="#ctx0" brushRef="#br2" timeOffset="9135.05">17616 9566 740 0,'0'0'0'0,"0"0"0"16,0 16 0-16,0-11 0 0,0-2 1 0,0 2 0 0,0 1 1 16,0 0-2-16,0-1 1 0,0-2-1 0</inkml:trace>
  <inkml:trace contextRef="#ctx0" brushRef="#br2" timeOffset="9318.53">17641 10006 1155 0,'0'0'0'0,"0"0"0"0,0 0 0 0,0 0 0 16,0 0 0-16,0 0 0 0,0 0 0 0,0 0 0 0,0 0 0 16,0 0 0-16,0 0 0 0,0 0 0 0,0 0 0 15,2 18 0-15</inkml:trace>
  <inkml:trace contextRef="#ctx0" brushRef="#br2" timeOffset="22838.44">17674 956 1303 0,'5'13'21'16,"14"33"-11"-16,-1-10 1 0,-5-4 0 0,-5-11 0 0,4-4 39 16,-4-4 0-16,0-2 0 0,-1-3 0 15,-3 0-33-15,0-4 0 0,-1-1 0 0,-3-3 0 0,0 0 46 16,0 0 1-16,0 0 0 0,-3 0 2 15,1 0-49-15,2 0 1 0,0 0 0 0,-8-7 0 0,-5-1-18 0,1-5 1 16,0-1 1-16,-2-12-1 0,0 3-1 0,4 2 1 16,1-1 0-16,5-2 0 0,1-1 14 0,2 1 0 15,-1-1 1-15,2-7 0 0,6 4-7 0,4 2 0 16,1-2 0-16,2 1 0 0,-4 9 17 0,3 3 0 16,0 5 1-16,3-3 0 0,-1 2-14 0,-1 3 0 15,0 4-1-15,-1-1 2 0,1 2 18 0,0 0 1 0,0 1 0 16,3-4 0-16,3 4-19 0,-2 4 0 0,-2 1 1 15</inkml:trace>
  <inkml:trace contextRef="#ctx0" brushRef="#br2" timeOffset="23154.82">18051 863 1871 0,'0'0'34'0,"35"3"-21"0,-10-1 2 16,-6-4 0-16,2-1-1 0,0 3 66 0,-5 0 1 15,1 0-2-15,-1-5 2 0,2 5-63 0,-1-6 0 16,1-4 0-16</inkml:trace>
  <inkml:trace contextRef="#ctx0" brushRef="#br2" timeOffset="23670.09">18500 654 1519 0,'0'0'13'0,"6"38"-5"15,-1-10 0-15,0-7 0 0,1 7 0 0,2 4 75 16,-1-3 1-16,-4-9-1 0,-1 6 1 0,1-6-67 16,2-7 1-16,-1-2 0 0,3-2 0 0,-6 2 39 0,1-6 2 15,1-2-1-15,-1-1 0 0,2 1-41 0,-2-3 1 16,0 0 0-16,-1 0 0 0,-1 0-15 0,0 0 1 16,0 0-1-16,0 0 2 0,0-5-3 0,0-3 1 0,0 4-1 15,-1-20 2-15,-1-8 10 0,0-1 1 16,-1-3 0-16,3 2 0 0,3 6-6 0,-3 4 0 0,0-4 0 15,0 7 0-15,4 8 10 0,0 1 1 16,1-4-1-16,3-2 2 0,0 3-11 0,-2 7 1 0,1 0-1 16,-1 3 1-16,1 2 7 0,-3 3 0 0,0 3 0 15,2 2 1-15,2-2-9 0,0-1 0 0,-2 1 1 16,4 9-1-16,3-1 5 0,-1-1 1 0,0-2 0 16</inkml:trace>
  <inkml:trace contextRef="#ctx0" brushRef="#br2" timeOffset="24026.9">18813 806 2096 0,'0'0'33'0,"-24"33"-19"16,9-14 0-16,9-6 1 0,4-4 0 0,2 2 63 0,0-3 2 16,-1-3-2-16,2-2 2 0,1 5-62 0,-1-3 0 15,1-5 0-15,6 5 0 0,2-1 25 0,-1 0-1 16,1-4 1-16,2 4 0 0,4-1-28 0,-1-3 1 16,-1-4 0-16,2 4 0 0,0-3-10 0,-3-5 1 15,-1 0 0-15,3-2-1 0,2-2-1 0,-5 0-1 0,-3 0 1 16,-4-1 0-16,0 5 3 0,-2 0 1 0,-3 0-1 15,-3-3 1-15,-1 5-3 0,1 0-1 0,0 4 1 16,-3-1 1-16,-5-2 0 0,-1-1 2 0,4 4 0 16,-6-6 0-16,-2 4-3 0,3 0 0 0,-3 0-1 15,4-1 2-15,1-1 1 0,1 6 0 0,2-5 0 16</inkml:trace>
  <inkml:trace contextRef="#ctx0" brushRef="#br2" timeOffset="24753.58">17616 364 1602 0,'0'0'2'0,"-13"21"-1"16,2-4 2-16,1-4-1 0,-11 26 0 0,1 3 47 0,-1-1 1 16,-1-2-1-16,1 2 1 0,8 1-34 0,4 7 1 15,2 5 0-15,1 14 0 0,4-11 31 0,4-8 2 16,1 0-1-16,7 5 0 0,5-5-32 0,5-3 0 0,2 3 0 15,3 3 0-15,3-11-13 0,-3-12 1 0,2-4-1 16,5-1 1-16,-2-8-2 0,2-9 0 16,3-2 1-16</inkml:trace>
  <inkml:trace contextRef="#ctx0" brushRef="#br2" timeOffset="25253.24">18966 263 1605 0,'0'0'13'0,"43"17"-7"0,-10-1 2 16,-9 0 0-16,8 3 0 0,0 8 51 0,-7 4 1 0,1 1-1 16,2 6 1-16,-5-5-43 0,-3-1 1 0,1 1 0 15,-2 4 0-15,-1-4 28 0,-4-1 0 0,-1 4 0 16,-2 10 0-16,-1-2-31 0,-4 1 2 0,-3-3 0 15,-3 6 0-15,-1-12-14 0,-1-7 2 0,2 1-1 16,-5-2 1-16,2-4-2 0,-2 0 0 0,-1-4 1 0</inkml:trace>
  <inkml:trace contextRef="#ctx0" brushRef="#br2" timeOffset="25920.72">19327 182 1623 0,'0'-2'0'0,"0"2"16"0,0-3 1 0,10-14-17 16,-1 6 0-16,-4 1 76 0,-2 7 0 0,2-2-76 16,3 2 0-16,2-5 31 0,-1-1 0 0,2 1-31 15,-1 3 0-15,3-1 43 0,0-2-1 0,-2 3-42 16,-2 2 0-16,-1 1 23 0,-1 2-1 0,-3 0-22 0,1 0 0 15,-5 0 15-15,2 0 1 0,-1 0-16 0,1 2 0 16,1 1 10-16,-3-3 1 0,2 3-11 0,-1 2 0 0,1 3 8 16,0 0 1-16,-2 0-9 0,-2 4 0 15,-3 4 5-15,-1-3 2 0,-2 4-7 0,1-4 0 0,-2 3 5 16,1 0 0-16,0-4-5 0,0 1 0 16,0-2 5-16,0-3-1 0,0 0-4 0,2 1 0 0,4-1 18 15,0 0 0-15,2 0-18 0,-4 0 0 0,2-3 11 0,0 0 2 16,2 1-13-16,0-1 0 0,0-2 22 0,0-3 2 15,0 0-24-15,2 1 0 0,1-1 14 0,0 4 1 16,1-4-15-16,0 0 0 0,6 0 23 0,3-4 2 16,3 4-25-16,4-4 0 0,3 1 15 0,2-5 0 15,-1 3-15-15,-3 0 0 0,-4 0 26 0,1-1 1 0,-2 1-27 16,-3 5 0-16,-2-3 16 0,-3 3 1 16,-3 0-17-16</inkml:trace>
  <inkml:trace contextRef="#ctx0" brushRef="#br2" timeOffset="27684.79">17558 10657 1632 0,'0'0'0'0,"0"0"0"16,0 0 0-16,11 16 44 0,-6-13 0 0,0 0 0 15,1 5 0-15,1 0-28 0,-4-2 1 0,-2-6-1 16,3 4 1-16,-1-1 51 0,-2 0 2 0,-1 0-1 16,4 0 1-16,-3 2-52 0,1-5 0 0,-2 0 0 15,0 2 0-15,0 1 34 0,0-2 1 0,0-1 0 16,-2 2 1-16,1 3-38 0,1-5 2 0,-4 0-1 0,3 0 1 16,-4 1-14-16,2 1 0 0,0-2-1 15,-4-7 2-15,1-2-3 0,1-2 2 0,0-2-1 0,1-11 0 16,5-6 9-16,2 2 0 0,4-1-1 0,-1 1 1 15,2 3-5-15,2 2 1 0,-2 1 0 0,1 2 0 0,2 4 9 16,-1 3 1-16,1 2-1 0,-3 2 1 0,0 1-7 16,-2 3-1-16,1 3 0 0,-1 2 0 0,0 0 0 15,-1 0 0-15,0 0 0 0,0 0 1 0,0 0-4 16,1 0 0-16,-3 0 0 0,3-1 0 0,6-2 1 16,-6 1 0-16,0 4 0 0</inkml:trace>
  <inkml:trace contextRef="#ctx0" brushRef="#br2" timeOffset="28118.2">17917 10676 1758 0,'0'0'0'0,"0"0"0"16,0 0 0-16,-13 21 66 0,2-13 0 0,1 1 1 15,1 1 0-15,2 2-49 0,4 2 0 0,2-1 0 0,-6-2 0 16,2 2 57-16,4 0 1 0,1-4 1 0,0 2-1 0,3-6-58 15,-1 0 0-15,-1-2 0 0,2 2 0 16,4 1 18-16,-1-1 1 0,-1-4 0 0,8-2 0 16,4 1-23-16,-1 0 2 0,-2 0-1 0,4-8 0 0,0 0-6 15,-6 0 1-15,-1-2-1 16,1-2 1-16,-3 2-4 0,-1 4 1 0,0-2 0 0,0-5-1 0,-3 4 1 16,-4 2 0-16,3 3-1 0,-8 1 1 15,3-2-2-15,1 3-1 0,0 1 1 0,-5-7 0 0,-3 0 1 16,0 0 1-16,2 3-2 0,-5 0 2 15,-4-3-3-15,1 1 1 0,1 2-1 0,2 0 1 0,0 2 2 0,0 3-1 16,0-5 1-16</inkml:trace>
  <inkml:trace contextRef="#ctx0" brushRef="#br2" timeOffset="36468.52">17273 8377 112 0,'0'0'0'0,"16"-3"0"0,6-7 0 16,7 4-1-16,-5 3-1 0,1 1 1 0</inkml:trace>
  <inkml:trace contextRef="#ctx0" brushRef="#br2" timeOffset="68616.84">2324 13597 1909 0,'0'0'0'0,"0"0"0"15,0 0 0-15,0 0 49 0,0 0-1 0,0 0 0 16,0 0 2-16,-14-3-34 0,10 3 1 0,4 0 0 0,0-2 0 15,0-1 33-15,-3 0 2 0,2 2-1 0,1-1 0 16,0 2-34-16,0 0 0 0,0 0 0 0,1-3 1 16,6-2 11-16,-3 0 0 0,4 4 0 0,2-4 0 0,11 2-15 15,-1 0-1-15,-4 1 1 0,10 2-1 0,-6 0-4 16,1 0 0-16,-3 0 0 0,2 3 0 0,-2 2-3 16,-2 0-1-16,0-1 1 0,5-4 1 0,-4 2-3 15,-4 1 1-15,-4 0-1 0,6-1 1 0,-6-2-2 16,-1 2 0-16,0 2 1 0,-3-4-1 0,-2 0 2 15,-1 0-1-15,1 2 1 0,-1-1 0 0,1 1-1 16,-3 0-1-16,3-1 0 0,-3 1 2 0,0-1-2 0,0-1 1 16,0 0-1-16,-3 0 0 0,3 0-1 15,-3 0 2-15,3 0-2 0,-2 0 1 0,-3 0 1 0,-1 0-1 16,1 0 1-16,-3-6 0 0,-1-3-2 0,-3-1 2 16,8 4-2-16,0-9 1 0,3 3 7 0,2-1 2 15,3 2-1-15,4-6 0 0,0-7-4 0,-1 3 1 0,3 7-2 16,3-2 2-16,3 4 8 0,-4-1 0 0,1 2-1 15,0 1 1-15,0 2-7 0,-1 2 0 0,4 4 0 16,0-1 1-16,-3 2 7 0,0-1 0 0,0 2 0 16,3 0 1-16,1 0-9 0,-4 3 1 0,0 4 0 15,-1-1 0-15,0 0 6 0,-6 1-1 0,2 1 1 16,3 4 1-16,-6-1-8 0,0 0 1 0,-5 2-1 16,3 4 1-16,-3-2 3 0,-3-3 1 0,-2 1-1 15,0 4 2-15,-3-2-7 0,0-4 1 0,-1-2-1 16,-3 1 1-16,3-2 3 0,1-5 0 0,3 2 1 15,-3-2-1-15,2-2-4 0,1-1 0 0,3-1 0 0,-1-6-1 16,3 3 6-16,-3 1 0 0,1-1 0 0,7-10 0 16,3-6-5-16,0-3 0 0,2 4 0 0,6-4-1 0,-4-3 4 15,1 3 0-15,0 0-1 0,0 3 1 16,-2 6-4-16,1 2 0 0,1 0-1 0,0-2 2 0,3 4 1 16,-7 5 1-16,4 4-1 0,0-2 1 0,0 3-4 15,-2 3 1-15,2 1-1 0,-1 6 1 0,4 4 1 16,-3 2 1-16,0 1 0 0,-4 4 0 0,-1-4-4 15,0 1 1-15,-6-1 0 0,1 9 0 0,0-9 0 16,-1-1 1-16,1 0 0 0,-6 0-1 0,1-4-1 0,2-4-1 16,-3 2 1-16,-2-4-1 0,2-1 1 0,2-1 0 15,-3 1 0-15,0 0 0 0,4 1-1 0,-4-3-1 16,3 2 1-16,-2-3 0 0,3-2-1 0,0 0 1 16,-4 0-1-16,3-2 0 0,1-3 0 0,0-1-1 0,0 1 0 15,1-1 2-15,7-5-2 0,4-3 0 16,-6-1 0-16,10-8 1 0,3-7-2 0,-5 4 1 0,2 4 0 15,2 6 0-15,-2 4 0 0,0 2 0 0,-4 2-1 16,3 5 1-16,1 0-1 0,-5 1 0 0,-2 2 0 16,7 5 2-16,-3-2-2 0,-3 4 0 0,-2-1 0 15,4 3 0-15,0 1 0 0,-3 1 0 0,-4 2 1 16,3 1-1-16,-5-1-1 0,2-4 1 0,-5 2 0 16,3 3 0-16,2-3-1 0,-5-1 1 0,-3-2 0 15,1 0 0-15,2 0-1 0,-3-4 2 0,3 0-1 16,0-3 0-16,0 1-1 0,-3-1 1 0,1-1-1 0,2 0 1 15,-3 0-1-15,3 0 1 0,0 0-1 0,0-3 1 16,0-5-1-16,0-1 1 0,0 2-1 0,5-16 2 16,3-9-2-16,0 2 1 0,0 8-1 0,0 4 1 0,4 6-1 15,1 2 1-15,0 1-1 0,-5 1 1 0,0 3-1 16,0 5 1-16,-4 2 0 0,6 4 0 0,1 0-1 16,-6 1 2-16,0-1-2 0,0 8 1 0,6 0-1 15,-3-1 1-15,-4-5-1 0,0 9 1 16,-3-1-1-16,-1-3 1 0,3-2-1 0,-3 3 1 0,0-3-1 15,0-4 1-15,0-3-1 0,0 3 1 16,0-4-1-16,0-1 2 0,0-1-2 0,0 1 1 0,0-2-1 0,0 0 1 16,0 0-1-16,0-5 1 0,8-3-1 0,-3-3 1 15,0 0-1-15,11-19 1 0,1-5-1 0,-1 6 0 16,-3 6 0-16,0 2 1 0,-4 8-1 0,3 2 0 16,-4 2 0-16,-4 6 1 0,1 1-1 0,-2 2 0 15,2 0 0-15,-2 2 1 0,-1-1-1 0,1 1 0 0,2 1 0 16,3 10 2-16,0-1-2 0,0 1 1 15,-3 0-1-15,3 6 1 0,1-5-1 0,-1 0 1 0,-3-1-1 16,0-2 1-16,1-2-1 0,-4-1 1 0,1 0-1 16,-3 0 1-16,0-1-1 0,3-1 1 0,-1 0-1 15,-2-1 2-15,3-2-2 0,-3 0 1 0,0 0 0 16,0 2 0-16,0-2-1 0,0 1 1 0,0-1-1 16,0 1 1-16,0 1-1 0,0 0 1 0,0 0 0 15,0-2 1-15,0 0-2 0,0 0 1 0,0 0-1 16,0-1 1-16,0 0-1 0,0-1 1 0,0 2-1 15,0-3 1-15,0 2-1 0,0-1 1 0,0 1-1 16,0-2 1-16,0 0-1 0,0 0 1 0,0 0-1 0,0 0 2 16,0 0-2-16,0 0 1 0,0 0-1 0,0 0 1 15,0 0-1-15,0 0 1 0,0 0-1 0,0 0 1 16,0 0-1-16,0 0 1 0,0 0-1 0,0 0 1 0,0 0-1 16,0 0 1-16,0 0-1 15,0 0 2-15,0 0-2 0,0 0 1 0,0 0-1 0,0 0 1 0,1 0-1 16,3 0 1-16,-4 0-1 0,3 0 1 15,-3 0-1-15,1 0 1 0,2 0-1 0,-3 0 1 0,2 0-1 16,1 0 1-16,-3 0-1 0,3 0 1 16,-3 0-1-16,2 0 2 0,1 0-2 0,-3 0 1 0,3 0-1 0,-1 0 1 15,-2 0-1-15,3 0 1 0,-3 0-1 0,2 0 1 16,1 0-1-16,-3 0 1 0,3 0-1 0,-3 0 1 16,2 0-1-16,1 0 1 0,-3 0-1 0,2 0 2 15,1 0-2-15,0 0 1 0,2 0-1 0,-1 0 1 16,0 0-1-16,13 0 1 0,1 0-1 0,1 0 1 0,-2 0-1 15,9-2 1-15,-5 2-1 0,-1 2 1 0,1-2-1 16,-3-2 1-16,-2 1-1 0,-1 1 2 0,0 0-2 16,-2-2 1-16,-2 2-1 0,1 0 1 0,-4 0-1 15,0 0 1-15,-3-3-1 0,3 2 0 0,-3-1 0 16,0 2 1-16,0 0-1 0,-2 0 1 0,0 0-1 16,2 0 1-16,-4 0-1 0,2 0 1 0,1 0-1 15,0 0 2-15,0 0-2 0,-3 0 1 0,2 0 0 16,2 0 0-16,-5 0-1 0,3 0 1 0,-3 0 0 15,2 0 0-15,1 0-1 0,-3 0 1 0,3 0 1 16,-1 0-1-16,-2 0-1 0,3 0 1 0,-3 0 0 16</inkml:trace>
  <inkml:trace contextRef="#ctx0" brushRef="#br2" timeOffset="71067.31">4382 13421 1821 0,'0'0'0'0,"0"0"0"16,0 0 0-16,0 0 82 0,0 0 1 0,0 0 0 15,11-19 0-15,-10 10-66 0,6 1 1 0,-3-1 0 16,-4-3 0-16,2 1 84 0,-2 3 1 0,-2 4-1 0,-2 1 1 16,-3 3-87-16,6 1 1 0,-2 1 0 0,-7 10-1 15,-11 6 43-15,1 2 0 0,0 3 1 0,3 7-1 0,-4-5-42 16,7-3 1-16,-2 0 0 0,5 5 0 0,1-5-12 16,2 2-1-16,0 1 1 0,7-2 1 0,-3 0-4 15,4 1 1-15,4 0 1 0,2 0-1 0,2-2 9 16,0-3-1-16,3-2 0 0,7 1 2 0,-1-6-6 15,4-5 0-15,-4-4-1 0,3-2 1 0,0-4 2 16,3-5 2-16,2-4-1 16,4-9 0-16,-5 0-4 0,-2 2 1 0,2-1-2 0,-3-7 2 0,-1 5 1 15,-5 3 1-15,1-2-1 0,-4-6 1 0,-4 4-4 16,-3 0 1-16,-5 3-2 0,3-1 2 0,-3-1 4 0,-3-2 2 16,-2-1-2-16,2 1 1 0,2 2-5 0,-7 5 1 15,0-1 0-15,-2 4 0 0,-1 1 3 0,-2 2 0 16,-3 2 0-16,3-1 0 0,1 5-4 0,-6 1 1 15,1 2-1-15,-2-1 1 0,6 5 1 0,0 5 1 16,0 1 0-16,-3 2 0 0,7 3-5 0,4 2 2 0,-3 6 0 16,3 7 0-16,2-4 2 0,0-2 0 15,3 5 0-15,0 5 1 0,3-8-5 0,2-5 2 0,3 4-1 16,5 0 0-16,-1-1 2 0,4-6 1 0,2-2 0 16,2-3 0-16,1-3-3 0,-3-2-1 0,1-1 1 15,6-7 1-15,-4 1 1 0,0-2-1 0,0-2 1 16,1-6 1-16,-1 3-3 0,-6 0 0 0,6-2-1 15,-3-2 1-15,-6-2 0 0,-2 4 1 0,-2 1 0 16,-2-3 1-16,-1 1-4 0,-3 2 2 0,1-1-2 16,-6-2 2-16,1-7 0 0,-1 3 0 0,-2 2 1 15,-3-4 0-15,3-1-3 0,-3 2 1 0,1 3-1 0,-9-4 1 16,1 4 0-16,-1 3 1 0,-1 0 0 0,1 0 0 16,-2 1-2-16,-1 4 0 0,2 3 1 0,-1 1-1 0,2 5 0 15,-1 5 0-15,-1 5-1 0,2 4 2 16,3 2-3-16,1 0 1 0,-1 3 1 0,0 5-1 0,5-3-1 15,2-3 2-15,1 2-2 0,3 0 1 16,-1 0 0-16,3-1-1 0,3-1 0 0,2-4 0 0,3 1 0 16,-3-2 0-16,3-2 0 0,5-5 0 15,-1 1-1-15,1-1 2 0,0-1-2 0,3-8 1 0,5 0-1 0,-7 0 0 16,2-3 0-16,0-6 2 0,1-1-2 16,-1 1 0-16,-3-2 0 0,3-7 0 0,-3 4 0 0,-4 1 0 15,4-1 0-15,-2-3 2 0,-6 1-2 16,-5 2 0-16,0 1 0 0,0 0 0 0,0-4 0 0,-3 1 0 15,-2 2 1-15,-3-1-1 0,-5-4 0 0,4 2 0 16,-2 4 0-16,-2 4 0 0,-3-1 0 0,-2 4 0 16,1 4 1-16,-2 4-1 0,1-2-1 0,-3 2 1 15,1 6 0-15,-1 3 0 0,3-2-1 0,1 1 1 0,-2 5 0 16,4 6 0-16,3-2-1 0,1-2 2 0,3 1-1 16,3-1 0-16,3 5-1 0,2 1 0 0,2-1 0 15,1-3 1-15,2-2-1 0,0-1 0 0,3 0 0 16,0-3 1-16,1-1-1 0,2 1 0 0,2-8 0 15,3-4 1-15,-2-1-1 0,-1-3 0 0,3-3 0 16,1-9 1-16,3 4-1 0,-6 2 0 0,-1-4 0 16,3-6 1-16,0 3-1 0,-8 4 0 0,-4-3 0 0,1-2 1 15,-2 1-1-15,-1 2 0 0,-2 1 0 0,-2 2 2 16,2-8-2-16,-3 5 0 0,-2 3 0 0,-3 0 1 16,-1 0-1-16,-2 1 0 0,1 1 0 15,-6-1 0-15,-1 1 0 0,1-1 0 0,3 2 0 0,0 0 0 0,5 2 0 16,0 3 0-16,-1 1 0 0,2 2 0 15,6 0 0-15,-2 0 0 0,1 0 0 0,2 0 0 0,-3 0 0 16,3 2 0-16,0-1 0 0,3 6 0 0,2 1 0 16,-1 1 0-16,1 1 0 0,6 12 0 0,-1 2 0 0,1-4 0 15,-3 1 0-15,2-2 0 0,-6-2 0 16,1-1 0-16,2 0 0 0,-3 0 0 0,1 1 0 0,-2-1 0 16,-3 0 0-16,-3 4 1 0,-2 1-1 15,1-2 0-15,-4 0 0 0,3-10 0 0,-2 3 0 16,-2-1 0-16,-2 1 0 0,-7 4 1 0,1-2-1 15,1-1 0-15,-5-2 0 0,-1-3 0 0,6-2 0 0,-2-2 0 16,2-4 0-16,4-5 0 0,4-2 0 0,-2 1 0 16,2-5 0-16,-3-11 0 0,1 0 0 0,6 0 0 15,-3-2 0-15,6-9 0 0,-3 2 0 0,4 6 0 0,4 0 0 16,0 9 0-16,4-1 0 0,0 2 0 0,2 3 0 16,-2 2 0-16,0 2 0 0,1 0 0 0,3 0 0 15,0 4 0-15,1-3 0 0,0 6 0 0,0-4 0 16,2 7 0-16,-2-2 0 0,0 3 0 0,0-2 0 15,3 6 0-15,-4-1 0 0,-2 0 0 0,1 2 0 16,-3-5 1-16,-3 5-1 0,3 0 0 0,-3 2 0 16,-4 1 1-16,2 3-1 0,-6 0 0 0,2 1 0 15,-7 8 1-15,0 1-1 0,-2 1 0 0,-1-4 0 0,-11 7 1 16,6-5-1-16,-2-4 0 0,-3-2 0 16,6-4 2-16,-3-5-2 0,5-4 0 0,-3 0 0 0,8-4 1 15,0-2-1-15,0-1 0 0,2-2 0 0,-2-8 1 16,0 1-1-16,3-1 0 0,2-3 0 0,-2-12 1 0,5 1-1 15,2 1 0-15,1 1 0 0,-3 3 1 16,8 0-1-16,-3 0 0 0,3 3 0 0,1 3 1 0,3 0-1 16,-3 3 0-16,2-1 0 0,2 5 1 0,0-3-1 15,0 6 0-15,-1-2 0 0,4 7 1 0,-3-1-1 16,3 2 0-16,-3 3 0 0,1 5 2 16,-1-3-2-16,-2 1 0 0,2 4 0 0,-5-4 1 0,0 4-1 0,0 2 1 15,-4-4-1-15,1 6 1 0,-2 2-1 16,-3 0 1-16,0 1-1 0,-3 7 1 0,-2 0-1 0,1-2 1 15,-8 2-1-15,-5 12 1 0,-2-7-1 16,1-5 2-16,-4-4-2 0,11-7 1 0,-2-2-1 0,0-5 1 16,1 1 0-16,7-7 0 0,-2 0-1 0,3 0 1 15,-1-5 0-15,2 0 0 0,1 0-1 0,-1-1 2 16,3-2-1-16,-5-19 0 0,2 2-1 0,3 1 1 0,3-1 0 16,2-13 0-16,-2 4-1 0,5 6 1 15,5 4 0-15,-8 13 0 0,2-2-1 0,3 2 2 0,1 0-2 16,-1 5 1-16,1 1-1 0,2 0 1 0,-4 2-1 15,4 3 1-15,-2 0-1 0,2 3 1 0,-4 2-1 16,3-3 1-16,0 4-1 0,-4 0 1 0,2 2-1 16,1 2 1-16,-5 1-1 0,1 0 2 0,-2 2-2 15,-1 3 1-15,-4-1-1 0,0 3 1 0,0-1-1 16,-4 5 1-16,-4-1-1 0,0-2 1 0,-2 0-1 0,2 0 1 16,-5-8-1-16,2-1 1 0,2-3-1 0,1-3 1 15,0-3-1-15,3-1 2 0,-3-3-2 0,3-2 1 16,0-3-1-16,2 0 1 0,0-1-1 0,1-13 1 0,-1 1-1 15,3 1 1-15,0-3-1 0,3 3 1 0,-1-4-1 16,4 4 1-16,-1 1-1 16,3 6 1-16,-3 0-1 0,3 4 2 0,0-1-2 0,-3 7 1 0,3 0-1 15,-4 1 0-15,4 2 0 0,0 2 1 0,2 1-1 16,-2 2 0-16,0 3 0 0,1-2 1 0,3 4-1 16,-4 1 0-16,-2 0 0 0,0 3 0 0,-1 0 0 0,0 0 0 15,-5 4 0-15,0 1 0 0,-3 1 0 16,-2-1 0-16,0 0 0 0,-8 13 0 0,1-7 0 15,-4-4 0-15,-2-4 0 0,5-5 0 0,1-3-1 0,-1-3 1 16,2-1 0-16,1-2 0 0,-1-3 0 0,3-1 0 16,2-4 0-16,-2-1 0 0,4-2-1 0,0-2 1 15,-1-1 0-15,-3-14 0 0,5 3-1 0,-2-1 1 16,5 0 0-16,3-14 0 0,2 7 0 0,0 6 0 0,4 1 0 16,-2 12 0-16,2 0 0 0,-1 1 0 0,0 1 0 15,0 2 0-15,2 2 0 0,-2 1 0 0,0 4 0 16,0-3 0-16,0 3 0 0,-4 0 0 0,4 3 0 15,-3-3 0-15,0 3 0 0,-2 0 0 0,-1 0 0 16,6 8 0-16,-5-3 0 0,2 3 0 0,-5 2 0 16,3 4 0-16,-3 1 0 0,-3-1 0 0,-1 1 0 15,0 1 0-15,-4-4 0 0,3 0 0 0,-5-3 0 16,7-4 0-16,-2-1 0 0,1-1 0 0,-3-4 0 16,6-2 0-16,1-2 0 0,-4 2 0 0,4-3 0 0,-4-7 0 15,0 1 0-15,3-1 0 0,1-1 0 0,0-11 0 0,0 3 0 16,1 2 0-16,3-1 0 0,0 4 0 15,1 0 0-15,-2 1 0 0,2 2 0 16,-2 5 0-16,2-1 0 0,-2 1 0 0,-1 1 0 0,1 4 0 16,-3-1 0-16,0 0 0 0,0 1 0 0,0 1 0 15,0 0 0-15,0 0 0 0,0 0 0 0,0 0 0 0,0 0 0 16,0 0 0-16,0 0 0 0,-3 1 0 16,1 1 0-16,2 0 0 0,-3-1 0 0,0 2 0 0,1-1 0 15,-2 0 0-15,-3-1 0 0</inkml:trace>
  <inkml:trace contextRef="#ctx0" brushRef="#br2" timeOffset="72117.84">3055 12424 1180 0,'0'0'0'0,"0"0"0"16,0 0 0-16,0 0 21 0,0 0 1 0,0 0-1 16,0 0 1-16,0 0-10 0,0 0-1 0,0 0 0 15,-1 25 1-15,6 2 78 0,-1 8 0 0,4 1 0 16,-3 10 0-16,-2-1-74 0,2-9 2 0,0 5-1 16,0-4 1-16,1 4 69 0,-1-3-1 0,0 1 0 0,-5 6 1 15,0-9-70-15,3-4 1 0,-6 0 0 16,-1-1-1-16,4-5-17 0,0-6 2 0,0-2-2 0,-1 1 1 15,1-7-1-15,5-4 1 0,-2-5-1 16,-3-1 1-16,0-2 19 0,0 0 1 0,0 1 1 0</inkml:trace>
  <inkml:trace contextRef="#ctx0" brushRef="#br2" timeOffset="72401.89">3121 12991 1721 0,'0'0'0'15,"0"0"0"-15,0 0 0 0,-3-24 55 0,6 13 1 16,-2 3 0-16,-1-6 0 0,5 1-39 0,3 0 1 16,0-1-1-16,3-8 1 0,2 3 33 0,0 5 1 0,-4-2 0 15,4-1 0-15,3 4-35 0,-3 0 0 0,-2 1 0 16,2 0 1-16,-1 1 9 0,-4 2 1 0,-1-1-1 15,4 1 1-15,-3 1-16 0,0 2 2 0,-3-1-1 16,-1 3 1-16,1 2-5 0,-5 0 0 0,3-1 0 16,-3 0 0-16,0 1-4 0,0 2 2 0,0 0-2 15</inkml:trace>
  <inkml:trace contextRef="#ctx0" brushRef="#br2" timeOffset="72584.05">3177 12821 1909 0,'0'0'0'0,"0"0"0"0,0 0 0 0,12 21 51 16,-4-10 1-16,5 2-2 0,11 20 2 16,-3-1-35-16,-7-5-1 0,2-4 1 0,0 3 1 0,1-6 47 15,-4-4 1-15,-2-2 1 0,2 4-1 16,1-7-48-16,2-3 0 0,-3-4 0 0</inkml:trace>
  <inkml:trace contextRef="#ctx0" brushRef="#br2" timeOffset="77852.54">2203 12506 602 0,'0'0'0'0,"0"0"0"0,0 0 0 0,0 0 204 16,-2-16 2-16,-1 12-2 0,3-4 1 0,-2 0-200 0,-1 3 0 15,0 2 0-15,1 0 1 0,2 1 59 16,0 1 1-16,0-1-1 0,0 0 1 0,0 1-48 0,0-1 0 16,0 1 0-16,0 1 0 0,0 0-2 0,0 0-1 15,0 0 1-15,0 0 1 0,0 0-8 0,0 0 1 16,0 0-1-16,-3 0 1 0,3 0-1 0,-1 0 1 0,1 0-1 16,0 1 1-16,0 1-4 0,0 1 1 15,0 0-1-15,1 26 1 0,2 17-4 0,-1 3 2 16,1 0-2-16,-3-2 2 0,3 4-3 0,-1 3 1 15,-2 8 1-15,3 12-1 0,-3-4-1 0,2-4 1 0,1-1-1 16,-3 8 1-16,3 3-2 0,-3 0 2 0,0 1-1 16,0-2 0-16,0-9-1 0,0 1 1 0,-3 4 0 15,3 4 0-15,0-14-1 0,0-10 0 0,-3 1 0 16,6-3 1-16,-3-1 1 0,0-4-1 0,0 4 0 16,5 5 1-16,-2-7-1 0,2-8 0 0,-1-3 0 15,4-5 0-15,0-4 10 0,0-4 0 0,-3 0-1 0,0-5 1 16,1-2-5-16,-1-6 1 0,0-1 0 15,0-5 0-15,-2-3 14 0,-3 0 2 0,5 2-2 0</inkml:trace>
  <inkml:trace contextRef="#ctx0" brushRef="#br2" timeOffset="78618.44">2243 14330 1507 0,'0'0'0'0,"0"0"0"15,9 33 0-15,-4-7 61 0,1 1 2 0,-4 1 0 0,-2 2 0 16,0 4-45-16,0 0 0 0,0 6 0 15,-5 3 0-15,5-5 25 0,0-5 1 0,-3 2 0 16,-2-4 1-16,4 1-29 0,1-3 0 0,0-6 0 0</inkml:trace>
  <inkml:trace contextRef="#ctx0" brushRef="#br2" timeOffset="81968.03">4369 14164 313 0,'0'0'0'15,"0"0"0"-15,0 0 0 0,0 0 0 0,0 0 0 0,0 0 0 16,21-2 0-16,-17-1 0 0,4 0 0 0,-5 3 0 15</inkml:trace>
  <inkml:trace contextRef="#ctx0" brushRef="#br2" timeOffset="82584.47">4390 14083 967 0,'0'0'0'16,"0"0"0"-16,-4-3 0 0,3 0 45 0,1 3 1 15,1 3 0-15,3 0 0 0,-1 0-31 0,-3 2 2 16,0 3 0-16,5 21 0 0,2 9 82 0,-2 0 1 16,-2-4-1-16,-1 1 1 0,-2-3-83 15,0-5 0-15,0-3 0 0,-2-1 0 0,4 3 51 0,1-4 2 0,-1-3-1 16,-2-2 1-16,0 1-52 0,0-3 0 15,0-2 0-15,0-2 0 0,0-1-15 0,0-4 0 0,0-1 1 16,0-2-1-16,0-1-1 0,0-2 2 16,0 0-2-16,0 0 1 0,0 0 16 0,0 0 1 0,0 0-1 15,-2-8 0-15,-1-7-9 0,1 0 0 0,-1-1 0 16,-2-13 1-16,-2 5 6 0,2 7 0 0,2 0 0 0,-2 1 1 16,5 2-9-16,0 1 1 0,-3 0 0 15,-2 1 0-15,2-7 5 0,1 3 0 0,2 2 0 0,-3-2 1 16,1 3-8-16,-1-3 1 0,-2 0 0 15,2 4 0-15,0 2 9 0,1 4 1 0,-1 0 1 0,1-4-1 16,2 4-9-16,0 3 0 0,0-1 0 16,-3 1 1-16,3 2 6 0,0-1 1 0,0-1 0 0,-3 0 0 15,3 1-8-15,0 2 0 0,0 0 0 0,0 0 0 0,0 0 6 16,0 0 0-16,0 0-1 0,0 5 2 0,3 1-8 16,0 1 0-16,2 0 0 0,3 22 1 0,2-1 9 15,-2-2 2-15,-3-2-2 0,-1-4 1 0,3-4-10 16,1-3 1-16,-4 2-1 0</inkml:trace>
  <inkml:trace contextRef="#ctx0" brushRef="#br2" timeOffset="84905.42">4179 14897 1269 0,'0'0'0'0,"0"0"0"0,0 0 0 15,0 0 121-15,0 0 1 0,-16-8 1 0,11 8-1 16,5 0-108-16,-3 0 1 0,3 0 0 0,-3 0 0 16,1 0 80-16,2 0 0 0,0 0-1 0,0 0 2 15,0 0-80-15,0 0 1 0,0 0 0 0,0 2 1 0,0-1 22 16,0 1 2-16,0-1 0 0,18 12-1 15,6 11-25-15,6 3-1 0,-1 0 1 0,-4 1 1 0,-4-6-5 16,0 1 2-16,0 0-1 0,-4 6 1 0,4-7-6 16,-5-3-1-16,-4 0 1 0,6-3 1 0,0 0-3 15,-6-2 1-15,-1-5-1 0,-1-4 1 0,-2 0-2 0,0-2-1 16,-5-5 1-16</inkml:trace>
  <inkml:trace contextRef="#ctx0" brushRef="#br2" timeOffset="85251.65">4420 14802 1419 0,'0'0'0'0,"0"0"0"0,0 0 0 15,0 0 49-15,0 0 2 0,-7 16-2 0,1-5 2 16,1 6-34-16,-3 4-1 0,4 1 1 16,-4 11 1-16,0 2 51 0,1-2 0 0,-1 1 1 0,-5-1-1 15,2-5-51-15,7-4 0 0,-4-2 0 0,-5-1 0 16,5-2 27-16,3-2 0 0,0 1 0 0,2-2 0 0,-2-2-29 15,5-1 0-15,0-1 1 0,0-1 0 16,-3 0-11-16,3 0 0 0,3-1 0 0</inkml:trace>
  <inkml:trace contextRef="#ctx0" brushRef="#br2" timeOffset="85650.99">4541 15199 1733 0,'0'0'0'0,"0"0"0"16,0 0 0-16,0 0 34 0,0 0 1 0,0 0-2 15,0 0 2-15,0 0-20 0,0 0-1 0,-14 8 1 16,10-1 0-16,-4 2 34 0,4 1 1 0,-1-1 0 15,2 4 0-15,3 1-33 0,0-1 0 0,0-4 0 16,3 4 1-16,2 1 29 0,-1-3 1 0,1 2 0 16,10 3 1-16,-3 1-33 0,-2-1 1 0,3-3 0 15,-1-4 0-15,1-4-15 0,-2-2 2 0,2-1-1 0,5-4 0 16,-7-1 0-16,-2-2-1 0,4-1 0 16,0-8 1-16,3-1 8 0,-4 3-1 0,-4-1 0 0,-3-3 0 15,0 0-5-15,-2 2 2 0,-3 0 0 0,-3-2 0 16,1 3 5-16,2 4 0 0,-6 1 1 0,0-3 0 15,-2 1-5-15,3 6 0 0,-6-1 0 0,-2 0 0 16,0 2 8-16,5 3 2 0,-1 0 0 0,-7 0 0 0,-2 2-8 16,2-1 0-16,4 2 1 0,0-3-1 0,3 0 4 15,4 2 2-15,-3-1-1 0</inkml:trace>
  <inkml:trace contextRef="#ctx0" brushRef="#br2" timeOffset="93737.09">6202 12796 1067 0,'0'0'0'0,"0"0"0"0,0 0 0 16,0 0 23-16,8-17 1 0,-8 13-1 0,0 1 1 16,0-3-13-16,0 3 2 0,0 3-1 0,3 3 0 15,2 3 69-15,-2-1 1 0,2 1-1 0,7 47 1 16,1 13-64-16,0-1 0 0,-2 3 0 0,2-8-1 0,1-3 43 16,-3 0-1-16,-1-3 1 0,-2 8-1 15,3-7-42-15,-3-10 1 0,-6-4 0 0,1-3 0 0,5-8-15 16,-3-8 1-16,-1-3-1 0,-4-5 2 0,4-3-3 15,-3-3 1-15,2-1 0 0,-3-4 0 0,0-3 13 16,0 0 0-16,0 0 0 0</inkml:trace>
  <inkml:trace contextRef="#ctx0" brushRef="#br2" timeOffset="94070.32">6221 12923 1532 0,'0'0'0'0,"0"0"0"16,0 0 0-16,0 0 45 0,0 0 0 0,0 0 0 0,0 0 0 15,0 0-29-15,0 0 1 0,0 0-2 0,0 0 2 16,0 0 49-16,0 0 2 0,0 0-1 0,0 0 0 16,0 0-49-16,0 0 0 0,0 0 0 0,30-15 0 15,-1 3 21-15,-4-2 1 0,-1-2-1 0,-1 0 1 16,-3 2-24-16,-4 3 0 0,2-1-1 0,-1 0 1 16,2-1-9-16,2 5 0 0,-3 0-1 0,-2-3 2 0,1 2-3 15,-4 1 0-15,0 0 0 0</inkml:trace>
  <inkml:trace contextRef="#ctx0" brushRef="#br2" timeOffset="94420.62">6272 13182 1520 0,'0'0'0'0,"0"0"0"15,0 0 0-15,0 0 42 0,0 0-1 0,0 0 1 16,0 0 0-16,0 0-26 0,0 0 0 0,-10 16-1 15,10-14 2-15,0-1 43 0,0 1-1 0,0 0 1 0,7-2-1 16,4 0-42-16,2 0 1 0,-1 0 0 16,12-7 0-16,2-1 11 0,-1 2 0 0,-4 0 0 0,5-1 2 15,-6 1-18-15,1 1 1 0,-4 0-1 0,7 2 2 16,-6 0-6-16,-5 2 0 0,4-1 0 0</inkml:trace>
  <inkml:trace contextRef="#ctx0" brushRef="#br2" timeOffset="95120.43">6828 13092 1632 0,'0'0'0'0,"0"0"0"16,0 0 0-16,0 0 33 0,0 0-1 0,0 0 1 16,21 5 1-16,-13-5-21 0,-3 0 2 0,3 0-1 15,1 3 1-15,7 0 36 0,0-3 2 0,-3 0 0 16,1 2 0-16,2-2-36 0,-3-2-1 0,-2 2 1 15,2-3 1-15,-5 0 11 0,1 0 2 0,-1 0-1 0,0-4 0 16,2-1-16-16,-2 0-1 0,-5 2 1 0</inkml:trace>
  <inkml:trace contextRef="#ctx0" brushRef="#br2" timeOffset="95387.83">6898 13227 1507 0,'0'0'0'15,"0"0"0"-15,0 0 0 0,0 0 33 0,0 0 2 16,18 3 0-16,-10-3 0 0,0 0-21 0,1 0 1 0,2 0-1 15,4 0 2-15,4 3 40 0,-2-1 0 0,-4-2 0 16,5-2 1-16,1 0-41 0,-6 1 2 0,4 1-1 16,1-10 1-16,1 4 18 0,-6 1 1 0,4-3 0 15</inkml:trace>
  <inkml:trace contextRef="#ctx0" brushRef="#br2" timeOffset="129170.67">7482 13016 1344 0,'0'0'0'0,"0"0"0"0,0 0 0 0,0 0 75 0,0 0 0 15,0 0 0-15,0 0 1 0,0 0-58 16,0 0 0-16,0 0-1 0,0 0 1 0,0 0 60 0,0 0 0 15,0 0 0-15,0 0 0 0,32 0-60 16,-10 0 0-16,2 2 0 0,1 2 0 0,1 0 44 0,-1-4 0 0,-1 1-1 16,-3 1 1-16,4-2-45 0,-4-3 1 15,0-4 0-15,1 3 0 0,-3-6-18 0,-1-1 0 0,-5-2 0 16</inkml:trace>
  <inkml:trace contextRef="#ctx0" brushRef="#br2" timeOffset="129800.36">8049 12589 1532 0,'0'0'0'0,"0"0"0"0,0 0 0 16,0 22 45-16,5-5 0 0,-2 2 0 0,-3 11 0 15,5 0-29-15,0-1 1 0,3 7-2 0,0 1 2 0,1 4 49 16,2-3 2-16,-3 3-1 15,-6 2 0-15,3-4-49 0,1-5 0 0,-4-3 0 0,2 1 0 16,3-4 15-16,-2-4 0 0,-2-2 0 0,-2-1 0 16,4 0-19-16,-2-4 1 0,0-4-1 0,-3 1 1 0,2 0-6 15,1-3 0-15,-3-1 0 0,0-1 0 16,3 1-4-16,-1-4 2 0,1-1-1 0,-3-2 0 0,0-3 0 16,0 0 1-16,0 0-1 0</inkml:trace>
  <inkml:trace contextRef="#ctx0" brushRef="#br2" timeOffset="130084.33">8157 13220 1520 0,'0'-1'0'0,"0"-2"0"16,0-4 0-16,5-4 52 0,3 3-1 0,-3 0 1 15,5 0 1-15,1-1-36 0,-3-2-1 0,1-2 1 16,4-3 1-16,3-3 51 0,-3 0 0 0,-1 4 1 16,1 3-1-16,-2 0-51 0,-3-1 0 0,2 4 0 15,-1-4 0-15,-1 5 16 0,-1 0-1 0,-1-1 1 0,5 1 1 16,-3 0-20-16,-1 1-1 0,-4 3 1 16,2-4-1-16,1 3-5 0,-1 2 0 0,0 0 0 0,-5-2 1 15,3 0-4-15,-3 2 1 0,1 1-2 16</inkml:trace>
  <inkml:trace contextRef="#ctx0" brushRef="#br2" timeOffset="130334.37">8258 13075 1808 0,'0'0'0'16,"0"0"0"-16,0 0 0 0,1 23 38 0,3-13-1 16,-1-2 0-16,3 3 0 0,2-2-23 0,0-2 2 0,0-1-2 15,0 2 2-15,5 2 34 0,-4-3 0 0,3 1 1 16,0 2-1-16,3 1-33 0,-1-2 0 16,-4-2 0-16,-2-4 1 0,1 0 10 0,-1 2 0 0,0 0 0 15,0-5 0-15,-3 0-15 0,0 1 1 0,1-1-1 16</inkml:trace>
  <inkml:trace contextRef="#ctx0" brushRef="#br2" timeOffset="132384.52">8698 13276 1356 0,'0'0'0'0,"0"0"0"0,3-16 0 15,2-1 52-15,3-4 1 0,0-3-1 0,1-1 1 16,4-8-36-16,0-1 0 0,-2 0 0 0,2-4 1 16,-4 1 57-16,2 1 0 0,-1-2 0 0,0-5 0 0,1 7-57 15,-3 4 0-15,0 0 0 0,-2 2 0 0,0 3 35 16,2 0 1-16,-3 0 0 0,-3 5-1 0,1 0-36 15,0 1 1-15,-1 2-1 0,-4 2 1 0,4 4-13 0,-2 5-1 16,-5 2 0-16,2 1 2 0,1 2-3 0,2 3 1 16,0 2-1-16,-3-2 2 0,1 0 7 0,2 0 0 15,0 0 1-15,-3 6 0 0,3 4-5 16,0-1 0-16,0 1 0 0,3 12 0 0,-1 6 10 0,3-1 0 16,1-6-1-16,-1 3 3 0,-2-1-10 0,2-5 0 15,0 4 0-15,4 2 1 0,2 4 12 0,-1-3-1 0,-2-1 0 16,3-2 2-16,-1 1-13 0,1-1 2 15,-5 3-2-15,5-3 1 0,-1-1 16 0,1-5 0 0,-3-2 0 16,-2 2 0-16,1-2-14 0,-3-5-1 16,1 1 1-16,-2 3-1 0,-3-2 11 0,0-2 0 0,0-6 0 15,-3 7 1-15,2-1-14 0,1-1 1 0,-4-3 1 16,-7 3-1-16,2 1 10 0,-7-1 1 0,1 2-1 16,-8 1 1-16,2 3-12 0,3-3 0 0,1-4 0 15,-4-6 2-15,5-1 2 0,3 0 2 0,1 0 0 0,-1-6 0 16,0 0-8-16,5 2 1 0,0 1-1 15,3-3 1-15,-1 3 2 0,4 1 1 0,-2 1-1 0,4-1 0 16,0 0-4-16,1 1 0 0,-1 1 0 16,0 0 0-16,3 0-1 0,-1 0-1 0,0 0 1 0</inkml:trace>
  <inkml:trace contextRef="#ctx0" brushRef="#br2" timeOffset="132701.75">9225 12953 2161 0,'0'0'0'0,"0"0"0"16,0 0 0-16,21 24 39 0,-13-13 0 0,0 1 1 16,5 9-1-16,4-2-23 0,-1-3-1 0,0 3 1 15,2-3 0-15,2-2 33 0,-2-3 2 0,-2 2-1 16,1 1 1-16,1-3-35 0,-4-3 1 0,1 0 0 16,1-2 1-16,-4 0 3 0,-4 2 2 0,0 0-2 15,0-3 2-15,-1 1-12 0,-1-4 0 0,-1-2 0 16</inkml:trace>
  <inkml:trace contextRef="#ctx0" brushRef="#br2" timeOffset="132950.34">9480 12916 1821 0,'0'0'0'0,"0"0"0"0,0 0 0 0,0 0 41 0,0 0 2 16,0 0-1-16,-12 24 0 0,-1 1-26 15,0 4 0-15,2 3-1 0,1-4 2 0,-1 1 38 0,2-9 0 16,-2 1 0-16,1 3 1 0,-3 1-39 0,4-3 1 16,1-1-1-16,-5-1 1 0,5 2 15 0,0-3 1 15,0-1 0-15,0-1 1 0,3 2-21 0,0-1 1 16,-2-3-1-16</inkml:trace>
  <inkml:trace contextRef="#ctx0" brushRef="#br2" timeOffset="143867.25">4657 14948 1620 0,'0'0'0'0,"0"0"0"16,0 0 0-16,0 0 62 0,0 0 1 0,0 0-1 15,16-10 1-15,-3 9-46 0,0-1 1 0,-4 0 0 0,18-2 0 16,8 4 66-16,-3 1 1 0,-6-1 0 0,-4-3 0 15,2 0-68-15,-6 0 1 0,2-2 0 0,1-3-1 16,-5 2-10-16,-2 1 0 0,2-3 0 0</inkml:trace>
  <inkml:trace contextRef="#ctx0" brushRef="#br2" timeOffset="144134.73">4828 15092 1746 0,'0'0'0'16,"0"0"0"-16,0 0 0 0,0 0 46 0,0 0 0 15,0 0 0-15,21 12 1 0,-15-10-31 0,0-2 0 16,2-2 1-16,5 1 0 0,1-1 38 0,2-1 0 0,-3 0 0 15,3 3 1-15,-2 0-39 0,1-2 1 16,-6-1-1-16,4 0 1 0,0 0 11 0,-5 0 0 0,0 0 0 16</inkml:trace>
  <inkml:trace contextRef="#ctx0" brushRef="#br2" timeOffset="144434.25">5159 14834 1834 0,'0'0'0'0,"0"0"0"0,-17 8 0 15,6 3 32-15,1 1-1 0,-1 1 1 0,-3-2-1 16,1 2-18-16,6 1 2 0,3 2-2 0,2 0 2 16,-1 3 12-16,-2-2 1 0,5-1-1 0,5 1 1 15,0-2-16-15,-1-1 2 0,8-1-1 0,-4 2 1 0,4-4 14 16,1-3 1-16,0-1 0 0,-4 1 0 0,7 0-15 15,-3-4-1-15,3-4 1 0,0-1-1 0,3-6-2 16,0-1 1-16,2-3-1 0,0-3 1 0,-4-2-5 16,-4-3 1-16,-2-3 0 0,2-5 0 0,-4 2-3 15,-5 4 1-15,-4-1-1 0,1-2 2 0,-2 5-4 16,-3 7 2-16,-4 2-1 0,4 1 1 0,-4 4 1 0,-5 3-1 16,0 2 1-16,-3 0-1 0,-4 5-1 15,-1 1 0-15,0 1 0 0</inkml:trace>
  <inkml:trace contextRef="#ctx0" brushRef="#br2" timeOffset="145434.5">7050 14134 1520 0,'0'0'0'0,"0"0"0"15,0 0 0-15,0 0 23 0,0 0 0 0,0 0 0 16,0 0 0-16,0 0-12 0,0 0 2 0,0 0-2 0,0 0 1 16,20 0 60-16,1 0 1 0,-3 0 0 0,12-2 0 15,2-1-55-15,-3 0 0 0,-4 1 0 0,1-1 0 16,2 3 36-16,-7 2 1 0,0-1 0 0,-2 1 0 16,0 1-39-16,-6 0 2 0,-1 1-1 0</inkml:trace>
  <inkml:trace contextRef="#ctx0" brushRef="#br2" timeOffset="145651.06">7220 14272 1632 0,'0'1'0'15,"0"1"0"-15,5 4 0 0,0 1 42 0,-2-6-1 16,2 1 1-16,3 2 0 0,5 0-26 0,-4-3 0 16,2 2 0-16,10 2 0 0,1-2 41 0,2-1-1 15,-3-2 0-15,0 0 1 0,1 0-40 0,-1-2 1 0,-5-1-1 16</inkml:trace>
  <inkml:trace contextRef="#ctx0" brushRef="#br2" timeOffset="146150.56">7789 14164 1482 0,'0'0'0'0,"0"0"0"16,0 0 0-16,0 0 43 0,0 0-1 0,0 0 1 15,0 0-1-15,0 0-26 0,0 0 0 0,0 0 0 16,18 0 0-16,-2-2 43 0,4-1 0 0,3 0 1 16,10 5-1-16,4-1-42 0,-4 1 1 0,-4-2 0 15,1 0 0-15,-4 0 13 0,-2 1 1 0,-2 3-1 0</inkml:trace>
  <inkml:trace contextRef="#ctx0" brushRef="#br2" timeOffset="146434.4">8258 13881 1520 0,'0'0'0'16,"0"0"0"-16,5 28 0 0,-2 4 26 0,2 4 1 16,-1 1 0-16,4-3 0 0,0 3-15 0,-3 2 1 15,0 4 0-15,3 3 0 0,-5-6 24 0,-1-9 0 0,2 1 0 16,3-5 2-16,-2-2-25 0,-4-3 2 16,1 2 0-16,4-8-1 0,2-2 18 0,0 0 0 0,-5-2 1 15</inkml:trace>
  <inkml:trace contextRef="#ctx0" brushRef="#br2" timeOffset="146684.56">8304 14406 1482 0,'0'-1'0'0,"0"-6"0"0,5-4 0 15,3-1 36-15,-3 0 0 0,-1 1 0 0,4 2 0 0,4-2-22 16,-6-2 1-16,5 2-1 0,2 0 2 15,-4-3 42-15,3 0 2 0,-4 4-1 0,4 1 1 16,1-1-43-16,-3-1 1 0,-2-2 0 0,0 1 0 16,-1 2 19-16,1 2 0 0,-3-1 0 0,0-4 1 0,0 0-24 15,1 5 2-15,-1 2-1 0,3-3 0 0,0-1-9 16,-3 4 1-16,-1 1-1 0,-4-4 1 0,4 1-2 16,0 3-1-16,-4 2 1 0</inkml:trace>
  <inkml:trace contextRef="#ctx0" brushRef="#br2" timeOffset="146867.2">8417 14202 1646 0,'2'2'0'0,"1"-1"0"16,2 9 0-16,3 4 57 0,3 2 1 0,-1 0 0 16,2 3 0-16,4 0-41 0,-3-2 1 0,3-1 0 15,1 0 0-15,-1-2 40 0,2-3 1 0,-5 2 1 16,4-4-1-16,-1 1-42 0,-3-1 1 0,0-6 0 15,3-1 0-15,-4-2 12 0,1-2 1 0,-5-1-1 16</inkml:trace>
  <inkml:trace contextRef="#ctx0" brushRef="#br2" timeOffset="147085.02">8768 14064 1947 0,'0'0'0'0,"0"0"0"0,0 0 0 0,0 0 29 16,17 15 0-16,-9-11 0 0,13 17 1 15,5 7-16-15,-1-2-1 0,-4-1 1 0,0-1-1 0,1-4 33 16,-1-2 1-16,-2-1-1 0,1 4 1 16,3-5-31-16,-7-5 1 0,-4-3 0 0,4 1 0 0,-1-4 16 0,-4-4 1 15,2-1 0-15,1 4-1 0,-3-1-18 16,-3-2 0-16,-3-4-1 0</inkml:trace>
  <inkml:trace contextRef="#ctx0" brushRef="#br2" timeOffset="147291.24">9099 14058 1808 0,'0'0'0'0,"0"0"0"15,-17 9 0-15,6-1 49 0,1 5 0 0,-3 3 0 16,-3 16 1-16,4 2-33 0,-1 3 0 0,-3 2-1 16,-1 4 1-16,4-5 58 0,0-5 1 0,5-1-1 15,-5 1 1-15,5-3-58 0,0-3 0 0,4 0 0 16,-1-2 0-16,2-4 19 0,3-5 1 0,0-2 0 0</inkml:trace>
  <inkml:trace contextRef="#ctx0" brushRef="#br2" timeOffset="147768.24">6430 14052 1733 0,'0'0'0'0,"4"28"0"16,4 1 0-16,2 5 51 0,-2 6 0 0,2 3 0 0,4 1 1 0,-5-6-36 15,1-3 1-15,1 1 0 0,5 4 1 16,-3-5 44-16,-5 0-1 0,1 1 1 0,-4 2 1 16,0-8-46-16,-2-5 1 0,0-4 0 0,2 0 0 0,-5-6 19 15,0-5 1-15,0-5-1 0</inkml:trace>
  <inkml:trace contextRef="#ctx0" brushRef="#br2" timeOffset="148018.15">6463 13963 1897 0,'0'0'0'15,"0"0"0"-15,0 0 0 0,15-13 45 0,-9 12 0 0,-5 1 0 16,11-8 1-16,0-2-30 0,1 1 0 15,0-1 1-15,8-1 0 0,-4-3 40 0,-1 0 2 0,-3-1-2 16,0 8 1-16,-1-5-41 0,-2 1 1 0,1 2 0 16,2 1 0-16,-5 0 12 0,0 2 0 0,-3-1 1 15</inkml:trace>
  <inkml:trace contextRef="#ctx0" brushRef="#br2" timeOffset="148234.31">6468 14246 1834 0,'0'0'0'0,"0"0"0"0,0 0 0 0,0 0 43 16,0 0 0-16,17 0-1 0,-9-1 1 0,2-4-27 15,-2 0-1-15,0 2 1 0,8-6 1 0,5-4 43 0,-4-3 2 16,-1 3 0-16,5 1 0 0,-4 4-46 15,-4 0 2-15,3-2 0 0,2 4 0 0,2 1 19 0,1 1 0 16,-5-1 0-16</inkml:trace>
  <inkml:trace contextRef="#ctx0" brushRef="#br2" timeOffset="153040.26">11505 13269 577 0,'0'0'0'0,"0"0"0"0,0 0 0 0,0 0 60 15,-4-17-1-15,4 12 1 0,0 1 0 16,0-1-43-16,0 2 1 0,0 1 0 0,-1-1 0 0,1 3 95 15,-3 0 1-15,1 0-1 0,0 1 2 0,1 3-100 0,1-1 1 16,-5 2 0-16,-3 36-1 0,0 13 89 0,3-4 0 16,1-2 0-16,4 1 1 0,0-2-89 0,1-2 0 15,7 4 1-15,5 8 0 0,-2-3-17 0,2-9 0 16,4 1 0-16,4 2 1 0,-3-7-1 0,-1-8 0 16,7-3 0-16,5-4 1 0,-2-6 26 0,1-4 0 0,0-2 0 15,2-9 1-15,0-2-16 0,-1-6 2 16,-4-6-1-16,4-10 1 0,-5 1 30 0,1 1-1 0,-5-4 1 15,0-7 1-15,-1-2-29 0,-6-4 1 0,-5 0-2 16,5-9 2-16,-4 2 10 0,-4 3 0 0,-2-4 0 16,-4 1 1-16,1 10-16 0,0 2 2 0,-7-3-2 15,3 6 2-15,-4-3 25 0,0 2 0 0,-2 0 0 16,-3 3 1-16,1 2-25 0,1 5 1 0,1 1 0 16</inkml:trace>
  <inkml:trace contextRef="#ctx0" brushRef="#br2" timeOffset="153854.87">12295 13591 1746 0,'0'0'0'0,"0"0"0"15,0 0 0-15,0 0 87 0,0 0 2 0,0 0-1 16,0 0 1-16,16-13-72 0,-8 10 1 0,2 1 0 16,10-1 0-16,6-1 55 0,-4-1 1 0,0 2 0 15,-1 3 0-15,-2-5-56 0,0-3 0 0,-1 3 0 16,0 2 0-16,1-2 23 0,-2-1 2 0,-2 1 0 0,4 5-1 15,-5-1-26-15,0-1 0 0,-6 0-1 16</inkml:trace>
  <inkml:trace contextRef="#ctx0" brushRef="#br2" timeOffset="154085.58">12408 13813 1922 0,'0'0'0'0,"0"0"0"0,0 0 0 0,31-4 36 0,-12 4 1 0,1 0 0 16,6 4 0-16,-1-3-23 0,-1-1 2 15,2 0-1-15,-1 3 0 0,-2-1 43 0,-4 1 0 0,2-3 0 16</inkml:trace>
  <inkml:trace contextRef="#ctx0" brushRef="#br2" timeOffset="154606.66">13060 13542 1695 0,'0'0'0'0,"0"0"0"16,0 0 0-16,0 0 52 0,0 0-1 0,0 0 1 15,21 9 1-15,-8-2-36 0,-1-1-1 0,1-1 1 16,10-2 1-16,0 2 46 0,0 1 1 0,4-3-1 15,-2-4 1-15,4 1-47 0,-7 1 0 0,4-1 0 0</inkml:trace>
  <inkml:trace contextRef="#ctx0" brushRef="#br2" timeOffset="155892.69">13856 13239 1520 0,'0'0'0'15,"0"0"0"-15,0-33 0 0,-5 14 28 0,2 2 1 0,-1-1-1 16,0 1 2-16,-3-1-17 0,1 1 0 16,1 0 1-16,-3-6-1 0,3 3 30 0,-4 6 1 0,-2-5-2 15,1 3 2-15,2 3-28 0,-5 5 0 16,2 2-1-16,2 3 2 0,2 1 30 0,1 2 0 0,-1 3 1 16,0 5-1-16,0 2-32 0,4-2 2 0,-2 1 0 15,-3 12 0-15,0-1-15 0,5-1 0 0,1 2 1 16,-2 4 0-16,4-1-1 0,1-2 1 0,4 5-1 15,1 3 0-15,2 5 8 0,2 5 0 0,1 9 0 16,2 3 2-16,0-3-6 0,-1-6 1 0,1-1 0 0,8 0 1 16,0-1 8-16,-4-3 2 0,4 1-1 0,-4 3 1 15,1-6-8-15,-4-4 0 0,1-1 0 0,1-1 1 16,-4-3 11-16,-2-5 0 0,1 1 1 0,0-3-1 16,-4-2-10-16,-1-3-1 0,-1 1 0 0,-4 2 1 0,1-2 7 15,-2-1 0-15,-3 0 1 0,-1 2 0 0,0 2-10 16,-1-2 1-16,-3-1-1 0,0 2 1 0,-2-1 0 15,-2-4-1-15,-4-1 0 0,-2 4 0 16,-1-3-3-16,-2-7-1 0,-4 1 1 0,-1 1 0 0,1-5-2 16,1-5 1-16,2 2 0 0,1 2 0 0,0-4-2 15,5-1 0-15,3 0 1 0</inkml:trace>
  <inkml:trace contextRef="#ctx0" brushRef="#br2" timeOffset="156517.65">14206 13453 1218 0,'0'0'0'16,"0"0"0"-16,0 0 0 0,5-19 19 0,-5 16 0 0,0 1 0 16,0-1 2-16,0 0-11 0,0 3 1 15,0 2-1-15,0 1 1 0,0 3 25 0,5 2 1 0,0-2-1 16,6 28 1-16,5 8-22 0,-2-4 0 16,-1 0 0-16,0-1 1 0,-1 2 32 0,-1 1 0 0,-3 3 1 15,-3-2-1-15,-2-8-31 0,2-6-1 0,-3-2 1 16,1 1 0-16,0-6-16 0,-3-5 1 0,0-3 1 15,0-4-1-15,0-3-1 0,0-4 0 0,0-1 0 16,0 2 2-16,0 1 8 0,0-3 1 0,0 0 0 0</inkml:trace>
  <inkml:trace contextRef="#ctx0" brushRef="#br2" timeOffset="156720.24">14232 13415 1670 0,'0'0'0'0,"0"0"0"0,0 0 0 0,0 0 41 16,0 0-1-16,0 0 1 0,17-16 0 0,-10 15-25 15,-3-1 0-15,4-1-1 0,10-3 2 0,-1-4 54 0,1 1 1 16,-2 1-1-16,1 1 1 0,-2 1-54 16,-2 0 0-16,1-2 0 0,2-3 0 0,-3 0 23 0,-1 3 0 15,1-2-1-15,3-2 2 0,-2 2-26 0,1 4-1 16,-6-1 1-16,1-1 1 0,-2 4-10 0,-2 2-1 15,-6 2 1-15</inkml:trace>
  <inkml:trace contextRef="#ctx0" brushRef="#br2" timeOffset="156902.74">14268 13705 1733 0,'0'0'0'0,"0"0"0"16,0 0 0-16,26-13 32 0,-13 7 0 0,-1 0 0 16,9-6 0-16,1 1-18 0,-2 3 0 0,-1-1 1 15,0-2-1-15,2 3 17 0,-6 5-1 0,3-4 0 0</inkml:trace>
  <inkml:trace contextRef="#ctx0" brushRef="#br2" timeOffset="157736.43">14879 13775 1243 0,'0'0'0'0,"0"0"0"0,0 0 0 16,0 0 23-16,0 0 1 0,0 0 0 0,0 0-1 16,0 0-12-16,0 0 2 0,0 0-1 0,-19 7 0 0,1 1 28 15,-3 2 0-15,4 1-1 0,-5 6 2 16,-1-4-26-16,6-2 1 0,-2 0 0 0,4 3 0 0,3-4 46 16,0-2 2-16,4 1-1 0,0 2 1 15,2-3-46-15,6-3 0 0,0-2 0 0,0 4 0 0,0 1-18 16,5-2 1-16,-4-3-1 0,6 0 1 0,1 2-1 15,1 1 1-15,-1-1-1 0,5 1 2 0,3 4 12 0,0-2 1 16,-3-5-1-16,1-6 1 0,2 1-7 0,-3-1 1 16,-2-2 0-16,0-3 0 0,2-4 13 0,-2-3 1 15,-1-2-1-15,1-8 2 0,0-2-13 0,-2 0 1 16,-1-2-1-16,-3-7 2 0,-2 4 21 0,2 5 2 0,-5-3 0 16,2-3 0-16,-2 6-21 0,-2 3-1 0,2-1 1 15,-3 1 1-15,1 1 23 0,1 2 0 0,-1-1 1 16,2-2-1-16,-5-1-23 0,1-1-1 0,0-1 1 15,-4-3 0-15,4 8 13 0,-4 8 1 0,3-5 0 16,-3 2 1-16,5 7-18 0,1 7 1 0,-1 0-1 16,0 6 2-16,1-3-1 0,2 1 2 0,0 1 0 15,3 23-1-15,2 12-6 0,0 1 0 0,3-2 0 0,-2 1 0 16,2-6-1-16,-1-2 1 0,-1-1-1 0,2-1 1 16,3 0-3-16,-1-2-1 0,1-2 1 15,-2-6-1-15,4-1 0 0,-2-2-1 0,-1-1 1 0,1-2 1 16,3-5-3-16,-1 2 0 0,0 0 1 15,0-3 0-15,1 0-1 0,-4-2 2 0,-1-3-1 0</inkml:trace>
  <inkml:trace contextRef="#ctx0" brushRef="#br2" timeOffset="157970.52">15153 13604 1808 0,'0'0'0'15,"0"0"0"-15,3-4 0 0,-1 3 63 0,-1 1 0 16,4 1 0-16,0 3 0 0,0-1-45 0,-1 1 0 16,3 3 0-16,2 4 0 0,7 9 61 0,-3 3 1 15,1 0 0-15,2-2 0 0,0 1-62 0,-3-3 0 0,0-1 0 16,0-1 0-16,-1-4 26 0,1-4 0 16,0 2 0-16,1 2 0 0,1-5-28 0,-3-2 1 0,1 0-1 15,-2 1 1-15,2-6-12 0,-5-1 1 0,0 0-1 16,5 2 1-16,-4-5-3 0,-2 0 2 0,-3-1-1 15</inkml:trace>
  <inkml:trace contextRef="#ctx0" brushRef="#br2" timeOffset="158187.28">15414 13591 1834 0,'0'0'0'0,"0"0"0"0,-22 9 0 15,8 4 47-15,1 3 1 0,-3 3-1 0,3 0 1 16,4 3-31-16,1 3 0 0,-7 5-1 0,1 5 1 0,-2-5 58 16,7-3 1-16,-4 2-1 0,2 2 1 15,-2-5-58-15,0-6 0 0,0 1 0 0,2-2 0 0,5-2 17 16,-2-1 1-16,-3-2 0 0,3-4-1 0,3-2-20 16,3 0 0-16,-2 1-1 0</inkml:trace>
  <inkml:trace contextRef="#ctx0" brushRef="#br2" timeOffset="160301.11">12351 14948 1444 0,'0'0'0'16,"0"0"0"-16,0 0 0 0,0 0 54 0,0 0-1 0,0 0 1 15,0 0 0-15,0 0-37 0,16-8 1 16,-8 8-1-16,13-3 1 0,12-1 76 0,1 4 1 0,-6 0 1 16,-5-1-1-16,0 2-78 0,0 3 0 15,1-1 0-15,0 2 1 0,-2 2 36 0,-5 1-1 0,1-3 1 16,1-3 1-16,-3-2-38 0,-3 0 1 0,0 0-1 16</inkml:trace>
  <inkml:trace contextRef="#ctx0" brushRef="#br2" timeOffset="160600.64">12434 15199 1847 0,'0'0'0'0,"0"0"0"0,0 0 0 0,0 0 48 0,0 0 0 16,16 5 0-16,-3-5 1 0,9 5-33 0,5 0 1 15,-2-4 0-15,4-2 0 0,1 1 40 0,-4 0 2 16,-1-2-2-16,1-3 1 0,-2 1-41 0,-3 0 1 15,-4 1 0-15</inkml:trace>
  <inkml:trace contextRef="#ctx0" brushRef="#br2" timeOffset="167636.31">13325 14948 1369 0,'0'0'0'0,"0"0"0"0,-3-32 0 16,1 7 61-16,-3 3 1 0,0-2 0 0,-3 2-1 15,1-1-44-15,-1 6 1 0,0-2 0 0,-2 2 0 16,2 1 53-16,-3 0 1 0,1 0-1 0,-1 0 1 15,2 2-54-15,-1 1 0 0,2 1 0 0,2-1 0 0,-1 2 44 16,1 1 1-16,1 1 0 0,0 3-1 16,2-1-45-16,2 3 1 0,1 0 0 0,0 3 0 0,-4-1-16 15,4 1 2-15,0-1-1 0,0 2 0 16,-3 0 0-16,3 0-1 0,0 0 0 0,0 5 2 0,0 1 9 16,-1 0 2-16,1 1-1 0,-4 23 1 0,3 9-7 15,1-1 1-15,1-3 0 0,3-1 0 0,0-3 19 0,4 4 1 16,-3 3 0-16,3 3 0 0,0 4-15 0,0-4-1 15,-2 0 1-15,6 5-1 0,0-8 9 0,0-8 1 16,-3 0-1-16,1 0 1 0,1 0-12 0,-2-1 0 0,-1-2 0 16,-1-1 2-16,2 5 2 0,-1-3 2 0,-3-1-1 15,-2 3 1-15,-1-3-8 0,-2-5 1 0,0 0-1 16,-3 2 1-16,1-2 1 0,2-6 0 0,0-2 1 16,-3-3-1-16,1 2-4 0,2-3 0 0,-5 1 0 15,-1 0 1-15,0-2-2 0,-1-1 0 0,3-2 0 16,-9-1 1-16,2 0-3 0,1 0 1 0,1-4-1 15,-4-5 1-15,-2-1-2 0,3 3 2 0,2-1-2 16,-3-5 1-16,1-1-1 0,4-1 0 0,0 1 0 16,0-6 1-16,3 3-3 0,2 2 1 0,3 2 0 15</inkml:trace>
  <inkml:trace contextRef="#ctx0" brushRef="#br2" timeOffset="168518.95">13632 14815 1206 0,'0'0'0'0,"0"0"0"15,0 0 0-15,0 0 40 0,0 0 2 0,0 0-2 16,0 0 2-16,0 0-27 0,0 0 1 0,0 0 0 16,0 0 1-16,10 25 58 0,3-4 1 0,-2 4 0 0,3 26 1 15,-3-2-59-15,-3-7 0 0,2 0 0 16,-8-1 0-16,4-8 19 0,-1-4 0 0,-4-3 0 0,1 0 1 0,3-1-24 15,-4-1 2-15,1-5 0 0,-1-3 0 16,-1 1-7-16,-1-3 0 0,-1-1 0 0,1-3-1 16,1-3-2-16,0 0 1 0,0-2-2 0</inkml:trace>
  <inkml:trace contextRef="#ctx0" brushRef="#br2" timeOffset="168735.77">13722 15212 1494 0,'0'-1'0'16,"0"-6"0"-16,4-4 0 0,4 0 32 0,0 3 0 15,0 0 0-15,5 0 0 0,0-1-18 0,0-1 0 16,-4 1 1-16,4-4-1 0,3-1 46 0,0 0 0 16,0 1 0-16,-4 3 1 0,1-1-45 0,-3-3 2 0,-2 3 0 15,0 3 0-15,1-1 19 0,2-1 0 16,-3 1 0-16,-3-4 2 0,-2 2-25 0,2 5 2 0,-3 1 0 15,4 0-1-15,-1 2-9 0,-3 1 1 0,-2-1-1 16</inkml:trace>
  <inkml:trace contextRef="#ctx0" brushRef="#br2" timeOffset="168935.76">13830 15161 1758 0,'0'0'0'0,"0"0"0"0,21 15 0 0,-7-6 28 16,-1 1 1-16,1-1 0 0,-1-1 1 0,5 2-17 15,-6-1 0-15,4 1 1 0,2-2-1 0,-7-1 35 16,-2 1 0-16,1-1-1 0,1-9 1 0,0 4-31 16,-1 1 0-16,-2-2 0 0</inkml:trace>
  <inkml:trace contextRef="#ctx0" brushRef="#br2" timeOffset="169169.4">14085 15111 1834 0,'0'0'0'0,"0"0"0"16,0 0 0-16,16 22 43 0,-3-11 0 0,0 0-1 15,-1 2 1-15,1 1-27 0,0 0-1 0,0 1 1 16,2-4 1-16,3 1 47 0,-2 1 0 0,-2-4 0 16,1-4 1-16,-3 3-47 0,0 0 0 0,-1-2 0 15,1-4 0-15,0 1 23 0,-4 0 2 0,-2 0-1 16,-1-3 1-16,-2-1-27 0,0-1-1 0,-1 2 1 0</inkml:trace>
  <inkml:trace contextRef="#ctx0" brushRef="#br2" timeOffset="169402.04">14313 15085 1934 0,'0'0'0'0,"0"0"0"0,0 0 0 0,0 0 54 15,-19 10 1-15,11-7 0 0,-5 5 0 0,0 3-38 16,-1 2 1-16,0 1-1 0,1 0 1 0,0 2 49 0,0 0 1 15,5 0 1-15,-4 1-1 0,4 1-50 16,3 1 0-16,-3 1 0 0,2-2 0 0,1-3 17 0,3 0 1 16,-3 1-1-16,2-2 0 0,3-5-20 0,0-1 0 15,0 0-1-15</inkml:trace>
  <inkml:trace contextRef="#ctx0" brushRef="#br2" timeOffset="170036.92">14595 15174 1332 0,'0'0'0'0,"0"0"0"0,0 0 0 0,0 0 61 16,18-8 2-16,-17 8 0 0,1-1 0 15,-1-3-46-15,3 1 1 0,-4 2 0 0,0-1-1 16,0 1 54-16,0 1 0 0,0 0 0 0,-4 0 0 16,0 0-53-16,-1 1 0 0,-3 1 0 0,-13 4 0 0,-8 4 25 15,4 1 1-15,3 0-1 0,6-2 1 16,0 1-28-16,6-1 1 0,-1-1-2 0,2 2 2 0,-4-1-10 15,5 1 1-15,3-6-1 0,2 3 0 0,3 2-2 16,0-1 1-16,0-3-1 0,0 1 1 0,3 2 3 0,2 0 1 16,-4-2-1-16,6-1 1 0,6 0-4 0,-6 1 0 15,0-6 1-15,4-5 0 0,5 1 4 0,-2 1 1 16,-1-7 0-16,3-14 0 0,5 2-5 0,-5 2 0 16,-2-3 1-16,0-2 0 0,1-2 7 0,-3 0 0 0,0 0 1 15,0-1 0-15,-4-1-7 0,0 4 0 16,-1 1 0-16,-3-3 0 0,3 2 9 0,-2 4 0 0,-4 2 0 15,2-3 1-15,-3 3-9 0,-1 5 0 0,1 0 0 16,0-5 1-16,-3 3 7 0,1 3 0 0,2 1 0 16,-2 0 0-16,1 1-8 0,-4 0 0 0,2 0 0 15,0-1 0-15,1-1 8 0,-3 0 0 0,2 2 0 16,0 5 0-16,1 3-8 0,2 1 0 0,0 2 1 16,-1 0-1-16,1 0 7 0,0 0 0 0,0 0 0 15,0 13 1-15,1 4-9 0,4 1 1 0,3 1 0 16,5 7 1-16,-4 3-1 0,3-4 0 0,-3-1 0 0,2-2 1 15,-1 0-4-15,-1 4 0 0,1 1-1 0,0 3 1 16,-3-5-1-16,1-6 0 0,2 3 0 0,1 2 1 16,-1-5-3-16,-2-5 1 0,-4-1-1 0,4 0 1 0,0-4-1 15,-1-1 1-15,-1 0-1 0,2 1 2 16,-3-2-3-16,-2-4 0 0,-1-2 1 0</inkml:trace>
  <inkml:trace contextRef="#ctx0" brushRef="#br2" timeOffset="170319.59">14911 15024 2048 0,'0'0'0'0,"0"0"0"15,0 0 0-15,0 0 57 0,0 0 0 0,19 16 0 16,-11-5 0-16,5 3-40 0,1 0 1 15,2-1 0-15,1 3 0 0,2-4 53 0,-1-2 1 0,3-1-2 16,1 4 2-16,2-4-54 0,-6-2 0 0,1-1 0 16,0-1 0-16,0 0 20 0,-5-1 1 0,2 0 0 15,2-6 0-15,-4 2-23 0,-1 2-1 0,0-1 1 16,-1-4 0-16,1 1-10 0,-5 1 2 0,0-2 0 16,2 1 0-16,-2-1-4 0,-1 0 2 0,-5 0 0 15</inkml:trace>
  <inkml:trace contextRef="#ctx0" brushRef="#br2" timeOffset="170551.71">15244 14954 1834 0,'0'0'0'0,"0"0"0"0,-19 6 0 0,8 1 47 16,-1 4 1-16,0 0-1 0,-1 5 1 0,0 0-31 0,2-1 0 15,1 6-1-15,-2 4 1 0,-1-3 43 16,-1-1 0-16,2 3 1 0,4 0 0 0,0 1-45 0,0-3 2 16,1-1 0-16,2-6 0 0,0 3 15 0,0-1 0 15,2-1 0-15,0-5 1 0,0-1-21 0,1 1 2 16,2 0-1-16,2-2 1 0,-1-2-7 0,-1-3 0 16,0 1-1-16</inkml:trace>
  <inkml:trace contextRef="#ctx0" brushRef="#br2" timeOffset="173883.08">11638 16102 1218 0,'0'0'0'0,"0"0"0"16,0 0 0-16,0 0 26 0,0 0 1 0,0 0-1 15,0 0 1-15,-17 3-15 0,9 0 1 0,5 2 0 16,-2 17 0-16,-6 10 93 0,1 1 0 0,2-1 0 15,4 3 0-15,0-5-90 0,4-3 1 0,4 1-1 16,-1 4 1-16,3 3 51 0,5-2 2 0,2 2-1 16,8 1 1-16,-4 4-52 0,4-1 0 0,4 4 0 0,4-2 0 15,3-4-16-15,0-6 1 0,0-1 1 0,-4-9-1 16,3-4-1-16,-7-1 0 0,1-5 1 0,2-9 0 16,-3-2 15-16,-3-5 1 0,1-6 0 15,2-6 0-15,-6-1-9 0,-2-2 0 0,0-6 1 0,-4-4 0 16,1-3 34-16,-5-4 0 0,-3-4-1 0,-2-1 1 15,2 2-29-15,0 8 1 0,-5 1 0 0,-5-1-1 0,5 0 0 16,0 5 1-16,-3 2 0 0,-2 0 0 16,0-4-8-16,0 4 1 0,2 3-1 0</inkml:trace>
  <inkml:trace contextRef="#ctx0" brushRef="#br2" timeOffset="174301.01">12550 16449 1620 0,'0'0'0'0,"0"0"0"0,0 0 0 15,0 0 59-15,0 0 1 0,0 0-1 0,0 0 1 16,21-13-43-16,-13 10 1 0,-3 1 0 0,11-1 0 16,9 0 47-16,2 1 0 0,0 1 0 0,-4-4 0 15,-3 5-47-15,-4 2 0 0,2-1 0 0,-1-1 0 16,-2 0 18-16,-3 2 0 0,1-1-1 0,0-4 1 16,1 2-21-16,-3-1 1 0,-6 2-2 0</inkml:trace>
  <inkml:trace contextRef="#ctx0" brushRef="#br2" timeOffset="174552.18">12689 16523 1746 0,'0'0'0'0,"0"0"0"16,0 0 0-16,16 2 48 0,-2 1 1 0,0 2 0 16,7 4 0-16,2 5-32 0,-3 2 0 0,1 0-1 15,1 1 1-15,2-4 28 0,-3-3 1 0,-4-1 0 0,1 2 0 16,1-5-30-16,-1-1 1 0,6-2 0 0</inkml:trace>
  <inkml:trace contextRef="#ctx0" brushRef="#br2" timeOffset="175818.15">13575 15901 1332 0,'0'0'0'0,"0"0"0"0,0 0 0 0,0 16 74 16,2-7 1-16,4 4-1 0,-1 4 1 15,3 2-57-15,-5 2 0 0,3 1 0 0,1 0 0 16,-1 4 46-16,-1-1 1 0,1 3 0 0,-1-1 0 0,3-1-47 16,0-1 0-16,-3 2 0 0,-5 1 0 0,0-5 20 15,1-6 0-15,1-3 0 0</inkml:trace>
  <inkml:trace contextRef="#ctx0" brushRef="#br2" timeOffset="176034.2">13529 16366 1796 0,'1'0'0'15,"3"0"0"-15,5 4 0 0,4-4 32 0,1-2 0 0,1-1 1 16,1 3-1-16,-1 0-18 0,-2 0 0 0,0 1 1 16,3 3-1-16,5-4 34 0,-4 0-1 0,-2 1 0 15,0 2 1-15,1-3-31 0,-3-1 0 0,0-1 0 16</inkml:trace>
  <inkml:trace contextRef="#ctx0" brushRef="#br2" timeOffset="176489.54">13596 16624 1595 0,'0'0'0'16,"0"0"0"-16,0 0 0 0,0 0 24 16,0 0-1-16,0 0 1 0,20-11 0 0,-12 7-13 0,2-3 1 15,-2 3 0-15,0-4 1 0,5 0 35 0,-1 1 1 16,1 1 0-16,-2 0 0 0,1 3-32 16,-5 1 0-16,1 0 0 0,-1-1-1 0,-2 2 28 0,-4 1 0 0,2 0 0 15,2 3 1-15,0 0-30 0,-2 0 2 16,0 0-1-16,-3 7 1 0,2 4-14 0,1 2 0 0,-3-2 1 15,-5 10 0-15,-3 0-2 0,2-4 2 0,0-1-2 16,-1 2 1-16,1-2 6 0,-1-3 2 0,0 1-1 16,-3-3 0-16,2-1-5 0,3-2 2 0,0 0 0 15,-3 0 0-15,4-1 6 0,-1-4 0 0,3 0 1 16,1-1 1-16,-4 0-8 0,3 0 2 0,2-2-1 16,0-2 1-16,0-1 4 0,0 2-1 0,0 1 0 15,2-1 2-15,3-2-6 0,3 0-1 0,-4 3 1 16,4-2 0-16,5-1 2 0,0 2 0 0,1 0 0 15,5-6 1-15,2 1-5 0,0 0 1 0,-5-2 0 0,1-4-1 16,-4 2 1-16,1 3 0 0,2-1 0 0</inkml:trace>
  <inkml:trace contextRef="#ctx0" brushRef="#br2" timeOffset="176900.5">14115 16127 1670 0,'0'0'0'0,"0"0"0"15,0 0 0-15,8 34 45 0,0-8 1 0,-5 5 0 16,7 11 0-16,-2-1-30 0,-3-6 1 0,0 0 0 15,1-3 0-15,4-2 44 0,-7-2 1 0,1 1 0 0,-2-1-1 16,0 1-44-16,-1-4 1 0,2-1 0 0,-3 0 0 16,-4-5 17-16,2-5 0 0,2 0 0 0,-2 0-1 15,-1-4-19-15,2-4-1 0,1-1 1 16</inkml:trace>
  <inkml:trace contextRef="#ctx0" brushRef="#br2" timeOffset="177116.78">14232 16561 1620 0,'0'-1'0'0,"0"-3"0"0,3-7 0 0,3-1 43 0,2 1 0 15,3 1 1-15,-3-6 0 0,2 5-28 16,-2 3 0-16,0-1 0 0,5-4 1 0,-4 4 45 0,-1 2 1 16,0 1-1-16,0-2 1 0,0-2-45 0,-2 3 0 15,1 2 0-15,-2 0 0 0,3 2 18 0,-2 1 1 0,0-1 0 16,-2-2 0-16,0-1-22 0,1 1 0 15,-5 2 0-15,3 2 1 0,2-3-10 0,-5 1 2 0,5 2-1 16</inkml:trace>
  <inkml:trace contextRef="#ctx0" brushRef="#br2" timeOffset="177317.74">14288 16461 1758 0,'0'0'0'0,"0"0"0"0,0 0 0 15,25 16 33-15,-14-9 0 0,-1-1 0 0,4 3 0 0,4 6-19 16,-1-3 0-16,1 1 1 0,1-5 0 16,-3 1 32-16,-2 1 0 0,-1-2 0 0,0 0 0 15,-1 0-30-15,-1 0 0 0,-6-2 0 0</inkml:trace>
  <inkml:trace contextRef="#ctx0" brushRef="#br2" timeOffset="177750.83">14689 16328 1721 0,'0'0'0'0,"0"0"0"0,0 0 0 15,0 0 36-15,0 0 0 0,19 11 0 0,-12 1 0 16,1 0-22-16,3-1 1 0,2 0-1 0,7 7 2 16,1 2 24-16,-3-1 1 0,1-1-1 0,1-1 1 15,3 2-26-15,-3 0 1 0,1-1 0 0,0 4 1 16,-8-2 38-16,-1-1 1 0,1 0-1 0,0 4 1 15,-2-6-39-15,-1-3 1 0,-1 0-2 0,-1 1 2 16,-2-6-15-16,-1-3-1 0,-3 1 0 0</inkml:trace>
  <inkml:trace contextRef="#ctx0" brushRef="#br2" timeOffset="178051.55">14898 16328 1859 0,'0'0'0'0,"0"0"0"16,-8 23 0-16,2-3 50 0,-1 2 2 0,-1 4 0 15,2-3-1-15,-2 3-34 0,-2-1 0 0,1 0 0 16,2-2 1-16,-1 0 28 0,4-1 0 0,-4 1 0 0,0 0 0 16,0-2-30-16,3-5 0 0,-1-2 1 15,2-1 0-15,1-7 9 0,-2-3 0 0,2-3-1 0,3 0 2 16,0 2-14-16,0-2-1 0,0 0 0 0</inkml:trace>
  <inkml:trace contextRef="#ctx0" brushRef="#br2" timeOffset="178654.33">14976 16064 1520 0,'0'0'0'0,"0"0"0"16,0 0 0-16,0 0 28 0,0 0 1 0,0 0-1 16,0-17 2-16,0 13-17 0,0 1 0 0,0 0 1 15,0 0-1-15,0 0 40 0,3 0 1 0,2-1-1 16,-5 1 1-16,5-2-38 0,-2 1 2 0,2 1-1 15,0-1 1-15,-1 3 18 0,1-1 0 0,-2 1 0 16,2-3 0-16,3 3-22 0,0 1 1 0,0 1 0 16,-3 3 0-16,3-1-9 0,-5 0 1 0,2-1-2 15,1-1 2-15,2 4-3 0,0 0 1 0,-3-2-1 0,1-2 1 16,-1 3 2-16,-3-1 1 0,-1 0-1 0,4 2 1 16,-3 1-3-16,-1-1 0 0,1-2 1 0,1 0 0 0,2 0 5 15,-5 0 1-15,0 1-1 0,0 0 2 0,0 1-7 16,0 0 2-16,0-2 0 0,0 0 0 0,0 2 9 15,0 1 0-15,-3 1 0 0,1 2-1 16,-1 4-7-16,1-2 1 0,-1-2 1 0,-2 1-1 0,2 1 5 16,3-2 2-16,-5-1-1 0,0 3 1 15,2-1-8-15,3-5 1 0,-5-2-1 0,5 3 1 0,-3-1 8 16,2-2 1-16,1-1-1 0,0 1 1 0,0-2-9 16,0 1 0-16,0 0 0 0,0 2 1 0,0-1 4 15,1-1 0-15,2 0-1 0,4 2 2 0,1 1-7 0,3 0 0 16,-3 0 0-16,1-1 0 0,4 0 3 0,0-6 2 15,-2-1-1-15,3 1 1 0,1 1-7 16,-2-1 1-16,-1-1 0 0,1-2 1 0,1-3 1 0,1 2 1 16,-2 1 0-16,-1 0 0 0,1 1-5 0,-3-1 1 0,-2 2 0 15,1 0 1-15,-3 1 0 0,-1 0 0 0,-3 2-1 16</inkml:trace>
  <inkml:trace contextRef="#ctx0" brushRef="#br2" timeOffset="181766.67">11291 15567 1532 0,'0'0'0'0,"0"0"0"0,0 0 0 0,0 0 63 0,0 0 1 15,0 0 0-15,-8 17 0 0,5-14-46 0,1 2 0 16,2 1 0-16,-5 9 0 0,5 7 58 0,0 6 1 16,0 2-1-16,0 15 1 0,0 1-59 0,0-2 0 15,0 4 0-15,0-1 0 0,5 4-1 0,0-1 0 0,-2 7 0 16,2 7-1-16,-5-4-7 0,0-8 2 0,-3 5-1 16,1-3 0-16,4-3-5 0,1-2 2 0,-3 1-1 15,0 1 0-15,0-5-1 0,0-7-1 0,0-2 1 16,0-1-1-16,2-9-1 0,-1-5 0 0,1 2 0 15,1-2 1-15,2 4-2 0,0-3 0 0,-1-2 0 16,3-4 2-16,-3 2-4 0,0 4 0 0,2 0 0 16,0 6 1-16,4-5-1 0,-2-4 0 0,0 1 0 15,-3 2 1-15,3-2-2 0,1-5 1 0,2 0 0 16,-1 3 0-16,1-5-1 0,-1-3 1 0,2 2 0 16,4-1 0-16,0 1-1 0,-1-2 0 0,1 0-1 0,0-1 2 15,-2-6-1-15,2 0 1 0,1-1-1 0,7-3 1 16,2 1-1-16,-2 3 0 0,1-3 0 0,5-6 1 15,2 2-1-15,0 2 0 0,5-1 0 0,1-1 1 16,2 1 0-16,-7 2 0 0,3 0 0 0,0-3 0 16,2 5 0-16,1 1 0 0,1-2 0 0,6-4 0 0,-3 3 0 15,0 3 1-15,1 1-1 0,6-4 1 0,-4 0-1 16,-3 3 1-16,3 0-1 0,7-3 1 0,0 0 1 16,-1 2 2-16,2-1-2 0,2-1 1 0,-3 2-1 15,-5 1 1-15,4 0-1 0,2-3 0 0,5 2 3 16,-5-1 0-16,1 1 0 0,4-2 0 0,-5 0-1 15,-3-2-1-15,6-3 0 0,9-2 2 0,-1 3-1 0,-6 1 1 16,3-3-1-16,2-4 2 0,-4 4-3 0,-1 1 1 16,8 2-1-16,5-3 2 0,-10 1-2 0,-6 3 0 15,3-1 1-15,6-1-1 0,-1 4-1 0,-5 1 2 16,3-1-2-16,2-3 1 0,-7 3 0 0,-3 2-1 16,1-1 0-16,12-4 1 0,-10 1-1 0,-4 1 0 0,4-2 0 15,-3-2 0-15,-4 5-1 0,-3-2 2 0,6-4-2 16,8 1 1-16,-4-1-1 0,-9-2 0 0,4 0 0 15,3 2 2-15,-8-2-2 0,-2 0 0 0,3 2 0 16,4 1 0-16,-4-2 0 0,-6 0 0 0,-1 0 0 16,-1 6 1-16,-2-3-1 0,-8 1 0 0,1 0 0 15,-3 3 0-15,0-1-1 0,-3-1 1 0,1 0 0 16,-1 4 0-16,-3-4 1 0,-1 1 0 0,3 1 0 16,-3 5 0-16,-1-4-1 0,-5-2 2 0,1-1-2 15,1 4 1-15,-2-4 1 0,-3-3 1 0,-2-1-1 0,1 0 2 16,-1 1-3-16,-2-2 1 0,0 0-1 0,1-9 2 15,2-5 0-15,-3 1 2 0,-3-3-2 0,0-7 2 0,-2 2-3 16,-1 1 2-16,1-3-2 0,-6-2 2 0,1 2 0 16,-1-2 2-16,0-4-1 0,1-5 0 0,-1-2-1 15,1 2-1-15,-4-2 1 0,0-3-1 0,-1 7 2 16,2 2 1-16,-3-2-2 0,4-4 2 0,4 0-2 16,-4 4-1-16,3-6 1 0,-6-1-1 0,6 4-1 15,-2 7 2-15,1 0-1 0,-1 0 1 0,0 2-2 16,1 4 1-16,-3-1-1 0,2 0 0 0,3 2 0 0,-3-1 0 15,-2 2 0-15,2 4 1 0,1-1-2 16,-4 2 0-16,0 1 0 0,-1 0 1 0,1 6-2 0,0 4 1 16,-1 3 0-16,-1-5 1 0,0 3-2 0,-1 4 1 15,1 1-1-15,-3 1 1 0,-2 0-1 0,2 3 1 16,1 1-1-16,-6-2 1 0,-5 2-1 0,2 0 0 16,3-1 0-16,0-4 1 0,2 3 0 0,-2 4-1 0,0 0 0 15,2-4 0-15,3-1 0 0,-2 3 0 0,0 1 0 16,-6-1 0-16,0 0-1 0,3 4 2 0,-2-1-1 15,2-3 0-15,-4 0-1 0,-3 3 1 0,1 2 0 16,-3-2 0-16,2 2-1 0,-1 1 1 0,-3 2-1 16,-1-2 1-16,1 2-1 0,4 3 2 0,-2-1-2 15,-6-1 1-15,3 4-1 0,1-2 1 0,0-3 0 16,-5-2 0-16,1-1-1 0,0 0 1 0,0 1 0 16,-4 3 0-16,2-1-1 0,1-3 2 0,-2 1-1 15,-2 4 0-15,2-1-1 0,2-1 1 0,-3-1-1 0,-3-1 1 16,3-1 0-16,1-2 0 0,-2-1 0 0,-7 5 1 15,3-2-2-15,5-2 1 0,-5 1 0 0,0 5 0 16,0-4 1-16,5-2 0 0,-3-1 1 0,-3 1-1 16,-1-2-1-16,1-1 1 0,-4 2 0 0,-1 4 1 15,6-4-1-15,2-2 0 0,-2 1 0 0,-3 3 2 16,1-4-3-16,4 0 1 0,-3 0 0 0,-6 3 1 0,1-6 0 16,5-1 0-16,-1 3 1 0,-4-1-1 15,0-3-1-15,6-1 1 0,-3 1-1 0,-3 4 1 0,-4-4 1 16,4-3-1-16,-2 2 0 0,1 4 1 0,0-4-2 15,4-2 0-15,-1 0 0 0,-4 2 2 0,6-2-1 0,-2-2 1 16,-4 2-1-16,-1 0 1 0,4-1-1 0,2-2 0 16,-3 0 0-16,-5 0 1 0,4 0-1 0,0 0 0 15,-6-2 1-15,-1-3-1 0,4 3-1 0,6 2 2 16,-4-1-2-16,-5-3 1 0,2 3 0 0,0 1-1 16,-1-2 0-16,-1 0 2 0,4 4-3 0,3 2 1 0,-1 0 0 15,-7-1 0-15,3 0 2 0,2 0-1 0,-5 0 0 16,-1 3 2-16,1 0-3 0,8 1 2 0,-5 0-1 15,2 1 0-15,-2-3 2 0,4 0 0 0,-1 1 0 16,1 3 1-16,0-4-3 0,6 0 0 0,3 1 1 16,-4 2 0-16,6-2 1 0,5-1-1 0,-5 2 1 15</inkml:trace>
  <inkml:trace contextRef="#ctx0" brushRef="#br2" timeOffset="208717.12">2587 3311 866 0,'0'0'0'0,"0"0"0"0,0 0 0 16,0 0 32-16,0 0 1 0,0 0-1 0,0 0 1 15,0 0-20-15,0 0 2 0,0 0 0 0,0 0-1 0,0 0 86 16,0 0 1-16,16-13 0 0,-11 11 0 0,6-1-84 16,-2 3 0-16,-1-3 0 0,2 3-1 0,6 0 57 15,-3 0 1-15,-1 0-1 0,1 0 1 0,3 0-56 16,0 0 0-16,-3 0 0 0,1 3 0 0,7-3-15 16,-2-5-1-16,-2-1 0 0,1 5 1 0,-2-4-2 15,0 2 2-15,-3-2-1 0,1 2 0 0,-3-2 18 16,-3 2 2-16,2-2-1 0,-2 0 0 0,1 2-9 0,-3 0-1 15,-1 1 0-15,3-4 0 0,-3 1 22 0,-2 5-1 16,-1 0 1-16,6-3 1 0,-3 2-21 16,-2-3 2-16,2 4-1 0,-2 0 1 0,1 0-1 0,0 0 2 15,-4 0-1-15,4 4 0 0,-2-4-6 0,1 1 0 16,-3-1 0-16,3 0 0 0,2 0 14 0,-5 0 0 0,5 0 0 16,-2 0 0-16,-3 0-11 0,2 0 0 0,1 0-1 15,-3 0 1-15,3 3 9 0,-3-3 0 0,2 3 0 16,1-3 1-16,-3 0-11 0,2 0 0 15,1 2 0-15,-3 1 1 0,0-3 4 0,-3 3 1 16,3-3 0-16,0 5 1 0,-2-2-9 0,2 2 1 0,-3 0 0 16,1 0 0-16,2-2 5 0,-3-3-1 0,3 0 1 15,-3 3 0-15,3 2-8 0,0-5 2 0,0 0 0 16,0-5 0-16,0-3 3 0,0 2-1 0,0 1 0 16,6-16 0-16,4-4-4 0,2 1 1 0,0-1-1 0,-6 1 0 15,5 7 2-15,-3 1 2 0,2 3-1 16,-2 2 0-16,4-2-5 0,0 1 2 0,0-1 0 0,-2 5 0 15,6-4 2-15,-3 0-1 0,-1 5 1 0,1 5 0 16,0-1-3-16,-5-2 0 0,3 5-1 0,-1 2 2 0,2 1 2 16,-7 2 1-16,1-2-1 0,-1 6 1 0,5 2-4 15,-2-1 1-15,-3 4-1 0,2 7 1 0,1 1 1 16,-4 2 0-16,-3-7 0 0,4 2-1 0,1 5-2 16,-6-2 1-16,0-2-1 0,2-1 1 0,1-1 2 15,0-2-1-15,-6-4 1 0,6 4 0 0,-3-6-3 0,-3-2 0 16,0-2 1-16,3 2-1 0,-2-3 4 0,-1-1 0 15,3-4 0-15,0 0 0 0,0 4-3 16,0-4 0-16,0 1-1 0,0-1 2 0,-3-1-1 0,1-3-1 16,2 1 1-16,0-14-1 0,-3-12-1 15,3-2 0-15,0-3 1 0,3 4-1 0,-1 3 0 0,1 5-1 16,5 2 0-16,5-4 2 0,-4 0-3 0,3 0 1 0,-4 4 1 16,4 2-1-16,1 3-1 0,-3-3 1 0,1 5-1 15,2 6 1-15,3-1-1 0,-4 0 1 16,-2 3-1-16,1 5 0 0,-5 2-1 0,1 1 2 0,1-3-2 15,-2 8 1-15,5 0-1 0,-3-1 0 0,-3 3 0 16,3 11 2-16,5-2-2 0,-5-2 0 0,0 4 0 16,-4-1 1-16,1 4-1 0,-2-4 0 0,-3 1 1 15,2 3-1-15,3 1 0 0,1-1 0 0,-6-4 0 16,-3 1 0-16,3-5-1 0,0-7 1 0,-3 2 0 16,1 2 1-16,-3-5-2 0,5-3 1 0,0-5 0 0,-3 0 0 15,3 0-1-15,-3 0 1 0,3 0-1 0,0 0 1 16,0 0-1-16,0-5 1 0,0 2-1 15,0-30 1-15,3-9-1 0,2 3 2 0,3 6-2 0,0-1 1 16,5 7-1-16,-4 2 1 0,6 0-1 0,2 4 1 0,-1-3-1 16,-3 4 1-16,0 2-1 0,1 3 1 0,-1 2-1 15,-2 5 0-15,-2 0 0 0,7 3 1 0,-3 5-1 16,-5 0 0-16,0 0 0 0,2 10 1 0,-2-2-1 16,0 1 0-16,-4 2 0 0,7 13 1 15,-3-3-1-15,-3-1 0 0,3 1 0 0,-3 3 2 0,3 1-2 0,-3-1 0 16,-2-2 0-16,-2 2 0 0,3-1 0 15,-4 0 0-15,1-3 0 0,-2-1 0 0,1 2 0 0,0-5 0 16,0-1 0-16,-4 0 0 0,4-1 0 16,0-8 0-16,-4 1 0 0,4-6 0 0,0-1 0 0,0 0 0 15,0 0 0-15,0 0 0 0,0 0 0 0,0-1 0 16,0-3 0-16,0-24 0 0,8-10 0 0,-4 1 0 16,1 1 0-16,-2 4 0 0,2 7 0 0,3 0 0 0,0-2 0 15,-3 14 0-15,3-3 0 0,0 2 0 16,1-2 0-16,-1 4 0 0,0 0 0 0,2 0 0 0,1 4 0 15,-3 0 0-15,-3 3 0 0,3 2 0 0,-3 1 0 16,-1 2 0-16,0 0 0 0,-3 2 0 0,2 1 0 16,2 5 0-16,-2 0 0 0,2 2 0 0,-5 1 0 15,3 14 0-15,-3-1 0 0,-3 1 0 0,3-1 0 16,-5-2 0-16,2 5 0 0,2-7 0 0,-3-4 0 16,1-3 0-16,3-5 0 0,0 0 0 0,0-2 0 0,0-3 0 15,0-3 0-15,0 3 0 0,0-3 0 0,0 0 0 16,0 0 0-16,0 0 0 0,0 0 0 0,7-20 0 15,2-1 0-15,-1 2 0 0,0-1 0 16,5-6 0-16,-4-2 0 0,3 7 0 0,-5 1 0 0,3 9 0 0,-5 1 0 16,3-1 0-16,-5 3 0 0,2 7 0 15,-2-3 0-15,-1 1 0 0,1 2 0 0,-2 1 0 0,3 0 0 16,-4 0 0-16,3 1 0 0,-2 6 0 16,2 2 0-16,1-1 0 0,0 3 0 0,4 10 0 0,-3 4 0 15,0-4 0-15,-2-4 0 0,5 5 0 16,-3-4 0-16,-3-1 0 0,4-3 0 0,-5-1 0 0,3-5 0 0,0 1 0 15,0-1 0-15,-3-5 0 16,2 2 0-16,-3-2 0 0,4-1 0 0,-4 1 0 0,1-3 0 16,2 2 0-16,-3 1 0 0,2-3 0 0,1 0 0 0,-3 0 0 15,3 0 0-15,-3 0 0 0,2 0 0 0,1 0 0 16,-3 0 0-16,5-3 0 0,-2 1 0 0,-3 2 0 16,5-3 0-16,-2 1 0 0,-1-1 0 0,1-2 0 0,-3 5 0 15,1-3 0-15,3 3 0 0,-4-3 0 16,3 1 0-16,-3 2 0 0,1-3 0 0,3 3 0 0,-4-3 0 15,3 2 0-15,-2 1 0 0,-1-4 0 16,4 3 0-16,-4 1 0 0,4-3 0 0,0 3 0 0,-3-4 0 16,7 4 0-16,-3 0 0 0,3 0 0 0,-3 0 0 15,11 0 0-15,-4 4 0 0,4-4 0 0,-3 3 0 16,3-3 0-16,-2 5 0 0,2-4 0 0,-3 2 0 16,0 0 0-16,0-1 0 0,-2 1 0 0,-2 0 0 15,-1-3 0-15,-5 2 0 0,2 1 0 0,0-3 0 0,-2 0 0 16,-3 0 0-16,2 0 0 0,1 0 0 0</inkml:trace>
  <inkml:trace contextRef="#ctx0" brushRef="#br2" timeOffset="210734.93">4828 3127 1356 0,'0'0'0'0,"0"0"0"0,0 0 0 16,0 0 154-16,0 0 1 0,17-6 0 15,-9 6 0-15,2-4-145 0,1 1 1 0,-3 3 0 0,5-1 0 0,0-2 76 16,-4 3 0-16,-1 0 0 0,3-4 0 16,-6 3-70-16,0 2 1 0,-2 3 0 0,2-4 0 0,0 0 13 15,-2 0 1-15,-3 0-1 0,1 3 2 16,3-3-20-16,-4 0 2 0,3 0-2 0,-3 0 2 0,1 0-5 15,2 0 1-15,-3 0 0 0,0 0 1 0,0 0-6 16,0 0 2-16,0 0-1 0,0 0 1 0,0 0-4 16,0 0 2-16,0 0-2 0,0 0 2 0,-3 0-3 15,3 0 1-15,0 0-1 0,-1-3 2 0,-2-5-3 0,-1-2 0 16,0 2 0-16,-1 0 2 0,-3-8-2 16,0 1 0-16,6-1 0 0,-1-10 1 0,6 1-2 0,-1 1 1 15,1 1-1-15,2 0 1 0,-2-3-1 0,-1 3 1 16,1 3-1-16,5-2 1 0,-3 4-1 0,-1 9 0 15,4-2 0-15,0-7 2 0,0 7-2 0,-3 6 0 0,-2-3 0 16,2 4 0-16,-3-3 0 0,1 6 0 0,0 1 0 16,2 0 1-16,-1 0-2 0,0 1 1 0,-4 3 0 15,4-1 0-15,4 3-1 0,-3 0 1 16,0 2 0-16,3 7 0 0,0 8-1 0,-3-2 1 0,-2-2-1 16,-2-5 2-16,-1 2 1 0,0 0 0 0,0-5 1 15,-1 3 0-15,1-3-2 0,0-3 2 0,0-3-2 16,0 3 1-16,0-5 2 0,0-1 0 0,0-4 1 15,0 4 0-15,0 1-3 0,0-3 2 0,0 0-2 0,0-3 1 16,0-2 3-16,0 0 1 0,0-1 0 16,5-16 0-16,4-10-4 0,-1 3 2 0,-1 4-1 0,-6 0 1 0,4 3 1 15,3 4 1-15,0 1-2 0,-3-4 2 16,1 7-3-16,0 4 0 0,-2-1 1 0,0 2-1 0,4 6 2 16,-4-1 1-16,-3 4 0 15,2 0 0-15,1 0-4 0,-3 0 2 0,2 4 0 0,-1-4-1 0,1 3 2 16,0-2 0-16,-1 3-1 0,6 13 1 15,3 11-2-15,2 4-1 0,-8-7 1 0,-1-6 0 0,4-1 1 16,0-2 0-16,0-4 0 0,-3-1 1 16,0-1-3-16,3-2 1 0,-5 0-1 0,-1 0 1 0,1-8 0 15,-2 0 1-15,3 0 0 0,-4 0-1 0,3 0-1 0,-3 0 0 16,1 0 1-16,2-5-1 0,2-3 1 0,-5-5 0 16,3 2 1-16,-3-17-1 0,5-2-1 0,-2 6 0 15,-1 0 0-15,3 0 0 0,1 10 1 0,-4 0 0 16,1 0 1-16,2 3-1 0,3-2-1 0,-8 5 0 0,3 0 0 15,-2 3 0-15,3 5 1 0,-4-3 0 0,1 3 1 16,-1 0-1-16,0 0-1 0,0 0 0 0,0 0 0 16,3 8 0-16,1 3 1 0,0-3 0 0,0-3 0 15,0 8 0-15,4-1-1 0,-3 4 0 0,0-3 0 16,-2-5 0-16,2 0-1 0,0-1 1 0,-2 1-1 16,-3-3 2-16,5-5-3 0,-2 3 1 0,-3-3-1 15,5 0 2-15,-4 0-1 0,2-3 2 0,1 0-2 16,0-2 2-16,1-4-3 0,3 1 1 0,-5-3 1 15,10-7-1-15,-3-5 0 0,-2 2 2 0,0 0-1 0,0 2 1 16,1 2-3-16,-1 4 1 0,-3 1 1 0,-2 1-1 16,2-2 0-16,-2 5 1 0,-3 3-1 0,2 2 2 15,-2 1-3-15,0 2 1 0,0 2 0 0,0 1 0 0,0-1-1 16,0 1 2-16,0 0-2 0,3 2 1 0,0 3-1 16,-1-3 1-16,-2 2-1 0,3 1 0 0,2 3 0 15,-2-4 1-15,1-1-1 0,-2 4 1 0,4-2-1 16,4-1 1-16,-5-3-1 0,1 0 0 0,4 1-1 15,-2-2 2-15,0-3-1 0,0 0 0 0,1 0-1 16,2 0 1-16,-4 0 0 0,4-3 0 0,-2-5-1 0,3 0 0 16,-3 4 0-16,4-6 1 15,-2-1 0-15,-3 1-1 0,2-1 0 0,-2-1 0 0,1 4 0 0,-2 0 0 16,-3-3 0-16,4-3 0 0,-3 2 0 16,-2 5 1-16,2-3-1 0,0-3 0 0,-2 5-1 0,-1 5 1 15,1-1 0-15,2 0 0 0,-5 1-1 0,0 2 1 16,0 1 0-16,0-4 1 0,0 4-1 0,0 0 0 15,0 0 0-15,0 0 0 0,0 0-1 0,0 0 1 0,0 0 0 16,0 0 0-16,0 0 1 0,0 0-1 0,0 0 0 16,0 0 0-16,0 0 0 0,0 0 0 15,0 0 0-15,0 0 0 0,0 0 1 0,0 0-1 0,0 0 0 16,0 4 1-16,0-4-1 0,0 1 0 0,0 2 0 16,3-3 2-16,-3 4-2 0,1-4 1 0,3 1-1 15,-4 2 1-15,0-3-1 0,3 3 1 0,-3-3-1 16,0 0 1-16,0 0-1 0,0 2 0 0,0 1 0 15,1-3 2-15,3 3-2 0,-4-3 0 0,0 0 0 16,0 0 1-16,0 0-1 0,0 0 2 0,0 0-2 16,0 0 1-16,0 0-1 0,0 0 0 0,0 0 0 0,0 0 2 15,0 0-2-15,0 0 1 0,0 0-1 16,0 0 1-16,1 0-1 0,2 0 1 0,-3 0-1 0,0 0 1 16,0 0-1-16,0 0 0 0,0 0 0 0,0 0 2 15,0 0-2-15,0 0 0 0,0 0 0 0,0 0 1 0,0 0-1 16,0 0 0-16,0 0 0 0,0 0 1 15,0 0-1-15,0 0 0 0,0 0 0 0,3-3 0 0,-3-2 0 16,2 5 0-16,1-3 0 0</inkml:trace>
  <inkml:trace contextRef="#ctx0" brushRef="#br2" timeOffset="212567.74">4071 1873 1318 0,'0'0'0'0,"0"0"0"15,0 0 0-15,0 0 117 0,0 0 1 0,0 0-1 16,0 0 1-16,0 0-103 0,0 0 1 0,0 0-1 16,20-2 1-16,-7 2 52 0,0-3 2 0,5 2-2 15,5-2 2-15,0-2-52 0,-3 5 0 0,-4-3 0 0,2 3 0 16,-2 0 21-16,0 0 2 0,-3 0-1 0,1 0 0 16,2 0-24-16,-7 0 0 0,3 0-1 0,0-4 1 15,-2 4-6-15,-2 4 0 0,0-4 0 0,0-4 2 16,-5 3-6-16,-3 1 1 0,5 0 0 0,-4 5 1 0,3-5 0 15,-1 0-1-15,-3 0 1 0,1 3 0 16,3-3-2-16,-4 0-1 0,0 0 1 0,0 0 0 0,0 0 1 16,0 0 1-16,0 0 0 0,0 0 0 0,0 0-2 15,0 0-1-15,0 0 1 0,-4 0-1 0,3 0 6 0,1 0-1 16,0 0 0-16,0 0 0 0,-3 0-4 16,3 0 0-16,-4 0 1 0,3 0 0 0,-2 0 4 0,1 0 1 15,2 0 1-15,0-8-1 0,0-5-5 16,5-3 1-16,0 1-1 0,3-1 1 0,7-5 0 15,-2 4 0-15,0 1 0 0,4 5 1 0,-4-2-4 0,-2 4 1 16,-1-2 0-16,3 3-1 0,-2-2 2 0,-2 4 0 0,-4 1-1 16,3 5 2-16,-3 0-3 0,-2 0 0 0,0 0 0 15,-1 3 1-15,3 2 1 0,1 0 1 16,-4 1 0-16,4 11 1 0,-1 4-3 0,-5-2-1 0,0-5 1 16,-3 5-1-16,1-1 3 0,-1-7 0 0,3 1 0 15,0 4 1-15,-5-1-3 0,2-4-1 0,0 0 1 16,1-7-1-16,-1 4 3 0,3 0 0 0,0-3 0 15,0-3 1-15,0-2-3 0,0 0-1 0,0 3 1 16,3-3-1-16,-1 0 3 0,1 0 0 0,-3 0 0 16,3-10 0-16,5-1-3 0,2-1 1 0,-2-1 0 0,8-11-1 15,-4-1 2-15,1 1 0 0,-3 0 0 16,2 10 0-16,4-2-2 0,-3 0 0 0,-3 5 0 0,-2 7 1 16,0 4-1-16,-1-4 2 0,-3 4-1 0,-3 4 0 15,2-1-1-15,2 1-1 0,-5 0 1 0,3 8-1 0,-3 9 3 16,-3-5 0-16,3 4-1 0,-5 6 1 15,5-3-2-15,0-5-1 0,0-2 1 0,-4-1 0 0,4 1 1 16,1-3 1-16,-1 0-2 0,-1-4 2 16,2 2-3-16,2-3 1 0,-3-3-1 0,0-2 1 0,0-3-1 15,5 2 2-15,-2 1-2 0,-3-3 2 0,2-3-3 16,1 1 1-16,0-1-1 0,4-7 2 0,4-5-1 0,2-6 2 16,-4 2-2-16,2-3 2 15,5-5-3-15,-3 5 1 0,-3 6-1 0,2 0 1 0,0 0 0 0,0 4 0 16,-4 2 1-16,-1 7-1 0,1 0-1 15,-4 3 0-15,0 0 0 0,-1 3 1 0,-2-3-1 0,3 3 0 16,-4-1 1-16,0 9 0 0,0 6-2 0,-4-4 2 16,3 3-2-16,1 7 1 0,0 0 0 0,0-1-1 15,0-5 0-15,0-4 2 0,0 3-2 0,0-1 0 0,1-7 0 16,6 2 1-16,-6 1-1 0,-1-3 0 0,4-2 0 16,0 1 2-16,0-6-3 0,0 2 1 15,-4-3 0-15,5 0 0 0,-2 0 1 0,-3 0-1 0,5 0 0 16,3-17 0-16,5-2 0 0,0 1 0 0,-1-2 0 15,1-1 0-15,0 2 1 0,-2-1-1 0,-2 2 0 16,3 2 0-16,0 4-1 0,-2-1 2 0,-2 2-1 16,1 6 0-16,3-3 0 0,0 5 1 0,-4-2-1 15,-3 5 0-15,-2 5-1 0,-1-5 1 0,1 3 1 0,-1 10-1 16,1 0 0-16,0-2 0 0,-1 1 1 16,-2 9 0-16,0 3-2 0,0-4 1 0,0-2 1 15,0-2-1-15,3 1 0 0,0 2 0 0,2-6 1 16,-4-1 0-16,3-1-2 0,0-1 1 0,4-7 1 0,-4 2-1 0,4-5 0 15,-4 0 0-15,1 0 1 0,3-5 0 16,5-3-2-16,3 0 1 0,-3-3 1 0,4-6-1 0,7-1-1 16,-7 7 1-16,-1-1 0 0,-3-7 1 0,0 9-2 15,-5 2 1-15,1-4-1 0,4 4 1 0,-5 0 0 16,-3 3-1-16,0 2 0 0,1 3 1 0,-4 0-1 16,1 0 0-16,-3 0 0 0,3 3 1 0,-1-3-1 0,-2 2 0 15,3 1 0-15,-3 0 0 0,0-2 0 16,0 3 0-16,0-1 0 0,0 2 1 0,0-1-1 0,0 4 1 15,0-3-1-15,0 8 1 0,0 1-1 16,0-1 0-16,0-1 1 0,0 1 0 0,0 0-1 0,0-2 0 16,0-2 0-16,0-3 1 0,1 2 0 0,3-3-1 15,-4 0 0-15,0-2 0 0,3-1 0 0,-3 1 0 16,1-3 0-16,-1 0 0 0,0 0 1 0,0 0-1 0,0 0 0 16,0 0 0-16,0 0 0 0,0 0 0 0,0 0 0 15,4 0 2-15,-4 0-2 0,0 0 0 0,0 0 0 16,1 0 0-16,2 0 0 0,-3 0 0 0,4 0 0 15,-4 0 1-15,1 0-1 0,2 0 0 0,-3 0 0 16,8 0 0-16,0 0-1 0,-1 0 1 0,1 0 0 16,16-3 0-16,-4 3-1 0,-2 0 1 0,-1 0 1 15,7 0-1-15,-1 3-1 0,-4 0 1 0,1 2 0 0,-2-5 0 16,-2 4-1-16,1 1 1 0,-1-2 0 0,-3 1 0 16,-3 0-1-16,1-1 2 0,-3-1-1 0,-2 1 0 15,1-3-1-15,-3 2 1 0,-2 1 0 0</inkml:trace>
  <inkml:trace contextRef="#ctx0" brushRef="#br2" timeOffset="214334.61">2611 3048 1093 0,'0'0'0'15,"0"0"0"-15,0 0 0 0,0 0 138 0,20 0 1 16,-15-3 0-16,3 1 0 0,-3-1-127 0,3-2 2 16,-3 2-2-16,8-5 2 0,4-9 90 0,2 1 1 0,-6 3 0 15,4 5 0-15,-1-4-89 0,-1-3 1 16,-1 3 0-16,-1 4 0 0,0-2 25 0,-4 2 1 0,-4 0-1 15,1 4 1-15,1 0-27 0,-1 3 0 0,-1-2-1 16,0-2 2-16,-1 2-2 0,0-2-1 0,-1 5 1 16,-2-3 1-16,3-2-7 0,-3 5-1 0,2-3 1 15,-3 3 0-15,4 0 0 0,-4 0 0 0,1-2 0 16,-1-1 1-16,0 3-4 0,0 0 1 0,0 0-2 16,0 0 2-16,0 0-2 0,0 0-1 0,0 0 1 15,0 0 0-15,0 0-1 0,0 0-1 0,0 0 0 0,-1 0 2 16,1 0-2-16,0 0 1 0,0 0-1 15,-4-3 1-15,1-2-1 0,-2-3 0 0,1 4-1 0,-14-12 2 0,2-5-1 16,-1 4 0-16,1-4 1 0,8-3 0 16,0 5-2-16,6 5 2 0,-1-6-1 0,-2 1 1 0,5-5 0 15,0 2 1-15,0-5-1 0,5 1 2 16,0 3-3-16,3 2 0 0,-4 1 1 0,4-3 0 0,4 8 3 16,-4 2 0-16,-4 2-1 0,-2 3 2 0,1 3-3 15,0 2-1-15,-1 6 1 0,1-3 0 0,2 3 4 0,-5-1 1 16,3 1 1-16,2 10-1 0,4 3-5 15,-1 4 2-15,0-4 0 0,-3 1-1 0,2-1 3 0,-6-3 2 16,2 0-2-16,2-1 1 0,0-1-5 16,-2-6 2-16,-3-2-1 0,5-1 0 0,-5 1 3 15,3-3 0-15,-3 0 0 0,0 0 0 0,0 0-3 0,0 0 1 16,0 0-2-16,2 0 2 0,1 0 0 0,0 0 0 16,-3 0 1-16,2-8 0 0,2-9-3 0,3-4 0 0,-2 0 1 15,2-7 0-15,-2-1 0 0,0 9 2 16,-2 4 0-16,2-5 0 0,-2 9-4 0,2 4 2 15,-3-3 0-15,1-2-1 0,0 8 2 0,-3 5 1 0,0 0 0 16,2-3-1-16,1 3-2 0,2 0 1 0,-5 0-1 16,0 3 1-16,4 5 1 0,3-3-1 0,-6 0 1 15,7 15 0-15,0 9-3 0,-3-4 1 0,-2-3-1 16,2-4 2-16,8-7 3 0,-5-5 0 0,-4 2 0 16,1 0 1-16,-2 0-5 0,-3-8 2 0,4 0-1 0,0 0 1 15,1 0-1-15,-2 0 2 0,2 0 0 16,0-5 0-16,3-6-4 0,0-2 2 0,-3 1 0 0,3-20-1 15,4 2 2-15,-2 6 0 0,-2-1-1 0,-2-2 2 0,-1 10-3 16,3 1-1-16,-6 3 1 0,1-3 0 0,2 4 1 16,-1 4 1-16,0 0-2 0,-4 3 2 0,3 0-3 15,-2 5 1-15,-1-3-1 0,4 3 1 0,-4 0-1 16,1 3 1-16,2-3-1 0,1 0 2 0,-3 2-3 16,2 1 1-16,-3 0-1 0,3 5 2 0,2 5-2 0,0 4 1 15,0-4 1-15,3 3-1 0,0-5-1 16,-3 2 0-16,-1-6 0 0,3-2 1 0,-3-2-1 0,-2-3 0 15,1 0 1-15,2 0-1 0,3 0-1 16,0 0 2-16,-5-3-2 0,7-9 1 0,1-1 0 0,-2 2 0 16,-1-2 0-16,2-7 1 0,1-1-2 15,-6 5 0-15,0 0 1 0,3 7 0 0,-4-2-1 0,0 1 1 16,0 2 0-16,0 0 0 0,0 0-1 0,0 4 1 0,-4 1-1 16,1 3 0-16,-1-4 0 0,0 3 2 15,0 1-2-15,0 0 1 0,0 0 0 0,0 0-1 0,0 0 0 16,0 1 0-16,0 3 1 0,0-4 0 15,0 3-1-15,3 1 1 0,2 4 0 0,0 0-1 0,1 0 0 16,-1-3 0-16,-3 0 1 0,1-2-1 0,0 2 0 16,3-1 2-16,1 0-2 0,-2-4 0 0,-1 0 0 15,4 0 1-15,0 0-2 0,0 0 1 0,-3-4 0 16,8 0 0-16,4-6 0 0,2-1 0 0,-4 0-1 16,1 5 1-16,0-5-1 0,-4-2 2 0,-2 0-1 15,1 5 0-15,-1-3-1 0,-2 3 1 0,-4 0-1 16,4 4 2-16,-4 4-2 0,-3-2 1 0,2-1-1 15,2-2 1-15,-5 5 0 0,0 0-1 0,0 0 0 0,0 0 1 16,0 0-1-16,0 0 0 0,0-3 0 0,0 3 1 16,0 0-1-16,0 0 0 0,0 0 0 0,0 0 0 0,0 0 0 15,0 0 0-15,0 0 0 0,0 0 1 16,0 0-2-16,0 0 1 0,0 0 0 0,0 0 0 0,0 0 0 16,0 0 0-16,0 0 0 0,3 0 0 0,-3 0 1 15,0 0-1-15,0 0 0 0,0 0 0 0,2 0-1 16,1 0 1-16,-3 0 0 0,3 0 0 0,-3 0-1 15,2 0 1-15,1 0 0 0,-3 0 1 0,2 0-2 0,1 0 1 16,-3 0 0-16,0 0 0 0,0 0-1 16,0 0 1-16,0 0 0 0,3 0 0 0,-3 0 0 0,0 0 1 15,0 0-1-15,0 0 0 0,2 0-1 0,1 0 1 16,-3 0 0-16,3 0 0 0,-1 0 0 0,-2 0 0 16,3 0 1-16,-3 0-1 0,1 0 0 0,3 0 0 15,-4 0 0-15,0 0 0 0,0 0 0 0,0 0 0 0,0 0 1 16</inkml:trace>
  <inkml:trace contextRef="#ctx0" brushRef="#br2" timeOffset="-213044.52">2523 5458 1293 0,'0'0'0'0,"0"0"0"15,0 0 0-15,0 0 141 0,0 0 0 0,0 0-1 16,0 0 2-16,0 0-130 0,0 0 0 16,0 0 1-16,0 0 0 0,0 0 94 0,8 15 1 0,-8-15-1 15,0-3 1-15,-3-2-92 0,3-1 1 0,0 5-2 16,-5-20 2-16,0-15 31 0,-3-6 1 0,0 3-1 16,4 1 1-16,0 6-32 0,0 7 0 0,0-4 0 15,3-2 0-15,-6 5-5 0,6 6 0 0,1-1 1 16,1 5-1-16,-1 0-4 0,-1 4 0 0,1 1 0 15,0 4-1-15,5 4 3 0,-5-2 2 0,3 5-2 16,-2-3 1-16,-1 3-4 0,0 0-1 0,0 0 1 0,0 0 1 16,0 0 0-16,0 0 0 0,0 0 0 0,0 0 1 15,0 0-4-15,0 0 1 0,0 0-1 0,0 0 1 0,0 0 1 16,0 0 0-16,0 0-1 0,0 0 1 0,5 0-3 16,2 0 1-16,-6 0-1 0,2 0 2 0,-1 0 3 15,1 0 0-15,0-1 0 0,-1-1 1 0,1 2-4 16,-3 2 0-16,3-2 0 0,-1 0 1 0,-2 0 5 15,3 0 0-15,-3 0 1 0,2 0 0 16,1 0-5-16,-3 0 0 0,3 0 0 0,-1 1 0 0,-2 2 3 16,3-3 1-16,-3 2 1 0,1 1-1 0,-1-3-5 15,-1 3 1-15,1-3-1 0,0 0 1 0,0 0 3 16,-3 0 2-16,1 0-1 0,-9 2 1 0,-5-2-7 0,-2 0 2 16,-2 0 0-16,-9 0 0 0,4-2 2 0,4-6 0 15,3 2 0-15,1 0 0 0,4-2-3 0,2-6 0 16,-2-1-1-16,4 3 1 0,5-7 2 0,0-2 0 0,0-3 0 15,3-6 1-15,1 7-4 16,1 2 1-16,3-3-2 0,0 2 2 0,1 1-2 0,3 6 2 0,0-1 0 16,0-2 0-16,2 7-3 0,1 3 1 15,-2 1-1-15,7 2 2 0,2 0-1 0,-7 2 1 0,2-2 0 16,4 7 0-16,-4 1-2 0,0-3 0 0,-2 0 1 16,2 5-1-16,-5-2 2 0,-4 0-1 0,1-3 1 15,-2 2 0-15,-1 1-3 0,1 1 1 0,-3-4 0 16,5 4 0-16,-2 0 1 0,-3 1-1 0,-3 0 1 15,1 6-1-15,-6 0 0 0,2 2-1 0,1-1 0 16,-8-2 1-16,4 1-1 0,-4-3 2 0,0-3-2 0,-1-2 1 16,1-2-1-16,4-1 0 0,1-1 0 0,-5-6 1 15,3 1-1-15,-1 3 1 0,6-5-1 0,-2-8 0 16,2 0 0-16,2 2-1 0,1-2 0 0,-1-4 1 16,6-1 0-16,2 1-1 0,0-1 0 15,2 2 1-15,3-3-1 0,1 3 0 0,-1 1 0 0,-2 3 0 0,5 2 1 16,-1 0-1-16,-1 2 0 0,2 0 0 0,0 5-1 15,-5 3 2-15,5-1-1 0,-1 0 0 0,-2-1 0 0,-2 5 1 16,0 0-1-16,1 5 0 0,-1-5-1 16,0 0 1-16,-4 3 1 0,0 2-1 0,1 2-1 15,-2-2 1-15,-3 0-1 0,0 6 2 0,-3-1-2 0,2 1 0 16,-6 1 0-16,-6 6 1 0,1 1-1 16,-3-8 1-16,-1 1-1 0,-1 1 1 0,1-5-1 0,0-3 0 15,-2-2 0-15,1 2 0 0,1-8 1 0,3-2-1 16,0-3 0-16,1 3 0 0,1-8 0 0,6-2 0 15,0-4 0-15,2-7 0 0,0-4-1 0,3 2 2 16,0-1-1-16,0-7 0 0,3 4-1 0,0 8 1 0,-1-1 0 16,4 0 0-16,0-2-1 0,2 5 1 0,0 1-1 15,5 5 1-15,0 4-1 0,-2-1 2 0,-3-1-2 16,1 4 1-16,-1 5-1 0,0-1 1 0,-3 4-1 16,0 2 1-16,3 0-1 0,-5 0 1 0,-1 2-1 15,1 4 1-15,5-1-1 0,-3 3 1 0,-1-3-1 16,0 15 1-16,0-1-1 0,0 2 1 0,-8 0-1 15,4-7 2-15,0 0-2 0,-3 0 0 0,-2-3 0 16,1-1 1-16,-1 1-1 0,2-3 0 0,-2 0 0 0,2-7 1 16,3 3-1-16,-2-4 0 0,-1 0 0 15,-2-4 1-15,2 3-1 0,1-2 0 0,-1 1 0 0,-2-14 1 16,2-4-1-16,-2 1 0 0,5-2 0 0,5-4 1 16,-2-4-1-16,7 1 0 0,-2 4 0 0,0 0 1 0,0 2-1 15,-3 3 0-15,-1 2 0 16,1-9 0-16,3 10 0 0,-5 4 0 0,-1 4 0 0,1 5 0 0,0-2 0 15,-3 2 0-15,2 3 0 0,-2-2 0 0,0 2 0 16,0-3 0-16,0 3 0 0,0 0 0 0,0 0 0 16,0 0 0-16,0 0 0 0,3 0 0 0,-3 0 0 15,3 0 0-15,-1 3 0 0,3-1 0 0,3 1 0 0,-4 2 0 16,3-1 0-16,-2 3 0 0,-1-2 0 0,1-1 0 16,-2 1 0-16,1-2 0 0,-3-3 0 0,-1 3 0 15,3-3 0-15,-3 2 0 0,2 1 0 0,1-3 0 16,-3 3 0-16,0-3 0 0,0 0 0 0,0 0 0 15,0 0 0-15,0 0 0 0,0 0 0 0,0 0 0 0,0-3 0 16,0-2 0-16,-3 2 0 0,1-2 0 16,2 1 0-16,-3-4 0 0,-2 0 0 0,2 5 0 0,2-2 0 15,1 0 0-15,-4 2-1 0,4 0 1 0,-1 1 0 16,1-1 0-16,0 3-1 0,0-3 1 0,0 1 0 16,0 2 0-16,0-3-1 0,0 2 1 0,0-1 0 15,0 0 0-15,0 2-1 0,0-3 1 0,0 2 0 16,-3 1 0-16,3-3-1 0,0 3 1 0,0-4-1 15,0 0 1-15,0-1-2 0,0 0 2 0,0-1 0 16,0-12 0-16,0-1-1 0,0-1 1 0,0-1-1 16,4-9 1-16,-4 2-1 0,0 4 1 0,0-1 0 0,4-2 0 15,-4 4-1-15,0 3 1 0,-4-1 0 0,4 10 0 16,-1-1-1-16,-2 4 1 0,3 0 0 0,-4 3 0 16,3 2-1-16,1 1 1 0,0-1 0 15,0 3 0-15,0-3 0 0,0 1 0 0,0 2 0 0</inkml:trace>
  <inkml:trace contextRef="#ctx0" brushRef="#br2" timeOffset="-211479.44">2879 5633 1180 0,'0'0'0'15,"0"0"0"-15,0 0 0 0,0 0 140 0,0 0 2 16,0 0-1-16,0 0 1 0,-16 0-130 0,11 0 0 16,2 0 1-16,-2 0 0 0,2 0 79 0,1 2 1 0,-1-2 0 15,3 0 0-15,-3 0-76 0,1 0 1 16,2 0-1-16,5 0 1 0,-2 0 31 0,5 0 1 0,-3 0-1 16,20-2 2-16,14 2-35 0,-6 0 1 0,-1 0 0 15,-2-4 0-15,4 0-6 0,-6 4 0 0,-1 0 1 16,1-4-1-16,-3 4-4 0,1 0 0 0,-3 0 0 15,3-4 1-15,-4 8 2 0,-6-3 1 0,-6 2 1 16,6-7-1-16,-5 4-4 0,-5 4-1 0,1 0 1 16,-6-8 1-16,2 8-1 0,-1-4 0 0,1 0 1 15,-3 1 0-15,0 2-3 0,0-1 0 0,0-1 1 0,3 4-1 16,-1 5 0-16,1 1 1 0,-3-3-1 16,0 0 1-16,0 0-3 0,0-2 2 0,0-3-2 0,0 0 2 0,0-3 2 15,0 0 1-15,0 0 0 0,0 0 1 16,0-3-3-16,0-2-1 0,0 2 1 0,5-14 0 0,3-7 5 15,-3-1 0-15,-2 1 0 0,2-1 2 0,3 4-7 16,0 5 2-16,1-4 0 0,2 7 0 0,-1-3 4 16,-2 0 2-16,1 4-2 0,6-1 1 0,-2 2-5 15,-1 1 0-15,-4 4 0 0,-1 4 0 0,1-1 3 16,0 3 0-16,-5 0 1 0,2 5-1 0,-1 1-5 16,-1 1 2-16,2-1-1 0,-5 11 1 0,3 7 0 0,2-3 1 15,-5-1 0-15,2-1 0 0,1-1-4 16,-3-2 1-16,0-1 0 0,-5 0 0 0,5-3 1 0,2-1 1 15,1-3-1-15,-3-5 0 0,-3 2-2 0,3-5 1 16,3 0-2-16,0-3 2 0,-1-2-1 0,1 1 2 16,-3-3-1-16,10-15 0 0,5-6-1 0,3-4-1 15,1 2 1-15,-1 8-1 0,-1-1 2 0,2 0 0 0,-1 5-1 16,-2 2 1-16,-2-3-3 0,-3 5 2 0,-1 6-1 16,6 5 1-16,-7 0-1 0,-2 6 1 0,-2 0-1 15,3 10 2-15,-4-4-3 0,1 3 0 0,-2 0 1 16,-3 17 0-16,2-6 1 0,1 0-1 0,-3-3 1 15,0 2 0-15,0 4-1 0,-3-6-1 0,3 1 0 16,0-8 2-16,3-2-2 0,0 1 1 0,-3-2-1 16,0-2 0-16,5-5 0 0,-5-3-1 0,2 0 0 0,1 0 1 15,2 0 0-15,-2 0 0 0,0-5-1 16,3-9 2-16,10-7-2 0,-3 1 0 0,0-1 0 0,0-7 1 16,2 2-1-16,1 6 1 0,-1-1 0 15,-3 4 0-15,4 1-1 0,-3 2 0 0,-2 1 1 0,2 3-1 16,1 3 0-16,-2-1 0 0,-3 8 1 0,-2 0 0 15,-3 3-1-15,-2 2 0 0,-2-2 1 0,3 11-1 0,0 2 0 16,-3 0 0-16,0 1 1 0,-6 4 0 16,4-1-2-16,2 2 1 0,-3-4 1 0,2-6-1 0,1 4 0 15,0 0 0-15,4-6 1 0,-4-2 0 16,5-2-2-16,-2-1 1 0,2-5 1 0,3-5-1 0,-3 2 0 0,0-4 0 16,3 3 1-16,8-14 0 15,4-2-2-15,-5-1 1 0,-3 0 1 0,3 6-1 0,-3-6 0 0,-2 5 0 16,1-4 1-16,7 4 0 0,-6 0-2 15,-4 3 1-15,2 4 1 0,1 2-1 0,2 3 0 0,-5 1 0 16,1 1 1-16,-4 2 0 0,2 0-2 0,-3 2 1 16,-4-1 0-16,5 9 1 0,-2-2-2 0,2-1 1 15,0-2 0-15,-2 11 1 0,5 0-2 0,-3-2 1 0,-4 0-1 16,6-1 1-16,-2-3-1 0,3 1 2 0,-4-8-1 16,1 6 0-16,6-1-1 0,2-3 2 0,0-2-2 15,4-1 1-15,7 4-1 0,-6-1 1 0,-1-2 1 16,2-6-1-16,2 3-1 0,-7 3 1 0,2-6-1 15,2-2 1-15,-2 0 1 0,-7 4-1 0,3-1 0 16,0-6 0-16,1 3 0 0,-5 5 0 0,-3 0-1 16,3-6 1-16,0 5 0 0,0 1 1 0,-3 0-1 15,2 0 0-15,3 0-1 0,-5-4 2 0,1 8-1 16,1-4 0-16,1 0 0 0,0 0 1 0,-5 0-1 16,1 0 0-16,1 0-1 0,-2 0 1 0,-1 0 1 0,1 0-1 15,2 0 0-15,1 0 0 0,-4 0 1 16,1 0-1-16,2 1-1 0,-2 2 1 0,-3-3 0 0,0 0 1 15,0 0-2-15,0 0 1 0,0 0 0 0,0 0 1 16,0 0-2-16,0 0 1 0,0 0-1 0,0 0 1 0,0 0-1 16,0 0 2-16,0 0-1 0</inkml:trace>
  <inkml:trace contextRef="#ctx0" brushRef="#br2" timeOffset="-209913.28">4657 3493 1897 0,'0'0'0'0,"0"0"0"0,0 0 0 15,0 0 67-15,0 0 1 0,0 0-1 0,0 0 0 16,8 20-49-16,-5-12 0 0,-1 5 0 0,3 3 0 16,3 4 52-16,0 1 1 0,-5 1-1 0,-6 2 1 15,3 0-53-15,3-7 0 0,-3 2 0 0,-3-3 0 16,3-2 2-16,0-1 1 0,0 1-1 0,0 3 2 16,-3-6-12-16,1-6 1 0,2-2 0 0,0 4 1 15,0-1-6-15,0-4 2 0,0-2-1 0,0 3 1 16,0 0-4-16,0-3 2 0,0 2-1 0,0 1 1 0,0-3-3 15,0 1 1-15,0 2-1 0,0-3 1 16,0 4-2-16,0-4 1 0,0 1-1 0,0-1 2 0,0 0-4 16,0 0 1-16,0 0 0 0,0 0 0 0,0 0-1 15,0 0 1-15,0 0-1 0,2 0 1 0,4 0-1 0,-1 0 1 16,-2 0-1-16,2 3 2 0,7-3-2 0,6 4 0 16,-2-4 0-16,1 4 1 0,4-1-1 0,-8-3 0 15,0 0 0-15,-1 5 1 0,0 0-1 0,-4-2 0 16,-4-1 0-16,4 4 1 0,-3-1 0 0,-2 0 0 0,-3-2 0 15,-3 1 0-15,-2 1-1 0,2 2 2 16,0-3-1-16,-16 22 0 0,-2 10 0 0,0-7 0 0,2-1 0 16,-1-4 1-16,5-4 0 0,2-4-1 0,5 2 0 15,-4-1 0-15,4-1 2 0,0-3 1 0,-2-2-1 16,4 1 2-16,4-4-3 0,-1-5 1 0,3-1-1 16,3 1 2-16,-3 2 0 0,2-5 2 0,-2 0-1 15,3 3 1-15,5-3-3 0,-3 0 2 0,-2 0-2 0,11 2 2 16,7-2 0-16,-2-2 1 0,-1-1 0 0,-1 3-1 15,-1 3-1-15,-3-1 0 0,0 1 1 0,-5 2-1 16,0-2 2-16,0 0-1 0,-7-2 1 0,2 7-1 0,-3-4-1 16,0 0 0-16,0-1 1 0,-4 5-1 0,-4 5 1 15,0 0-1-15,0-1 1 0,-5 4-1 16,0 2 0-16,5-3-1 0,-1-3 0 0,5 0 2 0,0-2-2 16,4 1 2-16,-4-3-2 0,0-4 2 0,7 4-3 15,-2 2 1-15,-1-2 1 0,0-2-1 0,4-1 0 16,-3 0 1-16,2-1-1 0,1 4 0 0,0 0 0 15,4 0 0-15,-3-8-1 0,0 3 2 0,-2-1-2 16,2 1 0-16,3 0 0 0,0-1 2 0,1 1-3 16,-1 2 1-16,-3-2 0 0,3-2 1 0,-3 6-1 0,-2-2 0 15,0-1 0-15,-1 4 1 0,1-3-2 0,-1 1 1 16,1-1 0-16,-3 5 0 0,0 1 0 0,0-2 0 16,0-3-1-16,0 2 1 0,-3-1-1 0,1 1 0 0,-1-2 1 15,1 2 0-15,-4 1-1 0,1-1 0 16,-3-3 0-16,3 3 1 0,-3 0-1 0,4 0 1 0,0 0-1 15,3 0 0-15,1 0 0 0,-3-4 0 0,3-1 0 16,0 4 1-16,0-1 0 0,0-1-1 0,0-2 0 16,0-1 1-16,0 1-1 0,0-3 1 0,0 0 0 15,0 3 0-15,0-3-1 0,0 2 0 0,0 1 0 16,0 5 1-16,4 1 0 0,4 2 0 0,-4-1-1 16,0-2 1-16,1 0-1 0,0-1 0 0,1-2 1 0,4-2 0 15,1 0-1-15,-6-1 0 0,3 1 0 16,0-3 1-16,1 2-1 0,-1 1 1 0,-3-3-1 0,0 0 1 15,3 0-1-15,0-5 0 0,-5 5 0 16,3 0 0-16,1 2 1 0,-2 1-1 0,-5 0 0 0,3 2 0 16,1 3 0-16,-4-3 0 0,0 2 0 0,0 11 2 15,-7 10-2-15,2 4 0 0,-3-3 0 0,0 2 0 0,3-2 0 16,0-9 0-16,-6 6 0 0,2 2 1 0,1 1-1 16,0-4 0-16,0-1 0 0,-2-1 0 0,7-2 0 15,-2 1 0-15,-3-1 0 0,0-5 2 16,0-1-2-16,7-2 0 0,-6-2 0 0</inkml:trace>
  <inkml:trace contextRef="#ctx0" brushRef="#br2" timeOffset="-208479.14">5108 5638 1784 0,'0'0'0'0,"0"0"0"16,0 0 0-16,0 0 64 0,0 0 1 0,0 0-1 16,0 0 1-16,0 0-47 0,0 0 0 0,0 0 0 15,0 0 0-15,0 0 65 0,0 0 0 0,0 0 0 16,0 0 0-16,0 0-66 0,0 0 1 0,0 0 0 0,0 0 0 15,0 0 10-15,0 0 1 0,0 0 0 0,15-21 0 16,12 14-15-16,-2 2-1 0,1-3 1 0,3 0-1 0,-4 3-5 16,-4 0 0-16,-1 5 0 0,1-7 1 15,-3 3-4-15,-2 4 1 0,-4-3-1 0,1-3 1 0,0 3-3 16,-5 3 2-16,0 0-1 0,-2-3 1 16,1 1-3-16,-7 2 1 0,1-3 1 0,2 3-1 0,2 0-1 15,-5 0 1-15,0 0-1 0,0 0 0 16,0 0-1-16,0 0 2 0,0 0-1 0,0 3 0 0,-1-3-1 15,-3 2 1-15,4-2 0 0,0 3 0 16,-4-2-1-16,0 1 0 0,0-2 0 0,-4 1 1 0,3 3-1 0,0-4 1 16,-1 0-1-16,1-8 0 0,0-5 0 15,2-3 0-15,3 0 0 0,3-9 0 0,-1-8 2 0,1-2-1 16,2 2 0-16,6 1 0 0,-3 2-1 0,-2 1 2 16,5 1-1-16,2-1 0 0,0 9 2 0,-5 2-1 15,0 3 0-15,6-4 2 0,2 9-3 0,-8 4 1 16,5 1 0-16,-5 0 0 0,0 5 1 0,0 3 2 0,-4-1 0 15,6 4-1-15,1 4-1 0,-1-2 0 16,-5 1 0-16,1 12 0 0,4 3 2 0,-3 3-1 16,-2-5 1-16,-2 5-1 0,2-10-1 0,0-1 0 15,-5 0 0-15,-2 1 0 0,2-4 2 0,2-5-1 0,1 0 1 16,-3-5 0-16,0 2-3 0,0-5 1 0,0 1 1 16,0-2-1-16,5-4 4 0,0 2 0 0,-2-1 0 15,10-21 1-15,3-16-3 0,-4 5-1 0,1 2 1 16,-5 3-1-16,5 10 3 0,-5 4 1 0,0-4-1 15,1 0 1-15,1 2-3 0,-2 7-1 0,3-1 1 0,-1 2 0 16,-2 2 1-16,0 1 2 0,-4 4-1 16,0 8 1-16,0-4-3 0,-4 1-1 0,3 2 1 0,2 2 1 15,5 1 0-15,-2 2 0 0,-3-1 0 0,1 12 1 16,4 1-4-16,-6-2 2 0,3-2-1 0,-3-5 0 0,1-7 1 16,-2 1-1-16,2-2 1 0,3-6 0 15,0 2-3-15,-6-3 1 0,3 0 0 0,7-12 0 0,7-10 1 16,2 3-1-16,-7-6 1 0,2 4-1 15,-3-2 0-15,0 2-1 0,3-1 0 0,0 6 1 0,-3-1-1 16,-5 5 0-16,-2 2 1 0,2 8 0 16,0-2-1-16,-5 8 0 0,2 0-1 0,-5 8 2 0,3-7 0 0,-3 2 1 15,0 2-1-15,0 19 2 0,0 0-3 16,0-4 0-16,-3-2 1 0,3 1 0 0,3-2 1 0,-1-7-1 16,1-2 1-16,-2 3 0 0,3-3-1 0,-1-7-1 15,-2 2 0-15,4-3 2 0,1 0-1 0,-1 0 2 16,-2 0-2-16,4-8 2 0,4-1-3 0,2-5 2 0,-5 4-2 15,4-6 2-15,1-4-1 0,-3-4 2 16,-2 7-2-16,3-1 2 0,-3 2-3 0,1-3 2 0,-1 3-2 16,5-4 2-16,0 2 0 0,0 3 2 0,-2 2-1 15,2 0 0-15,-1 1-1 0,-2 5-1 0,1 3 1 16,2-1-1-16,0 0 2 0,-4 5 0 0,2 0-1 16,4-3 1-16,1 3-3 0,-4 3 2 0,-1-1-1 15,2-2 1-15,-5 0-1 0,2 3 1 0,-2 0-1 16,-4-3 2-16,0 2-3 0,0 1 0 0,0-2 1 0,-4-1 0 15,1 0 1-15,2 0-1 0,-3 0 1 16,0 0 0-16,0 0-1 0,0-1-1 0,0-2 0 0</inkml:trace>
  <inkml:trace contextRef="#ctx0" brushRef="#br2" timeOffset="-207122.29">6514 4319 1608 0,'0'0'0'0,"0"0"0"0,0 0 0 16,0 0 73-16,0 0 1 0,0 0 0 0,0 0 0 15,0 0-56-15,0 0 0 0,0 0 0 0,0 0 0 0,0 0 66 16,0 0 0-16,0 0 0 16,0 0 0-16,3 16-67 0,2-13 1 0,-5 2 0 0,5-2 0 0,-2 5 7 0,-3 2 0 15,2-7 0-15,1 1 1 16,-3 1-14-16,1-2 1 0,3-3-1 0,-4 0 1 0,0-4-6 0,0 4 0 16,-4-4 0-16,3-3-1 0,-4-9-1 15,2-2-1-15,0 2 1 0,-2-9 0 0,0-3-1 0,0 4-1 16,2-1 1-16,6-4-1 0,-3-4-1 15,-3 1 1-15,-2-7 0 0,1-3 0 0,0 9 0 0,1 0 1 16,-2 1-1-16,1 2 2 0,-1-2-3 0,-1 1 1 0,-1 5 0 16,4 1 0-16,3 5-1 0,-3 1 0 15,-2 1 1-15,0 2 0 0,-3 4-2 0,3-1 1 0,-2 2 1 16,2 1-1-16,0 4 0 0,2 4 0 0,-2-1 1 16,-1 3 0-16,1 0-2 0,3 0 1 0,2 0 1 15,0 0-1-15,-3-4 7 0,0 0 1 0,3 4-1 16,-2 0 1-16,2 4-4 0,-3-4 0 0,3 1 0 15,-2 2 1-15,2-3 8 0,0 3 1 0,0-3 0 16,0 5 1-16,0-5-8 0,0 3 1 0,0-3-1 16,0 5 1-16,0 3 10 0,0-3 1 0,0-2 0 15,0-1 0-15,-3 1-10 0,3 0 0 0,-3 2 0 0,2-4 1 16,1 1 9-16,0-2 0 0,0 0 1 0,0-2-1 16,0-4-10-16,1-2 0 0,2 0 1 0,5-16-1 0,0-4 6 15,2-1 1-15,-2 6 0 16,0 0 0-16,1 3-8 0,-1 4 0 0,0 3 0 0,2 1 0 0,-4 1 5 15,-1 6-1-15,-5-3 1 0,0 3-1 0,0 2-6 16,0 3 1-16,-3-3 0 0,-2 6 0 0,0-3 2 16,0 3 1-16,-1-3-1 0,-11 2 0 15,-9 9-4-15,5-3 1 0,1 0-2 0,7-7 2 0,0 2 0 0,5-3 1 16,-3 0 0-16,1-8 0 0,6 1-3 16,-1 2-1-16,2 0 1 0,-1-9 1 0,3 0-2 0,-2-2 2 15,-1 3-1-15,8-14 0 0,0-1-1 0,4 2-1 16,4 6 1-16,-3-1-1 0,2 5 1 0,-1 4-1 15,-5 1 1-15,1-7 0 0,0 5-1 0,2 7-1 0,-3 5 0 16,-2-4 2-16,1-2-2 0,-3 6 2 16,2 1-2-16,-6-3 2 0,2 3-3 0,1 0 1 0,0 0 1 15,0 0-1-15,-4 0 0 0,1 0 1 0,3 0-1 16,-14 4 0-16,-7 3 0 0,0-1-1 0,1-3 0 16,7-3 1-16,5-3 0 0,3 2 0 0,0-3 0 15,2-8 1-15,-2-4-2 0,2 3 0 0,3 1 1 16,0-17-1-16,0 5 0 0,0 2 0 0,0-2 1 15,3 1-1-15,2 2-1 0,0 4 1 0,0 4 0 16,1 2 1-16,-4-2-2 0,1 5 1 0,-3 5-1 16,0 6 1-16,0-3-1 0,0 0 1 0,0 0-1 15,-3 3 1-15,1-3-2 0,-1 2 1 0,-2 1 0 0,-8 10 0 16,-12 3-1-16,1-4 1 0,3 1 1 16,5 0-1-16,4-7-1 0,2-6 1 0,2 2-1 15,-2 2 1-15,2 0-1 0,5-8 1 0,3 3-1 0,0-4 1 0,0-3-1 16,0 2 0-16,0 1 0 0,8-11 1 15,2-9-1-15,1-4 0 0,2 1 0 0,-4-5 1 0,2 7-1 16,-3 3 0-16,0-1 0 0,-3-5 2 0,-3 6-2 16,-2 8 0-16,0-4 0 0,0-1 1 0,-2 7-1 15,-3 0 0-15,2 1 0 0,-5 4 0 0,3 0 0 16,-3 3 0-16,4-1 0 0,-4 1 0 0,0 0-1 0,0 1 1 16,3-4-2-16,0 0 2 0,-3 0-1 15,3 0 1-15,5 0-1 0,-3-2 1 0,-1-1-1 0,4-1 0 16,0 4 0-16,0-8 1 0,-4-1-1 0,3-2 0 15,-2 6-1-15,-1-5 2 0,0 7-2 0,-1 7 1 16,-3 0 0-16,-5 3 0 0,0 1 0 0,2 5 0 0,2 3-1 16</inkml:trace>
</inkml:ink>
</file>

<file path=ppt/ink/ink2.xml><?xml version="1.0" encoding="utf-8"?>
<inkml:ink xmlns:inkml="http://www.w3.org/2003/InkML">
  <inkml:definitions>
    <inkml:context xml:id="ctx0">
      <inkml:inkSource xml:id="inkSrc0">
        <inkml:traceFormat>
          <inkml:channel name="X" type="integer" max="21248" units="cm"/>
          <inkml:channel name="Y" type="integer" max="12032" units="cm"/>
          <inkml:channel name="F" type="integer" max="4096" units="dev"/>
          <inkml:channel name="T" type="integer" max="2.14748E9" units="dev"/>
        </inkml:traceFormat>
        <inkml:channelProperties>
          <inkml:channelProperty channel="X" name="resolution" value="617.67444" units="1/cm"/>
          <inkml:channelProperty channel="Y" name="resolution" value="620.20618" units="1/cm"/>
          <inkml:channelProperty channel="F" name="resolution" value="0" units="1/dev"/>
          <inkml:channelProperty channel="T" name="resolution" value="1" units="1/dev"/>
        </inkml:channelProperties>
      </inkml:inkSource>
      <inkml:timestamp xml:id="ts0" timeString="2023-10-10T14:34:58.878"/>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00B0F0"/>
    </inkml:brush>
  </inkml:definitions>
  <inkml:trace contextRef="#ctx0" brushRef="#br0">1431 2244 564 0,'0'0'0'0,"0"0"0"15,0 0 0-15,0 0 50 0,0 0 2 16,0 0 0-16,0 0-1 0,0 0-34 0,0 0 0 0,0 0 0 15,0 0 1-15,0 0 79 0,0 0 2 0,0 0 0 16,5 64 0-16,8 11-83 0,0-7 1 0,-2-2 0 16,-5-9 0-16,2-4 69 0,0-3 2 0,0 6-2 15,-3 2 2-15,3-5-71 0,-5-9 1 0,2-3 0 16,-5-5 0-16,0-10-17 0,0-9 0 0,-5-4 0 16,-1-2 0-16,1-3 0 0,0-8 0 0,0-3 0 15,-3-7 1-15,-3-6 21 0,2-4 2 0,-1-6-2 16,-1-23 2-16,-2-3-14 0,4 8 2 0,-3-8-1 0,8 2 0 15,-1 5 28-15,-2 0-1 0,3-4 0 0,2-9 2 0,-1-6-26 16,0 6 1-16,-2-2 0 0,5 3-1 0,3 7 2 16,-1 9 0-16,4-1 0 0,0-6 1 0,2 12-9 15,0 10 1-15,0 1 0 0,2-2 0 0,3 14 10 16,-2 4 2-16,2 3-1 0,-5 4 0 0,1 4-9 16,2 4-1-16,-3-1 0 0,7 15 0 0,5 6 18 15,1 2 1-15,-5 1-1 0,5-1 1 0,-1-4-17 16,-2-4 1-16,-2 1-1 0,1 7 1 0,-7-4 11 0,-4-6 0 15,-1 2 1-15,3-4 0 0,-3 5-14 16,-5-4 1-16,-5 2-1 0,0-2 1 0,-3 7 10 0,-3 0 0 16,-3-4 1-16,-2-2 0 0,-2 1-13 0,-1 1 1 15,-1-2 1-15,-1-5-1 0,3-2 6 0,5-2 1 16,-2-3-1-16,2 4 1 0,0-2-9 0,5-3 0 16,3 3 0-16,1-1 1 0,0-2 5 0,3 2 1 15,2 2-1-15,3 10 1 0,0 3-8 0,7 2 1 16,-1 1-1-16,3 2 1 0,3 3 1 0,1 2 1 0,-1-4 1 15,5 3-1-15,0-5-5 0,-7 0 1 0,5-6-1 16,3 4 1-16,-4-3 1 0,-2-9 0 0,0-4 0 16,5 2 1-16,-4-2-4 0,-1-2 1 0,-2-1-2 15</inkml:trace>
  <inkml:trace contextRef="#ctx0" brushRef="#br0" timeOffset="396.66">1863 2763 1859 0,'0'0'0'0,"0"0"0"0,0 0 0 0,0 0 65 16,0 0 1-16,0 0-1 0,0 0 2 0,0 0-49 16,0 0-1-16,0 0 1 0,0 0 0 0,24 3 56 15,-10-1 2-15,2 1-1 0,18-6 0 0,3 1-57 16,-7 2 0-16,-1-5 0 0,-4-3 0 0,-4 0 26 0,-5 0-1 15,1 1 1-15,-1-6 1 0,-1 0-29 0,-4 5 1 16,1-4-2-16,6-3 2 0,-7 6-10 0,-6-4 1 16,0-3-2-16,3 1 2 0,-4 5-3 0,-4-1 0 15,-1-2 0-15,-2 5 0 0,-2 0 3 0,-3 4 1 16,0 1-1-16,0-2 1 0,-5 0-3 0,4-1-1 16,-4 6 1-16,-6 3 0 0,1 2-2 0,5 3 1 15,1 3-1-15,-1 6 2 0,2-1-3 0,3 0 0 0,1 6 1 16,0-2 0-16,3 7 1 0,8 2-1 0,-3-1 1 15,5 6-1-15,-1 2 0 0,3-6-1 0,-3 2 0 16,3-1 1-16,0-2 0 0,-2-12 1 0,2-4-1 16,3 3 2-16,2-8-3 0,0-8 0 0,0-3 1 15,7-2 0-15,3-11 4 0,-3-1 1 0,4-7 0 16,-1-1 0-16,1-4-3 0,-8 2-1 0,-2 2 1 16</inkml:trace>
  <inkml:trace contextRef="#ctx0" brushRef="#br0" timeOffset="614.37">2378 2112 2198 0,'0'0'0'0,"0"0"0"0,0 46 0 0,0-5 62 16,0-1-1-16,3 9 1 0,2-3 1 0,3 6-46 15,-3-3 1-15,0-3 0 0,1 1 0 0,-1-5 55 16,3-9-1-16,-7 3 1 0,7-6 1 0,3 2-56 15,2-7 0-15,0-1 0 0,4-8 0 0,1 0 17 0,-2-4 1 16,-3 1-1-16,3-10 1 0,1-1-22 0,-6 1 1 16,2-8-1-16</inkml:trace>
  <inkml:trace contextRef="#ctx0" brushRef="#br0" timeOffset="1030.19">2788 2541 2098 0,'0'0'0'16,"0"0"0"-16,-18 5 0 0,2 3 56 0,0-3 1 0,2 2 1 15,-2 5-1-15,3 0-40 0,4-2 1 0,-2 2 0 16,-2 7 0-16,5-6 50 0,0 0 2 0,3 3-2 16,2-5 2-16,1-2-52 0,2-1-1 0,-3 3 1 0,3-1 0 15,5 2 18-15,-2-1 1 0,0-6-1 0,2 3 1 16,3-3-22-16,0 3 1 0,-3-5-2 0,3 2 2 15,4 3-8-15,1-4 0 0,-3-4-1 0,6-4 2 16,0-1-3-16,1-2 0 0,-4 0-1 0,-2-6 1 16,-1 3-1-16,-1 2 1 0,-2-3 0 15,-3-6 0-15,4 4-2 0,-3 1 0 0,-2 4 1 0,-1-3-1 0,1-2 2 16,2 0-1-16,-5 5 1 0,0 0 1 16,0 1-4-16,0 2 2 0,0 0-1 0,0 5 1 0,0-3-1 15,0 3 1-15,0 0-1 0,0 3 2 16,0-3-3-16,0 2 0 0,0 1 1 0,0 9 0 0,0 4 1 15,5 5-1-15,3-1 1 0,3-2 0 16,-5 1-1-16,1-3-1 0,1-4 0 0,-4 1 2 0,4-3 4 16,2 1 1-16,-2-7 0 0,1 3 0 0,3-3-4 0,-5 1 1 15,3-5-1-15,1-5 1 0,-1 2 1 0,1 3 0 16,-2 0 0-16,4-4 1 0,3-1-4 0,-1 2 1 16,-1-2-1-16</inkml:trace>
  <inkml:trace contextRef="#ctx0" brushRef="#br0" timeOffset="1250.16">3097 2631 2110 0,'0'-4'0'0,"-3"-4"0"16,1-5 0-16,4-1 69 0,4 4 0 0,-1 2 1 15,-5 5 0-15,1 3-53 0,3 0 1 0,-1 0 0 16,2 7 0-16,4 0 52 0,2-2-1 0,-3 3 1 16,10 14 1-16,3 5-53 0,-4-1 0 0,-1-6 0 15,0 1 0-15,2-2 16 0,-3-2 1 0,0-6 0 0,4 2 1 16,-5 4-22-16,-1-1 1 0,1-3 0 15,1-8 0-15,-3 1-6 0,0 2 0 0,-4-2 0 0,1 0 0 16,-1-1-3-16,-3-2 1 0,0-1-2 0,1-4 2 16,-4-1-3-16,1 3 2 0,-3 0 0 0,0-3-1 0,5 1-1 15,-5-1 0-15,0 0-1 0</inkml:trace>
  <inkml:trace contextRef="#ctx0" brushRef="#br0" timeOffset="1431.73">3385 2505 1847 0,'0'0'0'0,"0"0"0"0,0 0 0 0,-20 23 64 16,4-10 1-16,1 5 0 0,-5 2 0 0,-1 1-47 15,-5-1 0-15,3 7 0 0,-3-5 0 0,5 5 62 0,9 2 2 16,-4-1-1-16,-2 1 1 0,2-4-64 0,7-1 0 16,1-2 0-16,-4 2 0 0,8-4 19 0,2-9 0 15,4-1 0-15,2-2 1 0,4-5-23 0,4-3 0 0,-4-6 1 16</inkml:trace>
  <inkml:trace contextRef="#ctx0" brushRef="#br0" timeOffset="2064.46">3717 2592 1709 0,'0'0'0'0,"0"0"0"0,0 0 0 0,0 0 55 0,0 0 0 16,0 0 0-16,-22 3 0 0,6 0-39 0,0 2 2 15,-2-2-1-15,-7 3 1 0,4 5 54 0,3-3 0 16,2 0 0-16,-1 5 1 0,4-4-56 0,5 3 1 15,0-5 0-15,0 1 0 0,4 0 26 0,0 0 1 0,4 5-1 16,0 3 1-16,4 4-30 0,0-2 2 0,4 1-1 16,0-2 1-16,5-1-12 0,-3-3 2 0,1-1 0 15,1-1 0-15,1-6-3 0,0-2 1 0,3-6-1 16,-2-2 2-16,2-6 3 0,0 2 0 0,-3-5 0 16,3-7 0-16,-7 4-4 0,-1 4 2 15,0-3-2-15,0-9 2 0,-6 9 9 0,1 0 0 0,-3 0-1 16,5 0 1-16,-2 2-7 0,-3 3 0 0,0 2 0 15,0-3 1-15,0 1 4 0,0 5-1 0,-3 3 1 0,3-2-1 16,0 5-5-16,0 0 0 0,0 0 0 0,0 0 1 16,0 2 3-16,0 1 1 0,0-3 0 15,0 9 0-15,3 10-5 0,2 2 0 0,0 0 0 0,-2 7 0 16,2 1 10-16,-1-6-1 0,1-2 1 0,2-4 0 16,0-4-8-16,-2-2 1 0,3-1-1 0,2-7 0 0,1-3 3 15,-1 0 2-15,-3 0-1 0,9-8 1 16,7-5-7-16,1 0 1 0,-7-2 0 0</inkml:trace>
  <inkml:trace contextRef="#ctx0" brushRef="#br0" timeOffset="2300.06">4068 1966 2211 0,'-4'19'0'15,"0"19"0"-15,-1 12 0 0,2 2 62 0,3-3 1 0,0 8 0 16,3-3 0-16,5 7-47 0,0 0 2 16,0 0 0-16,1-1 0 0,4-10 52 0,0-9 1 0,-2 0-1 15,6 0 1-15,-1-5-53 0,-1-2 0 0,1-6 0 16,0-2 0-16,-7-3 23 0,2-4 1 0,-1-6-1 16,3 0 2-16,-2-5-27 0,-2-8-1 0,-1 0 1 15,0 0 1-15,-3-4-10 0,0 0-1 0,-2 0 1 16</inkml:trace>
  <inkml:trace contextRef="#ctx0" brushRef="#br0" timeOffset="2532.46">3857 2399 2173 0,'0'0'0'0,"0"0"0"0,0 0 0 0,0 0 57 15,0 0 2-15,0 0-2 0,0 0 1 16,0 0-41-16,0 0 1 0,0 0 0 0,13 15 0 0,8 6 59 16,-1 1 1-16,-2-3-1 0,3 2 2 0,-1-5-61 15,-2-4 0-15,3-2 0 0,4 1 0 0,-1 2 23 16,2-6 2-16,-1 5 0 0,1-3-1 16,-6-4-26-16,-2-2 0 0,1 0-1 0</inkml:trace>
  <inkml:trace contextRef="#ctx0" brushRef="#br0" timeOffset="2714.34">4380 2554 2198 0,'0'0'0'0,"0"0"0"16,-3 20 0-16,3 1 53 0,0-4 0 0,-5 2 1 15,5 5 0-15,0 1-37 0,0-1 1 0,0 2-1 16,0-3 1-16,0-2 51 0,5-5 2 0,0-2 0 15,-2-1-1-15,2-2-52 0,3-8 0 0,1-3 0 0</inkml:trace>
  <inkml:trace contextRef="#ctx0" brushRef="#br0" timeOffset="3163.02">4405 2137 1972 0,'0'0'0'0,"0"0"0"0,0 0 0 0,-19 8 54 15,18-3 0-15,1 6 0 0,-5 7 0 16,5-3-37-16,0-2 1 0,0 6-2 0,2 2 2 0,6 4 53 16,3-1 1-16,-2-2-1 0,7-1 0 0,2 2-53 15,-1-2 0-15,7-1 0 0,-2-1 0 0,2 2 0 16,-6-4 1-16,3-4 0 0,-4-5 0 0,2 3-9 16,-6-3 1-16,3-3-1 0,-3-1 1 0,-4 1-5 0,-4 2 0 15,1-3 1-15,-4 1 0 0,-4 3-3 16,-1 0 1-16,-2-5-1 0,2 7 2 0,-1 5-4 0,-4 1 1 15,0-6 1-15,-2 9-1 0,-1-2-1 16,6-1 1-16,0 1-1 0,2 2 1 0,2 2-3 0,1 0 0 0,1-1 0 16,4 1 0-16,1 2 0 0,1-2 0 15,1-5 0-15,3 1 0 0,2-6 0 0,-1-1 0 0,1-7 0 16,5-6 0-16,5-2 0 0,-2-6 0 0,0-2 0 16,0-4 0-16,-4-2-1 0,-1 2 1 0,2 1 0 15,-2-8 0-15,-10 7 0 0,0-1 0 0,-6-4 0 16,0 5 0-16,-6 4-1 0,1 0 1 0,0 1 0 15,-4-3 0-15,-6 3-1 0,3 2 1 0,-1 2 0 16,-5-3 0-16,6 2 0 0,-1 2 0 0,-3 3 0 16,0-6 1-16,2 2-1 0,1 0 0 0,2 3 0 15,6-1 1-15,2 5 5 0,1 2 0 0,-1 2 0 16,3-3 1-16,0 3-3 0,0-3 1 0,0 0-1 0,0 5 1 16,5 3 8-16,1-3 1 0,1-2-1 0</inkml:trace>
  <inkml:trace contextRef="#ctx0" brushRef="#br0" timeOffset="3580.67">5033 2525 2173 0,'0'0'0'15,"0"0"0"-15,0 0 0 0,-8 13 44 0,8-2 1 16,0-1 0-16,0 10 0 0,-4 1-30 16,1-1 2-16,3 4-1 0,3-3 1 0,-2-1 40 0,2 1 1 15,-3-1 1-15,5-1-1 0,2-1-41 0,-3-2 1 16,4-8 0-16,2-1 0 0,-2-2 11 0,-3-2 0 0,3-3 0 16,0-3 2-16,1-2-18 0,-1 1 0 0,-3 1 1 15,3-10-1-15,3-3-5 0,-1 0 1 0,-6 0-1 16,0-6 1-16,0 2-3 0,4 4-1 15,-4-5 1-15,0 1-1 0,0-1-1 0,5 2 0 0,-1-2 1 16,-3 4-1-16,0 3 0 0,1 4-1 0,4-1 0 16,2 2 1-16,-1 4 3 0,-4 5 0 0,-1 2 1 15,4 5 0-15,1-2-3 0,-1 3 0 0,-3 0 1 16,6 19-1-16,0 1 11 0,-5-1 1 0,0 5-1 0,0 0 1 16,1 6-9-16,3-2 3 0,-3 5-2 15,-1-4 1-15,2-1 10 0,-2-7 1 0,0-6-1 0,1 3 2 16,2-10-11-16,-1-4 0 0,1 1 0 0,5-5 1 15,-3-3 7-15,0-2 1 0,1 1-1 0</inkml:trace>
  <inkml:trace contextRef="#ctx0" brushRef="#br0" timeOffset="27194.95">3377 3387 213 0,'0'0'0'0,"0"0"0"16,0 0 0-16,0 0 1 0,0 0 0 0,0 0 0 16,0 0 1-16,0 0-1 0,0 0 1 0,0 0-1 15,0 0 1-15,0 0 11 0,0 0 1 0,0 0-1 0,0 0 1 16,0 0-6-16,0 0 0 0,0 0-1 0,0 0 2 15,12-16 33-15,-12 11-1 0,0 2 1 16,0 0 1-16,0 1-28 0,-4-3 1 0,4 5 0 0,-3-3 1 0,2-2-17 16,1 5 1-16,-4-3-1 15,4 0 1-15,-1 3-1 0,-2 3 1 0,-1-3-1 0,0 8 1 0,-1 0 15 16,-3 5-1-16,0-1 1 0,-5 20 0 16,0-3-7-16,5 1 0 0,4 3 0 0,-1 2 1 0,2-2 58 15,-2-1 2-15,-3 1-2 0,0 5 2 0,0-6-52 16,3-9 0-16,-3 6 0 0,0-1 0 0,7-2 2 0,1-6 1 15,-3-4 1-15,1 2-1 0,4 1-10 16,1-2 0-16,5-1 1 0,-2-7-1 0,2 4 30 0,0-2 1 16,5 0-1-16,6-6 2 0,-2 3-27 15,1-3-1-15,3-5 1 0,3-5 1 0,1 2 37 0,1-1 1 16,2 0-1-16,6-4 1 0,1 3-38 0,6 5 0 0,4 0 0 16,-2-3 1-16,-2 6 42 0,-7 0 0 15,-1 5 1-15,1-8 0 0,-6 6-45 0,-2 2 2 0,-1 0 0 16,1-1 0-16,-1 5 30 0,-5-2 2 0,-6 1-1 15</inkml:trace>
  <inkml:trace contextRef="#ctx0" brushRef="#br0" timeOffset="27583.25">3787 3583 1960 0,'0'0'0'0,"0"0"0"0,0 0 0 15,0 0 55-15,0 0 1 0,0 0 0 0,0 0 0 0,0 0-39 16,0 0 1-16,0 0-1 0,18 0 1 0,-7 8 36 0,1 0 1 15,1 0 0-15,8 1 0 16,4 4-38-16,1-2 0 0,-1-6 0 0,1-1 1 0,1 3 22 0,0-2-1 16,0-1 0-16,4 1 0 0,-6 3-23 15,-7 3 0-15,1-1 0 0,-2 4-1 0,1-2-9 0,-7-2 1 16,-3 1-1-16,1 10 1 0,-5-6-2 0,-4 3-1 16,-8-1 0-16,3 10 2 0,-3 2 1 0,-5-4 0 0,0 4-1 15,1 2 1-15,-4 4-2 0,0 0-1 0,-2 1 1 16,2 2 0-16,4-6 3 0,2-10 1 0,-6 2 0 15,8-4 0-15,3-1-3 0,2-6-1 0,6-3 1 16</inkml:trace>
  <inkml:trace contextRef="#ctx0" brushRef="#br0" timeOffset="28296.18">4799 3513 1821 0,'0'0'0'0,"0"0"0"0,0 0 0 16,-24 13 72-16,11-4 1 0,-1 6 0 0,-5 2-1 16,1 4-54-16,-2 2 0 0,2 6 0 0,-1 7 0 15,2-2 52-15,1-4-1 0,1 1 1 16,3 9 1-16,-1-2-53 0,2-2 0 0,9 6 0 0,4-3 0 0,1 7 22 16,2-8 1-16,4 2 1 0,7 1-1 15,-3-8-25-15,3-6 0 0,0-6 0 0,1 4 0 16,9-9-9-16,-2-8 1 0,1-8 0 0,9 0 0 0,-1-11-4 15,1-2 2-15,-1-5-1 0,1-2 1 0,-6-9 1 0,-5-2 1 16,-6-9 0-16,-1-6-1 0,-3 5-2 16,-5 5 0-16,0-6 1 0,-4 6 0 0,0-2 0 15,-3 6 1-15,2-1 0 0,-3 0 1 0,0 1-4 16,-4 4 2-16,0-9-2 0,0 1 2 0,-7 11 3 0,1 6 0 16,-3 1 0-16,0 1 1 0,1 9-4 0,-4 5 0 15,-5 6 0-15</inkml:trace>
  <inkml:trace contextRef="#ctx0" brushRef="#br0" timeOffset="28844.29">5237 4012 2023 0,'0'0'0'0,"5"41"0"0,0-1 0 16,-5 3 48-16,0-2 0 0,0 6 1 0,0-6-1 15,0 4-31-15,3-1-1 0,2 5 1 0,-3 0 0 0,4-11 30 16,-1-1 2-16,3-7-1 0,-3 1 0 15,-2-7-31-15,1-11 0 0,0-2 0 0,0 2-1 0,1-6 6 16,-5-7-1-16,0 0 0 0,3-6 2 0,-3 1-12 16,0 1 0-16,0-3 0 0,-3-18 1 0,3-13-3 0,0-6 1 15,-5-2-1-15,1-2 1 0,-3 10-5 0,3 2 2 16,-1-1 0-16,0-4 0 0,5-3-5 0,-3-2 0 16,-2-3 0-16,-1-11 2 0,4 6-2 0,2 13 0 15,5 1 0-15,-2 10 1 0,5 2-2 0,2 9 0 16,2 3 0-16,4 11 1 0,2 0-1 0,-2 5 1 15,-4 0-1-15,1 8 1 0,0 0-1 0,-5-3 0 16,1 3 0-16,4 4 0 0,2 1-1 0,-6 0 2 16,-1-2-1-16,5 1 0 0,3 1 0 0,-3 3 1 15,-4-3 0-15,-1-5 1 0,5 1-2 0,-2 5 1 0,-9-4-1 16,1 1 1-16,-3 2 4 0,-3-4 0 0,-5 5-1 16,-2-1 2-16,-3 3-3 0,-3-2 1 0,-1 0-1 15,4 1 1-15,-3-4 2 0,-1-8 1 0,1 2-2 16,0 2 2-16,6-7-3 0,-1-6 0 0,5-2 1 0,-1-6-1 15,6-2 2-15,1 3 0 0,0-2 0 16,1-9 0-16,6 3-2 0,-3 4 1 0,4-4-2 0</inkml:trace>
  <inkml:trace contextRef="#ctx0" brushRef="#br0" timeOffset="29082.64">5727 3342 2060 0,'0'0'0'15,"0"0"0"-15,1 32 0 0,4 3 47 0,2 0 0 16,-6 3 0-16,7 3 0 0,0 6-30 0,0 2 0 16,-3 0 0-16,3 1 0 0,-3-9 42 0,-1-5 1 15,3 1-1-15,2-3 1 0,-4 1-44 0,0-6 2 16,1-4 0-16,2 0 0 0,2-1 11 0,-7-6 1 15,2 1-1-15,0-2 1 0,-2 2-16 0,-2-6-1 0,2-1 1 16</inkml:trace>
  <inkml:trace contextRef="#ctx0" brushRef="#br0" timeOffset="29296.55">5561 3722 1960 0,'0'0'0'0,"0"0"0"0,-18-17 0 16,14 9 43-16,4 5-1 0,-3 0 1 16,-1 3 1-16,3 0-29 0,1 0 1 0,0 0 0 0,5 3 1 15,-2 0 56-15,3-3 1 0,0 0-1 0,15 13 1 16,9-1-56-16,-1-1 0 0,-3-1 0 0,-1 1-1 0,-1-6 23 16,-3-2 0-16,1-2 1 0,-1 4-1 15,0-2-24-15,-4-3-1 0,2 0 1 0</inkml:trace>
  <inkml:trace contextRef="#ctx0" brushRef="#br0" timeOffset="29462.92">5988 3754 1871 0,'0'0'0'0,"0"0"0"0,0 0 0 0,-1 21 50 0,2-9-1 16,2 4 0-16,-3 1 1 0,0-1-33 0,4-3-1 15,0 4 1-15,-4-1 0 0,2 0 45 0,1-5 0 16,-3 2-1-16,3-4 1 0,-3 2-45 0,2-1 1 0,1-4 0 15,-3-6 0-15,5 0 15 0,-2 0 1 0,-3 0 0 16</inkml:trace>
  <inkml:trace contextRef="#ctx0" brushRef="#br0" timeOffset="29945.01">6014 3526 1784 0,'0'0'0'0,"0"0"0"15,0 0 0-15,0 0 45 0,0 0 1 0,11 16-1 16,-8 4 1-16,7 14-31 0,-6-3 2 0,1 3 0 0,2-1 0 16,-3-9 47-16,0-4 0 0,0 4 0 0,4 1 0 15,2-4-46-15,1-5 0 0,2-4 0 0,1 4-1 16,-1-8 16-16,-2 2 1 0,-1-3-1 0,5-2 1 16,-5-2-19-16,1 1-1 0,-3-4 1 0,-3 0-1 0,3-4-6 15,-3 4 0-15,-2-3 0 0,2 2 1 16,3-3-3-16,0 0-1 0,-4-3 1 0,4-5-1 0,2-6 1 15,1-2 1-15,-1 4-2 0,1 3 2 0,-5 1-2 16,1 4-1-16,-3 0 1 0,1 8-1 0,0 0 4 16,-2 0 0-16,0 3 0 0,-3 2-1 15,0-1-1-15,0 4 0 0,0-3-1 0,0 11 1 0,0 1 3 16,0-1 0-16,0-3 0 0,0 1 0 0,-3-4-4 0,3-7 2 16,3 1-1-16,-1-4 0 0,1 0 6 15,-3 4-1-15,0-3 0 0,2-1 0 0,1-1-4 0,0-3 1 16,-1 4-1-16,4 0 1 0,0 0 4 0,6-3 0 15,-8 2 1-15,9-7 0 0,0-3-5 0,0 1 0 0,-5 2 0 16,0 4-1-16,-4 0 8 0,1 1 0 16,1 2-1-16,-1 1 2 0,-2 1-7 0,2 2 0 0,-5-3 0 15,5 11 0-15,0 4 7 0,3-3-1 0,0-1 1 16,-4 5 1-16,4 5-8 0,-3-1 0 0,3-4 0 16,-3-6 1-16,1-2 4 0,1 0 2 0,-1-5-1 15,4 2 0-15,1-2-6 0,-2-2 0 0,-4 2 0 16,3-7 0-16,3 1 7 0,-4 3 0 0,-1-4-1 15</inkml:trace>
  <inkml:trace contextRef="#ctx0" brushRef="#br0" timeOffset="30145.32">6720 3873 2287 0,'0'0'0'0,"0"0"0"0,0 0 0 15,0 0 68-15,0 17 2 0,0-6-1 0,3-3 1 0,-1 0-52 16,1 2 0-16,-3-3 0 0,0 3 0 0,0 1 56 16,0-6 0-16,0 1 0 0,0-1 0 0,0 0-56 15,0-2 0-15,0-3 0 0,0-3 0 0,3-1 7 0,-1 3 1 16,1 1 0-16</inkml:trace>
  <inkml:trace contextRef="#ctx0" brushRef="#br0" timeOffset="30311.81">6651 3501 2098 0,'0'0'0'0,"0"0"0"15,0 0 0-15,0 0 46 0,0 0 0 16,0 0 0-16,0 0 1 0,0 0-31 0,0 0 1 0,0 0 0 16,0 20-1-16,5-7 44 0,3 0 0 0,2-2 0 15,2-2 1-15,4 2-45 0,0-4 2 0,-3-1 0 16</inkml:trace>
  <inkml:trace contextRef="#ctx0" brushRef="#br0" timeOffset="30645.39">6862 3754 1934 0,'0'0'0'0,"0"0"0"0,0 0 0 0,0 0 42 15,0 0 0-15,20-21 0 16,-12 18 0-16,5-2-26 0,-3-1 0 0,1 1 0 0,2 1 0 15,2-1 47-15,3 2 0 0,-5-2 0 0,7-1 1 16,-4 4-46-16,-3-1 0 0,0 1 0 0,0 2 0 0,-1 5 15 16,-2-3 1-16,-2 1 0 0,0 5-1 15,0-4-18-15,-3 3 0 0,-2-1-1 0,-2 8 1 0,-1 4-7 16,-1-1-1-16,-2 2 1 0,-2 5 0 0,-3 1-3 0,-2-4 0 16,-1 4 1-16,2-1 0 0,-3 4-2 0,5 4 2 15,-1-2-2-15,3-1 2 0,3-1-3 0,2-4 0 16,-3-3 1-16,6 2 0 0,2-5 0 0,0-9-1 15,3-1 0-15,4 3 2 0,-4-8-3 0,0-1 2 16,5-4-2-16,5 2 1 0,-1-8 0 0,2-4 2 16,-4 1-2-16,4 3 2 0,2-5-3 0,-4 0 1 15,1 1 1-15,-2-7-1 0,-1 6 4 0,-2 0 1 16,0 1 0-16,0-4-1 0,-4 8-2 0,-1 0 1 0,-3-3-1 16</inkml:trace>
  <inkml:trace contextRef="#ctx0" brushRef="#br0" timeOffset="30845.39">6983 3784 2086 0,'0'0'0'0,"0"0"0"0,0 0 0 16,0 0 56-16,20 11 0 0,-15-11 0 0,3 8 1 15,5-3-40-15,-3-2 1 0,1-1-1 0,1 5 1 0,1-2 47 16,0-2 1-16,0 1 0 0,3-3 1 15,0 2-50-15,1-3 1 0,-4 0 0 0,3 3 0 16,1-3 6-16,4-3-1 0,-5 3 1 0</inkml:trace>
  <inkml:trace contextRef="#ctx0" brushRef="#br0" timeOffset="31194.56">7397 3898 1934 0,'0'0'0'15,"0"0"0"-15,0 0 0 0,0-16 44 0,3 7 1 16,2 1-1-16,-2 3 0 0,4-1-28 0,-1 4 1 16,-1-1-1-16,4 3 1 0,3 0 47 0,-4 0 1 15,1 0-1-15,7 3 1 0,5-3-47 0,-4-3 0 16,-4-2 0-16,3 5-1 0,2-5 19 0,-3 2 0 0,3-5 0 16,-2 4 0-16,5-7-21 0,-4 1 0 0,-4-3 0 15,3 7 1-15,-3-2-10 0,-5-1 2 0,0 1-1 16,-4 0 1-16,-4 0-4 0,-4 3 2 0,-3 0-2 15,-2 2 2-15,-3-2 0 0,0 5 0 0,-1-3 1 16,-13 8 0-16,1 1-3 0,-1 4 1 0,1-2-1 16,1 8 2-16,3-4 2 0,4-1 1 0,1 7-1 15,3 7 1-15,0 2-4 0,4-6 1 0,1 1-1 16,5 2 1-16,6-1 3 0,-2 6 0 0,3-1 0 16,4 1 1-16,1-4-4 0,2-1 0 0,-1-4 0 0,6-4 1 15,5-6 3-15,-1-5 0 0,3-2 0 0,5-8 1 16,3 2-4-16,0-7 0 0,3-1 0 0</inkml:trace>
  <inkml:trace contextRef="#ctx0" brushRef="#br0" timeOffset="32746.38">8707 3697 1444 0,'0'0'0'0,"0"0"0"0,0 0 0 0,0 0 65 0,0 0 0 15,0 0 0-15,0 0 1 0,0 0-48 16,0 0 0-16,0 0 0 0,0 0 0 0,0 0 95 0,-19 22 2 16,8-14-2-16,-14 16 2 0,-4 0-100 0,-1-4 1 15,-2 1 0-15,5 2 0 0,3-2 26 0,6-4 2 16,2 4 0-16,-1-2-1 0,4 2-27 0,7-1 1 0,-1-2-1 16,4-3 1-16,0-2-7 0,3-2 1 0,0-9-1 15,3 1 1-15,-1-3-4 0,-1 0 0 0,4 2-1 16,3-4 2-16,2-3-2 0,1-3-1 0,-2 2 1 15,15-11 1-15,2-1-3 0,-1-1 1 0,-4 2-1 16,0-2 1-16,-4-2-1 0,-4 4 2 0,-2-4-1 16,2 5 1-16,0-3-3 0,-4-1 2 0,-1-1-2 15,2 7 2-15,-4-5-2 0,-4 1 2 0,1 3-1 16,2 2 1-16,-2 5-3 0,-2 0 1 0,-1 3 1 16,0 5-1-16,0 2 3 0,0-2 0 0,0-2 0 15,0 10 1-15,0 5-3 0,0 0 1 0,0-1-1 0,0 14 1 16,0 2 2-16,0-4 1 0,0-4 0 0,4-1 0 15,-1 2-2-15,-2 0-1 0,2-7 1 0,-1 0-1 16,1-1 3-16,0-1 0 0,2 1 0 0,3-5 1 16,0-3-3-16,-1 1-1 0,-1-4 1 0,2-2-1 0,-3-2 3 15,3-1 0-15,1 0 0 0</inkml:trace>
  <inkml:trace contextRef="#ctx0" brushRef="#br0" timeOffset="32978.47">8961 3154 2072 0,'0'0'0'0,"0"0"0"0,1 51 0 0,6-4 43 0,-2-1-1 16,-4-2 1-16,-1-3 1 0,3-1-28 0,0 1-1 15,5-4 1-15,2 4 1 0,3 0 47 0,-5 0 0 0,1 0 0 16,2 0 0-16,-3-9-46 0,2-3 0 0,1-6 0 15,-1 4 0-15,-2-5 24 0,-4-4 2 16,4-5-1-16,0 2 0 0,-3-2-27 0,-2 0 1 0,-1-2-1 16</inkml:trace>
  <inkml:trace contextRef="#ctx0" brushRef="#br0" timeOffset="33446.12">8848 3531 2148 0,'0'0'0'0,"0"0"0"0,0 0 0 0,0 0 62 16,0 0 1-16,0 0-1 0,0 0 1 15,0 0-47-15,0 0 2 0,0 0 0 0,0 0 0 0,0 0 63 16,22 0 1-16,-14 3 0 0,16 6 0 0,3 2-64 16,0 2 0-16,-2-5 0 0,-2-3 0 0,1 0 27 15,-4 1 1-15,-2-1 0 0,-2-1 0 0,1 3-31 16,-1-3 2-16,-1 1 0 0,4-5 0 0,-5 3-10 15,-3 2-1-15,2 0 1 0,0-2 0 0,-5 0-3 0,-3-1 1 16,-2 1-1-16,-3 2 2 0,1-1 2 0,-1 3 0 16,-1-2-1-16,-6 7 2 0,1 4-3 0,0 0 0 15,1-3-1-15,0 2 1 0,2-2-1 0,1 0 2 16,2-1 0-16,0 4 0 0,-3 0-3 16,3-3 1-16,3-4-1 0,2 10 2 0,3-3-3 0,0-6 2 15,2-6-1-15,-2 3 1 0,0 1-2 0,0-4 0 0,1-2 1 16,2-4-1-16,2-1-1 0,0 2 2 15,-1-3-1-15,9-4 0 0,0-4 0 0,-8-1-1 0,-1 0 0 16,-2 2 0-16,-5 0-1 0,-2 2 2 0,-3 1-1 16,-5-5 0-16,0 2-1 0,-1 2 2 0,0 4-2 15,-2-3 1-15,0 0-1 0,0 0 0 0,-2 0 0 16,-4-3 2-16,-1 2-2 0,3-2 0 0,4 1 0 16,-3 2 1-16,1-3-1 0,2 6 0 0,3 1 1 15,2-4 0-15,3 0-1 0,0 5 0 0,0 3 0 0,0 3 1 16,0 0-1-16,0-3 1 0,0 5-1 0</inkml:trace>
  <inkml:trace contextRef="#ctx0" brushRef="#br0" timeOffset="34046.37">9535 3635 2086 0,'0'0'0'0,"0"0"0"0,0 0 0 16,0 0 50-16,0 0 2 0,0 0-2 0,-5 27 2 15,5-5-35-15,-3-1 0 0,1-4-1 0,-4 7 2 0,-1-7 52 16,4-1-1-16,0 0 1 0,6 0 1 0,-3 1-53 16,-3-6 0-16,3 2 0 0,5-3 0 0,-2-2 20 0,0-4 0 15,-1 3 0-15,6-6 0 0,0 2-23 0,-4-3 1 16,0 0-1-16,8-3 1 0,4-2-9 0,-3-6 1 16,0-1-1-16,7-10 1 0,3-2-3 0,-3 3 0 15,-2-4 1-15,-2 6 0 0,0-2-1 0,0 5 2 16,-7 1 0-16,-1 0-1 0,0 4-1 0,0 8-1 0,-3 2 1 15,0 1 0-15,-5 0 0 0,0 0 1 0,0 1-1 16,0 5 1-16,0 2-3 0,0 0 2 0,0 2-2 16,-3 9 1-16,1-2 10 0,-1 1 1 0,1-3-2 15,2 1 2-15,2-5-8 0,1-1 2 0,2-7 0 16,-2 5 0-16,2-3 8 0,-2-5 1 0,2 1 0 16,0 6 0-16,4-6-8 0,2-1 0 0,-3 0 0 15,2 3 0-15,3-3 6 0,-2 0 1 0,-2-4 0 16,2 0 0-16,-1 0-8 0,1-1 1 0,-1 2-1 15,-5 3 1-15,1-5 6 0,-1 2-1 0,-1-2 1 16,1 0 0-16,-2 2-7 0,-1 0 0 0,1 1 0 0,2-1 1 16,1-1 3-16,-1 0 1 0,0 1-1 0,-2-6 1 0,-1-7-7 15,1 0 1-15,2 7 0 0,-1-10 1 0,4 4 2 16,0 4 2-16,-4 6-1 0,0 2 0 16,1-1-5-16,-5 4 1 0,3 1 0 0,2 2 0 0,0 0-2 15,-2-3 1-15,-1 5 0 0,4 0 1 16,0 1-4-16,2-1 2 0,-1 0-2 0,-1-2 2 0,1 5-2 15,-3 0 1-15,4-2-1 0,-1 0 1 0,4 2-2 16,-3-1 1-16,-3-1-1 0,-2 7 0 0,5-1-3 16,1-4 1-16,-6-3-1 0,2 8 2 0,-3 1-2 15,1-5 1-15,0-1-1 0,-1 5 1 0,1-2-2 0,0-3 1 16,-1 2-1-16,1-6 1 0,-3 3-2 16,0-3 2-16,0 0-1 0,0-3 1 0,0 4-6 0,0 1-1 15,0-6 0-15</inkml:trace>
  <inkml:trace contextRef="#ctx0" brushRef="#br0" timeOffset="34247.47">10088 3420 2072 0,'0'0'0'0,"0"0"0"16,0 0 0-16,0 0 29 0,-15-13 1 0,15 13-1 15,0 5 1-15,0-2-17 0,0-3 1 0,0 0-1 0,0 5 2 16,0-2 42-16,5-3 0 0,3 2 1 16,13 13-1-16,6 6-40 0,2-5 1 0,-4 0 0 0</inkml:trace>
  <inkml:trace contextRef="#ctx0" brushRef="#br0" timeOffset="34445.58">10446 3543 1884 0,'0'0'0'0,"0"0"0"0,0 0 0 0,-16 7 34 16,7 1 2-16,1-2-1 0,-5 8 1 0,-3 0-21 15,2 5-1-15,-1 5 1 0,6 2 1 0,-1-3 49 0,7-2 0 16,-2-4 0-16,2 7 1 0,3-7-48 0,3-4 0 16,2 0 0-16,3 6 0 0,2-10 23 0,-2-1 2 15,3 0-1-15,3 3 0 0,2-3-26 0,-3-3 0 16,3-5-1-16,3 5 2 0,3-5-11 0,0-2-1 15,-4 2 1-15</inkml:trace>
  <inkml:trace contextRef="#ctx0" brushRef="#br0" timeOffset="35245.79">11069 3653 1922 0,'0'0'0'0,"5"36"0"15,-5 0 0-15,-1 6 68 0,-1-1 1 0,0 0-1 16,2 3 2-16,2 1-52 0,0-3 0 0,-1 3 0 15,2-1 0-15,2-6 43 0,-5-6 2 0,3-9-1 16,-1 3 1-16,1-9-46 0,-3-6 0 0,-5-3 1 16,2-3 0-16,0 0 17 0,1-2 1 0,2-6-1 0,0-7 1 15,-6-1-22-15,1 2 1 0,4-2 0 0,-7-31 0 16,-3-7-7-16,4 3 0 0,4 5 0 0,-2-3 1 16,5 4-4-16,-3 7 1 0,0-5 0 0,1 2-1 15,2-4 1-15,0 2-1 0,2-3 1 0,-2-3 1 16,0 7-4-16,1 9 2 0,4 2-1 0,5-1 1 0,1 13-1 15,-6 6 2-15,3 5-2 0,-4-5 2 16,4 3-3-16,-3 5 2 0,-2 5-2 0,2-2 2 0,3 2-1 16,-3-2 1-16,-2 2-1 0,7 3 2 0,1 8-3 15,2-2 0-15,-1 0 1 0,3 7 0 0,1-1 0 0,0-4 0 16,-4-2 1-16,3 2-1 0,1 0-2 16,-5 0 2-16,-3-3-1 0,-3-1 0 0,-4-1 2 0,-2-1 1 15,-4-2-1-15,2 4 1 0,-5 0-3 0,3-8 2 16,-3 4-2-16,-5 2 1 0,-4 1 2 0,1-3 1 15,3-4-2-15,-3 4 2 0,3-3-2 0,4-2-1 0,1-3 1 16,3 5-1-16,2-5 2 0,-2 0-1 0,6 0 1 16,3 0 1-16,-4 0-4 0,0 0 2 15,0 0-1-15</inkml:trace>
  <inkml:trace contextRef="#ctx0" brushRef="#br0" timeOffset="35616.4">11484 3539 2135 0,'0'0'0'0,"0"0"0"0,0 0 0 16,-26 3 53-16,14 2 1 0,-4 2-2 0,3 1 2 16,-3 5-37-16,6 0 1 0,-1 3-1 0,2-7 1 0,-2 7 50 15,6 3 2-15,0-5-2 0,0 8 2 16,5-4-52-16,0-7 0 0,0-2 0 0,2 7 0 0,4-6 22 15,2-4 1-15,2-4-1 0,6 1 1 16,1-3-25-16,-1 0 0 0,2-5 0 0,4-3 0 0,2-5-9 0,-8-1 0 16,-2-3 0-16,-1-1-1 0,-2-1-1 15,-3 7-1-15,0-1 1 0,-3-3 0 0,-5 5 2 0,0 5 0 16,-3-5 0-16,1-2 0 0,-4 5-2 0,-1 5-1 16,1 1 1-16,1-1 1 0,0-2 0 0,-3 1 1 15,0 4 0-15,0-7-1 0,-1 3-1 16,1-4-1-16,0 4 1 0,-2-2 1 0,2-5-1 0,4 3 1 15,-3 0-1-15,6-1 2 0,1-2-2 0,4 6-1 0,0 0 1 16,-4 2-1-16,4 0 2 0,0 1-1 16,2 2 1-16,10-3 1 0,0-2-4 0,-3 1 1 0,1 0 1 15</inkml:trace>
  <inkml:trace contextRef="#ctx0" brushRef="#br0" timeOffset="35930.29">11801 3412 1847 0,'0'0'0'0,"0"0"0"16,0 0 0-16,0 0 52 0,0 0 2 0,-6 16-1 15,-1-8 1-15,1 0-37 0,0 0 1 0,-6-2-2 16,-2 2 2-16,-2 3 51 0,-3-3-1 0,5 4 1 16,-5-2-1-16,4 4-50 0,4-1 0 0,-2-5 0 15,4 0 0-15,2 4 17 0,3-4 0 0,-1 0-1 0,0-3 1 16,0 0-20-16,4-1-1 0,1 0 1 0,1-1 1 16,4-3-8-16,-5 0 1 0,2 5-1 0,4-5 1 0,-1-4-3 15,-2 3 0-15,2 1-1 0,7 0 2 0,4 0-1 16,2 1 0-16,-2-1 0 0,5-1 1 0,1 1-3 15,-6 0 1-15,1 5-1 0,1-2 1 0,1 1-1 16,-5 4 2-16,-1-3-1 0,-2-2 1 0,-3 2-3 16,-3 3 2-16,0 0-2 0,0 5 2 0,-2-4 1 15,-3 2 1-15,-3-3 0 0,-5 5 0 0,-4 3-3 16,-2-4 1-16,-3 1-1 0,-6 3 2 0,-1-7 0 16,0 2 2-16,-1-3-1 0,-1 5 1 0,6-10-4 15,4-1 2-15,1 1-2 0,3 2 2 0,5-2 1 0,6-6 1 16,1 1 0-16</inkml:trace>
  <inkml:trace contextRef="#ctx0" brushRef="#br0" timeOffset="36162.15">11981 3558 2161 0,'0'0'0'0,"0"0"0"16,0 0 0-16,0 0 54 0,-13 14 1 0,9-6-1 16,0 8 1-16,0 4-39 0,-4 1 2 0,3-2-1 0,5 1 1 15,-3-5 48-15,-2-4 2 0,5-3-1 16,0 1 0-16,2-1-49 0,-2-5 0 0,-2-3 0 0,4 0 0 16,4-5 3-16,-1 5 2 0,-4-3-2 0</inkml:trace>
  <inkml:trace contextRef="#ctx0" brushRef="#br0" timeOffset="36346.39">11973 3105 2023 0,'0'0'0'0,"0"0"0"0,0 0 0 0,0 0 40 16,0 0 1-16,0 0-1 0,0 0 2 0,0 0-27 15,0 0 1-15,0 0 0 0,0 0 0 0,0 0 52 0,0 0 0 16,0 0 0-16,11 17 0 0,-1-12-50 0,3 1 0 15,-2-4 0-15,8-4 0 0,6 2 2 0,3 2 1 16,-1 1 0-16</inkml:trace>
  <inkml:trace contextRef="#ctx0" brushRef="#br0" timeOffset="36513.65">12392 3053 1884 0,'0'0'0'15,"0"0"0"-15,4 20 0 0,-3 5 27 0,1 4 0 0,-2 3-1 16,0 4 3-16,0 2-17 0,0 2 1 0,-2 1 1 15,2 3-1-15,0-6 47 0,-1-6 0 0,1 4 0 16,0-3 0-16,0-1-43 0,-4-2 1 0,4-1 0 16,4-4 0-16,-3-3 14 0,2-1 0 0,2-4 1 15,2 1-1-15,-1-4-18 0,0-5 0 0,-1-1 1 0,-2-5-1 16,2 2-7-16,-5 0 1 0,3-2 0 0</inkml:trace>
  <inkml:trace contextRef="#ctx0" brushRef="#br0" timeOffset="36731.01">12211 3423 1934 0,'0'0'0'0,"0"0"0"0,0 0 0 0,-8-19 47 0,9 17 0 16,2-1 1-16,5 3-1 0,0 0-32 15,-3 0 2-15,0 0 0 0,11 3 0 0,5 2 57 0,-4-3 0 16,-1 1 0-16,0 5 1 0,-3-5-57 15,0-3 0-15,-1 2 0 0,3 6 0 0,-3-5 22 0,0-3 1 16,0 0-1-16,4 4 1 0,-1 0-26 0,-3-3 1 16,1-1 0-16</inkml:trace>
  <inkml:trace contextRef="#ctx0" brushRef="#br0" timeOffset="36895.31">12622 3436 1884 0,'0'0'0'0,"0"0"0"16,0 0 0-16,0 0 64 0,5 20 0 0,-5-10 0 15,-2 4 0-15,-1 3-47 0,1 1 1 0,-1 1 0 16,-2 9 0-16,-1 6 58 0,0-6-1 0,-1-4 0 16,6 1 0-16,1-7-57 0,-4-4 0 0,3-5 0 15,2-1 0-15,3 0 23 0,-4-5 1 0,4-6-1 16,1-5 1-16,2 4-26 0,-3-3-1 0,3-2 1 0</inkml:trace>
  <inkml:trace contextRef="#ctx0" brushRef="#br0" timeOffset="37328.66">12692 3198 1683 0,'0'0'0'0,"-6"-27"0"0,4 5 0 16,2 3 62-16,-3 11 0 0,1 3 1 0,2 1 0 0,2 1-45 15,-4 3 0-15,-1 0 0 0,3 12 0 0,0 4 40 16,-2 5 1-16,1-4-1 0,1 26 0 0,1-2-41 16,1-5 1-16,1-7 0 0,2-4 0 0,3-7 15 0,5-3 0 15,-4-3 0-15,4 2 0 0,1-6-19 16,-1-2 0-16,0-1 1 0,1 0 0 0,-1-1-8 0,-2-1 2 15,2-3-1-15,-5 4 1 0,-3 0-3 0,-2 0 0 16,-3-4-1-16,0 4 2 0,0 1-2 0,0-2 1 16,-3-1 0-16,0 1 0 0,1 0-2 0,-3-1 0 0,4 1 1 15,-6 13-1-15,-1 9 1 0,-3 4 0 16,6-1 0-16,5 1 0 0,0-9-1 0,0-2 0 16,3 2 0-16,5 7 0 0,-3-3 0 0,3-7-1 0,-1 1 0 15,4 1 1-15,-3-7-2 0,0-2 1 0,1-2-1 16,4 0 2-16,0-5-2 0,-2-3 1 0,2-3 1 15,-1-2-1-15,1-6-1 0,-5 1 1 0,0-2-1 16,-2-4 1-16,-4-2 0 0,-4-1 0 0,-2-1-1 16,-1-6 2-16,0 6-2 0,-3 4 0 0,3 3 0 15,-3-7 0-15,-3 1 1 0,5 6-1 0,-2-4 0 16,-5-7 2-16,5 5-2 0,0 2 0 0,0-4 0 16,3-3 1-16,-3 4-1 0,4 7 0 0,-1-3 0 0,2 7 2 15,3 2-3-15,0 3 1 0,-3 2 0 0,1 4 1 16,2 1-1-16,0-3 1 0,0 0 1 15,5 0-1-15,-1 4-1 0,3 0 0 0,-2-4 1 0</inkml:trace>
  <inkml:trace contextRef="#ctx0" brushRef="#br0" timeOffset="37662.76">13143 3444 1972 0,'0'0'0'0,"0"0"0"0,0 0 0 0,-8 20 34 0,0-7 1 16,3 0-2-16,2 2 2 0,-2 6-20 15,-3 0-1-15,4-1 1 0,4-4 0 0,-4 1 32 0,4-1 0 16,4 0 0-16,-3-3 0 0,4-1-31 0,1-4 1 16,-4-3-1-16,3-2 1 0,1 0 34 0,-1-3 0 15,-2-3 0-15,4-5 1 0,4-4-36 0,1 1 1 16,-2 1 0-16,3-14 1 0,1 4-15 0,0 2 2 16,-1-2-2-16,0-7 2 0,0 9-3 0,-2 6 1 0,-2-7 1 15,3 1-1-15,0 6 6 0,1 1 0 0,0 1 0 16,0 2 1-16,-2 0-4 0,-5 5 0 0,2 1 0 15,-2 2 1-15,-4 5 12 0,1-5 1 0,-3 0-1 16,0 10 1-16,-5 4-10 0,2-1 2 0,0-1-2 16,-3 14 1-16,-1 5 18 0,3-5 0 0,-1-1 1 15,0-1-1-15,5-5-16 0,0-5 1 0,2 0-1 16,-2-4 1-16,3-2 12 0,0-5 3 0,3-3-3 16,1 0 3-16,-3 0-17 0,1 0 1 0,0 0 1 0</inkml:trace>
  <inkml:trace contextRef="#ctx0" brushRef="#br0" timeOffset="37994.87">13650 3368 2274 0,'0'0'0'0,"0"0"0"0,0 0 0 0,-19 6 74 15,9-6 1-15,1 0 1 0,-2 9-1 16,-2-4-57-16,0 2 0 0,2-3 0 0,-3 9 0 0,1-5 59 0,5-5 2 15,1 2-1-15,1 3 1 0,1 0-61 16,4-4 0-16,2 0 0 0,4-3 0 0,-5 2 2 0,0-3 1 16,0 2 0-16,6 1 1 0,6 0-11 0,-1-3 0 15,-2 5 0-15,7-2 1 0,5 5-6 0,-2 5 1 16,0-1 0-16,-6 1 0 0,1 3-3 0,-3 0 1 16,1-2-1-16,2 2 2 0,-1 3-4 0,-2 1 1 15,-3-4 1-15,0-2-1 0,1 2-1 0,-5-5 0 0,0 2 1 16,-4-3 0-16,0 1-3 0,-6-2 0 0,1-3 0 15,-8 7 1-15,-2 0-1 0,-3-2 0 0,-3-2 0 16,-1 4 1-16,-2-5-1 0,2 0 0 0,1-5 0 16,-3 7 0-16,8-6 0 0,5-1 0 0,1-6 0 15</inkml:trace>
  <inkml:trace contextRef="#ctx0" brushRef="#br0" timeOffset="40481.25">6226 4628 1130 0,'0'0'0'16,"0"0"0"-16,0 0 0 0,0 0 23 0,0 0 1 0,0 0-1 16,0 0 2-16,0 0-14 0,0 0 1 0,0 0 1 15,0 0-1-15,0 0 85 0,0 0 0 0,0 0 0 16,0 0 0-16,0 0-80 0,0 17 0 0,0-9 0 16,0 13 1-16,4 15 56 0,1 5 0 0,-2-4 0 15,1-1 0-15,-4 1-56 0,-4-7 0 0,4 1 0 16,0 6 0-16,0-9-17 0,0-2 1 0,0-3 1 0,0 3-1 15,0-3-1-15,0 3 1 0,0-6-1 0,0-4 2 16,0 2 16-16,0 1 1 0,4-4 0 0,0 0 0 16,-2 1-10-16,-2-1 2 0,3-5-1 0,0 4 0 15,2-1 20-15,0-4 2 0,-2 2 0 0,2-1-1 0,3-2-18 16,0-3 0-16,0 1 1 0,5-1-1 0,-1-2 9 16,-2-3 0-16,6 0 1 0,0 0-1 0,9-3-11 15,-4-2 0-15,1 0 0 0,7 2 1 0,-5-2 7 16,-2-3 0-16,4 0 0 0,-1 0 2 0,-1 1-12 15,-3-5 1-15,0 6 0 0,1-2 0 0,-3 2 7 16,-1 1 1-16,-3 0-1 0,3-3 1 0,-2 4-8 16,-3 1-1-16,-1 1 0 0</inkml:trace>
  <inkml:trace contextRef="#ctx0" brushRef="#br0" timeOffset="40796.91">6669 5021 2048 0,'0'0'0'0,"0"0"0"16,-13 15 0-16,8-7 57 0,2-3 0 0,3 0 0 16,0 0 0-16,0-2-40 0,0-3 1 0,0 0 0 15,3 3 0-15,7-2 44 0,-2-1 1 0,-3 0 0 16,10 5-1-16,6-2-45 0,2-3 1 0,-3 4 0 15,1 0 0-15,3 1 19 0,-2 1 0 0,2 2 0 16,2-1 0-16,-1-1-22 0,1 2 1 0,-2 5-2 0,-2-9 2 16,-3 7-9-16,-5 2 0 0,2 0 0 0,-3-4 1 15,0 2-4-15,-5 2 2 0,0-2-1 0,0 2 0 16,-4 3 1-16,-2 1 1 0,-2-1-2 0,-2 8 2 16,-2-5-3-16,0 0 1 0,-4-4-1 0,1 9 1 0,-1-5 0 15,-2-3 2-15,-3 0-1 0</inkml:trace>
  <inkml:trace contextRef="#ctx0" brushRef="#br0" timeOffset="41247.14">7442 4870 1884 0,'0'0'0'0,"0"0"0"0,6 40 0 16,2-4 55-16,0 2 0 0,3 3 0 0,2-1 1 15,-3 1-39-15,-2 2 1 0,0 1-2 0,-1 4 2 0,3-6 49 16,-7-5 0-16,-1-4 0 0,4 7 1 15,-1-12-51-15,-5-4 1 0,2-2 0 0,-2-3 0 0,0-6 22 16,0-4-1-16,0-1 0 0,0-5 0 16,0 0-23-16,0-3 0 0,0 0 0 0</inkml:trace>
  <inkml:trace contextRef="#ctx0" brushRef="#br0" timeOffset="41479.69">7442 4927 1884 0,'0'0'0'0,"0"0"0"15,0 0 0-15,0 0 39 0,0 0 1 0,0 0 1 16,5-24-1-16,4 10-24 0,7-2 0 0,0 0-1 16,6-7 1-16,7 1 51 0,0 1 1 0,-4 5-1 15,4-4 0-15,1 4-49 0,0 3 0 0,4-3 0 16,-2 0 0-16,-3 4 20 0,-4-1 0 0,-4 0 1 15,-1 6-1-15,-2-1-24 0,-5 0 2 0,-1 3 0 16,4 5-1-16,-8 0-10 0,-1 0 1 0,-1 0-2 16</inkml:trace>
  <inkml:trace contextRef="#ctx0" brushRef="#br0" timeOffset="41697.33">7510 5209 1909 0,'0'0'0'0,"0"0"0"0,0 0 0 0,21-13 26 0,-8 9 0 16,3 0 0-16,4-8 1 16,1 4-15-16,2 0 1 0,0 3-1 0,0-3 1 0,2 3 27 0,-1-1-1 15,0 1 0-15,-2-6 0 0,-1 5-23 0,-5 3 0 16,-2 0 0-16,2-4-1 0,0-1 25 0,-6 2 0 15,1 4-1-15</inkml:trace>
  <inkml:trace contextRef="#ctx0" brushRef="#br0" timeOffset="41897.89">7969 5198 1897 0,'0'0'0'0,"0"19"0"16,-3 5 0-16,0-2 25 0,1-2 1 0,-1 4-1 16,3 5 1-16,0-10-13 0,-1-2-1 0,-3-4 0 15,8 3 2-15,-4-4 45 0,0-7 1 0,0-2-1 16,0 0 1-16,0 2-44 0,0-5 2 0,1 0 0 0</inkml:trace>
  <inkml:trace contextRef="#ctx0" brushRef="#br0" timeOffset="42280.77">8016 4945 1859 0,'0'0'0'0,"0"0"0"0,0 0 0 0,0 0 38 16,-8 15 1-16,11-11 1 0,-3 3-1 16,1-2-23-16,3 3-1 0,-4-5 1 0,1 4 0 0,2-1 38 0,-3-4 1 15,4 1 0-15,0 1 0 0,4 3-39 16,-3-6 2-16,-2-1-1 0,10 4 1 0,5-4 11 0,-2 0 1 15,1 0-1-15,-1 7 0 0,2-2-16 0,-6-2 1 16,-4 5-1-16,2 10 1 0,-2-9-6 0,0 2-1 16,-5 5 1-16,-1 2 0 0,1 1-2 0,-3 1-1 0,1-2 1 15,2 7 0-15,1 2-2 0,-8-3 2 0,4 1-2 16,0-1 2-16,-3 1-3 0,2-9 1 0,-4-2-1 16,10 5 1-16,-5-8 2 0,-3-1 1 15,6-7-2-15,0-2 2 0,2 3-2 0,-5-3-1 0,1-1 1 16,6-1-1-16,-3-4 4 0,4-3 1 15,-3 3 0-15,8-17 0 0,4-8-4 0,-1 1 1 0,-3 4 0 16,-3 1 0-16,-2 8 3 0,-2 4 0 0,-4 1 0 16,2 1 0-16,3 4-3 0,-7 6 0 0,5 3-1 15,-5 5 2-15,1-5 0 0,1 5-1 0,-2-3 1 16,0 20 0-16,0 7-3 0,0-7 1 0,0-1-1 0,1-2 2 16,3-3 3-16,0-9 0 0,-4-3 0 0</inkml:trace>
  <inkml:trace contextRef="#ctx0" brushRef="#br0" timeOffset="42700.21">8605 5249 2135 0,'0'0'0'15,"0"0"0"-15,0 0 0 0,-24 9 62 0,15-1-1 16,-4 0 1-16,5 1 1 0,3 2-46 0,2-1 1 15,-2 1 0-15,1 5 0 0,0 0 52 0,4-4 2 16,0 1 0-16,0 4 0 0,4-4-54 0,-3-2 0 16,2-3 0-16,5 2 0 0,-1 1 19 0,-1-8 0 15,2-2 0-15,5-2 0 0,0-2-23 0,-1-2 2 0,1-6-1 16,3-5 0-16,2-6-7 0,-6-2 0 0,1-4 0 16,3-4 1-16,-3-1-3 0,-4 4-1 0,-1 4 1 15,0-4-1-15,0 1 1 0,-6 7 0 0,1-4-1 16,0 1 2-16,-1 0-3 0,1 1 1 0,-3-3-1 15,0 3 1-15,-3-3-2 0,1 1 2 0,-1-8-1 16,-2 1 1-16,0 4-2 0,-1 2 1 0,-2-5-1 16,2 0 0-16,-5 3-1 0,1 9 2 0,2 3-2 15,3 7 1-15,2 1 0 0,-2 8-1 0,0 0 0 16,5 3 0-16,0 2 1 0,-3 3-1 0,3-4 0 0,0 33 0 16,-3 7 0-16,3 2 0 0,3 3-1 0,0-5 1 15,2-2-1-15,0-6 0 0,3 0 1 0,0-1 0 16,5 0-1-16,-4-5 0 0,4-1 0 0,6-6 1 15,-1-2 0-15,2-4-1 0,1-6 0 0</inkml:trace>
  <inkml:trace contextRef="#ctx0" brushRef="#br0" timeOffset="43062.57">9267 4679 2198 0,'0'0'0'0,"0"0"0"15,0 39 0-15,0 2 67 0,0 5 2 0,0 6-1 16,0 1 1-16,-3-7-51 0,3-7-1 0,0 7 1 16,-2 0 0-16,2-2 47 0,0-7 1 0,2 4-1 15,1-1 1-15,0-7-48 0,-1-5 0 0,1-2 0 0,5-3 0 16,-2-2 13-16,5-8 2 0,2-4-1 15</inkml:trace>
  <inkml:trace contextRef="#ctx0" brushRef="#br0" timeOffset="43397.82">9530 5116 2009 0,'0'0'0'0,"0"0"0"0,0 0 0 0,0 0 59 0,0 0-1 16,-18 12 0-16,15-5 2 0,-2 5-43 0,-1 1 1 15,1-2 0-15,0 6 0 0,1 7 49 16,4 1 0-16,0-4 1 0,0-2 0 0,1-2-50 0,2-1 0 16,2-1 0-16,3 0 0 0,2-4 17 0,1-3 1 15,-2-6-1-15,7 1 1 0,0 0-21 16,-6-6 0-16,3-5-1 0,3 3 2 0,1-6-8 0,-1-1 0 16,-3-1-1-16,-2-4 2 0,-6 2-3 0,-1 3 0 15,-4-1-1-15,0-4 1 0,-3 4-1 0,-2 5 1 0,1-3 0 16,-4-2 0-16,3 2-1 0,-3 5-1 0,3 3 1 15,-6-8-1-15,1 6 1 0,6 0 0 0,1 2 0 16,-5-5 1-16,-2 0-3 0,2 3 1 0,0 1 0 16,0-1 0-16,3 2 2 0,-3 3-1 0,4-3 1 15,4 1 0-15,-4 4-3 0,3 1 2 0,1-3-1 16,1 3 1-16,3-2 0 0,-3-1 1 0,1 4-1 0</inkml:trace>
  <inkml:trace contextRef="#ctx0" brushRef="#br0" timeOffset="43797.04">9769 5098 1834 0,'0'0'0'0,"0"0"0"0,0 0 0 16,0 0 33-16,0 0 0 0,0 0 1 0,8 22 0 0,-8-7-20 15,0-3 1-15,3-2 0 0,2 9-1 0,0 3 49 16,-2-3 0-16,2-2 0 0,-1-2 0 16,1-1-45-16,1-2-1 0,-1 0 1 0,3-1 0 0,2-5 28 15,-2 0 2-15,0-1-2 0,1 0 1 16,2-2-32-16,-1-6 2 0,-2 1 0 0,0-4 0 0,0 0-13 0,-2-1 1 15,1 2-1-15,-6-2 1 16,2-5-2-16,1 6 1 0,-4 3-1 0,4-5 0 0,-2 3 6 0,1 1 1 16,-3 4-1-16,0-4 1 0,0 4-4 15,0 0 1-15,0 0 0 0,0 0-1 0,0 0 9 0,0 0-1 16,0 0 1-16,0 4 0 0,3 0-6 0,-1-2 0 16,1 1 0-16,2 8 0 0,3-1 11 0,-3 1 1 15,0-7-1-15,2 0 2 0,0-3-12 0,-2-1 1 0,-1 0 0 16,4-1 0-16,0-3 11 0,0 1-1 15,2-1 0-15,6-17 2 0,9 0-12 0,-7 4 0 0,-2-2 0 16,-8-2 1-16,0 4 7 0,-2 3 1 0,0-1-1 16,-6 0 1-16,2-1-10 0,1 3 1 0,-6 0 1 15,1-2-1-15,-1-1 6 0,0 3 0 0,3 2-1 16,-1 2 1-16,-3-4-8 0,1 2 1 0,2 1-1 16,-4 2 1-16,5 2 4 0,-3 4 0 0,-1-1 0 15,3 6 1-15,1-3-8 0,0 2 2 0,0 1-1 0</inkml:trace>
  <inkml:trace contextRef="#ctx0" brushRef="#br0" timeOffset="44096.58">10268 5142 1808 0,'0'0'0'0,"0"0"0"0,0 0 0 16,16 7 76-16,-8-4-1 0,0 0 0 0,0-6 0 16,-4 1-57-16,1 2 0 0,3 0 0 0,0 0 0 0,0 0 68 15,-2-1 1-15,1-1-1 0,1-6 2 16,1 4-71-16,4 0 1 0,-2 0 0 0,2-4-1 15,-3 0 19-15,1 3 0 0,1-3 0 0,-4 5 1 16,2-2-22-16,-2 0 1 0,0 2-2 0,-6-1 2 0,1-3-6 16,-2 2 1-16,1 4 0 0,0-2 1 0,-4 0-6 15,0 1 1-15,1-1 0 0,-4 3 1 0,-6 3-3 0,1-3 2 16,-3 2 0-16,1 5-1 0,-4 5-1 0,3 0-1 16,0 4 1-16,5 1-1 0,-1 7 0 0,2-3-1 15,6 4 1-15,-2-1 0 0,3-4-2 0,-5 1 2 0,2 0-2 16,3 2 1-16,3-7 2 0,2-6-1 0,-2-2 1 15,6-5-1-15,1-6 0 0,-2 3-1 0,3-5 0 16,10-11 1-16,4-5 0 0,-2 1 1 0,0-1-1 16</inkml:trace>
  <inkml:trace contextRef="#ctx0" brushRef="#br0" timeOffset="44411.36">10784 5028 1746 0,'0'0'0'0,"0"0"0"16,0 0 0-16,-11 21 59 0,6-13 1 0,-3 0-1 0,-1 0 2 15,-2 1-45-15,1 2 2 0,-1-1 0 0,-5 3 0 16,2 2 38-16,1-2 2 0,2 0-2 0,1-2 1 16,-3-3-40-16,5 1 1 0,4-1-1 0,0-3 1 0,1 1 10 15,2-1 1-15,2-5-1 16,2 3 1-16,-3-3-15 0,0 0-1 0,0 0 0 0,8 0 1 0,-3 0-5 16,0 0 0-16,1 0 0 0,9-3 1 15,4 0-4-15,-2-2 0 0,-1 2 0 0,2 1 1 0,-5 2-3 16,-1 0 1-16,-4 2-1 0,2-2 2 0,1 3-3 15,-3 2 0-15,0-2 1 0,1 5 0 0,-4 0 3 16,-2 0 1-16,-1 0 0 0,-2 6 0 0,0 5-4 0,-2-3 2 16,-2 1-1-16,-4 8 1 0,-8-4 3 0,3-5 0 15,-3 0 0-15,3 1 0 0,1-3-4 16,-1-6 2-16,0-3-1 0,0 3 1 0,8-3 3 0,-1-5 0 16,5-5 0-16,-3-3 0 0,3 3-4 0,1-1 0 15,0-2 1-15</inkml:trace>
  <inkml:trace contextRef="#ctx0" brushRef="#br0" timeOffset="44661.83">10910 4628 2009 0,'0'0'0'0,"0"0"0"16,-8 30 0-16,3 2 53 0,2 1 0 0,0 3 0 0,1 9 0 15,2-4-36-15,2 0 0 0,-2-3 0 0,-2 9 1 16,2-10 50-16,2-4 2 0,1-3-2 16,5-3 2-16,0 2-52 0,0-7 0 0,-2 0 0 0,7-5 0 15,2-1 27-15,-8 0 0 0,3-3-1 0,6-5 1 16,-3 0-29-16,-4-2 1 0,-1 0 0 0,0 2 0 0,0-3-12 16,-3 0 1-16,-3-2-1 0</inkml:trace>
  <inkml:trace contextRef="#ctx0" brushRef="#br0" timeOffset="44846.97">10878 4919 2211 0,'0'0'0'0,"0"0"0"0,0 0 0 0,19 5 60 0,-19-5-1 16,5 0 1-16,5 6-1 0,6-1-42 0,0 3 1 15,-4-3 0-15,14 11 0 0,-2-9 52 0,-2-2-1 16,-1-2 1-16,-1 5-1 0,-4-1-51 0,2-1 0 0,-1 2 0 15,7 1 0-15,-6-2 7 0,3-3-1 16,-1 1 1-16</inkml:trace>
  <inkml:trace contextRef="#ctx0" brushRef="#br0" timeOffset="45246.89">11450 5147 1871 0,'0'0'0'0,"0"0"0"0,0 0 0 15,-22-12 37-15,19 12 0 0,-2 0 0 0,7 0 2 16,1-4-25-16,-3 0 2 0,0 4-2 0,3 0 2 0,2-5 62 16,1 3 0-16,1 2 1 0,9-1-1 15,6-4-60-15,-1 5 0 0,-4-3 0 0,2-2 0 0,-1 0 26 16,-9 2 1-16,4-2 0 0,3-3 0 15,-3 1-30-15,-5-5 2 0,0 3-1 0,0 1 1 0,1 0-12 16,-1 0 2-16,-5 0-1 0,-1 0 0 0,1-1-1 16,-3 1-1-16,0 0 1 0,-3-5-1 0,1 1 5 0,-1 1 0 15,-2 3 0-15,-3 3 1 16,4 0-4-16,-3 2 1 0,6 3-2 0,-4 3 2 0,2-3-1 0,-2 2 0 16,-1 1 0-16,-1 14 1 0,-1 7-3 0,-3 0 1 15,5 1-1-15,3 4 1 0,-1-1 6 0,3-2 1 16,-2 0-1-16,6-3 2 0,-3 0-7 0,1-2 2 0,3-8 0 15,4-2 0-15,1-2 7 0,2-2-1 16,4-7 1-16,1-8-1 0,1-3-5 0,2 1 0 0,-3-4 0 16,6-4 0-16,1 1 6 0,-4 3-1 0,-2-1 1 15</inkml:trace>
  <inkml:trace contextRef="#ctx0" brushRef="#br0" timeOffset="45596.66">11890 4945 2072 0,'0'0'0'0,"0"0"0"0,0 0 0 15,0 0 70-15,-4 22 0 0,2-16 1 0,0 13 0 16,1-2-53-16,1 2 0 0,-3-1 0 0,1 2 0 16,2 4 45-16,0 0-1 0,0-3 1 0,-3-1 1 15,3 1-46-15,0-4 0 0,3-4 0 0,-3-5 0 0,5-2 27 16,-2-1 1-16,3-5-1 0,5 0 1 0,-3-3-31 16,-3 1 2-16,3-6 0 0,5-8 0 0,4-3-11 15,-1 2-1-15,-1-4 1 0,1 1-1 0,0 1-1 16,-7 4 0-16,2 0 0 0,-1 4 0 0,1 1 4 15,-3-1 0-15,2 1 0 0,-6 3 0 0,1 2-3 16,2-2 1-16,-3 6-1 0,-2 2 1 0,-2 3 1 16,0-4 1-16,0 0-1 0,-2 3 1 0,2 3-3 0,-3 0 0 15,2 2 1-15,-4 5 0 0,-2 8 8 0,3-6 1 16,-1-2-1-16,5-5 1 0,0-3-6 0,0-2 0 16,0-1 0-16,0 1 0 0,0-3 7 0,0 0 0 15,0 0 1-15,5 0 0 0,3 0-8 16,-4 0 1-16,0 0-1 0,8 0 1 0,4 0 4 0,2 1 0 15,-2-1 1-15,1-4-1 0,4 2-6 0,-8 2 1 0,-1 0 0 16</inkml:trace>
  <inkml:trace contextRef="#ctx0" brushRef="#br0" timeOffset="46080.61">12290 5071 1796 0,'0'0'0'0,"0"0"0"16,0 0 0-16,0-1 67 0,-3-3 2 0,2 3-1 15,-1 1 1-15,0 0-51 0,2 0 0 0,-3 0 0 16,2 0 0-16,1 1 47 0,-4 3 0 0,4-4 0 15,0 0 1-15,0 0-48 0,0 1 0 0,0 1 0 16,4-1 0-16,0-1 21 0,1-1 0 0,0-2 1 16,3-2 0-16,5-1-24 0,-1 1 0 0,0-3-1 0,0 3 1 15,3-8-9-15,-1 1 1 0,-6-2-1 16,2 4 1-16,-2-3-3 0,1 2 0 0,-1-1 1 0,0 1 0 0,-3-2 0 16,-2 0 2-16,2 4-1 0,3-2 1 15,-3 1-4-15,-2 2 2 0,-3 0-2 0,0 0 2 0,0 4 1 16,0 4-1-16,-5 0 1 0,2 1 1 0,0 2-3 15,1-3-1-15,-3 4 1 0,-4 10 0 0,-4 5 6 16,0-5 1-16,5 2-1 0,3 3 1 0,4-11-5 16,-2 0 1-16,3-2-2 0,0 5 2 0,-2-3 5 0,4-3 0 15,1 0 1-15,3 1-1 0,1 2-5 0,-6-3 0 16,6-1 0-16,2 7 1 0,2-3 3 0,-3 2 0 16,2-5 1-16,-2 6 0 0,4-3-5 0,-4-4 0 15,0 4 0-15,-1 0 0 0,-1 2 2 0,-1-2 1 16,0-2-1-16,3 3 1 0,-4 4-4 0,0 0 0 0,-3-2-1 15,2-2 2-15,-3-1-2 0,-3-1 1 16,2-3-2-16,1-4 2 0,0 2-3 0,0-1 1 0,0-1-1 16,0-3 1-16,0-5-2 0,0 4 2 0,0-3-2 15,0-10 2-15,4-4-3 0,4-2 1 16,0-3 1-16,-3 6-1 0,3-1-1 0,-3 0 2 0,0 1-2 16,6-4 1-16,-3 4-1 0,-2-1 1 0,1 2-1 15,1 5 0-15,3-2 0 0,0 8 2 0,-3-3-1 16,0 1 0-16,0 2 0 0,-2 8-1 0,1 0 0 15,0 0 0-15,3 0 2 0,-2 0 0 0,-6 0 1 16</inkml:trace>
  <inkml:trace contextRef="#ctx0" brushRef="#br0" timeOffset="46635.65">12922 4902 1922 0,'0'0'0'16,"0"0"0"-16,0 0 0 0,0 0 87 16,-24 12 2-16,14-4 0 0,-3 5-1 0,2-5-71 15,2 0 1-15,1 0 0 0,1 4 0 0,6 1 81 0,-3-5 0 16,4 0-1-16,0 8 2 0,-1 1-83 0,1-4 0 15,5 0 0-15,3 1-1 0,-2 0 18 0,5-3 1 16,-1-3 0-16,6-3-1 0,1 0-19 0,-1-2 0 16,0-3-1-16,2-5 1 0,-1 2-5 0,-1-2 1 0,0-3 0 15,-3 0 1-15,0-3-6 0,-6 2 1 0,1-2 0 16,-1 3 1-16,-1-2-4 0,-6 2 2 0,0-3-1 16,-3 2 1-16,3 1-3 0,-2 3 2 0,-1-3-2 15,-2 3 2-15,-1-3-3 0,1 0 1 0,4 1 1 16,-2-1-1-16,-1 0-1 0,3 3 1 0,-2 0-1 15,-1 2 0-15,3-2-1 0,-2 5 1 0,3-3 1 16,-2 3-1-16,-1-3-1 0,1 3 1 0,4 3-1 16,1 2 2-16,-3 6-2 0,5 2 0 0,-4-1 0 15,3 17 1-15,0 2-1 0,3-5 0 0,-1 2 1 0,0-4-1 16,2 1 0-16,5 1 0 0,-3 1 0 0,1-2 0 0,2-1-1 16,-1 4 1-16,1-2 0 0,0 2 1 0,3-3-1 15,-2-4 1-15,-1 0-1 0,-2 1 1 0,-3-5-1 16,-3-1 1-16,-4 0-1 0,-1 1 1 0,-1-4 0 15,-4-2 2-15,-3 2-1 0,-3-1 0 0,-2 4 0 16,-3-3-1-16,-1-4 0 0,-6-2 1 0,-5 1 0 16,2-1-1-16,-2-5 0 0,2-7 1 15,7 2-1-15,5 2 0 0,1-7 0 0,2-8 0 0,4 0 1 16,4 3 0-16,3 1 0 0</inkml:trace>
  <inkml:trace contextRef="#ctx0" brushRef="#br0" timeOffset="46997.4">13253 4976 2148 0,'0'0'0'0,"0"0"0"16,0 0 0-16,-5 19 62 0,5-9 1 0,0 1-1 16,0 1 1-16,5-2-47 0,-3-2 2 0,-1 3 0 15,4-2 0-15,0 3 47 0,3-8 2 0,0 1-1 16,5 1 0-16,4-1-48 0,-1 0 0 0,-2-2 0 15,7-3 0-15,0 0 9 0,-2 0 1 0,3-8 0 16,2 3 0-16,-2-6-16 0,-1 0 2 0,-2 2-1 16,2 1 1-16,-2-3-6 0,-5-2 1 0,-1 0-2 15,5 4 2-15,-5-4-3 0,-1-1 0 0,-1 0-1 0,2 6 1 16,0 0-3-16,-4 0 2 0,-1 3-2 0,-4 2 2 16,-3 0-3-16,-1 3 1 0,0 3 0 15,0 5 1-15,-1 5-3 0,-1-2 1 0,0 3 0 16,-9 26 1-16,-1-2-2 0,-1 1 1 0,3-2-1 0,-3 4 1 0,6 0 0 15,-5 0-1-15,3 5 0 0,-4 3 1 0,2-6-1 16,3-10 0-16,2 3 0 0,6-7 1 0,0-7-2 16,1-3 1-16,6-3 0 0,5-10 0 0,-2 1-1 15,-1-7 1-15,3 0 0 0</inkml:trace>
  <inkml:trace contextRef="#ctx0" brushRef="#br0" timeOffset="47445.98">14609 4245 1608 0,'0'0'0'0,"0"0"0"0,-14 5 0 16,-2-2 44-16,-1 1 2 0,-2 8-1 0,1 2 1 0,5 5-30 16,2 5 1-16,-3 9 0 0,1 8 0 0,-3 5 54 15,3 1 1-15,4 7 0 0,1-2 1 16,1 5-55-16,3-1 0 0,0 7 0 0,4 7 0 0,0-8 36 0,0-10 0 16,4 2-1-16,4-2 1 0,3-6-37 15,0-10 1-15,3 1-1 0,5-7 1 0,2-2-15 0,0-7 2 16,0-7-1-16,2-1 1 0,1-9-3 15,2-4 1-15,-1 0 1 0</inkml:trace>
  <inkml:trace contextRef="#ctx0" brushRef="#br0" timeOffset="47831.58">14857 4889 2023 0,'0'0'0'0,"0"0"0"0,-2 41 0 0,2-7 56 16,-3-3 0-16,1 4 0 0,2-3 0 16,-5-4-39-16,2-4 1 0,-5 1-1 0,3-9 1 0,1 2 58 0,0-3 2 15,4-7-2-15,0-8 1 0,0 0-59 16,-3 0 0-16,3 0 0 0,3-12 0 0,1-1 24 0,-3-1-1 15,4 4 1-15</inkml:trace>
  <inkml:trace contextRef="#ctx0" brushRef="#br0" timeOffset="47963.3">14971 4555 1985 0,'0'0'0'15,"0"0"0"-15,0 0 0 0,-16 21 48 0,12-13 1 0,-1 4 1 16,2-1-1-16,3-4-32 0,0-1 0 0,0-1 0 15,0 3-1-15,0-4 37 0,0 0 0 0,0 0 0 16</inkml:trace>
  <inkml:trace contextRef="#ctx0" brushRef="#br0" timeOffset="48196.29">15035 5111 2123 0,'0'0'0'0,"0"0"0"0,0 0 0 0,0 0 32 16,0 0 2-16,0 0 0 0,0 0-1 0,0 0-18 15,0 0-1-15,0 0 1 0,0 0 0 0,0 0 24 16,21-10 0-16,-13 9 0 0,-4-4 2 0,6 0-25 0,1 2-1 15,-1 1 1-15</inkml:trace>
  <inkml:trace contextRef="#ctx0" brushRef="#br0" timeOffset="48580">15258 5041 1847 0,'0'0'0'0,"0"0"0"15,0 2 0-15,0-2 40 0,0 0 0 0,2 0 1 16,3 0 0-16,-1 0-25 0,0 0 0 0,0 0-1 16,-1-2 2-16,4-3 41 0,-1-3 0 0,1 4-1 15,7-7 1-15,8-8-41 0,-4 1 1 0,-2 2 0 16,0 7 0-16,-2-4 28 0,-1 2 0 0,-2-2 0 16,0 1 0-16,0-4-30 0,0 3 1 0,2-3 0 0,3-4-1 15,-3 4-12-15,-8 7 0 0,-1-3 1 16,0 0-1-16,-3 4 0 0,-1 3-1 0,-1-1 0 0,-3-1 1 15,3 1 5-15,-2 5 0 0,-1 1 0 0,-5 0 1 16,-4 1-5-16,-3 2 2 0,2 2-1 0,-10 11 0 16,0 1 5-16,6 2 0 0,3 3-1 0,0 5 1 15,4-1-4-15,1-3 0 0,3 1-1 0,-6 6 2 0,6-6 1 16,6-3 1-16,-2-1-1 0,3 4 1 16,3-3-4-16,-2-6 1 0,6-2-2 0,1-3 2 0,4-3 1 15,-2-2 0-15,1-2 0 0,2-3 1 0,8-3-4 16,-4 2 1-16,-1-6-1 0,2-2 1 0,2-2 1 0,-2 1-1 15,-2-2 1-15</inkml:trace>
  <inkml:trace contextRef="#ctx0" brushRef="#br0" timeOffset="48762.22">15641 5185 2186 0,'0'0'0'0,"0"0"0"16,0 0 0-16,0 0 63 0,0 0 1 0,0 0 0 15,0 0 2-15,0 0-49 0,0 0 1 0,0 0 0 16</inkml:trace>
  <inkml:trace contextRef="#ctx0" brushRef="#br0" timeOffset="49503.99">16232 4870 1960 0,'0'0'0'0,"0"0"0"0,0 0 0 0,0 0 53 16,0 0-1-16,19 8 1 0,-12-8 1 15,1-3-37-15,3 1 1 0,1 2-1 0,11-8 1 0,2-4 47 0,-2 1 0 16,-6-2 0-16,1-3 0 0,-2 3-47 15,-4 1 0-15,1-1 0 0,-3-6 0 0,1 3 15 16,-5 4 2-16,1-1 0 0,0 0 0 0,-5 1-21 0,-2 4 1 16,-2 0 0-16,-1 0 0 0,-1 3-7 0,-1 2 0 15,-2 1 0-15,-5-1 1 0,-4 0-4 0,1 2 1 16,-1 1 0-16,-6 1-1 0,1 2 1 0,4 2 0 16,-2 3-1-16,-2 3 2 0,3 6-4 0,6 4 2 0,-1 3-1 15,2 1 1-15,3 2-1 0,3 3 2 16,2 2-2-16,1 4 2 0,1-9-3 0,-1-3 2 0,2 3-2 15,3 0 2-15,2-8 0 0,3-7 1 16,3 1-1-16,7 3 1 0,-2-5-3 0,1-6 2 0,4-4-1 16,0 2 1-16,-2 1 2 0,0-8 0 0,2 0 1 15,1 0 0-15,-1-3-3 0,-5-3 0 0,-1 2 1 16</inkml:trace>
  <inkml:trace contextRef="#ctx0" brushRef="#br0" timeOffset="49927.66">16747 4775 2035 0,'0'0'0'0,"0"0"0"0,0 0 0 0,-21-16 54 15,8 16 0-15,1 0 0 0,2 0 1 0,2 0-38 16,-5 3 1-16,1 2-2 0,-1 5 2 0,0 1 61 16,2 1 1-16,1 1-1 0,6 6 1 0,0-5-62 15,1 1 0-15,0-3 0 0,1 4 0 0,4-3 23 16,1-5 1-16,2-7-1 0,6 7 2 0,-3 0-27 15,0-8-1-15,0 0 1 0,6-3 1 0,4 1-10 0,1-2 0 16,-6-4 1-16,8 0 0 0,-1-3-3 16,-5 1 0-16,-1-1 1 0,-1 3 0 0,-1 3 0 0,1 1 2 15,-5-3 0-15,2 3 0 0,-1 2-4 0,-2 2 2 16,-3 2 0-16,1 6-1 0,-2-4 3 0,-1 3 0 16,0 1 0-16,-1 12 1 0,-2 5-4 0,-3-1 1 0,-2-3 0 15,0 1-1-15,-1 2 2 0,1-7 0 0,-2 2-1 16,2 5 1-16,1-2-2 0,-2 2-1 0,1-4 1 15,0-1 0-15,-1 4 1 0,3 0-1 0,-1-2 1 16,2 4 0-16,6-1-3 0,-3-8 1 0,0 4 1 16,5 3-1-16,-2-4 1 0,1-8 1 0,1 1-1 15,5 4 1-15,1-6-3 0,-3-7 2 0,0-3-2 16,5 0 1-16,-5 0 1 0,0-7 1 0,1 3-2 16,4-6 2-16,3-6-3 0,-2-3 1 0,2-3 0 15,2-2 0-15,-2 1 0 0,0 2-1 0,-4-1 0 16</inkml:trace>
  <inkml:trace contextRef="#ctx0" brushRef="#br0" timeOffset="50313.43">17021 4813 2060 0,'0'0'0'0,"0"0"0"0,-8 21 0 0,0 2 39 16,3 1 2-16,0-3-1 0,2-1 0 16,-1-2-24-16,4-2 0 0,0-5-1 0,0 3 1 0,0-3 43 0,1-6 0 15,4 0 0-15,3 1 1 0,3-5-43 0,-6-1 1 16,0 0 0-16,11-1 0 0,4-7 14 0,1-5 2 16,0 2 0-16,-2-1-1 0,2-7-19 15,-2 1 0-15,-3 1 1 0,1-4-1 0,-4 5-7 0,-5 0 1 16,1 1-1-16,3-3 1 0,-4 6-4 0,0 4 2 0,-2 0-1 15,-1-3 1-15,-4 9-2 0,-1 2 2 16,0 0 0-16,0 0-1 0,0 0-1 0,0 2 0 0,0-2-1 16,-1 8 2-16,-1 4 2 0,-3 4-1 15,2 0 1-15,-2 12 0 0,-1 1-3 0,1-9 1 0,4 4-1 16,1-3 2-16,0-7 6 0,0-3 1 0,-4-3-1 16,8 0 1-16,-3 0-5 0,2-7 0 0,-1 3 0 15,4-4 0-15,-1 0 6 0,0 0 2 0,-2 0 0 16,7-5 0-16,4-3-7 0,4 0 0 0,-6 0 0 15</inkml:trace>
  <inkml:trace contextRef="#ctx0" brushRef="#br0" timeOffset="50498.65">17491 4775 2161 0,'0'0'0'0,"0"0"0"0,0 0 0 0,0 0 68 16,-13 18 1-16,10-7-1 0,-3 6 2 15,-1 4-52-15,1 2 0 0,-2 3 0 0,0-1 0 0,0-3 62 16,3-9 1-16,1 0 0 0,-1-1 0 0,3-4-63 16,4-3 0-16,-1-5 0 0,1-2 0 0,1-1 18 0,0 3 1 15,1-5-2-15</inkml:trace>
  <inkml:trace contextRef="#ctx0" brushRef="#br0" timeOffset="50679.25">17517 4465 2035 0,'0'0'0'0,"0"0"0"16,-13-29 0-16,8 25 46 0,0 4 0 0,-3 1 0 15,4-4 0-15,-1 3-30 0,3 2 1 0,1-2 0 16,1 0-1-16,-4 0 37 0,3 0 0 0,1 0 0 16,0 0 0-16,0 0-36 0,0 0 1 0,0 0-1 15,0 0 1-15,0 0 10 0,0 0 0 0,1 0 0 16</inkml:trace>
  <inkml:trace contextRef="#ctx0" brushRef="#br0" timeOffset="50913.11">17746 4326 1985 0,'0'0'0'0,"-3"25"0"0,0 3 0 0,0 14 41 16,-1-1 1-16,1 5-1 0,-2 1 1 0,-1-6-27 15,3-7 1-15,-2 2 0 0,0 4 1 0,2 1 38 16,-2-8 1-16,5-1 0 0,0-4 0 0,-1-3-39 16,1-4 1-16,1 0-1 0,7-6 1 0,-3-2 30 0,0-3 0 15,1-3 0-15,1 0 2 0,1-2-33 16,-7-2-1-16,1-3 1 0,1 4 0 0,0-4-14 0,0-3 1 16,-3 2-1-16,5-2 1 0,5-2-2 0,-1-2 1 15,-2 3-1-15</inkml:trace>
  <inkml:trace contextRef="#ctx0" brushRef="#br0" timeOffset="51080.47">17893 4736 1985 0,'0'0'0'0,"0"0"0"15,0 0 0-15,0 0 54 0,-5 15 1 0,5-7-2 16,-2 0 2-16,1 0-38 0,-1 2 1 0,-1 1-1 16,0 1 1-16,-2 9 63 0,0-5 1 0,1-4 0 15,0 1-1-15,3-2-63 0,1-3 0 0,0-3 0 16,-2-5 0-16,2 0 32 0,0 0-1 0,0 0 0 15,2 0 2-15,3 0-34 0,-1-3 0 0,0 1-1 0</inkml:trace>
  <inkml:trace contextRef="#ctx0" brushRef="#br0" timeOffset="51264.04">17988 4371 2009 0,'0'0'0'0,"-11"-17"0"0,2 1 0 0,4 8 68 15,0 4-1-15,4 0 0 0,1 0 1 0,0 0-50 16,0 4 0-16,0 0 0 0,0 0-1 0,0 0 44 0,0 4 0 16,0-4-1-16,1 0 2 15,4 0-45-15,0 1 1 0,-2 2 0 0,5-3 0 0,6 4-4 0,2-4 2 16,0 1-1-16</inkml:trace>
  <inkml:trace contextRef="#ctx0" brushRef="#br0" timeOffset="51729.33">18223 4188 1960 0,'0'0'0'0,"0"0"0"16,-11 31 0-16,1 7 27 0,5-1 1 0,-4 4-1 16,-1 3 1-16,1 5-16 0,1-3 2 0,1 3-1 15,-1 1 1-15,2-11 19 0,1-6 2 0,2-1 0 16,3-3 0-16,0-4-21 0,2-5 1 0,2 1-1 15,-1-8 1-15,1-2 19 0,-1-7-1 0,0 0 1 16,5-4 1-16,-3-7-21 0,-2 3 1 0,2 0 0 16,0-2-1-16,4-5-5 0,-1 3 0 0,-2-1 0 0,4-10 0 15,6 1-3-15,-3 6 0 0,-4-4 0 0,4 5 1 16,1-2-3-16,-1 0 1 0,-2 2-1 16,5 6 2-16,0-2-3 0,-6-1 1 0,2 3-1 0,0 5 1 0,-3 3 7 15,-2-1 0-15,-3 1-1 0,1 5 1 0,-2-4-4 16,-1 1 0-16,1-2-1 0,2 8 2 0,0 4 7 15,-2-1-1-15,-2-1 1 0,3 1 0 0,-1 0-6 16,-2 0-1-16,3 1 1 0,0-6 0 0,3 2 11 16,-2-3-1-16,-2-2 0 0,3 5 1 0,-1-3-10 0,-2 0 1 15,0 0-1-15,-1-3 2 0,-1-2 10 0,1-1 0 16,0 1 1-16,-2 2-1 0,0-1-10 0,-2 3-1 16,0-6 0-16,-1 2 1 0,-5 2 6 0,-1 0 0 15,-1 1 0-15,-15 2 1 0,-9 0-9 0,4-3 0 16,1-4 1-16,7 3 0 0,1-4 2 0,4 0 1 15,4-4-1-15,5-2 1 0,5-5-7 0,0 3 1 0,6 3 0 16,0-7 1-16,2 1-2 0,-2 6 1 16,2 5 0-16</inkml:trace>
  <inkml:trace contextRef="#ctx0" brushRef="#br0" timeOffset="52180.26">18620 4788 1909 0,'0'0'0'0,"0"0"0"0,4 24 0 0,-4-12 43 16,-1-4 1-16,-1 2-1 0,1 5 0 0,-3 1-27 16,1 0 1-16,0-6-1 0,0 1 0 0,-2-7 28 15,4-2 1-15,-1-2-1 0,0 0 1 0,1 0-30 16,1 0 2-16,0 0-1 0,0-13 1 0,5-12 7 0,2 0 2 15,5-4 0-15,2-4 0 0,5 4-14 0,-1 6 1 16,6-3-1-16,-4 4 1 0,3 0-6 0,-3-2 1 0,1 7 0 16,-2 1 0-16,-4 0-4 0,-6 0 2 15,-1 7-1-15,0 1 1 0,-5 0-3 0,-3 3 2 0,0 2-2 16,0 6 2-16,0-3-3 0,0 0 1 16,0 0 1-16,-5 7-1 0,2-1-1 0,-2-4 1 0,-1 1-1 15,-2 8 1-15,2 2-2 0,-4-4 2 0,4 2-1 16</inkml:trace>
  <inkml:trace contextRef="#ctx0" brushRef="#br0" timeOffset="52380.25">18911 4634 1997 0,'0'0'0'0,"0"0"0"0,-3 15 0 15,-6-3 63-15,2 1 1 0,4 3 0 16,-2 1 0-16,-1 7-46 0,3-4 0 0,-2-2 0 0,0 1 0 15,2 1 56-15,-2 1 1 0,4 3 0 0,-1-4 0 16,-3-2-57-16,0-7 0 0,4-3 0 0,4 0 0 0,-1-2 21 16,1-3 1-16,2-3-1 0,1-5 1 15,0-1-24-15,1 4 0 0,-4-2-1 0</inkml:trace>
  <inkml:trace contextRef="#ctx0" brushRef="#br0" timeOffset="52563.2">18918 4289 2009 0,'0'0'0'16,"0"0"0"-16,0 0 0 0,0 0 47 0,-16 0 2 15,16 0-2-15,0 5 1 0,0-2-31 0,0-3 0 16,0 0 0-16,0 21-1 0,0 9 52 0,1 1-1 0,6-7 0 16,4-6 1-16,-3-1-50 0,-2-3 0 0,4-1 0 15,3 3 0-15,1-4 16 0,-1-2 1 0,-1 1 0 16</inkml:trace>
  <inkml:trace contextRef="#ctx0" brushRef="#br0" timeOffset="52930">19083 4698 2098 0,'0'0'0'0,"0"0"0"0,0 0 0 15,-7 20 48-15,7-4 2 0,0-2-2 0,-5 2 1 16,5 0-32-16,1-3 0 0,3 6 0 0,-3-2 0 15,5-4 52-15,-1-2 1 0,3 1-1 0,5 1 2 16,0-5-53-16,-5-5 0 0,0 2 0 0,4-5 0 0,1 0 24 16,0 0 1-16,-5-5 0 0,6-3-1 15,2 0-26-15,-3 0 0 0,-4-3 0 0,1-5 0 0,0 4-10 16,-2 2 1-16,0-1-2 0,-2-5 2 0,-3 4-2 0,0 2-1 16,0-1 1-16,2-3-1 0,0 3 3 0,-3-2 1 15,1 1-1-15,2 0 1 0,-2 3-3 16,-2 3 0-16,1 1 1 0,0 0 0 0,1-3 5 0,-3 3 1 15,3 2-1-15,0 0 2 0,-1 2-6 0,-2 1 0 16,0-4 1-16,0 8 0 0,0-3 6 0,0 2 0 16,0-3 0-16,1 3 0 0,3 7-6 0,-4 1 1 15,-4-3 0-15,4 13 0 0,0 1 6 0,0 1-1 16,0-5 1-16,0-4-1 0,0-6-6 0,4 1 1 0,-3-1 0 16,5-3 0-16,1-2 6 0,-4-3-1 0,0 0 1 15,0 0-1-15,4 0-5 0,-2 0 0 0,-2 0 0 16</inkml:trace>
  <inkml:trace contextRef="#ctx0" brushRef="#br0" timeOffset="53461.26">19592 4617 2248 0,'0'0'0'0,"0"0"0"0,-5 20 0 16,0-1 80-16,1-4 1 0,-4 4-1 0,3-3 0 15,0 1-62-15,3-1 0 0,-1 0 0 0,0-2 0 0,3 0 78 16,0-4-1-16,0 1 0 0,0-7 2 16,2 0-80-16,-1-4-1 0,1 0 1 0,6 0 1 0,0 0 31 15,0-4 0-15,-2 1 0 0,10-6 1 0,3-7-34 16,-1 3 1-16,-4 2 0 0,0-3 0 0,-1 3-10 0,-3 6 1 16,-1-3-1-16,2 0 1 15,-3 0-3-15,-1 5 0 0,-1-2 1 0,-1 1 0 0,0-1 1 16,-2 5 2-16,0 0 0 0,-1 0 0 0,1 0-3 0,-3 0 0 15,0 0-1-15,0 5 2 0,0-1 0 0,0 1 1 16,0-2-1-16,0 8 1 0,0 7-3 0,-3-1 0 16,1-3 1-16,2-1 0 0,2-8 0 0,1-2 1 15,0 2 0-15,-1-5 0 0,-1 0-3 0,1 1 0 16,-1-1 1-16,4-1 1 0,0-4 0 0,-2 5 2 16,0-3-1-16,7-5 1 0,4-2-4 0,1 3 2 0,-3-1-2 15,4-8 2-15,-1 5 0 0,-3 3 0 0,-2 2 1 16,0-2 0-16,-2 1-3 0,-2 3 1 0,2-1-1 15,0 0 1-15,-2-1 1 0,-1 4 1 0,-2-3 0 16,4 2 1-16,1-2-4 0,-2 2 1 0,-1 3-1 16,-1 0 2-16,0 3-1 0,-3 2 2 0,1-5-1 15,-1 5 1-15,-1 3-3 0,0-5 1 0,2 5-1 16,3 5 0-16,1 1 2 0,-4 2 0 0,-1-2-1 0,4-1 2 16,3-4-2-16,-1 2-1 0,-1-6 1 15,0-2-1-15,1-3 2 0,-3 2-1 0,3 1 1 0,1-3-1 16,-2 1-1-16,-3 1 0 0,-1-2 1 0,3 0-1 15,1 0 0-15,-1 2 0 0,-2 1 0 0</inkml:trace>
  <inkml:trace contextRef="#ctx0" brushRef="#br0" timeOffset="53998.39">19992 4143 1897 0,'0'0'0'0,"0"0"0"0,-16 0 0 16,6-1 101-16,-1-2 0 0,7-2 0 0,0 2 0 15,3 0-84-15,1 1 0 0,0-1 0 0,0 1-1 16,0-1 51-16,0 0 0 0,1 1-1 0,9 4 2 15,3 1-51-15,-1 0 1 0,1 4 0 0,9 13 0 16,2 2 18-16,-1 1 0 0,1 3 0 0,-4 0 0 16,-2 4-21-16,-1 0-1 0,3 0 1 0,5 3 0 0,-3 4-4 15,-1-1-1-15,3-3 0 0,1 7 0 16,4-10-5-16,-3-3 2 0,-2-5 0 0,1 7 0 0,-3-6-3 16,-1 1 1-16,-2 1-1 0,0 1 2 0,-4 1-3 15,-6-2 0-15,1 3 1 0,-4 1 0 0,-1-1 0 16,-5 1-1-16,-6-5 0 0,1 6 1 0,-3-3-2 15,-2-5 1-15,-1-2 0 0,-3 4 0 0,-2-3 0 0,-2-4 2 16,-1 2-1-16,0-6 1 0,0 0-2 16,0-2 1-16,0-2-1 0,-4-3 0 0,4 2 3 0,2 2 1 15,-1-2-2-15</inkml:trace>
  <inkml:trace contextRef="#ctx0" brushRef="#br0" timeOffset="61844.27">1336 7297 1231 0,'0'0'0'0,"0"0"0"16,0 0 0-16,16 27 21 0,-12-6 0 0,1 3 1 16,6 18-1-16,2 3-10 0,-3 1 0 0,1 9 0 15,2-1 1-15,-4 3 46 0,-4-3 2 0,3 1-1 16,-3-1 1-16,1-8-44 0,2-5 2 0,-3 3 0 15,0-1 0-15,3 0 35 0,-4-4 0 0,1-5-1 0,-2-1 1 16,2-8-36-16,-2-9 0 0,-1-2 0 16</inkml:trace>
  <inkml:trace contextRef="#ctx0" brushRef="#br0" timeOffset="62101.36">993 7381 1902 0,'0'0'57'0,"46"-24"-40"15,-9 7 1-15,-4-2-2 0,17-3 2 0,2 0 72 0,1 0 0 16,-10-7 0-16,3-3 0 0,-1 7-74 0,-2 1 2 15,3 2-1-15,11 3 1 0,-6-1 10 0,-4 2 1 0,-6 2 1 16,-3 4-1-16,-4-3-16 0,-5 6 1 16,-4-1-1-16</inkml:trace>
  <inkml:trace contextRef="#ctx0" brushRef="#br0" timeOffset="62429.1">1763 7644 1771 0,'0'0'0'0,"0"0"0"0,16 27 0 0,0 1 37 16,-2 6 2-16,2-3-1 0,2 3 0 15,-3-9-23-15,3-1 0 0,-2-4 1 0,1 1 0 0,4-1 55 16,0-7 2-16,0 0-1 0,-1-5 1 0,1-2-55 16,0-1 0-16,0-5 0 0,-4-7 0 0,1 3 20 0,-2-1 1 15,-4-6 0-15</inkml:trace>
  <inkml:trace contextRef="#ctx0" brushRef="#br0" timeOffset="62618.39">2180 7753 1922 0,'0'16'0'0,"-3"21"0"15,3 13 0-15,0 6 48 0,-1-1 1 0,-3 8 0 16,4 4 0-16,-3-7-32 0,2-11 0 0,-3 2 0 15,4 1-1-15,4 0 41 0,-4-7 0 0,0 1 0 16,1-2 0-16,2-3-40 16,1-11 1-16,-3-3 0 0,6-3 0 0,-3-7 7 0,1-9-1 0,0-3 1 0</inkml:trace>
  <inkml:trace contextRef="#ctx0" brushRef="#br0" timeOffset="63031.9">2486 7764 1620 0,'0'0'0'0,"5"27"0"0,-2 16 0 0,-3-2 38 0,4 0 1 16,-3 4 0-16,2 1 0 0,-1 6-23 0,-2-3-1 15,-2-5 1-15,2 2 0 0,0-6 39 0,0-9 0 16,-3 0 0-16,6-6 0 0,-1-5-39 0,1-4 2 15,-3-6-1-15,3-5 1 0,-3-2 21 0,0-3 1 16,0-3-1-16,-3-16 1 0,-2-5-24 0,1-5 0 16,-3-2 0-16,6-11-1 0,1-3-9 0,0-5-1 15,0-3 1-15,0-3 0 0,0 7-3 0,0 3 2 0,0-3-2 16,0-11 1-16,0-2 4 0,0 5 0 0,0-1 0 16,4 5 1-16,4 12-3 0,0 10-1 0,2 5 1 15,3 6-1-15,-5 4 3 0,-4 3 1 0,4 5 0 16,4 5 0-16,-6 3-3 0,0 3-1 0,-1-1 1 15,0 10 1-15,6 3 2 0,-1-3 1 0,-6 1-1 16,9 8 1-16,0 4-4 0,-2 2 0 0,2-5 0 16,0 0 1-16,-2 5 5 0,-5 0 1 0,0 2 0 15,-1 2 0-15,-3-1-5 0,-2-6 0 0,-2-2 0 0,-3 5 1 16,-1-6 4-16,1-5 1 0,-3-1-1 16,0 0 1-16,-1 0-7 0,-4-2 2 0,5-5-1 0</inkml:trace>
  <inkml:trace contextRef="#ctx0" brushRef="#br0" timeOffset="63361.39">2792 7688 2072 0,'0'0'0'0,"0"0"0"0,0 0 0 0,21-15 64 0,-13 13 1 15,0-3-1-15,5-1 1 0,0 1-47 0,-2 2 0 16,-2 1 0-16,7-6 0 0,2 2 58 0,-5 1 2 15,-2 1-1-15,-2-6 1 0,2-1-60 0,-1 0 0 0,-2 1 0 16,5-5 0-16,-1 2 19 0,-4-3 1 16,0 0-1-16,2 4 1 0,-5-1-24 0,-2 0 2 0,0 2 0 15,-3 2 0-15,0-4-9 0,-3 5 2 16,-2 0 0-16,2 2 0 0,-5 0-3 0,3 2 0 0,-3 4-1 16,-1 0 2-16,1 5-3 0,0 1 1 0,0 2-1 15,-2 18 1-15,-1 2-2 0,3 5 1 0,3 1-1 16,5 2 2-16,0 4-2 0,0 1 1 0,0 5 0 15,4 0 0-15,0-10-2 0,-1-9 2 0,2-6-1 16,5 1 1-16,1-11-1 0,2-3 0 0,-1-8 1 16,9-3-1-16,0-5-1 0,-4-5 2 0,7-4-2 0</inkml:trace>
  <inkml:trace contextRef="#ctx0" brushRef="#br0" timeOffset="63645.62">3365 7418 1985 0,'0'0'0'0,"0"0"0"0,-13 17 0 0,-8-1 59 16,0-3 2-16,-1 4-2 0,-2-1 2 0,4 0-44 15,2 1 1-15,0 2 0 0,-1-3 0 0,10-2 58 0,1 0 1 16,3-6 1-16,2-3-1 0,3 0-59 16,0 0 0-16,3-4 0 0,2-4 0 0,0 0 17 0,-2 3 0 15,-2 0-1-15,11-5 1 0,8-6-20 16,-2 3-1-16,-2 0 1 0,9-6 1 0,-4 6-7 0,-4 3 1 15,-1 2-1-15,2-2 1 0,-5 5-5 0,-2 2 2 16,2 1 0-16,4-3 0 0,-1 3-2 0,-3 2 1 16,-4 3-1-16,4 0 1 0,-2 4-3 0,-6-2 2 0,3 3-1 15,-3 1 1-15,0 6-2 0,-5 1 1 0,-5 1-1 16,3 8 0-16,-6-3 0 0,-4-5 0 16,0 4-1-16</inkml:trace>
  <inkml:trace contextRef="#ctx0" brushRef="#br0" timeOffset="64160.58">4004 7248 1922 0,'0'0'0'0,"0"0"0"0,-16-1 0 0,-2 1 54 0,2 1 1 15,-1 2-1-15,-4 1 1 0,2 3-39 16,5 3 2-16,-2 1-1 0,3-1 1 0,0 4 52 0,2 0 0 15,2 2 0-15,1 8 1 0,3-7-53 0,2-1 0 16,1 1 0-16,7 4-1 0,-5-2 20 0,5-3 2 16,-1 0-1-16,12 1 0 0,-3 4-23 0,0-2 0 15,3-2 1-15,4-1 0 0,1 0-8 0,0-2-1 0,1 2 1 16,2-5 0-16,5-6-2 0,-4-1-1 0,-4-1 1 16,0-6 0-16,-7 2 0 0,-3-1 1 0,-3-3 0 15,-3-4-1-15,0 1-1 0,-5 0-1 0,0 3 1 16,-8-7 1-16,3-3 0 0,-3 3 2 0,0 2 0 15,-5-6 0-15,1 1-4 0,2-1 2 0,-1 1 0 16,-2 4-1-16,4-1 1 0,-3-3 1 0,0 1-1 16,-4-5 1-16,6 2-3 0,-3-4 1 0,1-3-1 15,0 7 2-15,8 1-1 0,4 4-1 0,-4 0 1 0,3 5-1 16,2 5-1-16,3-1 1 0,-1 1-1 0,2 2 0 16,-1 0 0-16,1 0 0 0,2 0 0 15</inkml:trace>
  <inkml:trace contextRef="#ctx0" brushRef="#br0" timeOffset="64411.52">4405 6748 2035 0,'0'0'0'0,"0"0"0"0,-31-27 0 0,13 14 30 0,1 4 1 15,-4 3-1-15,5 1 0 0,0 2-16 0,3 3-1 16,-1 3 1-16,3 3 0 0,3-1 35 0,3 3 0 15,0 4-1-15,0 22 2 0,-1 10-34 16,4 0 1-16,2 7 0 0,0 1 0 0,0-6 9 0,0-6 1 16,5 4-2-16,3 2 2 0,0-2-14 0,0-7 0 0,2 1 0 15,2-2 0-15,9-4-6 0,-5-5 1 16,2-4-1-16,-1 1 1 0,7-8-3 0,-2-3 0 0,2-5 1 16,2 0 0-16,-2-2-3 0,-7-5 2 0,-1-1-2 15</inkml:trace>
  <inkml:trace contextRef="#ctx0" brushRef="#br0" timeOffset="64578.7">4163 7133 2035 0,'0'0'0'0,"0"0"0"0,0 0 0 16,18-10 69-16,-10 15-1 0,0-2 1 15,4 3-1-15,9 2-50 0,0 3 0 0,0-3 0 0,7-8 0 16,-1 2 65-16,2-2 1 0,5-2 0 0,2-9 0 15,2 3-67-15,-4-1 1 0,3-5 0 0</inkml:trace>
  <inkml:trace contextRef="#ctx0" brushRef="#br0" timeOffset="65244.4">5104 6938 1972 0,'0'0'0'0,"4"30"0"16,1 11 0-16,0 4 65 0,3-3 0 0,-5 3 1 16,2 4 0-16,0 0-48 0,3-5 0 0,-5-3 0 15,-3 4 0-15,1-9 56 0,3-8 1 0,-4-2-1 16,0-6 1-16,4-9-57 0,-4-1 0 0,4-8 0 0,-8-1 0 16,4 1 8-16,-3 1 1 0,2-3 0 0,-4-32 0 15,-2-18-15-15,3-3 1 0,2-4 0 0,-4 0 0 16,4 8-5-16,-1 5 0 0,3-2 0 0,-5-6 0 15,5-2-3-15,0 2 1 0,-8-7-1 0,5-6 1 0,1 8-3 16,2 8 2-16,0 2-2 0,0 4 2 16,2 2-3-16,4 7 1 0,-1 6 1 0,0-1-1 0,3 10-1 15,0 7 2-15,-3 4-2 0,-2 3 1 16,3 5 0-16,1 0-1 0,-3 2 0 0,4 9 0 0,10 1-1 16,-2 4 2-16,-3 2-1 0,7 5 0 0,6 1-1 15,-1-6 1-15,-1-1 0 0,2 5 0 0,-6-4 0 0,-2-6 0 16,-1 4 1-16,3 0 0 0,-8 1-2 0,-2 2 1 15,1-4 1-15,-3-1-1 0,-6 3 1 0,-2 4 2 16,-5-1-2-16,0 1 2 0,-3 3-3 16,-5-4 1-16,1 6 1 0,-1-3-1 0,-3 1 1 0,0-8 2 15,-2 1-2-15,-7 1 2 0,4-5-3 0,5-2 2 16,-4 0-2-16,2 1 2 0,5-2 5 0,1-4 1 16,4 2-1-16,0 5 1 0,3-7-4 0,0 0 0 0,7-1 0 15,2 6 0-15,3 2 7 0,-6 0-1 0,4-2 1 16,14 9 0-16,2 2-6 0,-3-1 1 0,-3-2-1 15,-2-10 1-15,3 3 3 0,-3 0 2 0,1-4-1 16,2-3 1-16,0-2-6 0,-6-3 0 0,2 0-1 16,4 2 2-16,0-4-1 0,-6-3 1 0,3 2 0 15</inkml:trace>
  <inkml:trace contextRef="#ctx0" brushRef="#br0" timeOffset="65596.39">5606 7101 2048 0,'0'0'0'0,"0"0"0"0,0 0 0 16,0 0 62-16,0 0 1 0,0 0 0 0,0 0 1 16,0 0-46-16,0 0 0 0,0 0 0 0,0 0 0 0,17-6 48 15,-9 7 1-15,0 2 0 0,10-3 0 16,7 0-49-16,1 0 0 0,-2-6 0 0,-4 1 0 0,-2 1 22 16,-5-1 1-16,3-6-1 0,-2 1 0 15,2-4-24-15,0 5 0 0,-4-4-1 0,1 0 2 0,-3 1-10 16,-2 4 0-16,-2-5-1 0,-1 2 1 15,-5-2-2-15,0 5-1 0,-3 4 1 0,1-3 0 0,-1 2 0 0,-2 2-1 16,-3 2 1-16,0 1-1 0,-1 1 0 0,1 2-1 16,-3 1 0-16,-4 4 1 0,-1 4-1 0,0 1 0 15,4-2 1-15,2 8-1 0,2 0-1 16,3-3 1-16,-3 6-1 0,5 5 1 0,3-3 1 0,3 1-1 0,-1-3 0 16,4 5 1-16,-1-3-2 0,3-2 1 0,-2-2 0 15,6-1 0-15,-3-4 3 0,-1-4-1 16,3-6 1-16,7-1-1 0,-5-4-1 0,-2-4 0 0,1-4 0 15,9-7 0-15,1 0 3 0,-1-1 1 0,-3-2 0 16,6-4-1-16,-4 2-2 0,-2 2 1 0,-2 1-1 16</inkml:trace>
  <inkml:trace contextRef="#ctx0" brushRef="#br0" timeOffset="65811.89">6122 6515 2224 0,'0'0'0'0,"0"0"0"0,0 52 0 16,-2-6 59-16,2-1 2 0,0 1-2 0,0-2 2 15,5 7-44-15,-2-1 1 0,-3 4 0 0,0-5 0 0,0-11 58 16,0-6 1-16,0 0 0 0,10-6 0 16,-2-2-59-16,0-5 0 0,2-5 0 0,5-3 0 0,1-3 17 15,-6 0 1-15,3-3-1 0,-1-10 1 16,4 5-21-16,-3 0 0 0,0-6-1 0</inkml:trace>
  <inkml:trace contextRef="#ctx0" brushRef="#br0" timeOffset="66194.38">6478 6811 2161 0,'0'0'0'15,"0"0"0"-15,-28-20 0 0,12 15 59 0,-1 5 2 16,-2 3-2-16,4-3 2 0,4 5-44 0,2 3 1 0,1 1 0 15,3-1 0-15,-6 3 52 0,3 5 2 16,3 0 0-16,5 5 0 0,-5-1-54 0,5 2 0 0,2 0 0 16,4 4 0-16,-1-9 10 0,0-4 1 0,0 1-1 15,3 7 1-15,3-7-15 0,2-3-1 0,-1-6 1 16,1 0-1-16,5-4-5 0,-3-2 1 0,1-4 0 16,2 0 0-16,-1-4-4 0,1-1 1 0,-4 1 0 15,-1-4 0-15,0-3-2 0,-5 3 0 0,-2 1 1 16,5-4-1-16,-6 0 0 0,-5 5-1 0,0-2 0 0,3-1 1 15,-3 1-2-15,-3 5 0 0,0 2 0 0,6 1 2 16,-3 2-2-16,-3 2 0 0,3 1 0 0,0 0 1 0,0 4-2 16,0 0 1-16,0-3-1 0,-2 10 1 0,2 10 0 15,-3-4-1-15,2 2 0 0,5 2 1 0,-2-4 4 16,1-6-1-16,0 2 1 0,2-2 1 0,3-1-4 16,-3-6 1-16,-2-1 1 0,7 1-1 0,1 0 4 15,-6 0 0-15,-1-4 0 0,4 0 1 0,0 0-3 16,0-2-1-16,2 0 1 0,-1-4-1 0,6 0 3 15,-3-2 1-15,-5 1 0 0</inkml:trace>
  <inkml:trace contextRef="#ctx0" brushRef="#br0" timeOffset="66411.34">6798 6792 2236 0,'0'0'0'0,"0"0"0"15,0 0 0-15,0 0 66 0,0 0 2 16,0 0-2-16,21 10 1 0,-17-2-49 0,1 3 0 0,3 6 0 15,8 15 0-15,2 3 57 0,-6-7 0 0,1-1 0 16,0-2 1-16,0-1-58 0,-1-8 0 0,4-2 0 16,0 2-1-16,-3-3 22 0,0-2-1 0,-1-3 0 15,4 1 1-15,-6-2-24 0,0-3 1 0,1-4-1 16,1 2 1-16,1 1-8 0,-5-3 1 0,0 3-1 16,2-6 1-16,-2 0-4 0,0 1 1 0,-5-1-1 15</inkml:trace>
  <inkml:trace contextRef="#ctx0" brushRef="#br0" timeOffset="66611.63">6991 6799 2110 0,'0'0'0'0,"-16"34"0"0,3 0 0 0,0-1 60 16,-3 3 0-16,2 1 1 0,0-1 0 15,1-3-45-15,3-4 2 0,2 1 0 0,4-3 0 0,-1-2 55 16,5-4 1-16,0-2 0 0,0-7 0 0,0-2-56 16,6-4 0-16,2-1 0 0</inkml:trace>
  <inkml:trace contextRef="#ctx0" brushRef="#br0" timeOffset="67177.72">7408 6811 1859 0,'0'0'0'0,"0"0"0"0,-16 2 0 0,-1 3 65 15,-2 3 1-15,1-4-1 0,1 4 2 16,2 2-49-16,6 4-1 0,-1-1 1 0,-1-1 0 15,3 4 56-15,6 0 2 0,2-2-1 0,0 0 0 0,0-1-57 16,2-3 0-16,6 1 0 0,3 1 0 0,2-2 26 0,0-4-1 16,-4-1 1-16,7-3 1 15,0-1-29-15,-3-2 1 0,-4-1-2 0,4-3 2 0,0-3-10 0,-5 0 1 16,0 4-2-16,1-11 2 0,3 1-3 16,-8 0 0-16,1-4 0 0,2-5 0 0,-1 1 3 0,-3 3 1 15,0 1-1-15,2-7 1 0,0 9-3 16,-2 3-1-16,-1 2 1 0,1-1 0 0,-3 4 4 0,0 3 1 0,0 5 0 15,0 0 0-15,0 0-4 0,0 0 0 16,0 0 0-16,0 8 0 0,0 6 5 0,0 2 0 16,0 0 0-16,0 23 1 0,-3 2-7 0,3-4 2 0,0-4 0 15,0-3 0-15,0-9 2 0,0-2 1 0,3-5 1 16,5 2-1-16,-3-5-5 0,3-6 1 0,-4-2 0 16,7 2 1-16,2-5 0 0,-5-5 1 0,-1 0 0 15,12-3 0-15,6-4-4 0,-2 0 1 0,-4 1-1 16</inkml:trace>
  <inkml:trace contextRef="#ctx0" brushRef="#br0" timeOffset="67399.33">7874 6225 2198 0,'0'0'0'0,"0"0"0"0,0 42 0 0,0 7 67 15,0 5 2-15,0 6-1 0,3-3 1 16,-3-3-51-16,0-5-1 0,0 0 1 0,5-2 0 0,-4-1 60 16,2-8-1-16,1 2 1 0,0-4 0 0,4-3-60 15,0-4 0-15,2-4 0 0,0 2 0 0,-2-6 25 0,-2-7 0 16,0 0 0-16,1 0 1 0,-3-2-28 0,-2-9 0 16,1 1 0-16</inkml:trace>
  <inkml:trace contextRef="#ctx0" brushRef="#br0" timeOffset="68150.71">7670 6650 2173 0,'0'0'0'0,"0"0"0"16,0 0 0-16,-21 0 55 0,19 0 0 0,2 1 0 16,0 6 0-16,2-3-38 0,1-2 1 0,0-2-1 15,-1 3 1-15,6 0 43 0,0 2 1 0,0-2 0 16,9 2 0-16,9-2-46 0,-1-3 2 0,-1-1 0 15,-1 1 0-15,-3-2 15 0,-1-1-1 0,-1 1 1 16,6 2 1-16,-5 0-21 0,-3-3 2 0,0 3-1 16,1 0 1-16,-1 0-7 0,-3 0 0 0,0 3-1 0,-4-1 2 15,3 1-3-15,-8-1 0 0,4-2-1 0,-4 1 1 16,0 1-3-16,0 1 2 0,-3-1-2 16,2 1 2-16,2 0-3 0,-5-2 1 0,0 3 0 0,0 8 1 0,0 9-3 15,0 3 1-15,-3-1 0 0,1 6 1 16,2 4-2-16,0-4 1 0,-3-6-1 0,2 3 1 0,-1-6-2 15,0-4 0-15,2-3 0 0,0-1 0 16,0-4 0-16,0-6 0 0,0 0 0 0,2 2 0 0,0-2-1 16,-1-2 1-16,2-2-1 0,2-6 1 15,0-4-1-15,3-4 1 0,0-2-1 0,5-29 1 0,-1 3-1 0,-4 9 0 16,0 3 0-16,-3 0-1 0,0 7 1 16,0 1 0-16,-2 4 0 0,-6-2 1 0,1-2-1 0,-3 0 0 15,-3 0 0-15,-3-3 0 0,2-1-1 0,1 1 1 16,-8-1 0-16,1-6 1 0,7 6-2 0,-3 7 1 15,2 1 0-15,-4 4 0 0,6 6 0 0,3 9-1 16,2 4 1-16,-1 2 0 0,-2 1 0 0,2 0 0 16,1 2 0-16,2 6 0 0,2 4 0 0,1 1-1 0,-1 0 1 15,1 8 0-15,0-3 0 0,2-7 0 0,0-1 0 16,3 0 1-16,0-4-1 0,0-2 0 0,1 1-1 16,2 2 2-16,2-6-2 0,0 1 0 0,-4-3 0 15,4 6 1-15,0-6-2 0,-2 0 2 0,-3-2-1 16,-2 2 1-16,2-2-7 0,-1-2 1 0,-3 3 1 15,1 3-1-15,0-3 1 0,0 0 2 0,-2 4-1 0,-3 2 1 16,0 1-9-16,0-2 2 0,3 2 0 0,-1 15 0 16,4 5 3-16,-1 0 1 0,3-5-1 0,-3 0 2 15,3-6-2-15,-4-1 0 0,6-1 0 0,3 2 1 16,-2-7 2-16,-2-5-1 0,3-5 0 0,-3-1 2 0,2 1-2 16,-3-6 2-16,0 1-2 0,5-11 2 15,-3-1-1-15,-2 0 2 0,0 3-2 0,-4-10 2 0,0 4 1 16,-3 3 1-16,-1-2 0 0,-1-5-1 15,-3 7 0-15,1 0 1 0,2 4 0 0,-6-7 0 0,2 3 0 16,1 4 1-16,-1-1 0 0,2 1 0 16,1-2-1-16,2-1 1 0,-3 2 0 0,0-6 0 0,1-2 1 15,-1 1 0-15,3 2 0 0,3 8 0 0,-3 1 0 0,2 2 0 16,1 2 0-16,2 1 1 0,3 0 1 0,-5 1 1 16,-2 1 0-16</inkml:trace>
  <inkml:trace contextRef="#ctx0" brushRef="#br0" timeOffset="68406.7">8518 6729 2035 0,'0'0'0'0,"0"0"0"16,9 27 0-16,-2-13 41 0,-3 0 0 15,-2 1 1-15,1-4-1 0,-3-7-25 0,0 1 0 0,3-3-1 16,2-2 2-16,-5 0 39 0,0 0 1 0,0 0 0 16,0-3 0-16,5-5-40 0,0 3 1 0,-2 2-2 15,2-15 2-15,6-5 19 0,-2 2 0 0,-1 0 0 16,0 6 0-16,2-3-22 0,-2 2 1 0,-3-3-2 15,6 7 2-15,2-1-10 0,-5 4-1 0,1 1 1 16,4 1 1-16,0 6-3 0,-2 1 1 0,-2 4-1 16,7 9 1-16,0 3 0 0,-3 5 2 0,-3 2 0 15,5 3-1-15,-2 5-1 0,0 4-1 0,0 5 1 0,-1-4 0 16,4 2 4-16,-3-3 2 0,0-2-2 0,-4 4 1 16,6-12-5-16,-2-1 2 0,1-2 0 0</inkml:trace>
  <inkml:trace contextRef="#ctx0" brushRef="#br0" timeOffset="73766.75">4340 8855 1808 0,'0'0'0'0,"0"0"0"15,0 0 0-15,0 0 144 0,0 0 1 0,0 0 0 16,0 0-1-16,19 2-131 0,-9 1-1 0,1-1 0 15,24 4 1-15,10 2 86 0,-7-3 0 0,0-1 0 16,-1 0 1-16,-4-3-83 0,-2 1 0 0,2-2 0 16,5-2-1-16,7 1 25 0,-4-4-1 0,2-3 1 15,4-5-1-15,-6 5-24 0,-7 4-1 0,-1-4 1 16</inkml:trace>
  <inkml:trace contextRef="#ctx0" brushRef="#br0" timeOffset="75695.14">5486 8467 1017 0,'0'0'0'15,"0"0"0"-15,0 0 0 0,0 0 50 0,0 0 0 16,-1 16 1-16,-3 25-1 0,1 2-33 0,6-2 0 16,1-1 0-16,0-4 1 0,4 1 74 0,0 4 1 0,2-5-1 15,3 5 1-15,2-3-76 0,-2-1 1 0,0-4-1 16,0 2 1-16,3-11 84 0,-2-5 1 0,2-3 0 15,5-1 0-15,-4-5-87 0,-1-4 1 0,2-4 0 16,1 1 0-16,-2-8-17 0,-4-3 0 0,-2-4 0 16,4-6 0-16,1-6 0 0,-7-9 0 0,2-6 0 15,2-9 0-15,0 5 22 0,-5 2 2 0,4 0-2 16,1 1 2-16,0 1-13 0,-5 1 1 0,2 0 1 16,-3-3-1-16,-2 4 33 0,-2 7 0 0,1 3 0 0,-4-1 1 15,0 7-31-15,0 10 2 0,0 2 0 16,0 1 0-16,0 5 7 0,0-1 2 0,0 8 0 0</inkml:trace>
  <inkml:trace contextRef="#ctx0" brushRef="#br0" timeOffset="76128">6162 8786 1709 0,'0'0'0'0,"0"0"0"16,0 0 0-16,0 0 60 0,0 0 1 15,0 0-1-15,-24 15 2 0,3 3-45 0,-1 2 1 0,-2 1 0 16,3-2 0-16,4 0 46 0,4 0 0 0,0-3 0 15,-3 4 1-15,4 1-47 0,4-5 0 0,-2-3 0 16,7 2 0-16,-2 0 18 0,5-4 1 0,2 0-2 16,4 1 2-16,0-4-22 0,2-3 1 0,0-3-2 15,4 1 2-15,2 0-8 0,2-1 0 0,-3-4 0 16,7-3 0-16,1-3-3 0,0-1 1 0,-4-1-1 16,1 2 1-16,-2-3 1 0,0-1-1 0,-7 2 1 15,4-2 0-15,-2-3-3 0,-6 1 1 0,-5 1-1 0,3-9 2 16,-3 2-2-16,-3 2 1 0,-2 1-1 15,2 1 2-15,1 0-3 0,-4 5 1 0,1-2-1 0,0-2 2 16,1 3 5-16,-3 6 1 0,1 1-1 0,0-3 1 16,4 4-4-16,-1 1 0 0,-2-1-1 0,-3 3 2 0,3-4 7 15,0 3 1-15,2 1-2 0</inkml:trace>
  <inkml:trace contextRef="#ctx0" brushRef="#br0" timeOffset="76495.59">6309 8353 1733 0,'0'0'0'0,"0"0"0"15,1 23 0-15,7 11 65 0,-3 8 0 0,1 2 1 16,1 5-1-16,-1-6-47 0,-1-4 0 0,-2 2 0 0,-1 1-1 15,2 0 37-15,3-2 1 0,-1 3-1 0,-3 1 1 16,1-3-38-16,0-8 1 0,-1 1-1 0,2-6 1 16,0-6 23-16,3-6 1 0,-3-2-1 15,3-4 1-15,-3-4-26 0,3-1-1 0,1 0 1 0</inkml:trace>
  <inkml:trace contextRef="#ctx0" brushRef="#br0" timeOffset="76895.67">6573 8806 1985 0,'0'0'0'16,"0"0"0"-16,0 0 0 0,0 18 51 0,0-9 1 16,0-1 0-16,-3 35-1 0,1 0-34 0,-1-4 0 0,6-9 0 15,-1 0 1-15,4-9 47 0,-1-4 0 0,-2-4 0 16,7 3 1-16,-1-4-48 0,-2-5 0 0,1-4 0 15,1 0 0-15,-1 0 30 0,0-3 2 0,-3 0-2 16,8-6 1-16,-4-4-32 0,-1 1 0 0,0-2 0 16,5-7-1-16,0-5-11 0,-5 2-1 0,0 1 1 15,0-1-1-15,1 2 0 0,-1 2-1 0,-5-2 1 16,2-4-1-16,-5 3 6 0,3 4 0 0,-3 3 0 16,0-3 1-16,2 7-4 0,1 1 0 0,-1 0 0 15,1 2 1-15,-3 4 3 0,0 2 1 0,0-3 0 16,0 3 0-16,0 0-4 0,0 0 0 0,0 0 0 0,0 8 0 15,5 5 8-15,1 2 0 0,-4 1-1 16,1 18 1-16,-1-3-7 0,4-4 1 0,-1-6 0 0,-1-2 0 16,0-11 4-16,0 0 1 0,0-4-1 0,2 6 2 15,2-2-8-15,0-5 2 0,0 0-1 0,5-3 1 0,-1 0 2 16,0 0 1-16,-6-5-1 0</inkml:trace>
  <inkml:trace contextRef="#ctx0" brushRef="#br0" timeOffset="77361">7042 8730 2123 0,'0'0'0'0,"0"0"0"0,0 0 0 0,0 0 66 0,0 0 1 15,0 0 1-15,8 16-1 0,-8-6-49 16,0-1 0-16,0 1 0 0,0 13 0 0,3 6 54 0,-2-1 0 16,-1 1 1-16,4-9 0 0,-3 1-55 0,2-5 0 15,1-2 0-15,0-1 0 0,-2-4 19 0,1-2 0 0,0-3 0 16,5-1 1-16,2-3-23 0,-7-1 1 15,-1-2-1-15,6-7 1 0,3-4-8 0,2 0 1 0,-7-1-1 16,8-13 1-16,4 1-4 0,-5 8 1 16,-4-2 0-16,2-2 0 0,-1 7 0 0,1 6 0 0,-3-1-1 15,-2 2 2-15,2 2-3 0,-1 6 1 0,-7 1-1 16,1 3 1-16,3-1-2 0,0-2 2 0,-4 3-1 16,0 6 1-16,0 7-2 0,0 2 0 0,3-3 1 15,-3 12-1-15,0-1 8 0,0-3 1 0,0-7-1 16,0-2 0-16,2-2-4 0,3-9 1 0,1 1-2 15,-1-4 2-15,-2 0 8 0,-3 0 0 0,5 0-1 0,3-6 1 16,2-3-7-16,1-4 0 0,1 0 0 16,6-7 1-16,-1 1 4 0,-1 1 0 0,0-1 1 0,-3-3-1 15,0 6-6-15,-5 5 1 0,5 2 0 0,-1-4 0 16,-2 7 5-16,-2 4 0 0,0 1 1 0,-5 1-1 0,2 0-6 16,0 1 1-16,-5 1 0 0,3 2 0 15,2 3 4-15,-5-2 0 0,0-1-1 0,0 7 2 0,-4 10-6 16,3-4 0-16,-2-1-1 0,3 0 1 0,0 0 2 15,0-8 2-15,-4-2-2 0,3-3 1 0,1 0-4 16,0-3-1-16,1 0 1 0,6 0 1 0,-2 0 1 0,-2 0 1 16,-3 0-1-16</inkml:trace>
  <inkml:trace contextRef="#ctx0" brushRef="#br0" timeOffset="77744.89">7773 8881 2274 0,'0'0'0'0,"0"0"0"16,0 0 0-16,0 0 88 0,0 0 0 0,0 0 0 16,0 0 1-16,0 0-73 0,0 0 2 0,0-19 0 15,10 4 0-15,1-4 56 0,2 4 0 0,-4 2 0 16,3 3 1-16,-3 2-58 0,-1 5 1 0,0 2 0 16,2-4 0-16,1 3 24 0,-6 4 0 0,2-2 0 15,1-2 1-15,0 1-28 0,0-2 1 0,-3 3 0 16,0-2 1-16,3-1-10 0,0 0 1 0,-3 1 0 15,3-3 0-15,0 2-2 0,-4-3-1 0,-2 1 1 16,0 0-1-16,-2 1 1 0,-2-1 1 0,0 3 0 0,-2 1-1 16,-3 1-1-16,1-3-1 0,-2 1 1 0,-13 2 0 15,-8 0 1-15,-1 5 0 0,3 4-1 0,5 2 1 16,4 5-3-16,2 0 2 0,0 1-2 0,2-1 2 16,6 6-1-16,0 2 2 0,3 3-1 0,5 5 1 15,2-2-3-15,3-5 2 0,6-1-2 0,2-2 2 16,3-3-2-16,1-6 1 0,4-5 1 0,0 0-1 0,-1-8 0 15,-2-4-1-15,6 0 0 0,1-4 1 0,1-8-1 16,2 0 2-16,-2 0-2 0,3-1 2 16,-2 1-3-16,0 2 1 0,3 3 1 0,-1-2-1 0,-7 0 0 15,2 5 2-15,-2 2-2 0</inkml:trace>
  <inkml:trace contextRef="#ctx0" brushRef="#br0" timeOffset="136747.16">4327 10293 665 0,'0'0'0'0,"0"0"0"15,-17 9 0-15,9-4 24 0,0-3-1 0,3-1 1 16,2 6 0-16,-2-3-12 0,0-2 0 0,2 1 0 16,2-3 1-16,1 0 55 0,-4 2 1 0,0-1-1 0,4 1 0 15,0 1-50-15,0-3 0 0,-4 0 0 0,4 0 0 16,0 0 65-16,0 0 0 0,0 0 0 0,16 0 0 15,21 3-66-15,11 2 1 0,6-5 0 0,3 0 0 0,-6 0-18 16,-6 0 1-16,-2-3-1 16,-1 0 1-16,-1 1-1 0,-3-3 0 0,4 2 0 0,4 3 1 0,-5-5 21 15,-6 1-1-15,-3-3 0 0</inkml:trace>
  <inkml:trace contextRef="#ctx0" brushRef="#br0" timeOffset="137694.6">5531 9940 1470 0,'0'0'0'0,"0"0"0"0,-16 36 0 15,8-1 47-15,3 1 0 0,0 10 0 0,2 2 0 16,3-5-31-16,0-5 1 0,5 4-1 0,1 0 1 16,4 0 44-16,3 3 0 0,2-1-1 0,3 3 1 15,6-5-44-15,-2-9 0 0,4-5 1 0,1-4 0 0,0-6 41 16,2-9 0-16,-4-3 1 0,4-4-1 0,-5-4-42 15,-2-9 1-15,-1-3 0 0,-1-3 0 16,-4-6-16-16,2-2 0 0,-2-11 1 0,1-4 0 0,-4 5-2 16,0 4 1-16,0-3 1 0,-2 3-1 0,2-3 6 0,-5 3 1 15,-4 5-1-15,4-2 1 0,-6-4-4 16,1 2 1-16,-3-1-1 0,-5-3 1 0,2 6 2 0,-2 4 0 16,-3 0 0-16,-4-3-1 0,4 5-1 0,-2 6 0 15,4-1-1-15,-2 7 1 0,1-2-1 0,-1 4 1 0,5 5 0 16,2 1-1-16,-3 2-1 0,1 2 0 15,3-1 1-15</inkml:trace>
  <inkml:trace contextRef="#ctx0" brushRef="#br0" timeOffset="138194.82">6213 10293 1871 0,'0'0'0'0,"0"0"0"0,0 0 0 0,-3 16 50 15,1-7-1-15,2 4 0 0,0 1 1 0,0 4-33 16,0-1-1-16,0-1 1 0,0 1 0 0,5 5 39 16,-3-3 0-16,1-4 0 0,0 0 1 0,-2-2-41 0,3-5 2 15,0-3-1-15,1-4 1 0,2 1 23 0,-7-2 0 16,1-2 1-16,7-9-1 0,0 0-25 16,2-3 0-16,-2 0-1 0,3-10 2 0,-3 3-12 0,1 4 0 15,-1-2 1-15,-3-2-1 0,-2 6-1 0,2 5 0 0,-2-1 0 16,4 5 0-16,-4-1 4 0,0 3 0 15,-1-1 0-15,1 2 0 0,-3 3-4 0,0 0 2 0,0 0-1 16,0 0 1-16,0 0 1 0,0 0 0 0,0 0 1 16,3 1 0-16,-1 2-3 0,2 1 0 0,0 0 1 15,-1 4-1-15,2 8 9 0,3-2-1 0,-4 2 1 16,4 6-1-16,0 4-5 0,-1-4 0 0,-1-3 0 16,-1-8 1-16,-2-2 9 0,-1-1 1 0,1 0 0 15,2 0 0-15,2-5-9 0,-2 0 0 0,-2-3 0 16,2 0 2-16,-2 4 8 0,4-1 0 0,-1-6 0 15</inkml:trace>
  <inkml:trace contextRef="#ctx0" brushRef="#br0" timeOffset="138396.32">6594 10375 2135 0,'0'0'0'0,"0"0"0"0,0 0 0 0,0 0 77 16,0 0 1-16,0 0-1 0,0 0 1 0,0 0-60 15,3 16 0-15,2-11 0 0,-5 4 0 0,1 6 59 16,3-3 2-16,-4-1-1 0,4 10 1 16,3-1-61-16,-6-4 0 0,3-3 0 0,-3 0-1 0,2-1 12 0,1-4-1 15,-4-5 0-15,4 1 0 0,1-4-15 16,-2 0 1-16,-1 0-1 0</inkml:trace>
  <inkml:trace contextRef="#ctx0" brushRef="#br0" timeOffset="138578.54">6618 9970 2072 0,'0'0'0'0,"-3"-19"0"15,6 3 0-15,2-1 53 0,-1 4 0 0,0 0-1 16,-3 7 2-16,2 4-37 0,-1 1 1 0,1 1-1 16,2 1 1-16,1 1 49 0,-1-2 1 0,-3 0-1 15,4 5 1-15,0 1-50 0,2-4 0 0,0-2 0 16,8 3 0-16,0 0 12 0,3-3 2 0,0 0-1 15</inkml:trace>
  <inkml:trace contextRef="#ctx0" brushRef="#br0" timeOffset="138778.57">6991 9800 1733 0,'0'0'0'0,"0"0"0"0,0 0 0 16,0 0 53-16,0 0 1 0,-5 23 0 0,5-1 0 15,-3 3-38-15,0 4 2 0,1 2-1 0,2 6 1 0,0-1 63 16,2 5 1-16,-2 5 0 0,0 5 0 0,0-5-64 15,0-10 0-15,0 1 0 0,0-3 0 0,3 6 28 16,2-8 0-16,-1-1 0 0,3-2 0 16,-3-1-31-16,1 1 2 0,0-1 0 0,1-1 0 0,-1-6-10 15,-3-5-1-15,4 0 1 0,1-4 0 0,-1-4-3 16,-4-3 1-16,1-2-1 0,1 2 2 0,0-4 3 0,-3 3 1 16,2-4-1-16</inkml:trace>
  <inkml:trace contextRef="#ctx0" brushRef="#br0" timeOffset="138962.6">6882 10103 2060 0,'0'0'0'16,"0"0"0"-16,5-22 0 0,0 11 53 0,3 7-1 0,0 3 1 16,3 1 0-16,3 3-36 0,2 2-1 0,0-5 1 15,10 5 1-15,-4 4 52 0,-3-1-1 0,2-2 1 16,1-3 1-16,-1 4-53 0,-4-2 0 0,7-2 0 15,2-3 0-15,-1 0 15 0,1 3 1 0,3-3 0 0</inkml:trace>
  <inkml:trace contextRef="#ctx0" brushRef="#br0" timeOffset="139331.74">7912 10179 1897 0,'0'0'0'15,"0"0"0"-15,0 0 0 0,0 0 38 0,0 0 0 16,0 0 1-16,0 0-1 0,0 0-24 0,0 0 2 16,0 0 0-16,0 0-1 0,-26-5 57 0,14 10 1 0,-6-2 0 15,-10 14 0-15,2-1-55 0,5-3 0 16,1 3 0-16,-1 8 0 0,3-7 26 0,6 0-1 0,0 7 1 16,4-3 1-16,7 4-29 0,-2 2 1 0,3 0-2 15,3-3 2-15,2-1-11 0,3 1-1 0,-4-8 1 16,4 1 1-16,0 1-4 0,5-6 2 0,5-4-1 15,-2 0 1-15,1-3 4 0,-1-2 0 0,-2-3 0 16</inkml:trace>
  <inkml:trace contextRef="#ctx0" brushRef="#br0" timeOffset="139722.13">8033 10412 2035 0,'0'0'0'0,"0"0"0"0,0 0 0 0,0 0 51 15,0 0 0-15,0 0 1 0,0 0 0 0,0 0-36 16,0 0 1-16,0 0 0 0,0 0 1 0,0 0 48 16,0 0 0-16,0 0 1 0,0 0-1 0,18-7-48 15,-6 10 0-15,0 1 0 0,8-4 0 0,1 3 14 16,0-2 1-16,-7-2-1 0,0-2 2 0,-1-4-21 16,-3 6 2-16,-2-4 0 0,0-3-1 0,1-3-6 0,-1 6 1 15,0-3 0-15,0 0 0 0,-6-3-3 16,1 5-1-16,0 0 1 0,-1 4 1 0,1-3-3 0,-3 2 2 15,-3 0-1-15,1-3 1 0,-1-4-3 16,0 1 2-16,-2 4-2 0,-5-3 2 0,-2 0-1 0,-7-1 2 0,1 5-1 16,-3 4 1-16,1 0-3 0,7 0 2 0,0 4-2 15,-3 5 2-15,7-1 4 0,1-3 0 0,3 4 0 16,2 5 1-16,3 4-5 0,0-1 2 0,-2 1-1 16,0 9 0-16,2 6 4 0,2-1 0 0,0-4 1 15,1 1-1-15,-2-1-4 0,6-4 1 0,-2-7 0 16,3 2 0-16,-1-5 2 0,6-7 1 0,5-6-1 15,2 1 1-15,1-5-5 0,-3-5 2 0,2-5 0 16,3-3 0-16,1-3 0 0,-7-1 1 0,2-6 0 16</inkml:trace>
  <inkml:trace contextRef="#ctx0" brushRef="#br0" timeOffset="139944.91">8497 9701 2148 0,'0'0'0'0,"0"0"0"0,-5 33 0 0,-3 5 62 16,0 2 1-16,-1-2-1 0,1 1 1 15,5 1-47-15,-2-1 2 0,2 4 0 0,1 9 0 0,2-3 54 16,-3-6 0-16,3-2 0 0,0 0 1 0,0-10-55 16,3-6 0-16,2-1 0 0,4-4 0 0,2-1 19 0,2 0 0 15,-3-3 0-15,3-8 1 0,2 5-24 16,-3-5 2-16,0-4-1 0</inkml:trace>
  <inkml:trace contextRef="#ctx0" brushRef="#br0" timeOffset="140161.38">8726 9724 2072 0,'0'0'0'0,"0"0"0"16,-3 34 0-16,2-4 47 0,1 1 2 0,0 1-1 16,0 1 0-16,0 2-31 0,0 2 0 0,1 2 0 15,4 6-1-15,-2 0 58 0,-3 0 2 0,0-4-1 16,3-3 0-16,2-3-57 0,0-8 0 0,3-4 0 0,0 0 0 16,5-4 22-16,-1-7 2 0,1-1-2 15</inkml:trace>
  <inkml:trace contextRef="#ctx0" brushRef="#br0" timeOffset="140729.45">9877 10065 2161 0,'0'0'0'0,"0"0"0"15,-5 22 0-15,-6 0 56 0,2-1 1 0,-7-4 0 16,-8 4 1-16,2-1-42 0,-2-1 2 0,-3-4 0 15,-2 4 0-15,0-4 53 0,7-2 0 0,1 0-1 16,0 3 2-16,2-8-54 0,5-1 0 0,1-3 0 16,5 0 0-16,0 1 16 0,0-5 1 0,5 0-1 15,2 0 1-15,-4 2-20 0,5-2-1 0,0 0 1 16,0 0-1-16,0 0-6 0,0 0 1 0,0 0 0 0,0 0 0 16,1-2-3-16,3-1-1 0,-1 0 1 15,6 3 1-15,7 0-3 0,-1 0 2 0,1 0 0 0,4 3-1 16,-2 0-1-16,-2-3 0 0,0 0-1 0,-2 0 2 15,5 2 0-15,2-1 2 0,-2-1 0 0,8 5 0 16,-1-2-3-16,-1 4 1 0,-7-1-1 0,2 0 2 0,-1 5 0 16,-1 0 1-16,-4 2 0 0,5 0 0 0,-4-1-3 15,-1 4 1-15,-4-2-1 0,-2 4 2 0,-5-1-1 16,-2 1 1-16,-4 1 0 0,-2 4-1 0,-2 3-1 16,-3-6 0-16,-8 1-1 0,2 3 2 0,-4-5-1 15,-3-3 1-15,0-1-1 0,-6 6 1 0,3-7-2 16,1-4 1-16,1-2-1 0,2-5 1 0,4-5-1 0,7-3 0 15,1-4 0-15,4-4 1 0,4-3-2 16,4 1 0-16,4-3 1 0,4-9 0 0,6-3-2 0,-3-1 1 16,3-3-1-16</inkml:trace>
  <inkml:trace contextRef="#ctx0" brushRef="#br0" timeOffset="141198.18">10178 9595 2110 0,'0'0'0'0,"0"0"0"0,0 0 0 16,0 0 37-16,0 0 0 0,2 14 0 0,4 2 2 15,4 11-25-15,1 6 2 0,-4 3 0 0,1 7-1 16,-2-5 44-16,-1-5 0 0,-5 4 1 0,3 2-1 16,2 4-42-16,1-2 1 0,0 5 0 15,-4 6 0-15,1-6 17 0,0-5 0 0,-3 2 0 0,5 0 1 16,-2-10-21-16,4-3-1 0,4 0 1 0,-3-3 1 0,-3-1-10 16,3-6 2-16,-4-4 0 0,4-3 0 0,-3-5-4 15,-2-4 2-15,2 1 0 0,-2-2-1 0,2-3 1 16,-3 2 0-16,1-2-1 0,2-10 1 0,6-2-3 0,2-1 2 15,-1-1-1-15,3-21 1 0,4 5 1 16,-6 3 1-16,-1-2 0 0,4 4-1 0,2 1-1 0,-6 2-1 16,4 2 1-16,-3 5 1 0,2-4 5 0,-4 5 1 15,1 5-1-15,-4 5 2 0,5 3-7 0,-5 2 2 16,-3 6 0-16,3 4 0 0,0 2 10 0,-7-1 1 0,3 1 0 16,-1 11 0-16,2-7-9 0,-5-4 0 15,4 3 0-15,0 3 2 0,0-8 8 0,-2-2 0 0,1-4 0 16,5 0 2-16,0 1-12 0,-3-3 1 15,-2-1 0-15</inkml:trace>
  <inkml:trace contextRef="#ctx0" brushRef="#br0" timeOffset="141583.89">10878 10187 2362 0,'0'0'0'0,"0"0"0"0,-21-16 0 15,7 10 83-15,1 2 0 0,2 3 0 0,2 9 1 16,-4-3-67-16,5-2 1 0,0 1 0 0,3 12 0 16,-3-1 70-16,3-4 1 0,-1 0 0 0,4 5-1 0,2-1-71 15,0-7 1-15,0 5 0 0,2 0 0 0,1-1 21 16,0-4 1-16,2 0-1 0,3-3 0 0,-3 1-23 16,0-1 0-16,3-2-1 0,0-1 1 0,1-1-7 15,-2 1 1-15,-1-1 0 0,5-1 0 16,5-1-4-16,-3-2 1 0,-4-2-1 0,7-1 1 0,0-4-1 15,2-3-1-15,-9-1 1 0,4 3 1 0,-2-5-4 16,-1 0 1-16,1 1 1 0,-3 2-1 0,-2 0 2 16,1 2 0-16,-2 3-1 0,-2 0 1 0,1 2-3 15,-2 4 2-15,-2 1-1 0,0 1 1 0,0 0-2 0,0 0 2 16,0 0-2-16,-2 8 1 0,2 1-1 0,-3 4 0 16,2-2 0-16,-2 13 1 0,-2 1-2 0,0-1 1 0,3-2 0 15,2-1 0-15,0 1-1 0,-1 0 0 16,1 2 1-16,-3-4-1 0,6-1-2 0,0-4 1 0,3-4-1 15,5-7 1-15,-1 1-1 0,1 0 1 16,-1-2-1-16</inkml:trace>
  <inkml:trace contextRef="#ctx0" brushRef="#br0" timeOffset="142078.35">11242 10342 2261 0,'0'0'0'0,"0"0"0"0,0 33 0 0,0-3 61 16,0 5 2-16,-2 6-1 0,0-1 1 15,2-2-46-15,-1-6 1 0,1 4 0 0,-3 2 0 0,3-8 59 16,3-3 2-16,-3 1-1 0,1-2 1 0,1-2-61 16,0-7 0-16,1 0-1 0,-2-2 1 0,3-3 9 15,-4-2 1-15,0 1-1 0,-5-3 1 16,5-5-15-16,0-1 0 0,0-2 1 0,0-2-1 0,0-1-6 0,0 3 1 15,0-3-2-15,-3-15 2 16,3-9-3-16,3-3 0 0,-3 0 1 0,0 5 0 0,0-5-3 0,0-4 0 16,0-2 1-16,5-5 0 0,-5-5-1 15,0 2 0-15,0-5-1 0,-4-4 1 0,3 9-1 0,1 8-1 16,1-1 0-16,3 4 0 0,0 8 0 0,1 4 0 16,-2 2 0-16,2 5 0 0,1 3-1 0,-1 3 2 0,-3 0-2 15,-2 3 1-15,3 3-1 0,0 2 0 16,-3 2 0-16,5-2 1 0,-3 0-1 0,-1 2 0 0,1-1 0 15,3 4 1-15,1 0-1 0,0-2 0 0,1-2 0 16,5 9 1-16,9 1-1 0,-3 3 0 0,-2-4 0 16,-2 2 1-16,2 0-1 0,-7-5 0 0,3 1 0 15,-4 5 1-15,0 0-1 0,-2-4 0 0,0-2 0 16,-1 4 1-16,-5 0-1 0,0-2 0 0,-5 1 0 16,-3 2 2-16,-3 4-1 0,-2 0 0 0,1-2 0 0,-9 1 1 15,3-6-1-15,3 2 0 0,2-5 1 0,-2-4-1 16,3 0 2-16,4 1 2 0,1-6-1 0,6-10 0 15,-2 2 0-15,3 5-1 0,3-2 1 0</inkml:trace>
  <inkml:trace contextRef="#ctx0" brushRef="#br0" timeOffset="142528.12">11661 10279 2224 0,'0'0'0'15,"0"0"0"-15,0 0 0 0,0 0 75 0,0 0 0 16,0 0 0-16,0 0 0 0,0 0-57 0,0 0 0 16,0 0 0-16,0 0 0 0,0 0 50 0,0 0 0 0,0 0-1 15,19 8 2-15,-3-5-51 0,3 0 0 16,0-6 0-16,7 1 0 0,-4-1 12 0,-1-2 1 0,-1-1 1 15,-1 0-1-15,-1-1-17 0,-2-2 0 16,-3-1 0-16,-1 4 0 0,1-2-4 0,-5 0 1 0,0-5-1 16,2 1 0-16,-2-1-4 0,-5 4 1 0,-2 1 0 15,3-3 0-15,-4-1-3 0,-4 8 1 0,3-1-1 16,-2 2 2-16,-5-4-3 0,3 6 0 0,-3-2 1 16,-8 3 0-16,-6 0 0 0,1 3-1 0,-5 0 0 15,1 10 2-15,1 1-3 0,7 0 2 0,-3 0-2 0,6 5 1 16,0 2 2-16,1-5 0 0,3 0 1 0,2 1-1 15,4 1-1-15,0-3 0 0,4 1 0 0,4 0 0 0,-1-2 2 16,3 1 0-16,2-3 0 0,8-2 1 16,0 2-3-16,2 3 1 0,2-7-1 15,3-4 1-15,1-1 4 0,-2 2 0 0,2-3 0 0,0-2 1 16,-4-2-5-16,-2-1 2 0,3-2-1 0,1-3 1 16,-1 4 1-16,-5 0 1 0,0 0 0 0</inkml:trace>
  <inkml:trace contextRef="#ctx0" brushRef="#br0" timeOffset="201545.07">4251 12350 1784 0,'0'0'0'0,"0"0"0"16,0 0 0-16,38 1 47 0,-12-1 1 0,7-3 0 15,12 3 1-15,3 3-32 0,1 2-1 0,-3 0 1 16,-1-2 0-16,-2-3 50 0,-5 0 2 0,4 0-1 0,2 0 1 16,2-3-51-16,-3 1 0 0,2-1 0 15,-2-2 0-15,-9-4 17 0,-9-2 2 0,4-1-1 0</inkml:trace>
  <inkml:trace contextRef="#ctx0" brushRef="#br0" timeOffset="204244.66">5652 12110 1243 0,'0'16'0'0,"5"27"0"0,-5 17 0 16,0-3 23-16,4-6 1 0,4 4 0 0,-4 9-1 0,0 2-12 15,-2-6 2-15,-2-1-1 0,-2-8 0 16,4-2 60-16,1-8 1 0,-3-2 0 0,0-7 0 16,0-2-55-16,0-5 0 0,-3-1 0 0,-3-8 0 0,6-6 40 15,-4-7 2-15,0-6-1 0,-8-10 1 0,5-3-44 0,0-3 2 16,-1-3 0-16,-5-16 0 0,2 3-15 0,3 3 0 16,-1-4 0-16,1-5 1 0,8-4-2 15,-5 1 0-15,0-8 0 0,-6-5 2 0,3 6 10 0,6 4 1 0,-1-4 0 16,3 0 0-16,0-4-6 0,0 3 0 15,3-1 0-15,-1 3 0 0,1 7 16 0,2 10 1 0,0 1-2 16,1 5 2-16,4 0-13 0,1 5-1 16,-5 3 0-16,1 8 2 0,5 2 5 0,-2 1 0 0,1 5 0 15,-1 1 0-15,2 4-9 0,1 1 0 0,3 0 0 16,5 8 2-16,1-2 10 0,-1-1 2 0,-2 5-2 16,2 3 2-16,-4-5-13 0,-1 0 1 0,-1 3-1 15,0-1 2-15,1-4 8 0,-3 4 0 0,-3 0 1 16,1-2 0-16,-6 0-11 0,-5 2 1 0,-4-4-1 15,3 5 1-15,-2 1 7 0,-2-1 0 0,-3 0 0 0,0 2 0 16,-5-2-9-16,4-3 1 0,-2 0-1 16,-2-1 1-16,3-4 10 0,2-1 1 0,0-2-1 0</inkml:trace>
  <inkml:trace contextRef="#ctx0" brushRef="#br0" timeOffset="204678.57">6020 12350 1897 0,'0'0'0'15,"0"0"0"-15,-21 9 0 0,1 5 55 0,2 2 1 16,-1 0 0-16,1 0 0 0,1 0-39 0,4 1 1 15,2 0-1-15,3 2 1 0,0-3 46 0,2 2 0 0,-2 1 0 16,8 6 1-16,1-4-47 0,2-6 0 16,2 1 0-16,6 3 0 0,-1-3 15 0,-2-3 2 0,5-2 0 15,3 0 0-15,4-5-21 0,1-4 1 0,1-2 0 16,7-2-1-16,-3-4-6 0,-1-2 0 0,4-3 0 16,-1 0 1-16,0-3-4 0,-9-7 1 0,-5-4 0 15,0-4-1-15,-4 2 1 0,-2 7-1 0,-6-1 1 16,1 1 1-16,-6 1-3 0,-2 6 1 0,0 3-1 15,-3-5 1-15,3 2-1 0,-6 3 2 0,-2 4-2 16,-1-3 2-16,-5 5-3 0,1 0 2 0,1-1-2 16,-4-5 2-16,4 2-2 0,2 2 1 0,2 3 0 0,1 0 0 15,2-2-1-15,5 0 0 0,-1-1 0 0,1 3 1 16,4 1 0-16,1 1 1 0,0 1-1 0,0 0 1 16,0 0-2-16,0 0 0 0,0-2 1 0,4-1-1 15,6 0-1-15,6 0 2 0,-3-1-1 0</inkml:trace>
  <inkml:trace contextRef="#ctx0" brushRef="#br0" timeOffset="205078.07">6452 12160 1985 0,'0'0'0'0,"0"0"0"0,0 0 0 0,-5 15 39 16,5-8 0-16,-5-1 0 0,-3 7 1 0,1-2-25 0,-3 0 1 16,-1-2 0-16,-7 10 0 0,-1-1 37 0,5-4 2 15,-2 0 0-15,-5 5 0 0,0 0-38 0,4-3 1 16,4-3-1-16,-3-2 1 0,7 2 13 0,1-1 1 15,0 1-1-15,3-7 2 0,2 1-20 0,0-3 2 16,3 1-1-16,0-2 1 0,0-3-8 0,0 0 0 16,0 3-1-16,0-1 2 0,0 0-3 0,0-2 0 0,0 0 0 15,3 0 0-15,5 0 0 0,-4 0 0 0,1 0 1 16,3-4 0-16,3 0-3 0,2 0 1 0,-5 0 0 16,5-1 0-16,0 2 3 0,-5 3 1 0,1 0 0 15,2 0 0-15,2 0-4 0,-3 1 2 0,-2-1-1 16,8 0 1-16,4 5 4 0,-2 1 1 0,-2-2 1 15,4 0-1-15,-2 4-5 0,-1-1 2 0,1-4-1 16,1 2 1-16,-1 4 5 0,-7 1 2 0,-2-1-2 0,4-3 2 16,-5 4-7-16,-5 1 1 0,-1 0 0 15,-4 6 0-15,-4 1 3 0,-4-1 2 0,-2 4-1 16,-4 1 1-16,-2-1-7 0,2-9 1 0,-6 4 0 0,1 2 1 16,2-4 3-16,5-5 1 0,-2 1-1 0,0 1 0 15,6-6-5-15,2-2 1 0,4-6 0 0,0-2 0 0,4 2 1 16,0 0 0-16,0-1 0 0,4-5 1 15,0-7-5-15,4 0 2 0,-3 5-1 0</inkml:trace>
  <inkml:trace contextRef="#ctx0" brushRef="#br0" timeOffset="205294.22">6656 12380 2161 0,'0'0'0'15,"0"0"0"-15,0 0 0 0,0 0 63 0,0 0 0 16,0 0-1-16,0 0 1 0,0 27-45 0,-3-10 0 16,1 0 0-16,2 9 0 0,-3 2 50 0,3-2 2 0,-5-4 0 15,5 3-1-15,0-9-51 0,0-2 0 16,0-1 0-16,5 3 0 0,-5-4 15 0,3-5-1 0,-3-4 1 16,2-2-1-16,1 3-18 0,-3-4 0 0,2 0 1 15</inkml:trace>
  <inkml:trace contextRef="#ctx0" brushRef="#br0" timeOffset="205494.89">6656 12053 1934 0,'0'0'0'0,"-5"-20"0"0,2-2 0 16,-2 7 52-16,2 6 1 0,3 1-2 0,3-1 2 15,-3 4-36-15,0 5 0 0,0 0-1 0,2 0 2 16,1 0 46-16,0 0 0 0,-3 0 0 0,5 0 0 15,0 0-46-15,0 0 0 0,-1 0 0 0,8 1 0 16,0 3 18-16,4-1 1 0,2 0-1 0,6-3 1 0,1 1-23 16,-3 1 2-16,2-2-1 0</inkml:trace>
  <inkml:trace contextRef="#ctx0" brushRef="#br0" timeOffset="205727.61">7008 11830 1909 0,'0'0'0'15,"0"0"0"-15,0 0 0 0,-5 19 45 0,5-9 1 0,0 4 0 16,2 15 0-16,-2 4-30 0,0 2 1 16,0 1 0-16,6 4 0 0,-1 4 47 0,0 3 0 0,-2 4-1 15,2 3 3-15,-2-10-48 0,4-6-1 16,-1 2 1-16,2-4 0 0,-2 1 21 0,1-3-1 0,-3 3 0 16,6 1 0-16,-2-8-23 0,-3-6 0 15,1-4 1-15,-1 2 0 0,3-6-10 0,-3-3 1 0,-5 0 0 16,0-1 0-16,0-4-3 0,0-3 1 0,0 1-1 15,0-4 2-15,0-2 0 0,0 0 2 0,0 0-1 16,0 0 1-16,0 0-4 0,0-2 2 0,0-1-1 16</inkml:trace>
  <inkml:trace contextRef="#ctx0" brushRef="#br0" timeOffset="205927.65">6849 12350 1960 0,'0'0'0'0,"0"0"0"0,-26-15 0 0,18 7 47 15,4-1 1-15,-3 1 1 0,7 6-1 0,0 2-31 16,0 0 0-16,3 0-1 0,1 0 1 0,4 0 49 16,-4 0 1-16,1 0-1 0,13 4 0 15,10-4-48-15,3 0 0 0,-4 3 0 0,-5 0 0 0,-1 0 16 16,-4-3 0-16,2 0 1 0,2 6 0 0,-3-6-21 16,-2-3 1-16,1 0 0 0,1 3-1 0,1-3-6 15,-2 0 0-15,-1-4 0 0</inkml:trace>
  <inkml:trace contextRef="#ctx0" brushRef="#br0" timeOffset="206094.4">7359 12255 1985 0,'0'0'0'0,"0"0"0"16,-3 23 0-16,1-1 71 0,-1 1 1 0,0 2 0 16,1 0 1-16,2 2-55 0,0-1 0 0,0-3 0 15,-3 3 0-15,3 1 65 0,0-1 1 0,-2 0-1 16,2-4 1-16,2-6-67 0,1-4 1 0,2-2 0 15,5-1 0-15,1-4 16 0,-7-3 0 0,1-4 0 16</inkml:trace>
  <inkml:trace contextRef="#ctx0" brushRef="#br0" timeOffset="206529.55">7351 11933 2009 0,'0'0'0'0,"0"0"0"0,0 0 0 0,0 0 39 15,0 0-1-15,0 0 0 0,0 0 0 16,0 0-23-16,0 0 0 0,21 18 1 0,-12-7 0 0,7 8 41 16,-5 0 0-16,2 0 0 0,0 0 1 0,1 0-42 15,-1 1 2-15,1 1 0 0,4 1 0 0,-2-3 16 16,-2-2 1-16,2 1 0 0,0 4-1 0,-2-5-19 16,-1-1 0-16,0 2-1 0,-2 1 2 0,-3-4-9 15,0-2-1-15,-6 0 1 0,-4 4 0 0,-1-3-3 0,0-2 1 16,1-1-1-16,-6 1 2 0,0 1-1 0,3 0 1 15,0-2 0-15,-1 0 0 0,4 3-1 0,2 0-1 16,0 1 1-16,0 4-1 0,2 0 1 0,4 0-1 16,-1-4 1-16,3 1-1 0,0 0 0 0,-1-8-1 15,1 1 0-15,-1 3 1 0,5-8-1 0,-3-2 1 16,-4-4-1-16,8-2 1 0,3-1-1 0,-4 2 0 0,1-5-1 16,3-8 2-16,5-3-1 0,-7 0 1 15,-3 0 0-15,-7 1 0 0,0 1-1 0,-8 6 0 0,-8-3 0 16,0-4 1-16,-1 6-1 0,-3 2 0 0,-2-1 1 15,-6-5 0-15,4 0-2 0,5 4 2 0,-1 2-2 16,-1 2 1-16,1-3 1 0,6 2 0 0,-2-2 0 16,1 1 0-16,3 2-2 0,3 3 2 0,2 4-1 15,1 2 0-15,2 1 1 0,0-2 0 0,0 0 1 0,0 3-1 16,0-1 0-16,0-2-1 0,0 1 0 0</inkml:trace>
  <inkml:trace contextRef="#ctx0" brushRef="#br0" timeOffset="206894.41">7816 12350 2186 0,'0'0'0'0,"0"0"0"0,0 0 0 0,7 28 52 0,-6-12 1 15,3 0 0-15,-3-4 1 0,2 1-38 16,0 0 1-16,-1 1 0 0,4-1 1 0,-1 2 62 0,0-5-1 15,-2-2 1-15,4-3 1 0,1-2-63 16,-2 0 0-16,-1-1 0 0,3-4 0 0,-2 2 17 0,0-3 0 16,-1 1 0-16,8-6 1 0,-2-4-21 15,2-3-1-15,-4 1 1 0,-1-5 1 0,2 2-7 0,-2 2 0 0,0-2 0 16,0-2 1-16,-3 5-5 0,-1 1 2 0,3 5-1 16,-2 2 0-16,-1 0 0 0,-4 1 0 0,0 0-1 15,0 2 1-15,0 1-3 0,0 2 2 16,4 0-1-16,-3 2 1 0,2-1-2 0,-3 1 1 0,0 0 0 15,0 7 0-15,2 9-1 0,1 1 0 0,0 0 0 16,2 6 1-16,-2 0 4 0,2-4 0 0,3-7 1 16,-2-1 0-16,6-1-3 0,-4 1 0 0,0-5-1 15,4-3 2-15,1-1 2 0,-3 1 1 0,1-2 0 16,1-6 0-16,3 3-4 0,-1 2 1 0,-4-4-1 16</inkml:trace>
  <inkml:trace contextRef="#ctx0" brushRef="#br0" timeOffset="207311.21">8548 12153 2186 0,'0'0'0'0,"0"0"0"0,0 0 0 0,0 0 76 15,-21 7 1-15,12-6 0 0,-9 9 0 0,-3-1-59 16,1 4 0-16,-4 3 0 0,1-2 0 0,8 0 72 0,2-3-1 15,0 7 1-15,2 2 0 0,1-6-73 16,-1-2 1-16,5-1-1 0,3 1 1 0,3-5 20 0,0-3 0 16,0 0 0-16,-4 2 0 0,3 2-23 15,1-3 0-15,5-2 1 0,-2 3 0 0,3 5-6 0,1 0 0 0,-6-1 0 16,7 1 0-16,0 3-3 0,-3-1 0 16,3-4-1-16,0-2 1 0,0 0-2 0,0 1 0 0,1-1 1 15,4-3-1-15,3 3-1 0,-2-1 0 0,1-3 0 16,7-1 0-16,2 1 0 0,-2 0-1 0,2-1 0 15,3-2 2-15,-3 0-3 0,-3 0 1 0,-4 0 0 16,2 3 0-16,-1-1-1 0,-2 1 1 0,-6 0-1 16,1 2 1-16,-2-1-2 0,-6 3 1 0,-3-1 1 15,0 2-1-15,0 0-1 0,-3 0 1 0,0 0-1 16,-5 9 2-16,-6 2-2 0,-4-1 0 0,-1-4 0 16,2 3 1-16,-4-3 1 0,0-2-1 0,-4-1 0 0,-9 1 0 15,5-2-1-15,4-4 2 0,-1 2-1 16,-2 0 0-16,2 0-1 0,7-2 2 0,0-3-1 0</inkml:trace>
  <inkml:trace contextRef="#ctx0" brushRef="#br1" timeOffset="-150669.8">18577 6748 1218 0,'0'0'0'0,"-35"13"0"0,3-4 0 0,-3 12 84 0,-4 6 2 0,-4 6-2 16,-6 8 1-16,3 0-68 0,-4 4 1 15,-1 7 0-15,-1 10 0 0,1 12 35 0,3 2-1 0,-2 6 1 16,4 4 1-16,3 9-37 0,7 1 0 0,-1 9-1 16,7 4 2-16,6 5 27 0,8-5 1 0,1-3-1 15,3 2 1-15,12-5-30 0,4-11 1 0,6-2 0 16,6-3-1-16,6-11-10 0,5-6 0 0,8-1-1 16,10-2 1-16,1-12-3 0,4-12 2 0,5-2-1 15,8-6 1-15,0-6 5 0,3-9 0 0,10-6 0 0,9-10 0 16,-2-1-3-16,-5-11-1 0,8-5 1 0,11-7 0 0,-8-12 15 15,-9-1 2-15,3-12-2 0,1-12 2 0,-6 4-13 16,-9-4 2-16,-2-5-1 0,-2-3 0 16,-6-8 10-16,-11 2-1 0,0-7 0 0,-4-1 2 0,-7 1-12 15,-10 4 0-15,-3-8 0 0,-10-9 2 0,-6 9 7 16,-6 9 1-16,-7-4-1 0,-8-17 2 0,-7 12-12 16,-7 4 1-16,-4 1 0 0,-5-9 0 0,-3 4 12 15,1 9-1-15,-5-4 1 0,-5 4 0 0,1 8-11 16,0 6 0-16,-8-2-1 0,-3-4 1 0,-1 9 8 0,10 10-1 15,-1 0 0-15</inkml:trace>
  <inkml:trace contextRef="#ctx0" brushRef="#br1" timeOffset="-149541.33">18723 9183 992 0,'0'0'0'16,"0"0"0"-16,0 0 0 0,0 0 118 0,0 0 1 15,0 0 0-15,0 0 0 0,0 0-104 0,0 0 1 0,0 0-2 16,0 0 2-16,0 0 78 0,-12 24 2 0,10-15-2 16,-3 34 1-16,0 5-78 0,1-6 0 0,-3-5 0 15,1 2 1-15,3-1 16 0,1 0 1 0,-1 7 0 16,3 5 1-16,0 6-21 0,0-1-1 0,0 8 1 16,0-1 0-16,0-2 1 0,1-1 0 0,1 6 0 15,0 12-1-15,-1-4-6 0,-1-3 0 0,-3 7 0 16,3 14 1-16,0-4-3 0,-3-3 1 0,0 3-1 15,1 9 0-15,-1-4-2 0,-2-5 1 0,-3 5-1 0,3 2 1 16,4-4-2-16,-4-2 1 0,-3 7-1 0,3-4 1 16,4-7-2-16,-3-5 0 0,0 5 1 0,-4 0 0 15,3-12 0-15,-1-7 0 0,4-1 1 0,2-1-1 0,0-8 0 16,-3-9-1-16,1 0 0 0,-1-1 1 0,6-11 0 16,-1-5 2-16,-2-5-1 0,5-4 1 15,1-1-3-15,-5-1 2 0,3-1-2 0,0-4 2 0,3-2 1 16,-1-3 1-16,1-2 0 0,-1-3 1 0,0 0-4 15,-1 2 2-15,0 1-2 0</inkml:trace>
  <inkml:trace contextRef="#ctx0" brushRef="#br1" timeOffset="-148868.74">18691 12701 1569 0,'0'0'0'0,"0"0"0"0,-4-22 0 16,0 11 44-16,1 1 0 0,0 2 0 0,0-1 1 15,-4-4-30-15,1 2 2 0,-2 3-1 0,-3 2 1 0,-3 3 56 16,-4 1 1-16,2 2 0 0,-8 5 0 16,-3 1-56-16,-2 4 0 0,-2 6 0 0,-3 4 0 0,-1 2 20 15,-2 5 1-15,-1 8-1 0,-6 5 2 0,5 9-26 0,3 6 2 16,-3 12 0-16,-2 9-1 0,-1-5-7 0,4 2 0 16,0 12 0-16,-3 15 0 0,2-5-3 0,7-3 1 15,7 9 0-15,3 13-1 0,4-14 3 0,10-7 0 16,0 7 0-16,8 6 1 0,3-11-4 0,7-9 1 15,6-1-1-15,5 5 1 0,4-7 3 0,1-15 1 0,7-3-1 16,10-10 1-16,-2-4-4 0,1-10 1 0,7-5-2 16,7-7 2-16,1-9 9 0,4-5 0 0,6-6 1 15,6-10 0-15,-4-4-8 0,-4-5 1 0,-1-9-1 16,6-11 1-16,-3 3 14 0,-8-1 1 0,-2-7-1 16,-1-9 1-16,-3-5-14 0,-9-4 2 0,1-8-1 15,-4-9 0-15,-5 5 13 0,-8 3 0 0,-1-7-1 16,-4-9 1-16,-7 7-13 0,-7 4 1 0,-6-4-1 15,-3-7 0-15,-4-1 5 0,-8 3 1 0,-5-8 0 16,-7 2 0-16,0 1-8 0,-3 4 0 0,-7-10 0 16,-5-2 0-16,0 7 5 0,6 12 0 0,-2-6-1 15,-2 0 1-15,2 13-7 0,3 12 1 0,-4 3 0 0</inkml:trace>
  <inkml:trace contextRef="#ctx0" brushRef="#br1" timeOffset="-148135.95">19487 13977 1356 0,'0'0'0'0,"0"0"0"0,0 0 0 0,20 7 119 16,-8-3 1-16,0 1 0 0,14-2 0 0,4 2-105 16,2 0 1-16,3-2-2 0,10-5 2 0,-2 2 104 0,3 2 1 15,7-1 0-15,10-4 1 0,7 3-108 16,1 3 1-16,5 1-1 0,7-3 2 0,5 4 54 0,-1 1 0 15,11 1 0-15,4-3 1 0,9 3-53 0,-6-1 0 16,12-1 0-16,7-8 0 0,0 6-13 0,-3-3 1 0,9-3-1 16,15-5 2-16,-10 1-2 0,-3 3-1 0,15-1 1 15,9-5-1-15,-6 4 12 0,-10 3-1 16,12 0 1-16,20-5 1 0,-18 1-8 0,-10 4 0 0,15 0 0 16,2-2 1-16,-5 2-3 0,-12 0 1 0,7-2-1 15,10 1 1-15,-17 0-3 0,-17 1 0 0,12 2 1 16,-4 2 0-16,-17-2-2 0,-12 1 2 0,0 3-1 15,1 0 1-15,-21 2-3 0,-12-1 2 0,-1 3-2 16,-3-2 2-16,-11-1-1 0,-13 4 2 0,-4 2-1 0,-11-7 1 16,-5 2-3-16,-7 1 2 0,-6 0-2 0</inkml:trace>
  <inkml:trace contextRef="#ctx0" brushRef="#br1" timeOffset="-147501.83">26171 13504 1595 0,'0'0'0'0,"0"0"0"0,0 0 0 16,-33 20 90-16,6-7 0 0,-5 1 0 0,-5 8-1 16,1 9-72-16,-4 3 1 0,-10 9-1 0,-4 9 1 0,3 1 102 15,0-3 1-15,-6 4 0 0,-2 5 1 16,8 6-108-16,6 0 1 0,-1 1-1 0,3 10 2 0,6-8 44 15,9-6-1-15,2 4 1 0,7 9-1 16,6-10-42-16,8-7 1 0,5 2 0 0,7-3 0 0,7-6-12 16,5-3 2-16,10-1-1 0,4 2 1 0,3-9-4 15,-1-10 2-15,6-5-2 0,12-4 2 0,2-9 8 16,3-8 0-16,6-8 1 0,3-7-1 0,-2-5-6 0,-1-7 1 16,7-7 0-16,7-7 0 0,-6 2 0 0,-11 1 0 15,-2-9 0-15,-4-9 0 0,-5-7-3 16,-7-1 0-16,0-8 0 0,-3-7 1 0,-8 9-1 0,-7 2 2 15,-2-8-1-15,-4-11 1 0,-2 7-4 0,-7 8 2 16,-4-8-2-16,0-8 2 0,-6 2 2 0,-4 6 1 16,-4-6 0-16,-8-1 0 0,-2 4-4 0,-2 5 1 15,-6-1 0-15</inkml:trace>
  <inkml:trace contextRef="#ctx0" brushRef="#br1" timeOffset="-146696.29">20123 7707 1407 0,'0'0'0'0,"0"0"0"0,32 10 0 0,1 1 162 0,0 2 2 15,3-1-1-15,8 4 1 16,7-2-154-16,7-3 0 0,13 1 0 0,7 2 0 0,2 0 77 0,6-6 0 15,15 0 1-15,7 1-1 0,7-4-70 16,3-2 1-16,16-3 0 0,14 5 0 0,0-8 19 0,-6-2 0 16,9 0 0-16,13 1 0 0,-11-4-22 15,-7-5 0-15,16 5 0 0,13 0 1 0,-12-4-2 0,-16-3 1 16,10 1-1-16,8-5 2 0,-17 6-7 0,-13 1 0 0,9-6 0 16,-1-2 0-16,-15 5-2 0,-22 6 1 15,1-4 0-15,-5-1-1 0,-9 9-2 0,-15 2 0 0,-3-2 1 16</inkml:trace>
  <inkml:trace contextRef="#ctx0" brushRef="#br1" timeOffset="-146018.96">25910 6887 1520 0,'0'0'0'0,"0"0"0"16,-21-19 0-16,1 13 92 0,-4 6 0 0,-3 5 0 15,-8-1 1-15,-5 9-76 0,-2 3 1 0,-6 3-1 0,-4 6 1 16,-2 1 60-16,-2-1 1 0,-13 10 0 16,-4 1-1-16,4 10-60 0,9 6 0 0,-2 10 0 15,-4 8 0-15,4-5 19 0,6 1 1 0,-1 10 0 0,4 11 0 16,10-1-23-16,10-13 1 0,3 4-1 0,7-2 1 15,12 2-6-15,6-7 1 0,7 3 0 0,6-8 0 0,6-8-5 16,7-8 1-16,6-7 0 0,13-2 1 0,3-8-4 16,6-7 2-16,10-4 0 0,8-9-1 0,0-4-2 15,0-8 2-15,10-8-2 0,4-12 2 16,-4-1-3-16,-6-4 1 0,7-12 1 0,10-4-1 16,-8-3-1-16,-10-5 1 0,0-8-1 0,0-13 1 0,-6 5 0 15,-8 3 0-15,3 1 0 0,-4-9 1 0,-8 0-2 0,-11 2 0 16,-5-6 0-16,-4 1 2 0,-7 3-2 15,-7 5 1-15,-8-9 0 0,-10-2 0 0,-3 6-1 0,-6 12 0 16,-7 6 1-16,-9 2-1 0,-4 3 10 0,-2 9 1 16,-7 0-1-16</inkml:trace>
  <inkml:trace contextRef="#ctx0" brushRef="#br1" timeOffset="-145252.36">19703 7025 1632 0,'0'0'0'0,"44"-24"0"16,-1 1 0-16,8-3 119 0,3-7 0 0,14-10 0 0,7-11 0 16,2 1-104-16,4 0 0 0,18-8 0 0,12-20 1 0,9-6 40 15,1-2 0-15,16-6 0 0,13-19 0 16,-8 8-39-16,-8 5 1 0,9-5-1 0,12-21 1 0,-15 7 13 16,-6 13 2-16,5 1-2 0,4-12 2 15,-17 16-20-15,-11 12 2 0,6-3-1 0,-2-10 1 0,-15 17-5 16,-13 13 1-16,3-4 0 0,-3 7 1 0,-15 5-6 0,-15 8 1 15,-5-1 0-15,-4-2 1 0,-10 10-4 0,-11 17 2 16,-2-3-2-16,-3 7 2 0,-7 1-3 16,-6 4 2-16,-5 7-2 0</inkml:trace>
  <inkml:trace contextRef="#ctx0" brushRef="#br1" timeOffset="-144680.74">23919 3216 1695 0,'0'0'0'0,"0"0"0"0,-27-4 0 0,5 11 52 0,-5 2-1 16,-7 2 1-16,-1 10 1 16,-3 1-36-16,0 5-1 0,-8 2 1 0,-1 4 1 0,7 0 53 15,5 3 0-15,-4 17-1 0,0 8 1 0,4 1-53 16,3-5 0-16,5 3 0 0,5 4 0 0,3 4 23 0,6 1 1 16,7 9-1-16,4-4 1 0,5-9-26 0,5-8-1 15,7 0 1-15,5-4 1 0,4-4-10 0,3-8-1 16,10-5 1-16,3-2 1 0,8-11-4 0,-2-10 2 0,11-5-2 15,10-11 2-15,-3-5 1 0,-2-5 1 0,3-11-2 16,9-9 2-16,-4-3-3 0,-5-2 0 0,4-10 0 16,1 2 0-16,-8-8-1 0,-5 2 0 0,2-13 1 15,4-9-1-15,-9 9 0 0,-10 3-1 0,-1 2 0 16,-7-2 1-16,-8 1-1 0,-7-1 1 0,-4-3-1 16,-7 3 0-16,-5 2-1 0,-5 11 2 0,-7-8-2 15,-5-5 1-15,-4 5 4 0,-3 8 1 0,-4 0-1 16,1 16 1-16,1-4-4 0,2 14 2 0,0 5-2 0</inkml:trace>
  <inkml:trace contextRef="#ctx0" brushRef="#br1" timeOffset="-144067.66">26222 7044 1332 0,'0'0'0'0,"0"0"0"0,4-14 0 0,-3 3 130 15,2 6 0-15,2 0 0 0,19-36 1 16,8-10-117-16,1 1 0 0,4-7 0 0,9-5 0 0,7 2 59 15,4-7 0-15,12-17 0 0,1-3 0 0,3 2-55 16,12-5 0-16,14-20 0 0,9-2 0 0,-1 3 24 0,-2-2-1 16,13-11 1-16,1-5 0 0,-5 13-26 15,-8 3 0-15,9-7-1 0,2 8 2 0,-6 3-7 0,-6 2 2 16,7-6-1-16,-1 9 0 0,-13 13-4 0,-9 3 1 16,2-9-2-16,-7 10 2 0,-14 15 0 0,-12 8 0 15,-4 2 0-15,-6-1 1 0,-13 11-4 0,-13 14 1 0,-8 3 0 16</inkml:trace>
  <inkml:trace contextRef="#ctx0" brushRef="#br1" timeOffset="-143452.33">29775 3027 1293 0,'0'0'0'0,"0"0"0"0,0 0 0 0,-24 0 79 0,13 0 1 15,-5 0-2-15,-11 10 2 0,-3 1-62 0,-4 1 0 0,-4 9 0 16,-5 8 0-16,-5 4 68 0,-3 11 2 0,-8 8-1 16,0 2 1-16,8-5-71 0,3 0 0 0,1 5 1 15,-3 14 0-15,4 2 32 0,6 0-1 0,4-5 0 16,5-1 1-16,7 3-33 0,7-2 0 0,4 1-1 16,7 2 1-16,4-9-9 0,5-10 0 0,4-1 0 15,9-7 0-15,1-3-4 0,5-7 2 0,10-5-1 16,11-10 1-16,0-1 5 0,-1-5 0 0,6-7 1 15,6-16 0-15,3 1-5 0,2-9 1 0,10-3-2 0,-2-4 2 16,-5-5 2-16,-6-4 0 0,1-2 0 0,5-12 2 16,-12-1-6-16,-7 3 1 0,-2-5 0 0,-4 0 0 15,-5 2 0-15,-9 3 1 0,-7 0 0 0,-8-12 0 16,-8 8-2-16,-8 4-1 0,-4-8 1 0,-11 3-1 0,-5 1 3 16,-7 9 0-16,-8-2 0 0,-10-14 1 15,-3 9-3-15,-1 2-1 0,-9 0 1 0</inkml:trace>
  <inkml:trace contextRef="#ctx0" brushRef="#br1" timeOffset="-142984.59">24957 3673 1658 0,'0'0'0'0,"0"0"0"0,62-3 0 15,8 1 80-15,7 2-1 0,12 0 1 0,7-3 1 16,2 3-63-16,8-3 0 0,18 2 0 0,16 1 0 0,8 0 55 15,2-4 0-15,16 3 0 0,16-10 1 16,-15 11-56-16,-9 0 0 0,16-3 0 0,4-4-1 0,-11 7 23 16,-17-3-1-16,3-2 0 0,5-3 1 0,-18 8-25 15,-12-3 1-15,9-2 0 0,-10-7-1 16,-13 9-6-16,-12-1 0 0,0-3 0 0</inkml:trace>
  <inkml:trace contextRef="#ctx0" brushRef="#br1" timeOffset="-141835.98">26769 14077 766 0,'0'0'0'0,"0"0"0"0,16-22 0 16,0 1 187-16,2 2 1 0,2-3-1 0,6-6 2 15,4-6-183-15,5-5 1 0,7-9 0 0,7-6 1 16,4-4 98-16,1-2 2 0,8-8-1 0,10-5 0 15,3-8-91-15,1-3 1 0,12-11-1 0,11-6 1 0,1-5 50 16,-6 4 0-16,8-1 1 16,8-1 0-16,-5-1-50 0,-8 10 0 0,7-4 0 0,4 0 0 0,-6 1-9 15,-11 8 1-15,5-3-1 0,-4 6 1 0,-6 7-4 16,-9 9 0-16,-1-2 1 0,-10 2 0 0,-9 14 10 16,-12 10 1-16,-4 1-2 0</inkml:trace>
  <inkml:trace contextRef="#ctx0" brushRef="#br1" timeOffset="-141166.06">30111 10657 1318 0,'0'0'0'15,"0"0"0"-15,0 0 0 0,0 0 67 0,0 0 2 16,-3-16-1-16,-1 11 1 0,-3-1-51 0,1 3 0 16,-4 0 0-16,-15 4 0 0,-7 3 80 0,-5 3 2 15,-4 8-1-15,-2 7 1 0,-5-2-83 0,0 4 0 0,-5 6-1 16,2 5 1-16,5 8 36 0,2 1 0 0,-6 7-1 16,2 6 1-16,4-5-36 0,4-3 0 0,2 5 0 15,6 5 1-15,9 7-12 0,8-7 2 0,0 1-1 16,9 2 1-16,4-9-4 0,5-2 2 0,7 3-1 15,6-5 1-15,3-3 6 0,5-8 1 0,5-3-1 16,6-7 2-16,-2-9-7 0,1-4 1 0,7-6 0 16,4-3 0-16,-1-9 1 0,1-6 1 0,6-9 0 15,6-9 0-15,-4-1-4 0,-5-5 1 0,3-9-1 16,-3-10 1-16,-7 2 3 0,-9 0 1 0,0-7 1 16,-2-7-1-16,-9-1-4 0,-8 3 0 0,-2 2 0 0,-3 0 1 15,-2 3 3-15,-4 0 0 0,-6-5 1 0,-4-5-1 16,-4 6-4-16,-4 5 1 0,-3-1-2 0,-2-6 2 15,-1 1 4-15,-2 3 1 0,-10-4-1 0</inkml:trace>
  <inkml:trace contextRef="#ctx0" brushRef="#br1" timeOffset="-140314.93">29667 4478 1105 0,'0'0'0'0,"5"17"0"16,-4 15 0-16,-1-2 139 0,0 0 1 0,0 5-1 15,-1 4 2-15,1 6-129 0,1 4 2 16,1 12-2-16,-2 4 1 0,-2-6 51 0,1 6 1 0,-1 8 0 16,-1 17 1-16,3-9-48 0,0 2-1 0,-3 14 1 15,-1 22 0-15,0-8 15 0,-1-1 1 0,2 12-1 16,-4 10 1-16,-1-15-21 0,2-1 2 0,0 18 0 16,-4 4-1-16,4-4-2 0,-1-10 1 0,-2 9-1 0,1 8 1 15,1-2-6-15,1-14 1 0,-4 7 0 16,2 10 0-16,2-17-2 0,-2-9 0 0,-5 12 1 15,4 5 0-15,1-14-3 0,0-12 1 0,-2 14-1 0,6-1 2 16,-4-11-3-16,1-7 1 0,2 5-1 0,5 3 1 16,-1-12-1-16,-2-11 0 0,1 9-1 0,5 3 2 0,-1-17-2 15,-1-8 1-15,3 7 1 0,2 0-1 16,-4-12-1-16,-1-8 0 0,4-3 1 0,3-1 0 16,-2-5-1-16,-3-2 2 0,1 0-2 0,2 4 1 0,0-10 0 15,-1-4-1-15,0-4 0 0,-2-2 0 0,-4-1 3 16,-4-1-1-16,2-4 1 0</inkml:trace>
  <inkml:trace contextRef="#ctx0" brushRef="#br1" timeOffset="-139602.14">25484 8635 1431 0,'0'0'0'0,"0"0"0"0,2 40 0 0,1-2 62 0,0 5 0 0,2 7 0 16,2 4-1-16,-1 3-44 0,-1 0 1 15,1 6 0-15,4 9 0 0,-1 5 43 0,-1 2 0 0,2 7 1 16,4 4 0-16,2 7-45 0,-3 2 1 0,-4 9 0 16,4 8-1-16,1-1 6 0,-1 2 0 0,-5 2 0 15,5 13 0-15,-2-4-11 0,-3-8 0 0,-2 10-1 16,1 8 2-16,-1-15-4 0,1-7 0 0,1 17 0 15,3 6 0-15,-3-11-4 0,0-9 2 0,1 9-2 0,2 1 2 16,2 0 0-16,-2-13 0 0,-1 6-1 16,1 1 2-16,-3-5-3 0,0-19 0 0,2 3 0 0,1 1 0 15,-2-5 0-15,-2-16-1 0,-1 2 1 0,0-10 1 16,1-7-3-16,-1-9 0 0,2-1 1 0</inkml:trace>
  <inkml:trace contextRef="#ctx0" brushRef="#br1" timeOffset="-138253.21">18972 16026 1758 0,'0'0'0'0,"6"46"0"0,-1 9 0 0,0 4 44 0,-4-1 1 16,1 7 0-16,0-4-1 0,1-4-28 0,-3-4 1 15,1 0-1-15,-2 10 0 0,1-11 44 0,0-11 1 16,0-1-1-16,-5-7 1 0,5-3-44 0,0-6 1 16,-3-5 0-16,3-5-1 0,1-3 12 0,-1-3 0 0,-4-1-1 15</inkml:trace>
  <inkml:trace contextRef="#ctx0" brushRef="#br1" timeOffset="-137736.1">18929 15914 1884 0,'0'0'0'0,"0"0"0"0,-7-19 0 15,7 14 24-15,0 3 2 0,-1-1-1 0,1 1 1 16,0 1-14-16,0-1 0 0,1 2 1 0,6 2 0 0,-4 1 35 16,0 0 1-16,0 0-1 0,18 18 0 0,9 4-31 15,-2-1 0-15,-3-2 0 0,-3-1 0 0,5-1 17 16,-1 1 2-16,-1 0 0 0,-4-2 0 0,0-5-21 15,-4-2-1-15,-1 0 1 0,-3-3 0 0,0 1-7 16,-8-1 0-16,-2 1 0 0,-6-1 0 0,-1 1-4 0,0-3 2 16,-4 1 0-16,-10 8-1 0,-3-3 1 15,-2 0 1-15,-5 1-2 0,-2 2 2 0,6-4-3 16,-1-2 1-16,-4-1-1 0,0 6 1 0,5-6 4 16,5-3 0-16,3-1 0 0,0 0 1 0,4-4-4 0,2-1 0 15,2 0 0-15,3 2 1 0,2-2 12 0,3 0 1 16,0 0-1-16,0-2 1 0,0-1-10 0,0 0 1 15,0 3 1-15,5 0-1 0,6-1 11 0,-3-3 1 16,0 3-1-16,10 4 1 0,2 0-12 0,1 0 1 0,-3 2-1 16,-1 5 2-16,1-3 8 0,-2 3 2 0,1 1-1 15,2-1 0-15,2 1-10 0,0 1-1 0,-4 1 0 16,6 0 1-16,-1 1 3 0,-3 0 1 0,0 2 0 16,-3 0-1-16,2 3-6 0,-6-2 0 0,1 2 0 15,0 3 0-15,-2-3 0 0,-3-1 1 0,-2 1-1 16,-2 4 1-16,-4-2-4 0,-5-4 1 0,-2 2-2 15,-2 5 2-15,-2-2-1 0,-4-4 0 0,-2 1 1 16,-2-2 0-16,-4-1-3 0,1 0 1 0,-2-2-1 0,0-4 2 16,0-1-3-16,7 1 2 0,-1-2-2 15,-1-4 2-15,5-2-3 0,3-2 1 0,3 0 1 0</inkml:trace>
  <inkml:trace contextRef="#ctx0" brushRef="#br1" timeOffset="-137263.31">19780 16753 1921 0,'0'0'17'0,"-41"9"-8"0,13-1 1 16,6 2-1-16,0-1 1 0,0 4 67 0,2 1 2 16,1-1-1-16,-1 4 1 0,4 2-61 0,3 0 0 0,0 0 0 15,2 2 0-15,3-1 32 0,2-1 2 0,1 0-2 16,3 3 2-16,1-4-35 0,1-6-1 16,0 0 1-16,3-1 1 0,3-3-14 0,1-4 0 0,-1-2 1 15,2-2-1-15,3-2-1 0,-1-1 1 0,-1-2-1 16,12-9 1-16,3-6 7 0,-3-1 0 0,-4 2 0 15,1-2 2-15,1 1-7 0,-2 2 2 0,-2-1-1 16,-3-3 1-16,0 3 4 0,-5 2 2 0,0-1-1 16,-1 1 1-16,1 3-7 0,-3-1 1 0,-2 3 0 0,-2 1 1 15,0 1 2-15,0 4 2 0,0 0-1 0,-2 4 0 16,2-1-5-16,0 0 1 0,0 4 0 0,0 2 0 16,0-1 6-16,-3 0 1 0,2 1-1 0,-3 9 2 15,1 4-7-15,2 2 0 0,-4 1 0 0,3 3 0 16,4 3 0-16,-1-1 0 0,-1-5 0 0,-1-2 1 15,2 1-4-15,3-1 0 0,-3 1 0 0,2-1 1 16,5-6-2-16,0-3 1 0,-1-3 0 0,-1-1-1 16,0-2-1-16,1-4 0 0,-2-1 1 0</inkml:trace>
  <inkml:trace contextRef="#ctx0" brushRef="#br1" timeOffset="-136918.83">20218 16178 2072 0,'0'17'0'0,"0"15"0"0,3 9 0 16,1 4 55-16,2-1 1 0,0 5 0 16,-1 2 1-16,2 2-41 0,-1 1 2 0,-3 6-1 0,2 2 1 0,0-10 53 15,-2-9 1-15,2-2-1 0,-2 2 1 0,0-5-54 16,-1-3 0-16,-2-2 0 0,-2-4 0 0,5-4 5 15,0-6-1-15,-6-6 0 0</inkml:trace>
  <inkml:trace contextRef="#ctx0" brushRef="#br1" timeOffset="-136635.59">19833 16070 2060 0,'0'0'0'0,"0"0"0"16,0 0 0-16,12 21 45 0,-2-12 0 0,1-1 0 15,13 5-1-15,6 1-28 0,4-1 1 0,-1-4-1 16,4-5 0-16,0-1 43 0,-4-3-1 0,2-5 1 15,5-3 0-15,0 0-42 0,-7 2 1 0,1-2 0 16,2-3 0-16,-1 3 10 0,-3 3 1 0,2 0 0 16,-1-1 0-16,-2 3-15 0,-6 3-1 0,2 0 1 0</inkml:trace>
  <inkml:trace contextRef="#ctx0" brushRef="#br1" timeOffset="-136352.78">20701 16708 2146 0,'3'26'51'0,"5"31"-34"0,-1-10-1 16,-2-6 1-16,-2-9 0 0,-2-7 47 0,1-4 1 15,1-2-1-15,-1-3 1 0,-1-5-47 0,1-6 0 0,1-4 0 16</inkml:trace>
  <inkml:trace contextRef="#ctx0" brushRef="#br1" timeOffset="-136185.12">20747 16115 1947 0,'0'0'0'0,"0"0"0"16,0 0 0-16,0 0 54 0,0 0 3 0,0 0-2 16,0 0 1-16,0 0-39 0,0 0 0 0,0 0 0 0,-3 17 1 15,5-7 38-15,3-1 2 0,1 1-1 0,0 4 0 16,9 0-40-16,-2-3 1 0,-2-5-1 0</inkml:trace>
  <inkml:trace contextRef="#ctx0" brushRef="#br1" timeOffset="-135869.25">21181 16026 1847 0,'0'0'0'0,"0"0"0"0,0 0 0 0,0 0 45 15,-22 11 1-15,11-3 0 0,-12 9 0 0,1 7-31 0,1 5 2 16,-1 4 0-16,-2 5 0 0,0-3 42 0,3 1 1 15,-3 4-1-15,5-1 1 0,3 1-44 0,5-2 2 16,3 0 0-16,7 8 0 0,1-5 13 0,1 0 0 16,7 7-1-16,2 2 2 0,4-5-19 0,2-9 2 15,2-3-2-15,2-3 2 0,3-1-7 0,1-7 1 16,3-5-1-16,1-6 1 0,4-4-4 0,2-9 1 0,-1-6-1 16,1-4 2-16,1-6-2 0,-3-2 0 0,1-7 1 15,0-5-1-15,-5-6-1 0,-5-3 0 0,-2-7 0 16,-5-1 0-16,-6 8 4 0,-7 6 0 0,-3 1 0 15,-8-6 1-15,2 7-4 0,-4 6 1 0,-3-2 0 16,-3 1-1-16,-1-1 4 0,-1 2 0 0,-2 0 0 16,-6-3 1-16,-1 3-4 0,1 4 1 0,1-3-2 15,3-1 2-15,1 8 2 0,8 7 0 0,-3 2 0 16</inkml:trace>
  <inkml:trace contextRef="#ctx0" brushRef="#br1" timeOffset="-135219.06">21721 16708 2161 0,'0'0'0'16,"0"0"0"-16,0 0 0 0,0 0 59 0,0 0 2 0,0 0-2 16,0 0 2-16,0 0-44 0,0 0 1 0,0 0 0 15,0 0 0-15,24 3 56 0,-9-1 1 0,-3 1 0 16,11 5 0-16,4 0-57 0,-3-2 0 0,-5-1 0 15,-2 1 0-15,-1 1 21 0,-3-2 1 0,-2 1-1 16,4 3 1-16,-6-4-24 0,-1-3 0 0,-2-1-1 16,-4 4 1-16,0-2-9 0,-1-1 1 0,-1-1 0 15,-5 6 0-15,-1 1-4 0,1 0 2 0,-1-1-1 16,-15 9 1-16,-3 3 1 0,2-1-1 0,1-6 1 0,2-2 0 16,2-2-3-16,1-2 1 0,0-4-1 15,1 1 2-15,3 0 4 0,0 0 1 0,3-1 0 0,6-2 1 16,-4 0-6-16,3 0 1 0,2-2 0 0,0-3 1 15,1 1-2-15,-1 2 2 0,2 2 0 0,0 0 0 0,0 0-4 16,0 0 2-16,0 0 0 0,2 2-1 16,3-1 3-16,1 1 0 0,0-2 0 0,9 3 0 15,5 3-4-15,1 2 2 0,-3 3-1 0,1 0 1 0,0-1 1 16,-6-4-1-16,-1-1 1 0,1 6 1 0,3-1-3 16,-2-2-1-16,-2 3 1 0,2 0 0 0,0 0 0 15,-1 0 0-15,0 2 1 0,3-1-1 0,1 1-1 16,-4-2 0-16,0-2 0 0,-1-1 0 0,-4 2 1 0,-3-1 0 15,-2 1 0-15,-1 1 0 0,-4-3-1 16,-2-2 0-16,-1 4 0 0,-6 2 0 0,-12 3-1 0,3 0 2 16,-1 0-1-16,-1-3 1 0,-1-1-3 15,1-1 2-15,0-4-1 0,-2-4 0 0,1 3 1 0,4-2-1 16,-1-6 0-16</inkml:trace>
  <inkml:trace contextRef="#ctx0" brushRef="#br1" timeOffset="-34819.42">18231 7657 1281 0,'0'0'0'0,"0"0"0"15,0 0 0-15,8 39 79 0,-5-10-1 0,0 2 1 16,3 11-1-16,-1-6-60 0,3-1 0 0,0 1 0 16,0 5 0-16,2 1 72 0,-2-4 0 0,0 0-1 0,0 6 2 15,0-9-74-15,-2-5 1 0,-1-2-1 0,1 7 1 16,-4-8 37-16,1-6 0 0,0-1 0 0,2-4 0 16,-4-3-38-16,3-1 1 0,-1-4-2 0,-3-6 2 15,0-2-18-15,0 0 2 0,0 2-2 0</inkml:trace>
  <inkml:trace contextRef="#ctx0" brushRef="#br1" timeOffset="-34269.49">18188 7688 1569 0,'0'0'0'15,"0"0"0"-15,-15-25 0 0,7 14 54 0,2 5 1 16,3 2-1-16,1-3 1 0,1 2-38 0,1 5 1 0,1 0-1 15,4 0 1-15,-5-3 52 0,0-1 2 16,0 4-1-16,6-1 1 0,7-4-54 0,1 5 0 0,1 0 0 16,17-1 0-16,4 4 35 0,-2 1 1 0,-2 3 0 15,0-7 1-15,-5 6-38 0,0 2 1 0,0 0-1 16,0-5 1-16,-2 2-15 0,-4 1 2 0,-5 1-1 16,-3-1 1-16,-4-1-2 0,-4-2 0 0,-5 3 1 15,-3 0-1-15,1-1 8 0,-1-3 2 0,-5 4-1 16,-6 5 0-16,-10 3-5 0,2-2 1 0,1-5 0 15,-3 3 0-15,2-4-1 0,3-1 2 0,1-5 0 16,2 6 0-16,2-2-3 0,1-4 0 0,2-2-1 0,1 2 2 16,6-2-1-16,0 1 0 0,-2 1 0 0,3 1 1 15,3-1-3-15,0-1 1 0,0 1-1 0,0-3 1 16,0 1 1-16,0 2 1 0,0 0 0 0,1 0 0 0,3 0-3 16,0 0 1-16,-4 0-1 0,4 2 2 0,2-2 6 15,2 0 1-15,0 3 0 0,8 0 0 0,3 2-5 16,2-1 0-16,-2 4 0 0,-5 3 0 0,1-1 6 15,-1-2 2-15,0 1-1 0,1 10 0 0,0-3-6 16,1-2 0-16,-3 2 0 0,-2 3 0 0,-1 2 5 16,-1-4-1-16,1 2 1 0,3 2-1 0,0 1-5 0,-6-1 1 15,1-2-1-15,4 0 1 0,-4 6 0 0,-4-4 0 16,-4-4 0-16,-3 2 0 0,-2-2-4 0,-3-1 2 16,-4 0-1-16,-3 0 0 0,-1 1 0 0,-3-6 1 15,-1 0-1-15,-3 4 1 0,-1-11-2 0,2 0-1 16,-3-4 1-16,4 0-1 0,2-5 1 0,4-1-1 0,4-2 1 15,2-2 0-15,2-4-2 16,6 1 1-16,-3 1-1 0,9-1 2 0,2 0-3 0,-1 2 0 16,2 2 0-16</inkml:trace>
  <inkml:trace contextRef="#ctx0" brushRef="#br1" timeOffset="-33802.94">18830 7965 1771 0,'0'0'0'0,"0"0"0"0,0 0 0 0,0 0 33 15,-16-4 1-15,10 8-1 0,-2-2 1 0,-2 4-21 16,2 2 2-16,2 5 0 0,-2 3-1 0,-2 6 45 15,2 0-1-15,2-1 0 0,3-4 2 0,3-1-43 16,0-3 1-16,0-4-1 0,5 4 1 0,-1-4 18 16,1-4 0-16,2 0 0 0,0 0 0 0,1-2-21 15,-1-3-1-15,-1 0 1 0,2-5 1 0,3 2-11 0,0 1 2 16,-3 1 0-16,2-1-1 16,1-4-1-16,-1-1-1 0,-5 4 1 0,1-5 0 0,2 4 2 0,-2 0 0 15,-1 1 0-15,1-2 1 0,-2 1-4 0,-1 1 2 16,-2 1-2-16,4-1 2 0,-3-2 3 0,-1-1 0 0,1 1 0 15,0-5 0-15,-2-1-4 0,-2 2 1 16,0-2-1-16,-1-2 2 0,3 0 7 0,-3 6-1 16,0-5 1-16,1 3-1 0,-1 1-5 0,1 3 0 0,-1 1 0 15,0 4 1-15,1 0 2 0,2 0 0 16,-3 0 0-16,3 0 2 0,0 0-7 0,0 0 2 0,0 0-1 16,3 9 1-16,2 4-1 0,3 4-1 0,3 5 1 15,4 19 1-15,-3 1-4 0,-4-9 2 0,0-5-2 16,2-2 2-16,1-4-1 0,-5-5-1 0,4-1 1 15</inkml:trace>
  <inkml:trace contextRef="#ctx0" brushRef="#br1" timeOffset="-33113.5">18301 13591 1381 0,'0'0'0'0,"0"0"0"0,0 0 0 0,0 0 58 0,-3 17 2 16,3-7-1-16,0 4 1 15,0 7-43-15,1 4 0 0,2 3 1 0,2 4 0 0,0 0 56 16,-2-1 2-16,0 4-2 0,2 0 1 0,0-6-57 15,-2-6 0-15,0 3 0 0,4-7 0 0,-4 1 25 0,-1 1 1 16,1-1 0-16,1-4 1 0,0 0-29 16,-1 0 0-16,-3-2 0 0,0-6 1 0,0-2-10 0,0-1 1 15,0 0-2-15,0-2 2 0,0-3-3 0,0 0 0 16,-3 0 1-16</inkml:trace>
  <inkml:trace contextRef="#ctx0" brushRef="#br1" timeOffset="-32602.63">18264 13711 1583 0,'0'0'0'0,"0"0"0"16,-5-28 0-16,2 13 44 0,2 4 1 0,-1 0-2 16,4-5 2-16,-1 4-29 0,2 4 1 0,-3 2-2 15,5-2 2-15,3 1 54 0,-5 3 1 0,1-1-1 16,4 2 0-16,3-2-53 0,1 2 0 0,1-2 0 0,11 3 0 16,2-1 25-16,-6 0 1 0,6 3-2 0,-5 5 2 0,-1-4-28 15,-4 1-1-15,2 3 1 0,-4 1 1 0,-1 2-11 16,-4 1 0-16,-2 1 1 0,-4-1 0 0,-3-1-3 15,-5-1 1-15,0-1-1 0,-3 8 2 0,-1-1 3 16,-2 0 0-16,-4-1 0 0,-5 6 1 0,1 1-5 16,3-3 2-16,-2-5-1 0,2-5 1 0,-1-1-1 15,2-1 1-15,2 1 0 0,1-5 1 16,2 0-4-16,-1-1 2 0,3-3-2 0,-2 0 2 0,1 1 7 16,3 1 2-16,1 0-1 0,3 1 1 0,-1-1-7 15,0 1 1-15,1 1 0 0,2 0 0 0,0 0 11 16,-3 0 1-16,1 0 1 0,2 0-1 0,0 0-10 0,0 0 0 15,0 0 1-15,2 1-1 0,3 1 9 0,1-1 1 16,1 3 1-16,5 7-1 0,9 3-10 0,0 0 0 16,-2-1 1-16,0-2-1 0,-3-6 8 0,-2-1 1 15,4 4-1-15,-4 2 1 0,0-2-9 0,-1-4 0 0,0 3 0 16,1 1 0-16,2 1 4 0,-5-1 1 0,-3-2-1 16,-1 4 1-16,-2-2-7 0,-2 0 0 0,-2 1 0 15,-1 4 0-15,-1 0 1 0,-2-2 1 0,-2-5-1 16,-5 7 2-16,-6 7-6 0,-1 1 1 0,-1-2 0 15,2-6 1-15,-1-2 1 0,1-2 0 0,0-3 0 16,-2-6 1-16,6 4-5 0,4-3 2 0,-4-4-1 16,3-5 0-16,1 2 0 0,3 3 1 0,2-1-1 15,6-3 1-15,-1-1-2 0,-1 1-1 0,1 3 1 16,6-6 0-16,0 2 0 0,5 2-1 0,-1 1 1 0</inkml:trace>
  <inkml:trace contextRef="#ctx0" brushRef="#br1" timeOffset="-32198.73">18722 13925 1821 0,'0'0'0'0,"0"0"0"0,0 0 0 0,0 0 55 16,-15 21 0-16,7-14 0 0,4 1 0 0,-4-1-38 15,3-4 1-15,2 3-2 0,-1 2 2 0,0 0 53 0,-1 0 1 16,2 0 0-16,3 1 0 0,0-1-55 0,-2-1 1 15,2-1 0-15,3 3 0 0,2-1 22 0,1 0 0 16,-1 0 0-16,2-1 1 0,2-4-25 0,2 0-1 16,-4 0 1-16,4-5 0 0,2-1-10 0,-2 0 2 15,-3 2 0-15,1-7 0 0,1-2-4 0,-4 4 2 0,-1-2 0 16,0-5-1-16,0 2 2 0,-2 3 1 0,-2-1 0 16,3-4 0-16,-1 4-4 0,-3 2 2 0,0 1-1 15,0-2 1-15,0-3 2 0,0 1 0 0,0 4-1 16,-3 0 1-16,1-1-2 0,0 3 0 0,2 0-1 15,-1 1 1-15,-1 0 4 0,1 2 0 0,-1 1 0 16,2 3 0-16,0-2-3 0,0 1 0 0,-3 1-1 16,1 2 1-16,1 3 2 0,1 0 1 0,1 3-1 15,4-3 1-15,3-2-4 0,-2-1 1 0,1 1-1 16,2 2 1-16,4 1-1 0,0-1-1 0,0 0 1 16,6 2 1-16,0 2-3 0,-3 1 1 0,1-3-1 0,2-6 1 15,-3 4-1-15,2-1 1 0,-4-7-1 0</inkml:trace>
  <inkml:trace contextRef="#ctx0" brushRef="#br1" timeOffset="-31520.56">25178 7701 1784 0,'0'0'0'16,"0"0"0"-16,5 36 0 0,6 1 83 0,-1-1 1 16,-2 5-1-16,-5-1 1 0,2 1-67 0,0 0 1 15,-1 2 0-15,0 0 0 0,-3-2 56 0,-1-9 0 0,-3-2 0 16,1-5 0-16,1-6-56 0,-2-6 0 15,1-5 0-15,2-4 0 0,0 1 19 0,0-3 1 0,2-4 0 16,2-7 0-16,3-9-23 0,-2 4 1 0,-2 5-1 16</inkml:trace>
  <inkml:trace contextRef="#ctx0" brushRef="#br1" timeOffset="-31031.14">25151 7593 1985 0,'0'0'0'0,"0"0"0"0,-22-20 0 16,14 12 54-16,3 8 1 0,2-5-2 16,2-3 2-16,-3 5-38 0,4-2 1 0,0 5-1 0,4-3 1 0,-3 2 50 15,2-1 1-15,-1 0-1 0,6-2 2 16,8-3-52-16,0 3 0 0,-2 0 0 0,15 0 0 0,1-4 22 16,-3 0 0-16,-1 3 1 0,-1 2-1 0,-4 1-24 15,-5-1 0-15,0 2-1 0,-2 2 1 0,-4 2-9 16,-4-3 0-16,-1 3-1 0,-2 4 2 0,-3-2-3 15,0-2 0-15,-3 0 0 0,-10 10 0 0,-8 15 2 16,-1 1 1-16,0-1-1 0,-4-4 1 16,2 3-4-16,4 0 2 0,2-7-2 0,2 4 2 0,3-8 2 15,2-4-1-15,3 1 1 0,0-3 0 0,5-2-3 16,3-4 0-16,0-2 1 0,-2 3 0 0,2-4 0 0,2 1 2 16,1-2 0-16,0-2 0 0,2 1-4 0,2-3 2 15,-1 4 0-15,10-3-1 0,3-3 3 0,0 0 0 0,-1 4 0 16,2 2 1-16,-2-3-4 0,-5 0 1 15,-1 1 0-15,3 7-1 0,-1 0 4 0,-3-2 0 0,-1-2 0 16,1 7 1-16,2 0-4 0,-2 0 0 0,-3 3 0 16,1 5 1-16,3-3 1 0,-4-1 1 0,-5-2 0 15,-2 9 0-15,-1-6-4 0,-1-2 1 0,-4-3-1 16,2 4 2-16,0 2 0 0,-2 1 1 0,-2-6 0 16,-8 10-1-16,0 2-2 0,1-1 1 0,-2-5-1 15,0-1 1-15,2-5-1 0,2-1 1 0,1-3 0 0,3-7-1 16,2-2-1-16,3 1 0 0,1-1 1 0,2-5-1 15,2-2-1-15,1 1 1 0,0 2-1 0,7-7 2 16,1 2-3-16,0 5 1 0,-1 0 0 0</inkml:trace>
  <inkml:trace contextRef="#ctx0" brushRef="#br1" timeOffset="-30569.33">25661 7840 1922 0,'0'0'0'16,"0"0"0"-16,0 0 0 0,0 0 62 0,-19 15 0 0,11-14 1 16,0 6 0-16,2-1-45 0,3 0 0 15,0 2 0-15,-1-3 0 0,3 3 45 0,-1-8 1 16,-1 1 0-16,1 6 0 0,2 1-46 0,0-4 0 0,-1-4-1 15,1 4 1-15,1 0 19 0,3-2 1 0,-1 1-1 16,0 5 1-16,0-5-24 0,0 2 2 0,1 0-1 16,4-2 0-16,3-2-8 0,-2-1 1 0,-1 0 0 15,5-1 0-15,0-4-4 0,-2-3 2 0,0 0-1 16,0 0 1-16,0 4 0 0,-1 0 0 0,-4 1 1 16,2-2 0-16,0-4-3 0,0 1 1 0,-5 5-1 15,2-7 2-15,-2-1 1 0,-1 3 0 0,0 0 0 16,1 4 1-16,-2-4-4 0,-2 3 2 0,1-1-1 0,-2 1 0 15,1 0 2-15,-3-1 1 0,1 4 0 16,2-1-1-16,1 3-2 0,0 0 1 0,-4 0-1 0,3 3 1 16,1-3 2-16,0 2 0 0,-2-1-1 0,2 7 1 15,0 5-3-15,0-3 0 0,0 2 1 0,3 7 0 0,5-5-1 16,0 1 1-16,-1-6-1 16,2-1 2-16,-1-3-2 0,0-2-1 0,0 0 1 0,7-6-1 0,-3-2-1 15,-4 1 2-15,2 0-2 0</inkml:trace>
  <inkml:trace contextRef="#ctx0" brushRef="#br1" timeOffset="-29968.99">23693 3604 1947 0,'0'0'0'15,"8"28"0"-15,-2 1 0 0,-1-1 58 0,1-6 0 16,4 2 1-16,1 3-1 0,2-2-41 0,-5-7 1 0,1 2 0 16,4 4 0-16,0-11 60 0,-2-1 1 0,2 3-1 15,-2-6 2-15,3 2-62 0,-2-3 0 0,-3-2 0 16,-1-2 0-16,-2-4 14 0,1 0 1 0,-4 3-1 16</inkml:trace>
  <inkml:trace contextRef="#ctx0" brushRef="#br1" timeOffset="-29481.03">23667 3578 1972 0,'0'0'0'0,"0"0"0"0,-25-20 0 16,11 13 24-16,4 3 1 0,-3-4-1 0,5-5 1 15,5 5-14-15,3 0 2 0,0 3-1 0,3-6 0 0,-1 3 30 16,3 4-1-16,1 2 1 0,7-6 0 0,3-6-26 15,0 4 0-15,0 2 0 0,11 4 0 0,-2-1 7 16,-1 2-1-16,0 3 1 0,0 5-1 0,0-5-11 16,-5 3 1-16,2 1-1 0,-2 4 1 0,-2-3-4 0,-2 0 1 15,-4 1 0-15,-2 2 0 0,-2-3-3 0,-2-2-1 16,-4-3 1-16,-2 6 1 0,-1 1-3 0,0 1 0 16,1-4 1-16,-7 12-1 0,-5 5 0 15,0-1-1-15,1-4 1 0,-3 2-1 0,3-1 5 0,2 2 0 16,0-3-1-16,-4-7 1 0,3 2-2 0,3-1 0 15,2-2-1-15,2 0 1 0,3-5 12 0,1 2 1 16,0-5-1-16,0 0 1 0,0 3-9 0,0-3 0 0,0 1 0 16,5-1 1-16,1 0 11 0,-1 4 0 0,-2-4 1 15,3 3-1-15,4-2-11 0,1 3 0 0,0-4 1 16,8 1 0-16,4-1 4 0,-3 0-1 0,-4 3 1 16,2 0 0-16,-2-1-7 0,-4 1 0 0,-2 0 0 15,0 7 1-15,1-5-1 0,-2-2 1 0,-2 0 0 16,1 2 0-16,0 3-4 0,-4 0 1 0,1-7-1 15,-3 7 1-15,-2 3 0 0,-2-3-1 0,-3-3 1 16,-4 7 0-16,-2 1-3 0,-2-2 1 0,0-3-1 0,-3 5 2 16,2-5-1-16,1 0-1 0,2-4 0 0,3 0 2 15,2-4-3-15,1-4 1 0,3 4-1 0,2 0 2 16,0-4-3-16,0 0 1 0,0 4 1 0</inkml:trace>
  <inkml:trace contextRef="#ctx0" brushRef="#br1" timeOffset="-29035.9">24222 3661 1960 0,'0'0'0'15,"0"0"0"-15,0 0 0 0,-24 9 55 0,13 2 1 16,-2 2 0-16,1-2 0 0,0 2-39 15,3-4 1-15,-1 2-1 0,2 2 1 0,-1-2 47 0,2-2 1 0,3-1 0 16,0 3 1-16,4-1-49 0,0-5-1 16,-1 1 1-16,2 3 0 0,3-4 19 0,-1-2 0 0,0 1 0 15,3 0 2-15,4-1-25 0,-2-3 2 0,0 0-1 16,5 0 0-16,4-3-8 0,2-5 1 0,-1 0 0 16,-1-1 0-16,-1-7-4 0,-3 3 2 0,-3 2-1 15,-2 7 1-15,1-4-1 0,-1 0 1 0,-3 0 0 16,-2-2-1-16,0 4-1 0,-1 1 0 0,-1 1 1 15,1-3-1-15,0 6 0 0,-2-4 0 0,-2 2-1 0,0-2 2 16,1-1-3-16,1 1 1 0,0 3 1 0,-2-1-1 16,1-2-1-16,-1 2 2 0,-1 0-2 0,1-2 1 15,2-3 0-15,0 4-1 0,-1-1 0 0,1 2 0 16,1 3 1-16,2-3-1 0,1 3 0 16,-1 6 1-16,2 2-1 0,1-2 0 0,2 5 0 0,2 13 0 0,4 1 1 15,-1 1-1-15,-5 1 0 0,1-2 1 16,4-5-1-16,-4-4 0 0,3 0 0 0,2-3 0 0,2-5 1 15,1-4-1-15,6 4 0 0</inkml:trace>
  <inkml:trace contextRef="#ctx0" brushRef="#br1" timeOffset="-27997.44">29225 3578 728 0,'0'0'0'0,"0"0"0"16,0 0 0-16,0 0 133 0,0 0 1 0,8 18-1 16,-6-6 1-16,1 7-121 0,0 3 1 15,-1 2-1-15,1 5 1 0,2-9 70 0,0 1 0 0,-2-1 0 16,-2 6 2-16,1-7-70 0,0-3 2 0,-2-1 0 15,0 0 0-15,3-3 38 0,-2-4 2 0,1-1-2 16,-2 1 1-16,0-4-40 0,0 1 1 0,0-2-1 16,2-3 1-16,1 2-11 0,0 1 2 0,-3 0-1 0</inkml:trace>
  <inkml:trace contextRef="#ctx0" brushRef="#br1" timeOffset="-27436.35">29232 3469 1721 0,'0'0'0'0,"0"0"0"0,0 0 0 0,0-17 24 0,4 13-1 15,3 0 1-15,-1 0 0 0,2 4-12 16,2-3 0-16,-1 2 0 0,10-2 1 0,5 1 38 0,0-1 1 15,2 3-1-15,2 3 1 0,-4-1-35 0,-5-2 0 16,1 3 0-16,-1 5 1 0,-3-7 20 0,-4 2 0 16,0 1 0-16,-4 5 0 0,-5-4-23 0,-3 1 0 15,-2-4 1-15,-1 1 0 0,1 0-12 0,1-1 2 16,-4 1-2-16,-13 13 2 0,-7 6-3 0,-1 2 2 0,4-7-2 16,5-6 2-16,1 2 3 0,0-2-1 0,1-3 1 15,4-4 0-15,-2 1-2 0,2 0-1 0,3 1 1 16,4-6 0-16,-1 2 1 0,0 1 2 0,3 0 0 15,2-6 0-15,0 3-3 0,-1 0 0 0,-1 0-1 16,2 0 2-16,0 0 3 0,0 0 0 0,0 0 0 16,2 0 2-16,1 0-6 0,0 0 1 0,-1 3 0 15,7-3-1-15,7 2 8 0,2 1-1 0,-1-3 1 16,4 2 0-16,-3 4-6 0,-6-1 1 0,0 3-1 0,2-1 1 16,-1 1 2-16,-4 0 1 0,1 2-1 0,2 1 1 15,1 2-5-15,-3-4 1 0,-1 2-2 0,1 5 2 16,-2-3 2-16,-2-5 0 0,-1-1 1 0,-5 8-1 15,2-1-4-15,-1-8 1 0,-2 1 0 0,-6 5 0 0,2-4 0 16,2 0 1-16,0-3 0 0,-8 3 0 16,-8 1-2-16,0 2-1 0,0-3 1 0,-4 5-1 0,-1-2 1 15,2-1 0-15,1-3-1 0,2-7 2 0,3 4-4 16,3-4 2-16,4 0-1 0,6-7 1 0,0 3-2 16,-1 0 2-16,3 3-2 0,2-7 2 0,3 0-3 15,-1 3 1-15,-2-3 1 0,6 4-1 0,2-4-1 0,1-3 0 16,-1 3 1-16</inkml:trace>
  <inkml:trace contextRef="#ctx0" brushRef="#br1" timeOffset="-26978.03">29640 3705 1859 0,'0'0'0'0,"0"0"0"16,0 0 0-16,0 0 19 0,-24 13 0 0,16-9 0 15,0 4 1-15,0 0-9 0,0 0 0 0,2 0-1 0,1 5 1 16,2-1 17-16,1-7 0 0,2-2 0 0,0 5 0 16,-2 0-15-16,2-6 0 0,2 1 1 0,1 2-1 15,2-2 17-15,0-3 1 0,-2 0-1 0,5-3 1 16,5-2-17-16,-1 0-1 0,-2 2 1 0,6-10 0 0,1-3-6 15,-1 4 1-15,-4 1-1 0,-5 3 1 16,0 1-3-16,-4 4-1 0,-1-2 1 0,2 2 1 0,1-1-3 16,-3 0 1-16,-2 4-1 0,0 0 2 15,0 0-3-15,0 0 0 0,0 0 1 0,0 4 0 0,0-4 3 16,0 1 0-16,0-1-1 0,-2-1 2 0,1-3-3 16,-1 3 0-16,0-1 0 0,1 2 0 0,-1 0 8 0,2 0 0 15,0 0 1-15,0 0-1 0,0 0-5 16,0 0 0-16,0 0 0 0,0 0 1 0,0 0 9 0,0 0 1 15,0 0-1-15,2 7 1 0,3-3-9 0,1 7 0 16,-1 2 0-16,1 9 1 0,2 0 2 0,-2-4-1 16,-2-6 0-16,0 4 2 0,1-3-6 0,-2-5 0 15,2-5-1-15,2 3 1 0,-1 1 1 0,-1-3 1 0,-4 0 0 16,4-3 1-16,0 2-6 0,-2 1 2 0,-1-4 0 16</inkml:trace>
  <inkml:trace contextRef="#ctx0" brushRef="#br1" timeOffset="-26185.44">29493 11094 778 0,'0'0'0'0,"0"0"0"0,0 0 0 0,0 0 226 16,0 0 1-16,0 0-2 0,0 0 2 15,0 0-225-15,0 0 1 0,0 0 1 0,0 0-1 0,-3 17 89 16,3-10 0-16,1-1 0 0,3 5 0 0,0 5-75 16,3-3 1-16,-1 3-1 0,2 14 1 0,3 1 22 15,-1-1 1-15,-5 0-1 0,-1 4 0 0,1-6-24 16,-2-7 0-16,-1-1 0 0,1 3 0 0,0-4 3 0,-1-7 2 16,0-1-2-16,-2-1 1 0,0-2-10 0,0-4 1 15,0-2-1-15,0 0 2 0,0-1-3 0,0-1 1 0,0 0-1 16</inkml:trace>
  <inkml:trace contextRef="#ctx0" brushRef="#br1" timeOffset="-25685.34">29544 11102 1871 0,'0'0'0'0,"0"0"0"0,0 0 0 15,0 0 46-15,0 0 1 0,0 0 1 0,0 0-1 16,0 0-32-16,0 0 2 0,0 0 0 0,0 0 0 15,21-10 46-15,-16 10 1 0,-2 0 0 0,8 4 0 16,10-1-46-16,-2 0 0 0,-2-3 0 0,-2 5-1 0,-3-1 22 16,-2 0-1-16,-2-4 0 0,0 3 0 15,-3 2-23-15,-2-5 0 0,-2 0 1 0,1 4 0 16,-2 1-9-16,-2-2-1 0,1-1 1 0,-6 1 0 16,-2 2-3-16,-1 1 1 0,1 2-1 0,-14 5 2 0,1 6 1 15,3-2 0-15,3-6 0 0,2-1 1 0,3-2-3 16,1-1 0-16,2 1 0 0,0-3 0 0,0-5 6 15,2 2 1-15,4-1-1 0,2 1 0 0,0-2-4 0,0 0 1 16,0 0-2-16,2-2 2 0,1-1 7 16,-1 3 1-16,-2 0-2 0,1-3 2 0,6-2-7 0,-1 0 0 15,-1 4 0-15,4-1 0 0,6 1 4 0,-1 1 1 16,-5 1-1-16,1 2 2 0,0 2-7 0,-1-3 1 0,-1 1-2 16,0 3 2-16,2 1 5 0,-2-3 0 15,0 3 1-15,1-3 0 0,2 3-7 0,-1-1 1 0,-5 0-1 16,-1 7 1-16,1-5 4 0,0-2-1 0,0 1 0 15,-2 1 2-15,-1 0-6 0,-2-2 0 0,-2 0 0 16,-1 1-1-16,-2 2 3 0,0-1 1 0,0-2-1 16,-6 5 1-16,-1-3-4 0,-1 0-1 0,2 0 1 15,-4 2 1-15,1-6 0 0,3-2 0 0,0-2 0 16,1 3 0-16,5-3-2 0,1 0 0 0,-1 0-1 16,3 0 1-16,2 0 1 0,0 0-1 0,0-1 1 15,0-3 1-15,0 3-4 0,2-2 2 0,1 1-1 0,2 0 0 16,1 1 0-16,0-4-1 0,-1 4 1 0</inkml:trace>
  <inkml:trace contextRef="#ctx0" brushRef="#br1" timeOffset="-25235.71">29901 11200 1934 0,'0'0'0'0,"0"0"0"0,0 0 0 0,0 0 47 0,0 0 0 16,0 0 1-16,0 0-1 0,0 0-32 16,0 0 2-16,0 0 0 0,-19 8 0 0,13-2 41 15,-2 1 2-15,0 1-1 0,-2 1 1 0,1 5-43 16,1 1 0-16,3-3 1 0,5-1 0 0,-2-1 13 0,-1-2 0 16,1 0 1-16,2 0-1 0,2-2-18 0,1-1 2 15,-1-5-2-15,-1 4 2 0,1 1-7 0,0-2 0 0,-1-3 0 16,4 2 1-16,1-2-4 0,-1 0 1 15,-2 0-1-15,2 0 1 0,1-2-1 0,1-2 0 0,-2-1 0 16,1-6 0-16,2-2-1 0,0-3 0 0,-3 4-1 16,-1-4 2-16,0 3-1 0,-3-1 2 0,2 3 0 15,2 0-1-15,0 3-1 0,-5 3 0 0,-2 2-1 16,2-2 2-16,0 0 4 0,-1 2 0 0,1 3 0 16,0 0 1-16,0 0-4 0,0 0 0 0,0 0 0 15,-2 2 1-15,1-1 7 0,-1 1 2 0,2 1 0 16,0 0-1-16,-2 5-6 0,1 0 0 0,-1 2 0 0,4-1 0 15,1 4 4-15,0-2-1 0,2-2 0 0,6 6 2 16,2 5-6-16,-2-2 0 0,-3 1-1 0,0-5 1 16,2 2 1-16,-2-2 1 0,0-3 0 0,-2 3 1 15,0-6-6-15,-1-5 2 0,0-1 0 0</inkml:trace>
  <inkml:trace contextRef="#ctx0" brushRef="#br1" timeOffset="-24669.12">25674 14292 1934 0,'0'0'0'0,"0"0"0"0,3 29 0 0,2-1 69 0,0-1 0 16,0-2 1-16,4-1-1 0,-4-2-51 0,0 2 0 16,1-2 0-16,4-1 0 0,-2-1 70 0,-7-2 0 15,2-4 1-15,2-3 0 0,0-1-73 0,-3-4 2 16,-2-1 0-16,3-2 0 0,-2-1-6 0,1-2 0 0,0 0 0 15</inkml:trace>
  <inkml:trace contextRef="#ctx0" brushRef="#br1" timeOffset="-24165.17">25751 14183 1897 0,'0'0'0'0,"0"0"0"16,0 0 0-16,-7-16 38 0,4 13 0 0,0 0 1 0,0-3-1 15,0 1-24-15,1 2 2 0,2-1 0 0,2 0-1 16,1-1 40-16,-3 0 0 0,3 2 0 0,6 0 0 16,6 0-38-16,1 1 1 0,0 1-1 0,6-3 1 15,0 4 11-15,-3 4 0 0,-4-1 1 0,-1 0 0 16,-3 2-17-16,-3-1 1 0,-3 0-1 0,1-3 2 0,-2-1-7 16,-3 0 0-16,1 2-1 0,-4 4 1 15,1 0-2-15,-1-1-1 0,-1-2 1 0,-8 10 0 0,-4 4-2 16,-1-1 1-16,0-5-1 0,1 5 2 15,-1-5-3-15,3-3 0 0,2 0 1 0,-1 5 0 0,1-4 1 0,2-2 0 16,1-3 1-16,1 6 0 0,1-2-3 0,0-5 2 16,1-2-2-16,2 4 1 0,3 0 10 0,0-2 0 15,0-3 0-15,0 2 0 0,0-1-6 0,0 1 1 16,0-1-1-16,4 4 1 0,3-2 10 0,-1-3 0 16,-1 0 0-16,3 7 2 0,5-1-11 0,-2-1 1 15,-2-1-1-15,6 3 1 0,1-1 9 0,0 0 2 16,-4 1-2-16,1-1 1 0,-2 0-11 0,-1 1 2 15,1-1-1-15,-1 0 0 0,1 1 6 0,-3-1 1 16,-3-1 0-16,-1 1 0 0,1 2-8 0,-2 0 0 0,-3-2 0 16,0 2 0-16,-1 2 5 0,-2-2-1 0,-2 0 1 15,-3 1-1-15,-3 2-6 0,-1-1 1 0,1-2 0 16,-8 3 0-16,-2 1-1 0,2 1 0 0,3-2 0 16,0-3 0-16,0-3-3 0,1-2 1 0,3-1 0 15,6 1-1-15,3 0 0 0,3-2-1 0,0-2 1 16,0-2 0-16,0 1-1 0,0 2-1 0,0 0 0 15,5-5 2-15,6-1-3 0,0 0 1 0,-2-1 1 16</inkml:trace>
  <inkml:trace contextRef="#ctx0" brushRef="#br1" timeOffset="-23743.86">26081 14368 2110 0,'0'0'0'15,"0"0"0"-15,0 0 0 0,0 0 31 0,-15 21 0 16,10-12-1-16,2-1 2 0,2 2-19 16,-1 1 2-16,2-2-2 0,2 4 2 0,1 1 38 0,0-4 1 15,-3-1-2-15,3 4 2 0,0 0-37 0,1-4 1 16,-1-3-1-16,2-1 1 0,1-2 15 0,-1-1 1 15,-2-2 0-15,2-3-1 0,1 0-18 0,-1-1 0 0,-2 0-1 16,2-6 1-16,1 1-6 0,-1 1 0 16,-2 0 0-16,-1-3 0 0,-1 1-4 0,1 1 2 0,0 1-1 15,-1-2 0-15,1 2-1 0,-1 2-1 0,1 1 1 16,-2-1 0-16,0 0-1 0,0 2-1 16,0 3 0-16,0-2 2 0,-2 0 4 0,1 1 0 0,-1 2 0 15,2 0 1-15,0 0-4 0,0 0 0 0,0 0 0 16,0 2 1-16,2-1 4 0,1-1 0 0,0 0 0 15,5 10 1-15,6 10-6 0,2 6 2 0,2 4-1 16,-1 0 1-16,-2 0 3 0,-2-6 0 0,1 2 0 16,-1 1 2-16,-2-4-7 0,-2-6 2 0,3-1-1 0,0-2 1 15,1-6 2-15,-3-5 0 0,-4 3 0 16</inkml:trace>
  <inkml:trace contextRef="#ctx0" brushRef="#br2" timeOffset="-19498.66">22019 10651 1746 0,'0'0'0'15,"0"0"0"-15,0 0 0 0,-16-3 65 0,10-1 1 16,-2 4 0-16,-6 0 0 0,-5 4-48 16,0 0 0-16,-1 4 0 0,-7 6 0 0,2 5 71 0,2 2 1 15,3 0-2-15,1-1 2 0,-1 6-73 0,3 2 1 0,-1 5-1 16,6 2 1-16,1 0 51 0,4 0 2 15,4-4 0-15,3 3-1 0,2-4-52 0,2-5 0 0,6 0 0 16,7 1 0-16,-1-6-16 0,2-4 1 0,-1-3-1 16,3-4 1-16,0 2-1 0,-1-6 1 0,1-6-1 15,2-6 0-15,0 3 13 0,-3-3 0 0,4-5 0 16,1-3 1-16,-2-7-7 0,-3 0 0 0,2-2 0 16,-1 0 0-16,-5-1 9 0,-6 0 1 0,-2-4 0 15,-4-7 0-15,-2 11-9 0,-1 4 0 0,-1-3 0 16,-2-3 1-16,-4 5 8 0,-1 6 1 0,-3 0-1 15,-2-1 1-15,1 1-10 0,-1 4 1 0,-5-4-1 0,-1 5 1 16,2-4 7-16,4 3 0 0,-6 2 0 0,0 5 0 16,0 4-8-16,1 1 0 0,2 0 1 0,0 3-1 15,3 0 1-15,4 0 1 0,1 1-1 0</inkml:trace>
  <inkml:trace contextRef="#ctx0" brushRef="#br2" timeOffset="-17980.73">24490 5209 1470 0,'0'0'0'0,"0"0"0"0,0 0 0 0,0 0 69 0,6-13 1 15,-4 9-1-15,-4 0 1 0,1 0-52 16,-1-1 0-16,-1 3 0 0,-2 4 0 0,-3 3 82 0,0-4 1 15,0 2 0-15,-16 18 0 0,-4 3-85 0,2 4 1 16,4-2 0-16,3 2 0 0,4-4 19 0,3-2 0 0,-1 2 0 16,0 7 0-16,5-2-22 0,5-4 2 0,1 1-2 15,2 2 2-15,4 4-4 0,3-4 1 0,0-2-1 16,4-3 2-16,0-2-7 0,2-5 1 0,4-4 0 16,4-4 0-16,3-6-1 0,0-4 1 0,0-10-2 15,5-9 2-15,-1 0-3 0,-1 1 0 0,2-9 1 16,0-5 0-16,-1 0-1 0,-8 6 2 0,-3-5 0 15,-4 1-1-15,0 2-1 0,-5 1-1 0,-5 1 1 16,-5-1 0-16,-1 6 2 0,-3 5 1 0,-6-1 0 0,-2 2 0 16,-5 4-4-16,-2 5 2 0,-1 5-1 15,-4 0 1-15,1 3 4 0,1 3 0 0,0 0 0 16,2-3 0-16,4 2-3 0,6 4 0 0,0-1 0 0</inkml:trace>
  <inkml:trace contextRef="#ctx0" brushRef="#br2" timeOffset="-16930.95">27349 9316 1206 0,'0'0'0'0,"0"0"0"0,0 0 0 0,0 0 151 15,0 0 1-15,-19-14-1 0,8 17 2 0,-5-1-142 16,0 4 0-16,2-1 1 0,-9 10-1 0,1 0 62 0,1-1 0 16,2-1 0-16,0 4 1 0,3 4-56 0,4-2 0 15,-1 1 0-15,-2 6 0 0,6-3 29 0,4-4 1 16,2 3-1-16,3 2 1 0,1 1-31 0,4-1 0 15,3-2 0-15,2-1 0 0,3-5-7 0,1-4 0 16,2 0 0-16,3-6 1 0,3-5-4 0,2-4 0 16,2-5-1-16,1-9 1 0,0 4 3 0,-2-6 0 15,1-3 0-15,4-10 1 0,-4 7-5 0,-7-2 1 0,-2 0 0 16,2 0-1-16,-4 2 2 0,-7-2 0 0,-3-1 0 16,-5-2 1-16,-2 6-3 0,-3 3-1 0,-4 4 1 15,-6-4-1-15,1 5 6 0,-2 4-1 0,-5 4 0 16,-1-3 0-16,-4 9-5 0,-1 2 2 0,-3 0 0 15</inkml:trace>
  <inkml:trace contextRef="#ctx0" brushRef="#br1" timeOffset="43601.64">3824 17958 232 0,'0'0'2'0,"0"0"-1"0,0 0 1 16,0 0 0-16</inkml:trace>
  <inkml:trace contextRef="#ctx0" brushRef="#br1" timeOffset="49014.71">23752 4599 1281 0,'0'0'0'0,"0"0"0"0,0 0 0 0,0 0 37 0,0 0 0 16,0 0 0-16,0 0 0 0,0 0-22 0,0 0 0 0,0 0 0 16,0 0 1-16,-18 15 19 0,18-12 0 15,0-3 0-15,0 3 1 0,0-1-21 0,0 1-1 0,0 0 1 16</inkml:trace>
  <inkml:trace contextRef="#ctx0" brushRef="#br1" timeOffset="49180.75">23789 5054 1344 0,'0'0'0'0,"0"0"0"15,-7 25 0-15,2-6 46 0,-1-3 1 0,-2 5-1 16,2-7 1-16,1 0-31 0,-5 0 1 0,2 1 0 0,0-6-1 16,2-1 51-16,1 0 0 0,-1-3-1 0,1-2 1 15,2 0-49-15,1 2 0 0,1-4 0 0</inkml:trace>
  <inkml:trace contextRef="#ctx0" brushRef="#br1" timeOffset="49330.9">23691 5720 1721 0,'0'0'0'0,"-6"21"0"0,6-7 0 0,0 4 21 16,-5-3 2-16,2-2-1 0,-2-5 1 15,5 0-12-15,0-6 0 0,0-1 0 0,-3 4 2 0,3-5 29 0,0 0 1 16,0 0 0-16,0 0 0 0,0 0-27 15,0 0 0-15,0 0-1 0</inkml:trace>
  <inkml:trace contextRef="#ctx0" brushRef="#br1" timeOffset="49464.04">23795 6100 1595 0,'0'0'0'0,"0"0"0"15,0 21 0-15,-3-7 35 0,0-4 1 0,-1 1 0 16,4-3 0-16,0-4-22 0,-3-2 1 0,2-2 0 15,-1 3 0-15,2 0 26 0,0-3-1 0,0 2 0 16</inkml:trace>
  <inkml:trace contextRef="#ctx0" brushRef="#br1" timeOffset="49598.25">23840 6605 1583 0,'0'0'0'0,"0"0"0"0,-2 26 0 16,2-10 12-16,-3-8 1 0,0 1-1 0,1 5 0 15,-1-6-5-15,0-3 1 0,1-3 0 0,2 1 0 0,0-3 11 16,0 0 1-16,0 0-1 0</inkml:trace>
  <inkml:trace contextRef="#ctx0" brushRef="#br1" timeOffset="49729.43">23820 6976 1369 0,'0'0'0'0,"0"0"0"0,0 0 0 0,-8 17 12 0,5-13 1 16,2 0 0-16,2 1 0 0,1 0-5 0,-2-2 0 16,0-3 0-16</inkml:trace>
  <inkml:trace contextRef="#ctx0" brushRef="#br1" timeOffset="49880.68">23814 7462 1332 0,'0'0'0'0,"0"0"0"16,-9 17 0-16,5-9 14 0,1-5 1 0,0 4-1 15,1-4 1-15,-1 0-6 0,0 2 0 0,1-5 0 0</inkml:trace>
  <inkml:trace contextRef="#ctx0" brushRef="#br1" timeOffset="50030.74">23801 8130 1494 0,'0'0'0'0,"0"0"0"0,-4 27 0 0,2-14 17 16,0-2 1-16,1-5-1 0,-1 0 1 0,1-4-9 16,1-2 1-16,1 0 0 0</inkml:trace>
  <inkml:trace contextRef="#ctx0" brushRef="#br1" timeOffset="50180.17">23827 8604 1381 0,'0'0'0'16,"0"0"0"-16,-5 26 0 0,2-11 22 0,0-4 1 16,-1-2-1-16,3 6 1 0,1-8-12 0,-2 0 1 15,-1-1-1-15,2-1 2 0,1 0 19 0,-2-2 1 0,0 0-1 16</inkml:trace>
  <inkml:trace contextRef="#ctx0" brushRef="#br1" timeOffset="50315.52">23897 9158 1344 0,'0'0'0'0,"2"17"0"0,-2-6 0 16,1 5 28-16,1 1 1 0,-1 1-1 0,-2-5 1 15,2-2-15-15,1 0-1 0,-2 1 1 0,-2 1-1 16,2-5 14-16,0 0 0 0,0 0 0 0</inkml:trace>
  <inkml:trace contextRef="#ctx0" brushRef="#br1" timeOffset="50496.98">23929 9840 1306 0,'0'0'0'0,"0"0"0"0,-3 29 0 0,4-18 23 16,1 0 1-16,-2 3-1 0,3-1 2 15,2-5-14-15,0-4 2 0,-1 4-1 0,3-3 0 0,-4 1 16 16,0-1 0-16,0-2 1 0,4 4-1 0,1-1-16 16,-2 3 1-16,-3-1 1 0</inkml:trace>
  <inkml:trace contextRef="#ctx0" brushRef="#br1" timeOffset="51047.05">19318 13604 1306 0,'0'0'0'0,"0"0"0"15,0 0 0-15,0 0 33 0,0 0 1 0,0 0 0 16,0 0-1-16,0 0-18 0,0 0 0 0,0 0-1 16,0 0 1-16,0 0 21 0,0 0 1 0,0 0 0 15</inkml:trace>
  <inkml:trace contextRef="#ctx0" brushRef="#br1" timeOffset="51197.49">19726 13402 1344 0,'0'0'0'0,"0"0"0"0,0 0 0 0,0 0 19 16,0 0 1-16,0 0-1 0,0 0 1 15,0 0-9-15,0 0 0 0,0 0-1 0,16-3 1 0,-13 3 15 16,-1 0 1-16,-1-1-1 0</inkml:trace>
  <inkml:trace contextRef="#ctx0" brushRef="#br1" timeOffset="51330.78">20145 13157 1281 0,'0'0'0'0,"0"0"0"16,19-5 0-16,-11 5 11 0,-3-3 2 15,0 0-1-15,1 1 0 0,-4-1-5 0,-1 0 1 0,1 1 0 16,1-2 0-16,2-3 10 0,3 1 1 0,-3 1 0 15</inkml:trace>
  <inkml:trace contextRef="#ctx0" brushRef="#br1" timeOffset="51480.59">20612 12834 1419 0,'0'0'0'0,"0"0"0"16,0 0 0-16,16-11 12 0,-13 9 1 0,-1-4-1 0,1-2 2 15,-3 2-7-15,2 1 1 0,1 2 0 0,3-10 0 16,5 1 12-16,0 0 2 0,-1 1-1 0</inkml:trace>
  <inkml:trace contextRef="#ctx0" brushRef="#br1" timeOffset="51630.88">21069 12513 1457 0,'0'0'0'0,"0"0"0"0,0 0 0 0,0 0 16 15,0 0 1-15,13-16-2 0,-11 9 2 0,3 0-8 16,-1 0 1-16,0 4-1 0,4-8 1 0,3-5 19 0,1 3-1 16,0-1 0-16,0-3 0 0,4 7-16 15,2-1 1-15,1-1 1 0</inkml:trace>
  <inkml:trace contextRef="#ctx0" brushRef="#br1" timeOffset="51763.65">21591 12185 1306 0,'0'0'0'0,"17"-8"0"15,1 0 0-15,-1-1 27 0,-4 1 1 0,-3-3-1 16,1-5 1-16,0 3-16 0,-2 5 2 0,1-1-1 16,0-4 0-16,-1 0 26 0,1 4-1 0,-2-1 0 15,3-6 1-15,0 7-24 0,-3 1 0 0,1 2 1 16</inkml:trace>
  <inkml:trace contextRef="#ctx0" brushRef="#br1" timeOffset="51896.39">22145 11870 1545 0,'0'0'0'0,"0"0"0"0,0 0 0 15,0 0 23-15,0 0 1 0,10-19-1 0,-7 13 2 0,2-1-14 16,3 1 2-16,-5-2-1 0</inkml:trace>
  <inkml:trace contextRef="#ctx0" brushRef="#br1" timeOffset="52048.14">22584 11553 1444 0,'0'0'0'0,"0"0"0"0,0 0 0 0,19-9 31 0,-13 6 2 16,-3 1-1-16,1-3 1 0,0 0-20 16,3-1 2-16,-6 1-1 0,4-3 1 0,5-6 36 0,1 2 0 15,2-1 0-15</inkml:trace>
  <inkml:trace contextRef="#ctx0" brushRef="#br1" timeOffset="52196.72">23253 11056 1444 0,'0'0'0'0,"0"0"0"16,24-14 0-16,-14 6 33 0,-1-2 2 0,-3 1 0 15,6-7 0-15,0-3-21 0,0-2 1 0,-3-2 0 16,4-3-1-16,1 6 23 0,-1 2 0 0,0-1 0 15</inkml:trace>
  <inkml:trace contextRef="#ctx0" brushRef="#br1" timeOffset="52313.18">23886 10481 1155 0,'0'0'0'0,"0"0"0"0</inkml:trace>
  <inkml:trace contextRef="#ctx0" brushRef="#br1" timeOffset="53248.36">24144 10613 1206 0,'0'0'0'0,"0"0"0"0,0 0 0 0,0 0 11 0,24-8 1 0,-16 8 0 16,0 0 0-16,-2 0-5 0,-3 3 1 15,1-3-1-15</inkml:trace>
  <inkml:trace contextRef="#ctx0" brushRef="#br1" timeOffset="53414.68">24896 10708 1255 0,'0'0'0'0,"19"-7"0"0,1-1 0 16,0-4 17-16,-1 1 1 0,-3-2-1 0,5 0 1 16,-5 1-9-16,2-1 1 0,1 2 0 15</inkml:trace>
  <inkml:trace contextRef="#ctx0" brushRef="#br1" timeOffset="53547.22">25622 10638 1243 0,'0'0'0'0,"17"6"0"0,2-1 0 0,0-3 11 16,-3-2 0-16,0 0 1 0,2 3-1 0,-1-5-4 15,-2 1 0-15,-3 1 0 0</inkml:trace>
  <inkml:trace contextRef="#ctx0" brushRef="#br1" timeOffset="53680.57">26462 10613 1105 0,'0'0'0'0,"0"0"0"16</inkml:trace>
  <inkml:trace contextRef="#ctx0" brushRef="#br1" timeOffset="53830.58">26913 10689 878 0,'0'0'0'0,"0"0"0"0,16 4 0 15,-5-7 0-15,-2 2 0 0,1-1 0 0</inkml:trace>
  <inkml:trace contextRef="#ctx0" brushRef="#br1" timeOffset="53980.01">27557 10701 1054 0,'0'0'0'15,"15"0"0"-15,1 4 0 0,0-6 16 0,-1 0 1 0,-1-2 0 16,4 5 0-16,-1-1-8 0,-1-1 1 16,0-1-1-16</inkml:trace>
  <inkml:trace contextRef="#ctx0" brushRef="#br1" timeOffset="54131.4">28213 10879 1168 0,'0'0'0'0,"0"0"0"16,29-5 0-16,-15 5 15 0,-1 3 2 0,1-6 0 15</inkml:trace>
  <inkml:trace contextRef="#ctx0" brushRef="#br1" timeOffset="54263.67">28862 10936 1206 0,'0'0'0'0,"17"0"0"0,-1 0 0 0,0 0 16 15,-5 0-1-15,-1 0 1 0,3 0 1 16,1 0-8-16,0 0 0 0,-2 0 0 0</inkml:trace>
  <inkml:trace contextRef="#ctx0" brushRef="#br2" timeOffset="60097.07">21544 8353 1155 0,'0'0'0'0,"0"0"0"0,0 0 0 0,0 0 24 15,0 0 1-15,-17 16-1 0,12-16 1 0,2 0-13 0,1 0 1 16,1 2-1-16,-1 1 0 0,2-3 24 0,-3 2 1 15,0-2-1-15,1 0 1 0,2 0-22 16,0 0 1-16,-1 0-2 0</inkml:trace>
  <inkml:trace contextRef="#ctx0" brushRef="#br2" timeOffset="60214.27">21468 8611 992 0,'0'0'0'0,"0"0"0"16,0 0 0-16,0 0 1 0,0 0 1 0,0 0-1 15,0 0 1-15,0 0-1 0,0 0 0 0,0 0 1 16</inkml:trace>
  <inkml:trace contextRef="#ctx0" brushRef="#br2" timeOffset="60361.57">21570 8725 1093 0,'0'0'0'0,"0"0"0"0,0 0 0 16,0 0 20-16,0 0 1 0,0 0-1 0,0 0 2 0,0 0-11 16,0 0 0-16,0 0 0 0</inkml:trace>
  <inkml:trace contextRef="#ctx0" brushRef="#br2" timeOffset="60513.87">21785 8664 1042 0,'0'0'0'0,"0"0"0"0,0 0 0 0,0 0 25 0,0 0-1 16,18-3 1-16,-18 1 0 0,1 2-13 0,1 0 0 16,-2 0 1-16,0 0-1 0,0 0-1 0,0 0 2 15,0 0-1-15,0-2 0 0,0-2-5 0,0-1 1 16,0 2 0-16</inkml:trace>
  <inkml:trace contextRef="#ctx0" brushRef="#br2" timeOffset="60679.52">21874 8524 1105 0,'0'0'0'0,"0"0"0"16,-1-3 0-16,-1-2 13 0,1-1 1 0,1 0-1 15,-4-1 1-15,1 1-6 0,0 0-1 0,1 3 1 0,2-7 1 16,0 2 22-16,0 3-1 0,0-1 0 0,-3 0 0 16,2-5-16-16,1 3-1 0,0 3 1 0,-2-3 0 15,2 3 4-15,-2-1 0 0,1 4 0 0</inkml:trace>
  <inkml:trace contextRef="#ctx0" brushRef="#br2" timeOffset="60830.47">21817 8341 967 0,'0'0'0'0,"0"0"0"0,-2-5 0 0,-2 2 20 16,-1-2 0-16,-2 2 0 0,1-5 2 0,0 3-12 16,1 2 1-16,0 0 0 0,0 1 1 0,2-1 22 15,-2 0 2-15,5 1 0 0,-1-2 0 0,-4-3-21 16,0 3-1-16,2 0 1 0,1 3 1 0,2-2 1 0,-4 1 1 15,0 0 0-15</inkml:trace>
  <inkml:trace contextRef="#ctx0" brushRef="#br2" timeOffset="60996.82">21607 8269 892 0,'-2'0'0'0,"0"0"0"0,1 0 0 0,-4-1 16 0,0-2 1 0,2 3 0 16,-3 3 0-16,1-3-8 0,2 0 1 15,1 0-1-15,1 0 1 0,-1 0 17 0,0 0 1 0,-1 1-1 16,0 1 1-16,0 3-16 0,0-5 2 0,-1 0-1 16,0 1 1-16,-3 6-3 0,2-4 0 0,4 2 1 15</inkml:trace>
  <inkml:trace contextRef="#ctx0" brushRef="#br2" timeOffset="63447.65">26986 6916 1369 0,'0'0'0'0,"0"0"0"0,0 0 0 0,-16 16 4 16,5-8 2-16,-4-1-1 0,4 3 1 16,0-2-3-16,0-3 2 0,0-2-2 0,1 0 2 0,5 2 7 15,2-1 1-15,0-4 1 0,3 5-1 16,0-2-5-16,0 1 0 0,0-4 0 0</inkml:trace>
  <inkml:trace contextRef="#ctx0" brushRef="#br2" timeOffset="63541.76">26980 7144 1030 0,'0'0'0'0,"0"4"0"0,0 1 0 0,0 3 12 16,-2-5 1-16,0 2 1 0,2-5-1 0,0 3-5 0,0 2 0 15,0-5 0-15</inkml:trace>
  <inkml:trace contextRef="#ctx0" brushRef="#br2" timeOffset="63715.17">27094 7362 1017 0,'0'0'0'0,"0"0"0"16,0 0 0-16,0 0 24 0,0 0-1 0,0 0 1 0,0 0 1 15,0 0-14-15,18-9 1 0,-17 9 1 0</inkml:trace>
  <inkml:trace contextRef="#ctx0" brushRef="#br2" timeOffset="63848.02">27402 7305 992 0,'0'0'0'0,"0"0"0"0,0 0 0 0,0 0 22 16,0 0 2-16,0 0-2 0</inkml:trace>
  <inkml:trace contextRef="#ctx0" brushRef="#br2" timeOffset="64262.84">27459 7027 1168 0,'0'0'0'0,"0"0"0"0,0 0 0 0,0 0 10 0,-16-18 1 0,15 15 0 16,-1-2 0-16,-1-3-4 0,0 0 1 0,0 4-1 15,-2-9 1-15,-3 2 13 0,0-2 0 0,2 2 1 16,1-1-1-16,0-1-10 0,-1 0 0 0,-1 5 1 16,1-4-1-16,-4 4 2 0,1 3 1 0,1-1-1 15,1-1 2-15,3 4-7 0,-1 0 1 0,-2 3-2 16,-4-2 2-16,0-1-3 0,2 3 1 0,-1 0-2 15,-3 2 2-15,2 1-2 0,1 0-1 0,3 0 1 16,-3 2-1-16,2 0-2 0,0-5 2 0,0 3-1 16,2 2 0-16,1-2 0 0,0-2-1 0,0 3 0 0,-3-3 0 15,2 2-2-15,3-3 2 0,0 0-2 16,-1 0 1-16,1-4-1 0,2 4 1 0,-1 0-1 0,0-7 1 16,2 1-1-16,0 0 0 0,0 1 0 0,2-8 0 15,6 1 0-15,0-3 0 0,-3 9 0 0,-4-2 0 0,-1 2-3 16,0 4 0-16,0 2 1 0,-1 2 0 0,-2 1 0 15,-1 0-1-15,3-3 1 0,-10 10 0 0,-8 13-8 16,-1-2 1-16,0-2-1 0,1-2 1 0,6-4 2 16,3-2 1-16,2-5 0 0,2 5 0 0,3-3-12 15,1-3 1-15,-1 0-1 0,3 1 1 0,0-4 7 16,0-2 0-16,0 0 0 0</inkml:trace>
  <inkml:trace contextRef="#ctx0" brushRef="#br2" timeOffset="65297.45">24606 12017 1180 0,'0'0'0'0,"0"0"0"15,0 0 0-15,0 0 0 0,0 0 0 0,0 0 0 0,0 0 1 16,0 0-1-16,0 0 0 0,0 0 0 0,0 0 1 16,0 0 2-16,0 0-1 0,0 0 0 0</inkml:trace>
  <inkml:trace contextRef="#ctx0" brushRef="#br2" timeOffset="65426.2">24396 12231 778 0,'0'0'0'0,"0"0"0"0,0 0 0 0,0 0 9 15,0 0 0-15,0 0 0 0</inkml:trace>
  <inkml:trace contextRef="#ctx0" brushRef="#br2" timeOffset="65699.11">24536 12533 778 0,'0'0'0'0,"0"0"0"0</inkml:trace>
  <inkml:trace contextRef="#ctx0" brushRef="#br2" timeOffset="65847.31">24759 12502 740 0,'0'0'0'0,"0"0"0"0</inkml:trace>
  <inkml:trace contextRef="#ctx0" brushRef="#br2" timeOffset="66047.03">24900 12332 1030 0,'0'0'0'0,"0"0"0"15,0 0 0-15,0 0 1 0,0 0 0 0,0 0 0 16,0 0 0-16,0 0-1 0,-16-16 1 0,14 15 0 0,2-4 1 16,-2-1-1-16,-1-1 0 0,3 3 0 0</inkml:trace>
  <inkml:trace contextRef="#ctx0" brushRef="#br2" timeOffset="66213.93">24766 12011 1231 0,'0'0'0'0,"0"0"0"0,0 0 0 0,-27 19 2 16,15-10 1-16,1 1-1 0,0-4 2 15,2 0-2-15,2-2 0 0,1-3 0 0,-1 1 1 0,3-1 2 16,0-1 1-16,1-1 0 0,-3-6-1 0,1 1-1 0,2 4 0 15,0-4 1-15</inkml:trace>
  <inkml:trace contextRef="#ctx0" brushRef="#br2" timeOffset="66322.1">24555 11955 878 0,'-1'0'0'0,"-1"0"0"16,-4-4 0-16,-1 2 7 0,1 4 0 0,0-2-1 15</inkml:trace>
  <inkml:trace contextRef="#ctx0" brushRef="#br2" timeOffset="66531.29">24377 12294 866 0,'0'0'0'0,"0"0"0"0,0 0 0 0,22 13 7 15,-16-10 0-15,1 2 1 16,2 3 0-16,-1-2-3 0,2-3 0 0,-1 0 1 0,1 0-1 0,0 1 6 16,-2-1 0-16,0 0-1 0</inkml:trace>
  <inkml:trace contextRef="#ctx0" brushRef="#br3" timeOffset="82081.1">24287 8624 1784 0,'0'0'0'16,"0"0"0"-16,0 0 0 0,0 0 31 0,0 0 1 0,0 0-1 16,0 0 2-16,0 0-20 0,-17 3 2 0,14-3-1 15,-2 0 1-15,-1 0 13 0,-1 0 1 0,4 0 0 16,0 0 0-16,-2 0-15 0,0 0-1 0,1 0 1 15</inkml:trace>
  <inkml:trace contextRef="#ctx0" brushRef="#br3" timeOffset="82200.53">24147 8884 1318 0,'0'0'0'0,"0"0"0"0,0 0 0 15,0 0 0-15,0 0 1 0,-13 17-1 0,12-9 1 16,-1-5-1-16,-1 2 0 0,3-5 0 0</inkml:trace>
  <inkml:trace contextRef="#ctx0" brushRef="#br3" timeOffset="82347.29">24205 9134 1155 0,'0'0'0'0,"0"0"0"0,0 0 0 0,0 0 16 16,0 0 0-16,0 0-1 0,0 0 2 0,0 0-8 15,0 0 1-15,0 0-1 0,0 0 1 0,0 0 17 0,0 0 0 16,0 0 0-16</inkml:trace>
  <inkml:trace contextRef="#ctx0" brushRef="#br3" timeOffset="82474.27">24389 9216 1218 0,'0'0'0'0,"0"0"0"16,0 0 0-16,0 0 15 0,0 0-1 0,0 0 1 15,0 0 1-15,20 3-7 0,-17-3 0 0,-2 0 0 16,3 0 0-16,0-4-3 0,1 4 2 0,-2 0 0 16</inkml:trace>
  <inkml:trace contextRef="#ctx0" brushRef="#br3" timeOffset="82614.11">24632 9147 1155 0,'0'0'0'0,"0"0"0"16,0 0 0-16,0 0 16 0,0 0 0 0,0 0-1 16,11-16 2-16,-9 9-8 0,-1 4 1 0,1-1-1 0</inkml:trace>
  <inkml:trace contextRef="#ctx0" brushRef="#br3" timeOffset="82797.99">24689 8914 1130 0,'0'0'0'0,"0"0"0"0,0 0 0 0,0 0 11 0,0-18 0 16,-1 7 0-16,-1 2 2 0,2-4-7 15,0 5 2-15,0-3-1 0,-3-1 1 0,3 2 18 0,0 4 0 0,-2 1 1 16,-1-5 0-16,1 3-14 0,2 3 0 0,-4 0-1 16,-1 0 2-16,2 0 3 0,1 1 0 0,-1 3-1 15</inkml:trace>
  <inkml:trace contextRef="#ctx0" brushRef="#br3" timeOffset="82946.75">24485 8687 1067 0,'-1'-1'0'0,"-1"-1"0"15,-1 2 0-15,-4-3 12 0,-1 2 0 0,-1 1 1 16,-1 0 0-16,1-5-5 0,2 2 0 0,3 3 0 16,0-5 0-16,-2 2 20 0,3 3 1 0,1-5 0 0,1-1 0 15,1-2-15-15,-4 1-1 0,1 4 1 0,3-5-1 16,2-8 31-16,-1 2 0 0,3 3-1 0</inkml:trace>
  <inkml:trace contextRef="#ctx0" brushRef="#br3" timeOffset="83081.24">24383 8537 1218 0,'0'0'0'0,"0"0"0"0,-8 2 0 0,-1 1 25 15,1 0 0-15,0-1-1 0,0 1 1 0,-2-3-13 16,4-3 1-16,3 1-1 0,-2 2 0 0,0 0 25 15,2 0 2-15,3 0-2 0</inkml:trace>
  <inkml:trace contextRef="#ctx0" brushRef="#br3" timeOffset="85502.1">24370 6070 564 0,'0'0'0'0,"0"0"0"16,0 0 0-16,0 0 0 0,0 0 0 0,0 0 0 16</inkml:trace>
  <inkml:trace contextRef="#ctx0" brushRef="#br3" timeOffset="85696.99">24396 6487 464 0,'0'0'0'0,"0"0"0"0,0 23 0 16,0-10 0-16,-2-5 0 0,1-2 0 0,-1 9 0 0,-1-6 0 15,0-1 0-15,1-3 0 0,4-2 0 0,1 2-1 16,-3-1 0-16,0 0 0 0</inkml:trace>
  <inkml:trace contextRef="#ctx0" brushRef="#br3" timeOffset="88512.99">24421 6221 1293 0,'0'0'0'0,"0"0"0"0,0 0 0 0,0 0 40 16,0 0 0-16,0 0-1 0,0 0 2 0,0 0-26 15,0 0 1-15,-16-8 0 0,13 8 0 0,0 0 37 0,0 0 1 16,0 0 0-16,-2 0 0 0,0 0-37 0,0 0 1 16,-1 0-1-16,0 0 1 0,1 0 11 0,2 0 0 15,1 0 0-15,0 1 1 0,-2 3-16 0,0-4-1 0,3 0 1 16,-1 3 0-16,1 1-6 0,-3 1 1 0,4-2-1 15,-1 5 1-15,-2 5-3 0,1 0-1 0,4-4 1 16,-1 15 1-16,1 9-2 0,3 2 2 0,-2-2-1 16,3 4 0-16,1-1-1 0,-4-1-1 0,-2 1 1 15,1 5-1-15,1-6 1 0,0-1-1 0,-3 2 1 16,2 0-1-16,1 6 0 0,-1-6-1 0,-2 0 0 16,1 2 1-16,3-4-2 0,-3-7 1 0,-1-2 0 15,-3 0 0-15,5-6-1 0,-1-3 0 0,-1 1 1 0,-3 4-1 16,5-10 5-16,-1-1 1 0,-1-1-1 0,0 2 1 15,0 0-3-15,0-1 0 0,0-4 1 0,0 7 0 16,5-1 5-16,-5-2 0 0,0-4 0 0,0 1 2 16,0 0-7-16,0 1 2 0,0-1 0 0,0 1 0 0,0 3 4 15,0-2 2-15,1-4-1 0,3 3 1 16,0-2-7-16,1 2 1 0,-3 0 0 0,-2 3 1 0,1-3 5 16,3-3 0-16,-3-2 0 0,1 3 0 0,1 4-6 15,0-1 1-15,0-4 0 0,-3 1 0 0,2 1 1 0,-2-1 0 16,0-1 0-16,2 3 0 0,1 1-3 15,-2 2 0-15,-2-3 0 0,-1 2-1 0,-1 1 0 0,1-6 1 16,-1 1-2-16,3 0 2 0,0 1-2 0,0-3-1 16,0-2 1-16,0-1-1 0,0 1-1 0,0-2 2 15,0 0-2-15</inkml:trace>
  <inkml:trace contextRef="#ctx0" brushRef="#br3" timeOffset="89034.03">24364 7836 1419 0,'0'0'0'15,"0"0"0"-15,0 0 0 0,0 0 39 0,0 0 2 16,0 0-1-16,0 0 1 0,0 0-26 0,0 0 1 0,0 0 0 16,0 0-1-16,0 0 41 0,0 0 2 15,0 0-1-15,0 0 0 0,0 0-40 0,0 0 1 16,0 19-1-16,0 1 1 0,2 10 17 0,1 7-1 0,0-2 1 15,0-1 0-15,-1 6-20 0,1-7-1 0,-3 0 1 16,0 2 0-16,0-5-8 0,0-6 1 0,-2 0-1 16,1 1 1-16,1-4-4 0,0-4 2 0,-2 2-2 15,-1-3 2-15,3-3 1 0,0-1 0 0,-2-2 1 16,2-2 0-16,0-2-3 0,-1-1 0 0,-1-2 1 16,2-1-1-16,0-2 4 0,0 0 0 0,0 3 0 15</inkml:trace>
  <inkml:trace contextRef="#ctx0" brushRef="#br3" timeOffset="90213.85">22244 8594 1419 0,'0'0'0'0,"0"0"0"15,0 0 0-15,0 0 58 0,0 0 1 0,0 0-1 16</inkml:trace>
  <inkml:trace contextRef="#ctx0" brushRef="#br3" timeOffset="90796.7">22271 8607 1318 0,'0'0'0'0,"0"0"0"0,0 0 0 16,0 0 31-16,0 0 2 0,0 0-2 0,0 0 2 15,0 0-20-15,0 0 2 0,0 0 0 0,0 0-1 0,0 0 4 16,0 0 1-16,0 0 0 0,0 0 0 0,0 0-8 16,0 0-1-16,0 0 0 0,0 0 1 0,0 0-4 0,18 8-1 15,-15-8 1-15,0 0 0 0,2 1-3 16,1 1 1-16,1-1-1 0,1 3 2 0,3-3 2 0,-2 2 0 16,-2-3 0-16,-1 3-1 0,0-1-2 0,1-2 0 15,-2 0 1-15,4 3 0 0,2-3-6 0,-4 0 1 16,1 0-1-16,4 5 1 0,4-2-1 0,-4-3 1 0,0 0-1 15,1 0 1-15,1 2-1 0,-1-1 0 16,0 1 0-16,4 3 0 0,1-2 0 0,-4-3 0 0,1 0 0 16,2 8 0-16,-2-5 0 0,-3-2 0 0,1-1 0 15,5 7 0-15,-1-2 0 0,-3-5 0 0,2 1 0 16,2 5 0-16,1-1-1 0,-1-5 1 0,-2 5 0 16,6 3 0-16,-1-8-1 0,-4 0 1 0,2 1 0 15,7 6 0-15,-6-2 0 0,-4-1 0 0,3-1 0 16,4-3 0-16,-2 4 0 0,-4 0 0 0,1 0 0 15,2-4 0-15,-1 4 0 0,-1 4 0 0,-2-5 0 0,1-1 0 16,3 3 0-16,-3 1 0 0,-1-1 0 0,2-2 0 16,1 2 0-16,-2 1 0 0,-1 4 0 0,2-4 0 15,1 0 0-15,-2-1 0 0,-2 0 0 0,4-1 0 0,2 3-1 16,-7-1 1-16,2 0-1 0,3-4 1 16,2 1-1-16,-2 0 1 0,-2 1-2 0,1 0 2 0,-1-2-3 15,1 1 1-15,-1 0 0 0,3 2-1 16,-1-3 1-16,-3 4 0 0,0-1 0 0,4-2 0 0,-2 2-2 15,-2-2 0-15,0 1-1 0,1 1 1 0,-4 0 0 16,-2 0 1-16,0 1-1 0,2-3 1 0,1 2-1 0,-1 0 0 16,-5-1 1-16,0 3-1 0,0-2 1 15,-2-2 1-15,1 1-1 0,2-2 0 0,-1 1 0 0,2 0 1 16,-1-3-2-16,-1 5 2 0,2-2 0 16,0 2 0-16,-2-5-1 0,4 3 1 0,3 2 0 0,-3 0 0 15,0-5-1-15</inkml:trace>
  <inkml:trace contextRef="#ctx0" brushRef="#br3" timeOffset="91600.92">22423 10906 1042 0,'0'0'0'0,"0"0"0"0,0 0 0 16,0 0 6-16,0 0 0 0,12-19 1 0,-2 9 0 16,4-3-3-16,-1 1 1 0,-2-6-1 0,7-4 2 15,-1 3 8-15,1 5 2 0,1-2 0 16,5-4 0-16,3-1-7 0,-3-3 0 0,3 0 0 0,5-1 1 16,1 0 13-16,-1-2 2 0,3-3 0 0,5-10-1 15,0 2-11-15,-2 3-1 0,0-3 0 0,7-1 1 0,0 1-9 16,-2 5 2-16,1-2-1 0,9 1 1 15,-7 0-3-15,-4 2 2 0,1-4-2 0,4-6 2 0,0 9 0 16,-7 1 2-16,-1 2 0 0,4 2 0 0,0 1-3 16,-1 3 0-16,3-1 1 0,2 0 1 0,-4-4 3 0,-3 5 0 15,2 1 0-15,-2-3-1 16,-4 1-2-16,-4 4 0 0,-2-2-1 0,4-3 2 0,-4 7 17 0,-3 2 0 16,-5 1 1-16,4-3 0 0,-4 5-13 15,-4 1 0-15,1 2 1 0,0-2-1 0,-5 2 16 0,1 3 1 16,1-1 0-16,0 4 1 0,-2-1-17 0,-3 1 1 15,-1 0-1-15,-4 1 1 0,0-3 16 0,-1 6 1 0,-3 1 0 16,1-4 0-16,0 4-18 0,-3 0 2 16,-1 0-2-16</inkml:trace>
  <inkml:trace contextRef="#ctx0" brushRef="#br3" timeOffset="92930.75">24925 8832 1206 0,'0'0'0'0,"0"0"0"15,0 0 0-15,0 0 34 0,0 0-1 0,0 0 1 16,22-16 1-16,-9 8-21 0,1-2 1 0,-1 2-1 0,6-4 1 16,4-4 32-16,-3 3 0 0,-1 2 0 0,1 2 1 15,-1-4-32-15,0 2 1 0,3-2 0 0</inkml:trace>
  <inkml:trace contextRef="#ctx0" brushRef="#br3" timeOffset="93512.91">25682 8561 1243 0,'0'0'0'0,"0"0"0"16,0 0 0-16,0 0 27 0,0 0 0 0,0 0 0 16,0 0 1-16,0 0-16 0,0 0 2 0,0 0-1 15,19-7 0-15,-11 3 9 0,2-6-1 0,-1 1 0 16,12-13 1-16,1-4-11 0,1 7 0 0,1-3 0 16,-2-5 1-16,2 7-3 0,-2 2 0 0,0-2 0 0,2-3 1 15,5 1-5-15,0 2 2 0,-1-1-1 0,6 5 0 16,-2-4 1-16,-4 1 0 0,1 1 0 0,3-2-1 15,-2-4-1-15,-3 2-1 0,2-5 1 0,1-2 0 16,-3 4-1-16,-4 4 0 0,-1-6 1 0,2 1-1 16,0 7 0-16,-3 3-1 0,1-2 0 0,5 2 1 0,-5-3-2 15,-3 5 1-15,2-2 0 0,3 4 0 16,-3-4-1-16,-4-3 0 0,1 1 1 0,1 6-1 0,2-1 2 16,-4 0 1-16,1-2-1 0,1-6 2 15,-2 5-3-15,-1 0 1 0,2 4-1 0,3-9 2 0,-5 5 2 0,-2 7 1 16,0-2 0-16,1-2 0 0,-4 2-2 0,-3 6-1 15,0 4 1-15,3-6-1 0,-3 4 8 0,-3 2 0 16,-1-3 1-16,1 3-1 0,-2 1-5 0,-1-3 0 16,-2 3 0-16,0-2 1 0,0-1 6 0,0 3 1 15,0 0 0-15,2 0 0 0,1 0-7 0,-2 0 0 16,-1 0-1-16</inkml:trace>
  <inkml:trace contextRef="#ctx0" brushRef="#br3" timeOffset="94653.4">24434 9764 992 0,'0'0'0'0,"0"0"0"0,0 0 0 0,0 0 62 16,0 0 1-16,0 0 0 0,0 0 1 0,0 0-46 15,18 11 0-15,-15-6 0 0,0 8 0 0,0 2 50 16,-1 1 2-16,-1 2-1 16,3 10 1-16,-3-1-52 0,-1-5 0 0,0 5 0 0,3-2 0 0,1 7 21 0,-3-2 0 15,2 7 1-15,2 2 0 16,-2-6-24-16,-3-4-1 0,0-1 1 0,0 6 0 0,0-7-8 0,0-7 1 15,0 6 0-15,2-3 0 0,3 3-4 16,-2-1 1-16,-3 0 0 0,0 2 0 0,0 2 0 0,-2-6-1 16,1 3 1-16,-1-1 0 0,-1-1-3 0,0-8 2 15,0 1-2-15,1 4 1 0,-1-4-1 0,0-3 0 16,-5-1 0-16,4 3 1 0,3-3-2 0,-1-6 0 16,-1 5 0-16,5-1 2 0,-4-2-3 0,-1-3 1 15,3 1 0-15,0 5 1 0,0 1-2 0,1-3 1 0,-1-1-1 16,0 4 1-16,0 4 0 0,0-4-1 0,0 0 0 15,4 2 0-15,-1 1-1 0,-2-2 1 0,3 4 0 16,-1-1 0-16,-2-1-1 0,-1-2 1 0,0 1 1 16,0 5-1-16,0-7-1 0,-1 0 1 0,-4-1-1 15,2 6 1-15,3-4-1 0,-2-1 1 0,-3-1-1 16,1 7 1-16,0-5-1 0,3-1 1 0,-1 3-1 16,1 3 1-16,-1-2-1 0,2 1 0 0,0-4 0 15,0 2 0-15,0 1 0 0,0-1 0 0,0 0 0 0,0 1 0 16,3-1 0-16,-1-5 0 0,-2 4 0 15,1 2 0-15,3-3 0 0,-1-3 0 0,-3-1 0 0,1-1 0 16,1 2 0-16,0-3 0 0,-2 0 0 0,0 5 0 16,0-5 0-16,0 0 0 0,-2-2 0 0,2 5 0 0,0 2-1 15,-2-2 1-15,1-3-1 0,-2 4 1 16,3-2-1-16,0-1 1 0,-2-2-1 0,2 4 1 0,2 2-2 16,1-4 1-16,-2 1-2 0,1 4 2 15,1 2-1-15,0-1 1 0,-1-2 0 0,3 1 0 0,0 1-3 0,-2-3 2 16,0-1-1-16,0 2 0 15,0 0 1-15,-1-2 0 0,1 0 0 0,0 5-1 0,-1-4-1 0,-2-2 1 16,0-2-2-16,0 1 2 0,0 1-1 16,0-4 1-16,0-3 0 0,0 4 0 0,0-3-1 0,0 0 0 15,-2-1 1-15,2 1 0 0,0 1-1 0,-1-2 2 16,1-1-1-16,0 4 1 0,0-3-2 0,-2 2 2 16,0 0-1-16</inkml:trace>
  <inkml:trace contextRef="#ctx0" brushRef="#br3" timeOffset="95413.7">24651 9386 1143 0,'0'0'0'0,"0"0"0"0,0 0 0 16,0 0 16-16,0 0-1 0,0 0 1 16,0 0 0-16,14-16-7 0,-11 13 0 0,-1 3 0 0,1-2 1 0,2-1 4 15,1-3 2-15,1 4-1 0,1 2 0 16,3 0-6-16,0-5 0 0,-1 4 0 0,6 2 0 0,4 4-2 16,-1-5 1-16,-3 0 0 0,5 3 0 0,1 2-4 15,-1-3 2-15,-2 1-1 0,7 1 1 0,-6 0 0 16,0-4-1-16,0 1 1 0,4 2 1 0,5 1-4 15,-4-3 1-15,-4-1 1 0,0 6-1 0,0-6 0 0,-1 0-1 16,3 2 1-16,0 4-1 0,-5-1-1 16,1 0 0-16,0 0 1 0,4 1 0 0,-1-1-1 15,-3-5 0-15,0 0 1 0,0 3-1 0,-1-2-1 0,-2-1 1 16,0 0 1-16,1 4-1 0,-1-4 1 0,-2 0 2 16,-1-5-1-16,3 5 1 0,0 0-2 0,-3-2 0 15,-2-4 1-15</inkml:trace>
  <inkml:trace contextRef="#ctx0" brushRef="#br3" timeOffset="96046.7">25872 9419 1067 0,'0'0'0'0,"0"0"0"0,0 0 0 0,0 0 29 0,0 0 0 16,19 2 0-16,-13 1 2 0,2-3-18 16,2 1 0-16,-1 1 1 0,3 3-1 0,2-5 37 0,0 0 0 15,-3 0 0-15,7 4 0 0,-1 0-33 0,-2-4 0 16,-1 0 0-16,7 4-1 0,-2-1 22 0,-1-3 0 16,-1 0 0-16,5 5 0 0,-3-5-23 0,-1 0 0 15,3 0 1-15,3 3 0 0,-2-4-11 0,-1-1 1 16,-1-1 0-16,1 6-1 0,0-6-1 0,-4 1 0 15,1-1-1-15,-1 6 2 0,-1-3 4 0,-1-3 1 16,-1 2-1-16,2 5 1 0,-2-4-4 0,-2 0 0 0,0 2 1 16,1 3 0-16,0-2-3 0,-4 0 2 0,-1-3 0 15,5 3-1-15,1 2-1 0,1-2 0 16,-7-3-1-16,3 5 2 0,0 0 3 0,-3-5 0 0,2 0-1 16,1 3 1-16,-2-2-2 0,-2-1-1 0,-1 0 1 15,2 5 0-15,3-3 11 0,-4-2-1 0,-1 0 1 16,0 1 1-16,1 3-9 0,-3-4 1 0,1 0 0 15,2 1 0-15,1 2 7 0,-2-3 1 0,-1 2 0 16,0-2 0-16,-1 0-8 0,1 0 0 0,0 0 0 0,0 3 1 16,-1 0-2-16,1-3 1 0,0 0 0 0,3 0 0 15,2 0-5-15,-3 0 2 0,1 0 0 0,0 0 0 16,0 0-2-16,0 0 2 0,0 0-1 0,2 0 0 16,-1 0-1-16,-2 0-1 0,-2 0 1 0,1 0-1 0,0 0-1 15,-2 0 0-15,-1 0 0 0</inkml:trace>
  <inkml:trace contextRef="#ctx0" brushRef="#br3" timeOffset="103314.59">24230 8725 1017 0,'0'0'0'0,"0"0"0"15,0 0 0-15,0 0 24 0,0 0-1 0,0 0 1 16,0 0 1-16,0 0-14 0,0 0 1 0,0 0 1 16,0 0-1-16,0 0 55 0,0 24 1 0,2-11-1 15,2 31 1-15,3 7-50 0,-2-2 0 0,-2-5 0 0,0-4 0 16,-1-7 63-16,1-4 0 0,-2-4 0 0,1-1 1 16,1-1-64-16,-1 0-1 0,-1-3 1 0,3-4 0 15,-3 0-18-15,-1 0 1 0,-1-8-1 16,-1-4 2-16,0 0-2 0,2-3 0 0,0 2 0 0</inkml:trace>
  <inkml:trace contextRef="#ctx0" brushRef="#br3" timeOffset="103630.3">24111 8733 1444 0,'0'0'0'16,"0"0"0"-16,0 0 0 0,0 0 38 0,-5-20 1 0,5 20-1 16,0 0 2-16,0 0-25 0,0 0 1 0,0-3 0 15,1 1-1-15,3 0 47 0,-1 1 1 0,-2 1 0 16,4 1 0-16,3 1-46 0,0 0 1 0,3 1-1 15,12-2 1-15,0 6 30 0,1-4 0 0,-1-2 0 16,-3-4 0-16,0-1-31 0,-3-1 0 0,1 2 0 16,-1 1 0-16,2-1-13 0,-1-5 1 0,-4 3-1 15,2 5 1-15,-2-3-2 0,-4 0 0 0,0 3 1 0</inkml:trace>
  <inkml:trace contextRef="#ctx0" brushRef="#br3" timeOffset="104047.5">24442 8977 1569 0,'0'0'0'0,"0"0"0"16,0 0 0-16,0 0 54 0,0 0 1 0,0 0-1 15,0 0 1-15,-5 19-38 0,5-12 1 0,-1 0-1 16,-1 6 1-16,1 3 49 0,-1-2 2 0,2 0-1 16,0 4 0-16,0 2-50 0,0-2 0 0,0-4 0 15,0 0 0-15,3 1 20 0,0-3 1 0,-1-4-1 16,1-3 1-16,0 0-24 0,-1-1 0 0,-1-2 1 0,-1-2 0 16,0 0-8-16,0 0-1 0,0 0 1 0</inkml:trace>
  <inkml:trace contextRef="#ctx0" brushRef="#br3" timeOffset="104446.42">24466 8794 1520 0,'0'0'0'0,"0"0"0"15,0 0 0-15,0 0 30 0,0 0 1 0,0 0-1 16,0 0 1-16,0 0-17 0,0 0 0 0,0 0 0 15,0 0 0-15,0 0 28 0,0 0 0 0,0 0-1 16,0 0 1-16,0 0-27 0,0 0 1 0,0 0 0 16,0 0 1-16,0 0 5 0,0 0 2 0,0 0-2 15,0 0 2-15,0 0-13 0,0 0 1 0,0 0 0 0,0 0 1 16,0 0-5-16,0 0 0 0,0 0-1 16,0 0 1-16,0 0-2 0,0 0-1 0,0 0 1 0,13-15 0 15,-7 7-3-15,-3 0 2 0,0 2-1 0,1 3 1 16,-3 1-2-16,1 1 0 0,-1-1 1 0</inkml:trace>
  <inkml:trace contextRef="#ctx0" brushRef="#br3" timeOffset="110898.93">24021 8687 464 0,'0'0'0'15,"0"0"0"-15,0 0 0 0,0 0 1 0,0 0 1 0,0 0 0 16,0 0 0-16,0 0-1 0,0 0 0 15,0 0 0-15,16-7 1 0,-14 7 7 0,-1 0 2 0,1 0-1 16,0 0 0-16,-1 0-5 0,1 0 2 0,-1 0 0 16,1 0 0-16,1 0 5 0,-3 0 1 0,2 0 1 15,1 0-1-15,0 0-5 0,-1 0 0 0,1 0 0 16,0 0 1-16,0 0-6 0,-1 0 1 0,-1 0-1 0,3 0 1 16,-1 0-1-16,-2 0 0 0,3 0 0 0,-4 0 1 15,1 0 0-15,1 0 2 0,-1 0-1 0,1 0 1 16,0 0-3-16,-1 0 2 0,1-5-2 0,-1 2 2 15,1 3 9-15,0-4 2 0,-2 3-1 0,-2-1 0 16,0 1-6-16,1 1 0 0,-1 0 0 0,2 0 0 0,0 0 0 16,-1 0 0-16,-1 0 0 0,-1 0 0 15,0-8-3-15,-5 3-1 0,1-1 1 0,-4-2 1 0,-5-6 2 16,0-2 0-16,0 0 0 0,-1 0 0 16,4-1-4-16,2-1 2 0,-3 2-1 0,-4-6 0 0,0 3 9 15,-1 3 0-15,-3-4-1 0,0-4 2 16,-1 0-7-16,3 7 0 0,-3-7 0 0,1 0 0 0,3 2 18 0,-2 2 1 15,0-1-1-15,-1 5 1 0,1-4-16 16,2 1 2-16,2 1-1 0,-2 2 0 0,1 1 17 16,-1 0 0-16,0 1 0 0,0 1 1 0,1 4-18 0,4-2 0 15,-2 1 1-15,-2-1 1 0,4 3 22 0,1 4 1 16,-1-4 0-16,1-5 0 0,4 5-23 0,1 3 0 0,1-1 1 16,3 0 0-16,-1 2 24 0,0 0 1 15,0 1-1-15,4-1 0 0,1 3-24 0,0-2 0 16,0-1-1-16,-4 0 2 0,3-1 19 0,1 2 1 0,0 3 0 15,-2-2 0-15,2-1-22 0,0 3 1 0,0 0-2 16,0-3 2-16,0 1 18 0,0-1-1 0,0 3 1 16,0 0 1-16,0 0-21 0,0 0 1 0,0 0-1 15,0 0 1-15,0 0 14 0,0 0 2 0,0 0-1 16,0 0 0-16,0 0-16 0,0 0-1 0,0 0 1 16,0 3 0-16,0 2 11 0,0-3-1 0,2 4 1 0,4 16 0 15,1 13-13-15,-4-2 1 0,-2-1-1 0,6-4 0 16,-3-1 6-16,0-3 1 0,-3 0 0 0,2 6 0 15,-1-3-8-15,0-3-1 0,1 1 0 0,-2-5 1 16,1 1 4-16,1-2 0 0,0 0 0 0,4 0 1 16,-1-3-7-16,-1-3-1 0,-3-6 1 0,-2 1 0 0,3-3 3 15,-2-2-1-15,1 2 0 0,-2-5 1 0,0 2-5 16,0-2 1-16,0-2-1 0,2-3 1 0,1-1-1 16,0 0 2-16,-3 2 0 0,0-19 0 15,-2-3-3-15,1-2 0 0,-4 4-1 0,2 2 2 0,0 3-1 16,-1 2 0-16,1-4 0 0,-3 0 1 0,1 2-3 15,0 0 1-15,-1 0-1 0,-1-1 1 0,1-2-2 0,0 1 1 16,-1 0 0-16,1 1 0 0,-2 2-1 0,0 3 0 16,-2-3 0-16,4 2 1 0,0 1-2 0,-1 5 1 15,3 2 0-15,-3-3 0 0,2 3-1 0,1 3 0 16,0 1 1-16,1-3-1 0,-2 3-1 0,1 0 1 16,-1 3 0-16,0-7 1 0,0 0-2 0,2 3 0 15,2 0 0-15,-1-2 1 0,0-1-1 0,1 4 1 16,-1 0-1-16,2-1 1 0,0 3-1 0,0 1 0 15,0 1 0-15,5-3 0 0,1-2 1 0,4 0-1 0,-2 0 0 16,14-1 0-16,7-3-1 0,0 1 1 0,-2 1 0 16,-3 7 0-16,1-1 0 0,-1-2 1 0,0-1-1 15,1 11 0-15,-1-7 0 0,-1 0 0 0,-1 1 0 16,2 6 0-16,-3-6 0 0,-4-2 2 0,2 1-2 16</inkml:trace>
  <inkml:trace contextRef="#ctx0" brushRef="#br3" timeOffset="113780.15">21995 8611 1255 0,'0'0'0'16,"0"0"0"-16</inkml:trace>
  <inkml:trace contextRef="#ctx0" brushRef="#br3" timeOffset="114064.38">21995 10627 1632 0,'0'0'0'0,"0"0"0"0,0 0 0 0,21 9 52 15,-10-9 0-15,-1-3-1 0,3 2 2 16,-5-4-36-16,-2-1 0 0,0 1-1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05405-45F6-4923-BC11-F5A1261AA6A0}" type="datetimeFigureOut">
              <a:rPr lang="en-US" smtClean="0"/>
              <a:t>10/9/2023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93109-8837-45D1-A888-B9EE9FF51E3E}" type="slidenum">
              <a:rPr lang="en-US" smtClean="0"/>
              <a:t>‹#›</a:t>
            </a:fld>
            <a:endParaRPr lang="en-US"/>
          </a:p>
        </p:txBody>
      </p:sp>
    </p:spTree>
    <p:extLst>
      <p:ext uri="{BB962C8B-B14F-4D97-AF65-F5344CB8AC3E}">
        <p14:creationId xmlns:p14="http://schemas.microsoft.com/office/powerpoint/2010/main" val="401794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cap="none" spc="150" baseline="0">
                <a:solidFill>
                  <a:schemeClr val="bg2"/>
                </a:solidFill>
              </a:defRPr>
            </a:lvl1pPr>
          </a:lstStyle>
          <a:p>
            <a:r>
              <a:rPr lang="en-US"/>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202E658-C858-477A-84FC-80E7F5EFD237}" type="datetime1">
              <a:rPr lang="en-US" smtClean="0"/>
              <a:t>10/9/2023</a:t>
            </a:fld>
            <a:endParaRPr lang="en-US"/>
          </a:p>
        </p:txBody>
      </p:sp>
      <p:sp>
        <p:nvSpPr>
          <p:cNvPr id="5" name="Footer Placeholder 4"/>
          <p:cNvSpPr>
            <a:spLocks noGrp="1"/>
          </p:cNvSpPr>
          <p:nvPr>
            <p:ph type="ftr" sz="quarter" idx="11"/>
          </p:nvPr>
        </p:nvSpPr>
        <p:spPr/>
        <p:txBody>
          <a:bodyPr/>
          <a:lstStyle/>
          <a:p>
            <a:r>
              <a:rPr lang="en-US"/>
              <a:t>PHYS 245L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54079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5DAB2C-B8D8-4AEB-9F8E-745D0A17F868}" type="datetime1">
              <a:rPr lang="en-US" smtClean="0"/>
              <a:t>10/9/2023</a:t>
            </a:fld>
            <a:endParaRPr lang="en-US"/>
          </a:p>
        </p:txBody>
      </p:sp>
      <p:sp>
        <p:nvSpPr>
          <p:cNvPr id="5" name="Footer Placeholder 4"/>
          <p:cNvSpPr>
            <a:spLocks noGrp="1"/>
          </p:cNvSpPr>
          <p:nvPr>
            <p:ph type="ftr" sz="quarter" idx="11"/>
          </p:nvPr>
        </p:nvSpPr>
        <p:spPr/>
        <p:txBody>
          <a:bodyPr/>
          <a:lstStyle/>
          <a:p>
            <a:r>
              <a:rPr lang="en-US"/>
              <a:t>PHYS 245L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45205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422854"/>
            <a:ext cx="2743196" cy="365125"/>
          </a:xfrm>
        </p:spPr>
        <p:txBody>
          <a:bodyPr/>
          <a:lstStyle/>
          <a:p>
            <a:fld id="{34B1E8FE-1471-4817-BCE8-94CBE2824A26}" type="datetime1">
              <a:rPr lang="en-US" smtClean="0"/>
              <a:t>10/9/2023</a:t>
            </a:fld>
            <a:endParaRPr lang="en-US"/>
          </a:p>
        </p:txBody>
      </p:sp>
      <p:sp>
        <p:nvSpPr>
          <p:cNvPr id="5" name="Footer Placeholder 4"/>
          <p:cNvSpPr>
            <a:spLocks noGrp="1"/>
          </p:cNvSpPr>
          <p:nvPr>
            <p:ph type="ftr" sz="quarter" idx="11"/>
          </p:nvPr>
        </p:nvSpPr>
        <p:spPr>
          <a:xfrm>
            <a:off x="3776135" y="6422854"/>
            <a:ext cx="4279669" cy="365125"/>
          </a:xfrm>
        </p:spPr>
        <p:txBody>
          <a:bodyPr/>
          <a:lstStyle/>
          <a:p>
            <a:r>
              <a:rPr lang="en-US"/>
              <a:t>PHYS 245L - F23 |</a:t>
            </a:r>
          </a:p>
        </p:txBody>
      </p:sp>
      <p:sp>
        <p:nvSpPr>
          <p:cNvPr id="6" name="Slide Number Placeholder 5"/>
          <p:cNvSpPr>
            <a:spLocks noGrp="1"/>
          </p:cNvSpPr>
          <p:nvPr>
            <p:ph type="sldNum" sz="quarter" idx="12"/>
          </p:nvPr>
        </p:nvSpPr>
        <p:spPr>
          <a:xfrm>
            <a:off x="8073048" y="6422854"/>
            <a:ext cx="879759" cy="365125"/>
          </a:xfrm>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2399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F4170A-6A6C-47AE-AEAB-8AC370B35BFA}" type="datetime1">
              <a:rPr lang="en-US" smtClean="0"/>
              <a:t>10/9/2023</a:t>
            </a:fld>
            <a:endParaRPr lang="en-US"/>
          </a:p>
        </p:txBody>
      </p:sp>
      <p:sp>
        <p:nvSpPr>
          <p:cNvPr id="5" name="Footer Placeholder 4"/>
          <p:cNvSpPr>
            <a:spLocks noGrp="1"/>
          </p:cNvSpPr>
          <p:nvPr>
            <p:ph type="ftr" sz="quarter" idx="11"/>
          </p:nvPr>
        </p:nvSpPr>
        <p:spPr/>
        <p:txBody>
          <a:bodyPr/>
          <a:lstStyle/>
          <a:p>
            <a:r>
              <a:rPr lang="en-US"/>
              <a:t>PHYS 245L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80958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A25136B-41D8-40D9-B9AA-C6B10F7FCC69}" type="datetime1">
              <a:rPr lang="en-US" smtClean="0"/>
              <a:t>10/9/2023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PHYS 245L - F23 |</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586243A-2ED6-4CC7-A7D5-E9AD3F8971C2}" type="slidenum">
              <a:rPr lang="en-US" smtClean="0"/>
              <a:t>‹#›</a:t>
            </a:fld>
            <a:endParaRPr lang="en-US"/>
          </a:p>
        </p:txBody>
      </p:sp>
    </p:spTree>
    <p:extLst>
      <p:ext uri="{BB962C8B-B14F-4D97-AF65-F5344CB8AC3E}">
        <p14:creationId xmlns:p14="http://schemas.microsoft.com/office/powerpoint/2010/main" val="394180660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B8CBDD-8C36-4D71-B349-3F25F7C72474}" type="datetime1">
              <a:rPr lang="en-US" smtClean="0"/>
              <a:t>10/9/2023</a:t>
            </a:fld>
            <a:endParaRPr lang="en-US"/>
          </a:p>
        </p:txBody>
      </p:sp>
      <p:sp>
        <p:nvSpPr>
          <p:cNvPr id="6" name="Footer Placeholder 5"/>
          <p:cNvSpPr>
            <a:spLocks noGrp="1"/>
          </p:cNvSpPr>
          <p:nvPr>
            <p:ph type="ftr" sz="quarter" idx="11"/>
          </p:nvPr>
        </p:nvSpPr>
        <p:spPr/>
        <p:txBody>
          <a:bodyPr/>
          <a:lstStyle/>
          <a:p>
            <a:r>
              <a:rPr lang="en-US"/>
              <a:t>PHYS 245L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46860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37BA2-EDBD-4D68-9C06-944DCEEB2F58}" type="datetime1">
              <a:rPr lang="en-US" smtClean="0"/>
              <a:t>10/9/2023</a:t>
            </a:fld>
            <a:endParaRPr lang="en-US"/>
          </a:p>
        </p:txBody>
      </p:sp>
      <p:sp>
        <p:nvSpPr>
          <p:cNvPr id="8" name="Footer Placeholder 7"/>
          <p:cNvSpPr>
            <a:spLocks noGrp="1"/>
          </p:cNvSpPr>
          <p:nvPr>
            <p:ph type="ftr" sz="quarter" idx="11"/>
          </p:nvPr>
        </p:nvSpPr>
        <p:spPr/>
        <p:txBody>
          <a:bodyPr/>
          <a:lstStyle/>
          <a:p>
            <a:r>
              <a:rPr lang="en-US"/>
              <a:t>PHYS 245L - F23 |</a:t>
            </a:r>
          </a:p>
        </p:txBody>
      </p:sp>
      <p:sp>
        <p:nvSpPr>
          <p:cNvPr id="9" name="Slide Number Placeholder 8"/>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73556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D12D7D-B41A-4F19-AF0C-A6F0560CE730}" type="datetime1">
              <a:rPr lang="en-US" smtClean="0"/>
              <a:t>10/9/2023</a:t>
            </a:fld>
            <a:endParaRPr lang="en-US"/>
          </a:p>
        </p:txBody>
      </p:sp>
      <p:sp>
        <p:nvSpPr>
          <p:cNvPr id="4" name="Footer Placeholder 3"/>
          <p:cNvSpPr>
            <a:spLocks noGrp="1"/>
          </p:cNvSpPr>
          <p:nvPr>
            <p:ph type="ftr" sz="quarter" idx="11"/>
          </p:nvPr>
        </p:nvSpPr>
        <p:spPr/>
        <p:txBody>
          <a:bodyPr/>
          <a:lstStyle/>
          <a:p>
            <a:r>
              <a:rPr lang="en-US"/>
              <a:t>PHYS 245L - F23 |</a:t>
            </a:r>
          </a:p>
        </p:txBody>
      </p:sp>
      <p:sp>
        <p:nvSpPr>
          <p:cNvPr id="5" name="Slide Number Placeholder 4"/>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50993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83A99-306B-496E-8746-A67AB1586206}" type="datetime1">
              <a:rPr lang="en-US" smtClean="0"/>
              <a:t>10/9/2023</a:t>
            </a:fld>
            <a:endParaRPr lang="en-US"/>
          </a:p>
        </p:txBody>
      </p:sp>
      <p:sp>
        <p:nvSpPr>
          <p:cNvPr id="3" name="Footer Placeholder 2"/>
          <p:cNvSpPr>
            <a:spLocks noGrp="1"/>
          </p:cNvSpPr>
          <p:nvPr>
            <p:ph type="ftr" sz="quarter" idx="11"/>
          </p:nvPr>
        </p:nvSpPr>
        <p:spPr/>
        <p:txBody>
          <a:bodyPr/>
          <a:lstStyle/>
          <a:p>
            <a:r>
              <a:rPr lang="en-US"/>
              <a:t>PHYS 245L - F23 |</a:t>
            </a:r>
          </a:p>
        </p:txBody>
      </p:sp>
      <p:sp>
        <p:nvSpPr>
          <p:cNvPr id="4" name="Slide Number Placeholder 3"/>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4083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1AA195-1E48-4471-9A27-209AB4657046}" type="datetime1">
              <a:rPr lang="en-US" smtClean="0"/>
              <a:t>10/9/2023</a:t>
            </a:fld>
            <a:endParaRPr lang="en-US"/>
          </a:p>
        </p:txBody>
      </p:sp>
      <p:sp>
        <p:nvSpPr>
          <p:cNvPr id="6" name="Footer Placeholder 5"/>
          <p:cNvSpPr>
            <a:spLocks noGrp="1"/>
          </p:cNvSpPr>
          <p:nvPr>
            <p:ph type="ftr" sz="quarter" idx="11"/>
          </p:nvPr>
        </p:nvSpPr>
        <p:spPr/>
        <p:txBody>
          <a:bodyPr/>
          <a:lstStyle/>
          <a:p>
            <a:r>
              <a:rPr lang="en-US"/>
              <a:t>PHYS 245L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19046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90FAFA-8206-4A92-8B4B-E6A5F1879C05}" type="datetime1">
              <a:rPr lang="en-US" smtClean="0"/>
              <a:t>10/9/2023</a:t>
            </a:fld>
            <a:endParaRPr lang="en-US"/>
          </a:p>
        </p:txBody>
      </p:sp>
      <p:sp>
        <p:nvSpPr>
          <p:cNvPr id="6" name="Footer Placeholder 5"/>
          <p:cNvSpPr>
            <a:spLocks noGrp="1"/>
          </p:cNvSpPr>
          <p:nvPr>
            <p:ph type="ftr" sz="quarter" idx="11"/>
          </p:nvPr>
        </p:nvSpPr>
        <p:spPr/>
        <p:txBody>
          <a:bodyPr/>
          <a:lstStyle/>
          <a:p>
            <a:r>
              <a:rPr lang="en-US"/>
              <a:t>PHYS 245L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3874913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21F4B"/>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F1B0EE4-7A2A-467D-860A-654048846778}" type="datetime1">
              <a:rPr lang="en-US" smtClean="0"/>
              <a:t>10/9/2023</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PHYS 245L - F23 |</a:t>
            </a: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586243A-2ED6-4CC7-A7D5-E9AD3F8971C2}" type="slidenum">
              <a:rPr lang="en-US" smtClean="0"/>
              <a:t>‹#›</a:t>
            </a:fld>
            <a:endParaRPr lang="en-US"/>
          </a:p>
        </p:txBody>
      </p:sp>
    </p:spTree>
    <p:extLst>
      <p:ext uri="{BB962C8B-B14F-4D97-AF65-F5344CB8AC3E}">
        <p14:creationId xmlns:p14="http://schemas.microsoft.com/office/powerpoint/2010/main" val="36595029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596E3-A6B2-4972-AB10-D0C9BDC3AFF3}"/>
              </a:ext>
            </a:extLst>
          </p:cNvPr>
          <p:cNvSpPr>
            <a:spLocks noGrp="1"/>
          </p:cNvSpPr>
          <p:nvPr>
            <p:ph type="ctrTitle"/>
          </p:nvPr>
        </p:nvSpPr>
        <p:spPr>
          <a:xfrm>
            <a:off x="109537" y="1185862"/>
            <a:ext cx="11726345" cy="3431117"/>
          </a:xfrm>
        </p:spPr>
        <p:txBody>
          <a:bodyPr anchor="ctr">
            <a:normAutofit/>
          </a:bodyPr>
          <a:lstStyle/>
          <a:p>
            <a:pPr algn="l"/>
            <a:r>
              <a:rPr lang="en-US" sz="5400" dirty="0">
                <a:latin typeface="Century Schoolbook" panose="02040604050505020304" pitchFamily="18" charset="0"/>
                <a:cs typeface="Arial" panose="020B0604020202020204" pitchFamily="34" charset="0"/>
              </a:rPr>
              <a:t>PHY 245L: Modern Physics Lab</a:t>
            </a:r>
            <a:br>
              <a:rPr lang="en-US" sz="5400" cap="none" dirty="0">
                <a:latin typeface="Century Schoolbook" panose="02040604050505020304" pitchFamily="18" charset="0"/>
                <a:cs typeface="Arial" panose="020B0604020202020204" pitchFamily="34" charset="0"/>
              </a:rPr>
            </a:br>
            <a:br>
              <a:rPr lang="en-US" sz="5400" cap="none" dirty="0">
                <a:latin typeface="Century Schoolbook" panose="02040604050505020304" pitchFamily="18" charset="0"/>
                <a:cs typeface="Arial" panose="020B0604020202020204" pitchFamily="34" charset="0"/>
              </a:rPr>
            </a:br>
            <a:r>
              <a:rPr lang="en-US" sz="2400" cap="none" dirty="0">
                <a:latin typeface="Century Schoolbook" panose="02040604050505020304" pitchFamily="18" charset="0"/>
                <a:cs typeface="Arial" panose="020B0604020202020204" pitchFamily="34" charset="0"/>
              </a:rPr>
              <a:t>Dr. Daniel Hickox-Young</a:t>
            </a:r>
            <a:br>
              <a:rPr lang="en-US" sz="2400" cap="none" dirty="0">
                <a:latin typeface="Century Schoolbook" panose="02040604050505020304" pitchFamily="18" charset="0"/>
                <a:cs typeface="Arial" panose="020B0604020202020204" pitchFamily="34" charset="0"/>
              </a:rPr>
            </a:br>
            <a:r>
              <a:rPr lang="en-US" sz="2400" cap="none" dirty="0">
                <a:latin typeface="Century Schoolbook" panose="02040604050505020304" pitchFamily="18" charset="0"/>
                <a:cs typeface="Arial" panose="020B0604020202020204" pitchFamily="34" charset="0"/>
              </a:rPr>
              <a:t>(hickoxyo@augsburg.edu)</a:t>
            </a:r>
            <a:endParaRPr lang="en-US" sz="5400" dirty="0">
              <a:latin typeface="Century Schoolbook" panose="02040604050505020304" pitchFamily="18" charset="0"/>
              <a:cs typeface="Arial" panose="020B0604020202020204" pitchFamily="34" charset="0"/>
            </a:endParaRPr>
          </a:p>
        </p:txBody>
      </p:sp>
      <p:sp>
        <p:nvSpPr>
          <p:cNvPr id="3" name="Subtitle 2">
            <a:extLst>
              <a:ext uri="{FF2B5EF4-FFF2-40B4-BE49-F238E27FC236}">
                <a16:creationId xmlns:a16="http://schemas.microsoft.com/office/drawing/2014/main" id="{D3ED4E61-3876-4F52-AE4F-5EA2147EC235}"/>
              </a:ext>
            </a:extLst>
          </p:cNvPr>
          <p:cNvSpPr>
            <a:spLocks noGrp="1"/>
          </p:cNvSpPr>
          <p:nvPr>
            <p:ph type="subTitle" idx="1"/>
          </p:nvPr>
        </p:nvSpPr>
        <p:spPr>
          <a:xfrm>
            <a:off x="10333653" y="920810"/>
            <a:ext cx="1828713" cy="615890"/>
          </a:xfrm>
        </p:spPr>
        <p:txBody>
          <a:bodyPr>
            <a:normAutofit fontScale="85000" lnSpcReduction="10000"/>
          </a:bodyPr>
          <a:lstStyle/>
          <a:p>
            <a:pPr algn="r"/>
            <a:r>
              <a:rPr lang="en-US" sz="2800" dirty="0">
                <a:latin typeface="Century Schoolbook" panose="02040604050505020304" pitchFamily="18" charset="0"/>
              </a:rPr>
              <a:t>10/10/2023</a:t>
            </a:r>
          </a:p>
        </p:txBody>
      </p:sp>
      <p:sp>
        <p:nvSpPr>
          <p:cNvPr id="9" name="Subtitle 2">
            <a:extLst>
              <a:ext uri="{FF2B5EF4-FFF2-40B4-BE49-F238E27FC236}">
                <a16:creationId xmlns:a16="http://schemas.microsoft.com/office/drawing/2014/main" id="{98C274DA-762A-44DD-A741-A6C7D79D2297}"/>
              </a:ext>
            </a:extLst>
          </p:cNvPr>
          <p:cNvSpPr txBox="1">
            <a:spLocks/>
          </p:cNvSpPr>
          <p:nvPr/>
        </p:nvSpPr>
        <p:spPr>
          <a:xfrm>
            <a:off x="0" y="5486400"/>
            <a:ext cx="12162365" cy="1371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pPr algn="l">
              <a:spcBef>
                <a:spcPts val="0"/>
              </a:spcBef>
              <a:spcAft>
                <a:spcPts val="0"/>
              </a:spcAft>
            </a:pPr>
            <a:r>
              <a:rPr lang="en-US" sz="1800" b="1" dirty="0">
                <a:latin typeface="Century Schoolbook" panose="02040604050505020304" pitchFamily="18" charset="0"/>
              </a:rPr>
              <a:t>Lecture Topic(s):</a:t>
            </a:r>
            <a:r>
              <a:rPr lang="en-US" sz="1800" dirty="0">
                <a:latin typeface="Century Schoolbook" panose="02040604050505020304" pitchFamily="18" charset="0"/>
              </a:rPr>
              <a:t>   Nobel Prize Discussion, Mass-Spring Model</a:t>
            </a:r>
          </a:p>
          <a:p>
            <a:pPr algn="l">
              <a:spcBef>
                <a:spcPts val="0"/>
              </a:spcBef>
              <a:spcAft>
                <a:spcPts val="0"/>
              </a:spcAft>
            </a:pPr>
            <a:r>
              <a:rPr lang="en-US" sz="1800" b="1" dirty="0">
                <a:latin typeface="Century Schoolbook" panose="02040604050505020304" pitchFamily="18" charset="0"/>
              </a:rPr>
              <a:t>Reading for Next Class:</a:t>
            </a:r>
            <a:r>
              <a:rPr lang="en-US" sz="1800" dirty="0">
                <a:latin typeface="Century Schoolbook" panose="02040604050505020304" pitchFamily="18" charset="0"/>
              </a:rPr>
              <a:t> Assigned on Moodle </a:t>
            </a:r>
          </a:p>
          <a:p>
            <a:pPr algn="l">
              <a:spcBef>
                <a:spcPts val="0"/>
              </a:spcBef>
              <a:spcAft>
                <a:spcPts val="0"/>
              </a:spcAft>
            </a:pPr>
            <a:r>
              <a:rPr lang="en-US" sz="1800" b="1" dirty="0">
                <a:latin typeface="Century Schoolbook" panose="02040604050505020304" pitchFamily="18" charset="0"/>
              </a:rPr>
              <a:t>Logistics:</a:t>
            </a:r>
          </a:p>
          <a:p>
            <a:pPr algn="l">
              <a:spcBef>
                <a:spcPts val="0"/>
              </a:spcBef>
              <a:spcAft>
                <a:spcPts val="0"/>
              </a:spcAft>
            </a:pPr>
            <a:r>
              <a:rPr lang="en-US" sz="1800" dirty="0">
                <a:latin typeface="Century Schoolbook" panose="02040604050505020304" pitchFamily="18" charset="0"/>
              </a:rPr>
              <a:t>	- Reflection 5 due Monday, 10/16 at midnight</a:t>
            </a:r>
          </a:p>
          <a:p>
            <a:pPr algn="l">
              <a:spcBef>
                <a:spcPts val="0"/>
              </a:spcBef>
              <a:spcAft>
                <a:spcPts val="0"/>
              </a:spcAft>
            </a:pPr>
            <a:r>
              <a:rPr lang="en-US" sz="1800" dirty="0">
                <a:latin typeface="Century Schoolbook" panose="02040604050505020304" pitchFamily="18" charset="0"/>
              </a:rPr>
              <a:t>	- Lab Activity 5 due Monday, 10/16 at midnight</a:t>
            </a:r>
          </a:p>
        </p:txBody>
      </p:sp>
    </p:spTree>
    <p:extLst>
      <p:ext uri="{BB962C8B-B14F-4D97-AF65-F5344CB8AC3E}">
        <p14:creationId xmlns:p14="http://schemas.microsoft.com/office/powerpoint/2010/main" val="352067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2192000" cy="726141"/>
          </a:xfrm>
        </p:spPr>
        <p:txBody>
          <a:bodyPr anchor="ctr">
            <a:normAutofit/>
          </a:bodyPr>
          <a:lstStyle/>
          <a:p>
            <a:r>
              <a:rPr lang="en-US" cap="none" dirty="0">
                <a:solidFill>
                  <a:schemeClr val="tx2"/>
                </a:solidFill>
              </a:rPr>
              <a:t>2023 Nobel Prize in Physics</a:t>
            </a:r>
            <a:endParaRPr lang="en-US" sz="4800" cap="none" dirty="0">
              <a:solidFill>
                <a:schemeClr val="tx2"/>
              </a:solidFill>
            </a:endParaRP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245L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pic>
        <p:nvPicPr>
          <p:cNvPr id="7" name="Picture 6">
            <a:extLst>
              <a:ext uri="{FF2B5EF4-FFF2-40B4-BE49-F238E27FC236}">
                <a16:creationId xmlns:a16="http://schemas.microsoft.com/office/drawing/2014/main" id="{11013916-7A8D-B048-E17A-02516AE93320}"/>
              </a:ext>
            </a:extLst>
          </p:cNvPr>
          <p:cNvPicPr>
            <a:picLocks noChangeAspect="1"/>
          </p:cNvPicPr>
          <p:nvPr/>
        </p:nvPicPr>
        <p:blipFill>
          <a:blip r:embed="rId2"/>
          <a:stretch>
            <a:fillRect/>
          </a:stretch>
        </p:blipFill>
        <p:spPr>
          <a:xfrm>
            <a:off x="2900264" y="648170"/>
            <a:ext cx="6736704" cy="4159466"/>
          </a:xfrm>
          <a:prstGeom prst="rect">
            <a:avLst/>
          </a:prstGeom>
        </p:spPr>
      </p:pic>
      <p:sp>
        <p:nvSpPr>
          <p:cNvPr id="11" name="TextBox 10">
            <a:extLst>
              <a:ext uri="{FF2B5EF4-FFF2-40B4-BE49-F238E27FC236}">
                <a16:creationId xmlns:a16="http://schemas.microsoft.com/office/drawing/2014/main" id="{CFB68A30-E0BE-97E1-10D4-1C5100E9EAD1}"/>
              </a:ext>
            </a:extLst>
          </p:cNvPr>
          <p:cNvSpPr txBox="1"/>
          <p:nvPr/>
        </p:nvSpPr>
        <p:spPr>
          <a:xfrm>
            <a:off x="79310" y="4845579"/>
            <a:ext cx="3694922" cy="1200329"/>
          </a:xfrm>
          <a:prstGeom prst="rect">
            <a:avLst/>
          </a:prstGeom>
          <a:noFill/>
          <a:ln>
            <a:solidFill>
              <a:schemeClr val="accent1"/>
            </a:solidFill>
          </a:ln>
        </p:spPr>
        <p:txBody>
          <a:bodyPr wrap="square">
            <a:spAutoFit/>
          </a:bodyPr>
          <a:lstStyle/>
          <a:p>
            <a:pPr algn="l" fontAlgn="base"/>
            <a:r>
              <a:rPr lang="en-US" b="0" i="0" dirty="0">
                <a:solidFill>
                  <a:srgbClr val="2E2A25"/>
                </a:solidFill>
                <a:effectLst/>
                <a:latin typeface="Alfred Serif Regular"/>
              </a:rPr>
              <a:t>Born: 23 July 1941, Tunis, French protectorate of Tunisia (now Tunisia)</a:t>
            </a:r>
          </a:p>
          <a:p>
            <a:pPr algn="l" fontAlgn="base"/>
            <a:endParaRPr lang="en-US" b="0" i="0" dirty="0">
              <a:solidFill>
                <a:srgbClr val="2E2A25"/>
              </a:solidFill>
              <a:effectLst/>
              <a:latin typeface="Alfred Serif Regular"/>
            </a:endParaRPr>
          </a:p>
          <a:p>
            <a:pPr algn="l" fontAlgn="base"/>
            <a:r>
              <a:rPr lang="en-US" b="0" i="0" dirty="0">
                <a:solidFill>
                  <a:srgbClr val="2E2A25"/>
                </a:solidFill>
                <a:effectLst/>
                <a:latin typeface="Alfred Serif Regular"/>
              </a:rPr>
              <a:t>The Ohio State University, USA</a:t>
            </a:r>
          </a:p>
        </p:txBody>
      </p:sp>
      <p:sp>
        <p:nvSpPr>
          <p:cNvPr id="13" name="TextBox 12">
            <a:extLst>
              <a:ext uri="{FF2B5EF4-FFF2-40B4-BE49-F238E27FC236}">
                <a16:creationId xmlns:a16="http://schemas.microsoft.com/office/drawing/2014/main" id="{4CBC7E08-6D97-C28F-02FE-B9F9AF4F4713}"/>
              </a:ext>
            </a:extLst>
          </p:cNvPr>
          <p:cNvSpPr txBox="1"/>
          <p:nvPr/>
        </p:nvSpPr>
        <p:spPr>
          <a:xfrm>
            <a:off x="4136615" y="4866373"/>
            <a:ext cx="4125688" cy="1477328"/>
          </a:xfrm>
          <a:prstGeom prst="rect">
            <a:avLst/>
          </a:prstGeom>
          <a:noFill/>
          <a:ln>
            <a:solidFill>
              <a:schemeClr val="accent1"/>
            </a:solidFill>
          </a:ln>
        </p:spPr>
        <p:txBody>
          <a:bodyPr wrap="square">
            <a:spAutoFit/>
          </a:bodyPr>
          <a:lstStyle/>
          <a:p>
            <a:pPr algn="l" fontAlgn="base"/>
            <a:r>
              <a:rPr lang="en-US" b="0" i="0" dirty="0">
                <a:solidFill>
                  <a:srgbClr val="2E2A25"/>
                </a:solidFill>
                <a:effectLst/>
                <a:latin typeface="Alfred Serif Regular"/>
              </a:rPr>
              <a:t>Born: 17 May 1962, Mór, Hungary</a:t>
            </a:r>
          </a:p>
          <a:p>
            <a:pPr algn="l" fontAlgn="base"/>
            <a:endParaRPr lang="en-US" b="0" i="0" dirty="0">
              <a:solidFill>
                <a:srgbClr val="2E2A25"/>
              </a:solidFill>
              <a:effectLst/>
              <a:latin typeface="Alfred Serif Regular"/>
            </a:endParaRPr>
          </a:p>
          <a:p>
            <a:pPr algn="l" fontAlgn="base"/>
            <a:r>
              <a:rPr lang="en-US" b="0" i="0" dirty="0">
                <a:solidFill>
                  <a:srgbClr val="2E2A25"/>
                </a:solidFill>
                <a:effectLst/>
                <a:latin typeface="Alfred Serif Regular"/>
              </a:rPr>
              <a:t>Max Planck Institute of Quantum Optics, </a:t>
            </a:r>
            <a:r>
              <a:rPr lang="en-US" b="0" i="0" dirty="0" err="1">
                <a:solidFill>
                  <a:srgbClr val="2E2A25"/>
                </a:solidFill>
                <a:effectLst/>
                <a:latin typeface="Alfred Serif Regular"/>
              </a:rPr>
              <a:t>Garching</a:t>
            </a:r>
            <a:r>
              <a:rPr lang="en-US" b="0" i="0" dirty="0">
                <a:solidFill>
                  <a:srgbClr val="2E2A25"/>
                </a:solidFill>
                <a:effectLst/>
                <a:latin typeface="Alfred Serif Regular"/>
              </a:rPr>
              <a:t>, Germany; Ludwig-</a:t>
            </a:r>
            <a:r>
              <a:rPr lang="en-US" b="0" i="0" dirty="0" err="1">
                <a:solidFill>
                  <a:srgbClr val="2E2A25"/>
                </a:solidFill>
                <a:effectLst/>
                <a:latin typeface="Alfred Serif Regular"/>
              </a:rPr>
              <a:t>Maximilians</a:t>
            </a:r>
            <a:r>
              <a:rPr lang="en-US" b="0" i="0" dirty="0">
                <a:solidFill>
                  <a:srgbClr val="2E2A25"/>
                </a:solidFill>
                <a:effectLst/>
                <a:latin typeface="Alfred Serif Regular"/>
              </a:rPr>
              <a:t>-Universität München, Munich, Germany</a:t>
            </a:r>
          </a:p>
        </p:txBody>
      </p:sp>
      <p:sp>
        <p:nvSpPr>
          <p:cNvPr id="15" name="TextBox 14">
            <a:extLst>
              <a:ext uri="{FF2B5EF4-FFF2-40B4-BE49-F238E27FC236}">
                <a16:creationId xmlns:a16="http://schemas.microsoft.com/office/drawing/2014/main" id="{EB8CADC0-BFEF-38CE-497E-7789C38C4B63}"/>
              </a:ext>
            </a:extLst>
          </p:cNvPr>
          <p:cNvSpPr txBox="1"/>
          <p:nvPr/>
        </p:nvSpPr>
        <p:spPr>
          <a:xfrm>
            <a:off x="8624686" y="4813962"/>
            <a:ext cx="3567314" cy="923330"/>
          </a:xfrm>
          <a:prstGeom prst="rect">
            <a:avLst/>
          </a:prstGeom>
          <a:noFill/>
          <a:ln>
            <a:solidFill>
              <a:schemeClr val="accent1"/>
            </a:solidFill>
          </a:ln>
        </p:spPr>
        <p:txBody>
          <a:bodyPr wrap="square">
            <a:spAutoFit/>
          </a:bodyPr>
          <a:lstStyle/>
          <a:p>
            <a:pPr algn="l" fontAlgn="base"/>
            <a:r>
              <a:rPr lang="en-US" b="0" i="0" dirty="0">
                <a:solidFill>
                  <a:srgbClr val="2E2A25"/>
                </a:solidFill>
                <a:effectLst/>
                <a:latin typeface="Alfred Serif Regular"/>
              </a:rPr>
              <a:t>Born: 16 August 1958, Paris, France</a:t>
            </a:r>
          </a:p>
          <a:p>
            <a:pPr algn="l" fontAlgn="base"/>
            <a:endParaRPr lang="en-US" b="0" i="0" dirty="0">
              <a:solidFill>
                <a:srgbClr val="2E2A25"/>
              </a:solidFill>
              <a:effectLst/>
              <a:latin typeface="Alfred Serif Regular"/>
            </a:endParaRPr>
          </a:p>
          <a:p>
            <a:pPr algn="l" fontAlgn="base"/>
            <a:r>
              <a:rPr lang="en-US" b="0" i="0" dirty="0">
                <a:solidFill>
                  <a:srgbClr val="2E2A25"/>
                </a:solidFill>
                <a:effectLst/>
                <a:latin typeface="Alfred Serif Regular"/>
              </a:rPr>
              <a:t>Lund University, Lund, Sweden</a:t>
            </a:r>
          </a:p>
        </p:txBody>
      </p:sp>
    </p:spTree>
    <p:extLst>
      <p:ext uri="{BB962C8B-B14F-4D97-AF65-F5344CB8AC3E}">
        <p14:creationId xmlns:p14="http://schemas.microsoft.com/office/powerpoint/2010/main" val="267373758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2192000" cy="726141"/>
          </a:xfrm>
        </p:spPr>
        <p:txBody>
          <a:bodyPr anchor="ctr">
            <a:normAutofit/>
          </a:bodyPr>
          <a:lstStyle/>
          <a:p>
            <a:r>
              <a:rPr lang="en-US" cap="none" dirty="0">
                <a:solidFill>
                  <a:schemeClr val="tx2"/>
                </a:solidFill>
              </a:rPr>
              <a:t>Nobel Prize Discussion</a:t>
            </a:r>
            <a:endParaRPr lang="en-US" sz="4800" cap="none" dirty="0">
              <a:solidFill>
                <a:schemeClr val="tx2"/>
              </a:solidFill>
            </a:endParaRP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245L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6" name="TextBox 5">
            <a:extLst>
              <a:ext uri="{FF2B5EF4-FFF2-40B4-BE49-F238E27FC236}">
                <a16:creationId xmlns:a16="http://schemas.microsoft.com/office/drawing/2014/main" id="{F9992AFD-877E-648A-A923-BA4911C3DEA3}"/>
              </a:ext>
            </a:extLst>
          </p:cNvPr>
          <p:cNvSpPr txBox="1"/>
          <p:nvPr/>
        </p:nvSpPr>
        <p:spPr>
          <a:xfrm>
            <a:off x="157018" y="845127"/>
            <a:ext cx="11954029" cy="3139321"/>
          </a:xfrm>
          <a:prstGeom prst="rect">
            <a:avLst/>
          </a:prstGeom>
          <a:noFill/>
        </p:spPr>
        <p:txBody>
          <a:bodyPr wrap="square" rtlCol="0">
            <a:spAutoFit/>
          </a:bodyPr>
          <a:lstStyle/>
          <a:p>
            <a:r>
              <a:rPr lang="en-US" b="0" i="0" dirty="0">
                <a:solidFill>
                  <a:srgbClr val="555555"/>
                </a:solidFill>
                <a:effectLst/>
                <a:latin typeface="Open Sans" panose="020B0606030504020204" pitchFamily="34" charset="0"/>
              </a:rPr>
              <a:t>Summarize: What was the Nobel prize-winning discovery? Why was it deemed worthy of a Nobel Prize?</a:t>
            </a:r>
          </a:p>
          <a:p>
            <a:endParaRPr lang="en-US" b="0" i="0" dirty="0">
              <a:solidFill>
                <a:srgbClr val="555555"/>
              </a:solidFill>
              <a:effectLst/>
              <a:latin typeface="Open Sans" panose="020B0606030504020204" pitchFamily="34" charset="0"/>
            </a:endParaRPr>
          </a:p>
          <a:p>
            <a:pPr marL="342900" indent="-342900">
              <a:buFont typeface="+mj-lt"/>
              <a:buAutoNum type="arabicPeriod"/>
            </a:pPr>
            <a:r>
              <a:rPr lang="en-US" b="0" i="0" dirty="0">
                <a:solidFill>
                  <a:srgbClr val="555555"/>
                </a:solidFill>
                <a:effectLst/>
                <a:latin typeface="Open Sans" panose="020B0606030504020204" pitchFamily="34" charset="0"/>
              </a:rPr>
              <a:t>Think about the physics topics you have learned about in your college physics career thus far. Try and list all of the topics in this Nobel prize summary that you were able to understand thanks to the work you've done over the past year or two.</a:t>
            </a:r>
          </a:p>
          <a:p>
            <a:pPr marL="342900" indent="-342900">
              <a:buFont typeface="+mj-lt"/>
              <a:buAutoNum type="arabicPeriod"/>
            </a:pPr>
            <a:r>
              <a:rPr lang="en-US" b="0" i="0" dirty="0">
                <a:solidFill>
                  <a:srgbClr val="555555"/>
                </a:solidFill>
                <a:effectLst/>
                <a:latin typeface="Open Sans" panose="020B0606030504020204" pitchFamily="34" charset="0"/>
              </a:rPr>
              <a:t>Have you paid attention to Nobel Prize announcements in the past? Why or why not? </a:t>
            </a:r>
          </a:p>
          <a:p>
            <a:pPr marL="342900" indent="-342900">
              <a:buFont typeface="+mj-lt"/>
              <a:buAutoNum type="arabicPeriod"/>
            </a:pPr>
            <a:r>
              <a:rPr lang="en-US" b="0" i="0" dirty="0">
                <a:solidFill>
                  <a:srgbClr val="555555"/>
                </a:solidFill>
                <a:effectLst/>
                <a:latin typeface="Open Sans" panose="020B0606030504020204" pitchFamily="34" charset="0"/>
              </a:rPr>
              <a:t>Do you think the general public cares about Nobel prize announcements?</a:t>
            </a:r>
          </a:p>
          <a:p>
            <a:pPr marL="342900" indent="-342900">
              <a:buFont typeface="+mj-lt"/>
              <a:buAutoNum type="arabicPeriod"/>
            </a:pPr>
            <a:r>
              <a:rPr lang="en-US" b="0" i="0" dirty="0">
                <a:solidFill>
                  <a:srgbClr val="555555"/>
                </a:solidFill>
                <a:effectLst/>
                <a:latin typeface="Open Sans" panose="020B0606030504020204" pitchFamily="34" charset="0"/>
              </a:rPr>
              <a:t>In our society, we celebrate a variety of people, ranging from athletes to actors to artists and more. I think it is safe to say that scientists do not receive nearly the same level of public celebration/recognition as people in these other fields. Do you think we should do more to celebrate and recognize the work that scientists do? Why or why not? And if so, do you have any idea as to how we might do a better job?</a:t>
            </a:r>
          </a:p>
        </p:txBody>
      </p:sp>
    </p:spTree>
    <p:extLst>
      <p:ext uri="{BB962C8B-B14F-4D97-AF65-F5344CB8AC3E}">
        <p14:creationId xmlns:p14="http://schemas.microsoft.com/office/powerpoint/2010/main" val="396479727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2192000" cy="726141"/>
          </a:xfrm>
        </p:spPr>
        <p:txBody>
          <a:bodyPr anchor="ctr">
            <a:normAutofit/>
          </a:bodyPr>
          <a:lstStyle/>
          <a:p>
            <a:r>
              <a:rPr lang="en-US" cap="none" dirty="0">
                <a:solidFill>
                  <a:schemeClr val="tx2"/>
                </a:solidFill>
              </a:rPr>
              <a:t>Mass-Spring Model</a:t>
            </a:r>
            <a:endParaRPr lang="en-US" sz="4800" cap="none" dirty="0">
              <a:solidFill>
                <a:schemeClr val="tx2"/>
              </a:solidFill>
            </a:endParaRP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245L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110AD2B7-AEFC-F68E-8271-83BC4A6A946C}"/>
                  </a:ext>
                </a:extLst>
              </p14:cNvPr>
              <p14:cNvContentPartPr/>
              <p14:nvPr/>
            </p14:nvContentPartPr>
            <p14:xfrm>
              <a:off x="786240" y="26640"/>
              <a:ext cx="8870400" cy="6197400"/>
            </p14:xfrm>
          </p:contentPart>
        </mc:Choice>
        <mc:Fallback>
          <p:pic>
            <p:nvPicPr>
              <p:cNvPr id="6" name="Ink 5">
                <a:extLst>
                  <a:ext uri="{FF2B5EF4-FFF2-40B4-BE49-F238E27FC236}">
                    <a16:creationId xmlns:a16="http://schemas.microsoft.com/office/drawing/2014/main" id="{110AD2B7-AEFC-F68E-8271-83BC4A6A946C}"/>
                  </a:ext>
                </a:extLst>
              </p:cNvPr>
              <p:cNvPicPr/>
              <p:nvPr/>
            </p:nvPicPr>
            <p:blipFill>
              <a:blip r:embed="rId3"/>
              <a:stretch>
                <a:fillRect/>
              </a:stretch>
            </p:blipFill>
            <p:spPr>
              <a:xfrm>
                <a:off x="776880" y="17280"/>
                <a:ext cx="8889120" cy="6216120"/>
              </a:xfrm>
              <a:prstGeom prst="rect">
                <a:avLst/>
              </a:prstGeom>
            </p:spPr>
          </p:pic>
        </mc:Fallback>
      </mc:AlternateContent>
    </p:spTree>
    <p:extLst>
      <p:ext uri="{BB962C8B-B14F-4D97-AF65-F5344CB8AC3E}">
        <p14:creationId xmlns:p14="http://schemas.microsoft.com/office/powerpoint/2010/main" val="284863168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2192000" cy="726141"/>
          </a:xfrm>
        </p:spPr>
        <p:txBody>
          <a:bodyPr anchor="ctr">
            <a:normAutofit/>
          </a:bodyPr>
          <a:lstStyle/>
          <a:p>
            <a:r>
              <a:rPr lang="en-US" cap="none" dirty="0">
                <a:solidFill>
                  <a:schemeClr val="tx2"/>
                </a:solidFill>
              </a:rPr>
              <a:t>Structure Optimization</a:t>
            </a:r>
            <a:endParaRPr lang="en-US" sz="4800" cap="none" dirty="0">
              <a:solidFill>
                <a:schemeClr val="tx2"/>
              </a:solidFill>
            </a:endParaRP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245L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A68BC7D7-40E2-1EF3-1727-C9C0C1AAFDCF}"/>
                  </a:ext>
                </a:extLst>
              </p14:cNvPr>
              <p14:cNvContentPartPr/>
              <p14:nvPr/>
            </p14:nvContentPartPr>
            <p14:xfrm>
              <a:off x="357480" y="704520"/>
              <a:ext cx="10508400" cy="5760720"/>
            </p14:xfrm>
          </p:contentPart>
        </mc:Choice>
        <mc:Fallback>
          <p:pic>
            <p:nvPicPr>
              <p:cNvPr id="3" name="Ink 2">
                <a:extLst>
                  <a:ext uri="{FF2B5EF4-FFF2-40B4-BE49-F238E27FC236}">
                    <a16:creationId xmlns:a16="http://schemas.microsoft.com/office/drawing/2014/main" id="{A68BC7D7-40E2-1EF3-1727-C9C0C1AAFDCF}"/>
                  </a:ext>
                </a:extLst>
              </p:cNvPr>
              <p:cNvPicPr/>
              <p:nvPr/>
            </p:nvPicPr>
            <p:blipFill>
              <a:blip r:embed="rId3"/>
              <a:stretch>
                <a:fillRect/>
              </a:stretch>
            </p:blipFill>
            <p:spPr>
              <a:xfrm>
                <a:off x="348120" y="695160"/>
                <a:ext cx="10527120" cy="5779440"/>
              </a:xfrm>
              <a:prstGeom prst="rect">
                <a:avLst/>
              </a:prstGeom>
            </p:spPr>
          </p:pic>
        </mc:Fallback>
      </mc:AlternateContent>
    </p:spTree>
    <p:extLst>
      <p:ext uri="{BB962C8B-B14F-4D97-AF65-F5344CB8AC3E}">
        <p14:creationId xmlns:p14="http://schemas.microsoft.com/office/powerpoint/2010/main" val="233256510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Custom 1">
      <a:dk1>
        <a:srgbClr val="A21F4B"/>
      </a:dk1>
      <a:lt1>
        <a:srgbClr val="FFFFFF"/>
      </a:lt1>
      <a:dk2>
        <a:srgbClr val="2C2C2C"/>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ustom 1">
      <a:majorFont>
        <a:latin typeface="Century Schoolbook"/>
        <a:ea typeface=""/>
        <a:cs typeface=""/>
      </a:majorFont>
      <a:minorFont>
        <a:latin typeface="Century Schoolbook"/>
        <a:ea typeface=""/>
        <a:cs typeface=""/>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6870</TotalTime>
  <Words>348</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Alfred Serif Regular</vt:lpstr>
      <vt:lpstr>Arial</vt:lpstr>
      <vt:lpstr>Calibri</vt:lpstr>
      <vt:lpstr>Century Schoolbook</vt:lpstr>
      <vt:lpstr>Open Sans</vt:lpstr>
      <vt:lpstr>Wingdings</vt:lpstr>
      <vt:lpstr>Banded</vt:lpstr>
      <vt:lpstr>PHY 245L: Modern Physics Lab  Dr. Daniel Hickox-Young (hickoxyo@augsburg.edu)</vt:lpstr>
      <vt:lpstr>2023 Nobel Prize in Physics</vt:lpstr>
      <vt:lpstr>Nobel Prize Discussion</vt:lpstr>
      <vt:lpstr>Mass-Spring Model</vt:lpstr>
      <vt:lpstr>Structure Optimization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 102: Intro Physics for Life Science  Dr. Daniel Hickox-Young Trexler 266B (hickoxyoung@roanoke.edu)</dc:title>
  <dc:creator>Daniel Hickox-Young</dc:creator>
  <cp:lastModifiedBy>Daniel Hickox-Young</cp:lastModifiedBy>
  <cp:revision>12</cp:revision>
  <dcterms:created xsi:type="dcterms:W3CDTF">2021-08-31T18:39:56Z</dcterms:created>
  <dcterms:modified xsi:type="dcterms:W3CDTF">2023-10-10T14:46:01Z</dcterms:modified>
</cp:coreProperties>
</file>