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4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7" d="100"/>
          <a:sy n="97" d="100"/>
        </p:scale>
        <p:origin x="579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88986-D66B-A434-E1F1-29691147C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3AB177-0A7D-19B5-A69D-EFD20276E6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D79E8-BCB0-663B-F191-3D571E820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C335-115A-46FC-A3BE-CE7F903D7A4A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2739D-ABD9-4AC3-A0C8-58AD7E23A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5E9F5-04E8-B3AA-DCFE-6E55BFE94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E4F77-E9D8-4DD3-B62D-5CE61DBB2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08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A9183-AAC5-3818-C164-A48452978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28F66-29E3-DEAE-EBAE-3F50A046E7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0AB25-B391-D4E0-92D7-DA0DE2273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C335-115A-46FC-A3BE-CE7F903D7A4A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F724F-F2DD-8538-BC6E-849AE7E3B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6F930-8FEC-C406-309A-75853D9AE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E4F77-E9D8-4DD3-B62D-5CE61DBB2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47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40106A-BD82-DACD-0690-8FAED58C1C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170CFB-0FA4-46DF-1E65-879C58271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1F082-B980-01FF-0DCA-1CEC26AA7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C335-115A-46FC-A3BE-CE7F903D7A4A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8D86E-6B95-4B22-BC39-4B9B6AE90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97F24-B527-B984-F878-A2C4465A1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E4F77-E9D8-4DD3-B62D-5CE61DBB2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06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cap="none" spc="1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2F76-D630-4039-AEC1-D6F113262041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 245 - F23 |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243A-2ED6-4CC7-A7D5-E9AD3F89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94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4B96A-F28B-4C13-9D73-ACB02C9FA3F5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 245 - F23 |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243A-2ED6-4CC7-A7D5-E9AD3F89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05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499FB2-5562-4EF9-9742-DE2D7F4851C8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PHYS 245 - F23 |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86243A-2ED6-4CC7-A7D5-E9AD3F89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049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3211-219A-4040-95D0-92819B31C965}" type="datetime1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 245 - F23 |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243A-2ED6-4CC7-A7D5-E9AD3F89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11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818C-9265-4863-9FB4-365D7284F6A7}" type="datetime1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 245 - F23 |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243A-2ED6-4CC7-A7D5-E9AD3F89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245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882D5-28D0-4ADC-AC16-6372F149B064}" type="datetime1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 245 - F23 |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243A-2ED6-4CC7-A7D5-E9AD3F89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426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09FA4-9508-4BEF-A828-C1986862D98F}" type="datetime1">
              <a:rPr lang="en-US" smtClean="0"/>
              <a:t>9/13/2023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 245 - F23 |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243A-2ED6-4CC7-A7D5-E9AD3F89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996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E6F1-6B80-46F1-BA0B-CFE82CEE6649}" type="datetime1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 245 - F23 |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243A-2ED6-4CC7-A7D5-E9AD3F89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1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2E6AA-470E-9076-5CF7-4893E1A7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A607A-C328-FFC5-BDD6-5DEF405C8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B1A92-469A-AE15-48E1-EE93B57D9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C335-115A-46FC-A3BE-CE7F903D7A4A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EA2A9-7341-AC6A-DC25-DE2A04C72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A80CD-8478-51F0-7C49-7FD57C3DB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E4F77-E9D8-4DD3-B62D-5CE61DBB2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997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2E83F-F05D-4DC8-8EFD-872FC3BB2B6B}" type="datetime1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 245 - F23 |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243A-2ED6-4CC7-A7D5-E9AD3F89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16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AA94-274C-418F-809A-DBC425C8BF40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PHYS 245 - F23 |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243A-2ED6-4CC7-A7D5-E9AD3F89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590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71CDF3A5-94DE-411D-A50B-0349E276C366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n-US"/>
              <a:t>PHYS 245 - F23 |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8586243A-2ED6-4CC7-A7D5-E9AD3F89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60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355E8-1273-1AB2-913E-B5A179828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BC6B9-B51F-2A0A-2B7A-9A90EBBD6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58387-33F1-BE7B-0067-210D614C2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C335-115A-46FC-A3BE-CE7F903D7A4A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54E6F-434C-7B54-28CC-CD893265A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4D6D8-212D-C4A7-55C4-8C742FDA8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E4F77-E9D8-4DD3-B62D-5CE61DBB2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54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D2C4A-7EE0-5515-9154-26BDFAC3D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5E4F9-327E-296F-E6EF-4B29235A72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B601C7-601D-76A8-F1D1-424FDF7C0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37F4C-DCDB-9BFD-F829-A4739B444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C335-115A-46FC-A3BE-CE7F903D7A4A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5A8C8-ABE2-3E94-6125-597DF7CDB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E22037-F933-C26C-6EE3-90FCCB3A5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E4F77-E9D8-4DD3-B62D-5CE61DBB2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40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A7CDE-E42B-F9B3-D210-DF4A683FD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7E516-967D-464B-F9D0-36C99FE70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FDF3C3-5656-5865-D1DC-AA0341F6F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AFAEB7-4AA0-2D6C-999D-3EEAC8B3DE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AA6A0C-E971-52EE-1F79-862D18F95F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173AE0-ECA4-9DE4-41B0-BCA446B62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C335-115A-46FC-A3BE-CE7F903D7A4A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806657-615C-6745-F601-8F51AC46E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E0C0BB-916D-1D6F-B120-4ACD1B6E3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E4F77-E9D8-4DD3-B62D-5CE61DBB2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1E151-A506-999E-A2FE-09073CF1C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A8492-00A9-59D1-D091-C66F9EC3C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C335-115A-46FC-A3BE-CE7F903D7A4A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D9BC85-12EC-D0F9-CB86-4B21B9D1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19AFB6-0639-8849-906B-5C11F684C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E4F77-E9D8-4DD3-B62D-5CE61DBB2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10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C95E4A-D8BB-FF37-FCB4-D98CC6934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C335-115A-46FC-A3BE-CE7F903D7A4A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EC41D6-5CEE-0019-AA6B-EBBC2DDE2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46F32-03D2-C1AB-7942-D08D18DBB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E4F77-E9D8-4DD3-B62D-5CE61DBB2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57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E354F-7315-4F0C-3BD0-9933F42E1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BFFB3-737E-D052-9A97-D147CF78D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748759-001B-5415-6033-E96F48416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C50EB-C323-AD46-A8E0-CD582DEF6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C335-115A-46FC-A3BE-CE7F903D7A4A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90B7A-66AC-2F71-923B-84D702BEE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34AC7-2A08-3952-38AB-D2D68FA8A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E4F77-E9D8-4DD3-B62D-5CE61DBB2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29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2C6C6-A6BE-0D25-DBC7-F40C177FE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E9CFAD-F7E8-A397-8142-CF1987944D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2B03B-A2CA-0DC4-90C9-05571D8A4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2B947-9F0D-7CC7-9EA2-791B0AE40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C335-115A-46FC-A3BE-CE7F903D7A4A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00CC-52FF-B697-66DA-4423C857B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F8ACA-9AAB-9E2A-420B-274B6E771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E4F77-E9D8-4DD3-B62D-5CE61DBB2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66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6CCCE3-E5F2-5E66-47DA-185F926FC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BE660-7B2E-DEA4-FDC2-3596152FB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751F5-A84E-0769-DEAA-3E2AFC6822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1C335-115A-46FC-A3BE-CE7F903D7A4A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B3EF4-2895-F5BC-4C55-D10BFDE74A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6B670-558E-C361-6765-58E31CA67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E4F77-E9D8-4DD3-B62D-5CE61DBB2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3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21F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A45FFE06-75A7-4EF9-A38A-8264BA1004FC}" type="datetime1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PHYS 245 - F23 |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8586243A-2ED6-4CC7-A7D5-E9AD3F89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06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ryanstutorials.net/linuxtutorial/vi.php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6B93B81-5ED7-4387-828F-605FD3B1B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D2F487-BDDB-418A-BED9-118DBD95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43532" cy="726141"/>
          </a:xfrm>
        </p:spPr>
        <p:txBody>
          <a:bodyPr anchor="ctr">
            <a:normAutofit/>
          </a:bodyPr>
          <a:lstStyle/>
          <a:p>
            <a:r>
              <a:rPr lang="en-US" cap="none" dirty="0">
                <a:solidFill>
                  <a:schemeClr val="tx2"/>
                </a:solidFill>
              </a:rPr>
              <a:t>Vi</a:t>
            </a:r>
            <a:endParaRPr lang="en-US" sz="4800" cap="none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2C990-BBF1-4A54-B9AF-9B8AE9A8C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98" y="868344"/>
            <a:ext cx="12176202" cy="5033692"/>
          </a:xfrm>
        </p:spPr>
        <p:txBody>
          <a:bodyPr anchor="t">
            <a:normAutofit/>
          </a:bodyPr>
          <a:lstStyle/>
          <a:p>
            <a:r>
              <a:rPr lang="en-US" sz="2200" b="1" dirty="0">
                <a:solidFill>
                  <a:schemeClr val="tx2"/>
                </a:solidFill>
              </a:rPr>
              <a:t>Vi is a command line text editor.</a:t>
            </a:r>
          </a:p>
          <a:p>
            <a:r>
              <a:rPr lang="en-US" b="1" dirty="0">
                <a:solidFill>
                  <a:schemeClr val="tx2"/>
                </a:solidFill>
              </a:rPr>
              <a:t>It is what we will routinely use to view and edit input/output files when we perform materials simulations.</a:t>
            </a:r>
          </a:p>
          <a:p>
            <a:r>
              <a:rPr lang="en-US" sz="2200" b="1" dirty="0">
                <a:solidFill>
                  <a:schemeClr val="tx2"/>
                </a:solidFill>
              </a:rPr>
              <a:t>There is nothing to install, simply type “vi </a:t>
            </a:r>
            <a:r>
              <a:rPr lang="en-US" b="1" dirty="0">
                <a:solidFill>
                  <a:schemeClr val="tx2"/>
                </a:solidFill>
              </a:rPr>
              <a:t>&lt;filename&gt;” in the command line and the editor will open.</a:t>
            </a:r>
          </a:p>
          <a:p>
            <a:r>
              <a:rPr lang="en-US" sz="2200" b="1" dirty="0">
                <a:solidFill>
                  <a:schemeClr val="tx2"/>
                </a:solidFill>
              </a:rPr>
              <a:t>Key commands</a:t>
            </a:r>
          </a:p>
          <a:p>
            <a:pPr lvl="1"/>
            <a:r>
              <a:rPr lang="en-US" b="1" dirty="0" err="1">
                <a:solidFill>
                  <a:schemeClr val="tx2"/>
                </a:solidFill>
              </a:rPr>
              <a:t>i</a:t>
            </a:r>
            <a:r>
              <a:rPr lang="en-US" b="1" dirty="0">
                <a:solidFill>
                  <a:schemeClr val="tx2"/>
                </a:solidFill>
              </a:rPr>
              <a:t> – “insert” mode, you must be in insert mode to type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Esc – “command” mode, you can use command mode to navigate quickly and to save</a:t>
            </a:r>
          </a:p>
          <a:p>
            <a:pPr lvl="2"/>
            <a:r>
              <a:rPr lang="en-US" b="1" dirty="0">
                <a:solidFill>
                  <a:schemeClr val="tx2"/>
                </a:solidFill>
              </a:rPr>
              <a:t>ZZ – save and close</a:t>
            </a:r>
          </a:p>
          <a:p>
            <a:pPr lvl="2"/>
            <a:r>
              <a:rPr lang="en-US" b="1" dirty="0">
                <a:solidFill>
                  <a:schemeClr val="tx2"/>
                </a:solidFill>
              </a:rPr>
              <a:t>GG – jump to the end of the document</a:t>
            </a:r>
          </a:p>
          <a:p>
            <a:pPr lvl="2"/>
            <a:r>
              <a:rPr lang="en-US" b="1" dirty="0">
                <a:solidFill>
                  <a:schemeClr val="tx2"/>
                </a:solidFill>
              </a:rPr>
              <a:t>gg – jump to the beginning of the document</a:t>
            </a:r>
          </a:p>
          <a:p>
            <a:pPr lvl="2"/>
            <a:r>
              <a:rPr lang="en-US" b="1" dirty="0">
                <a:solidFill>
                  <a:schemeClr val="tx2"/>
                </a:solidFill>
              </a:rPr>
              <a:t>For more helpful commands (and a good guide) see </a:t>
            </a:r>
            <a:r>
              <a:rPr lang="en-US" b="1" dirty="0">
                <a:solidFill>
                  <a:schemeClr val="tx2"/>
                </a:solidFill>
                <a:hlinkClick r:id="rId2"/>
              </a:rPr>
              <a:t>https://ryanstutorials.net/linuxtutorial/vi.php</a:t>
            </a:r>
            <a:r>
              <a:rPr lang="en-US" b="1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951AA0-DD9C-4514-A46F-ABF18C50E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88C24-1EB4-4986-B985-8A513B283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3865" y="6434137"/>
            <a:ext cx="504444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PHYS 245 - F23 |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58332-0E7B-4D47-923A-8752A6FFC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30523" y="6434137"/>
            <a:ext cx="280524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86243A-2ED6-4CC7-A7D5-E9AD3F8971C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05012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nded">
  <a:themeElements>
    <a:clrScheme name="Custom 1">
      <a:dk1>
        <a:srgbClr val="A21F4B"/>
      </a:dk1>
      <a:lt1>
        <a:srgbClr val="FFFFFF"/>
      </a:lt1>
      <a:dk2>
        <a:srgbClr val="2C2C2C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Custom 1">
      <a:majorFont>
        <a:latin typeface="Century Schoolbook"/>
        <a:ea typeface=""/>
        <a:cs typeface=""/>
      </a:majorFont>
      <a:minorFont>
        <a:latin typeface="Century Schoolbook"/>
        <a:ea typeface=""/>
        <a:cs typeface="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139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Century Schoolbook</vt:lpstr>
      <vt:lpstr>Wingdings</vt:lpstr>
      <vt:lpstr>Office Theme</vt:lpstr>
      <vt:lpstr>Banded</vt:lpstr>
      <vt:lpstr>Vi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</dc:title>
  <dc:creator>Daniel Hickox-Young</dc:creator>
  <cp:lastModifiedBy>Daniel Hickox-Young</cp:lastModifiedBy>
  <cp:revision>1</cp:revision>
  <dcterms:created xsi:type="dcterms:W3CDTF">2023-09-13T22:18:46Z</dcterms:created>
  <dcterms:modified xsi:type="dcterms:W3CDTF">2023-09-13T22:19:49Z</dcterms:modified>
</cp:coreProperties>
</file>