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781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ickox-Young" userId="024e74506f1bac33" providerId="LiveId" clId="{75AB76A8-707A-442C-AC8C-33DF48999BFA}"/>
    <pc:docChg chg="custSel modSld">
      <pc:chgData name="Daniel Hickox-Young" userId="024e74506f1bac33" providerId="LiveId" clId="{75AB76A8-707A-442C-AC8C-33DF48999BFA}" dt="2024-04-15T20:50:45.587" v="576" actId="27636"/>
      <pc:docMkLst>
        <pc:docMk/>
      </pc:docMkLst>
      <pc:sldChg chg="modSp mod">
        <pc:chgData name="Daniel Hickox-Young" userId="024e74506f1bac33" providerId="LiveId" clId="{75AB76A8-707A-442C-AC8C-33DF48999BFA}" dt="2024-04-09T16:43:02.442" v="15" actId="20577"/>
        <pc:sldMkLst>
          <pc:docMk/>
          <pc:sldMk cId="1524727935" sldId="256"/>
        </pc:sldMkLst>
        <pc:spChg chg="mod">
          <ac:chgData name="Daniel Hickox-Young" userId="024e74506f1bac33" providerId="LiveId" clId="{75AB76A8-707A-442C-AC8C-33DF48999BFA}" dt="2024-04-09T16:43:02.442" v="15" actId="20577"/>
          <ac:spMkLst>
            <pc:docMk/>
            <pc:sldMk cId="1524727935" sldId="256"/>
            <ac:spMk id="3" creationId="{4D16C158-A7B8-AA48-BB68-B31CFFDBFFB9}"/>
          </ac:spMkLst>
        </pc:spChg>
      </pc:sldChg>
      <pc:sldChg chg="modSp mod">
        <pc:chgData name="Daniel Hickox-Young" userId="024e74506f1bac33" providerId="LiveId" clId="{75AB76A8-707A-442C-AC8C-33DF48999BFA}" dt="2024-04-09T16:46:41.462" v="405" actId="20577"/>
        <pc:sldMkLst>
          <pc:docMk/>
          <pc:sldMk cId="1779337778" sldId="257"/>
        </pc:sldMkLst>
        <pc:spChg chg="mod">
          <ac:chgData name="Daniel Hickox-Young" userId="024e74506f1bac33" providerId="LiveId" clId="{75AB76A8-707A-442C-AC8C-33DF48999BFA}" dt="2024-04-09T16:46:41.462" v="405" actId="20577"/>
          <ac:spMkLst>
            <pc:docMk/>
            <pc:sldMk cId="1779337778" sldId="257"/>
            <ac:spMk id="3" creationId="{4BC3B6ED-F3F9-5F4B-894E-43ECFE3CC468}"/>
          </ac:spMkLst>
        </pc:spChg>
      </pc:sldChg>
      <pc:sldChg chg="modSp mod">
        <pc:chgData name="Daniel Hickox-Young" userId="024e74506f1bac33" providerId="LiveId" clId="{75AB76A8-707A-442C-AC8C-33DF48999BFA}" dt="2024-04-15T20:50:45.587" v="576" actId="27636"/>
        <pc:sldMkLst>
          <pc:docMk/>
          <pc:sldMk cId="4252541602" sldId="258"/>
        </pc:sldMkLst>
        <pc:spChg chg="mod">
          <ac:chgData name="Daniel Hickox-Young" userId="024e74506f1bac33" providerId="LiveId" clId="{75AB76A8-707A-442C-AC8C-33DF48999BFA}" dt="2024-04-15T20:50:45.587" v="576" actId="27636"/>
          <ac:spMkLst>
            <pc:docMk/>
            <pc:sldMk cId="4252541602" sldId="258"/>
            <ac:spMk id="3" creationId="{6394D643-89E5-7344-8C60-604C21190BE0}"/>
          </ac:spMkLst>
        </pc:spChg>
      </pc:sldChg>
      <pc:sldChg chg="modSp mod">
        <pc:chgData name="Daniel Hickox-Young" userId="024e74506f1bac33" providerId="LiveId" clId="{75AB76A8-707A-442C-AC8C-33DF48999BFA}" dt="2024-04-09T16:58:59.029" v="523" actId="20577"/>
        <pc:sldMkLst>
          <pc:docMk/>
          <pc:sldMk cId="3176969481" sldId="260"/>
        </pc:sldMkLst>
        <pc:spChg chg="mod">
          <ac:chgData name="Daniel Hickox-Young" userId="024e74506f1bac33" providerId="LiveId" clId="{75AB76A8-707A-442C-AC8C-33DF48999BFA}" dt="2024-04-09T16:58:59.029" v="523" actId="20577"/>
          <ac:spMkLst>
            <pc:docMk/>
            <pc:sldMk cId="3176969481" sldId="260"/>
            <ac:spMk id="3" creationId="{D9C010CB-FD81-C540-A011-FF1D55C720AD}"/>
          </ac:spMkLst>
        </pc:spChg>
      </pc:sldChg>
      <pc:sldChg chg="modSp mod">
        <pc:chgData name="Daniel Hickox-Young" userId="024e74506f1bac33" providerId="LiveId" clId="{75AB76A8-707A-442C-AC8C-33DF48999BFA}" dt="2024-04-09T19:50:43.741" v="560" actId="20577"/>
        <pc:sldMkLst>
          <pc:docMk/>
          <pc:sldMk cId="2149212938" sldId="261"/>
        </pc:sldMkLst>
        <pc:graphicFrameChg chg="modGraphic">
          <ac:chgData name="Daniel Hickox-Young" userId="024e74506f1bac33" providerId="LiveId" clId="{75AB76A8-707A-442C-AC8C-33DF48999BFA}" dt="2024-04-09T19:50:43.741" v="560" actId="20577"/>
          <ac:graphicFrameMkLst>
            <pc:docMk/>
            <pc:sldMk cId="2149212938" sldId="261"/>
            <ac:graphicFrameMk id="3" creationId="{150BB936-1FA5-724B-A1BE-8AA1272B9255}"/>
          </ac:graphicFrameMkLst>
        </pc:graphicFrameChg>
      </pc:sldChg>
      <pc:sldChg chg="modSp mod">
        <pc:chgData name="Daniel Hickox-Young" userId="024e74506f1bac33" providerId="LiveId" clId="{75AB76A8-707A-442C-AC8C-33DF48999BFA}" dt="2024-04-09T16:49:59.382" v="518" actId="14100"/>
        <pc:sldMkLst>
          <pc:docMk/>
          <pc:sldMk cId="2847491280" sldId="262"/>
        </pc:sldMkLst>
        <pc:spChg chg="mod">
          <ac:chgData name="Daniel Hickox-Young" userId="024e74506f1bac33" providerId="LiveId" clId="{75AB76A8-707A-442C-AC8C-33DF48999BFA}" dt="2024-04-09T16:49:59.382" v="518" actId="14100"/>
          <ac:spMkLst>
            <pc:docMk/>
            <pc:sldMk cId="2847491280" sldId="262"/>
            <ac:spMk id="3" creationId="{D69E9E8B-1FE9-9643-85DC-6C397F3B41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363C-2739-6F4E-AADB-6C3E94A5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29072-56C8-2F4B-B143-544595C1B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D12C-AD8C-104E-A6C5-7915A9A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42AE-CCC6-D64C-89C3-A3594BFD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571E-82A5-2440-837C-6E95017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B85D-D6AA-D746-AF29-DEB32D27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F4848-6331-4F41-86A7-E675AA43E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FE8-A3BB-5640-9C74-5BF09145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6614-62A8-0145-84C6-AA220CDC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2F6A-85C0-8046-AC80-EB9E3363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7942F-53B6-114E-B5D8-609FF24A0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25D1-F5BB-C440-B285-3F36B038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CF1C-C92F-4C46-B051-CF4830DE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3921-31D1-6E4E-B608-01DAE72F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E5E3-5B49-CB49-B955-CAE0FDEC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2897-2103-2F45-803B-22110121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215E-39F6-2B47-9C6B-BD2EF286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90D2-4881-544A-932B-6824844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573C-7DA2-0D43-8E3F-194EBCFC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920B-7B91-E64A-B346-5DB1E946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25D7-9BE7-A241-93EF-FB8DE217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6FFD-76AD-0947-B179-BA1DCE9D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917D-4B8D-FC46-8086-40A1A8A0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9175-D699-5147-864F-F59DC771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A1C6-4767-F848-93BF-42238E2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E4B-61EE-3745-9702-ADF66606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F6AA-C5B0-624F-B042-7BD9A99A6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6E26-187A-F44A-AF15-262583D9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B161-3E3E-8340-8966-6D950A0C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9963-091F-CC47-834D-81536F3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3A5-75A2-594E-95DA-17E9859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B0E6-EA2F-1344-A583-3D2AEAE9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D8C7-FD07-EB48-9226-FF5040E8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B2932-5CBD-A14F-A4E3-323E301C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EB7B9-587E-3646-966E-4C500DD6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B3DD1-3836-B642-9B33-2A27E12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A3659-2F30-524A-BC45-1C09095E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45BC-5CCC-644E-BEC2-DEFCE8B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7D68-FE5B-B040-89CD-DB5174DA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D23E-AC16-8C41-8295-8A46E54B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26144-E97D-AE49-81C0-A76B87EA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D5F1-47C1-324B-A111-769189C0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9A77F-BEE5-634D-9F84-8B960946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36CFB-162C-204B-AA43-5C208E8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D88C-CEBD-A245-B7F4-147B4B4C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6327B-741E-204D-BF8A-55B184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A58-5214-B649-A157-3387D06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4F00-3269-0F4D-AF6A-6A5046A5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CE551-4E34-7147-9D22-56255825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04302-EE7F-7D40-876D-833B8062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DB0E-FA95-1144-8C3C-C5A4A50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2965-0749-4B40-B2FB-C59A46DB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B2C9-8AC1-0748-BE1A-8A7C88E9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D3B96-4B65-4848-A5F6-23A9B3F56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7BA29-DC13-BF4F-868B-30B771A5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CEDDF-1D9F-F443-883A-340F3C4F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B034-39AA-014B-883F-34845921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C2E5-165F-3041-B676-7B9491A7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B73C0-466C-9A48-8DE4-C0BDBB4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78C71-C00A-EB47-BB10-549677EE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BFB1-4B5C-7140-A09D-0190D6D67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BED5-0A3B-364D-9A5D-3AFFF914B3F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F1F6-64F1-1D4A-BEA0-F1B1EDDC4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00AA-774C-8346-A5DE-42CB4E5F0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A59FD-70CE-1045-AFEC-5372E13D4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.purdue.edu/~hisao/book/www/Computational%20Physics%20using%20MATLAB.pdf" TargetMode="External"/><Relationship Id="rId2" Type="http://schemas.openxmlformats.org/officeDocument/2006/relationships/hyperlink" Target="https://www.compadre.org/PICUP/exerci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weber.edu/schroeder/scicomp/PythonManual.pdf" TargetMode="External"/><Relationship Id="rId5" Type="http://schemas.openxmlformats.org/officeDocument/2006/relationships/hyperlink" Target="https://belglas.files.wordpress.com/2018/03/cpwp.pdf" TargetMode="External"/><Relationship Id="rId4" Type="http://schemas.openxmlformats.org/officeDocument/2006/relationships/hyperlink" Target="http://www-personal.umich.edu/~mejn/computational-phys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0A1C-C7EB-B045-97D3-99B2BDD71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C158-A7B8-AA48-BB68-B31CFFDBF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 327L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152472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0ED3-543B-864C-9DEB-5871B0FE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B6ED-F3F9-5F4B-894E-43ECFE3C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758820"/>
            <a:ext cx="11611947" cy="4418143"/>
          </a:xfrm>
        </p:spPr>
        <p:txBody>
          <a:bodyPr>
            <a:normAutofit/>
          </a:bodyPr>
          <a:lstStyle/>
          <a:p>
            <a:r>
              <a:rPr lang="en-US" dirty="0"/>
              <a:t>Each student will showcase their Python skill by applying it to an interesting and challenging task in a field of their interest</a:t>
            </a:r>
          </a:p>
          <a:p>
            <a:r>
              <a:rPr lang="en-US" dirty="0"/>
              <a:t>The problem will be selected by students in consultation with Daniel</a:t>
            </a:r>
          </a:p>
          <a:p>
            <a:pPr lvl="1"/>
            <a:r>
              <a:rPr lang="en-US" dirty="0"/>
              <a:t>Note that students are of course welcome to ask other faculty for help with ideas</a:t>
            </a:r>
          </a:p>
          <a:p>
            <a:r>
              <a:rPr lang="en-US" dirty="0"/>
              <a:t>Email or discuss project ideas with Daniel before next week (4/16)</a:t>
            </a:r>
          </a:p>
          <a:p>
            <a:r>
              <a:rPr lang="en-US" dirty="0"/>
              <a:t>The final two weeks of class will be dedicated exclusively to projects.</a:t>
            </a:r>
          </a:p>
          <a:p>
            <a:r>
              <a:rPr lang="en-US" dirty="0"/>
              <a:t>Students will present their results during the “finals” week</a:t>
            </a:r>
          </a:p>
        </p:txBody>
      </p:sp>
    </p:spTree>
    <p:extLst>
      <p:ext uri="{BB962C8B-B14F-4D97-AF65-F5344CB8AC3E}">
        <p14:creationId xmlns:p14="http://schemas.microsoft.com/office/powerpoint/2010/main" val="17793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5EED-9FBC-914E-9A91-9BFA5B1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D643-89E5-7344-8C60-604C2119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a problem from these topics</a:t>
            </a:r>
          </a:p>
          <a:p>
            <a:pPr lvl="1"/>
            <a:r>
              <a:rPr lang="en-US" dirty="0"/>
              <a:t>Weather data</a:t>
            </a:r>
          </a:p>
          <a:p>
            <a:pPr lvl="1"/>
            <a:r>
              <a:rPr lang="en-US" dirty="0"/>
              <a:t>Music editing</a:t>
            </a:r>
          </a:p>
          <a:p>
            <a:pPr lvl="1"/>
            <a:r>
              <a:rPr lang="en-US" dirty="0"/>
              <a:t>Solving the Schrodinger Equation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/>
              <a:t>Planetary motion</a:t>
            </a:r>
            <a:endParaRPr lang="en-US" dirty="0"/>
          </a:p>
          <a:p>
            <a:pPr lvl="1"/>
            <a:r>
              <a:rPr lang="en-US" dirty="0"/>
              <a:t>Harmonic motion</a:t>
            </a:r>
          </a:p>
          <a:p>
            <a:pPr lvl="1"/>
            <a:r>
              <a:rPr lang="en-US" dirty="0"/>
              <a:t>Uranium decay</a:t>
            </a:r>
          </a:p>
          <a:p>
            <a:pPr lvl="1"/>
            <a:r>
              <a:rPr lang="en-US" dirty="0"/>
              <a:t>Digital signal processing</a:t>
            </a:r>
          </a:p>
          <a:p>
            <a:pPr lvl="1"/>
            <a:r>
              <a:rPr lang="en-US" dirty="0"/>
              <a:t>Monte Carlo method – random processes</a:t>
            </a:r>
          </a:p>
          <a:p>
            <a:r>
              <a:rPr lang="en-US" dirty="0"/>
              <a:t>Pick your 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75B3-2EE8-6D4A-BDDB-A8390F5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project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7022-50B9-C54E-8E51-8E56C91F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 these resources for help with project selection </a:t>
            </a:r>
          </a:p>
          <a:p>
            <a:pPr lvl="2"/>
            <a:r>
              <a:rPr lang="en-US" dirty="0">
                <a:hlinkClick r:id="rId2"/>
              </a:rPr>
              <a:t>PICUP Org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Purdue Physics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University of Michigan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Wordpress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Weber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8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0B1B-626B-7A43-8FCB-CA352B4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10CB-FD81-C540-A011-FF1D55C7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– 10</a:t>
            </a:r>
          </a:p>
          <a:p>
            <a:r>
              <a:rPr lang="en-US" dirty="0"/>
              <a:t>Execution – 15</a:t>
            </a:r>
          </a:p>
          <a:p>
            <a:r>
              <a:rPr lang="en-US" dirty="0"/>
              <a:t>Results (presentation) –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7D948-BF18-494A-B953-FBE38FD37586}"/>
              </a:ext>
            </a:extLst>
          </p:cNvPr>
          <p:cNvSpPr txBox="1"/>
          <p:nvPr/>
        </p:nvSpPr>
        <p:spPr>
          <a:xfrm>
            <a:off x="2754351" y="1037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148B-5099-8440-BCBB-4154F489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0BB936-1FA5-724B-A1BE-8AA1272B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40654"/>
              </p:ext>
            </p:extLst>
          </p:nvPr>
        </p:nvGraphicFramePr>
        <p:xfrm>
          <a:off x="932542" y="2605071"/>
          <a:ext cx="8146143" cy="250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79">
                  <a:extLst>
                    <a:ext uri="{9D8B030D-6E8A-4147-A177-3AD203B41FA5}">
                      <a16:colId xmlns:a16="http://schemas.microsoft.com/office/drawing/2014/main" val="1027834194"/>
                    </a:ext>
                  </a:extLst>
                </a:gridCol>
                <a:gridCol w="6025964">
                  <a:extLst>
                    <a:ext uri="{9D8B030D-6E8A-4147-A177-3AD203B41FA5}">
                      <a16:colId xmlns:a16="http://schemas.microsoft.com/office/drawing/2014/main" val="2733476162"/>
                    </a:ext>
                  </a:extLst>
                </a:gridCol>
              </a:tblGrid>
              <a:tr h="49474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4148"/>
                  </a:ext>
                </a:extLst>
              </a:tr>
              <a:tr h="501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April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start – select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27447"/>
                  </a:ext>
                </a:extLst>
              </a:tr>
              <a:tr h="501614">
                <a:tc>
                  <a:txBody>
                    <a:bodyPr/>
                    <a:lstStyle/>
                    <a:p>
                      <a:r>
                        <a:rPr lang="en-US" dirty="0"/>
                        <a:t>April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88819"/>
                  </a:ext>
                </a:extLst>
              </a:tr>
              <a:tr h="501614">
                <a:tc>
                  <a:txBody>
                    <a:bodyPr/>
                    <a:lstStyle/>
                    <a:p>
                      <a:r>
                        <a:rPr lang="en-US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38145"/>
                  </a:ext>
                </a:extLst>
              </a:tr>
              <a:tr h="501614">
                <a:tc>
                  <a:txBody>
                    <a:bodyPr/>
                    <a:lstStyle/>
                    <a:p>
                      <a:r>
                        <a:rPr lang="en-US" dirty="0"/>
                        <a:t>April 30 (at noon)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6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1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2CA3-167E-3240-9E72-63A95E46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9E8B-1FE9-9643-85DC-6C397F3B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/>
          <a:lstStyle/>
          <a:p>
            <a:r>
              <a:rPr lang="en-US" dirty="0"/>
              <a:t>We will meet during regular labs</a:t>
            </a:r>
          </a:p>
          <a:p>
            <a:pPr lvl="1"/>
            <a:r>
              <a:rPr lang="en-US" dirty="0"/>
              <a:t>To share and discuss individual progress and issues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Work on project</a:t>
            </a:r>
          </a:p>
          <a:p>
            <a:r>
              <a:rPr lang="en-US" dirty="0"/>
              <a:t>Additional effort beyond lab is expected to complete the project</a:t>
            </a:r>
          </a:p>
          <a:p>
            <a:r>
              <a:rPr lang="en-US" dirty="0"/>
              <a:t>Final presentation</a:t>
            </a:r>
          </a:p>
          <a:p>
            <a:pPr lvl="1"/>
            <a:r>
              <a:rPr lang="en-US" dirty="0"/>
              <a:t>PowerPoint slides</a:t>
            </a:r>
          </a:p>
          <a:p>
            <a:pPr lvl="1"/>
            <a:r>
              <a:rPr lang="en-US" dirty="0"/>
              <a:t>Or a written report</a:t>
            </a:r>
          </a:p>
          <a:p>
            <a:pPr lvl="1"/>
            <a:r>
              <a:rPr lang="en-US" dirty="0"/>
              <a:t>Should be submitted to Moodle (along with all code) and presented to the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243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</vt:lpstr>
      <vt:lpstr>Final Project</vt:lpstr>
      <vt:lpstr>Suggested Topics</vt:lpstr>
      <vt:lpstr>Resources for project selection</vt:lpstr>
      <vt:lpstr>Grading</vt:lpstr>
      <vt:lpstr>Schedule</vt:lpstr>
      <vt:lpstr>Project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Microsoft Office User</dc:creator>
  <cp:lastModifiedBy>Daniel Hickox-Young</cp:lastModifiedBy>
  <cp:revision>8</cp:revision>
  <dcterms:created xsi:type="dcterms:W3CDTF">2022-04-02T02:10:29Z</dcterms:created>
  <dcterms:modified xsi:type="dcterms:W3CDTF">2024-04-15T20:50:49Z</dcterms:modified>
</cp:coreProperties>
</file>