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4" r:id="rId4"/>
    <p:sldId id="258" r:id="rId5"/>
    <p:sldId id="259" r:id="rId6"/>
    <p:sldId id="257" r:id="rId7"/>
    <p:sldId id="275" r:id="rId8"/>
    <p:sldId id="260" r:id="rId9"/>
    <p:sldId id="261" r:id="rId10"/>
    <p:sldId id="262" r:id="rId11"/>
    <p:sldId id="263" r:id="rId12"/>
    <p:sldId id="276" r:id="rId13"/>
    <p:sldId id="264" r:id="rId14"/>
    <p:sldId id="282" r:id="rId15"/>
    <p:sldId id="288" r:id="rId16"/>
    <p:sldId id="285" r:id="rId17"/>
    <p:sldId id="293" r:id="rId18"/>
    <p:sldId id="286" r:id="rId19"/>
    <p:sldId id="267" r:id="rId20"/>
    <p:sldId id="277" r:id="rId21"/>
    <p:sldId id="291" r:id="rId22"/>
    <p:sldId id="268" r:id="rId23"/>
    <p:sldId id="273" r:id="rId24"/>
    <p:sldId id="269" r:id="rId25"/>
    <p:sldId id="270" r:id="rId26"/>
    <p:sldId id="272" r:id="rId27"/>
    <p:sldId id="287" r:id="rId28"/>
    <p:sldId id="280" r:id="rId29"/>
    <p:sldId id="278" r:id="rId30"/>
    <p:sldId id="283" r:id="rId31"/>
    <p:sldId id="284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831D7-D022-4588-86D1-9D4930631A5B}" v="357" dt="2022-04-20T19:43:58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Hicks" userId="b93c9dbe-d367-4278-9d3c-69622f388536" providerId="ADAL" clId="{868D412E-7600-4C14-9F17-C80767D1C308}"/>
    <pc:docChg chg="undo custSel addSld delSld modSld sldOrd modMainMaster">
      <pc:chgData name="Christian Hicks" userId="b93c9dbe-d367-4278-9d3c-69622f388536" providerId="ADAL" clId="{868D412E-7600-4C14-9F17-C80767D1C308}" dt="2022-02-28T19:07:19.750" v="3512" actId="20577"/>
      <pc:docMkLst>
        <pc:docMk/>
      </pc:docMkLst>
      <pc:sldChg chg="modSp mod setBg">
        <pc:chgData name="Christian Hicks" userId="b93c9dbe-d367-4278-9d3c-69622f388536" providerId="ADAL" clId="{868D412E-7600-4C14-9F17-C80767D1C308}" dt="2022-02-28T06:35:47.003" v="1659" actId="404"/>
        <pc:sldMkLst>
          <pc:docMk/>
          <pc:sldMk cId="1739710743" sldId="256"/>
        </pc:sldMkLst>
        <pc:spChg chg="mod">
          <ac:chgData name="Christian Hicks" userId="b93c9dbe-d367-4278-9d3c-69622f388536" providerId="ADAL" clId="{868D412E-7600-4C14-9F17-C80767D1C308}" dt="2022-02-28T06:35:32.905" v="1648" actId="20577"/>
          <ac:spMkLst>
            <pc:docMk/>
            <pc:sldMk cId="1739710743" sldId="256"/>
            <ac:spMk id="2" creationId="{9BD59C86-24B9-4245-81F4-1BD2FE6552B4}"/>
          </ac:spMkLst>
        </pc:spChg>
        <pc:spChg chg="mod">
          <ac:chgData name="Christian Hicks" userId="b93c9dbe-d367-4278-9d3c-69622f388536" providerId="ADAL" clId="{868D412E-7600-4C14-9F17-C80767D1C308}" dt="2022-02-28T06:35:47.003" v="1659" actId="404"/>
          <ac:spMkLst>
            <pc:docMk/>
            <pc:sldMk cId="1739710743" sldId="256"/>
            <ac:spMk id="3" creationId="{4C0F7FCE-E600-4C3E-B45A-33D518A38A71}"/>
          </ac:spMkLst>
        </pc:spChg>
      </pc:sldChg>
      <pc:sldChg chg="modSp mod">
        <pc:chgData name="Christian Hicks" userId="b93c9dbe-d367-4278-9d3c-69622f388536" providerId="ADAL" clId="{868D412E-7600-4C14-9F17-C80767D1C308}" dt="2022-02-28T19:07:19.750" v="3512" actId="20577"/>
        <pc:sldMkLst>
          <pc:docMk/>
          <pc:sldMk cId="2966654110" sldId="257"/>
        </pc:sldMkLst>
        <pc:spChg chg="mod">
          <ac:chgData name="Christian Hicks" userId="b93c9dbe-d367-4278-9d3c-69622f388536" providerId="ADAL" clId="{868D412E-7600-4C14-9F17-C80767D1C308}" dt="2022-02-28T19:07:19.750" v="3512" actId="20577"/>
          <ac:spMkLst>
            <pc:docMk/>
            <pc:sldMk cId="2966654110" sldId="257"/>
            <ac:spMk id="3" creationId="{76A93EC2-9C63-493E-95BB-E511BCE290A4}"/>
          </ac:spMkLst>
        </pc:spChg>
      </pc:sldChg>
      <pc:sldChg chg="addSp delSp modSp mod">
        <pc:chgData name="Christian Hicks" userId="b93c9dbe-d367-4278-9d3c-69622f388536" providerId="ADAL" clId="{868D412E-7600-4C14-9F17-C80767D1C308}" dt="2022-02-28T08:25:20.206" v="3371" actId="947"/>
        <pc:sldMkLst>
          <pc:docMk/>
          <pc:sldMk cId="1105843114" sldId="258"/>
        </pc:sldMkLst>
        <pc:spChg chg="mod">
          <ac:chgData name="Christian Hicks" userId="b93c9dbe-d367-4278-9d3c-69622f388536" providerId="ADAL" clId="{868D412E-7600-4C14-9F17-C80767D1C308}" dt="2022-02-28T06:39:55.216" v="1698" actId="20577"/>
          <ac:spMkLst>
            <pc:docMk/>
            <pc:sldMk cId="1105843114" sldId="258"/>
            <ac:spMk id="2" creationId="{ED70DE83-5EF0-4EDE-9E99-175DC488FFC0}"/>
          </ac:spMkLst>
        </pc:spChg>
        <pc:spChg chg="mod">
          <ac:chgData name="Christian Hicks" userId="b93c9dbe-d367-4278-9d3c-69622f388536" providerId="ADAL" clId="{868D412E-7600-4C14-9F17-C80767D1C308}" dt="2022-02-28T08:25:20.206" v="3371" actId="947"/>
          <ac:spMkLst>
            <pc:docMk/>
            <pc:sldMk cId="1105843114" sldId="258"/>
            <ac:spMk id="3" creationId="{310F8599-7646-4A24-96DD-842D27CAA1AB}"/>
          </ac:spMkLst>
        </pc:spChg>
        <pc:picChg chg="add del mod">
          <ac:chgData name="Christian Hicks" userId="b93c9dbe-d367-4278-9d3c-69622f388536" providerId="ADAL" clId="{868D412E-7600-4C14-9F17-C80767D1C308}" dt="2022-02-28T06:42:00.496" v="1707" actId="478"/>
          <ac:picMkLst>
            <pc:docMk/>
            <pc:sldMk cId="1105843114" sldId="258"/>
            <ac:picMk id="5" creationId="{C48E3030-3C0D-4914-BA7E-DBD4771E8894}"/>
          </ac:picMkLst>
        </pc:picChg>
      </pc:sldChg>
      <pc:sldChg chg="modSp mod">
        <pc:chgData name="Christian Hicks" userId="b93c9dbe-d367-4278-9d3c-69622f388536" providerId="ADAL" clId="{868D412E-7600-4C14-9F17-C80767D1C308}" dt="2022-02-28T18:58:55.461" v="3486" actId="20577"/>
        <pc:sldMkLst>
          <pc:docMk/>
          <pc:sldMk cId="652463719" sldId="259"/>
        </pc:sldMkLst>
        <pc:spChg chg="mod">
          <ac:chgData name="Christian Hicks" userId="b93c9dbe-d367-4278-9d3c-69622f388536" providerId="ADAL" clId="{868D412E-7600-4C14-9F17-C80767D1C308}" dt="2022-02-28T18:58:55.461" v="3486" actId="20577"/>
          <ac:spMkLst>
            <pc:docMk/>
            <pc:sldMk cId="652463719" sldId="259"/>
            <ac:spMk id="3" creationId="{E5CB8591-90C3-4543-8DF0-41B502E7D114}"/>
          </ac:spMkLst>
        </pc:spChg>
      </pc:sldChg>
      <pc:sldChg chg="addSp modSp mod modClrScheme chgLayout">
        <pc:chgData name="Christian Hicks" userId="b93c9dbe-d367-4278-9d3c-69622f388536" providerId="ADAL" clId="{868D412E-7600-4C14-9F17-C80767D1C308}" dt="2022-02-28T06:45:26.655" v="1732" actId="20577"/>
        <pc:sldMkLst>
          <pc:docMk/>
          <pc:sldMk cId="1339317503" sldId="260"/>
        </pc:sldMkLst>
        <pc:spChg chg="mod ord">
          <ac:chgData name="Christian Hicks" userId="b93c9dbe-d367-4278-9d3c-69622f388536" providerId="ADAL" clId="{868D412E-7600-4C14-9F17-C80767D1C308}" dt="2022-02-28T06:45:16.841" v="1724" actId="700"/>
          <ac:spMkLst>
            <pc:docMk/>
            <pc:sldMk cId="1339317503" sldId="260"/>
            <ac:spMk id="2" creationId="{92512F5B-4475-41BF-9322-7026AB0DBD81}"/>
          </ac:spMkLst>
        </pc:spChg>
        <pc:spChg chg="mod ord">
          <ac:chgData name="Christian Hicks" userId="b93c9dbe-d367-4278-9d3c-69622f388536" providerId="ADAL" clId="{868D412E-7600-4C14-9F17-C80767D1C308}" dt="2022-02-28T06:45:21.732" v="1729" actId="27636"/>
          <ac:spMkLst>
            <pc:docMk/>
            <pc:sldMk cId="1339317503" sldId="260"/>
            <ac:spMk id="3" creationId="{70B71BB8-D06B-47A8-B394-F7A66086B7CB}"/>
          </ac:spMkLst>
        </pc:spChg>
        <pc:spChg chg="add mod ord">
          <ac:chgData name="Christian Hicks" userId="b93c9dbe-d367-4278-9d3c-69622f388536" providerId="ADAL" clId="{868D412E-7600-4C14-9F17-C80767D1C308}" dt="2022-02-28T06:45:26.655" v="1732" actId="20577"/>
          <ac:spMkLst>
            <pc:docMk/>
            <pc:sldMk cId="1339317503" sldId="260"/>
            <ac:spMk id="4" creationId="{6963007F-F3AB-48E2-8531-FCAD2E62D014}"/>
          </ac:spMkLst>
        </pc:spChg>
      </pc:sldChg>
      <pc:sldChg chg="modSp mod">
        <pc:chgData name="Christian Hicks" userId="b93c9dbe-d367-4278-9d3c-69622f388536" providerId="ADAL" clId="{868D412E-7600-4C14-9F17-C80767D1C308}" dt="2022-02-28T06:23:29.067" v="1571" actId="20577"/>
        <pc:sldMkLst>
          <pc:docMk/>
          <pc:sldMk cId="2327680202" sldId="261"/>
        </pc:sldMkLst>
        <pc:spChg chg="mod">
          <ac:chgData name="Christian Hicks" userId="b93c9dbe-d367-4278-9d3c-69622f388536" providerId="ADAL" clId="{868D412E-7600-4C14-9F17-C80767D1C308}" dt="2022-02-28T06:23:29.067" v="1571" actId="20577"/>
          <ac:spMkLst>
            <pc:docMk/>
            <pc:sldMk cId="2327680202" sldId="261"/>
            <ac:spMk id="2" creationId="{43849E0F-745B-4688-BFA8-C85BC8ACC0CA}"/>
          </ac:spMkLst>
        </pc:spChg>
      </pc:sldChg>
      <pc:sldChg chg="modSp mod">
        <pc:chgData name="Christian Hicks" userId="b93c9dbe-d367-4278-9d3c-69622f388536" providerId="ADAL" clId="{868D412E-7600-4C14-9F17-C80767D1C308}" dt="2022-02-28T08:20:24.129" v="3342" actId="20577"/>
        <pc:sldMkLst>
          <pc:docMk/>
          <pc:sldMk cId="1857123812" sldId="262"/>
        </pc:sldMkLst>
        <pc:spChg chg="mod">
          <ac:chgData name="Christian Hicks" userId="b93c9dbe-d367-4278-9d3c-69622f388536" providerId="ADAL" clId="{868D412E-7600-4C14-9F17-C80767D1C308}" dt="2022-02-28T06:23:34.531" v="1572" actId="20577"/>
          <ac:spMkLst>
            <pc:docMk/>
            <pc:sldMk cId="1857123812" sldId="262"/>
            <ac:spMk id="2" creationId="{65F1B2A6-24A0-4AA7-9520-8E9335A5CFA4}"/>
          </ac:spMkLst>
        </pc:spChg>
        <pc:spChg chg="mod">
          <ac:chgData name="Christian Hicks" userId="b93c9dbe-d367-4278-9d3c-69622f388536" providerId="ADAL" clId="{868D412E-7600-4C14-9F17-C80767D1C308}" dt="2022-02-28T08:20:24.129" v="3342" actId="20577"/>
          <ac:spMkLst>
            <pc:docMk/>
            <pc:sldMk cId="1857123812" sldId="262"/>
            <ac:spMk id="3" creationId="{59CBB08C-A7DD-43F4-8D94-28D829BB34F7}"/>
          </ac:spMkLst>
        </pc:spChg>
      </pc:sldChg>
      <pc:sldChg chg="modSp mod">
        <pc:chgData name="Christian Hicks" userId="b93c9dbe-d367-4278-9d3c-69622f388536" providerId="ADAL" clId="{868D412E-7600-4C14-9F17-C80767D1C308}" dt="2022-02-28T06:56:12.274" v="1770" actId="20577"/>
        <pc:sldMkLst>
          <pc:docMk/>
          <pc:sldMk cId="3251159307" sldId="263"/>
        </pc:sldMkLst>
        <pc:spChg chg="mod">
          <ac:chgData name="Christian Hicks" userId="b93c9dbe-d367-4278-9d3c-69622f388536" providerId="ADAL" clId="{868D412E-7600-4C14-9F17-C80767D1C308}" dt="2022-02-28T06:23:39.228" v="1573" actId="20577"/>
          <ac:spMkLst>
            <pc:docMk/>
            <pc:sldMk cId="3251159307" sldId="263"/>
            <ac:spMk id="2" creationId="{A10EC641-D3DE-41F9-AE5F-DE4680A7483C}"/>
          </ac:spMkLst>
        </pc:spChg>
        <pc:spChg chg="mod">
          <ac:chgData name="Christian Hicks" userId="b93c9dbe-d367-4278-9d3c-69622f388536" providerId="ADAL" clId="{868D412E-7600-4C14-9F17-C80767D1C308}" dt="2022-02-28T06:56:12.274" v="1770" actId="20577"/>
          <ac:spMkLst>
            <pc:docMk/>
            <pc:sldMk cId="3251159307" sldId="263"/>
            <ac:spMk id="3" creationId="{8FFE329A-1630-4359-9D51-F94B0F1D0FA8}"/>
          </ac:spMkLst>
        </pc:spChg>
      </pc:sldChg>
      <pc:sldChg chg="addSp delSp modSp mod">
        <pc:chgData name="Christian Hicks" userId="b93c9dbe-d367-4278-9d3c-69622f388536" providerId="ADAL" clId="{868D412E-7600-4C14-9F17-C80767D1C308}" dt="2022-02-28T07:20:51.624" v="2013" actId="14100"/>
        <pc:sldMkLst>
          <pc:docMk/>
          <pc:sldMk cId="2634781208" sldId="264"/>
        </pc:sldMkLst>
        <pc:spChg chg="mod">
          <ac:chgData name="Christian Hicks" userId="b93c9dbe-d367-4278-9d3c-69622f388536" providerId="ADAL" clId="{868D412E-7600-4C14-9F17-C80767D1C308}" dt="2022-02-28T06:23:54.665" v="1582" actId="20577"/>
          <ac:spMkLst>
            <pc:docMk/>
            <pc:sldMk cId="2634781208" sldId="264"/>
            <ac:spMk id="2" creationId="{0888D2AA-A8A0-47D8-B1C3-9F30535BC67F}"/>
          </ac:spMkLst>
        </pc:spChg>
        <pc:spChg chg="del">
          <ac:chgData name="Christian Hicks" userId="b93c9dbe-d367-4278-9d3c-69622f388536" providerId="ADAL" clId="{868D412E-7600-4C14-9F17-C80767D1C308}" dt="2022-02-28T07:01:58.701" v="1771" actId="478"/>
          <ac:spMkLst>
            <pc:docMk/>
            <pc:sldMk cId="2634781208" sldId="264"/>
            <ac:spMk id="3" creationId="{42F539BB-D19D-4658-BF25-A706BC304862}"/>
          </ac:spMkLst>
        </pc:spChg>
        <pc:graphicFrameChg chg="add del mod modGraphic">
          <ac:chgData name="Christian Hicks" userId="b93c9dbe-d367-4278-9d3c-69622f388536" providerId="ADAL" clId="{868D412E-7600-4C14-9F17-C80767D1C308}" dt="2022-02-28T07:04:32.017" v="1783" actId="3680"/>
          <ac:graphicFrameMkLst>
            <pc:docMk/>
            <pc:sldMk cId="2634781208" sldId="264"/>
            <ac:graphicFrameMk id="4" creationId="{92C0255B-C393-4D8E-9C39-AE672CACE540}"/>
          </ac:graphicFrameMkLst>
        </pc:graphicFrameChg>
        <pc:graphicFrameChg chg="add mod modGraphic">
          <ac:chgData name="Christian Hicks" userId="b93c9dbe-d367-4278-9d3c-69622f388536" providerId="ADAL" clId="{868D412E-7600-4C14-9F17-C80767D1C308}" dt="2022-02-28T07:20:51.624" v="2013" actId="14100"/>
          <ac:graphicFrameMkLst>
            <pc:docMk/>
            <pc:sldMk cId="2634781208" sldId="264"/>
            <ac:graphicFrameMk id="5" creationId="{9F83AFFC-4B20-4FBD-A5EC-A75B4FB6AA5F}"/>
          </ac:graphicFrameMkLst>
        </pc:graphicFrameChg>
      </pc:sldChg>
      <pc:sldChg chg="addSp delSp modSp del mod">
        <pc:chgData name="Christian Hicks" userId="b93c9dbe-d367-4278-9d3c-69622f388536" providerId="ADAL" clId="{868D412E-7600-4C14-9F17-C80767D1C308}" dt="2022-02-28T07:55:03.867" v="3106" actId="2696"/>
        <pc:sldMkLst>
          <pc:docMk/>
          <pc:sldMk cId="2027707059" sldId="265"/>
        </pc:sldMkLst>
        <pc:spChg chg="mod">
          <ac:chgData name="Christian Hicks" userId="b93c9dbe-d367-4278-9d3c-69622f388536" providerId="ADAL" clId="{868D412E-7600-4C14-9F17-C80767D1C308}" dt="2022-02-28T07:42:51.163" v="2718" actId="1076"/>
          <ac:spMkLst>
            <pc:docMk/>
            <pc:sldMk cId="2027707059" sldId="265"/>
            <ac:spMk id="2" creationId="{F805AC5D-B2D4-4759-B235-0B7FBA9D81DA}"/>
          </ac:spMkLst>
        </pc:spChg>
        <pc:spChg chg="del">
          <ac:chgData name="Christian Hicks" userId="b93c9dbe-d367-4278-9d3c-69622f388536" providerId="ADAL" clId="{868D412E-7600-4C14-9F17-C80767D1C308}" dt="2022-02-28T07:42:32.540" v="2715" actId="3680"/>
          <ac:spMkLst>
            <pc:docMk/>
            <pc:sldMk cId="2027707059" sldId="265"/>
            <ac:spMk id="3" creationId="{26D58BDA-543B-4DC3-8E4C-A27042299574}"/>
          </ac:spMkLst>
        </pc:spChg>
        <pc:spChg chg="add mod">
          <ac:chgData name="Christian Hicks" userId="b93c9dbe-d367-4278-9d3c-69622f388536" providerId="ADAL" clId="{868D412E-7600-4C14-9F17-C80767D1C308}" dt="2022-02-28T07:54:07.857" v="3094" actId="21"/>
          <ac:spMkLst>
            <pc:docMk/>
            <pc:sldMk cId="2027707059" sldId="265"/>
            <ac:spMk id="6" creationId="{A56BF326-C15D-4D76-9D4B-5AC4FAC63987}"/>
          </ac:spMkLst>
        </pc:spChg>
        <pc:graphicFrameChg chg="add del mod ord modGraphic">
          <ac:chgData name="Christian Hicks" userId="b93c9dbe-d367-4278-9d3c-69622f388536" providerId="ADAL" clId="{868D412E-7600-4C14-9F17-C80767D1C308}" dt="2022-02-28T07:54:07.857" v="3094" actId="21"/>
          <ac:graphicFrameMkLst>
            <pc:docMk/>
            <pc:sldMk cId="2027707059" sldId="265"/>
            <ac:graphicFrameMk id="4" creationId="{C718C212-F2B0-4AD4-9892-DBFADB0AF1D5}"/>
          </ac:graphicFrameMkLst>
        </pc:graphicFrameChg>
      </pc:sldChg>
      <pc:sldChg chg="addSp delSp modSp del mod">
        <pc:chgData name="Christian Hicks" userId="b93c9dbe-d367-4278-9d3c-69622f388536" providerId="ADAL" clId="{868D412E-7600-4C14-9F17-C80767D1C308}" dt="2022-02-28T08:13:26.905" v="3319" actId="2696"/>
        <pc:sldMkLst>
          <pc:docMk/>
          <pc:sldMk cId="192050393" sldId="266"/>
        </pc:sldMkLst>
        <pc:spChg chg="mod">
          <ac:chgData name="Christian Hicks" userId="b93c9dbe-d367-4278-9d3c-69622f388536" providerId="ADAL" clId="{868D412E-7600-4C14-9F17-C80767D1C308}" dt="2022-02-28T06:24:05.367" v="1584" actId="20577"/>
          <ac:spMkLst>
            <pc:docMk/>
            <pc:sldMk cId="192050393" sldId="266"/>
            <ac:spMk id="2" creationId="{51F8C8B1-F461-40F4-B26E-D683BBCAB876}"/>
          </ac:spMkLst>
        </pc:spChg>
        <pc:spChg chg="del">
          <ac:chgData name="Christian Hicks" userId="b93c9dbe-d367-4278-9d3c-69622f388536" providerId="ADAL" clId="{868D412E-7600-4C14-9F17-C80767D1C308}" dt="2022-02-28T08:11:43.793" v="3286" actId="3680"/>
          <ac:spMkLst>
            <pc:docMk/>
            <pc:sldMk cId="192050393" sldId="266"/>
            <ac:spMk id="3" creationId="{E8A7016C-F851-4C8A-92CE-A5C3E30A7B1A}"/>
          </ac:spMkLst>
        </pc:spChg>
        <pc:spChg chg="add mod">
          <ac:chgData name="Christian Hicks" userId="b93c9dbe-d367-4278-9d3c-69622f388536" providerId="ADAL" clId="{868D412E-7600-4C14-9F17-C80767D1C308}" dt="2022-02-28T08:12:26.728" v="3303" actId="21"/>
          <ac:spMkLst>
            <pc:docMk/>
            <pc:sldMk cId="192050393" sldId="266"/>
            <ac:spMk id="6" creationId="{A5B42E53-6B1D-4E47-B058-EED49AF96CC7}"/>
          </ac:spMkLst>
        </pc:spChg>
        <pc:graphicFrameChg chg="add del mod ord modGraphic">
          <ac:chgData name="Christian Hicks" userId="b93c9dbe-d367-4278-9d3c-69622f388536" providerId="ADAL" clId="{868D412E-7600-4C14-9F17-C80767D1C308}" dt="2022-02-28T08:12:26.728" v="3303" actId="21"/>
          <ac:graphicFrameMkLst>
            <pc:docMk/>
            <pc:sldMk cId="192050393" sldId="266"/>
            <ac:graphicFrameMk id="4" creationId="{DF2F841E-E30E-4997-80F0-3DB5B8378DF0}"/>
          </ac:graphicFrameMkLst>
        </pc:graphicFrameChg>
      </pc:sldChg>
      <pc:sldChg chg="modSp mod">
        <pc:chgData name="Christian Hicks" userId="b93c9dbe-d367-4278-9d3c-69622f388536" providerId="ADAL" clId="{868D412E-7600-4C14-9F17-C80767D1C308}" dt="2022-02-28T08:20:53.647" v="3345" actId="20577"/>
        <pc:sldMkLst>
          <pc:docMk/>
          <pc:sldMk cId="1511713446" sldId="267"/>
        </pc:sldMkLst>
        <pc:spChg chg="mod">
          <ac:chgData name="Christian Hicks" userId="b93c9dbe-d367-4278-9d3c-69622f388536" providerId="ADAL" clId="{868D412E-7600-4C14-9F17-C80767D1C308}" dt="2022-02-28T08:20:53.647" v="3345" actId="20577"/>
          <ac:spMkLst>
            <pc:docMk/>
            <pc:sldMk cId="1511713446" sldId="267"/>
            <ac:spMk id="3" creationId="{68E9A4FC-DB07-4BB6-87D5-67FC04287CBC}"/>
          </ac:spMkLst>
        </pc:spChg>
      </pc:sldChg>
      <pc:sldChg chg="addSp modSp mod modClrScheme chgLayout">
        <pc:chgData name="Christian Hicks" userId="b93c9dbe-d367-4278-9d3c-69622f388536" providerId="ADAL" clId="{868D412E-7600-4C14-9F17-C80767D1C308}" dt="2022-02-28T04:53:18.910" v="973" actId="20577"/>
        <pc:sldMkLst>
          <pc:docMk/>
          <pc:sldMk cId="1815287178" sldId="268"/>
        </pc:sldMkLst>
        <pc:spChg chg="mod ord">
          <ac:chgData name="Christian Hicks" userId="b93c9dbe-d367-4278-9d3c-69622f388536" providerId="ADAL" clId="{868D412E-7600-4C14-9F17-C80767D1C308}" dt="2022-02-28T04:50:49.079" v="853" actId="20577"/>
          <ac:spMkLst>
            <pc:docMk/>
            <pc:sldMk cId="1815287178" sldId="268"/>
            <ac:spMk id="2" creationId="{887ECDA4-2796-48BB-8AC0-248C87E1A527}"/>
          </ac:spMkLst>
        </pc:spChg>
        <pc:spChg chg="mod ord">
          <ac:chgData name="Christian Hicks" userId="b93c9dbe-d367-4278-9d3c-69622f388536" providerId="ADAL" clId="{868D412E-7600-4C14-9F17-C80767D1C308}" dt="2022-02-28T04:50:38.060" v="830" actId="700"/>
          <ac:spMkLst>
            <pc:docMk/>
            <pc:sldMk cId="1815287178" sldId="268"/>
            <ac:spMk id="3" creationId="{3088BEC9-248E-4199-848B-1BFF61383527}"/>
          </ac:spMkLst>
        </pc:spChg>
        <pc:spChg chg="add mod ord">
          <ac:chgData name="Christian Hicks" userId="b93c9dbe-d367-4278-9d3c-69622f388536" providerId="ADAL" clId="{868D412E-7600-4C14-9F17-C80767D1C308}" dt="2022-02-28T04:50:40.589" v="839" actId="20577"/>
          <ac:spMkLst>
            <pc:docMk/>
            <pc:sldMk cId="1815287178" sldId="268"/>
            <ac:spMk id="4" creationId="{76F1AD7B-E765-44F9-9401-A61063753A59}"/>
          </ac:spMkLst>
        </pc:spChg>
        <pc:spChg chg="add mod ord">
          <ac:chgData name="Christian Hicks" userId="b93c9dbe-d367-4278-9d3c-69622f388536" providerId="ADAL" clId="{868D412E-7600-4C14-9F17-C80767D1C308}" dt="2022-02-28T04:50:52.637" v="864" actId="20577"/>
          <ac:spMkLst>
            <pc:docMk/>
            <pc:sldMk cId="1815287178" sldId="268"/>
            <ac:spMk id="5" creationId="{00743467-19E8-40CD-A3D3-8CA3A73B91D0}"/>
          </ac:spMkLst>
        </pc:spChg>
        <pc:spChg chg="add mod ord">
          <ac:chgData name="Christian Hicks" userId="b93c9dbe-d367-4278-9d3c-69622f388536" providerId="ADAL" clId="{868D412E-7600-4C14-9F17-C80767D1C308}" dt="2022-02-28T04:53:18.910" v="973" actId="20577"/>
          <ac:spMkLst>
            <pc:docMk/>
            <pc:sldMk cId="1815287178" sldId="268"/>
            <ac:spMk id="6" creationId="{6312D5A2-7040-43CB-A257-31CCE40E80D9}"/>
          </ac:spMkLst>
        </pc:spChg>
      </pc:sldChg>
      <pc:sldChg chg="modSp mod">
        <pc:chgData name="Christian Hicks" userId="b93c9dbe-d367-4278-9d3c-69622f388536" providerId="ADAL" clId="{868D412E-7600-4C14-9F17-C80767D1C308}" dt="2022-02-28T06:51:45.606" v="1752" actId="20577"/>
        <pc:sldMkLst>
          <pc:docMk/>
          <pc:sldMk cId="3925545251" sldId="269"/>
        </pc:sldMkLst>
        <pc:spChg chg="mod">
          <ac:chgData name="Christian Hicks" userId="b93c9dbe-d367-4278-9d3c-69622f388536" providerId="ADAL" clId="{868D412E-7600-4C14-9F17-C80767D1C308}" dt="2022-02-28T06:51:45.606" v="1752" actId="20577"/>
          <ac:spMkLst>
            <pc:docMk/>
            <pc:sldMk cId="3925545251" sldId="269"/>
            <ac:spMk id="3" creationId="{9B83E061-F5BA-45FD-AE11-80245C7B2CFA}"/>
          </ac:spMkLst>
        </pc:spChg>
      </pc:sldChg>
      <pc:sldChg chg="modSp mod">
        <pc:chgData name="Christian Hicks" userId="b93c9dbe-d367-4278-9d3c-69622f388536" providerId="ADAL" clId="{868D412E-7600-4C14-9F17-C80767D1C308}" dt="2022-02-28T06:51:55.951" v="1754" actId="20577"/>
        <pc:sldMkLst>
          <pc:docMk/>
          <pc:sldMk cId="944691013" sldId="270"/>
        </pc:sldMkLst>
        <pc:spChg chg="mod">
          <ac:chgData name="Christian Hicks" userId="b93c9dbe-d367-4278-9d3c-69622f388536" providerId="ADAL" clId="{868D412E-7600-4C14-9F17-C80767D1C308}" dt="2022-02-28T06:51:55.951" v="1754" actId="20577"/>
          <ac:spMkLst>
            <pc:docMk/>
            <pc:sldMk cId="944691013" sldId="270"/>
            <ac:spMk id="3" creationId="{35469B3D-AA11-4CEB-AA07-2968DEB1D528}"/>
          </ac:spMkLst>
        </pc:spChg>
      </pc:sldChg>
      <pc:sldChg chg="modSp mod">
        <pc:chgData name="Christian Hicks" userId="b93c9dbe-d367-4278-9d3c-69622f388536" providerId="ADAL" clId="{868D412E-7600-4C14-9F17-C80767D1C308}" dt="2022-02-28T08:30:46.755" v="3477" actId="20577"/>
        <pc:sldMkLst>
          <pc:docMk/>
          <pc:sldMk cId="4215540105" sldId="271"/>
        </pc:sldMkLst>
        <pc:spChg chg="mod">
          <ac:chgData name="Christian Hicks" userId="b93c9dbe-d367-4278-9d3c-69622f388536" providerId="ADAL" clId="{868D412E-7600-4C14-9F17-C80767D1C308}" dt="2022-02-28T08:30:46.755" v="3477" actId="20577"/>
          <ac:spMkLst>
            <pc:docMk/>
            <pc:sldMk cId="4215540105" sldId="271"/>
            <ac:spMk id="3" creationId="{8A31E6A2-C3D6-4FB8-80E3-EC7CF0149047}"/>
          </ac:spMkLst>
        </pc:spChg>
      </pc:sldChg>
      <pc:sldChg chg="modSp mod">
        <pc:chgData name="Christian Hicks" userId="b93c9dbe-d367-4278-9d3c-69622f388536" providerId="ADAL" clId="{868D412E-7600-4C14-9F17-C80767D1C308}" dt="2022-02-28T08:29:22.297" v="3386" actId="20577"/>
        <pc:sldMkLst>
          <pc:docMk/>
          <pc:sldMk cId="3383548160" sldId="272"/>
        </pc:sldMkLst>
        <pc:spChg chg="mod">
          <ac:chgData name="Christian Hicks" userId="b93c9dbe-d367-4278-9d3c-69622f388536" providerId="ADAL" clId="{868D412E-7600-4C14-9F17-C80767D1C308}" dt="2022-02-28T08:29:22.297" v="3386" actId="20577"/>
          <ac:spMkLst>
            <pc:docMk/>
            <pc:sldMk cId="3383548160" sldId="272"/>
            <ac:spMk id="3" creationId="{91680805-01D7-4824-85D5-BCE1D8D2AACF}"/>
          </ac:spMkLst>
        </pc:spChg>
      </pc:sldChg>
      <pc:sldChg chg="modSp new mod">
        <pc:chgData name="Christian Hicks" userId="b93c9dbe-d367-4278-9d3c-69622f388536" providerId="ADAL" clId="{868D412E-7600-4C14-9F17-C80767D1C308}" dt="2022-02-28T08:21:14.250" v="3354" actId="20577"/>
        <pc:sldMkLst>
          <pc:docMk/>
          <pc:sldMk cId="3572920835" sldId="273"/>
        </pc:sldMkLst>
        <pc:spChg chg="mod">
          <ac:chgData name="Christian Hicks" userId="b93c9dbe-d367-4278-9d3c-69622f388536" providerId="ADAL" clId="{868D412E-7600-4C14-9F17-C80767D1C308}" dt="2022-02-28T04:54:44.553" v="978" actId="20577"/>
          <ac:spMkLst>
            <pc:docMk/>
            <pc:sldMk cId="3572920835" sldId="273"/>
            <ac:spMk id="2" creationId="{E289989E-BB93-4487-8468-18AB3DEFCC7C}"/>
          </ac:spMkLst>
        </pc:spChg>
        <pc:spChg chg="mod">
          <ac:chgData name="Christian Hicks" userId="b93c9dbe-d367-4278-9d3c-69622f388536" providerId="ADAL" clId="{868D412E-7600-4C14-9F17-C80767D1C308}" dt="2022-02-28T08:21:14.250" v="3354" actId="20577"/>
          <ac:spMkLst>
            <pc:docMk/>
            <pc:sldMk cId="3572920835" sldId="273"/>
            <ac:spMk id="3" creationId="{2450E268-C03F-4C66-A10D-D1B9F0DB37C5}"/>
          </ac:spMkLst>
        </pc:spChg>
      </pc:sldChg>
      <pc:sldChg chg="modSp new mod">
        <pc:chgData name="Christian Hicks" userId="b93c9dbe-d367-4278-9d3c-69622f388536" providerId="ADAL" clId="{868D412E-7600-4C14-9F17-C80767D1C308}" dt="2022-02-28T06:36:04.818" v="1663" actId="403"/>
        <pc:sldMkLst>
          <pc:docMk/>
          <pc:sldMk cId="4188880965" sldId="274"/>
        </pc:sldMkLst>
        <pc:spChg chg="mod">
          <ac:chgData name="Christian Hicks" userId="b93c9dbe-d367-4278-9d3c-69622f388536" providerId="ADAL" clId="{868D412E-7600-4C14-9F17-C80767D1C308}" dt="2022-02-28T06:36:04.818" v="1663" actId="403"/>
          <ac:spMkLst>
            <pc:docMk/>
            <pc:sldMk cId="4188880965" sldId="274"/>
            <ac:spMk id="2" creationId="{56B57A22-3A57-49CB-A6FA-9B2B237CF0E5}"/>
          </ac:spMkLst>
        </pc:spChg>
      </pc:sldChg>
      <pc:sldChg chg="modSp new mod">
        <pc:chgData name="Christian Hicks" userId="b93c9dbe-d367-4278-9d3c-69622f388536" providerId="ADAL" clId="{868D412E-7600-4C14-9F17-C80767D1C308}" dt="2022-02-28T06:36:14.466" v="1667" actId="403"/>
        <pc:sldMkLst>
          <pc:docMk/>
          <pc:sldMk cId="1246502784" sldId="275"/>
        </pc:sldMkLst>
        <pc:spChg chg="mod">
          <ac:chgData name="Christian Hicks" userId="b93c9dbe-d367-4278-9d3c-69622f388536" providerId="ADAL" clId="{868D412E-7600-4C14-9F17-C80767D1C308}" dt="2022-02-28T06:36:14.466" v="1667" actId="403"/>
          <ac:spMkLst>
            <pc:docMk/>
            <pc:sldMk cId="1246502784" sldId="275"/>
            <ac:spMk id="2" creationId="{E95F1D5F-F06A-4162-91AF-01184B852797}"/>
          </ac:spMkLst>
        </pc:spChg>
      </pc:sldChg>
      <pc:sldChg chg="modSp new mod">
        <pc:chgData name="Christian Hicks" userId="b93c9dbe-d367-4278-9d3c-69622f388536" providerId="ADAL" clId="{868D412E-7600-4C14-9F17-C80767D1C308}" dt="2022-02-28T06:36:23.244" v="1671" actId="403"/>
        <pc:sldMkLst>
          <pc:docMk/>
          <pc:sldMk cId="1476235584" sldId="276"/>
        </pc:sldMkLst>
        <pc:spChg chg="mod">
          <ac:chgData name="Christian Hicks" userId="b93c9dbe-d367-4278-9d3c-69622f388536" providerId="ADAL" clId="{868D412E-7600-4C14-9F17-C80767D1C308}" dt="2022-02-28T06:36:23.244" v="1671" actId="403"/>
          <ac:spMkLst>
            <pc:docMk/>
            <pc:sldMk cId="1476235584" sldId="276"/>
            <ac:spMk id="2" creationId="{E791BEE9-0BDE-4A65-BF3E-77367A78789B}"/>
          </ac:spMkLst>
        </pc:spChg>
      </pc:sldChg>
      <pc:sldChg chg="modSp new mod">
        <pc:chgData name="Christian Hicks" userId="b93c9dbe-d367-4278-9d3c-69622f388536" providerId="ADAL" clId="{868D412E-7600-4C14-9F17-C80767D1C308}" dt="2022-02-28T06:36:32.666" v="1675" actId="403"/>
        <pc:sldMkLst>
          <pc:docMk/>
          <pc:sldMk cId="250333203" sldId="277"/>
        </pc:sldMkLst>
        <pc:spChg chg="mod">
          <ac:chgData name="Christian Hicks" userId="b93c9dbe-d367-4278-9d3c-69622f388536" providerId="ADAL" clId="{868D412E-7600-4C14-9F17-C80767D1C308}" dt="2022-02-28T06:36:32.666" v="1675" actId="403"/>
          <ac:spMkLst>
            <pc:docMk/>
            <pc:sldMk cId="250333203" sldId="277"/>
            <ac:spMk id="2" creationId="{7E99975F-4E12-4042-9C15-AACBFB0997D3}"/>
          </ac:spMkLst>
        </pc:spChg>
      </pc:sldChg>
      <pc:sldChg chg="addSp delSp modSp new mod">
        <pc:chgData name="Christian Hicks" userId="b93c9dbe-d367-4278-9d3c-69622f388536" providerId="ADAL" clId="{868D412E-7600-4C14-9F17-C80767D1C308}" dt="2022-02-28T07:56:23.890" v="3136" actId="1076"/>
        <pc:sldMkLst>
          <pc:docMk/>
          <pc:sldMk cId="113936943" sldId="278"/>
        </pc:sldMkLst>
        <pc:spChg chg="mod">
          <ac:chgData name="Christian Hicks" userId="b93c9dbe-d367-4278-9d3c-69622f388536" providerId="ADAL" clId="{868D412E-7600-4C14-9F17-C80767D1C308}" dt="2022-02-28T07:21:33.950" v="2022" actId="20577"/>
          <ac:spMkLst>
            <pc:docMk/>
            <pc:sldMk cId="113936943" sldId="278"/>
            <ac:spMk id="2" creationId="{481B5C89-967C-46F9-B0A1-07DDBBBDF00D}"/>
          </ac:spMkLst>
        </pc:spChg>
        <pc:spChg chg="del">
          <ac:chgData name="Christian Hicks" userId="b93c9dbe-d367-4278-9d3c-69622f388536" providerId="ADAL" clId="{868D412E-7600-4C14-9F17-C80767D1C308}" dt="2022-02-28T07:21:29.273" v="2015" actId="478"/>
          <ac:spMkLst>
            <pc:docMk/>
            <pc:sldMk cId="113936943" sldId="278"/>
            <ac:spMk id="3" creationId="{7C613C28-FB89-467E-A181-83FE51A3375C}"/>
          </ac:spMkLst>
        </pc:spChg>
        <pc:graphicFrameChg chg="add del mod modGraphic">
          <ac:chgData name="Christian Hicks" userId="b93c9dbe-d367-4278-9d3c-69622f388536" providerId="ADAL" clId="{868D412E-7600-4C14-9F17-C80767D1C308}" dt="2022-02-28T07:30:19.512" v="2265" actId="21"/>
          <ac:graphicFrameMkLst>
            <pc:docMk/>
            <pc:sldMk cId="113936943" sldId="278"/>
            <ac:graphicFrameMk id="4" creationId="{8F048936-D1F2-492B-B5D9-5C2B37DD1F59}"/>
          </ac:graphicFrameMkLst>
        </pc:graphicFrameChg>
        <pc:graphicFrameChg chg="add mod modGraphic">
          <ac:chgData name="Christian Hicks" userId="b93c9dbe-d367-4278-9d3c-69622f388536" providerId="ADAL" clId="{868D412E-7600-4C14-9F17-C80767D1C308}" dt="2022-02-28T07:56:18.368" v="3135" actId="1076"/>
          <ac:graphicFrameMkLst>
            <pc:docMk/>
            <pc:sldMk cId="113936943" sldId="278"/>
            <ac:graphicFrameMk id="5" creationId="{F07C78A1-6DAF-4428-BF40-40721F521AA0}"/>
          </ac:graphicFrameMkLst>
        </pc:graphicFrameChg>
        <pc:graphicFrameChg chg="add mod modGraphic">
          <ac:chgData name="Christian Hicks" userId="b93c9dbe-d367-4278-9d3c-69622f388536" providerId="ADAL" clId="{868D412E-7600-4C14-9F17-C80767D1C308}" dt="2022-02-28T07:56:23.890" v="3136" actId="1076"/>
          <ac:graphicFrameMkLst>
            <pc:docMk/>
            <pc:sldMk cId="113936943" sldId="278"/>
            <ac:graphicFrameMk id="6" creationId="{A647F4FC-1A24-4C60-9765-6BF73D7E384A}"/>
          </ac:graphicFrameMkLst>
        </pc:graphicFrameChg>
      </pc:sldChg>
      <pc:sldChg chg="addSp delSp modSp add del mod">
        <pc:chgData name="Christian Hicks" userId="b93c9dbe-d367-4278-9d3c-69622f388536" providerId="ADAL" clId="{868D412E-7600-4C14-9F17-C80767D1C308}" dt="2022-02-28T07:37:08.980" v="2516" actId="2696"/>
        <pc:sldMkLst>
          <pc:docMk/>
          <pc:sldMk cId="1085203823" sldId="279"/>
        </pc:sldMkLst>
        <pc:graphicFrameChg chg="add del mod ord modGraphic">
          <ac:chgData name="Christian Hicks" userId="b93c9dbe-d367-4278-9d3c-69622f388536" providerId="ADAL" clId="{868D412E-7600-4C14-9F17-C80767D1C308}" dt="2022-02-28T07:36:42.772" v="2510" actId="21"/>
          <ac:graphicFrameMkLst>
            <pc:docMk/>
            <pc:sldMk cId="1085203823" sldId="279"/>
            <ac:graphicFrameMk id="4" creationId="{9774C32A-FD3A-47A7-865F-34E89913C1A4}"/>
          </ac:graphicFrameMkLst>
        </pc:graphicFrameChg>
        <pc:graphicFrameChg chg="del">
          <ac:chgData name="Christian Hicks" userId="b93c9dbe-d367-4278-9d3c-69622f388536" providerId="ADAL" clId="{868D412E-7600-4C14-9F17-C80767D1C308}" dt="2022-02-28T07:30:48.076" v="2270" actId="478"/>
          <ac:graphicFrameMkLst>
            <pc:docMk/>
            <pc:sldMk cId="1085203823" sldId="279"/>
            <ac:graphicFrameMk id="5" creationId="{9F83AFFC-4B20-4FBD-A5EC-A75B4FB6AA5F}"/>
          </ac:graphicFrameMkLst>
        </pc:graphicFrameChg>
      </pc:sldChg>
      <pc:sldChg chg="add del">
        <pc:chgData name="Christian Hicks" userId="b93c9dbe-d367-4278-9d3c-69622f388536" providerId="ADAL" clId="{868D412E-7600-4C14-9F17-C80767D1C308}" dt="2022-02-28T07:31:05.592" v="2272" actId="2890"/>
        <pc:sldMkLst>
          <pc:docMk/>
          <pc:sldMk cId="982122242" sldId="280"/>
        </pc:sldMkLst>
      </pc:sldChg>
      <pc:sldChg chg="addSp delSp modSp add mod">
        <pc:chgData name="Christian Hicks" userId="b93c9dbe-d367-4278-9d3c-69622f388536" providerId="ADAL" clId="{868D412E-7600-4C14-9F17-C80767D1C308}" dt="2022-02-28T07:37:02.992" v="2515" actId="478"/>
        <pc:sldMkLst>
          <pc:docMk/>
          <pc:sldMk cId="1245537815" sldId="280"/>
        </pc:sldMkLst>
        <pc:graphicFrameChg chg="add mod ord modGraphic">
          <ac:chgData name="Christian Hicks" userId="b93c9dbe-d367-4278-9d3c-69622f388536" providerId="ADAL" clId="{868D412E-7600-4C14-9F17-C80767D1C308}" dt="2022-02-28T07:36:58.556" v="2514" actId="167"/>
          <ac:graphicFrameMkLst>
            <pc:docMk/>
            <pc:sldMk cId="1245537815" sldId="280"/>
            <ac:graphicFrameMk id="4" creationId="{9B2B10C9-D612-4DE1-9350-59206D93D04D}"/>
          </ac:graphicFrameMkLst>
        </pc:graphicFrameChg>
        <pc:graphicFrameChg chg="del">
          <ac:chgData name="Christian Hicks" userId="b93c9dbe-d367-4278-9d3c-69622f388536" providerId="ADAL" clId="{868D412E-7600-4C14-9F17-C80767D1C308}" dt="2022-02-28T07:37:02.992" v="2515" actId="478"/>
          <ac:graphicFrameMkLst>
            <pc:docMk/>
            <pc:sldMk cId="1245537815" sldId="280"/>
            <ac:graphicFrameMk id="5" creationId="{9F83AFFC-4B20-4FBD-A5EC-A75B4FB6AA5F}"/>
          </ac:graphicFrameMkLst>
        </pc:graphicFrameChg>
      </pc:sldChg>
      <pc:sldChg chg="addSp delSp modSp new del mod">
        <pc:chgData name="Christian Hicks" userId="b93c9dbe-d367-4278-9d3c-69622f388536" providerId="ADAL" clId="{868D412E-7600-4C14-9F17-C80767D1C308}" dt="2022-02-28T07:56:57.311" v="3137" actId="2696"/>
        <pc:sldMkLst>
          <pc:docMk/>
          <pc:sldMk cId="1606735455" sldId="281"/>
        </pc:sldMkLst>
        <pc:spChg chg="mod">
          <ac:chgData name="Christian Hicks" userId="b93c9dbe-d367-4278-9d3c-69622f388536" providerId="ADAL" clId="{868D412E-7600-4C14-9F17-C80767D1C308}" dt="2022-02-28T07:44:58.321" v="2771" actId="20577"/>
          <ac:spMkLst>
            <pc:docMk/>
            <pc:sldMk cId="1606735455" sldId="281"/>
            <ac:spMk id="2" creationId="{31B24E04-E20D-47F7-9197-1E540C0117EE}"/>
          </ac:spMkLst>
        </pc:spChg>
        <pc:spChg chg="add del">
          <ac:chgData name="Christian Hicks" userId="b93c9dbe-d367-4278-9d3c-69622f388536" providerId="ADAL" clId="{868D412E-7600-4C14-9F17-C80767D1C308}" dt="2022-02-28T07:45:17.697" v="2774" actId="3680"/>
          <ac:spMkLst>
            <pc:docMk/>
            <pc:sldMk cId="1606735455" sldId="281"/>
            <ac:spMk id="3" creationId="{ACA2D115-2414-4C54-97F0-C13B50432BDA}"/>
          </ac:spMkLst>
        </pc:spChg>
        <pc:spChg chg="add mod">
          <ac:chgData name="Christian Hicks" userId="b93c9dbe-d367-4278-9d3c-69622f388536" providerId="ADAL" clId="{868D412E-7600-4C14-9F17-C80767D1C308}" dt="2022-02-28T07:55:15.033" v="3108" actId="21"/>
          <ac:spMkLst>
            <pc:docMk/>
            <pc:sldMk cId="1606735455" sldId="281"/>
            <ac:spMk id="7" creationId="{1DB20019-32D8-469B-9E25-C7A5BBA70997}"/>
          </ac:spMkLst>
        </pc:spChg>
        <pc:graphicFrameChg chg="add del mod ord modGraphic">
          <ac:chgData name="Christian Hicks" userId="b93c9dbe-d367-4278-9d3c-69622f388536" providerId="ADAL" clId="{868D412E-7600-4C14-9F17-C80767D1C308}" dt="2022-02-28T07:45:10.868" v="2773" actId="3680"/>
          <ac:graphicFrameMkLst>
            <pc:docMk/>
            <pc:sldMk cId="1606735455" sldId="281"/>
            <ac:graphicFrameMk id="4" creationId="{AAB93DD4-6666-420C-AB7D-46BA96118FCF}"/>
          </ac:graphicFrameMkLst>
        </pc:graphicFrameChg>
        <pc:graphicFrameChg chg="add del mod ord modGraphic">
          <ac:chgData name="Christian Hicks" userId="b93c9dbe-d367-4278-9d3c-69622f388536" providerId="ADAL" clId="{868D412E-7600-4C14-9F17-C80767D1C308}" dt="2022-02-28T07:55:15.033" v="3108" actId="21"/>
          <ac:graphicFrameMkLst>
            <pc:docMk/>
            <pc:sldMk cId="1606735455" sldId="281"/>
            <ac:graphicFrameMk id="5" creationId="{68B7E8F8-55E4-442F-BC90-226D1F1EF0B5}"/>
          </ac:graphicFrameMkLst>
        </pc:graphicFrameChg>
      </pc:sldChg>
      <pc:sldChg chg="addSp delSp modSp add mod ord">
        <pc:chgData name="Christian Hicks" userId="b93c9dbe-d367-4278-9d3c-69622f388536" providerId="ADAL" clId="{868D412E-7600-4C14-9F17-C80767D1C308}" dt="2022-02-28T07:55:57.228" v="3134" actId="20577"/>
        <pc:sldMkLst>
          <pc:docMk/>
          <pc:sldMk cId="3569089125" sldId="282"/>
        </pc:sldMkLst>
        <pc:spChg chg="mod">
          <ac:chgData name="Christian Hicks" userId="b93c9dbe-d367-4278-9d3c-69622f388536" providerId="ADAL" clId="{868D412E-7600-4C14-9F17-C80767D1C308}" dt="2022-02-28T07:54:16.871" v="3097" actId="20577"/>
          <ac:spMkLst>
            <pc:docMk/>
            <pc:sldMk cId="3569089125" sldId="282"/>
            <ac:spMk id="2" creationId="{0888D2AA-A8A0-47D8-B1C3-9F30535BC67F}"/>
          </ac:spMkLst>
        </pc:spChg>
        <pc:graphicFrameChg chg="del">
          <ac:chgData name="Christian Hicks" userId="b93c9dbe-d367-4278-9d3c-69622f388536" providerId="ADAL" clId="{868D412E-7600-4C14-9F17-C80767D1C308}" dt="2022-02-28T07:54:52.506" v="3105" actId="478"/>
          <ac:graphicFrameMkLst>
            <pc:docMk/>
            <pc:sldMk cId="3569089125" sldId="282"/>
            <ac:graphicFrameMk id="4" creationId="{9B2B10C9-D612-4DE1-9350-59206D93D04D}"/>
          </ac:graphicFrameMkLst>
        </pc:graphicFrameChg>
        <pc:graphicFrameChg chg="add mod ord modGraphic">
          <ac:chgData name="Christian Hicks" userId="b93c9dbe-d367-4278-9d3c-69622f388536" providerId="ADAL" clId="{868D412E-7600-4C14-9F17-C80767D1C308}" dt="2022-02-28T07:55:57.228" v="3134" actId="20577"/>
          <ac:graphicFrameMkLst>
            <pc:docMk/>
            <pc:sldMk cId="3569089125" sldId="282"/>
            <ac:graphicFrameMk id="5" creationId="{30DD712E-FCA9-49F4-8164-F50311646324}"/>
          </ac:graphicFrameMkLst>
        </pc:graphicFrameChg>
      </pc:sldChg>
      <pc:sldChg chg="addSp delSp modSp add mod">
        <pc:chgData name="Christian Hicks" userId="b93c9dbe-d367-4278-9d3c-69622f388536" providerId="ADAL" clId="{868D412E-7600-4C14-9F17-C80767D1C308}" dt="2022-02-28T19:00:56.722" v="3488" actId="207"/>
        <pc:sldMkLst>
          <pc:docMk/>
          <pc:sldMk cId="4000498506" sldId="283"/>
        </pc:sldMkLst>
        <pc:spChg chg="add del mod">
          <ac:chgData name="Christian Hicks" userId="b93c9dbe-d367-4278-9d3c-69622f388536" providerId="ADAL" clId="{868D412E-7600-4C14-9F17-C80767D1C308}" dt="2022-02-28T07:55:46.511" v="3117" actId="478"/>
          <ac:spMkLst>
            <pc:docMk/>
            <pc:sldMk cId="4000498506" sldId="283"/>
            <ac:spMk id="6" creationId="{51A3E097-79B7-47DB-B9B4-11FA42C53CB6}"/>
          </ac:spMkLst>
        </pc:spChg>
        <pc:graphicFrameChg chg="add mod ord modGraphic">
          <ac:chgData name="Christian Hicks" userId="b93c9dbe-d367-4278-9d3c-69622f388536" providerId="ADAL" clId="{868D412E-7600-4C14-9F17-C80767D1C308}" dt="2022-02-28T19:00:56.722" v="3488" actId="207"/>
          <ac:graphicFrameMkLst>
            <pc:docMk/>
            <pc:sldMk cId="4000498506" sldId="283"/>
            <ac:graphicFrameMk id="4" creationId="{DEF3861F-9F81-4EFD-8D57-A63E7FC6A0AC}"/>
          </ac:graphicFrameMkLst>
        </pc:graphicFrameChg>
        <pc:graphicFrameChg chg="del mod">
          <ac:chgData name="Christian Hicks" userId="b93c9dbe-d367-4278-9d3c-69622f388536" providerId="ADAL" clId="{868D412E-7600-4C14-9F17-C80767D1C308}" dt="2022-02-28T07:55:43.241" v="3116" actId="478"/>
          <ac:graphicFrameMkLst>
            <pc:docMk/>
            <pc:sldMk cId="4000498506" sldId="283"/>
            <ac:graphicFrameMk id="5" creationId="{30DD712E-FCA9-49F4-8164-F50311646324}"/>
          </ac:graphicFrameMkLst>
        </pc:graphicFrameChg>
      </pc:sldChg>
      <pc:sldChg chg="modSp add mod ord">
        <pc:chgData name="Christian Hicks" userId="b93c9dbe-d367-4278-9d3c-69622f388536" providerId="ADAL" clId="{868D412E-7600-4C14-9F17-C80767D1C308}" dt="2022-02-28T08:03:59.602" v="3285" actId="20577"/>
        <pc:sldMkLst>
          <pc:docMk/>
          <pc:sldMk cId="4102296" sldId="284"/>
        </pc:sldMkLst>
        <pc:spChg chg="mod">
          <ac:chgData name="Christian Hicks" userId="b93c9dbe-d367-4278-9d3c-69622f388536" providerId="ADAL" clId="{868D412E-7600-4C14-9F17-C80767D1C308}" dt="2022-02-28T07:59:32.568" v="3152" actId="20577"/>
          <ac:spMkLst>
            <pc:docMk/>
            <pc:sldMk cId="4102296" sldId="284"/>
            <ac:spMk id="2" creationId="{481B5C89-967C-46F9-B0A1-07DDBBBDF00D}"/>
          </ac:spMkLst>
        </pc:spChg>
        <pc:graphicFrameChg chg="mod modGraphic">
          <ac:chgData name="Christian Hicks" userId="b93c9dbe-d367-4278-9d3c-69622f388536" providerId="ADAL" clId="{868D412E-7600-4C14-9F17-C80767D1C308}" dt="2022-02-28T08:03:59.602" v="3285" actId="20577"/>
          <ac:graphicFrameMkLst>
            <pc:docMk/>
            <pc:sldMk cId="4102296" sldId="284"/>
            <ac:graphicFrameMk id="5" creationId="{F07C78A1-6DAF-4428-BF40-40721F521AA0}"/>
          </ac:graphicFrameMkLst>
        </pc:graphicFrameChg>
        <pc:graphicFrameChg chg="mod modGraphic">
          <ac:chgData name="Christian Hicks" userId="b93c9dbe-d367-4278-9d3c-69622f388536" providerId="ADAL" clId="{868D412E-7600-4C14-9F17-C80767D1C308}" dt="2022-02-28T08:03:07.274" v="3282" actId="20577"/>
          <ac:graphicFrameMkLst>
            <pc:docMk/>
            <pc:sldMk cId="4102296" sldId="284"/>
            <ac:graphicFrameMk id="6" creationId="{A647F4FC-1A24-4C60-9765-6BF73D7E384A}"/>
          </ac:graphicFrameMkLst>
        </pc:graphicFrameChg>
      </pc:sldChg>
      <pc:sldChg chg="delSp modSp new del mod">
        <pc:chgData name="Christian Hicks" userId="b93c9dbe-d367-4278-9d3c-69622f388536" providerId="ADAL" clId="{868D412E-7600-4C14-9F17-C80767D1C308}" dt="2022-02-28T07:59:21.979" v="3147" actId="2696"/>
        <pc:sldMkLst>
          <pc:docMk/>
          <pc:sldMk cId="516711046" sldId="284"/>
        </pc:sldMkLst>
        <pc:spChg chg="mod">
          <ac:chgData name="Christian Hicks" userId="b93c9dbe-d367-4278-9d3c-69622f388536" providerId="ADAL" clId="{868D412E-7600-4C14-9F17-C80767D1C308}" dt="2022-02-28T07:57:55.268" v="3145" actId="20577"/>
          <ac:spMkLst>
            <pc:docMk/>
            <pc:sldMk cId="516711046" sldId="284"/>
            <ac:spMk id="2" creationId="{9E58E990-96FF-46B1-8D94-F44E93BAB696}"/>
          </ac:spMkLst>
        </pc:spChg>
        <pc:spChg chg="del">
          <ac:chgData name="Christian Hicks" userId="b93c9dbe-d367-4278-9d3c-69622f388536" providerId="ADAL" clId="{868D412E-7600-4C14-9F17-C80767D1C308}" dt="2022-02-28T07:57:58.269" v="3146" actId="478"/>
          <ac:spMkLst>
            <pc:docMk/>
            <pc:sldMk cId="516711046" sldId="284"/>
            <ac:spMk id="3" creationId="{1FA2AF6C-225F-4273-944D-5A5FCC541344}"/>
          </ac:spMkLst>
        </pc:spChg>
      </pc:sldChg>
      <pc:sldChg chg="addSp delSp modSp add mod ord">
        <pc:chgData name="Christian Hicks" userId="b93c9dbe-d367-4278-9d3c-69622f388536" providerId="ADAL" clId="{868D412E-7600-4C14-9F17-C80767D1C308}" dt="2022-02-28T08:14:41.181" v="3322" actId="20577"/>
        <pc:sldMkLst>
          <pc:docMk/>
          <pc:sldMk cId="1913928548" sldId="285"/>
        </pc:sldMkLst>
        <pc:spChg chg="mod">
          <ac:chgData name="Christian Hicks" userId="b93c9dbe-d367-4278-9d3c-69622f388536" providerId="ADAL" clId="{868D412E-7600-4C14-9F17-C80767D1C308}" dt="2022-02-28T08:13:23.046" v="3318" actId="20577"/>
          <ac:spMkLst>
            <pc:docMk/>
            <pc:sldMk cId="1913928548" sldId="285"/>
            <ac:spMk id="2" creationId="{0888D2AA-A8A0-47D8-B1C3-9F30535BC67F}"/>
          </ac:spMkLst>
        </pc:spChg>
        <pc:graphicFrameChg chg="del">
          <ac:chgData name="Christian Hicks" userId="b93c9dbe-d367-4278-9d3c-69622f388536" providerId="ADAL" clId="{868D412E-7600-4C14-9F17-C80767D1C308}" dt="2022-02-28T08:13:15.041" v="3316" actId="478"/>
          <ac:graphicFrameMkLst>
            <pc:docMk/>
            <pc:sldMk cId="1913928548" sldId="285"/>
            <ac:graphicFrameMk id="4" creationId="{DEF3861F-9F81-4EFD-8D57-A63E7FC6A0AC}"/>
          </ac:graphicFrameMkLst>
        </pc:graphicFrameChg>
        <pc:graphicFrameChg chg="add mod ord modGraphic">
          <ac:chgData name="Christian Hicks" userId="b93c9dbe-d367-4278-9d3c-69622f388536" providerId="ADAL" clId="{868D412E-7600-4C14-9F17-C80767D1C308}" dt="2022-02-28T08:14:41.181" v="3322" actId="20577"/>
          <ac:graphicFrameMkLst>
            <pc:docMk/>
            <pc:sldMk cId="1913928548" sldId="285"/>
            <ac:graphicFrameMk id="5" creationId="{8BF8066D-28F0-48F5-A164-5E8DDC5B44C5}"/>
          </ac:graphicFrameMkLst>
        </pc:graphicFrameChg>
      </pc:sldChg>
      <pc:sldMasterChg chg="setBg modSldLayout">
        <pc:chgData name="Christian Hicks" userId="b93c9dbe-d367-4278-9d3c-69622f388536" providerId="ADAL" clId="{868D412E-7600-4C14-9F17-C80767D1C308}" dt="2022-02-28T06:18:12.745" v="1546"/>
        <pc:sldMasterMkLst>
          <pc:docMk/>
          <pc:sldMasterMk cId="63696713" sldId="2147483648"/>
        </pc:sldMasterMkLst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3520101426" sldId="2147483649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15681452" sldId="2147483650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3369483615" sldId="2147483651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1786598417" sldId="2147483652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2321989815" sldId="2147483653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3629243970" sldId="2147483654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2082627247" sldId="2147483655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2924502999" sldId="2147483656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3109601691" sldId="2147483657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2134972029" sldId="2147483658"/>
          </pc:sldLayoutMkLst>
        </pc:sldLayoutChg>
        <pc:sldLayoutChg chg="setBg">
          <pc:chgData name="Christian Hicks" userId="b93c9dbe-d367-4278-9d3c-69622f388536" providerId="ADAL" clId="{868D412E-7600-4C14-9F17-C80767D1C308}" dt="2022-02-28T06:18:12.745" v="1546"/>
          <pc:sldLayoutMkLst>
            <pc:docMk/>
            <pc:sldMasterMk cId="63696713" sldId="2147483648"/>
            <pc:sldLayoutMk cId="2748604833" sldId="2147483659"/>
          </pc:sldLayoutMkLst>
        </pc:sldLayoutChg>
      </pc:sldMasterChg>
    </pc:docChg>
  </pc:docChgLst>
  <pc:docChgLst>
    <pc:chgData name="Christian Hicks" userId="b93c9dbe-d367-4278-9d3c-69622f388536" providerId="ADAL" clId="{80B831D7-D022-4588-86D1-9D4930631A5B}"/>
    <pc:docChg chg="undo redo custSel addSld delSld modSld sldOrd modMainMaster modShowInfo">
      <pc:chgData name="Christian Hicks" userId="b93c9dbe-d367-4278-9d3c-69622f388536" providerId="ADAL" clId="{80B831D7-D022-4588-86D1-9D4930631A5B}" dt="2022-04-24T20:33:08.289" v="2830" actId="20577"/>
      <pc:docMkLst>
        <pc:docMk/>
      </pc:docMkLst>
      <pc:sldChg chg="modSp mod">
        <pc:chgData name="Christian Hicks" userId="b93c9dbe-d367-4278-9d3c-69622f388536" providerId="ADAL" clId="{80B831D7-D022-4588-86D1-9D4930631A5B}" dt="2022-04-11T05:06:33.129" v="106" actId="20577"/>
        <pc:sldMkLst>
          <pc:docMk/>
          <pc:sldMk cId="1739710743" sldId="256"/>
        </pc:sldMkLst>
        <pc:spChg chg="mod">
          <ac:chgData name="Christian Hicks" userId="b93c9dbe-d367-4278-9d3c-69622f388536" providerId="ADAL" clId="{80B831D7-D022-4588-86D1-9D4930631A5B}" dt="2022-04-11T05:06:33.129" v="106" actId="20577"/>
          <ac:spMkLst>
            <pc:docMk/>
            <pc:sldMk cId="1739710743" sldId="256"/>
            <ac:spMk id="2" creationId="{9BD59C86-24B9-4245-81F4-1BD2FE6552B4}"/>
          </ac:spMkLst>
        </pc:spChg>
      </pc:sldChg>
      <pc:sldChg chg="modSp mod modTransition">
        <pc:chgData name="Christian Hicks" userId="b93c9dbe-d367-4278-9d3c-69622f388536" providerId="ADAL" clId="{80B831D7-D022-4588-86D1-9D4930631A5B}" dt="2022-04-20T19:36:43.451" v="2592"/>
        <pc:sldMkLst>
          <pc:docMk/>
          <pc:sldMk cId="2966654110" sldId="257"/>
        </pc:sldMkLst>
        <pc:spChg chg="mod">
          <ac:chgData name="Christian Hicks" userId="b93c9dbe-d367-4278-9d3c-69622f388536" providerId="ADAL" clId="{80B831D7-D022-4588-86D1-9D4930631A5B}" dt="2022-04-11T05:10:28.679" v="107" actId="20577"/>
          <ac:spMkLst>
            <pc:docMk/>
            <pc:sldMk cId="2966654110" sldId="257"/>
            <ac:spMk id="3" creationId="{76A93EC2-9C63-493E-95BB-E511BCE290A4}"/>
          </ac:spMkLst>
        </pc:spChg>
      </pc:sldChg>
      <pc:sldChg chg="addSp modSp mod modTransition modAnim">
        <pc:chgData name="Christian Hicks" userId="b93c9dbe-d367-4278-9d3c-69622f388536" providerId="ADAL" clId="{80B831D7-D022-4588-86D1-9D4930631A5B}" dt="2022-04-20T19:35:44.865" v="2568"/>
        <pc:sldMkLst>
          <pc:docMk/>
          <pc:sldMk cId="1105843114" sldId="258"/>
        </pc:sldMkLst>
        <pc:spChg chg="mod">
          <ac:chgData name="Christian Hicks" userId="b93c9dbe-d367-4278-9d3c-69622f388536" providerId="ADAL" clId="{80B831D7-D022-4588-86D1-9D4930631A5B}" dt="2022-04-19T02:46:40.776" v="2054" actId="20577"/>
          <ac:spMkLst>
            <pc:docMk/>
            <pc:sldMk cId="1105843114" sldId="258"/>
            <ac:spMk id="2" creationId="{ED70DE83-5EF0-4EDE-9E99-175DC488FFC0}"/>
          </ac:spMkLst>
        </pc:spChg>
        <pc:spChg chg="mod">
          <ac:chgData name="Christian Hicks" userId="b93c9dbe-d367-4278-9d3c-69622f388536" providerId="ADAL" clId="{80B831D7-D022-4588-86D1-9D4930631A5B}" dt="2022-04-19T02:48:38.069" v="2091" actId="20577"/>
          <ac:spMkLst>
            <pc:docMk/>
            <pc:sldMk cId="1105843114" sldId="258"/>
            <ac:spMk id="3" creationId="{310F8599-7646-4A24-96DD-842D27CAA1AB}"/>
          </ac:spMkLst>
        </pc:spChg>
        <pc:picChg chg="add mod">
          <ac:chgData name="Christian Hicks" userId="b93c9dbe-d367-4278-9d3c-69622f388536" providerId="ADAL" clId="{80B831D7-D022-4588-86D1-9D4930631A5B}" dt="2022-04-11T07:10:00.032" v="1420" actId="1076"/>
          <ac:picMkLst>
            <pc:docMk/>
            <pc:sldMk cId="1105843114" sldId="258"/>
            <ac:picMk id="5" creationId="{1E2BE5A6-CD2D-4B70-AA88-051A628DAE84}"/>
          </ac:picMkLst>
        </pc:picChg>
      </pc:sldChg>
      <pc:sldChg chg="addSp modSp mod modTransition modAnim">
        <pc:chgData name="Christian Hicks" userId="b93c9dbe-d367-4278-9d3c-69622f388536" providerId="ADAL" clId="{80B831D7-D022-4588-86D1-9D4930631A5B}" dt="2022-04-20T19:36:16.863" v="2581"/>
        <pc:sldMkLst>
          <pc:docMk/>
          <pc:sldMk cId="652463719" sldId="259"/>
        </pc:sldMkLst>
        <pc:spChg chg="mod">
          <ac:chgData name="Christian Hicks" userId="b93c9dbe-d367-4278-9d3c-69622f388536" providerId="ADAL" clId="{80B831D7-D022-4588-86D1-9D4930631A5B}" dt="2022-04-19T02:49:00.536" v="2107" actId="20577"/>
          <ac:spMkLst>
            <pc:docMk/>
            <pc:sldMk cId="652463719" sldId="259"/>
            <ac:spMk id="2" creationId="{4D8E6242-522E-42B4-AB24-342A19B94CDD}"/>
          </ac:spMkLst>
        </pc:spChg>
        <pc:spChg chg="mod">
          <ac:chgData name="Christian Hicks" userId="b93c9dbe-d367-4278-9d3c-69622f388536" providerId="ADAL" clId="{80B831D7-D022-4588-86D1-9D4930631A5B}" dt="2022-04-17T22:17:35.269" v="2044" actId="20577"/>
          <ac:spMkLst>
            <pc:docMk/>
            <pc:sldMk cId="652463719" sldId="259"/>
            <ac:spMk id="3" creationId="{E5CB8591-90C3-4543-8DF0-41B502E7D114}"/>
          </ac:spMkLst>
        </pc:spChg>
        <pc:picChg chg="add mod">
          <ac:chgData name="Christian Hicks" userId="b93c9dbe-d367-4278-9d3c-69622f388536" providerId="ADAL" clId="{80B831D7-D022-4588-86D1-9D4930631A5B}" dt="2022-04-11T07:11:39.800" v="1429" actId="14100"/>
          <ac:picMkLst>
            <pc:docMk/>
            <pc:sldMk cId="652463719" sldId="259"/>
            <ac:picMk id="5" creationId="{ADE38C8F-6DC5-45B3-B754-556138086A62}"/>
          </ac:picMkLst>
        </pc:picChg>
      </pc:sldChg>
      <pc:sldChg chg="addSp delSp modSp mod modTransition modAnim">
        <pc:chgData name="Christian Hicks" userId="b93c9dbe-d367-4278-9d3c-69622f388536" providerId="ADAL" clId="{80B831D7-D022-4588-86D1-9D4930631A5B}" dt="2022-04-20T19:37:09.193" v="2616"/>
        <pc:sldMkLst>
          <pc:docMk/>
          <pc:sldMk cId="1339317503" sldId="260"/>
        </pc:sldMkLst>
        <pc:spChg chg="mod">
          <ac:chgData name="Christian Hicks" userId="b93c9dbe-d367-4278-9d3c-69622f388536" providerId="ADAL" clId="{80B831D7-D022-4588-86D1-9D4930631A5B}" dt="2022-04-17T20:31:00.829" v="2020" actId="20577"/>
          <ac:spMkLst>
            <pc:docMk/>
            <pc:sldMk cId="1339317503" sldId="260"/>
            <ac:spMk id="3" creationId="{70B71BB8-D06B-47A8-B394-F7A66086B7CB}"/>
          </ac:spMkLst>
        </pc:spChg>
        <pc:spChg chg="del">
          <ac:chgData name="Christian Hicks" userId="b93c9dbe-d367-4278-9d3c-69622f388536" providerId="ADAL" clId="{80B831D7-D022-4588-86D1-9D4930631A5B}" dt="2022-04-17T01:35:01.324" v="1540" actId="478"/>
          <ac:spMkLst>
            <pc:docMk/>
            <pc:sldMk cId="1339317503" sldId="260"/>
            <ac:spMk id="4" creationId="{6963007F-F3AB-48E2-8531-FCAD2E62D014}"/>
          </ac:spMkLst>
        </pc:spChg>
        <pc:spChg chg="add del mod">
          <ac:chgData name="Christian Hicks" userId="b93c9dbe-d367-4278-9d3c-69622f388536" providerId="ADAL" clId="{80B831D7-D022-4588-86D1-9D4930631A5B}" dt="2022-04-17T01:35:04.175" v="1541" actId="478"/>
          <ac:spMkLst>
            <pc:docMk/>
            <pc:sldMk cId="1339317503" sldId="260"/>
            <ac:spMk id="7" creationId="{176486E6-3EB6-43BF-923B-D79543C287BF}"/>
          </ac:spMkLst>
        </pc:spChg>
        <pc:picChg chg="add del mod">
          <ac:chgData name="Christian Hicks" userId="b93c9dbe-d367-4278-9d3c-69622f388536" providerId="ADAL" clId="{80B831D7-D022-4588-86D1-9D4930631A5B}" dt="2022-04-17T01:36:07.936" v="1550" actId="478"/>
          <ac:picMkLst>
            <pc:docMk/>
            <pc:sldMk cId="1339317503" sldId="260"/>
            <ac:picMk id="6" creationId="{4EFFF8EA-C6A7-4833-9E19-AB8F6C48A90C}"/>
          </ac:picMkLst>
        </pc:picChg>
        <pc:picChg chg="add mod">
          <ac:chgData name="Christian Hicks" userId="b93c9dbe-d367-4278-9d3c-69622f388536" providerId="ADAL" clId="{80B831D7-D022-4588-86D1-9D4930631A5B}" dt="2022-04-17T01:35:44.757" v="1549" actId="14100"/>
          <ac:picMkLst>
            <pc:docMk/>
            <pc:sldMk cId="1339317503" sldId="260"/>
            <ac:picMk id="9" creationId="{4A0F66C9-F3BA-4A66-B380-9DF4D3D55145}"/>
          </ac:picMkLst>
        </pc:picChg>
      </pc:sldChg>
      <pc:sldChg chg="modSp mod modTransition">
        <pc:chgData name="Christian Hicks" userId="b93c9dbe-d367-4278-9d3c-69622f388536" providerId="ADAL" clId="{80B831D7-D022-4588-86D1-9D4930631A5B}" dt="2022-04-20T19:37:20.008" v="2627"/>
        <pc:sldMkLst>
          <pc:docMk/>
          <pc:sldMk cId="2327680202" sldId="261"/>
        </pc:sldMkLst>
        <pc:spChg chg="mod">
          <ac:chgData name="Christian Hicks" userId="b93c9dbe-d367-4278-9d3c-69622f388536" providerId="ADAL" clId="{80B831D7-D022-4588-86D1-9D4930631A5B}" dt="2022-04-11T07:14:10.631" v="1448" actId="20577"/>
          <ac:spMkLst>
            <pc:docMk/>
            <pc:sldMk cId="2327680202" sldId="261"/>
            <ac:spMk id="3" creationId="{83A263C7-8AB5-48CE-89EC-FDD52B14D1F4}"/>
          </ac:spMkLst>
        </pc:spChg>
      </pc:sldChg>
      <pc:sldChg chg="addSp modSp mod modTransition modAnim">
        <pc:chgData name="Christian Hicks" userId="b93c9dbe-d367-4278-9d3c-69622f388536" providerId="ADAL" clId="{80B831D7-D022-4588-86D1-9D4930631A5B}" dt="2022-04-20T19:37:35.047" v="2640"/>
        <pc:sldMkLst>
          <pc:docMk/>
          <pc:sldMk cId="1857123812" sldId="262"/>
        </pc:sldMkLst>
        <pc:spChg chg="mod">
          <ac:chgData name="Christian Hicks" userId="b93c9dbe-d367-4278-9d3c-69622f388536" providerId="ADAL" clId="{80B831D7-D022-4588-86D1-9D4930631A5B}" dt="2022-04-20T18:03:25.410" v="2193" actId="20577"/>
          <ac:spMkLst>
            <pc:docMk/>
            <pc:sldMk cId="1857123812" sldId="262"/>
            <ac:spMk id="3" creationId="{59CBB08C-A7DD-43F4-8D94-28D829BB34F7}"/>
          </ac:spMkLst>
        </pc:spChg>
        <pc:picChg chg="add mod">
          <ac:chgData name="Christian Hicks" userId="b93c9dbe-d367-4278-9d3c-69622f388536" providerId="ADAL" clId="{80B831D7-D022-4588-86D1-9D4930631A5B}" dt="2022-04-20T18:04:23.154" v="2246" actId="14100"/>
          <ac:picMkLst>
            <pc:docMk/>
            <pc:sldMk cId="1857123812" sldId="262"/>
            <ac:picMk id="5" creationId="{04033B6A-7EB8-466B-B259-477FB8C37595}"/>
          </ac:picMkLst>
        </pc:picChg>
      </pc:sldChg>
      <pc:sldChg chg="modSp mod modTransition">
        <pc:chgData name="Christian Hicks" userId="b93c9dbe-d367-4278-9d3c-69622f388536" providerId="ADAL" clId="{80B831D7-D022-4588-86D1-9D4930631A5B}" dt="2022-04-20T19:37:43.375" v="2651"/>
        <pc:sldMkLst>
          <pc:docMk/>
          <pc:sldMk cId="3251159307" sldId="263"/>
        </pc:sldMkLst>
        <pc:spChg chg="mod">
          <ac:chgData name="Christian Hicks" userId="b93c9dbe-d367-4278-9d3c-69622f388536" providerId="ADAL" clId="{80B831D7-D022-4588-86D1-9D4930631A5B}" dt="2022-04-17T01:36:38.257" v="1564" actId="20577"/>
          <ac:spMkLst>
            <pc:docMk/>
            <pc:sldMk cId="3251159307" sldId="263"/>
            <ac:spMk id="3" creationId="{8FFE329A-1630-4359-9D51-F94B0F1D0FA8}"/>
          </ac:spMkLst>
        </pc:spChg>
      </pc:sldChg>
      <pc:sldChg chg="addSp delSp modSp mod ord modTransition modAnim">
        <pc:chgData name="Christian Hicks" userId="b93c9dbe-d367-4278-9d3c-69622f388536" providerId="ADAL" clId="{80B831D7-D022-4588-86D1-9D4930631A5B}" dt="2022-04-20T19:38:26.675" v="2677"/>
        <pc:sldMkLst>
          <pc:docMk/>
          <pc:sldMk cId="2634781208" sldId="264"/>
        </pc:sldMkLst>
        <pc:spChg chg="add del mod">
          <ac:chgData name="Christian Hicks" userId="b93c9dbe-d367-4278-9d3c-69622f388536" providerId="ADAL" clId="{80B831D7-D022-4588-86D1-9D4930631A5B}" dt="2022-04-11T06:53:53.407" v="1323" actId="478"/>
          <ac:spMkLst>
            <pc:docMk/>
            <pc:sldMk cId="2634781208" sldId="264"/>
            <ac:spMk id="3" creationId="{3F1D45B1-E435-4AEE-8497-C07F42DAB8D9}"/>
          </ac:spMkLst>
        </pc:spChg>
        <pc:spChg chg="add mod">
          <ac:chgData name="Christian Hicks" userId="b93c9dbe-d367-4278-9d3c-69622f388536" providerId="ADAL" clId="{80B831D7-D022-4588-86D1-9D4930631A5B}" dt="2022-04-20T19:38:13.441" v="2675" actId="1076"/>
          <ac:spMkLst>
            <pc:docMk/>
            <pc:sldMk cId="2634781208" sldId="264"/>
            <ac:spMk id="4" creationId="{26646B45-C521-4492-BB9A-B9FDE573842F}"/>
          </ac:spMkLst>
        </pc:spChg>
        <pc:graphicFrameChg chg="modGraphic">
          <ac:chgData name="Christian Hicks" userId="b93c9dbe-d367-4278-9d3c-69622f388536" providerId="ADAL" clId="{80B831D7-D022-4588-86D1-9D4930631A5B}" dt="2022-04-11T06:50:27.021" v="1320" actId="947"/>
          <ac:graphicFrameMkLst>
            <pc:docMk/>
            <pc:sldMk cId="2634781208" sldId="264"/>
            <ac:graphicFrameMk id="5" creationId="{9F83AFFC-4B20-4FBD-A5EC-A75B4FB6AA5F}"/>
          </ac:graphicFrameMkLst>
        </pc:graphicFrameChg>
        <pc:picChg chg="add mod">
          <ac:chgData name="Christian Hicks" userId="b93c9dbe-d367-4278-9d3c-69622f388536" providerId="ADAL" clId="{80B831D7-D022-4588-86D1-9D4930631A5B}" dt="2022-04-20T18:50:31.321" v="2258" actId="14100"/>
          <ac:picMkLst>
            <pc:docMk/>
            <pc:sldMk cId="2634781208" sldId="264"/>
            <ac:picMk id="6" creationId="{7473855B-B259-4B71-8104-EF7B182F8C1B}"/>
          </ac:picMkLst>
        </pc:picChg>
        <pc:picChg chg="add mod">
          <ac:chgData name="Christian Hicks" userId="b93c9dbe-d367-4278-9d3c-69622f388536" providerId="ADAL" clId="{80B831D7-D022-4588-86D1-9D4930631A5B}" dt="2022-04-20T18:54:23.621" v="2278" actId="1037"/>
          <ac:picMkLst>
            <pc:docMk/>
            <pc:sldMk cId="2634781208" sldId="264"/>
            <ac:picMk id="8" creationId="{612BA98F-01B2-469C-B7D8-7BAB5DCDD4FD}"/>
          </ac:picMkLst>
        </pc:picChg>
        <pc:picChg chg="add mod">
          <ac:chgData name="Christian Hicks" userId="b93c9dbe-d367-4278-9d3c-69622f388536" providerId="ADAL" clId="{80B831D7-D022-4588-86D1-9D4930631A5B}" dt="2022-04-20T18:57:06.985" v="2309" actId="14100"/>
          <ac:picMkLst>
            <pc:docMk/>
            <pc:sldMk cId="2634781208" sldId="264"/>
            <ac:picMk id="10" creationId="{D87F078B-D013-475F-BA65-064FFFFA0495}"/>
          </ac:picMkLst>
        </pc:picChg>
        <pc:picChg chg="add mod">
          <ac:chgData name="Christian Hicks" userId="b93c9dbe-d367-4278-9d3c-69622f388536" providerId="ADAL" clId="{80B831D7-D022-4588-86D1-9D4930631A5B}" dt="2022-04-20T18:59:26.005" v="2331" actId="14100"/>
          <ac:picMkLst>
            <pc:docMk/>
            <pc:sldMk cId="2634781208" sldId="264"/>
            <ac:picMk id="12" creationId="{485BA8EA-3E13-4D9D-BCA4-B248A9A37001}"/>
          </ac:picMkLst>
        </pc:picChg>
        <pc:picChg chg="add mod">
          <ac:chgData name="Christian Hicks" userId="b93c9dbe-d367-4278-9d3c-69622f388536" providerId="ADAL" clId="{80B831D7-D022-4588-86D1-9D4930631A5B}" dt="2022-04-20T19:11:41.242" v="2390" actId="1038"/>
          <ac:picMkLst>
            <pc:docMk/>
            <pc:sldMk cId="2634781208" sldId="264"/>
            <ac:picMk id="14" creationId="{51B37774-18BE-48AF-AE0E-595F3FBE1885}"/>
          </ac:picMkLst>
        </pc:picChg>
      </pc:sldChg>
      <pc:sldChg chg="modSp mod modTransition">
        <pc:chgData name="Christian Hicks" userId="b93c9dbe-d367-4278-9d3c-69622f388536" providerId="ADAL" clId="{80B831D7-D022-4588-86D1-9D4930631A5B}" dt="2022-04-20T19:39:35.776" v="2732"/>
        <pc:sldMkLst>
          <pc:docMk/>
          <pc:sldMk cId="1511713446" sldId="267"/>
        </pc:sldMkLst>
        <pc:spChg chg="mod">
          <ac:chgData name="Christian Hicks" userId="b93c9dbe-d367-4278-9d3c-69622f388536" providerId="ADAL" clId="{80B831D7-D022-4588-86D1-9D4930631A5B}" dt="2022-04-11T15:52:10.454" v="1527" actId="20577"/>
          <ac:spMkLst>
            <pc:docMk/>
            <pc:sldMk cId="1511713446" sldId="267"/>
            <ac:spMk id="3" creationId="{68E9A4FC-DB07-4BB6-87D5-67FC04287CBC}"/>
          </ac:spMkLst>
        </pc:spChg>
      </pc:sldChg>
      <pc:sldChg chg="modSp mod modTransition">
        <pc:chgData name="Christian Hicks" userId="b93c9dbe-d367-4278-9d3c-69622f388536" providerId="ADAL" clId="{80B831D7-D022-4588-86D1-9D4930631A5B}" dt="2022-04-20T19:39:56.598" v="2765"/>
        <pc:sldMkLst>
          <pc:docMk/>
          <pc:sldMk cId="1815287178" sldId="268"/>
        </pc:sldMkLst>
        <pc:spChg chg="mod">
          <ac:chgData name="Christian Hicks" userId="b93c9dbe-d367-4278-9d3c-69622f388536" providerId="ADAL" clId="{80B831D7-D022-4588-86D1-9D4930631A5B}" dt="2022-04-20T19:27:08.471" v="2458" actId="20577"/>
          <ac:spMkLst>
            <pc:docMk/>
            <pc:sldMk cId="1815287178" sldId="268"/>
            <ac:spMk id="3" creationId="{3088BEC9-248E-4199-848B-1BFF61383527}"/>
          </ac:spMkLst>
        </pc:spChg>
        <pc:spChg chg="mod">
          <ac:chgData name="Christian Hicks" userId="b93c9dbe-d367-4278-9d3c-69622f388536" providerId="ADAL" clId="{80B831D7-D022-4588-86D1-9D4930631A5B}" dt="2022-04-20T19:27:36.589" v="2468" actId="12"/>
          <ac:spMkLst>
            <pc:docMk/>
            <pc:sldMk cId="1815287178" sldId="268"/>
            <ac:spMk id="6" creationId="{6312D5A2-7040-43CB-A257-31CCE40E80D9}"/>
          </ac:spMkLst>
        </pc:spChg>
      </pc:sldChg>
      <pc:sldChg chg="modSp mod modTransition">
        <pc:chgData name="Christian Hicks" userId="b93c9dbe-d367-4278-9d3c-69622f388536" providerId="ADAL" clId="{80B831D7-D022-4588-86D1-9D4930631A5B}" dt="2022-04-24T20:33:08.289" v="2830" actId="20577"/>
        <pc:sldMkLst>
          <pc:docMk/>
          <pc:sldMk cId="3925545251" sldId="269"/>
        </pc:sldMkLst>
        <pc:spChg chg="mod">
          <ac:chgData name="Christian Hicks" userId="b93c9dbe-d367-4278-9d3c-69622f388536" providerId="ADAL" clId="{80B831D7-D022-4588-86D1-9D4930631A5B}" dt="2022-04-24T20:33:08.289" v="2830" actId="20577"/>
          <ac:spMkLst>
            <pc:docMk/>
            <pc:sldMk cId="3925545251" sldId="269"/>
            <ac:spMk id="3" creationId="{9B83E061-F5BA-45FD-AE11-80245C7B2CFA}"/>
          </ac:spMkLst>
        </pc:spChg>
      </pc:sldChg>
      <pc:sldChg chg="modSp mod modTransition">
        <pc:chgData name="Christian Hicks" userId="b93c9dbe-d367-4278-9d3c-69622f388536" providerId="ADAL" clId="{80B831D7-D022-4588-86D1-9D4930631A5B}" dt="2022-04-20T19:40:15.888" v="2798"/>
        <pc:sldMkLst>
          <pc:docMk/>
          <pc:sldMk cId="944691013" sldId="270"/>
        </pc:sldMkLst>
        <pc:spChg chg="mod">
          <ac:chgData name="Christian Hicks" userId="b93c9dbe-d367-4278-9d3c-69622f388536" providerId="ADAL" clId="{80B831D7-D022-4588-86D1-9D4930631A5B}" dt="2022-04-19T03:13:49.587" v="2164" actId="20577"/>
          <ac:spMkLst>
            <pc:docMk/>
            <pc:sldMk cId="944691013" sldId="270"/>
            <ac:spMk id="3" creationId="{35469B3D-AA11-4CEB-AA07-2968DEB1D528}"/>
          </ac:spMkLst>
        </pc:spChg>
      </pc:sldChg>
      <pc:sldChg chg="modTransition">
        <pc:chgData name="Christian Hicks" userId="b93c9dbe-d367-4278-9d3c-69622f388536" providerId="ADAL" clId="{80B831D7-D022-4588-86D1-9D4930631A5B}" dt="2022-04-20T19:34:37.277" v="2543"/>
        <pc:sldMkLst>
          <pc:docMk/>
          <pc:sldMk cId="4215540105" sldId="271"/>
        </pc:sldMkLst>
      </pc:sldChg>
      <pc:sldChg chg="modSp mod modTransition">
        <pc:chgData name="Christian Hicks" userId="b93c9dbe-d367-4278-9d3c-69622f388536" providerId="ADAL" clId="{80B831D7-D022-4588-86D1-9D4930631A5B}" dt="2022-04-20T19:40:27.061" v="2809"/>
        <pc:sldMkLst>
          <pc:docMk/>
          <pc:sldMk cId="3383548160" sldId="272"/>
        </pc:sldMkLst>
        <pc:spChg chg="mod">
          <ac:chgData name="Christian Hicks" userId="b93c9dbe-d367-4278-9d3c-69622f388536" providerId="ADAL" clId="{80B831D7-D022-4588-86D1-9D4930631A5B}" dt="2022-04-19T02:48:07.557" v="2077" actId="20577"/>
          <ac:spMkLst>
            <pc:docMk/>
            <pc:sldMk cId="3383548160" sldId="272"/>
            <ac:spMk id="3" creationId="{91680805-01D7-4824-85D5-BCE1D8D2AACF}"/>
          </ac:spMkLst>
        </pc:spChg>
      </pc:sldChg>
      <pc:sldChg chg="modSp mod modTransition">
        <pc:chgData name="Christian Hicks" userId="b93c9dbe-d367-4278-9d3c-69622f388536" providerId="ADAL" clId="{80B831D7-D022-4588-86D1-9D4930631A5B}" dt="2022-04-20T19:40:03.072" v="2776"/>
        <pc:sldMkLst>
          <pc:docMk/>
          <pc:sldMk cId="3572920835" sldId="273"/>
        </pc:sldMkLst>
        <pc:spChg chg="mod">
          <ac:chgData name="Christian Hicks" userId="b93c9dbe-d367-4278-9d3c-69622f388536" providerId="ADAL" clId="{80B831D7-D022-4588-86D1-9D4930631A5B}" dt="2022-04-17T01:54:09.503" v="1582" actId="12"/>
          <ac:spMkLst>
            <pc:docMk/>
            <pc:sldMk cId="3572920835" sldId="273"/>
            <ac:spMk id="3" creationId="{2450E268-C03F-4C66-A10D-D1B9F0DB37C5}"/>
          </ac:spMkLst>
        </pc:spChg>
      </pc:sldChg>
      <pc:sldChg chg="modTransition">
        <pc:chgData name="Christian Hicks" userId="b93c9dbe-d367-4278-9d3c-69622f388536" providerId="ADAL" clId="{80B831D7-D022-4588-86D1-9D4930631A5B}" dt="2022-04-20T19:34:53.754" v="2554"/>
        <pc:sldMkLst>
          <pc:docMk/>
          <pc:sldMk cId="4188880965" sldId="274"/>
        </pc:sldMkLst>
      </pc:sldChg>
      <pc:sldChg chg="modTransition">
        <pc:chgData name="Christian Hicks" userId="b93c9dbe-d367-4278-9d3c-69622f388536" providerId="ADAL" clId="{80B831D7-D022-4588-86D1-9D4930631A5B}" dt="2022-04-20T19:36:51.348" v="2603"/>
        <pc:sldMkLst>
          <pc:docMk/>
          <pc:sldMk cId="1246502784" sldId="275"/>
        </pc:sldMkLst>
      </pc:sldChg>
      <pc:sldChg chg="modTransition">
        <pc:chgData name="Christian Hicks" userId="b93c9dbe-d367-4278-9d3c-69622f388536" providerId="ADAL" clId="{80B831D7-D022-4588-86D1-9D4930631A5B}" dt="2022-04-20T19:37:51.556" v="2662"/>
        <pc:sldMkLst>
          <pc:docMk/>
          <pc:sldMk cId="1476235584" sldId="276"/>
        </pc:sldMkLst>
      </pc:sldChg>
      <pc:sldChg chg="modTransition">
        <pc:chgData name="Christian Hicks" userId="b93c9dbe-d367-4278-9d3c-69622f388536" providerId="ADAL" clId="{80B831D7-D022-4588-86D1-9D4930631A5B}" dt="2022-04-20T19:39:42.784" v="2743"/>
        <pc:sldMkLst>
          <pc:docMk/>
          <pc:sldMk cId="250333203" sldId="277"/>
        </pc:sldMkLst>
      </pc:sldChg>
      <pc:sldChg chg="modSp mod ord">
        <pc:chgData name="Christian Hicks" userId="b93c9dbe-d367-4278-9d3c-69622f388536" providerId="ADAL" clId="{80B831D7-D022-4588-86D1-9D4930631A5B}" dt="2022-04-11T14:50:25.523" v="1499"/>
        <pc:sldMkLst>
          <pc:docMk/>
          <pc:sldMk cId="113936943" sldId="278"/>
        </pc:sldMkLst>
        <pc:graphicFrameChg chg="modGraphic">
          <ac:chgData name="Christian Hicks" userId="b93c9dbe-d367-4278-9d3c-69622f388536" providerId="ADAL" clId="{80B831D7-D022-4588-86D1-9D4930631A5B}" dt="2022-04-11T06:57:05.891" v="1408" actId="20577"/>
          <ac:graphicFrameMkLst>
            <pc:docMk/>
            <pc:sldMk cId="113936943" sldId="278"/>
            <ac:graphicFrameMk id="5" creationId="{F07C78A1-6DAF-4428-BF40-40721F521AA0}"/>
          </ac:graphicFrameMkLst>
        </pc:graphicFrameChg>
        <pc:graphicFrameChg chg="modGraphic">
          <ac:chgData name="Christian Hicks" userId="b93c9dbe-d367-4278-9d3c-69622f388536" providerId="ADAL" clId="{80B831D7-D022-4588-86D1-9D4930631A5B}" dt="2022-04-11T06:57:09.021" v="1413" actId="20577"/>
          <ac:graphicFrameMkLst>
            <pc:docMk/>
            <pc:sldMk cId="113936943" sldId="278"/>
            <ac:graphicFrameMk id="6" creationId="{A647F4FC-1A24-4C60-9765-6BF73D7E384A}"/>
          </ac:graphicFrameMkLst>
        </pc:graphicFrameChg>
      </pc:sldChg>
      <pc:sldChg chg="addSp modSp mod ord">
        <pc:chgData name="Christian Hicks" userId="b93c9dbe-d367-4278-9d3c-69622f388536" providerId="ADAL" clId="{80B831D7-D022-4588-86D1-9D4930631A5B}" dt="2022-04-11T15:04:32.027" v="1514" actId="20577"/>
        <pc:sldMkLst>
          <pc:docMk/>
          <pc:sldMk cId="1245537815" sldId="280"/>
        </pc:sldMkLst>
        <pc:spChg chg="add mod">
          <ac:chgData name="Christian Hicks" userId="b93c9dbe-d367-4278-9d3c-69622f388536" providerId="ADAL" clId="{80B831D7-D022-4588-86D1-9D4930631A5B}" dt="2022-04-11T15:04:32.027" v="1514" actId="20577"/>
          <ac:spMkLst>
            <pc:docMk/>
            <pc:sldMk cId="1245537815" sldId="280"/>
            <ac:spMk id="5" creationId="{8C782E13-D356-4B5F-9B91-E8BD0D0E6A44}"/>
          </ac:spMkLst>
        </pc:spChg>
        <pc:graphicFrameChg chg="modGraphic">
          <ac:chgData name="Christian Hicks" userId="b93c9dbe-d367-4278-9d3c-69622f388536" providerId="ADAL" clId="{80B831D7-D022-4588-86D1-9D4930631A5B}" dt="2022-04-11T06:56:47.675" v="1403" actId="947"/>
          <ac:graphicFrameMkLst>
            <pc:docMk/>
            <pc:sldMk cId="1245537815" sldId="280"/>
            <ac:graphicFrameMk id="4" creationId="{9B2B10C9-D612-4DE1-9350-59206D93D04D}"/>
          </ac:graphicFrameMkLst>
        </pc:graphicFrameChg>
      </pc:sldChg>
      <pc:sldChg chg="modSp mod modTransition">
        <pc:chgData name="Christian Hicks" userId="b93c9dbe-d367-4278-9d3c-69622f388536" providerId="ADAL" clId="{80B831D7-D022-4588-86D1-9D4930631A5B}" dt="2022-04-20T19:38:38.087" v="2688"/>
        <pc:sldMkLst>
          <pc:docMk/>
          <pc:sldMk cId="3569089125" sldId="282"/>
        </pc:sldMkLst>
        <pc:graphicFrameChg chg="mod modGraphic">
          <ac:chgData name="Christian Hicks" userId="b93c9dbe-d367-4278-9d3c-69622f388536" providerId="ADAL" clId="{80B831D7-D022-4588-86D1-9D4930631A5B}" dt="2022-04-11T05:32:21.551" v="189"/>
          <ac:graphicFrameMkLst>
            <pc:docMk/>
            <pc:sldMk cId="3569089125" sldId="282"/>
            <ac:graphicFrameMk id="5" creationId="{30DD712E-FCA9-49F4-8164-F50311646324}"/>
          </ac:graphicFrameMkLst>
        </pc:graphicFrameChg>
      </pc:sldChg>
      <pc:sldChg chg="ord">
        <pc:chgData name="Christian Hicks" userId="b93c9dbe-d367-4278-9d3c-69622f388536" providerId="ADAL" clId="{80B831D7-D022-4588-86D1-9D4930631A5B}" dt="2022-04-11T14:39:56.452" v="1492"/>
        <pc:sldMkLst>
          <pc:docMk/>
          <pc:sldMk cId="4000498506" sldId="283"/>
        </pc:sldMkLst>
      </pc:sldChg>
      <pc:sldChg chg="ord">
        <pc:chgData name="Christian Hicks" userId="b93c9dbe-d367-4278-9d3c-69622f388536" providerId="ADAL" clId="{80B831D7-D022-4588-86D1-9D4930631A5B}" dt="2022-04-11T14:40:12.293" v="1494"/>
        <pc:sldMkLst>
          <pc:docMk/>
          <pc:sldMk cId="4102296" sldId="284"/>
        </pc:sldMkLst>
      </pc:sldChg>
      <pc:sldChg chg="addSp delSp modSp mod modTransition addAnim delAnim modAnim">
        <pc:chgData name="Christian Hicks" userId="b93c9dbe-d367-4278-9d3c-69622f388536" providerId="ADAL" clId="{80B831D7-D022-4588-86D1-9D4930631A5B}" dt="2022-04-20T19:38:50.623" v="2710"/>
        <pc:sldMkLst>
          <pc:docMk/>
          <pc:sldMk cId="1913928548" sldId="285"/>
        </pc:sldMkLst>
        <pc:graphicFrameChg chg="mod modGraphic">
          <ac:chgData name="Christian Hicks" userId="b93c9dbe-d367-4278-9d3c-69622f388536" providerId="ADAL" clId="{80B831D7-D022-4588-86D1-9D4930631A5B}" dt="2022-04-19T02:57:53.749" v="2115" actId="1076"/>
          <ac:graphicFrameMkLst>
            <pc:docMk/>
            <pc:sldMk cId="1913928548" sldId="285"/>
            <ac:graphicFrameMk id="5" creationId="{8BF8066D-28F0-48F5-A164-5E8DDC5B44C5}"/>
          </ac:graphicFrameMkLst>
        </pc:graphicFrameChg>
        <pc:picChg chg="add del mod">
          <ac:chgData name="Christian Hicks" userId="b93c9dbe-d367-4278-9d3c-69622f388536" providerId="ADAL" clId="{80B831D7-D022-4588-86D1-9D4930631A5B}" dt="2022-04-19T02:57:46.367" v="2112"/>
          <ac:picMkLst>
            <pc:docMk/>
            <pc:sldMk cId="1913928548" sldId="285"/>
            <ac:picMk id="4" creationId="{3DAD20B9-65DF-42F1-96BC-5AAD5079E18C}"/>
          </ac:picMkLst>
        </pc:picChg>
        <pc:picChg chg="add del mod">
          <ac:chgData name="Christian Hicks" userId="b93c9dbe-d367-4278-9d3c-69622f388536" providerId="ADAL" clId="{80B831D7-D022-4588-86D1-9D4930631A5B}" dt="2022-04-11T05:46:46.792" v="193" actId="478"/>
          <ac:picMkLst>
            <pc:docMk/>
            <pc:sldMk cId="1913928548" sldId="285"/>
            <ac:picMk id="4" creationId="{69E6D106-8D77-422A-A1B2-003484E502B9}"/>
          </ac:picMkLst>
        </pc:picChg>
        <pc:picChg chg="add del mod">
          <ac:chgData name="Christian Hicks" userId="b93c9dbe-d367-4278-9d3c-69622f388536" providerId="ADAL" clId="{80B831D7-D022-4588-86D1-9D4930631A5B}" dt="2022-04-17T03:20:13.972" v="1894" actId="21"/>
          <ac:picMkLst>
            <pc:docMk/>
            <pc:sldMk cId="1913928548" sldId="285"/>
            <ac:picMk id="7" creationId="{6B3132D9-8C6C-4AE6-8FAD-E993DCA0EE9A}"/>
          </ac:picMkLst>
        </pc:picChg>
      </pc:sldChg>
      <pc:sldChg chg="addSp delSp modSp new mod modTransition modAnim">
        <pc:chgData name="Christian Hicks" userId="b93c9dbe-d367-4278-9d3c-69622f388536" providerId="ADAL" clId="{80B831D7-D022-4588-86D1-9D4930631A5B}" dt="2022-04-20T19:39:09.240" v="2721"/>
        <pc:sldMkLst>
          <pc:docMk/>
          <pc:sldMk cId="364438316" sldId="286"/>
        </pc:sldMkLst>
        <pc:spChg chg="mod">
          <ac:chgData name="Christian Hicks" userId="b93c9dbe-d367-4278-9d3c-69622f388536" providerId="ADAL" clId="{80B831D7-D022-4588-86D1-9D4930631A5B}" dt="2022-04-11T06:15:01.024" v="535" actId="20577"/>
          <ac:spMkLst>
            <pc:docMk/>
            <pc:sldMk cId="364438316" sldId="286"/>
            <ac:spMk id="2" creationId="{BF0F3E4A-98EE-4627-B5A7-23D3741CD0A7}"/>
          </ac:spMkLst>
        </pc:spChg>
        <pc:spChg chg="add mod">
          <ac:chgData name="Christian Hicks" userId="b93c9dbe-d367-4278-9d3c-69622f388536" providerId="ADAL" clId="{80B831D7-D022-4588-86D1-9D4930631A5B}" dt="2022-04-11T14:56:30.540" v="1509" actId="20577"/>
          <ac:spMkLst>
            <pc:docMk/>
            <pc:sldMk cId="364438316" sldId="286"/>
            <ac:spMk id="3" creationId="{A4BDEFDF-A91D-4C4C-BBCD-3C8022F57841}"/>
          </ac:spMkLst>
        </pc:spChg>
        <pc:spChg chg="add del">
          <ac:chgData name="Christian Hicks" userId="b93c9dbe-d367-4278-9d3c-69622f388536" providerId="ADAL" clId="{80B831D7-D022-4588-86D1-9D4930631A5B}" dt="2022-04-11T06:22:51.222" v="667" actId="3680"/>
          <ac:spMkLst>
            <pc:docMk/>
            <pc:sldMk cId="364438316" sldId="286"/>
            <ac:spMk id="3" creationId="{F9308281-674B-41DE-B7F7-AA252D536AD8}"/>
          </ac:spMkLst>
        </pc:spChg>
        <pc:spChg chg="add mod">
          <ac:chgData name="Christian Hicks" userId="b93c9dbe-d367-4278-9d3c-69622f388536" providerId="ADAL" clId="{80B831D7-D022-4588-86D1-9D4930631A5B}" dt="2022-04-11T06:35:09.017" v="915" actId="1076"/>
          <ac:spMkLst>
            <pc:docMk/>
            <pc:sldMk cId="364438316" sldId="286"/>
            <ac:spMk id="6" creationId="{171766AF-68CC-4D87-8A5E-9FADB44648E0}"/>
          </ac:spMkLst>
        </pc:spChg>
        <pc:graphicFrameChg chg="add del mod ord modGraphic">
          <ac:chgData name="Christian Hicks" userId="b93c9dbe-d367-4278-9d3c-69622f388536" providerId="ADAL" clId="{80B831D7-D022-4588-86D1-9D4930631A5B}" dt="2022-04-11T06:22:13.458" v="664" actId="3680"/>
          <ac:graphicFrameMkLst>
            <pc:docMk/>
            <pc:sldMk cId="364438316" sldId="286"/>
            <ac:graphicFrameMk id="4" creationId="{E60DE9B0-D39D-4C26-945E-1397174A9DB2}"/>
          </ac:graphicFrameMkLst>
        </pc:graphicFrameChg>
        <pc:graphicFrameChg chg="add mod ord modGraphic">
          <ac:chgData name="Christian Hicks" userId="b93c9dbe-d367-4278-9d3c-69622f388536" providerId="ADAL" clId="{80B831D7-D022-4588-86D1-9D4930631A5B}" dt="2022-04-11T07:15:42.034" v="1453" actId="20577"/>
          <ac:graphicFrameMkLst>
            <pc:docMk/>
            <pc:sldMk cId="364438316" sldId="286"/>
            <ac:graphicFrameMk id="5" creationId="{B6DC74AC-0E9D-4DD9-935C-3FD97BAA1868}"/>
          </ac:graphicFrameMkLst>
        </pc:graphicFrameChg>
      </pc:sldChg>
      <pc:sldChg chg="addSp delSp modSp new mod ord modTransition setBg">
        <pc:chgData name="Christian Hicks" userId="b93c9dbe-d367-4278-9d3c-69622f388536" providerId="ADAL" clId="{80B831D7-D022-4588-86D1-9D4930631A5B}" dt="2022-04-20T19:43:58.464" v="2820"/>
        <pc:sldMkLst>
          <pc:docMk/>
          <pc:sldMk cId="3149386159" sldId="287"/>
        </pc:sldMkLst>
        <pc:spChg chg="add del">
          <ac:chgData name="Christian Hicks" userId="b93c9dbe-d367-4278-9d3c-69622f388536" providerId="ADAL" clId="{80B831D7-D022-4588-86D1-9D4930631A5B}" dt="2022-04-20T19:24:04.110" v="2413" actId="11529"/>
          <ac:spMkLst>
            <pc:docMk/>
            <pc:sldMk cId="3149386159" sldId="287"/>
            <ac:spMk id="5" creationId="{C23022DF-E409-4FF2-8B9B-8746B5CE267F}"/>
          </ac:spMkLst>
        </pc:spChg>
        <pc:spChg chg="add del">
          <ac:chgData name="Christian Hicks" userId="b93c9dbe-d367-4278-9d3c-69622f388536" providerId="ADAL" clId="{80B831D7-D022-4588-86D1-9D4930631A5B}" dt="2022-04-11T07:17:32.463" v="1463" actId="26606"/>
          <ac:spMkLst>
            <pc:docMk/>
            <pc:sldMk cId="3149386159" sldId="287"/>
            <ac:spMk id="8" creationId="{01D0AF59-99C3-4251-AB9A-C966C6AD4400}"/>
          </ac:spMkLst>
        </pc:spChg>
        <pc:spChg chg="add del">
          <ac:chgData name="Christian Hicks" userId="b93c9dbe-d367-4278-9d3c-69622f388536" providerId="ADAL" clId="{80B831D7-D022-4588-86D1-9D4930631A5B}" dt="2022-04-11T07:17:32.463" v="1463" actId="26606"/>
          <ac:spMkLst>
            <pc:docMk/>
            <pc:sldMk cId="3149386159" sldId="287"/>
            <ac:spMk id="10" creationId="{1855405F-37A2-4869-9154-F8BE3BECE6C3}"/>
          </ac:spMkLst>
        </pc:spChg>
        <pc:picChg chg="add del mod">
          <ac:chgData name="Christian Hicks" userId="b93c9dbe-d367-4278-9d3c-69622f388536" providerId="ADAL" clId="{80B831D7-D022-4588-86D1-9D4930631A5B}" dt="2022-04-19T02:57:52.963" v="2114" actId="1076"/>
          <ac:picMkLst>
            <pc:docMk/>
            <pc:sldMk cId="3149386159" sldId="287"/>
            <ac:picMk id="3" creationId="{3E22E455-930E-447F-8294-E8A92B55613E}"/>
          </ac:picMkLst>
        </pc:picChg>
        <pc:cxnChg chg="add mod">
          <ac:chgData name="Christian Hicks" userId="b93c9dbe-d367-4278-9d3c-69622f388536" providerId="ADAL" clId="{80B831D7-D022-4588-86D1-9D4930631A5B}" dt="2022-04-20T19:24:14.068" v="2415" actId="1036"/>
          <ac:cxnSpMkLst>
            <pc:docMk/>
            <pc:sldMk cId="3149386159" sldId="287"/>
            <ac:cxnSpMk id="4" creationId="{5471FB1F-E73A-42F5-9AB1-4BDF76192810}"/>
          </ac:cxnSpMkLst>
        </pc:cxnChg>
      </pc:sldChg>
      <pc:sldChg chg="addSp modSp new mod ord modTransition">
        <pc:chgData name="Christian Hicks" userId="b93c9dbe-d367-4278-9d3c-69622f388536" providerId="ADAL" clId="{80B831D7-D022-4588-86D1-9D4930631A5B}" dt="2022-04-20T19:38:44.571" v="2699"/>
        <pc:sldMkLst>
          <pc:docMk/>
          <pc:sldMk cId="3687257273" sldId="288"/>
        </pc:sldMkLst>
        <pc:picChg chg="add mod">
          <ac:chgData name="Christian Hicks" userId="b93c9dbe-d367-4278-9d3c-69622f388536" providerId="ADAL" clId="{80B831D7-D022-4588-86D1-9D4930631A5B}" dt="2022-04-11T07:21:39.449" v="1471" actId="14100"/>
          <ac:picMkLst>
            <pc:docMk/>
            <pc:sldMk cId="3687257273" sldId="288"/>
            <ac:picMk id="3" creationId="{D37E8487-1F7A-4DE0-A501-8D6C4C09E875}"/>
          </ac:picMkLst>
        </pc:picChg>
      </pc:sldChg>
      <pc:sldChg chg="addSp modSp new mod">
        <pc:chgData name="Christian Hicks" userId="b93c9dbe-d367-4278-9d3c-69622f388536" providerId="ADAL" clId="{80B831D7-D022-4588-86D1-9D4930631A5B}" dt="2022-04-11T07:22:10.951" v="1477" actId="14100"/>
        <pc:sldMkLst>
          <pc:docMk/>
          <pc:sldMk cId="3895273345" sldId="289"/>
        </pc:sldMkLst>
        <pc:picChg chg="add mod">
          <ac:chgData name="Christian Hicks" userId="b93c9dbe-d367-4278-9d3c-69622f388536" providerId="ADAL" clId="{80B831D7-D022-4588-86D1-9D4930631A5B}" dt="2022-04-11T07:22:10.951" v="1477" actId="14100"/>
          <ac:picMkLst>
            <pc:docMk/>
            <pc:sldMk cId="3895273345" sldId="289"/>
            <ac:picMk id="3" creationId="{8E38EDF1-6207-4BF8-BF43-EE726B726465}"/>
          </ac:picMkLst>
        </pc:picChg>
      </pc:sldChg>
      <pc:sldChg chg="addSp modSp new mod">
        <pc:chgData name="Christian Hicks" userId="b93c9dbe-d367-4278-9d3c-69622f388536" providerId="ADAL" clId="{80B831D7-D022-4588-86D1-9D4930631A5B}" dt="2022-04-11T07:22:39.463" v="1483" actId="14100"/>
        <pc:sldMkLst>
          <pc:docMk/>
          <pc:sldMk cId="3357273044" sldId="290"/>
        </pc:sldMkLst>
        <pc:picChg chg="add mod">
          <ac:chgData name="Christian Hicks" userId="b93c9dbe-d367-4278-9d3c-69622f388536" providerId="ADAL" clId="{80B831D7-D022-4588-86D1-9D4930631A5B}" dt="2022-04-11T07:22:39.463" v="1483" actId="14100"/>
          <ac:picMkLst>
            <pc:docMk/>
            <pc:sldMk cId="3357273044" sldId="290"/>
            <ac:picMk id="3" creationId="{252E5B2A-A368-4F0F-9512-AE1221964FEF}"/>
          </ac:picMkLst>
        </pc:picChg>
      </pc:sldChg>
      <pc:sldChg chg="addSp delSp modSp new mod modTransition">
        <pc:chgData name="Christian Hicks" userId="b93c9dbe-d367-4278-9d3c-69622f388536" providerId="ADAL" clId="{80B831D7-D022-4588-86D1-9D4930631A5B}" dt="2022-04-20T19:39:50.195" v="2754"/>
        <pc:sldMkLst>
          <pc:docMk/>
          <pc:sldMk cId="3981698010" sldId="291"/>
        </pc:sldMkLst>
        <pc:spChg chg="mod">
          <ac:chgData name="Christian Hicks" userId="b93c9dbe-d367-4278-9d3c-69622f388536" providerId="ADAL" clId="{80B831D7-D022-4588-86D1-9D4930631A5B}" dt="2022-04-17T01:53:05.156" v="1576" actId="20577"/>
          <ac:spMkLst>
            <pc:docMk/>
            <pc:sldMk cId="3981698010" sldId="291"/>
            <ac:spMk id="2" creationId="{F0151FD5-474D-4B20-B295-9C05E5A2A742}"/>
          </ac:spMkLst>
        </pc:spChg>
        <pc:spChg chg="del">
          <ac:chgData name="Christian Hicks" userId="b93c9dbe-d367-4278-9d3c-69622f388536" providerId="ADAL" clId="{80B831D7-D022-4588-86D1-9D4930631A5B}" dt="2022-04-17T01:54:34.807" v="1583" actId="3680"/>
          <ac:spMkLst>
            <pc:docMk/>
            <pc:sldMk cId="3981698010" sldId="291"/>
            <ac:spMk id="3" creationId="{66F240B3-2B44-495E-99F3-EBC45A24613A}"/>
          </ac:spMkLst>
        </pc:spChg>
        <pc:graphicFrameChg chg="add mod ord modGraphic">
          <ac:chgData name="Christian Hicks" userId="b93c9dbe-d367-4278-9d3c-69622f388536" providerId="ADAL" clId="{80B831D7-D022-4588-86D1-9D4930631A5B}" dt="2022-04-17T02:43:32.828" v="1889" actId="2062"/>
          <ac:graphicFrameMkLst>
            <pc:docMk/>
            <pc:sldMk cId="3981698010" sldId="291"/>
            <ac:graphicFrameMk id="4" creationId="{70FDB42D-0D51-4AA2-89C0-9D74CBA5D6D9}"/>
          </ac:graphicFrameMkLst>
        </pc:graphicFrameChg>
      </pc:sldChg>
      <pc:sldChg chg="addSp delSp modSp new del mod ord delAnim modAnim">
        <pc:chgData name="Christian Hicks" userId="b93c9dbe-d367-4278-9d3c-69622f388536" providerId="ADAL" clId="{80B831D7-D022-4588-86D1-9D4930631A5B}" dt="2022-04-24T05:39:24.606" v="2821" actId="2696"/>
        <pc:sldMkLst>
          <pc:docMk/>
          <pc:sldMk cId="3840565792" sldId="292"/>
        </pc:sldMkLst>
        <pc:picChg chg="add del mod">
          <ac:chgData name="Christian Hicks" userId="b93c9dbe-d367-4278-9d3c-69622f388536" providerId="ADAL" clId="{80B831D7-D022-4588-86D1-9D4930631A5B}" dt="2022-04-20T19:30:24.817" v="2517" actId="21"/>
          <ac:picMkLst>
            <pc:docMk/>
            <pc:sldMk cId="3840565792" sldId="292"/>
            <ac:picMk id="2" creationId="{F474C0B4-7DCD-4364-8E00-A9C40381C044}"/>
          </ac:picMkLst>
        </pc:picChg>
      </pc:sldChg>
      <pc:sldChg chg="addSp modSp add mod modTransition modAnim">
        <pc:chgData name="Christian Hicks" userId="b93c9dbe-d367-4278-9d3c-69622f388536" providerId="ADAL" clId="{80B831D7-D022-4588-86D1-9D4930631A5B}" dt="2022-04-20T19:32:51.140" v="2529"/>
        <pc:sldMkLst>
          <pc:docMk/>
          <pc:sldMk cId="2355888401" sldId="293"/>
        </pc:sldMkLst>
        <pc:graphicFrameChg chg="mod modGraphic">
          <ac:chgData name="Christian Hicks" userId="b93c9dbe-d367-4278-9d3c-69622f388536" providerId="ADAL" clId="{80B831D7-D022-4588-86D1-9D4930631A5B}" dt="2022-04-20T19:31:32.819" v="2527" actId="1076"/>
          <ac:graphicFrameMkLst>
            <pc:docMk/>
            <pc:sldMk cId="2355888401" sldId="293"/>
            <ac:graphicFrameMk id="5" creationId="{8BF8066D-28F0-48F5-A164-5E8DDC5B44C5}"/>
          </ac:graphicFrameMkLst>
        </pc:graphicFrameChg>
        <pc:picChg chg="add mod">
          <ac:chgData name="Christian Hicks" userId="b93c9dbe-d367-4278-9d3c-69622f388536" providerId="ADAL" clId="{80B831D7-D022-4588-86D1-9D4930631A5B}" dt="2022-04-20T19:30:55.308" v="2520" actId="14100"/>
          <ac:picMkLst>
            <pc:docMk/>
            <pc:sldMk cId="2355888401" sldId="293"/>
            <ac:picMk id="4" creationId="{696EA5D8-26C3-4AA7-BA01-45991009E8A1}"/>
          </ac:picMkLst>
        </pc:picChg>
      </pc:sldChg>
      <pc:sldMasterChg chg="modSldLayout">
        <pc:chgData name="Christian Hicks" userId="b93c9dbe-d367-4278-9d3c-69622f388536" providerId="ADAL" clId="{80B831D7-D022-4588-86D1-9D4930631A5B}" dt="2022-04-11T07:26:46.399" v="1488" actId="20577"/>
        <pc:sldMasterMkLst>
          <pc:docMk/>
          <pc:sldMasterMk cId="63696713" sldId="2147483648"/>
        </pc:sldMasterMkLst>
        <pc:sldLayoutChg chg="modSp mod">
          <pc:chgData name="Christian Hicks" userId="b93c9dbe-d367-4278-9d3c-69622f388536" providerId="ADAL" clId="{80B831D7-D022-4588-86D1-9D4930631A5B}" dt="2022-04-11T07:26:46.399" v="1488" actId="20577"/>
          <pc:sldLayoutMkLst>
            <pc:docMk/>
            <pc:sldMasterMk cId="63696713" sldId="2147483648"/>
            <pc:sldLayoutMk cId="3520101426" sldId="2147483649"/>
          </pc:sldLayoutMkLst>
          <pc:spChg chg="mod">
            <ac:chgData name="Christian Hicks" userId="b93c9dbe-d367-4278-9d3c-69622f388536" providerId="ADAL" clId="{80B831D7-D022-4588-86D1-9D4930631A5B}" dt="2022-04-11T07:26:46.399" v="1488" actId="20577"/>
            <ac:spMkLst>
              <pc:docMk/>
              <pc:sldMasterMk cId="63696713" sldId="2147483648"/>
              <pc:sldLayoutMk cId="3520101426" sldId="2147483649"/>
              <ac:spMk id="6" creationId="{F5432869-4E3A-4D03-AAE2-7E38C663DC7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D7F8-1BC7-4177-AABD-3EFFEDC3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6B64A-BB28-46A2-BB42-900F7EF75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B31D-297E-4AE9-A0C4-26828D45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79C3-BF4A-4FE2-8676-FEB22450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2869-4E3A-4D03-AAE2-7E38C663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pPr/>
              <a:t>‹#›</a:t>
            </a:fld>
            <a:r>
              <a:rPr lang="en-US" dirty="0"/>
              <a:t> of X</a:t>
            </a:r>
          </a:p>
        </p:txBody>
      </p:sp>
    </p:spTree>
    <p:extLst>
      <p:ext uri="{BB962C8B-B14F-4D97-AF65-F5344CB8AC3E}">
        <p14:creationId xmlns:p14="http://schemas.microsoft.com/office/powerpoint/2010/main" val="352010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55FE-C04D-4689-98E5-0793C102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5C7E4-52C0-4998-A9E8-9FAFC1C5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E51E-B52F-4F15-9077-160F8A9F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9C96D-E3CE-4048-BC0B-CA5EFEA5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2102-F7F9-44A9-856F-9DB973BC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6DE3E-6024-4E33-B826-538D18F2A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0C6D7-B74F-421C-98EF-A889FED5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C5E1-D1D9-4152-8838-F305B344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88AA-8E6D-4614-9922-AB69D9D9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357E-1577-441A-A6DF-5ED79D61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92B1-C3E8-4D6E-8466-1492832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AB80-C95F-45C2-89B4-217DC576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BA4A-504D-4D2D-8875-B396628A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278E6-579A-4428-8120-EA1F9691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A820-9359-49DF-BDDA-3DD7061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1FCE-585B-427B-9E3F-F0B1B6A5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067E1-5DC5-44ED-9200-A9580679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D21F-6976-4EB2-A207-93A9F9DA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F99E-B705-493C-8A3B-5D428D77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F457-70BA-4628-8B8B-CB478A08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12D5-09EB-49D3-A46F-F3DB598E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DD25-C82C-426E-B75A-B3C54ADE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92AA4-C3D2-433B-A52E-EC82B97F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2768-FAA0-498B-9385-867CB00F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6C7C5-8931-4E3B-94F6-3D705CAB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107B2-5750-45E8-BA30-616C296C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B534-57C3-413C-A691-CB53CF7D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ADABC-1447-4ECB-969C-094AE7E0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730EE-89B7-4F47-B12B-0EFABC8E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8635A-C1E3-4A70-A1F9-256750F0B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2719F-5213-4CF4-9847-99557F444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2D10B-A633-4A0D-BCD5-BF08526D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C34F1-ABAB-4BD7-9ECE-F954D81A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C01C9-DEFD-4ECB-9736-D31DA593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7986-CD60-4E40-95E2-904CD366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C7E88-1F9E-4406-AFEE-964D718E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AC410-21D9-40AF-B6F9-2083DF92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B2119-FC67-4821-AB9F-40A6E358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164EE-C425-4EF9-991B-086A569C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057DF-1833-4CF5-AA0C-DB95642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26D04-F4A7-4579-96F8-22A45130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BBAC-FE63-4995-B298-3A029A09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D5D1-0973-456A-90CE-3981060B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7D6C0-FC22-41C2-8002-EE986228D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F0C20-925F-4568-9443-6D4FE70E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2A8A-6516-48CE-AA4E-026D3D3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A7511-562B-48BF-A422-BE16D734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3A24-B19E-4249-9DF6-F98C1B0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07CB7-FA1E-40A7-BFA8-ACC2517ED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BCDAD-DA85-4104-A49B-2705F386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1CACB-990B-47F2-A0E4-CD3AD014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2801B-7496-47CC-ACE9-03B5C31A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738D-A60B-416E-ABE9-E00AD5D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0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A81F4-ED39-4DE3-8F13-BE9C7C9B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DE4AF-B965-498A-B7B8-E1F9508E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BBC9-5837-4FF8-ABA3-938125B62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94D8-C498-438C-B4AC-60540BBACC2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720C-C51A-4560-A483-AD62C1F05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7A8A4-590E-4F70-B0CB-A778809E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BA6F-D13D-4ED0-9BAE-00A0074C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36/jech-2018-210943" TargetMode="External"/><Relationship Id="rId3" Type="http://schemas.openxmlformats.org/officeDocument/2006/relationships/hyperlink" Target="https://www.nhlbi.nih.gov/health-topics/all-publications-and-resources/atp-iii-glance-quick-desk-reference" TargetMode="External"/><Relationship Id="rId7" Type="http://schemas.openxmlformats.org/officeDocument/2006/relationships/hyperlink" Target="https://doi.org/10.1007/s00420-018-1289-4" TargetMode="External"/><Relationship Id="rId2" Type="http://schemas.openxmlformats.org/officeDocument/2006/relationships/hyperlink" Target="https://doi.org/10.1161/CIR.00000000000009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86/s40557-016-0149-5" TargetMode="External"/><Relationship Id="rId5" Type="http://schemas.openxmlformats.org/officeDocument/2006/relationships/hyperlink" Target="https://doi.org/10.2486/indhealth.37.457" TargetMode="External"/><Relationship Id="rId4" Type="http://schemas.openxmlformats.org/officeDocument/2006/relationships/hyperlink" Target="https://doi.org/10.1371/journal.pone.0231037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9C86-24B9-4245-81F4-1BD2FE65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Association Between Working Hours and Total Blood Cholesterol Among Adults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F7FCE-E600-4C3E-B45A-33D518A38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Christian Hicks</a:t>
            </a:r>
          </a:p>
          <a:p>
            <a:r>
              <a:rPr lang="en-US" sz="2800" dirty="0"/>
              <a:t>25 April 2022</a:t>
            </a:r>
          </a:p>
        </p:txBody>
      </p:sp>
    </p:spTree>
    <p:extLst>
      <p:ext uri="{BB962C8B-B14F-4D97-AF65-F5344CB8AC3E}">
        <p14:creationId xmlns:p14="http://schemas.microsoft.com/office/powerpoint/2010/main" val="173971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B2A6-24A0-4AA7-9520-8E9335A5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B08C-A7DD-43F4-8D94-28D829BB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  <a:p>
            <a:r>
              <a:rPr lang="en-US" dirty="0"/>
              <a:t>BMI</a:t>
            </a:r>
          </a:p>
          <a:p>
            <a:r>
              <a:rPr lang="en-US" dirty="0"/>
              <a:t>Race/Ethnicity</a:t>
            </a:r>
          </a:p>
          <a:p>
            <a:r>
              <a:rPr lang="en-US" dirty="0"/>
              <a:t>Physical activity</a:t>
            </a:r>
          </a:p>
          <a:p>
            <a:r>
              <a:rPr lang="en-US" dirty="0"/>
              <a:t>Income-to-poverty ratio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4033B6A-7EB8-466B-B259-477FB8C37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31" y="781350"/>
            <a:ext cx="6396208" cy="479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C641-D3DE-41F9-AE5F-DE4680A7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329A-1630-4359-9D51-F94B0F1D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4.1.1</a:t>
            </a:r>
          </a:p>
          <a:p>
            <a:endParaRPr lang="en-US" dirty="0"/>
          </a:p>
          <a:p>
            <a:r>
              <a:rPr lang="en-US" dirty="0"/>
              <a:t>Correlation check</a:t>
            </a:r>
          </a:p>
          <a:p>
            <a:endParaRPr lang="en-US" dirty="0"/>
          </a:p>
          <a:p>
            <a:r>
              <a:rPr lang="en-US" dirty="0"/>
              <a:t>Bivariate analysis: simple linear regression</a:t>
            </a:r>
          </a:p>
          <a:p>
            <a:endParaRPr lang="en-US" dirty="0"/>
          </a:p>
          <a:p>
            <a:r>
              <a:rPr lang="en-US" dirty="0"/>
              <a:t>Multiple linear regression</a:t>
            </a:r>
          </a:p>
          <a:p>
            <a:endParaRPr lang="en-US" dirty="0"/>
          </a:p>
          <a:p>
            <a:r>
              <a:rPr lang="en-US" dirty="0"/>
              <a:t>Alpha = .05</a:t>
            </a:r>
          </a:p>
        </p:txBody>
      </p:sp>
    </p:spTree>
    <p:extLst>
      <p:ext uri="{BB962C8B-B14F-4D97-AF65-F5344CB8AC3E}">
        <p14:creationId xmlns:p14="http://schemas.microsoft.com/office/powerpoint/2010/main" val="32511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BEE9-0BDE-4A65-BF3E-77367A787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0599A-E520-4C1B-B278-E876F906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2AA-A8A0-47D8-B1C3-9F30535B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83AFFC-4B20-4FBD-A5EC-A75B4FB6A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95038"/>
              </p:ext>
            </p:extLst>
          </p:nvPr>
        </p:nvGraphicFramePr>
        <p:xfrm>
          <a:off x="2032000" y="1690688"/>
          <a:ext cx="8127999" cy="4616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083332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67042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05107445"/>
                    </a:ext>
                  </a:extLst>
                </a:gridCol>
              </a:tblGrid>
              <a:tr h="76946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3700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r>
                        <a:rPr lang="en-US" dirty="0"/>
                        <a:t>Total cholesterol (mg/dL)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95,960,477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190.0 (1.4)</a:t>
                      </a:r>
                      <a:r>
                        <a:rPr lang="en-US" baseline="30000" dirty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84273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r>
                        <a:rPr lang="en-US" dirty="0"/>
                        <a:t>Work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95,960,477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40.0 (30.0 – 80.0)</a:t>
                      </a:r>
                      <a:r>
                        <a:rPr lang="en-US" baseline="300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37411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95,960,477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39.0 (18.0 – 80.0)</a:t>
                      </a:r>
                      <a:r>
                        <a:rPr lang="en-US" baseline="300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68514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95,960,477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28.4 (15.5 – 68.2)</a:t>
                      </a:r>
                      <a:r>
                        <a:rPr lang="en-US" baseline="300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2153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r>
                        <a:rPr lang="en-US" dirty="0"/>
                        <a:t>Gender (male)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95,960,477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56.0 (1.8)</a:t>
                      </a:r>
                      <a:r>
                        <a:rPr lang="en-US" baseline="300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711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646B45-C521-4492-BB9A-B9FDE573842F}"/>
              </a:ext>
            </a:extLst>
          </p:cNvPr>
          <p:cNvSpPr txBox="1"/>
          <p:nvPr/>
        </p:nvSpPr>
        <p:spPr>
          <a:xfrm>
            <a:off x="10372532" y="2351314"/>
            <a:ext cx="1819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a</a:t>
            </a:r>
            <a:r>
              <a:rPr lang="en-US" dirty="0"/>
              <a:t> mean (SE)</a:t>
            </a:r>
          </a:p>
          <a:p>
            <a:r>
              <a:rPr lang="en-US" baseline="30000" dirty="0"/>
              <a:t>b</a:t>
            </a:r>
            <a:r>
              <a:rPr lang="en-US" dirty="0"/>
              <a:t> median (range)</a:t>
            </a:r>
          </a:p>
          <a:p>
            <a:r>
              <a:rPr lang="en-US" baseline="30000" dirty="0"/>
              <a:t>c</a:t>
            </a:r>
            <a:r>
              <a:rPr lang="en-US" dirty="0"/>
              <a:t> percent (SE)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473855B-B259-4B71-8104-EF7B182F8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85" y="4090540"/>
            <a:ext cx="960120" cy="66759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12BA98F-01B2-469C-B7D8-7BAB5DCDD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05" y="4845466"/>
            <a:ext cx="985458" cy="68521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D87F078B-D013-475F-BA65-064FFFFA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34" y="2494389"/>
            <a:ext cx="1038856" cy="72234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485BA8EA-3E13-4D9D-BCA4-B248A9A37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53" y="3299704"/>
            <a:ext cx="1041940" cy="685213"/>
          </a:xfrm>
          <a:prstGeom prst="rect">
            <a:avLst/>
          </a:prstGeom>
        </p:spPr>
      </p:pic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51B37774-18BE-48AF-AE0E-595F3FBE1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872" y="5557760"/>
            <a:ext cx="734545" cy="7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D712E-FCA9-49F4-8164-F50311646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044404"/>
              </p:ext>
            </p:extLst>
          </p:nvPr>
        </p:nvGraphicFramePr>
        <p:xfrm>
          <a:off x="2032000" y="1690688"/>
          <a:ext cx="8127999" cy="4616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01107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7006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7907024"/>
                    </a:ext>
                  </a:extLst>
                </a:gridCol>
              </a:tblGrid>
              <a:tr h="76946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 Estimate (95% CI)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91211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Work hours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-0.08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-0.31 (-0.53 – -0.09)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453366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0.31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0.93 (0.72 – 1.13)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477723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BMI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0.12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0.65 (0.32 – 0.97)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700831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Sitting minutes daily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0.03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0.01 (-0.01 – 0.02)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96702"/>
                  </a:ext>
                </a:extLst>
              </a:tr>
              <a:tr h="769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Income-to-poverty ratio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0.10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2.5 (0.90 – 4.1)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71885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88D2AA-A8A0-47D8-B1C3-9F30535B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356908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37E8487-1F7A-4DE0-A501-8D6C4C09E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94389"/>
            <a:ext cx="906780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F8066D-28F0-48F5-A164-5E8DDC5B4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578390"/>
              </p:ext>
            </p:extLst>
          </p:nvPr>
        </p:nvGraphicFramePr>
        <p:xfrm>
          <a:off x="3669004" y="1690688"/>
          <a:ext cx="4853992" cy="40756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6996">
                  <a:extLst>
                    <a:ext uri="{9D8B030D-6E8A-4147-A177-3AD203B41FA5}">
                      <a16:colId xmlns:a16="http://schemas.microsoft.com/office/drawing/2014/main" val="1613413261"/>
                    </a:ext>
                  </a:extLst>
                </a:gridCol>
                <a:gridCol w="2426996">
                  <a:extLst>
                    <a:ext uri="{9D8B030D-6E8A-4147-A177-3AD203B41FA5}">
                      <a16:colId xmlns:a16="http://schemas.microsoft.com/office/drawing/2014/main" val="63870888"/>
                    </a:ext>
                  </a:extLst>
                </a:gridCol>
              </a:tblGrid>
              <a:tr h="53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Statistic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5566804"/>
                  </a:ext>
                </a:extLst>
              </a:tr>
              <a:tr h="53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Unweighted n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014693"/>
                  </a:ext>
                </a:extLst>
              </a:tr>
              <a:tr h="53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Weighted n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95,960,477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555717"/>
                  </a:ext>
                </a:extLst>
              </a:tr>
              <a:tr h="8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Working Hours Beta (95% CI)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-0.28 (-0.4 – -0.1)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316930"/>
                  </a:ext>
                </a:extLst>
              </a:tr>
              <a:tr h="53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Adjusted R</a:t>
                      </a:r>
                      <a:r>
                        <a:rPr lang="en-US" sz="1800" baseline="30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aseline="30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063077"/>
                  </a:ext>
                </a:extLst>
              </a:tr>
              <a:tr h="53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Root mean square error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37.2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162867"/>
                  </a:ext>
                </a:extLst>
              </a:tr>
              <a:tr h="53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05411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88D2AA-A8A0-47D8-B1C3-9F30535B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19139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F8066D-28F0-48F5-A164-5E8DDC5B4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128590"/>
              </p:ext>
            </p:extLst>
          </p:nvPr>
        </p:nvGraphicFramePr>
        <p:xfrm>
          <a:off x="249052" y="2208529"/>
          <a:ext cx="3397552" cy="28927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8776">
                  <a:extLst>
                    <a:ext uri="{9D8B030D-6E8A-4147-A177-3AD203B41FA5}">
                      <a16:colId xmlns:a16="http://schemas.microsoft.com/office/drawing/2014/main" val="1613413261"/>
                    </a:ext>
                  </a:extLst>
                </a:gridCol>
                <a:gridCol w="1698776">
                  <a:extLst>
                    <a:ext uri="{9D8B030D-6E8A-4147-A177-3AD203B41FA5}">
                      <a16:colId xmlns:a16="http://schemas.microsoft.com/office/drawing/2014/main" val="63870888"/>
                    </a:ext>
                  </a:extLst>
                </a:gridCol>
              </a:tblGrid>
              <a:tr h="374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Statistic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extLst>
                  <a:ext uri="{0D108BD9-81ED-4DB2-BD59-A6C34878D82A}">
                    <a16:rowId xmlns:a16="http://schemas.microsoft.com/office/drawing/2014/main" val="2555566804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Unweighted 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1,715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extLst>
                  <a:ext uri="{0D108BD9-81ED-4DB2-BD59-A6C34878D82A}">
                    <a16:rowId xmlns:a16="http://schemas.microsoft.com/office/drawing/2014/main" val="1542014693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Weighted 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95,960,477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extLst>
                  <a:ext uri="{0D108BD9-81ED-4DB2-BD59-A6C34878D82A}">
                    <a16:rowId xmlns:a16="http://schemas.microsoft.com/office/drawing/2014/main" val="1324555717"/>
                  </a:ext>
                </a:extLst>
              </a:tr>
              <a:tr h="6053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Working Hours Beta (95% CI)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-0.28 (-0.4 – -0.1)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extLst>
                  <a:ext uri="{0D108BD9-81ED-4DB2-BD59-A6C34878D82A}">
                    <a16:rowId xmlns:a16="http://schemas.microsoft.com/office/drawing/2014/main" val="2136316930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Adjusted R</a:t>
                      </a:r>
                      <a:r>
                        <a:rPr lang="en-US" sz="1300" baseline="30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baseline="30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extLst>
                  <a:ext uri="{0D108BD9-81ED-4DB2-BD59-A6C34878D82A}">
                    <a16:rowId xmlns:a16="http://schemas.microsoft.com/office/drawing/2014/main" val="4085063077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Root mean square error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37.2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extLst>
                  <a:ext uri="{0D108BD9-81ED-4DB2-BD59-A6C34878D82A}">
                    <a16:rowId xmlns:a16="http://schemas.microsoft.com/office/drawing/2014/main" val="2168162867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p-value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3" marR="48003" marT="0" marB="0"/>
                </a:tc>
                <a:extLst>
                  <a:ext uri="{0D108BD9-81ED-4DB2-BD59-A6C34878D82A}">
                    <a16:rowId xmlns:a16="http://schemas.microsoft.com/office/drawing/2014/main" val="165605411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88D2AA-A8A0-47D8-B1C3-9F30535B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96EA5D8-26C3-4AA7-BA01-45991009E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76" y="733426"/>
            <a:ext cx="8180072" cy="584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8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3E4A-98EE-4627-B5A7-23D3741C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Analysis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DC74AC-0E9D-4DD9-935C-3FD97BAA1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53841"/>
              </p:ext>
            </p:extLst>
          </p:nvPr>
        </p:nvGraphicFramePr>
        <p:xfrm>
          <a:off x="838200" y="1825624"/>
          <a:ext cx="7886700" cy="3522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842000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03479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20189457"/>
                    </a:ext>
                  </a:extLst>
                </a:gridCol>
              </a:tblGrid>
              <a:tr h="796278">
                <a:tc>
                  <a:txBody>
                    <a:bodyPr/>
                    <a:lstStyle/>
                    <a:p>
                      <a:r>
                        <a:rPr lang="en-US" dirty="0"/>
                        <a:t>Population Group</a:t>
                      </a:r>
                    </a:p>
                    <a:p>
                      <a:r>
                        <a:rPr lang="en-US" dirty="0"/>
                        <a:t>(weighted)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Cholesterol</a:t>
                      </a:r>
                    </a:p>
                    <a:p>
                      <a:r>
                        <a:rPr lang="en-US" dirty="0"/>
                        <a:t>(row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High Cholesterol</a:t>
                      </a:r>
                    </a:p>
                    <a:p>
                      <a:r>
                        <a:rPr lang="en-US" dirty="0"/>
                        <a:t>(row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75270"/>
                  </a:ext>
                </a:extLst>
              </a:tr>
              <a:tr h="1363328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35,479,051</a:t>
                      </a:r>
                    </a:p>
                    <a:p>
                      <a:r>
                        <a:rPr lang="en-US" dirty="0"/>
                        <a:t>(37.0%)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60,481,426</a:t>
                      </a:r>
                    </a:p>
                    <a:p>
                      <a:r>
                        <a:rPr lang="en-US" dirty="0"/>
                        <a:t>(63.0%)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48291"/>
                  </a:ext>
                </a:extLst>
              </a:tr>
              <a:tr h="1363328">
                <a:tc>
                  <a:txBody>
                    <a:bodyPr/>
                    <a:lstStyle/>
                    <a:p>
                      <a:r>
                        <a:rPr lang="en-US" dirty="0"/>
                        <a:t>Excluded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31,039,012</a:t>
                      </a:r>
                    </a:p>
                    <a:p>
                      <a:r>
                        <a:rPr lang="en-US" dirty="0"/>
                        <a:t>(41.6%)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43,549,424</a:t>
                      </a:r>
                    </a:p>
                    <a:p>
                      <a:r>
                        <a:rPr lang="en-US" dirty="0"/>
                        <a:t>(59.4%)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876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1766AF-68CC-4D87-8A5E-9FADB44648E0}"/>
              </a:ext>
            </a:extLst>
          </p:cNvPr>
          <p:cNvSpPr txBox="1"/>
          <p:nvPr/>
        </p:nvSpPr>
        <p:spPr>
          <a:xfrm flipH="1">
            <a:off x="3510487" y="5483494"/>
            <a:ext cx="258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p=.06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DEFDF-A91D-4C4C-BBCD-3C8022F57841}"/>
              </a:ext>
            </a:extLst>
          </p:cNvPr>
          <p:cNvSpPr txBox="1"/>
          <p:nvPr/>
        </p:nvSpPr>
        <p:spPr>
          <a:xfrm>
            <a:off x="9013371" y="4208106"/>
            <a:ext cx="234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OR: 1.21</a:t>
            </a:r>
          </a:p>
        </p:txBody>
      </p:sp>
    </p:spTree>
    <p:extLst>
      <p:ext uri="{BB962C8B-B14F-4D97-AF65-F5344CB8AC3E}">
        <p14:creationId xmlns:p14="http://schemas.microsoft.com/office/powerpoint/2010/main" val="3644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9085-C09B-4330-A942-EE5342B4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A4FC-DB07-4BB6-87D5-67FC0428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37% of the weighted population had clinically high cholesterol.</a:t>
            </a:r>
          </a:p>
          <a:p>
            <a:pPr>
              <a:lnSpc>
                <a:spcPct val="150000"/>
              </a:lnSpc>
            </a:pPr>
            <a:r>
              <a:rPr lang="en-US" dirty="0"/>
              <a:t>47% reported working more than 40 hours in the prior week.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Increase in work hours associated with decrease in total cholesterol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weak correlation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Possible healthy worker effect</a:t>
            </a:r>
          </a:p>
        </p:txBody>
      </p:sp>
    </p:spTree>
    <p:extLst>
      <p:ext uri="{BB962C8B-B14F-4D97-AF65-F5344CB8AC3E}">
        <p14:creationId xmlns:p14="http://schemas.microsoft.com/office/powerpoint/2010/main" val="15117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5B75-3344-415E-B0B6-72452C6B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E6A2-C3D6-4FB8-80E3-EC7CF014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Committee</a:t>
            </a:r>
          </a:p>
          <a:p>
            <a:pPr lvl="1"/>
            <a:r>
              <a:rPr lang="en-US" dirty="0"/>
              <a:t>Dr. Richard Shaffer</a:t>
            </a:r>
          </a:p>
          <a:p>
            <a:pPr lvl="1"/>
            <a:r>
              <a:rPr lang="en-US" dirty="0"/>
              <a:t>Dr. John Alcaraz</a:t>
            </a:r>
          </a:p>
          <a:p>
            <a:pPr lvl="1"/>
            <a:r>
              <a:rPr lang="en-US" dirty="0"/>
              <a:t>Dr. Humberto Parada</a:t>
            </a:r>
          </a:p>
          <a:p>
            <a:r>
              <a:rPr lang="en-US" dirty="0"/>
              <a:t>Professors</a:t>
            </a:r>
          </a:p>
          <a:p>
            <a:r>
              <a:rPr lang="en-US" dirty="0"/>
              <a:t>Peers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 all!!!</a:t>
            </a:r>
          </a:p>
        </p:txBody>
      </p:sp>
    </p:spTree>
    <p:extLst>
      <p:ext uri="{BB962C8B-B14F-4D97-AF65-F5344CB8AC3E}">
        <p14:creationId xmlns:p14="http://schemas.microsoft.com/office/powerpoint/2010/main" val="421554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975F-4E12-4042-9C15-AACBFB099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Discussion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2DBCE-1AF7-4EB2-B0F0-0A56E25CD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1FD5-474D-4B20-B295-9C05E5A2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FDB42D-0D51-4AA2-89C0-9D74CBA5D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441234"/>
              </p:ext>
            </p:extLst>
          </p:nvPr>
        </p:nvGraphicFramePr>
        <p:xfrm>
          <a:off x="838200" y="1825624"/>
          <a:ext cx="10515597" cy="4183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160448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762543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97693530"/>
                    </a:ext>
                  </a:extLst>
                </a:gridCol>
              </a:tblGrid>
              <a:tr h="8366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 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Association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38653"/>
                  </a:ext>
                </a:extLst>
              </a:tr>
              <a:tr h="836658">
                <a:tc>
                  <a:txBody>
                    <a:bodyPr/>
                    <a:lstStyle/>
                    <a:p>
                      <a:r>
                        <a:rPr lang="en-US" dirty="0" err="1"/>
                        <a:t>Sisaki</a:t>
                      </a:r>
                      <a:r>
                        <a:rPr lang="en-US" dirty="0"/>
                        <a:t> et al. (1999)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Japanese machinery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83372"/>
                  </a:ext>
                </a:extLst>
              </a:tr>
              <a:tr h="836658">
                <a:tc>
                  <a:txBody>
                    <a:bodyPr/>
                    <a:lstStyle/>
                    <a:p>
                      <a:r>
                        <a:rPr lang="en-US" dirty="0"/>
                        <a:t>Lee et al.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Korean NHANES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30488"/>
                  </a:ext>
                </a:extLst>
              </a:tr>
              <a:tr h="836658">
                <a:tc>
                  <a:txBody>
                    <a:bodyPr/>
                    <a:lstStyle/>
                    <a:p>
                      <a:r>
                        <a:rPr lang="en-US" dirty="0"/>
                        <a:t>Reynolds et al.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22-year-old Australian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76624"/>
                  </a:ext>
                </a:extLst>
              </a:tr>
              <a:tr h="836658">
                <a:tc>
                  <a:txBody>
                    <a:bodyPr/>
                    <a:lstStyle/>
                    <a:p>
                      <a:r>
                        <a:rPr lang="en-US" dirty="0"/>
                        <a:t>Virtanen et al.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 CONSTANCES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8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CDA4-2796-48BB-8AC0-248C87E1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AD7B-E765-44F9-9401-A61063753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EC9-248E-4199-848B-1BFF613835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Weighted observations</a:t>
            </a:r>
          </a:p>
          <a:p>
            <a:r>
              <a:rPr lang="en-US" dirty="0"/>
              <a:t>Able to control for confounders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3467-19E8-40CD-A3D3-8CA3A73B9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2D5A2-7040-43CB-A257-31CCE40E80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Self-report</a:t>
            </a:r>
          </a:p>
          <a:p>
            <a:r>
              <a:rPr lang="en-US" dirty="0"/>
              <a:t>Blood collected once</a:t>
            </a:r>
          </a:p>
          <a:p>
            <a:r>
              <a:rPr lang="en-US" dirty="0"/>
              <a:t>Cross-sectional</a:t>
            </a:r>
          </a:p>
        </p:txBody>
      </p:sp>
    </p:spTree>
    <p:extLst>
      <p:ext uri="{BB962C8B-B14F-4D97-AF65-F5344CB8AC3E}">
        <p14:creationId xmlns:p14="http://schemas.microsoft.com/office/powerpoint/2010/main" val="18152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89E-BB93-4487-8468-18AB3DEF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E268-C03F-4C66-A10D-D1B9F0DB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Selection bias (full-time workers)</a:t>
            </a:r>
          </a:p>
          <a:p>
            <a:pPr>
              <a:lnSpc>
                <a:spcPct val="150000"/>
              </a:lnSpc>
            </a:pPr>
            <a:r>
              <a:rPr lang="en-US" dirty="0"/>
              <a:t>Recall bias (questionnaire)</a:t>
            </a:r>
          </a:p>
          <a:p>
            <a:pPr>
              <a:lnSpc>
                <a:spcPct val="150000"/>
              </a:lnSpc>
            </a:pPr>
            <a:r>
              <a:rPr lang="en-US" dirty="0"/>
              <a:t>Measurement bias (blood collection &amp; working hours)</a:t>
            </a:r>
          </a:p>
        </p:txBody>
      </p:sp>
    </p:spTree>
    <p:extLst>
      <p:ext uri="{BB962C8B-B14F-4D97-AF65-F5344CB8AC3E}">
        <p14:creationId xmlns:p14="http://schemas.microsoft.com/office/powerpoint/2010/main" val="357292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231B-9013-4858-A20F-228FCBA8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E061-F5BA-45FD-AE11-80245C7B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Total cholesterol may not be at risk of worsening due to recent working hours</a:t>
            </a:r>
          </a:p>
          <a:p>
            <a:endParaRPr lang="en-US" dirty="0"/>
          </a:p>
          <a:p>
            <a:r>
              <a:rPr lang="en-US" dirty="0"/>
              <a:t>Generalizable to full-time working adults in the U.S.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Healthy worker effect must be controlled for in similar studies</a:t>
            </a:r>
          </a:p>
        </p:txBody>
      </p:sp>
    </p:spTree>
    <p:extLst>
      <p:ext uri="{BB962C8B-B14F-4D97-AF65-F5344CB8AC3E}">
        <p14:creationId xmlns:p14="http://schemas.microsoft.com/office/powerpoint/2010/main" val="39255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93CD-771A-406C-963D-D0D34310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9B3D-AA11-4CEB-AA07-2968DEB1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Longitudinal design</a:t>
            </a:r>
          </a:p>
          <a:p>
            <a:pPr lvl="1"/>
            <a:r>
              <a:rPr lang="en-US" dirty="0"/>
              <a:t>Multiple serum collections</a:t>
            </a:r>
          </a:p>
          <a:p>
            <a:pPr lvl="1"/>
            <a:r>
              <a:rPr lang="en-US" dirty="0"/>
              <a:t>Examine work hours over longer period</a:t>
            </a:r>
          </a:p>
          <a:p>
            <a:pPr lvl="1"/>
            <a:endParaRPr lang="en-US" dirty="0"/>
          </a:p>
          <a:p>
            <a:r>
              <a:rPr lang="en-US" dirty="0"/>
              <a:t>Include underemployed and unemployed</a:t>
            </a:r>
          </a:p>
          <a:p>
            <a:pPr lvl="1"/>
            <a:r>
              <a:rPr lang="en-US" dirty="0"/>
              <a:t>Collect data on past work exposures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5C31-F232-41ED-AB30-D23C1520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0805-01D7-4824-85D5-BCE1D8D2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Virani, S. S., Alonso, A., Aparicio, H. J., Benjamin, E.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Bittencourt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S., Callaway, C. W., Carson, A. P., Chamberlain, A. M., Cheng, S.,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Delling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 N., Elkind, M. S. V., Evenson, K. R., Ferguson, J. F., Gupta, D. K., Khan, S. S.,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Kissela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 M., Knutson, K. L., Lee, C. D., Lewis, T. T., … Tsao, C. W. (2021). Heart Disease and Stroke Statistics—2021 Update.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Circulation, 143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(8), 254–743.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https://doi.org/10.1161/CIR.0000000000000950</a:t>
            </a:r>
            <a:endParaRPr lang="en-US" sz="18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Institutes of Health. (2001, May). ATP III Guidelines At-A-Glance Quick Desk Reference.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Heart, Lung, and Blood Institute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https://www.nhlbi.nih.gov/health-topics/all-publications-and-resources/atp-iii-glance-quick-desk-reference</a:t>
            </a:r>
            <a:endParaRPr lang="en-US" sz="18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Rivera, A. S.,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Akanbi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O’Dwyer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C., &amp; McHugh, M. (2020). Shift work and long work hours and their association with chronic health conditions: A systematic review of systematic reviews with meta-analyses.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PLOS ONE, 15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e0231037.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https://doi.org/10.1371/journal.pone.0231037</a:t>
            </a:r>
            <a:endParaRPr lang="en-US" sz="18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Sasaki, T., Iwasaki, K., Oka, T.,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Hisanaga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(1999). Association of Working Hours with Biological Indices Related to the Cardiovascular System among Engineers in a Machinery Manufacturing Company.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Industrial Health, 37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457–463.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https://doi.org/10.2486/indhealth.37.457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Lee, D.-W., Hong, Y.-C., Min, K.-B., Kim, T.-S., Kim, M.-S., &amp; Kang, M.-Y. (2016). The effect of long working hours on 10-year risk of coronary heart disease and stroke in the Korean population: The Korea National Health and Nutrition Examination Survey (KNHANES), 2007 to 2013.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Annals of Occupational and Environmental Medicine, 28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https://doi.org/10.1186/s40557-016-0149-5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Reynolds, A. C., Bucks, R. S., Paterson, J. L., Ferguson, S. A., Mori, T. A., McArdle, N., Straker, L., Beilin, L. J., &amp; Eastwood, P. R. (2018). Working (longer than) 9 to 5: Are there cardiometabolic health risks for young Australian workers who report longer than 38-h working weeks?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International Archives of Occupational and Environmental Health, 91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403–412.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https://doi.org/10.1007/s00420-018-1289-4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Virtanen, M., Magnusson Hansson, L., Goldberg, M., Zins, M., Stenholm, S.,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Vahtera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Westerlund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Kivimäki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 (2019). Long working hours, anthropometry, lung function, blood pressure and blood-based biomarkers: Cross-sectional findings from the CONSTANCES study.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Epidemiology and Community Health, 73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130–135.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https://doi.org/10.1136/jech-2018-210943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E22E455-930E-447F-8294-E8A92B556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29268"/>
            <a:ext cx="9220201" cy="658585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1FB1F-E73A-42F5-9AB1-4BDF76192810}"/>
              </a:ext>
            </a:extLst>
          </p:cNvPr>
          <p:cNvCxnSpPr/>
          <p:nvPr/>
        </p:nvCxnSpPr>
        <p:spPr>
          <a:xfrm>
            <a:off x="2518756" y="2136371"/>
            <a:ext cx="24938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2B10C9-D612-4DE1-9350-59206D93D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5165"/>
              </p:ext>
            </p:extLst>
          </p:nvPr>
        </p:nvGraphicFramePr>
        <p:xfrm>
          <a:off x="2031999" y="1690688"/>
          <a:ext cx="8127999" cy="4616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300449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97957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9246830"/>
                    </a:ext>
                  </a:extLst>
                </a:gridCol>
              </a:tblGrid>
              <a:tr h="51772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63675"/>
                  </a:ext>
                </a:extLst>
              </a:tr>
              <a:tr h="517728">
                <a:tc>
                  <a:txBody>
                    <a:bodyPr/>
                    <a:lstStyle/>
                    <a:p>
                      <a:r>
                        <a:rPr lang="en-US" dirty="0"/>
                        <a:t>Daily sitting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95,871,954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 (2.0 – 1,140.0)</a:t>
                      </a:r>
                      <a:r>
                        <a:rPr lang="en-US" baseline="300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396"/>
                  </a:ext>
                </a:extLst>
              </a:tr>
              <a:tr h="895914">
                <a:tc>
                  <a:txBody>
                    <a:bodyPr/>
                    <a:lstStyle/>
                    <a:p>
                      <a:r>
                        <a:rPr lang="en-US" dirty="0"/>
                        <a:t>Doctor says cholesterol is high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95,809,095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18.6 (1.5)</a:t>
                      </a:r>
                      <a:r>
                        <a:rPr lang="en-US" baseline="300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6163"/>
                  </a:ext>
                </a:extLst>
              </a:tr>
              <a:tr h="895914">
                <a:tc>
                  <a:txBody>
                    <a:bodyPr/>
                    <a:lstStyle/>
                    <a:p>
                      <a:r>
                        <a:rPr lang="en-US" dirty="0"/>
                        <a:t>Vigorous work activity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95,932,245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 (1.7)</a:t>
                      </a:r>
                      <a:r>
                        <a:rPr lang="en-US" baseline="300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34215"/>
                  </a:ext>
                </a:extLst>
              </a:tr>
              <a:tr h="895914">
                <a:tc>
                  <a:txBody>
                    <a:bodyPr/>
                    <a:lstStyle/>
                    <a:p>
                      <a:r>
                        <a:rPr lang="en-US" dirty="0"/>
                        <a:t>Vigorous recreational activity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95,960,477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35.2 (1.8)</a:t>
                      </a:r>
                      <a:r>
                        <a:rPr lang="en-US" baseline="300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20783"/>
                  </a:ext>
                </a:extLst>
              </a:tr>
              <a:tr h="893610">
                <a:tc>
                  <a:txBody>
                    <a:bodyPr/>
                    <a:lstStyle/>
                    <a:p>
                      <a:r>
                        <a:rPr lang="en-US" dirty="0"/>
                        <a:t>Income-to-poverty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95,960,477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 (0.0 – 5.0)</a:t>
                      </a:r>
                      <a:r>
                        <a:rPr lang="en-US" baseline="300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358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88D2AA-A8A0-47D8-B1C3-9F30535B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2E13-D356-4B5F-9B91-E8BD0D0E6A44}"/>
              </a:ext>
            </a:extLst>
          </p:cNvPr>
          <p:cNvSpPr txBox="1"/>
          <p:nvPr/>
        </p:nvSpPr>
        <p:spPr>
          <a:xfrm>
            <a:off x="10372532" y="2351314"/>
            <a:ext cx="1819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a</a:t>
            </a:r>
            <a:r>
              <a:rPr lang="en-US" dirty="0"/>
              <a:t> mean (SE)</a:t>
            </a:r>
          </a:p>
          <a:p>
            <a:r>
              <a:rPr lang="en-US" baseline="30000" dirty="0"/>
              <a:t>b</a:t>
            </a:r>
            <a:r>
              <a:rPr lang="en-US" dirty="0"/>
              <a:t> median (range)</a:t>
            </a:r>
          </a:p>
          <a:p>
            <a:r>
              <a:rPr lang="en-US" baseline="30000" dirty="0"/>
              <a:t>c</a:t>
            </a:r>
            <a:r>
              <a:rPr lang="en-US" dirty="0"/>
              <a:t> percent (SE)</a:t>
            </a:r>
          </a:p>
        </p:txBody>
      </p:sp>
    </p:spTree>
    <p:extLst>
      <p:ext uri="{BB962C8B-B14F-4D97-AF65-F5344CB8AC3E}">
        <p14:creationId xmlns:p14="http://schemas.microsoft.com/office/powerpoint/2010/main" val="124553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5C89-967C-46F9-B0A1-07DDBBBD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7C78A1-6DAF-4428-BF40-40721F521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09655"/>
              </p:ext>
            </p:extLst>
          </p:nvPr>
        </p:nvGraphicFramePr>
        <p:xfrm>
          <a:off x="838200" y="2259856"/>
          <a:ext cx="3585030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2515">
                  <a:extLst>
                    <a:ext uri="{9D8B030D-6E8A-4147-A177-3AD203B41FA5}">
                      <a16:colId xmlns:a16="http://schemas.microsoft.com/office/drawing/2014/main" val="1504573794"/>
                    </a:ext>
                  </a:extLst>
                </a:gridCol>
                <a:gridCol w="1792515">
                  <a:extLst>
                    <a:ext uri="{9D8B030D-6E8A-4147-A177-3AD203B41FA5}">
                      <a16:colId xmlns:a16="http://schemas.microsoft.com/office/drawing/2014/main" val="623657166"/>
                    </a:ext>
                  </a:extLst>
                </a:gridCol>
              </a:tblGrid>
              <a:tr h="418865">
                <a:tc>
                  <a:txBody>
                    <a:bodyPr/>
                    <a:lstStyle/>
                    <a:p>
                      <a:r>
                        <a:rPr lang="en-US" dirty="0"/>
                        <a:t>Race/Ethnicity (n = 95,960,477)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(SE)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53396"/>
                  </a:ext>
                </a:extLst>
              </a:tr>
              <a:tr h="239352">
                <a:tc>
                  <a:txBody>
                    <a:bodyPr/>
                    <a:lstStyle/>
                    <a:p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(1.0)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8494"/>
                  </a:ext>
                </a:extLst>
              </a:tr>
              <a:tr h="418865">
                <a:tc>
                  <a:txBody>
                    <a:bodyPr/>
                    <a:lstStyle/>
                    <a:p>
                      <a:r>
                        <a:rPr lang="en-US" dirty="0"/>
                        <a:t>Non-Hispanic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63.0 (1.5)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4998"/>
                  </a:ext>
                </a:extLst>
              </a:tr>
              <a:tr h="418865">
                <a:tc>
                  <a:txBody>
                    <a:bodyPr/>
                    <a:lstStyle/>
                    <a:p>
                      <a:r>
                        <a:rPr lang="en-US" dirty="0"/>
                        <a:t>Non-Hispanic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 (0.6)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22600"/>
                  </a:ext>
                </a:extLst>
              </a:tr>
              <a:tr h="418865">
                <a:tc>
                  <a:txBody>
                    <a:bodyPr/>
                    <a:lstStyle/>
                    <a:p>
                      <a:r>
                        <a:rPr lang="en-US" dirty="0"/>
                        <a:t>Non-Hispanic 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(0.4)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29510"/>
                  </a:ext>
                </a:extLst>
              </a:tr>
              <a:tr h="239352">
                <a:tc>
                  <a:txBody>
                    <a:bodyPr/>
                    <a:lstStyle/>
                    <a:p>
                      <a:r>
                        <a:rPr lang="en-US" dirty="0"/>
                        <a:t>Other/Multiple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 (0.8)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8561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47F4FC-1A24-4C60-9765-6BF73D7E3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36653"/>
              </p:ext>
            </p:extLst>
          </p:nvPr>
        </p:nvGraphicFramePr>
        <p:xfrm>
          <a:off x="6296085" y="2259856"/>
          <a:ext cx="3585030" cy="33086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2515">
                  <a:extLst>
                    <a:ext uri="{9D8B030D-6E8A-4147-A177-3AD203B41FA5}">
                      <a16:colId xmlns:a16="http://schemas.microsoft.com/office/drawing/2014/main" val="3648354316"/>
                    </a:ext>
                  </a:extLst>
                </a:gridCol>
                <a:gridCol w="1792515">
                  <a:extLst>
                    <a:ext uri="{9D8B030D-6E8A-4147-A177-3AD203B41FA5}">
                      <a16:colId xmlns:a16="http://schemas.microsoft.com/office/drawing/2014/main" val="2658184152"/>
                    </a:ext>
                  </a:extLst>
                </a:gridCol>
              </a:tblGrid>
              <a:tr h="1006982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  <a:p>
                      <a:r>
                        <a:rPr lang="en-US" dirty="0"/>
                        <a:t>(n = 95,960,477)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(SE)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10991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dirty="0"/>
                        <a:t>No HS/GED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 (0.7)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89850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dirty="0"/>
                        <a:t>HS/GED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26.1 (1.6)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46392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dirty="0"/>
                        <a:t>Some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31.8 (1.6)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22035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dirty="0"/>
                        <a:t>College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34.4 (1.8)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7A22-3A57-49CB-A6FA-9B2B237CF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36F5B-BE2C-435A-85D6-EF8986117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EF3861F-9F81-4EFD-8D57-A63E7FC6A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936289"/>
              </p:ext>
            </p:extLst>
          </p:nvPr>
        </p:nvGraphicFramePr>
        <p:xfrm>
          <a:off x="2032000" y="1690688"/>
          <a:ext cx="8127999" cy="46168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63128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9575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6336372"/>
                    </a:ext>
                  </a:extLst>
                </a:gridCol>
              </a:tblGrid>
              <a:tr h="387833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90833"/>
                  </a:ext>
                </a:extLst>
              </a:tr>
              <a:tr h="387833">
                <a:tc>
                  <a:txBody>
                    <a:bodyPr/>
                    <a:lstStyle/>
                    <a:p>
                      <a:r>
                        <a:rPr lang="en-US" dirty="0"/>
                        <a:t>Gender: Male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53,762,535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190.3 (1.8)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420751"/>
                  </a:ext>
                </a:extLst>
              </a:tr>
              <a:tr h="387833">
                <a:tc>
                  <a:txBody>
                    <a:bodyPr/>
                    <a:lstStyle/>
                    <a:p>
                      <a:r>
                        <a:rPr lang="en-US" dirty="0"/>
                        <a:t>Gender: Female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42,197,943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189.7 (2.0)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312733"/>
                  </a:ext>
                </a:extLst>
              </a:tr>
              <a:tr h="669411">
                <a:tc>
                  <a:txBody>
                    <a:bodyPr/>
                    <a:lstStyle/>
                    <a:p>
                      <a:r>
                        <a:rPr lang="en-US" dirty="0"/>
                        <a:t>Doctor high cholesterol: Yes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17,815,106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213.9 (3.2)***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808"/>
                  </a:ext>
                </a:extLst>
              </a:tr>
              <a:tr h="669411">
                <a:tc>
                  <a:txBody>
                    <a:bodyPr/>
                    <a:lstStyle/>
                    <a:p>
                      <a:r>
                        <a:rPr lang="en-US" dirty="0"/>
                        <a:t>Doctor high cholesterol: No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77,993,989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184.5 (1.4)***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514726"/>
                  </a:ext>
                </a:extLst>
              </a:tr>
              <a:tr h="387833">
                <a:tc>
                  <a:txBody>
                    <a:bodyPr/>
                    <a:lstStyle/>
                    <a:p>
                      <a:r>
                        <a:rPr lang="en-US" dirty="0"/>
                        <a:t>Vigorous work activity: Yes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33,618,508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189.5 (2.5)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61123"/>
                  </a:ext>
                </a:extLst>
              </a:tr>
              <a:tr h="387833">
                <a:tc>
                  <a:txBody>
                    <a:bodyPr/>
                    <a:lstStyle/>
                    <a:p>
                      <a:r>
                        <a:rPr lang="en-US" dirty="0"/>
                        <a:t>Vigorous work activity: No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62,313,737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190.3 (1.6)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59695"/>
                  </a:ext>
                </a:extLst>
              </a:tr>
              <a:tr h="669411">
                <a:tc>
                  <a:txBody>
                    <a:bodyPr/>
                    <a:lstStyle/>
                    <a:p>
                      <a:r>
                        <a:rPr lang="en-US" dirty="0"/>
                        <a:t>Vigorous recreational activity: Yes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33,773,462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182.8 (2.0)***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20956"/>
                  </a:ext>
                </a:extLst>
              </a:tr>
              <a:tr h="669411">
                <a:tc>
                  <a:txBody>
                    <a:bodyPr/>
                    <a:lstStyle/>
                    <a:p>
                      <a:r>
                        <a:rPr lang="en-US" dirty="0"/>
                        <a:t>Vigorous recreational activity: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62,187,015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193.9 (1.8)***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1988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88D2AA-A8A0-47D8-B1C3-9F30535B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4000498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5C89-967C-46F9-B0A1-07DDBBBD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7C78A1-6DAF-4428-BF40-40721F521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0808"/>
              </p:ext>
            </p:extLst>
          </p:nvPr>
        </p:nvGraphicFramePr>
        <p:xfrm>
          <a:off x="838200" y="2259856"/>
          <a:ext cx="3585030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2515">
                  <a:extLst>
                    <a:ext uri="{9D8B030D-6E8A-4147-A177-3AD203B41FA5}">
                      <a16:colId xmlns:a16="http://schemas.microsoft.com/office/drawing/2014/main" val="1504573794"/>
                    </a:ext>
                  </a:extLst>
                </a:gridCol>
                <a:gridCol w="1792515">
                  <a:extLst>
                    <a:ext uri="{9D8B030D-6E8A-4147-A177-3AD203B41FA5}">
                      <a16:colId xmlns:a16="http://schemas.microsoft.com/office/drawing/2014/main" val="623657166"/>
                    </a:ext>
                  </a:extLst>
                </a:gridCol>
              </a:tblGrid>
              <a:tr h="418865">
                <a:tc>
                  <a:txBody>
                    <a:bodyPr/>
                    <a:lstStyle/>
                    <a:p>
                      <a:r>
                        <a:rPr lang="en-US" dirty="0"/>
                        <a:t>Race/Ethnicity (n = 95,960,477)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53396"/>
                  </a:ext>
                </a:extLst>
              </a:tr>
              <a:tr h="239352">
                <a:tc>
                  <a:txBody>
                    <a:bodyPr/>
                    <a:lstStyle/>
                    <a:p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191.0 (2.3)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8494"/>
                  </a:ext>
                </a:extLst>
              </a:tr>
              <a:tr h="418865">
                <a:tc>
                  <a:txBody>
                    <a:bodyPr/>
                    <a:lstStyle/>
                    <a:p>
                      <a:r>
                        <a:rPr lang="en-US" dirty="0"/>
                        <a:t>Non-Hispanic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189.6 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4998"/>
                  </a:ext>
                </a:extLst>
              </a:tr>
              <a:tr h="418865">
                <a:tc>
                  <a:txBody>
                    <a:bodyPr/>
                    <a:lstStyle/>
                    <a:p>
                      <a:r>
                        <a:rPr lang="en-US" dirty="0"/>
                        <a:t>Non-Hispanic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182.5 (2.2)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22600"/>
                  </a:ext>
                </a:extLst>
              </a:tr>
              <a:tr h="418865">
                <a:tc>
                  <a:txBody>
                    <a:bodyPr/>
                    <a:lstStyle/>
                    <a:p>
                      <a:r>
                        <a:rPr lang="en-US" dirty="0"/>
                        <a:t>Non-Hispanic 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196.3 (2.4)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29510"/>
                  </a:ext>
                </a:extLst>
              </a:tr>
              <a:tr h="239352">
                <a:tc>
                  <a:txBody>
                    <a:bodyPr/>
                    <a:lstStyle/>
                    <a:p>
                      <a:r>
                        <a:rPr lang="en-US" dirty="0"/>
                        <a:t>Other/Multiple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200.0 (5.3)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8561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47F4FC-1A24-4C60-9765-6BF73D7E3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51274"/>
              </p:ext>
            </p:extLst>
          </p:nvPr>
        </p:nvGraphicFramePr>
        <p:xfrm>
          <a:off x="6296085" y="2259856"/>
          <a:ext cx="3585030" cy="33086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2515">
                  <a:extLst>
                    <a:ext uri="{9D8B030D-6E8A-4147-A177-3AD203B41FA5}">
                      <a16:colId xmlns:a16="http://schemas.microsoft.com/office/drawing/2014/main" val="3648354316"/>
                    </a:ext>
                  </a:extLst>
                </a:gridCol>
                <a:gridCol w="1792515">
                  <a:extLst>
                    <a:ext uri="{9D8B030D-6E8A-4147-A177-3AD203B41FA5}">
                      <a16:colId xmlns:a16="http://schemas.microsoft.com/office/drawing/2014/main" val="2658184152"/>
                    </a:ext>
                  </a:extLst>
                </a:gridCol>
              </a:tblGrid>
              <a:tr h="1006982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  <a:p>
                      <a:r>
                        <a:rPr lang="en-US" dirty="0"/>
                        <a:t>(n = 95,960,477)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10991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dirty="0"/>
                        <a:t>No HS/GED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198.0 (3.9)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89850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dirty="0"/>
                        <a:t>HS/GED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189.9 (3.2)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46392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dirty="0"/>
                        <a:t>Some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190.0 (2.3)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22035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dirty="0"/>
                        <a:t>College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190.0 (2.2)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E38EDF1-6207-4BF8-BF43-EE726B726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2" y="167951"/>
            <a:ext cx="9157064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3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52E5B2A-A368-4F0F-9512-AE122196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68" y="134405"/>
            <a:ext cx="9209314" cy="6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E83-5EF0-4EDE-9E99-175DC48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Total Cholesterol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8599-7646-4A24-96DD-842D27CA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third of Americans have high cholesterol</a:t>
            </a:r>
            <a:r>
              <a:rPr lang="en-US" baseline="30000" dirty="0"/>
              <a:t> 1</a:t>
            </a:r>
          </a:p>
          <a:p>
            <a:pPr lvl="1"/>
            <a:r>
              <a:rPr lang="en-US" dirty="0"/>
              <a:t>High cholesterol ≥ </a:t>
            </a:r>
            <a:r>
              <a:rPr lang="en-US" b="1" dirty="0"/>
              <a:t>200</a:t>
            </a:r>
            <a:r>
              <a:rPr lang="en-US" dirty="0"/>
              <a:t> mg/dL</a:t>
            </a:r>
            <a:r>
              <a:rPr lang="en-US" baseline="30000" dirty="0"/>
              <a:t>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2015-2018</a:t>
            </a:r>
            <a:r>
              <a:rPr lang="en-US" baseline="30000" dirty="0"/>
              <a:t> 1</a:t>
            </a:r>
          </a:p>
          <a:p>
            <a:pPr lvl="1"/>
            <a:r>
              <a:rPr lang="en-US" dirty="0"/>
              <a:t>Mean total cholesterol = </a:t>
            </a:r>
            <a:r>
              <a:rPr lang="en-US" b="1" dirty="0"/>
              <a:t>190.6</a:t>
            </a:r>
            <a:r>
              <a:rPr lang="en-US" dirty="0"/>
              <a:t> mg/dL</a:t>
            </a:r>
            <a:endParaRPr lang="en-US" baseline="30000" dirty="0"/>
          </a:p>
          <a:p>
            <a:pPr lvl="1"/>
            <a:endParaRPr lang="en-US" dirty="0"/>
          </a:p>
          <a:p>
            <a:r>
              <a:rPr lang="en-US" dirty="0"/>
              <a:t>Healthy People 2020 goal</a:t>
            </a:r>
            <a:r>
              <a:rPr lang="en-US" baseline="30000" dirty="0"/>
              <a:t> 1</a:t>
            </a:r>
          </a:p>
          <a:p>
            <a:pPr lvl="1"/>
            <a:r>
              <a:rPr lang="en-US" dirty="0"/>
              <a:t>Mean ≤ </a:t>
            </a:r>
            <a:r>
              <a:rPr lang="en-US" b="1" dirty="0"/>
              <a:t>177.9</a:t>
            </a:r>
            <a:r>
              <a:rPr lang="en-US" dirty="0"/>
              <a:t> mg/dL</a:t>
            </a:r>
            <a:endParaRPr lang="en-US" baseline="30000" dirty="0"/>
          </a:p>
        </p:txBody>
      </p:sp>
      <p:pic>
        <p:nvPicPr>
          <p:cNvPr id="5" name="Picture 4" descr="A picture containing indoor, spectacles&#10;&#10;Description automatically generated">
            <a:extLst>
              <a:ext uri="{FF2B5EF4-FFF2-40B4-BE49-F238E27FC236}">
                <a16:creationId xmlns:a16="http://schemas.microsoft.com/office/drawing/2014/main" id="{1E2BE5A6-CD2D-4B70-AA88-051A628D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4320462"/>
            <a:ext cx="3429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6242-522E-42B4-AB24-342A19B9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Work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8591-90C3-4543-8DF0-41B502E7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U.S. during 2019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Mean workweek = 44 hours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Policy comparisons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European Union = 48-hour cap</a:t>
            </a:r>
          </a:p>
          <a:p>
            <a:pPr lvl="1"/>
            <a:r>
              <a:rPr lang="en-US" dirty="0"/>
              <a:t>Australia = 38-hour cap</a:t>
            </a:r>
          </a:p>
          <a:p>
            <a:pPr lvl="1"/>
            <a:r>
              <a:rPr lang="en-US" dirty="0"/>
              <a:t>USA = no cap</a:t>
            </a:r>
          </a:p>
          <a:p>
            <a:pPr lvl="1"/>
            <a:endParaRPr lang="en-US" dirty="0"/>
          </a:p>
          <a:p>
            <a:pPr lvl="1"/>
            <a:r>
              <a:rPr lang="en-US"/>
              <a:t>CA AB 2932</a:t>
            </a:r>
            <a:endParaRPr lang="en-US" dirty="0"/>
          </a:p>
        </p:txBody>
      </p:sp>
      <p:pic>
        <p:nvPicPr>
          <p:cNvPr id="5" name="Picture 4" descr="A red alarm clock on a keyboard&#10;&#10;Description automatically generated with medium confidence">
            <a:extLst>
              <a:ext uri="{FF2B5EF4-FFF2-40B4-BE49-F238E27FC236}">
                <a16:creationId xmlns:a16="http://schemas.microsoft.com/office/drawing/2014/main" id="{ADE38C8F-6DC5-45B3-B754-55613808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47" y="4467549"/>
            <a:ext cx="3766456" cy="21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E578-211A-4CAA-B402-93F39635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3EC2-9C63-493E-95BB-E511BCE2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Are greater self-reported hours worked associated with higher measurements of total blood cholesterol?</a:t>
            </a:r>
          </a:p>
          <a:p>
            <a:endParaRPr lang="en-US" dirty="0"/>
          </a:p>
          <a:p>
            <a:r>
              <a:rPr lang="en-US" dirty="0"/>
              <a:t>H0: No association</a:t>
            </a:r>
          </a:p>
          <a:p>
            <a:endParaRPr lang="en-US" dirty="0"/>
          </a:p>
          <a:p>
            <a:r>
              <a:rPr lang="en-US" dirty="0"/>
              <a:t>H1: Greater hours worked is positively associated with total blood cholesterol</a:t>
            </a:r>
          </a:p>
        </p:txBody>
      </p:sp>
    </p:spTree>
    <p:extLst>
      <p:ext uri="{BB962C8B-B14F-4D97-AF65-F5344CB8AC3E}">
        <p14:creationId xmlns:p14="http://schemas.microsoft.com/office/powerpoint/2010/main" val="29666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1D5F-F06A-4162-91AF-01184B852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032FB-F4D6-4A42-B132-7C01B31A1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2F5B-4475-41BF-9322-7026AB0D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2017-2018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1BB8-D06B-47A8-B394-F7A66086B7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</a:t>
            </a:r>
            <a:r>
              <a:rPr lang="en-US"/>
              <a:t>selection survey</a:t>
            </a:r>
            <a:endParaRPr lang="en-US" dirty="0"/>
          </a:p>
          <a:p>
            <a:r>
              <a:rPr lang="en-US" dirty="0"/>
              <a:t>Interview and physical examination</a:t>
            </a:r>
          </a:p>
          <a:p>
            <a:r>
              <a:rPr lang="en-US" dirty="0"/>
              <a:t>1,715 out of 9,254 observations selected</a:t>
            </a:r>
          </a:p>
          <a:p>
            <a:pPr lvl="1"/>
            <a:r>
              <a:rPr lang="en-US" dirty="0"/>
              <a:t>Weighted to represent 95,960,477 U.S. adults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A0F66C9-F3BA-4A66-B380-9DF4D3D55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94" y="693867"/>
            <a:ext cx="5725369" cy="60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1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9E0F-745B-4688-BFA8-C85BC8AC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6EF01-ABAF-468F-903C-F69E91E97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Total blood cholesterol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63C7-8AB5-48CE-89EC-FDD52B14D1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Serum collection and lab analysis</a:t>
            </a:r>
          </a:p>
          <a:p>
            <a:r>
              <a:rPr lang="en-US" dirty="0"/>
              <a:t>Continuous variable</a:t>
            </a:r>
          </a:p>
          <a:p>
            <a:r>
              <a:rPr lang="en-US" dirty="0"/>
              <a:t>Mg/dL</a:t>
            </a:r>
          </a:p>
          <a:p>
            <a:r>
              <a:rPr lang="en-US" dirty="0"/>
              <a:t>Min = 94</a:t>
            </a:r>
          </a:p>
          <a:p>
            <a:r>
              <a:rPr lang="en-US" dirty="0"/>
              <a:t>Max = 416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3357-B2A8-487D-9D15-6A7B53707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hours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D9680-ED1C-470B-8757-E98D4F8EED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Self-report</a:t>
            </a:r>
          </a:p>
          <a:p>
            <a:r>
              <a:rPr lang="en-US" dirty="0"/>
              <a:t>Prior week from all jobs</a:t>
            </a:r>
          </a:p>
          <a:p>
            <a:r>
              <a:rPr lang="en-US" dirty="0"/>
              <a:t>Discrete variable</a:t>
            </a:r>
          </a:p>
          <a:p>
            <a:r>
              <a:rPr lang="en-US" dirty="0"/>
              <a:t>Min = 30</a:t>
            </a:r>
          </a:p>
          <a:p>
            <a:r>
              <a:rPr lang="en-US" dirty="0"/>
              <a:t>Max = 80</a:t>
            </a:r>
          </a:p>
        </p:txBody>
      </p:sp>
    </p:spTree>
    <p:extLst>
      <p:ext uri="{BB962C8B-B14F-4D97-AF65-F5344CB8AC3E}">
        <p14:creationId xmlns:p14="http://schemas.microsoft.com/office/powerpoint/2010/main" val="23276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1582</Words>
  <Application>Microsoft Office PowerPoint</Application>
  <PresentationFormat>Widescreen</PresentationFormat>
  <Paragraphs>324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Association Between Working Hours and Total Blood Cholesterol Among Adults in the United States</vt:lpstr>
      <vt:lpstr>Acknowledgements</vt:lpstr>
      <vt:lpstr>Introduction</vt:lpstr>
      <vt:lpstr>Background: Total Cholesterol</vt:lpstr>
      <vt:lpstr>Background: Work hours</vt:lpstr>
      <vt:lpstr>Research Question</vt:lpstr>
      <vt:lpstr>Methods</vt:lpstr>
      <vt:lpstr>NHANES 2017-2018</vt:lpstr>
      <vt:lpstr>Measurements</vt:lpstr>
      <vt:lpstr>Covariates</vt:lpstr>
      <vt:lpstr>Stat Analysis</vt:lpstr>
      <vt:lpstr>Results</vt:lpstr>
      <vt:lpstr>Table 1</vt:lpstr>
      <vt:lpstr>Table 2</vt:lpstr>
      <vt:lpstr>PowerPoint Presentation</vt:lpstr>
      <vt:lpstr>Table 3</vt:lpstr>
      <vt:lpstr>Table 3</vt:lpstr>
      <vt:lpstr>Post-hoc Analysis</vt:lpstr>
      <vt:lpstr>Key Findings</vt:lpstr>
      <vt:lpstr>Discussion</vt:lpstr>
      <vt:lpstr>Comparisons</vt:lpstr>
      <vt:lpstr>Discussion</vt:lpstr>
      <vt:lpstr>Bias</vt:lpstr>
      <vt:lpstr>Implications</vt:lpstr>
      <vt:lpstr>Future Studies</vt:lpstr>
      <vt:lpstr>References</vt:lpstr>
      <vt:lpstr>PowerPoint Presentation</vt:lpstr>
      <vt:lpstr>Table 1</vt:lpstr>
      <vt:lpstr>Table 1</vt:lpstr>
      <vt:lpstr>Table 2</vt:lpstr>
      <vt:lpstr>Table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Blood Cholesterol and How It May Be Affected By Work Hours in a Week</dc:title>
  <dc:creator>Christian Hicks</dc:creator>
  <cp:lastModifiedBy>Christian Hicks</cp:lastModifiedBy>
  <cp:revision>1</cp:revision>
  <dcterms:created xsi:type="dcterms:W3CDTF">2022-02-26T21:53:12Z</dcterms:created>
  <dcterms:modified xsi:type="dcterms:W3CDTF">2022-04-24T20:33:10Z</dcterms:modified>
</cp:coreProperties>
</file>