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퀀스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921933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23754"/>
            <a:ext cx="187234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3501004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258403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006697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764095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0530600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SqlSession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5148877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909658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867044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0423654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 userDrawn="1"/>
        </p:nvSpPr>
        <p:spPr>
          <a:xfrm>
            <a:off x="3135086" y="35984"/>
            <a:ext cx="205356" cy="414867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378467" y="25402"/>
            <a:ext cx="8813533" cy="68029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915885" y="18627"/>
            <a:ext cx="717248" cy="463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클라이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언트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5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9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7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5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4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5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mysite3/board/lis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mysite3/board/write" TargetMode="External"/><Relationship Id="rId2" Type="http://schemas.openxmlformats.org/officeDocument/2006/relationships/hyperlink" Target="http://localhost:8000/mysite3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직선 연결선 94"/>
          <p:cNvCxnSpPr/>
          <p:nvPr/>
        </p:nvCxnSpPr>
        <p:spPr>
          <a:xfrm flipV="1">
            <a:off x="0" y="3457293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795624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mysite3&gt;board&gt;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리스트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검색기능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3" name="직선 화살표 연결선 102"/>
          <p:cNvCxnSpPr>
            <a:stCxn id="117" idx="3"/>
            <a:endCxn id="104" idx="1"/>
          </p:cNvCxnSpPr>
          <p:nvPr/>
        </p:nvCxnSpPr>
        <p:spPr>
          <a:xfrm flipV="1">
            <a:off x="2785533" y="1403729"/>
            <a:ext cx="2681363" cy="49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66896" y="1188285"/>
            <a:ext cx="955958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/board/list2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list2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(keyword)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5" name="직선 화살표 연결선 104"/>
          <p:cNvCxnSpPr>
            <a:stCxn id="104" idx="1"/>
            <a:endCxn id="106" idx="3"/>
          </p:cNvCxnSpPr>
          <p:nvPr/>
        </p:nvCxnSpPr>
        <p:spPr>
          <a:xfrm flipH="1">
            <a:off x="4311212" y="1403729"/>
            <a:ext cx="1155684" cy="1322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847376" y="2595463"/>
            <a:ext cx="463836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list.jsp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7" name="직사각형 7"/>
          <p:cNvSpPr>
            <a:spLocks noChangeArrowheads="1"/>
          </p:cNvSpPr>
          <p:nvPr/>
        </p:nvSpPr>
        <p:spPr bwMode="auto">
          <a:xfrm>
            <a:off x="0" y="1148452"/>
            <a:ext cx="2785533" cy="6093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2"/>
              </a:rPr>
              <a:t>board</a:t>
            </a:r>
            <a:r>
              <a:rPr lang="en-US" altLang="ko-KR" sz="1400" b="1" dirty="0" smtClean="0">
                <a:latin typeface="+mn-ea"/>
                <a:ea typeface="+mn-ea"/>
                <a:hlinkClick r:id="rId2"/>
              </a:rPr>
              <a:t>/list</a:t>
            </a:r>
            <a:r>
              <a:rPr lang="en-US" altLang="ko-KR" sz="1400" b="1" dirty="0" smtClean="0">
                <a:latin typeface="+mn-ea"/>
                <a:ea typeface="+mn-ea"/>
              </a:rPr>
              <a:t>2?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 smtClean="0">
                <a:latin typeface="+mn-ea"/>
                <a:ea typeface="+mn-ea"/>
              </a:rPr>
              <a:t>keyword=</a:t>
            </a:r>
            <a:r>
              <a:rPr lang="ko-KR" altLang="en-US" sz="1400" b="1" dirty="0" smtClean="0">
                <a:latin typeface="+mn-ea"/>
                <a:ea typeface="+mn-ea"/>
              </a:rPr>
              <a:t>오늘</a:t>
            </a:r>
            <a:endParaRPr lang="en-US" altLang="ko-KR" sz="1400" b="1" dirty="0" smtClean="0">
              <a:latin typeface="+mn-ea"/>
              <a:ea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212906" y="1255614"/>
            <a:ext cx="1196409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getList2(keyword)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828519" y="1154195"/>
            <a:ext cx="1363481" cy="7386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l"/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selectList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(</a:t>
            </a:r>
          </a:p>
          <a:p>
            <a:pPr algn="l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"board.selectList2", </a:t>
            </a:r>
          </a:p>
          <a:p>
            <a:pPr algn="l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keyword </a:t>
            </a:r>
          </a:p>
          <a:p>
            <a:pPr algn="l"/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05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502441" y="1080335"/>
            <a:ext cx="612916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keyword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828746" y="1530508"/>
            <a:ext cx="103290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422854" y="1349555"/>
            <a:ext cx="723733" cy="148503"/>
            <a:chOff x="6196241" y="1394951"/>
            <a:chExt cx="1263338" cy="179847"/>
          </a:xfrm>
        </p:grpSpPr>
        <p:cxnSp>
          <p:nvCxnSpPr>
            <p:cNvPr id="124" name="직선 화살표 연결선 123"/>
            <p:cNvCxnSpPr>
              <a:stCxn id="104" idx="3"/>
            </p:cNvCxnSpPr>
            <p:nvPr/>
          </p:nvCxnSpPr>
          <p:spPr>
            <a:xfrm flipV="1">
              <a:off x="6196241" y="1394951"/>
              <a:ext cx="1263338" cy="656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/>
            <p:cNvCxnSpPr/>
            <p:nvPr/>
          </p:nvCxnSpPr>
          <p:spPr>
            <a:xfrm flipH="1">
              <a:off x="6282267" y="1574798"/>
              <a:ext cx="11676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8463064" y="1349555"/>
            <a:ext cx="434502" cy="142019"/>
            <a:chOff x="6282267" y="1394951"/>
            <a:chExt cx="1177312" cy="179847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6341101" y="1394951"/>
              <a:ext cx="1118478" cy="87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6282267" y="1574798"/>
              <a:ext cx="11676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396092" y="1080335"/>
            <a:ext cx="612916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keyword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24974" y="1268584"/>
            <a:ext cx="1350297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selectList2(keyword)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0220528" y="1349555"/>
            <a:ext cx="434502" cy="142019"/>
            <a:chOff x="6282267" y="1394951"/>
            <a:chExt cx="1177312" cy="179847"/>
          </a:xfrm>
        </p:grpSpPr>
        <p:cxnSp>
          <p:nvCxnSpPr>
            <p:cNvPr id="47" name="직선 화살표 연결선 46"/>
            <p:cNvCxnSpPr/>
            <p:nvPr/>
          </p:nvCxnSpPr>
          <p:spPr>
            <a:xfrm flipV="1">
              <a:off x="6341101" y="1394951"/>
              <a:ext cx="1118478" cy="87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6282267" y="1574798"/>
              <a:ext cx="11676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0108160" y="1080335"/>
            <a:ext cx="612916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keyword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72320" y="1530508"/>
            <a:ext cx="103290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59213" y="1530508"/>
            <a:ext cx="103290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1075"/>
            <a:ext cx="1883180" cy="90666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7" name="직선 화살표 연결선 106"/>
          <p:cNvCxnSpPr>
            <a:stCxn id="106" idx="1"/>
          </p:cNvCxnSpPr>
          <p:nvPr/>
        </p:nvCxnSpPr>
        <p:spPr>
          <a:xfrm flipH="1" flipV="1">
            <a:off x="1761423" y="2723949"/>
            <a:ext cx="2085953" cy="2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0" y="4270344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mysite3&gt;board&gt;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리스트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>
            <a:stCxn id="61" idx="3"/>
            <a:endCxn id="58" idx="1"/>
          </p:cNvCxnSpPr>
          <p:nvPr/>
        </p:nvCxnSpPr>
        <p:spPr>
          <a:xfrm>
            <a:off x="2785533" y="4785877"/>
            <a:ext cx="2681363" cy="92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66896" y="4663005"/>
            <a:ext cx="792452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/board/list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9" name="직선 화살표 연결선 58"/>
          <p:cNvCxnSpPr>
            <a:stCxn id="58" idx="1"/>
            <a:endCxn id="60" idx="3"/>
          </p:cNvCxnSpPr>
          <p:nvPr/>
        </p:nvCxnSpPr>
        <p:spPr>
          <a:xfrm flipH="1">
            <a:off x="4311212" y="4878449"/>
            <a:ext cx="1155684" cy="1322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47376" y="6070183"/>
            <a:ext cx="463836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list.jsp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1" name="직사각형 7"/>
          <p:cNvSpPr>
            <a:spLocks noChangeArrowheads="1"/>
          </p:cNvSpPr>
          <p:nvPr/>
        </p:nvSpPr>
        <p:spPr bwMode="auto">
          <a:xfrm>
            <a:off x="0" y="4623172"/>
            <a:ext cx="2785533" cy="3254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2"/>
              </a:rPr>
              <a:t>board</a:t>
            </a:r>
            <a:r>
              <a:rPr lang="en-US" altLang="ko-KR" sz="1400" b="1" dirty="0" smtClean="0">
                <a:latin typeface="+mn-ea"/>
                <a:ea typeface="+mn-ea"/>
                <a:hlinkClick r:id="rId2"/>
              </a:rPr>
              <a:t>/list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82781" y="4730334"/>
            <a:ext cx="656196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getList2()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893370" y="4628915"/>
            <a:ext cx="1363481" cy="57708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l"/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selectList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(</a:t>
            </a:r>
          </a:p>
          <a:p>
            <a:pPr algn="l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board.selectList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"</a:t>
            </a:r>
          </a:p>
          <a:p>
            <a:pPr algn="l"/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05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28746" y="5005228"/>
            <a:ext cx="103290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6549957" y="4759424"/>
            <a:ext cx="674451" cy="148503"/>
            <a:chOff x="6282267" y="1394951"/>
            <a:chExt cx="1177312" cy="179847"/>
          </a:xfrm>
        </p:grpSpPr>
        <p:cxnSp>
          <p:nvCxnSpPr>
            <p:cNvPr id="67" name="직선 화살표 연결선 66"/>
            <p:cNvCxnSpPr/>
            <p:nvPr/>
          </p:nvCxnSpPr>
          <p:spPr>
            <a:xfrm flipV="1">
              <a:off x="6304909" y="1394951"/>
              <a:ext cx="1154670" cy="164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H="1">
              <a:off x="6282267" y="1574798"/>
              <a:ext cx="11676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8463064" y="4824275"/>
            <a:ext cx="434502" cy="142019"/>
            <a:chOff x="6282267" y="1394951"/>
            <a:chExt cx="1177312" cy="179847"/>
          </a:xfrm>
        </p:grpSpPr>
        <p:cxnSp>
          <p:nvCxnSpPr>
            <p:cNvPr id="71" name="직선 화살표 연결선 70"/>
            <p:cNvCxnSpPr/>
            <p:nvPr/>
          </p:nvCxnSpPr>
          <p:spPr>
            <a:xfrm flipV="1">
              <a:off x="6341101" y="1394951"/>
              <a:ext cx="1118478" cy="87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flipH="1">
              <a:off x="6282267" y="1574798"/>
              <a:ext cx="11676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9178974" y="4743304"/>
            <a:ext cx="733140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0220528" y="4824275"/>
            <a:ext cx="434502" cy="142019"/>
            <a:chOff x="6282267" y="1394951"/>
            <a:chExt cx="1177312" cy="179847"/>
          </a:xfrm>
        </p:grpSpPr>
        <p:cxnSp>
          <p:nvCxnSpPr>
            <p:cNvPr id="77" name="직선 화살표 연결선 76"/>
            <p:cNvCxnSpPr/>
            <p:nvPr/>
          </p:nvCxnSpPr>
          <p:spPr>
            <a:xfrm flipV="1">
              <a:off x="6341101" y="1394951"/>
              <a:ext cx="1118478" cy="87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H="1">
              <a:off x="6282267" y="1574798"/>
              <a:ext cx="11676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8272320" y="5005228"/>
            <a:ext cx="103290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59213" y="5005228"/>
            <a:ext cx="103290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5795"/>
            <a:ext cx="1883180" cy="90666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5" name="직선 화살표 연결선 84"/>
          <p:cNvCxnSpPr>
            <a:stCxn id="60" idx="1"/>
          </p:cNvCxnSpPr>
          <p:nvPr/>
        </p:nvCxnSpPr>
        <p:spPr>
          <a:xfrm flipH="1" flipV="1">
            <a:off x="1761423" y="6198669"/>
            <a:ext cx="2085953" cy="2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55962" y="1893674"/>
            <a:ext cx="103290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07843" y="5368394"/>
            <a:ext cx="103290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80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mysite3&gt;board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글쓰기폼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3137910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board/writeForm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3137909" y="1412196"/>
            <a:ext cx="2252786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1281367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/board/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writeForm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writeForm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73" idx="3"/>
          </p:cNvCxnSpPr>
          <p:nvPr/>
        </p:nvCxnSpPr>
        <p:spPr>
          <a:xfrm flipH="1">
            <a:off x="4768913" y="1412196"/>
            <a:ext cx="621782" cy="986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43412" y="2267785"/>
            <a:ext cx="925501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write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Form.jsp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0" y="2978296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4132026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mysite3&gt;board&gt;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글쓰기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3" name="직선 화살표 연결선 102"/>
          <p:cNvCxnSpPr>
            <a:stCxn id="117" idx="3"/>
            <a:endCxn id="104" idx="1"/>
          </p:cNvCxnSpPr>
          <p:nvPr/>
        </p:nvCxnSpPr>
        <p:spPr>
          <a:xfrm flipV="1">
            <a:off x="2762655" y="4740131"/>
            <a:ext cx="2704241" cy="66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66896" y="4524687"/>
            <a:ext cx="1024887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board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/write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write(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7" name="직사각형 7"/>
          <p:cNvSpPr>
            <a:spLocks noChangeArrowheads="1"/>
          </p:cNvSpPr>
          <p:nvPr/>
        </p:nvSpPr>
        <p:spPr bwMode="auto">
          <a:xfrm>
            <a:off x="-1" y="4501968"/>
            <a:ext cx="2762656" cy="6093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3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3"/>
              </a:rPr>
              <a:t>board/</a:t>
            </a:r>
            <a:r>
              <a:rPr lang="en-US" altLang="ko-KR" sz="1400" b="1" dirty="0" smtClean="0">
                <a:latin typeface="+mn-ea"/>
                <a:ea typeface="+mn-ea"/>
                <a:hlinkClick r:id="rId3"/>
              </a:rPr>
              <a:t>write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 smtClean="0">
                <a:latin typeface="+mn-ea"/>
                <a:ea typeface="+mn-ea"/>
              </a:rPr>
              <a:t>title=1</a:t>
            </a:r>
            <a:r>
              <a:rPr lang="ko-KR" altLang="en-US" sz="1400" b="1" dirty="0" err="1" smtClean="0">
                <a:latin typeface="+mn-ea"/>
                <a:ea typeface="+mn-ea"/>
              </a:rPr>
              <a:t>번글</a:t>
            </a:r>
            <a:r>
              <a:rPr lang="en-US" altLang="ko-KR" sz="1400" b="1" dirty="0" smtClean="0">
                <a:latin typeface="+mn-ea"/>
                <a:ea typeface="+mn-ea"/>
              </a:rPr>
              <a:t>&amp;content=</a:t>
            </a:r>
            <a:r>
              <a:rPr lang="ko-KR" altLang="en-US" sz="1400" b="1" dirty="0" err="1" smtClean="0">
                <a:latin typeface="+mn-ea"/>
                <a:ea typeface="+mn-ea"/>
              </a:rPr>
              <a:t>글내용</a:t>
            </a:r>
            <a:endParaRPr lang="en-US" altLang="ko-KR" sz="1400" b="1" dirty="0" smtClean="0">
              <a:latin typeface="+mn-ea"/>
              <a:ea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208402" y="4683167"/>
            <a:ext cx="1331061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addBoard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959394" y="4662271"/>
            <a:ext cx="1345487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insertBoard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737395" y="4662271"/>
            <a:ext cx="1223659" cy="76944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insert(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board.insert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", 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303228" y="4448487"/>
            <a:ext cx="625740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593233" y="4455647"/>
            <a:ext cx="625740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160704" y="4438561"/>
            <a:ext cx="625740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boardVo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0139491" y="4958602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566826" y="4758918"/>
            <a:ext cx="431124" cy="124368"/>
            <a:chOff x="8108304" y="4758917"/>
            <a:chExt cx="889646" cy="152283"/>
          </a:xfrm>
        </p:grpSpPr>
        <p:cxnSp>
          <p:nvCxnSpPr>
            <p:cNvPr id="127" name="직선 화살표 연결선 126"/>
            <p:cNvCxnSpPr/>
            <p:nvPr/>
          </p:nvCxnSpPr>
          <p:spPr>
            <a:xfrm flipV="1">
              <a:off x="8129872" y="4758917"/>
              <a:ext cx="868078" cy="10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/>
            <p:cNvCxnSpPr/>
            <p:nvPr/>
          </p:nvCxnSpPr>
          <p:spPr>
            <a:xfrm flipH="1">
              <a:off x="8108304" y="4911200"/>
              <a:ext cx="8557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6602381" y="4746616"/>
            <a:ext cx="609058" cy="123699"/>
            <a:chOff x="6485648" y="4740131"/>
            <a:chExt cx="812619" cy="164584"/>
          </a:xfrm>
        </p:grpSpPr>
        <p:cxnSp>
          <p:nvCxnSpPr>
            <p:cNvPr id="124" name="직선 화살표 연결선 123"/>
            <p:cNvCxnSpPr>
              <a:stCxn id="104" idx="3"/>
            </p:cNvCxnSpPr>
            <p:nvPr/>
          </p:nvCxnSpPr>
          <p:spPr>
            <a:xfrm>
              <a:off x="6491783" y="4740131"/>
              <a:ext cx="806484" cy="17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/>
            <p:cNvCxnSpPr/>
            <p:nvPr/>
          </p:nvCxnSpPr>
          <p:spPr>
            <a:xfrm flipH="1">
              <a:off x="6485648" y="4902740"/>
              <a:ext cx="719305" cy="19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0252953" y="4758918"/>
            <a:ext cx="429864" cy="130852"/>
            <a:chOff x="10185400" y="4758918"/>
            <a:chExt cx="497417" cy="152282"/>
          </a:xfrm>
        </p:grpSpPr>
        <p:cxnSp>
          <p:nvCxnSpPr>
            <p:cNvPr id="165" name="직선 화살표 연결선 164"/>
            <p:cNvCxnSpPr/>
            <p:nvPr/>
          </p:nvCxnSpPr>
          <p:spPr>
            <a:xfrm flipH="1">
              <a:off x="10185400" y="4911200"/>
              <a:ext cx="482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V="1">
              <a:off x="10202333" y="4758918"/>
              <a:ext cx="480484" cy="60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8266376" y="4950135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89976" y="4950135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179342" y="3034469"/>
            <a:ext cx="1352192" cy="1354460"/>
            <a:chOff x="5124808" y="3150914"/>
            <a:chExt cx="1352192" cy="1354460"/>
          </a:xfrm>
        </p:grpSpPr>
        <p:sp>
          <p:nvSpPr>
            <p:cNvPr id="72" name="TextBox 71"/>
            <p:cNvSpPr txBox="1"/>
            <p:nvPr/>
          </p:nvSpPr>
          <p:spPr>
            <a:xfrm>
              <a:off x="5197638" y="3397378"/>
              <a:ext cx="1279362" cy="11079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BoardVo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boardVo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800" dirty="0" smtClean="0">
                  <a:latin typeface="+mn-ea"/>
                </a:rPr>
                <a:t>  no</a:t>
              </a:r>
            </a:p>
            <a:p>
              <a:pPr algn="l"/>
              <a:r>
                <a:rPr lang="en-US" altLang="ko-KR" sz="800" dirty="0">
                  <a:latin typeface="+mn-ea"/>
                </a:rPr>
                <a:t> </a:t>
              </a:r>
              <a:r>
                <a:rPr lang="en-US" altLang="ko-KR" sz="800" dirty="0" smtClean="0">
                  <a:latin typeface="+mn-ea"/>
                </a:rPr>
                <a:t> </a:t>
              </a:r>
              <a:r>
                <a:rPr lang="en-US" altLang="ko-KR" sz="800" dirty="0" smtClean="0">
                  <a:solidFill>
                    <a:srgbClr val="C00000"/>
                  </a:solidFill>
                  <a:latin typeface="+mn-ea"/>
                </a:rPr>
                <a:t>title = 1</a:t>
              </a:r>
              <a:r>
                <a:rPr lang="ko-KR" altLang="en-US" sz="800" dirty="0" err="1" smtClean="0">
                  <a:solidFill>
                    <a:srgbClr val="C00000"/>
                  </a:solidFill>
                  <a:latin typeface="+mn-ea"/>
                </a:rPr>
                <a:t>번글</a:t>
              </a:r>
              <a:endParaRPr lang="en-US" altLang="ko-KR" sz="8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800" dirty="0">
                  <a:latin typeface="+mn-ea"/>
                </a:rPr>
                <a:t> </a:t>
              </a:r>
              <a:r>
                <a:rPr lang="en-US" altLang="ko-KR" sz="800" dirty="0" smtClean="0">
                  <a:latin typeface="+mn-ea"/>
                </a:rPr>
                <a:t> </a:t>
              </a:r>
              <a:r>
                <a:rPr lang="en-US" altLang="ko-KR" sz="800" dirty="0" smtClean="0">
                  <a:solidFill>
                    <a:srgbClr val="C00000"/>
                  </a:solidFill>
                  <a:latin typeface="+mn-ea"/>
                </a:rPr>
                <a:t>content = </a:t>
              </a:r>
              <a:r>
                <a:rPr lang="ko-KR" altLang="en-US" sz="800" dirty="0" err="1" smtClean="0">
                  <a:solidFill>
                    <a:srgbClr val="C00000"/>
                  </a:solidFill>
                  <a:latin typeface="+mn-ea"/>
                </a:rPr>
                <a:t>글내용</a:t>
              </a:r>
              <a:endParaRPr lang="en-US" altLang="ko-KR" sz="8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800" dirty="0">
                  <a:latin typeface="+mn-ea"/>
                </a:rPr>
                <a:t> </a:t>
              </a:r>
              <a:r>
                <a:rPr lang="en-US" altLang="ko-KR" sz="800" dirty="0" smtClean="0">
                  <a:latin typeface="+mn-ea"/>
                </a:rPr>
                <a:t> </a:t>
              </a:r>
              <a:r>
                <a:rPr lang="en-US" altLang="ko-KR" sz="800" dirty="0" smtClean="0">
                  <a:latin typeface="+mn-ea"/>
                </a:rPr>
                <a:t>hit</a:t>
              </a:r>
              <a:endParaRPr lang="en-US" altLang="ko-KR" sz="800" dirty="0" smtClean="0">
                <a:latin typeface="+mn-ea"/>
              </a:endParaRPr>
            </a:p>
            <a:p>
              <a:pPr algn="l"/>
              <a:r>
                <a:rPr lang="en-US" altLang="ko-KR" sz="800" dirty="0">
                  <a:latin typeface="+mn-ea"/>
                </a:rPr>
                <a:t> </a:t>
              </a:r>
              <a:r>
                <a:rPr lang="en-US" altLang="ko-KR" sz="800" dirty="0" smtClean="0">
                  <a:latin typeface="+mn-ea"/>
                </a:rPr>
                <a:t> </a:t>
              </a:r>
              <a:r>
                <a:rPr lang="en-US" altLang="ko-KR" sz="800" dirty="0" err="1" smtClean="0">
                  <a:latin typeface="+mn-ea"/>
                </a:rPr>
                <a:t>regDate</a:t>
              </a:r>
              <a:endParaRPr lang="en-US" altLang="ko-KR" sz="800" dirty="0" smtClean="0">
                <a:latin typeface="+mn-ea"/>
              </a:endParaRPr>
            </a:p>
            <a:p>
              <a:pPr algn="l"/>
              <a:r>
                <a:rPr lang="en-US" altLang="ko-KR" sz="800" dirty="0">
                  <a:latin typeface="+mn-ea"/>
                </a:rPr>
                <a:t> </a:t>
              </a:r>
              <a:r>
                <a:rPr lang="en-US" altLang="ko-KR" sz="800" dirty="0" smtClean="0">
                  <a:latin typeface="+mn-ea"/>
                </a:rPr>
                <a:t> </a:t>
              </a:r>
              <a:r>
                <a:rPr lang="en-US" altLang="ko-KR" sz="800" dirty="0" err="1" smtClean="0">
                  <a:solidFill>
                    <a:srgbClr val="C00000"/>
                  </a:solidFill>
                  <a:latin typeface="+mn-ea"/>
                </a:rPr>
                <a:t>userNo</a:t>
              </a:r>
              <a:r>
                <a:rPr lang="en-US" altLang="ko-KR" sz="800" dirty="0" smtClean="0">
                  <a:solidFill>
                    <a:srgbClr val="C00000"/>
                  </a:solidFill>
                  <a:latin typeface="+mn-ea"/>
                </a:rPr>
                <a:t>  </a:t>
              </a:r>
              <a:r>
                <a:rPr lang="en-US" altLang="ko-KR" sz="800" dirty="0" smtClean="0">
                  <a:solidFill>
                    <a:srgbClr val="C00000"/>
                  </a:solidFill>
                  <a:latin typeface="+mn-ea"/>
                  <a:sym typeface="Wingdings" panose="05000000000000000000" pitchFamily="2" charset="2"/>
                </a:rPr>
                <a:t></a:t>
              </a:r>
              <a:r>
                <a:rPr lang="ko-KR" altLang="en-US" sz="800" dirty="0" smtClean="0">
                  <a:solidFill>
                    <a:srgbClr val="C00000"/>
                  </a:solidFill>
                  <a:latin typeface="+mn-ea"/>
                  <a:sym typeface="Wingdings" panose="05000000000000000000" pitchFamily="2" charset="2"/>
                </a:rPr>
                <a:t>세션에서</a:t>
              </a:r>
              <a:endParaRPr lang="en-US" altLang="ko-KR" sz="8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800" dirty="0">
                  <a:latin typeface="+mn-ea"/>
                </a:rPr>
                <a:t> </a:t>
              </a:r>
              <a:r>
                <a:rPr lang="en-US" altLang="ko-KR" sz="800" dirty="0" smtClean="0">
                  <a:latin typeface="+mn-ea"/>
                </a:rPr>
                <a:t> name</a:t>
              </a:r>
              <a:endParaRPr lang="en-US" altLang="ko-KR" sz="800" dirty="0" smtClean="0"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0x228</a:t>
              </a:r>
              <a:endParaRPr lang="ko-KR" altLang="en-US" sz="1050" dirty="0" err="1">
                <a:latin typeface="+mn-ea"/>
              </a:endParaRPr>
            </a:p>
          </p:txBody>
        </p:sp>
      </p:grpSp>
      <p:sp>
        <p:nvSpPr>
          <p:cNvPr id="21" name="사각형 설명선 20"/>
          <p:cNvSpPr/>
          <p:nvPr/>
        </p:nvSpPr>
        <p:spPr>
          <a:xfrm>
            <a:off x="5477933" y="5472318"/>
            <a:ext cx="1019120" cy="491067"/>
          </a:xfrm>
          <a:prstGeom prst="wedgeRectCallout">
            <a:avLst>
              <a:gd name="adj1" fmla="val -7240"/>
              <a:gd name="adj2" fmla="val -160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세션에서 </a:t>
            </a:r>
            <a:r>
              <a:rPr lang="en-US" altLang="ko-KR" sz="1000" b="1" dirty="0" err="1" smtClean="0">
                <a:latin typeface="+mn-ea"/>
              </a:rPr>
              <a:t>userNo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추가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62167"/>
            <a:ext cx="1559496" cy="10438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직선 화살표 연결선 77"/>
          <p:cNvCxnSpPr>
            <a:stCxn id="73" idx="1"/>
          </p:cNvCxnSpPr>
          <p:nvPr/>
        </p:nvCxnSpPr>
        <p:spPr>
          <a:xfrm flipH="1">
            <a:off x="1491574" y="2398590"/>
            <a:ext cx="2351838" cy="85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55" idx="3"/>
          </p:cNvCxnSpPr>
          <p:nvPr/>
        </p:nvCxnSpPr>
        <p:spPr>
          <a:xfrm flipH="1">
            <a:off x="1464733" y="4849303"/>
            <a:ext cx="3925962" cy="848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0" y="5460641"/>
            <a:ext cx="1464733" cy="474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리스트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리다이렉트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149</Words>
  <Application>Microsoft Office PowerPoint</Application>
  <PresentationFormat>와이드스크린</PresentationFormat>
  <Paragraphs>66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50</cp:revision>
  <dcterms:created xsi:type="dcterms:W3CDTF">2023-06-04T04:26:35Z</dcterms:created>
  <dcterms:modified xsi:type="dcterms:W3CDTF">2023-06-04T09:22:06Z</dcterms:modified>
</cp:coreProperties>
</file>