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3" autoAdjust="0"/>
    <p:restoredTop sz="94660"/>
  </p:normalViewPr>
  <p:slideViewPr>
    <p:cSldViewPr snapToGrid="0">
      <p:cViewPr>
        <p:scale>
          <a:sx n="33" d="100"/>
          <a:sy n="33" d="100"/>
        </p:scale>
        <p:origin x="2572" y="1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92193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23754"/>
            <a:ext cx="187234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501004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258403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006697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764095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530600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SqlSession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148877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909658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867044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0423654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3135086" y="35984"/>
            <a:ext cx="205356" cy="414867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78467" y="25402"/>
            <a:ext cx="8813533" cy="68029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915885" y="18627"/>
            <a:ext cx="717248" cy="46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클라이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언트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9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00/mysite3/guest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guestbook/deleteFor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00/mysite3/guest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등록폼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리스트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3286477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guestbook/addList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3286476" y="1412196"/>
            <a:ext cx="2104219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396784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addList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584174" y="1412196"/>
            <a:ext cx="806521" cy="1066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4622" y="2347614"/>
            <a:ext cx="73955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addList.jsp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204416" y="1464964"/>
            <a:ext cx="94473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getGuestList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49075" y="1458917"/>
            <a:ext cx="109862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selectGuestList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661007" y="1310936"/>
            <a:ext cx="1616395" cy="60016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guestbook.selectList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305835" y="1513797"/>
            <a:ext cx="835194" cy="2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44114" y="1531257"/>
            <a:ext cx="728436" cy="1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10051607" y="1538514"/>
            <a:ext cx="580571" cy="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10040993" y="1676400"/>
            <a:ext cx="589641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622862" y="1747069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211115" y="1683657"/>
            <a:ext cx="744199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6282268" y="1683657"/>
            <a:ext cx="807961" cy="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791"/>
            <a:ext cx="1919536" cy="12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919536" y="2478419"/>
            <a:ext cx="1925086" cy="3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16678" y="1698942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5997" y="1698942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2186" y="1775944"/>
            <a:ext cx="10232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4432814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"/>
          <p:cNvSpPr>
            <a:spLocks noChangeArrowheads="1"/>
          </p:cNvSpPr>
          <p:nvPr/>
        </p:nvSpPr>
        <p:spPr bwMode="auto">
          <a:xfrm>
            <a:off x="-1" y="4889539"/>
            <a:ext cx="3170933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guestbook/</a:t>
            </a:r>
            <a:r>
              <a:rPr lang="en-US" altLang="ko-KR" sz="1400" b="1" dirty="0" smtClean="0">
                <a:latin typeface="+mn-ea"/>
                <a:ea typeface="+mn-ea"/>
              </a:rPr>
              <a:t>write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72" name="직선 화살표 연결선 71"/>
          <p:cNvCxnSpPr>
            <a:stCxn id="71" idx="3"/>
            <a:endCxn id="74" idx="1"/>
          </p:cNvCxnSpPr>
          <p:nvPr/>
        </p:nvCxnSpPr>
        <p:spPr>
          <a:xfrm flipV="1">
            <a:off x="3170932" y="5040919"/>
            <a:ext cx="2219763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90695" y="4825475"/>
            <a:ext cx="1372739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/guestbook/write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write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95761" y="4862657"/>
            <a:ext cx="1374342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insert(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guestbook.insert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48503" y="517366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699949" y="5014762"/>
            <a:ext cx="336118" cy="125129"/>
            <a:chOff x="6728825" y="5678905"/>
            <a:chExt cx="511178" cy="164073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화살표 연결선 89"/>
          <p:cNvCxnSpPr>
            <a:stCxn id="74" idx="1"/>
            <a:endCxn id="114" idx="3"/>
          </p:cNvCxnSpPr>
          <p:nvPr/>
        </p:nvCxnSpPr>
        <p:spPr>
          <a:xfrm flipH="1">
            <a:off x="1626669" y="5040919"/>
            <a:ext cx="3764026" cy="106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07741" y="4940978"/>
            <a:ext cx="1542657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writeGuest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490248" y="5014762"/>
            <a:ext cx="336118" cy="125129"/>
            <a:chOff x="6728825" y="5678905"/>
            <a:chExt cx="511178" cy="164073"/>
          </a:xfrm>
        </p:grpSpPr>
        <p:cxnSp>
          <p:nvCxnSpPr>
            <p:cNvPr id="99" name="직선 화살표 연결선 9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846166" y="4950603"/>
            <a:ext cx="1577923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insertGuest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0415301" y="5014762"/>
            <a:ext cx="336118" cy="125129"/>
            <a:chOff x="6728825" y="5678905"/>
            <a:chExt cx="511178" cy="164073"/>
          </a:xfrm>
        </p:grpSpPr>
        <p:cxnSp>
          <p:nvCxnSpPr>
            <p:cNvPr id="109" name="직선 화살표 연결선 10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8410078" y="517366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67906" y="5173662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0" y="5832196"/>
            <a:ext cx="1626669" cy="549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방명록리스트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123026" y="3405894"/>
            <a:ext cx="1951544" cy="1262127"/>
            <a:chOff x="5124808" y="3150914"/>
            <a:chExt cx="1951544" cy="1262127"/>
          </a:xfrm>
        </p:grpSpPr>
        <p:sp>
          <p:nvSpPr>
            <p:cNvPr id="116" name="TextBox 115"/>
            <p:cNvSpPr txBox="1"/>
            <p:nvPr/>
          </p:nvSpPr>
          <p:spPr>
            <a:xfrm>
              <a:off x="5197638" y="3397378"/>
              <a:ext cx="187871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GuestbookVo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guestbookVo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password = 1234</a:t>
              </a: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content = </a:t>
              </a:r>
              <a:r>
                <a:rPr lang="ko-KR" altLang="en-US" sz="1000" dirty="0" smtClean="0">
                  <a:solidFill>
                    <a:srgbClr val="C00000"/>
                  </a:solidFill>
                  <a:latin typeface="+mn-ea"/>
                </a:rPr>
                <a:t>방문합니다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 </a:t>
              </a:r>
              <a:r>
                <a:rPr lang="en-US" altLang="ko-KR" sz="1000" dirty="0" err="1" smtClean="0">
                  <a:latin typeface="+mn-ea"/>
                </a:rPr>
                <a:t>regDate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0x789</a:t>
              </a:r>
              <a:endParaRPr lang="ko-KR" altLang="en-US" sz="105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4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삭제폼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3722173" cy="6093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guestbook/</a:t>
            </a:r>
            <a:r>
              <a:rPr lang="en-US" altLang="ko-KR" sz="1400" b="1" dirty="0" smtClean="0">
                <a:latin typeface="+mn-ea"/>
                <a:ea typeface="+mn-ea"/>
                <a:hlinkClick r:id="rId2"/>
              </a:rPr>
              <a:t>deleteForm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no=3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3722172" y="1412196"/>
            <a:ext cx="1668523" cy="15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672500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deleteForm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deleteForm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851876" y="1412196"/>
            <a:ext cx="538819" cy="1066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4622" y="2347614"/>
            <a:ext cx="100725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deleteForm.jsp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791"/>
            <a:ext cx="1919536" cy="12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919536" y="2478419"/>
            <a:ext cx="1925086" cy="3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" y="4298060"/>
            <a:ext cx="320521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mysite3&gt;guestbook&gt;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"/>
          <p:cNvSpPr>
            <a:spLocks noChangeArrowheads="1"/>
          </p:cNvSpPr>
          <p:nvPr/>
        </p:nvSpPr>
        <p:spPr bwMode="auto">
          <a:xfrm>
            <a:off x="0" y="4754785"/>
            <a:ext cx="3199146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guestbook/</a:t>
            </a:r>
            <a:r>
              <a:rPr lang="en-US" altLang="ko-KR" sz="1400" b="1" dirty="0" smtClean="0">
                <a:latin typeface="+mn-ea"/>
                <a:ea typeface="+mn-ea"/>
              </a:rPr>
              <a:t>delete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72" name="직선 화살표 연결선 71"/>
          <p:cNvCxnSpPr>
            <a:stCxn id="71" idx="3"/>
            <a:endCxn id="74" idx="1"/>
          </p:cNvCxnSpPr>
          <p:nvPr/>
        </p:nvCxnSpPr>
        <p:spPr>
          <a:xfrm flipV="1">
            <a:off x="3199146" y="4906165"/>
            <a:ext cx="2191550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90696" y="4690721"/>
            <a:ext cx="1406402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/guestbook/delete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delete(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95762" y="4727903"/>
            <a:ext cx="1417623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delete(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guestbook.delete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48504" y="503890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748076" y="4880008"/>
            <a:ext cx="336118" cy="125129"/>
            <a:chOff x="6728825" y="5678905"/>
            <a:chExt cx="511178" cy="164073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화살표 연결선 89"/>
          <p:cNvCxnSpPr>
            <a:stCxn id="74" idx="1"/>
            <a:endCxn id="114" idx="3"/>
          </p:cNvCxnSpPr>
          <p:nvPr/>
        </p:nvCxnSpPr>
        <p:spPr>
          <a:xfrm flipH="1">
            <a:off x="1626670" y="4906165"/>
            <a:ext cx="3764026" cy="106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75118" y="4806224"/>
            <a:ext cx="1691736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removeGuest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557625" y="4870383"/>
            <a:ext cx="336118" cy="125129"/>
            <a:chOff x="6728825" y="5678905"/>
            <a:chExt cx="511178" cy="164073"/>
          </a:xfrm>
        </p:grpSpPr>
        <p:cxnSp>
          <p:nvCxnSpPr>
            <p:cNvPr id="99" name="직선 화살표 연결선 9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826917" y="4806224"/>
            <a:ext cx="1617998" cy="24622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deleteGuest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0415302" y="4880008"/>
            <a:ext cx="336118" cy="125129"/>
            <a:chOff x="6728825" y="5678905"/>
            <a:chExt cx="511178" cy="164073"/>
          </a:xfrm>
        </p:grpSpPr>
        <p:cxnSp>
          <p:nvCxnSpPr>
            <p:cNvPr id="109" name="직선 화살표 연결선 108"/>
            <p:cNvCxnSpPr/>
            <p:nvPr/>
          </p:nvCxnSpPr>
          <p:spPr>
            <a:xfrm>
              <a:off x="6737685" y="5678905"/>
              <a:ext cx="502318" cy="11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6728825" y="5832910"/>
              <a:ext cx="480497" cy="10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8487081" y="5048533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67907" y="503890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5697442"/>
            <a:ext cx="1626669" cy="549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방명록리스트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7" name="사각형 설명선 46"/>
          <p:cNvSpPr/>
          <p:nvPr/>
        </p:nvSpPr>
        <p:spPr>
          <a:xfrm>
            <a:off x="4900416" y="2575115"/>
            <a:ext cx="2241529" cy="491067"/>
          </a:xfrm>
          <a:prstGeom prst="wedgeRectCallout">
            <a:avLst>
              <a:gd name="adj1" fmla="val -70869"/>
              <a:gd name="adj2" fmla="val -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atin typeface="+mn-ea"/>
              </a:rPr>
              <a:t>jsp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parameter</a:t>
            </a:r>
            <a:r>
              <a:rPr lang="ko-KR" altLang="en-US" sz="1000" b="1" dirty="0" smtClean="0">
                <a:latin typeface="+mn-ea"/>
              </a:rPr>
              <a:t>값을 </a:t>
            </a:r>
            <a:r>
              <a:rPr lang="ko-KR" altLang="en-US" sz="1000" b="1" dirty="0" err="1" smtClean="0">
                <a:latin typeface="+mn-ea"/>
              </a:rPr>
              <a:t>꺼내쓴다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123026" y="3405894"/>
            <a:ext cx="1951544" cy="1262127"/>
            <a:chOff x="5124808" y="3150914"/>
            <a:chExt cx="1951544" cy="1262127"/>
          </a:xfrm>
        </p:grpSpPr>
        <p:sp>
          <p:nvSpPr>
            <p:cNvPr id="50" name="TextBox 49"/>
            <p:cNvSpPr txBox="1"/>
            <p:nvPr/>
          </p:nvSpPr>
          <p:spPr>
            <a:xfrm>
              <a:off x="5197638" y="3397378"/>
              <a:ext cx="187871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GuestbookVo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guestbookVo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no = 3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name </a:t>
              </a:r>
            </a:p>
            <a:p>
              <a:pPr algn="l"/>
              <a:r>
                <a:rPr lang="en-US" altLang="ko-KR" sz="1000" dirty="0" smtClean="0"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password = 1234</a:t>
              </a:r>
            </a:p>
            <a:p>
              <a:pPr algn="l"/>
              <a:r>
                <a:rPr lang="en-US" altLang="ko-KR" sz="1000" dirty="0" smtClean="0">
                  <a:latin typeface="+mn-ea"/>
                </a:rPr>
                <a:t>  content </a:t>
              </a:r>
            </a:p>
            <a:p>
              <a:pPr algn="l"/>
              <a:r>
                <a:rPr lang="en-US" altLang="ko-KR" sz="1000" dirty="0" smtClean="0">
                  <a:latin typeface="+mn-ea"/>
                </a:rPr>
                <a:t>  </a:t>
              </a:r>
              <a:r>
                <a:rPr lang="en-US" altLang="ko-KR" sz="1000" dirty="0" err="1" smtClean="0">
                  <a:latin typeface="+mn-ea"/>
                </a:rPr>
                <a:t>regDate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0x274</a:t>
              </a:r>
              <a:endParaRPr lang="ko-KR" altLang="en-US" sz="105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142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34</cp:revision>
  <dcterms:created xsi:type="dcterms:W3CDTF">2023-06-04T04:26:35Z</dcterms:created>
  <dcterms:modified xsi:type="dcterms:W3CDTF">2023-06-04T08:08:34Z</dcterms:modified>
</cp:coreProperties>
</file>