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92193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3754"/>
            <a:ext cx="187234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501004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258403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006697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764095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530600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SqlSession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14887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909658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867044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423654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3135086" y="35984"/>
            <a:ext cx="205356" cy="414867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78467" y="25402"/>
            <a:ext cx="8813533" cy="68029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915885" y="18627"/>
            <a:ext cx="717248" cy="46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클라이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언트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00/mysite3/api/guestbook/ad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00/mysite3/guest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guestbook/deleteFor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00/mysite3/guest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672856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등록폼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리스트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286477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guestbook/addList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286476" y="4871802"/>
            <a:ext cx="2104219" cy="240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662882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addList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584174" y="1412196"/>
            <a:ext cx="806521" cy="106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4622" y="2347614"/>
            <a:ext cx="73955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04416" y="1464964"/>
            <a:ext cx="94473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getGuestList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49075" y="1458917"/>
            <a:ext cx="109862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661007" y="1310936"/>
            <a:ext cx="1616395" cy="60016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305835" y="1513797"/>
            <a:ext cx="835194" cy="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44114" y="1531257"/>
            <a:ext cx="728436" cy="1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10051607" y="1538514"/>
            <a:ext cx="580571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10040993" y="1676400"/>
            <a:ext cx="589641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622862" y="1747069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211115" y="1683657"/>
            <a:ext cx="744199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6282268" y="1683657"/>
            <a:ext cx="807961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91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919536" y="2478419"/>
            <a:ext cx="1925086" cy="3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16678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5997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2216" y="1662430"/>
            <a:ext cx="106816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706" y="2207100"/>
            <a:ext cx="1259985" cy="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Ajax</a:t>
            </a:r>
            <a:r>
              <a:rPr lang="ko-KR" altLang="en-US" dirty="0" smtClean="0"/>
              <a:t>장치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1952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153706" y="5279596"/>
            <a:ext cx="1259985" cy="5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52" name="직사각형 7"/>
          <p:cNvSpPr>
            <a:spLocks noChangeArrowheads="1"/>
          </p:cNvSpPr>
          <p:nvPr/>
        </p:nvSpPr>
        <p:spPr bwMode="auto">
          <a:xfrm>
            <a:off x="-1" y="4708397"/>
            <a:ext cx="4254819" cy="6093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api/guestbook/add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name=</a:t>
            </a:r>
            <a:r>
              <a:rPr lang="ko-KR" altLang="en-US" sz="1400" b="1" dirty="0" smtClean="0">
                <a:latin typeface="+mn-ea"/>
                <a:ea typeface="+mn-ea"/>
              </a:rPr>
              <a:t>이효리</a:t>
            </a:r>
            <a:r>
              <a:rPr lang="en-US" altLang="ko-KR" sz="1400" b="1" dirty="0" smtClean="0">
                <a:latin typeface="+mn-ea"/>
                <a:ea typeface="+mn-ea"/>
              </a:rPr>
              <a:t>&amp;password=1234&amp;content=</a:t>
            </a:r>
            <a:r>
              <a:rPr lang="ko-KR" altLang="en-US" sz="1400" b="1" dirty="0" smtClean="0">
                <a:latin typeface="+mn-ea"/>
                <a:ea typeface="+mn-ea"/>
              </a:rPr>
              <a:t>방문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0695" y="4690988"/>
            <a:ext cx="1481743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/guestbook/add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61222" y="4959200"/>
            <a:ext cx="76840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addGuest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49711" y="4944607"/>
            <a:ext cx="1652325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ko-KR" dirty="0" err="1" smtClean="0"/>
              <a:t>InsertSelectKey</a:t>
            </a:r>
            <a:r>
              <a:rPr lang="en-US" altLang="ko-KR" dirty="0" smtClean="0"/>
              <a:t>()</a:t>
            </a:r>
            <a:endParaRPr lang="ko-KR" altLang="en-US" dirty="0" err="1"/>
          </a:p>
        </p:txBody>
      </p:sp>
      <p:sp>
        <p:nvSpPr>
          <p:cNvPr id="57" name="TextBox 56"/>
          <p:cNvSpPr txBox="1"/>
          <p:nvPr/>
        </p:nvSpPr>
        <p:spPr>
          <a:xfrm>
            <a:off x="10951245" y="4805172"/>
            <a:ext cx="1977071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guestbook.insertSelectKey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“,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840165" y="5008033"/>
            <a:ext cx="835194" cy="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489302" y="5025493"/>
            <a:ext cx="728436" cy="1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0341845" y="5032750"/>
            <a:ext cx="580571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10331231" y="5170636"/>
            <a:ext cx="589641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31231" y="5148791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8456303" y="5177893"/>
            <a:ext cx="744199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816598" y="5177893"/>
            <a:ext cx="807961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2016909" y="5025493"/>
            <a:ext cx="3373787" cy="12203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3500952" y="3287392"/>
            <a:ext cx="1950695" cy="1194374"/>
            <a:chOff x="5124808" y="3150914"/>
            <a:chExt cx="1950695" cy="1194374"/>
          </a:xfrm>
        </p:grpSpPr>
        <p:sp>
          <p:nvSpPr>
            <p:cNvPr id="84" name="TextBox 83"/>
            <p:cNvSpPr txBox="1"/>
            <p:nvPr/>
          </p:nvSpPr>
          <p:spPr>
            <a:xfrm>
              <a:off x="5196789" y="3329625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no &lt;--17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password = 1234</a:t>
              </a: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content =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+mn-ea"/>
                </a:rPr>
                <a:t>방문합니다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0x789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0" y="3449789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mysite3&gt;guestbook&gt;ajax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65785" y="4725222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54516" y="4725222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2857000" y="5717334"/>
            <a:ext cx="1951544" cy="1262127"/>
            <a:chOff x="5124808" y="3150914"/>
            <a:chExt cx="1951544" cy="1262127"/>
          </a:xfrm>
        </p:grpSpPr>
        <p:sp>
          <p:nvSpPr>
            <p:cNvPr id="93" name="TextBox 92"/>
            <p:cNvSpPr txBox="1"/>
            <p:nvPr/>
          </p:nvSpPr>
          <p:spPr>
            <a:xfrm>
              <a:off x="5197638" y="3397378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no= 17</a:t>
              </a:r>
              <a:endParaRPr lang="en-US" altLang="ko-KR" sz="1000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password = 1234</a:t>
              </a: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content =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+mn-ea"/>
                </a:rPr>
                <a:t>방문합니다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r>
                <a:rPr lang="en-US" altLang="ko-KR" sz="1000" dirty="0" smtClean="0">
                  <a:latin typeface="+mn-ea"/>
                </a:rPr>
                <a:t> = 2023-09-01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0x999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606991" y="517198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사각형 설명선 103"/>
          <p:cNvSpPr/>
          <p:nvPr/>
        </p:nvSpPr>
        <p:spPr>
          <a:xfrm>
            <a:off x="8045425" y="3449789"/>
            <a:ext cx="2241529" cy="491067"/>
          </a:xfrm>
          <a:prstGeom prst="wedgeRectCallout">
            <a:avLst>
              <a:gd name="adj1" fmla="val -52761"/>
              <a:gd name="adj2" fmla="val 26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+mn-ea"/>
              </a:rPr>
              <a:t>guestbookVo</a:t>
            </a:r>
            <a:r>
              <a:rPr lang="en-US" altLang="ko-KR" sz="1000" b="1" dirty="0" smtClean="0">
                <a:latin typeface="+mn-ea"/>
              </a:rPr>
              <a:t> no</a:t>
            </a:r>
            <a:r>
              <a:rPr lang="ko-KR" altLang="en-US" sz="1000" b="1" dirty="0" smtClean="0">
                <a:latin typeface="+mn-ea"/>
              </a:rPr>
              <a:t>값이 추가된다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49711" y="6298028"/>
            <a:ext cx="1652325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ko-KR" dirty="0" err="1" smtClean="0"/>
              <a:t>selectGuest</a:t>
            </a:r>
            <a:r>
              <a:rPr lang="en-US" altLang="ko-KR" dirty="0" smtClean="0"/>
              <a:t>()</a:t>
            </a:r>
            <a:endParaRPr lang="ko-KR" altLang="en-US" dirty="0" err="1"/>
          </a:p>
        </p:txBody>
      </p:sp>
      <p:sp>
        <p:nvSpPr>
          <p:cNvPr id="106" name="TextBox 105"/>
          <p:cNvSpPr txBox="1"/>
          <p:nvPr/>
        </p:nvSpPr>
        <p:spPr>
          <a:xfrm>
            <a:off x="11081474" y="6146593"/>
            <a:ext cx="1744636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selectGuest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“,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no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 flipV="1">
            <a:off x="10341845" y="6386171"/>
            <a:ext cx="580571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10331231" y="6524057"/>
            <a:ext cx="589641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971952" y="6516320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304464" y="5206217"/>
            <a:ext cx="913274" cy="1310103"/>
            <a:chOff x="8324210" y="5441442"/>
            <a:chExt cx="893528" cy="1089872"/>
          </a:xfrm>
        </p:grpSpPr>
        <p:cxnSp>
          <p:nvCxnSpPr>
            <p:cNvPr id="107" name="직선 화살표 연결선 106"/>
            <p:cNvCxnSpPr/>
            <p:nvPr/>
          </p:nvCxnSpPr>
          <p:spPr>
            <a:xfrm>
              <a:off x="8419478" y="5441442"/>
              <a:ext cx="798260" cy="9387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 flipH="1" flipV="1">
              <a:off x="8324210" y="5441442"/>
              <a:ext cx="876293" cy="1089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8949075" y="5702188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341845" y="6115071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38963" y="5789538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95011" y="5179832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아래쪽 화살표 7"/>
          <p:cNvSpPr/>
          <p:nvPr/>
        </p:nvSpPr>
        <p:spPr>
          <a:xfrm rot="198437">
            <a:off x="5810161" y="5111810"/>
            <a:ext cx="642293" cy="69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7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등록폼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리스트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286477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guestbook/addList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3286476" y="1412196"/>
            <a:ext cx="2104219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396784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addList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584174" y="1412196"/>
            <a:ext cx="806521" cy="106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4622" y="2347614"/>
            <a:ext cx="73955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04416" y="1464964"/>
            <a:ext cx="94473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getGuestList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49075" y="1458917"/>
            <a:ext cx="109862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661007" y="1310936"/>
            <a:ext cx="1616395" cy="60016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305835" y="1513797"/>
            <a:ext cx="835194" cy="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44114" y="1531257"/>
            <a:ext cx="728436" cy="1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10051607" y="1538514"/>
            <a:ext cx="580571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10040993" y="1676400"/>
            <a:ext cx="589641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622862" y="1747069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211115" y="1683657"/>
            <a:ext cx="744199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6282268" y="1683657"/>
            <a:ext cx="807961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91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919536" y="2478419"/>
            <a:ext cx="1925086" cy="3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16678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5997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2186" y="1775944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4432814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"/>
          <p:cNvSpPr>
            <a:spLocks noChangeArrowheads="1"/>
          </p:cNvSpPr>
          <p:nvPr/>
        </p:nvSpPr>
        <p:spPr bwMode="auto">
          <a:xfrm>
            <a:off x="-1" y="4889539"/>
            <a:ext cx="3170933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guestbook/</a:t>
            </a:r>
            <a:r>
              <a:rPr lang="en-US" altLang="ko-KR" sz="1400" b="1" dirty="0" smtClean="0">
                <a:latin typeface="+mn-ea"/>
                <a:ea typeface="+mn-ea"/>
              </a:rPr>
              <a:t>write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72" name="직선 화살표 연결선 71"/>
          <p:cNvCxnSpPr>
            <a:stCxn id="71" idx="3"/>
            <a:endCxn id="74" idx="1"/>
          </p:cNvCxnSpPr>
          <p:nvPr/>
        </p:nvCxnSpPr>
        <p:spPr>
          <a:xfrm flipV="1">
            <a:off x="3170932" y="5040919"/>
            <a:ext cx="2219763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90695" y="4825475"/>
            <a:ext cx="137273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/guestbook/write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write(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95761" y="4862657"/>
            <a:ext cx="1374342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guestbook.insert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48503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699949" y="5014762"/>
            <a:ext cx="336118" cy="125129"/>
            <a:chOff x="6728825" y="5678905"/>
            <a:chExt cx="511178" cy="164073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stCxn id="74" idx="1"/>
            <a:endCxn id="114" idx="3"/>
          </p:cNvCxnSpPr>
          <p:nvPr/>
        </p:nvCxnSpPr>
        <p:spPr>
          <a:xfrm flipH="1">
            <a:off x="1626669" y="5040919"/>
            <a:ext cx="3764026" cy="106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07741" y="4940978"/>
            <a:ext cx="1542657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writeGuest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490248" y="5014762"/>
            <a:ext cx="336118" cy="125129"/>
            <a:chOff x="6728825" y="5678905"/>
            <a:chExt cx="511178" cy="164073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846166" y="4950603"/>
            <a:ext cx="1577923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insertGuest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0415301" y="5014762"/>
            <a:ext cx="336118" cy="125129"/>
            <a:chOff x="6728825" y="5678905"/>
            <a:chExt cx="511178" cy="164073"/>
          </a:xfrm>
        </p:grpSpPr>
        <p:cxnSp>
          <p:nvCxnSpPr>
            <p:cNvPr id="109" name="직선 화살표 연결선 10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8410078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67906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0" y="5832196"/>
            <a:ext cx="1626669" cy="549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방명록리스트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123026" y="3405894"/>
            <a:ext cx="1951544" cy="1262127"/>
            <a:chOff x="5124808" y="3150914"/>
            <a:chExt cx="1951544" cy="1262127"/>
          </a:xfrm>
        </p:grpSpPr>
        <p:sp>
          <p:nvSpPr>
            <p:cNvPr id="116" name="TextBox 115"/>
            <p:cNvSpPr txBox="1"/>
            <p:nvPr/>
          </p:nvSpPr>
          <p:spPr>
            <a:xfrm>
              <a:off x="5197638" y="3397378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password = 1234</a:t>
              </a: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content =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+mn-ea"/>
                </a:rPr>
                <a:t>방문합니다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0x789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삭제폼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722173" cy="6093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guestbook/deleteForm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no=3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3722172" y="1412196"/>
            <a:ext cx="1668523" cy="15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672500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deleteForm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deleteForm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851876" y="1412196"/>
            <a:ext cx="538819" cy="106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4622" y="2347614"/>
            <a:ext cx="100725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deleteForm.jsp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91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919536" y="2478419"/>
            <a:ext cx="1925086" cy="3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" y="4298060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"/>
          <p:cNvSpPr>
            <a:spLocks noChangeArrowheads="1"/>
          </p:cNvSpPr>
          <p:nvPr/>
        </p:nvSpPr>
        <p:spPr bwMode="auto">
          <a:xfrm>
            <a:off x="0" y="4754785"/>
            <a:ext cx="3199146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guestbook/</a:t>
            </a:r>
            <a:r>
              <a:rPr lang="en-US" altLang="ko-KR" sz="1400" b="1" dirty="0" smtClean="0">
                <a:latin typeface="+mn-ea"/>
                <a:ea typeface="+mn-ea"/>
              </a:rPr>
              <a:t>delete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72" name="직선 화살표 연결선 71"/>
          <p:cNvCxnSpPr>
            <a:stCxn id="71" idx="3"/>
            <a:endCxn id="74" idx="1"/>
          </p:cNvCxnSpPr>
          <p:nvPr/>
        </p:nvCxnSpPr>
        <p:spPr>
          <a:xfrm flipV="1">
            <a:off x="3199146" y="4906165"/>
            <a:ext cx="2191550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90696" y="4690721"/>
            <a:ext cx="1406402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/guestbook/delete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delete(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95762" y="4727903"/>
            <a:ext cx="1417623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delete(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guestbook.delete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48504" y="503890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48076" y="4880008"/>
            <a:ext cx="336118" cy="125129"/>
            <a:chOff x="6728825" y="5678905"/>
            <a:chExt cx="511178" cy="164073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stCxn id="74" idx="1"/>
            <a:endCxn id="114" idx="3"/>
          </p:cNvCxnSpPr>
          <p:nvPr/>
        </p:nvCxnSpPr>
        <p:spPr>
          <a:xfrm flipH="1">
            <a:off x="1626670" y="4906165"/>
            <a:ext cx="3764026" cy="106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75118" y="4806224"/>
            <a:ext cx="1691736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removeGuest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557625" y="4870383"/>
            <a:ext cx="336118" cy="125129"/>
            <a:chOff x="6728825" y="5678905"/>
            <a:chExt cx="511178" cy="164073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826917" y="4806224"/>
            <a:ext cx="1617998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deleteGuest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0415302" y="4880008"/>
            <a:ext cx="336118" cy="125129"/>
            <a:chOff x="6728825" y="5678905"/>
            <a:chExt cx="511178" cy="164073"/>
          </a:xfrm>
        </p:grpSpPr>
        <p:cxnSp>
          <p:nvCxnSpPr>
            <p:cNvPr id="109" name="직선 화살표 연결선 10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8487081" y="5048533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67907" y="503890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5697442"/>
            <a:ext cx="1626669" cy="549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방명록리스트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7" name="사각형 설명선 46"/>
          <p:cNvSpPr/>
          <p:nvPr/>
        </p:nvSpPr>
        <p:spPr>
          <a:xfrm>
            <a:off x="4900416" y="2575115"/>
            <a:ext cx="2241529" cy="491067"/>
          </a:xfrm>
          <a:prstGeom prst="wedgeRectCallout">
            <a:avLst>
              <a:gd name="adj1" fmla="val -70869"/>
              <a:gd name="adj2" fmla="val -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+mn-ea"/>
              </a:rPr>
              <a:t>jsp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parameter</a:t>
            </a:r>
            <a:r>
              <a:rPr lang="ko-KR" altLang="en-US" sz="1000" b="1" dirty="0" smtClean="0">
                <a:latin typeface="+mn-ea"/>
              </a:rPr>
              <a:t>값을 </a:t>
            </a:r>
            <a:r>
              <a:rPr lang="ko-KR" altLang="en-US" sz="1000" b="1" dirty="0" err="1" smtClean="0">
                <a:latin typeface="+mn-ea"/>
              </a:rPr>
              <a:t>꺼내쓴다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23026" y="3405894"/>
            <a:ext cx="1951544" cy="1262127"/>
            <a:chOff x="5124808" y="3150914"/>
            <a:chExt cx="1951544" cy="1262127"/>
          </a:xfrm>
        </p:grpSpPr>
        <p:sp>
          <p:nvSpPr>
            <p:cNvPr id="50" name="TextBox 49"/>
            <p:cNvSpPr txBox="1"/>
            <p:nvPr/>
          </p:nvSpPr>
          <p:spPr>
            <a:xfrm>
              <a:off x="5197638" y="3397378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3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name 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password = 1234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content 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0x274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278</Words>
  <Application>Microsoft Office PowerPoint</Application>
  <PresentationFormat>와이드스크린</PresentationFormat>
  <Paragraphs>122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cheoho-hi</cp:lastModifiedBy>
  <cp:revision>59</cp:revision>
  <dcterms:created xsi:type="dcterms:W3CDTF">2023-06-04T04:26:35Z</dcterms:created>
  <dcterms:modified xsi:type="dcterms:W3CDTF">2023-06-05T09:20:26Z</dcterms:modified>
</cp:coreProperties>
</file>