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3" autoAdjust="0"/>
    <p:restoredTop sz="94660"/>
  </p:normalViewPr>
  <p:slideViewPr>
    <p:cSldViewPr snapToGrid="0">
      <p:cViewPr>
        <p:scale>
          <a:sx n="100" d="100"/>
          <a:sy n="100" d="100"/>
        </p:scale>
        <p:origin x="147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퀀스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921933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23754"/>
            <a:ext cx="187234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501004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258403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006697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8764095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0530600" y="137045"/>
            <a:ext cx="1538863" cy="41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SqlSession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148877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909658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867044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0423654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3135086" y="35984"/>
            <a:ext cx="205356" cy="414867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78467" y="25402"/>
            <a:ext cx="8813533" cy="68029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915885" y="18627"/>
            <a:ext cx="717248" cy="46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클라이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언트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9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4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6B6D-262C-4F3D-8DBD-1CA47D00D5AD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440-0A17-4444-A3CE-EFF96D77A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localhost:8000/mysite3/user/jo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mysite3/user/" TargetMode="External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mysite3/user/" TargetMode="External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mysite3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회원가입폼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887778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user/joinForm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887777" y="1412196"/>
            <a:ext cx="2502918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08419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702039" y="1412196"/>
            <a:ext cx="688656" cy="1138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51879" y="2420185"/>
            <a:ext cx="85016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73" idx="1"/>
            <a:endCxn id="84" idx="3"/>
          </p:cNvCxnSpPr>
          <p:nvPr/>
        </p:nvCxnSpPr>
        <p:spPr>
          <a:xfrm flipH="1">
            <a:off x="1487488" y="2550990"/>
            <a:ext cx="2364391" cy="4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346"/>
            <a:ext cx="1487488" cy="8988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5" name="직선 연결선 94"/>
          <p:cNvCxnSpPr/>
          <p:nvPr/>
        </p:nvCxnSpPr>
        <p:spPr>
          <a:xfrm flipV="1">
            <a:off x="0" y="31339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41568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회원가입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2531534" y="4764996"/>
            <a:ext cx="2935362" cy="252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4549552"/>
            <a:ext cx="838939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/user/join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join(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5" name="직선 화살표 연결선 104"/>
          <p:cNvCxnSpPr>
            <a:stCxn id="104" idx="1"/>
            <a:endCxn id="106" idx="3"/>
          </p:cNvCxnSpPr>
          <p:nvPr/>
        </p:nvCxnSpPr>
        <p:spPr>
          <a:xfrm flipH="1">
            <a:off x="4563030" y="4764996"/>
            <a:ext cx="903866" cy="1341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860346" y="5976185"/>
            <a:ext cx="7026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7" name="직선 화살표 연결선 106"/>
          <p:cNvCxnSpPr>
            <a:stCxn id="106" idx="1"/>
            <a:endCxn id="140" idx="3"/>
          </p:cNvCxnSpPr>
          <p:nvPr/>
        </p:nvCxnSpPr>
        <p:spPr>
          <a:xfrm flipH="1">
            <a:off x="1473110" y="6106990"/>
            <a:ext cx="2387236" cy="4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0" y="4619966"/>
            <a:ext cx="2531534" cy="794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4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4"/>
              </a:rPr>
              <a:t>user/join</a:t>
            </a:r>
            <a:r>
              <a:rPr lang="en-US" altLang="ko-KR" sz="1400" b="1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id=</a:t>
            </a:r>
            <a:r>
              <a:rPr lang="en-US" altLang="ko-KR" sz="1200" b="1" dirty="0" err="1" smtClean="0">
                <a:latin typeface="+mn-ea"/>
                <a:ea typeface="+mn-ea"/>
              </a:rPr>
              <a:t>aaa&amp;password</a:t>
            </a:r>
            <a:r>
              <a:rPr lang="en-US" altLang="ko-KR" sz="1200" b="1" dirty="0" smtClean="0">
                <a:latin typeface="+mn-ea"/>
                <a:ea typeface="+mn-ea"/>
              </a:rPr>
              <a:t>=1234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&amp;</a:t>
            </a:r>
            <a:r>
              <a:rPr lang="en-US" altLang="ko-KR" sz="1200" b="1" dirty="0">
                <a:latin typeface="+mn-ea"/>
                <a:ea typeface="+mn-ea"/>
              </a:rPr>
              <a:t>name=</a:t>
            </a:r>
            <a:r>
              <a:rPr lang="ko-KR" altLang="en-US" sz="1200" b="1" dirty="0" err="1">
                <a:latin typeface="+mn-ea"/>
                <a:ea typeface="+mn-ea"/>
              </a:rPr>
              <a:t>이효리</a:t>
            </a:r>
            <a:r>
              <a:rPr lang="en-US" altLang="ko-KR" sz="1200" b="1" dirty="0">
                <a:latin typeface="+mn-ea"/>
                <a:ea typeface="+mn-ea"/>
              </a:rPr>
              <a:t>&amp;</a:t>
            </a:r>
            <a:r>
              <a:rPr lang="en-US" altLang="ko-KR" sz="1200" b="1" dirty="0" smtClean="0">
                <a:latin typeface="+mn-ea"/>
                <a:ea typeface="+mn-ea"/>
              </a:rPr>
              <a:t>gender=female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89043" y="4636336"/>
            <a:ext cx="39651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join()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052528" y="4644803"/>
            <a:ext cx="795658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insertUser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737395" y="4627869"/>
            <a:ext cx="184402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insert("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user.insert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3"/>
          </p:cNvCxnSpPr>
          <p:nvPr/>
        </p:nvCxnSpPr>
        <p:spPr>
          <a:xfrm flipV="1">
            <a:off x="6305835" y="4756217"/>
            <a:ext cx="1153744" cy="8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8104472" y="4783782"/>
            <a:ext cx="868078" cy="10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9925050" y="4775200"/>
            <a:ext cx="777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5"/>
          <a:srcRect l="29661" t="28694" r="11018" b="6665"/>
          <a:stretch/>
        </p:blipFill>
        <p:spPr>
          <a:xfrm>
            <a:off x="0" y="5703168"/>
            <a:ext cx="1473110" cy="892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2" name="TextBox 161"/>
          <p:cNvSpPr txBox="1"/>
          <p:nvPr/>
        </p:nvSpPr>
        <p:spPr>
          <a:xfrm>
            <a:off x="8303228" y="447335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80262" y="444160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01437" y="4463426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9918700" y="4936065"/>
            <a:ext cx="753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120576" y="4924201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065971" y="4936065"/>
            <a:ext cx="855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324395" y="492631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 flipH="1">
            <a:off x="6282267" y="4936065"/>
            <a:ext cx="11676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6622595" y="4917851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4794608" y="3286381"/>
            <a:ext cx="1352192" cy="1262127"/>
            <a:chOff x="5124808" y="3150914"/>
            <a:chExt cx="1352192" cy="1262127"/>
          </a:xfrm>
        </p:grpSpPr>
        <p:sp>
          <p:nvSpPr>
            <p:cNvPr id="204" name="TextBox 203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gender=female</a:t>
              </a:r>
              <a:endParaRPr lang="en-US" altLang="ko-KR" sz="1000" dirty="0" smtClean="0">
                <a:latin typeface="+mn-ea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0x123</a:t>
              </a:r>
              <a:endParaRPr lang="ko-KR" altLang="en-US" sz="105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4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로그인폼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999988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user/loginForm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999987" y="1412196"/>
            <a:ext cx="2390708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170761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loginForm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loginForm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778531" y="1412196"/>
            <a:ext cx="612164" cy="986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43412" y="2267785"/>
            <a:ext cx="93511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loginForm.jsp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2829138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0" y="37758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2599267" y="4383996"/>
            <a:ext cx="2867629" cy="48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4168552"/>
            <a:ext cx="92389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/user/login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5" name="직선 화살표 연결선 104"/>
          <p:cNvCxnSpPr>
            <a:stCxn id="104" idx="1"/>
          </p:cNvCxnSpPr>
          <p:nvPr/>
        </p:nvCxnSpPr>
        <p:spPr>
          <a:xfrm flipH="1">
            <a:off x="4402667" y="4383996"/>
            <a:ext cx="1064229" cy="873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74080" y="5036385"/>
            <a:ext cx="70268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joinOk.jsp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07" name="직선 화살표 연결선 106"/>
          <p:cNvCxnSpPr>
            <a:stCxn id="106" idx="1"/>
            <a:endCxn id="140" idx="3"/>
          </p:cNvCxnSpPr>
          <p:nvPr/>
        </p:nvCxnSpPr>
        <p:spPr>
          <a:xfrm flipH="1">
            <a:off x="1473110" y="5167190"/>
            <a:ext cx="2200970" cy="347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-1" y="4145833"/>
            <a:ext cx="2599268" cy="572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3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3"/>
              </a:rPr>
              <a:t>user/</a:t>
            </a:r>
            <a:r>
              <a:rPr lang="en-US" altLang="ko-KR" sz="1400" b="1" dirty="0" smtClean="0">
                <a:latin typeface="+mn-ea"/>
                <a:ea typeface="+mn-ea"/>
              </a:rPr>
              <a:t>login?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id=</a:t>
            </a:r>
            <a:r>
              <a:rPr lang="en-US" altLang="ko-KR" sz="1200" b="1" dirty="0" err="1" smtClean="0">
                <a:latin typeface="+mn-ea"/>
                <a:ea typeface="+mn-ea"/>
              </a:rPr>
              <a:t>aaa&amp;password</a:t>
            </a:r>
            <a:r>
              <a:rPr lang="en-US" altLang="ko-KR" sz="1200" b="1" dirty="0" smtClean="0">
                <a:latin typeface="+mn-ea"/>
                <a:ea typeface="+mn-ea"/>
              </a:rPr>
              <a:t>=1234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92709" y="4340002"/>
            <a:ext cx="87420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login(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59394" y="4306136"/>
            <a:ext cx="124930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737395" y="4306136"/>
            <a:ext cx="2417897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user.selectUser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</a:t>
            </a:r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3"/>
          </p:cNvCxnSpPr>
          <p:nvPr/>
        </p:nvCxnSpPr>
        <p:spPr>
          <a:xfrm>
            <a:off x="6390794" y="4383996"/>
            <a:ext cx="907473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8129872" y="4402782"/>
            <a:ext cx="868078" cy="10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rcRect l="29661" t="28694" r="11018" b="6665"/>
          <a:stretch/>
        </p:blipFill>
        <p:spPr>
          <a:xfrm>
            <a:off x="0" y="5068168"/>
            <a:ext cx="1473110" cy="892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2" name="TextBox 161"/>
          <p:cNvSpPr txBox="1"/>
          <p:nvPr/>
        </p:nvSpPr>
        <p:spPr>
          <a:xfrm>
            <a:off x="8303228" y="409235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80262" y="4060602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60704" y="4082426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0185400" y="4555065"/>
            <a:ext cx="48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145976" y="4602467"/>
            <a:ext cx="64337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authUser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108304" y="4555065"/>
            <a:ext cx="855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6375401" y="4546600"/>
            <a:ext cx="880532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37291"/>
            <a:ext cx="1684046" cy="7433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직선 화살표 연결선 77"/>
          <p:cNvCxnSpPr>
            <a:stCxn id="73" idx="1"/>
            <a:endCxn id="2" idx="3"/>
          </p:cNvCxnSpPr>
          <p:nvPr/>
        </p:nvCxnSpPr>
        <p:spPr>
          <a:xfrm flipH="1">
            <a:off x="1684046" y="2398590"/>
            <a:ext cx="2159366" cy="10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10202333" y="4402783"/>
            <a:ext cx="480484" cy="6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66376" y="4594000"/>
            <a:ext cx="64337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authUser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89976" y="4594000"/>
            <a:ext cx="64337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authUser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786141" y="2905381"/>
            <a:ext cx="1352192" cy="1262127"/>
            <a:chOff x="5124808" y="3150914"/>
            <a:chExt cx="1352192" cy="1262127"/>
          </a:xfrm>
        </p:grpSpPr>
        <p:sp>
          <p:nvSpPr>
            <p:cNvPr id="72" name="TextBox 71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name 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gender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0x888</a:t>
              </a:r>
              <a:endParaRPr lang="ko-KR" altLang="en-US" sz="1050" dirty="0" err="1">
                <a:latin typeface="+mn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0018541" y="4928914"/>
            <a:ext cx="1352192" cy="1262127"/>
            <a:chOff x="5124808" y="3150914"/>
            <a:chExt cx="1352192" cy="1262127"/>
          </a:xfrm>
        </p:grpSpPr>
        <p:sp>
          <p:nvSpPr>
            <p:cNvPr id="76" name="TextBox 75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authUser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no = 1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id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password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1000" dirty="0">
                  <a:latin typeface="+mn-ea"/>
                </a:rPr>
                <a:t> </a:t>
              </a:r>
              <a:r>
                <a:rPr lang="en-US" altLang="ko-KR" sz="1000" dirty="0" smtClean="0">
                  <a:latin typeface="+mn-ea"/>
                </a:rPr>
                <a:t> gender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0x678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21" name="사각형 설명선 20"/>
          <p:cNvSpPr/>
          <p:nvPr/>
        </p:nvSpPr>
        <p:spPr>
          <a:xfrm>
            <a:off x="5477933" y="5096933"/>
            <a:ext cx="872066" cy="491067"/>
          </a:xfrm>
          <a:prstGeom prst="wedgeRectCallout">
            <a:avLst>
              <a:gd name="adj1" fmla="val -7240"/>
              <a:gd name="adj2" fmla="val -160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를 세션에 저장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65334"/>
            <a:ext cx="1464733" cy="47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로그인폼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result=fail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사각형 설명선 87"/>
          <p:cNvSpPr/>
          <p:nvPr/>
        </p:nvSpPr>
        <p:spPr>
          <a:xfrm>
            <a:off x="4072466" y="4614334"/>
            <a:ext cx="872066" cy="245533"/>
          </a:xfrm>
          <a:prstGeom prst="wedgeRectCallout">
            <a:avLst>
              <a:gd name="adj1" fmla="val -20831"/>
              <a:gd name="adj2" fmla="val 122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+mn-ea"/>
              </a:rPr>
              <a:t>성공일때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473200" y="4495800"/>
            <a:ext cx="3962400" cy="2006935"/>
          </a:xfrm>
          <a:custGeom>
            <a:avLst/>
            <a:gdLst>
              <a:gd name="connsiteX0" fmla="*/ 3962400 w 3962400"/>
              <a:gd name="connsiteY0" fmla="*/ 0 h 2006935"/>
              <a:gd name="connsiteX1" fmla="*/ 2421467 w 3962400"/>
              <a:gd name="connsiteY1" fmla="*/ 1676400 h 2006935"/>
              <a:gd name="connsiteX2" fmla="*/ 0 w 3962400"/>
              <a:gd name="connsiteY2" fmla="*/ 2006600 h 20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006935">
                <a:moveTo>
                  <a:pt x="3962400" y="0"/>
                </a:moveTo>
                <a:cubicBezTo>
                  <a:pt x="3522133" y="670983"/>
                  <a:pt x="3081867" y="1341967"/>
                  <a:pt x="2421467" y="1676400"/>
                </a:cubicBezTo>
                <a:cubicBezTo>
                  <a:pt x="1761067" y="2010833"/>
                  <a:pt x="880533" y="2008716"/>
                  <a:pt x="0" y="200660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 설명선 92"/>
          <p:cNvSpPr/>
          <p:nvPr/>
        </p:nvSpPr>
        <p:spPr>
          <a:xfrm>
            <a:off x="4241800" y="6053667"/>
            <a:ext cx="872066" cy="245533"/>
          </a:xfrm>
          <a:prstGeom prst="wedgeRectCallout">
            <a:avLst>
              <a:gd name="adj1" fmla="val -23744"/>
              <a:gd name="adj2" fmla="val -146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+mn-ea"/>
              </a:rPr>
              <a:t>실패일떄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7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로그아웃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688557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user/logout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688556" y="1412196"/>
            <a:ext cx="2702139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927104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/user/logout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logout()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60" idx="3"/>
          </p:cNvCxnSpPr>
          <p:nvPr/>
        </p:nvCxnSpPr>
        <p:spPr>
          <a:xfrm flipH="1">
            <a:off x="1464733" y="1412196"/>
            <a:ext cx="3925962" cy="848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0" y="2532805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0" y="2023534"/>
            <a:ext cx="1464733" cy="47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메인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3" name="사각형 설명선 62"/>
          <p:cNvSpPr/>
          <p:nvPr/>
        </p:nvSpPr>
        <p:spPr>
          <a:xfrm>
            <a:off x="5477933" y="1778000"/>
            <a:ext cx="872066" cy="491067"/>
          </a:xfrm>
          <a:prstGeom prst="wedgeRectCallout">
            <a:avLst>
              <a:gd name="adj1" fmla="val -8211"/>
              <a:gd name="adj2" fmla="val -93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세션의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를 삭제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2853024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81" idx="3"/>
            <a:endCxn id="66" idx="1"/>
          </p:cNvCxnSpPr>
          <p:nvPr/>
        </p:nvCxnSpPr>
        <p:spPr>
          <a:xfrm>
            <a:off x="3166533" y="3483066"/>
            <a:ext cx="2198763" cy="7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65296" y="3347286"/>
            <a:ext cx="1303809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modifyForm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modifyForm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>
            <a:stCxn id="66" idx="1"/>
            <a:endCxn id="79" idx="3"/>
          </p:cNvCxnSpPr>
          <p:nvPr/>
        </p:nvCxnSpPr>
        <p:spPr>
          <a:xfrm flipH="1">
            <a:off x="4915690" y="3562730"/>
            <a:ext cx="449606" cy="1358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60346" y="4790852"/>
            <a:ext cx="1055344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modifyForm.jsp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직사각형 7"/>
          <p:cNvSpPr>
            <a:spLocks noChangeArrowheads="1"/>
          </p:cNvSpPr>
          <p:nvPr/>
        </p:nvSpPr>
        <p:spPr bwMode="auto">
          <a:xfrm>
            <a:off x="-1" y="3307633"/>
            <a:ext cx="3166534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3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  <a:hlinkClick r:id="rId3"/>
              </a:rPr>
              <a:t>user/</a:t>
            </a:r>
            <a:r>
              <a:rPr lang="en-US" altLang="ko-KR" sz="1400" b="1" dirty="0" smtClean="0">
                <a:latin typeface="+mn-ea"/>
                <a:ea typeface="+mn-ea"/>
              </a:rPr>
              <a:t>modifyForm?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94861" y="3527203"/>
            <a:ext cx="973591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20462" y="3501803"/>
            <a:ext cx="1534642" cy="60016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user.selectUserById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no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5" name="직선 화살표 연결선 84"/>
          <p:cNvCxnSpPr>
            <a:stCxn id="66" idx="3"/>
          </p:cNvCxnSpPr>
          <p:nvPr/>
        </p:nvCxnSpPr>
        <p:spPr>
          <a:xfrm>
            <a:off x="6669105" y="3562730"/>
            <a:ext cx="527562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8331200" y="3598450"/>
            <a:ext cx="615950" cy="8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81028" y="3313419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3462" y="3298602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16570" y="3760693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 flipV="1">
            <a:off x="10075334" y="3733798"/>
            <a:ext cx="558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129043" y="3747333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297333" y="3750732"/>
            <a:ext cx="615950" cy="16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6637866" y="3733800"/>
            <a:ext cx="499534" cy="8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10075334" y="3589984"/>
            <a:ext cx="615950" cy="8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91575" y="3764267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9933875" y="4285448"/>
            <a:ext cx="1352192" cy="1262127"/>
            <a:chOff x="5124808" y="3150914"/>
            <a:chExt cx="1352192" cy="1262127"/>
          </a:xfrm>
        </p:grpSpPr>
        <p:sp>
          <p:nvSpPr>
            <p:cNvPr id="108" name="TextBox 107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no = 1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gender = female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0x222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110" name="사각형 설명선 109"/>
          <p:cNvSpPr/>
          <p:nvPr/>
        </p:nvSpPr>
        <p:spPr>
          <a:xfrm>
            <a:off x="5376332" y="3953934"/>
            <a:ext cx="1320800" cy="491067"/>
          </a:xfrm>
          <a:prstGeom prst="wedgeRectCallout">
            <a:avLst>
              <a:gd name="adj1" fmla="val 31221"/>
              <a:gd name="adj2" fmla="val -119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세션의 </a:t>
            </a:r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smtClean="0">
                <a:latin typeface="+mn-ea"/>
              </a:rPr>
              <a:t>no</a:t>
            </a:r>
            <a:r>
              <a:rPr lang="ko-KR" altLang="en-US" sz="1000" b="1" dirty="0" smtClean="0">
                <a:latin typeface="+mn-ea"/>
              </a:rPr>
              <a:t>값을 가져옴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27962" y="3525086"/>
            <a:ext cx="1097023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modifyForm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267494" y="3313419"/>
            <a:ext cx="23941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no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32575" y="4204534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9560"/>
            <a:ext cx="1559496" cy="909384"/>
          </a:xfrm>
          <a:prstGeom prst="rect">
            <a:avLst/>
          </a:prstGeom>
        </p:spPr>
      </p:pic>
      <p:cxnSp>
        <p:nvCxnSpPr>
          <p:cNvPr id="80" name="직선 화살표 연결선 79"/>
          <p:cNvCxnSpPr>
            <a:stCxn id="79" idx="1"/>
          </p:cNvCxnSpPr>
          <p:nvPr/>
        </p:nvCxnSpPr>
        <p:spPr>
          <a:xfrm flipH="1">
            <a:off x="1473110" y="4921657"/>
            <a:ext cx="2387236" cy="4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0" y="4361604"/>
            <a:ext cx="12192000" cy="402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17" idx="3"/>
            <a:endCxn id="104" idx="1"/>
          </p:cNvCxnSpPr>
          <p:nvPr/>
        </p:nvCxnSpPr>
        <p:spPr>
          <a:xfrm flipV="1">
            <a:off x="3166533" y="2131863"/>
            <a:ext cx="2300363" cy="18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66896" y="1916419"/>
            <a:ext cx="1044123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/user/modify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modify(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7" name="직사각형 7"/>
          <p:cNvSpPr>
            <a:spLocks noChangeArrowheads="1"/>
          </p:cNvSpPr>
          <p:nvPr/>
        </p:nvSpPr>
        <p:spPr bwMode="auto">
          <a:xfrm>
            <a:off x="-1" y="1715899"/>
            <a:ext cx="3166534" cy="8679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user/modify?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latin typeface="+mn-ea"/>
              </a:rPr>
              <a:t>id=</a:t>
            </a:r>
            <a:r>
              <a:rPr lang="en-US" altLang="ko-KR" sz="1400" b="1" dirty="0" err="1">
                <a:latin typeface="+mn-ea"/>
              </a:rPr>
              <a:t>aaa&amp;password</a:t>
            </a:r>
            <a:r>
              <a:rPr lang="en-US" altLang="ko-KR" sz="1400" b="1" dirty="0">
                <a:latin typeface="+mn-ea"/>
              </a:rPr>
              <a:t>=1234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latin typeface="+mn-ea"/>
              </a:rPr>
              <a:t>&amp;name=</a:t>
            </a:r>
            <a:r>
              <a:rPr lang="ko-KR" altLang="en-US" sz="1400" b="1" dirty="0" err="1">
                <a:latin typeface="+mn-ea"/>
              </a:rPr>
              <a:t>이효리</a:t>
            </a:r>
            <a:r>
              <a:rPr lang="en-US" altLang="ko-KR" sz="1400" b="1" dirty="0">
                <a:latin typeface="+mn-ea"/>
              </a:rPr>
              <a:t>&amp;</a:t>
            </a:r>
            <a:r>
              <a:rPr lang="en-US" altLang="ko-KR" sz="1400" b="1" dirty="0" smtClean="0">
                <a:latin typeface="+mn-ea"/>
              </a:rPr>
              <a:t>gender=female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67309" y="2087869"/>
            <a:ext cx="99443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modify(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93260" y="2070936"/>
            <a:ext cx="133586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updateUser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737395" y="2054003"/>
            <a:ext cx="1504185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update("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user.update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", 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3"/>
          </p:cNvCxnSpPr>
          <p:nvPr/>
        </p:nvCxnSpPr>
        <p:spPr>
          <a:xfrm>
            <a:off x="6511019" y="2131863"/>
            <a:ext cx="787248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8290738" y="2150533"/>
            <a:ext cx="683929" cy="2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303228" y="1840219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80262" y="1808469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160704" y="1830293"/>
            <a:ext cx="53276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0210800" y="2302932"/>
            <a:ext cx="48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0272976" y="2350334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>
            <a:off x="8252239" y="2286000"/>
            <a:ext cx="671628" cy="8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 flipV="1">
            <a:off x="6468533" y="2286000"/>
            <a:ext cx="778933" cy="8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10261599" y="2150650"/>
            <a:ext cx="480484" cy="6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4388208" y="627848"/>
            <a:ext cx="1352192" cy="1262127"/>
            <a:chOff x="5124808" y="3150914"/>
            <a:chExt cx="1352192" cy="1262127"/>
          </a:xfrm>
        </p:grpSpPr>
        <p:sp>
          <p:nvSpPr>
            <p:cNvPr id="72" name="TextBox 71"/>
            <p:cNvSpPr txBox="1"/>
            <p:nvPr/>
          </p:nvSpPr>
          <p:spPr>
            <a:xfrm>
              <a:off x="5197638" y="3397378"/>
              <a:ext cx="127936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b="1" dirty="0" err="1" smtClean="0">
                  <a:latin typeface="+mn-ea"/>
                </a:rPr>
                <a:t>UserVo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en-US" altLang="ko-KR" sz="1000" b="1" dirty="0" err="1" smtClean="0">
                  <a:latin typeface="+mn-ea"/>
                </a:rPr>
                <a:t>userVo</a:t>
              </a:r>
              <a:endParaRPr lang="en-US" altLang="ko-KR" sz="1000" b="1" dirty="0" smtClean="0">
                <a:latin typeface="+mn-ea"/>
              </a:endParaRPr>
            </a:p>
            <a:p>
              <a:pPr algn="l"/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 no</a:t>
              </a:r>
            </a:p>
            <a:p>
              <a:pPr algn="l"/>
              <a:r>
                <a:rPr lang="en-US" altLang="ko-KR" sz="10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id = </a:t>
              </a:r>
              <a:r>
                <a:rPr lang="en-US" altLang="ko-KR" sz="1000" dirty="0" err="1" smtClean="0">
                  <a:solidFill>
                    <a:srgbClr val="C00000"/>
                  </a:solidFill>
                  <a:latin typeface="+mn-ea"/>
                </a:rPr>
                <a:t>aaa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password = 1234</a:t>
              </a: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name = </a:t>
              </a:r>
              <a:r>
                <a:rPr lang="ko-KR" altLang="en-US" sz="1000" dirty="0" err="1" smtClean="0">
                  <a:solidFill>
                    <a:srgbClr val="C00000"/>
                  </a:solidFill>
                  <a:latin typeface="+mn-ea"/>
                </a:rPr>
                <a:t>이효리</a:t>
              </a:r>
              <a:endParaRPr lang="en-US" altLang="ko-KR" sz="1000" dirty="0" smtClean="0">
                <a:solidFill>
                  <a:srgbClr val="C00000"/>
                </a:solidFill>
                <a:latin typeface="+mn-ea"/>
              </a:endParaRPr>
            </a:p>
            <a:p>
              <a:pPr algn="l"/>
              <a:r>
                <a:rPr lang="en-US" altLang="ko-KR" sz="1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</a:rPr>
                <a:t> gender = female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4808" y="3150914"/>
              <a:ext cx="966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50" dirty="0" smtClean="0">
                  <a:latin typeface="+mn-ea"/>
                </a:rPr>
                <a:t>0x146</a:t>
              </a:r>
              <a:endParaRPr lang="ko-KR" altLang="en-US" sz="1050" dirty="0" err="1">
                <a:latin typeface="+mn-ea"/>
              </a:endParaRPr>
            </a:p>
          </p:txBody>
        </p:sp>
      </p:grpSp>
      <p:sp>
        <p:nvSpPr>
          <p:cNvPr id="58" name="사각형 설명선 57"/>
          <p:cNvSpPr/>
          <p:nvPr/>
        </p:nvSpPr>
        <p:spPr>
          <a:xfrm>
            <a:off x="5291667" y="3115733"/>
            <a:ext cx="1413932" cy="872067"/>
          </a:xfrm>
          <a:prstGeom prst="wedgeRectCallout">
            <a:avLst>
              <a:gd name="adj1" fmla="val -2062"/>
              <a:gd name="adj2" fmla="val -1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세션의 </a:t>
            </a:r>
            <a:r>
              <a:rPr lang="en-US" altLang="ko-KR" sz="1000" b="1" dirty="0" err="1" smtClean="0">
                <a:latin typeface="+mn-ea"/>
              </a:rPr>
              <a:t>authUser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smtClean="0">
                <a:latin typeface="+mn-ea"/>
              </a:rPr>
              <a:t>no</a:t>
            </a:r>
            <a:r>
              <a:rPr lang="ko-KR" altLang="en-US" sz="1000" b="1" dirty="0" smtClean="0">
                <a:latin typeface="+mn-ea"/>
              </a:rPr>
              <a:t>값을 가져옴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 err="1" smtClean="0">
                <a:latin typeface="+mn-ea"/>
              </a:rPr>
              <a:t>userVo</a:t>
            </a:r>
            <a:r>
              <a:rPr lang="ko-KR" altLang="en-US" sz="1000" b="1" dirty="0" smtClean="0">
                <a:latin typeface="+mn-ea"/>
              </a:rPr>
              <a:t>에 </a:t>
            </a:r>
            <a:r>
              <a:rPr lang="en-US" altLang="ko-KR" sz="1000" b="1" dirty="0" smtClean="0">
                <a:latin typeface="+mn-ea"/>
              </a:rPr>
              <a:t>no</a:t>
            </a:r>
            <a:r>
              <a:rPr lang="ko-KR" altLang="en-US" sz="1000" b="1" dirty="0" smtClean="0">
                <a:latin typeface="+mn-ea"/>
              </a:rPr>
              <a:t>값 추가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76443" y="2341868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0776" y="2274134"/>
            <a:ext cx="4365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count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>
            <a:endCxn id="67" idx="3"/>
          </p:cNvCxnSpPr>
          <p:nvPr/>
        </p:nvCxnSpPr>
        <p:spPr>
          <a:xfrm flipH="1">
            <a:off x="1464733" y="2269067"/>
            <a:ext cx="3920068" cy="956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0" y="2988735"/>
            <a:ext cx="1464733" cy="474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메인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리다이렉트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0" y="804091"/>
            <a:ext cx="297833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mysite3&gt;user&gt;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회원가입폼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+ajax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-1" y="1260816"/>
            <a:ext cx="2887778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user/joinForm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2887777" y="1412196"/>
            <a:ext cx="2502918" cy="2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0695" y="1196752"/>
            <a:ext cx="108419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joinForm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69" name="직선 화살표 연결선 68"/>
          <p:cNvCxnSpPr>
            <a:stCxn id="53" idx="1"/>
            <a:endCxn id="73" idx="3"/>
          </p:cNvCxnSpPr>
          <p:nvPr/>
        </p:nvCxnSpPr>
        <p:spPr>
          <a:xfrm flipH="1">
            <a:off x="4702039" y="1412196"/>
            <a:ext cx="688656" cy="1138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51879" y="2420185"/>
            <a:ext cx="850160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joinForm.jsp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73" idx="1"/>
            <a:endCxn id="84" idx="3"/>
          </p:cNvCxnSpPr>
          <p:nvPr/>
        </p:nvCxnSpPr>
        <p:spPr>
          <a:xfrm flipH="1">
            <a:off x="1487488" y="2550990"/>
            <a:ext cx="2364391" cy="4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346"/>
            <a:ext cx="1487488" cy="89880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 rot="777171">
            <a:off x="905590" y="3110093"/>
            <a:ext cx="4703214" cy="839243"/>
            <a:chOff x="1070976" y="2561573"/>
            <a:chExt cx="4258849" cy="839243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1089764" y="2561573"/>
              <a:ext cx="4240061" cy="720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 flipV="1">
              <a:off x="1070976" y="2661782"/>
              <a:ext cx="4177429" cy="73903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478377" y="4120855"/>
            <a:ext cx="988018" cy="43088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+mn-ea"/>
              </a:rPr>
              <a:t>/user/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+mn-ea"/>
              </a:rPr>
              <a:t>idcheck</a:t>
            </a:r>
            <a:endParaRPr lang="en-US" altLang="ko-KR" sz="11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idcheck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(id)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381464" y="3347464"/>
            <a:ext cx="1413932" cy="872067"/>
          </a:xfrm>
          <a:prstGeom prst="wedgeRectCallout">
            <a:avLst>
              <a:gd name="adj1" fmla="val -2062"/>
              <a:gd name="adj2" fmla="val -1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ajax </a:t>
            </a:r>
            <a:r>
              <a:rPr lang="ko-KR" altLang="en-US" sz="1000" b="1" dirty="0" smtClean="0">
                <a:latin typeface="+mn-ea"/>
              </a:rPr>
              <a:t>통신 사용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err="1" smtClean="0">
                <a:latin typeface="+mn-ea"/>
              </a:rPr>
              <a:t>응답받을때</a:t>
            </a:r>
            <a:r>
              <a:rPr lang="ko-KR" altLang="en-US" sz="1000" b="1" dirty="0" smtClean="0">
                <a:latin typeface="+mn-ea"/>
              </a:rPr>
              <a:t> 화면</a:t>
            </a:r>
            <a:r>
              <a:rPr lang="en-US" altLang="ko-KR" sz="1000" b="1" dirty="0" smtClean="0">
                <a:latin typeface="+mn-ea"/>
              </a:rPr>
              <a:t>X</a:t>
            </a:r>
          </a:p>
          <a:p>
            <a:pPr algn="ctr"/>
            <a:r>
              <a:rPr lang="ko-KR" altLang="en-US" sz="1000" b="1" dirty="0" smtClean="0">
                <a:latin typeface="+mn-ea"/>
              </a:rPr>
              <a:t>데이터만 </a:t>
            </a:r>
            <a:r>
              <a:rPr lang="ko-KR" altLang="en-US" sz="1000" b="1" dirty="0" err="1" smtClean="0">
                <a:latin typeface="+mn-ea"/>
              </a:rPr>
              <a:t>받을려고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한다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80568" y="4216570"/>
            <a:ext cx="763598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>
                <a:solidFill>
                  <a:srgbClr val="000000"/>
                </a:solidFill>
                <a:latin typeface="+mn-ea"/>
              </a:rPr>
              <a:t>idcheck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(id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68940" y="4199637"/>
            <a:ext cx="970385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 smtClean="0"/>
              <a:t>selectUser</a:t>
            </a:r>
            <a:r>
              <a:rPr lang="en-US" altLang="ko-KR" sz="1100" dirty="0" smtClean="0"/>
              <a:t>(id)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07665" y="4151389"/>
            <a:ext cx="1584335" cy="76944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selectOne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"</a:t>
            </a:r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user.selectUserById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", 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id 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6461439" y="4260564"/>
            <a:ext cx="787248" cy="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72854" y="3993972"/>
            <a:ext cx="19292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18573" y="3974748"/>
            <a:ext cx="19292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242648" y="3977783"/>
            <a:ext cx="19292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id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148240" y="4435194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309131" y="4279234"/>
            <a:ext cx="596875" cy="160518"/>
            <a:chOff x="8202659" y="3265350"/>
            <a:chExt cx="722428" cy="143932"/>
          </a:xfrm>
        </p:grpSpPr>
        <p:cxnSp>
          <p:nvCxnSpPr>
            <p:cNvPr id="56" name="직선 화살표 연결선 55"/>
            <p:cNvCxnSpPr/>
            <p:nvPr/>
          </p:nvCxnSpPr>
          <p:spPr>
            <a:xfrm flipV="1">
              <a:off x="8241158" y="3265350"/>
              <a:ext cx="683929" cy="25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8202659" y="3400817"/>
              <a:ext cx="671628" cy="84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/>
          <p:cNvCxnSpPr/>
          <p:nvPr/>
        </p:nvCxnSpPr>
        <p:spPr>
          <a:xfrm flipH="1" flipV="1">
            <a:off x="6418953" y="4414701"/>
            <a:ext cx="778933" cy="8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161220" y="4279351"/>
            <a:ext cx="423273" cy="122823"/>
            <a:chOff x="10161220" y="3265467"/>
            <a:chExt cx="531283" cy="152282"/>
          </a:xfrm>
        </p:grpSpPr>
        <p:cxnSp>
          <p:nvCxnSpPr>
            <p:cNvPr id="60" name="직선 화살표 연결선 59"/>
            <p:cNvCxnSpPr/>
            <p:nvPr/>
          </p:nvCxnSpPr>
          <p:spPr>
            <a:xfrm flipH="1">
              <a:off x="10161220" y="3417749"/>
              <a:ext cx="482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V="1">
              <a:off x="10212019" y="3265467"/>
              <a:ext cx="480484" cy="60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8326863" y="4470569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91196" y="4402835"/>
            <a:ext cx="515132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userVo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 rot="1383402">
            <a:off x="2067454" y="3694257"/>
            <a:ext cx="2281302" cy="430887"/>
            <a:chOff x="2958648" y="3376425"/>
            <a:chExt cx="2281302" cy="430887"/>
          </a:xfrm>
        </p:grpSpPr>
        <p:sp>
          <p:nvSpPr>
            <p:cNvPr id="67" name="TextBox 66"/>
            <p:cNvSpPr txBox="1"/>
            <p:nvPr/>
          </p:nvSpPr>
          <p:spPr>
            <a:xfrm>
              <a:off x="4724818" y="3376425"/>
              <a:ext cx="515132" cy="430887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l"/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100" dirty="0" smtClean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(java)</a:t>
              </a:r>
              <a:endParaRPr lang="ko-KR" altLang="en-US" sz="1100" dirty="0" err="1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4340270" y="3532282"/>
              <a:ext cx="372022" cy="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948204" y="3388951"/>
              <a:ext cx="417349" cy="261610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l"/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JSON</a:t>
              </a:r>
              <a:endParaRPr lang="ko-KR" altLang="en-US" sz="1100" dirty="0" err="1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H="1">
              <a:off x="3563656" y="3532282"/>
              <a:ext cx="372022" cy="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58648" y="3376425"/>
              <a:ext cx="773216" cy="430887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l"/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userVo</a:t>
              </a:r>
              <a:endParaRPr lang="en-US" altLang="ko-KR" sz="1100" dirty="0" smtClean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1100" dirty="0" err="1" smtClean="0">
                  <a:solidFill>
                    <a:srgbClr val="000000"/>
                  </a:solidFill>
                  <a:latin typeface="+mn-ea"/>
                </a:rPr>
                <a:t>javaScript</a:t>
              </a:r>
              <a:r>
                <a:rPr lang="en-US" altLang="ko-KR" sz="1100" dirty="0" smtClean="0">
                  <a:solidFill>
                    <a:srgbClr val="000000"/>
                  </a:solidFill>
                  <a:latin typeface="+mn-ea"/>
                </a:rPr>
                <a:t>)</a:t>
              </a:r>
              <a:endParaRPr lang="ko-KR" altLang="en-US" sz="11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75" name="사각형 설명선 74"/>
          <p:cNvSpPr/>
          <p:nvPr/>
        </p:nvSpPr>
        <p:spPr>
          <a:xfrm>
            <a:off x="4834466" y="5270210"/>
            <a:ext cx="1413932" cy="872067"/>
          </a:xfrm>
          <a:prstGeom prst="wedgeRectCallout">
            <a:avLst>
              <a:gd name="adj1" fmla="val -2062"/>
              <a:gd name="adj2" fmla="val -13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@</a:t>
            </a:r>
            <a:r>
              <a:rPr lang="en-US" altLang="ko-KR" sz="1000" b="1" dirty="0" err="1" smtClean="0">
                <a:latin typeface="+mn-ea"/>
              </a:rPr>
              <a:t>ResponseBoay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응답문서의 바디에 </a:t>
            </a:r>
            <a:r>
              <a:rPr lang="en-US" altLang="ko-KR" sz="1000" b="1" dirty="0" err="1" smtClean="0">
                <a:latin typeface="+mn-ea"/>
              </a:rPr>
              <a:t>json</a:t>
            </a:r>
            <a:r>
              <a:rPr lang="ko-KR" altLang="en-US" sz="1000" b="1" dirty="0" smtClean="0">
                <a:latin typeface="+mn-ea"/>
              </a:rPr>
              <a:t>형식으로 전달된다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76" name="사각형 설명선 75"/>
          <p:cNvSpPr/>
          <p:nvPr/>
        </p:nvSpPr>
        <p:spPr>
          <a:xfrm>
            <a:off x="6174750" y="2790056"/>
            <a:ext cx="1413932" cy="872067"/>
          </a:xfrm>
          <a:prstGeom prst="wedgeRectCallout">
            <a:avLst>
              <a:gd name="adj1" fmla="val -106155"/>
              <a:gd name="adj2" fmla="val 89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ajax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방식으로 요청이 들어와도 요청은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기존과 동일하다</a:t>
            </a:r>
            <a:endParaRPr lang="en-US" altLang="ko-KR" sz="1000" b="1" dirty="0" smtClean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응답이 다르다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79" name="직사각형 7"/>
          <p:cNvSpPr>
            <a:spLocks noChangeArrowheads="1"/>
          </p:cNvSpPr>
          <p:nvPr/>
        </p:nvSpPr>
        <p:spPr bwMode="auto">
          <a:xfrm rot="1368968">
            <a:off x="1945758" y="3209997"/>
            <a:ext cx="3440365" cy="350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800" b="1" dirty="0">
                <a:latin typeface="+mn-ea"/>
                <a:ea typeface="+mn-ea"/>
                <a:hlinkClick r:id="rId2"/>
              </a:rPr>
              <a:t>http://</a:t>
            </a:r>
            <a:r>
              <a:rPr lang="en-US" altLang="ko-KR" sz="800" b="1" dirty="0" smtClean="0">
                <a:latin typeface="+mn-ea"/>
                <a:ea typeface="+mn-ea"/>
                <a:hlinkClick r:id="rId2"/>
              </a:rPr>
              <a:t>localhost:8000/mysite3/</a:t>
            </a:r>
            <a:r>
              <a:rPr lang="en-US" altLang="ko-KR" sz="1400" b="1" dirty="0" smtClean="0">
                <a:latin typeface="+mn-ea"/>
                <a:ea typeface="+mn-ea"/>
              </a:rPr>
              <a:t>user/idcheck?id=aaa</a:t>
            </a:r>
            <a:endParaRPr lang="en-US" altLang="ko-KR" sz="1000" b="1" dirty="0" smtClean="0">
              <a:latin typeface="+mn-ea"/>
              <a:ea typeface="+mn-ea"/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8252766" y="4732179"/>
            <a:ext cx="1413932" cy="872067"/>
          </a:xfrm>
          <a:prstGeom prst="wedgeRectCallout">
            <a:avLst>
              <a:gd name="adj1" fmla="val -92682"/>
              <a:gd name="adj2" fmla="val -74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사용가능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true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불가능 </a:t>
            </a:r>
            <a:r>
              <a:rPr lang="en-US" altLang="ko-KR" sz="1000" b="1" dirty="0" smtClean="0">
                <a:latin typeface="+mn-ea"/>
              </a:rPr>
              <a:t>false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80002" y="4727978"/>
            <a:ext cx="739552" cy="261610"/>
          </a:xfrm>
          <a:prstGeom prst="rect">
            <a:avLst/>
          </a:prstGeom>
          <a:solidFill>
            <a:schemeClr val="accent2"/>
          </a:solidFill>
        </p:spPr>
        <p:txBody>
          <a:bodyPr wrap="none" lIns="36000" rIns="36000" rtlCol="0">
            <a:spAutoFit/>
          </a:bodyPr>
          <a:lstStyle/>
          <a:p>
            <a:pPr algn="l"/>
            <a:r>
              <a:rPr lang="en-US" altLang="ko-KR" sz="1100" dirty="0" err="1" smtClean="0">
                <a:solidFill>
                  <a:srgbClr val="000000"/>
                </a:solidFill>
                <a:latin typeface="+mn-ea"/>
              </a:rPr>
              <a:t>JsonResult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372</Words>
  <Application>Microsoft Office PowerPoint</Application>
  <PresentationFormat>와이드스크린</PresentationFormat>
  <Paragraphs>166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cheoho-hi</cp:lastModifiedBy>
  <cp:revision>33</cp:revision>
  <dcterms:created xsi:type="dcterms:W3CDTF">2023-06-04T04:26:35Z</dcterms:created>
  <dcterms:modified xsi:type="dcterms:W3CDTF">2023-06-05T03:14:29Z</dcterms:modified>
</cp:coreProperties>
</file>