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3" r:id="rId6"/>
    <p:sldId id="267" r:id="rId7"/>
    <p:sldId id="264" r:id="rId8"/>
    <p:sldId id="266" r:id="rId9"/>
    <p:sldId id="265" r:id="rId10"/>
    <p:sldId id="259" r:id="rId11"/>
    <p:sldId id="268" r:id="rId12"/>
    <p:sldId id="270" r:id="rId13"/>
    <p:sldId id="273" r:id="rId14"/>
    <p:sldId id="272" r:id="rId15"/>
    <p:sldId id="274" r:id="rId16"/>
    <p:sldId id="275" r:id="rId17"/>
  </p:sldIdLst>
  <p:sldSz cx="6858000" cy="5143500"/>
  <p:notesSz cx="6858000" cy="9144000"/>
  <p:embeddedFontLst>
    <p:embeddedFont>
      <p:font typeface="Bree Serif" panose="020B0604020202020204" charset="0"/>
      <p:regular r:id="rId19"/>
    </p:embeddedFont>
    <p:embeddedFont>
      <p:font typeface="Impact" panose="020B0806030902050204" pitchFamily="34" charset="0"/>
      <p:regular r:id="rId20"/>
    </p:embeddedFont>
    <p:embeddedFont>
      <p:font typeface="Roboto Light" panose="020B0604020202020204" charset="0"/>
      <p:regular r:id="rId21"/>
      <p:bold r:id="rId22"/>
      <p:italic r:id="rId23"/>
      <p:boldItalic r:id="rId24"/>
    </p:embeddedFont>
    <p:embeddedFont>
      <p:font typeface="Roboto Mono Thin" panose="020B0604020202020204" charset="0"/>
      <p:regular r:id="rId25"/>
      <p:bold r:id="rId26"/>
      <p:italic r:id="rId27"/>
      <p:boldItalic r:id="rId28"/>
    </p:embeddedFont>
    <p:embeddedFont>
      <p:font typeface="Roboto Thin" panose="020B0604020202020204" charset="0"/>
      <p:regular r:id="rId29"/>
      <p:bold r:id="rId30"/>
      <p:italic r:id="rId31"/>
      <p:boldItalic r:id="rId32"/>
    </p:embeddedFont>
    <p:embeddedFont>
      <p:font typeface="Roboto Black" panose="020B0604020202020204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F535F0-CCA0-4413-B290-2776DCA1DDAE}">
  <a:tblStyle styleId="{0CF535F0-CCA0-4413-B290-2776DCA1DD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28031" y="3670025"/>
            <a:ext cx="2347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225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27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27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27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27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27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27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27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27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8031" y="4181150"/>
            <a:ext cx="2347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9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4366880" y="2519563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4366880" y="3943413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4366880" y="3231488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4366880" y="1971825"/>
            <a:ext cx="8826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4366880" y="2712375"/>
            <a:ext cx="8826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4366880" y="3442200"/>
            <a:ext cx="8826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233775" y="644550"/>
            <a:ext cx="63904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233775" y="644550"/>
            <a:ext cx="63904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2760994" y="543450"/>
            <a:ext cx="4352625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2989931" y="1429225"/>
            <a:ext cx="26835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225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2989931" y="2421700"/>
            <a:ext cx="3353175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75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675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675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675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675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675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675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675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675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262031" y="1621200"/>
            <a:ext cx="512415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607500" y="2169000"/>
            <a:ext cx="6390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190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750">
                <a:solidFill>
                  <a:srgbClr val="161234"/>
                </a:solidFill>
              </a:defRPr>
            </a:lvl1pPr>
            <a:lvl2pPr marL="685800" lvl="1" indent="-219075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750">
                <a:solidFill>
                  <a:srgbClr val="161234"/>
                </a:solidFill>
              </a:defRPr>
            </a:lvl2pPr>
            <a:lvl3pPr marL="1028700" lvl="2" indent="-219075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750">
                <a:solidFill>
                  <a:srgbClr val="161234"/>
                </a:solidFill>
              </a:defRPr>
            </a:lvl3pPr>
            <a:lvl4pPr marL="1371600" lvl="3" indent="-219075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750">
                <a:solidFill>
                  <a:srgbClr val="161234"/>
                </a:solidFill>
              </a:defRPr>
            </a:lvl4pPr>
            <a:lvl5pPr marL="1714500" lvl="4" indent="-219075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750">
                <a:solidFill>
                  <a:srgbClr val="161234"/>
                </a:solidFill>
              </a:defRPr>
            </a:lvl5pPr>
            <a:lvl6pPr marL="2057400" lvl="5" indent="-219075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750">
                <a:solidFill>
                  <a:srgbClr val="161234"/>
                </a:solidFill>
              </a:defRPr>
            </a:lvl6pPr>
            <a:lvl7pPr marL="2400300" lvl="6" indent="-219075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750">
                <a:solidFill>
                  <a:srgbClr val="161234"/>
                </a:solidFill>
              </a:defRPr>
            </a:lvl7pPr>
            <a:lvl8pPr marL="2743200" lvl="7" indent="-219075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750">
                <a:solidFill>
                  <a:srgbClr val="161234"/>
                </a:solidFill>
              </a:defRPr>
            </a:lvl8pPr>
            <a:lvl9pPr marL="3086100" lvl="8" indent="-219075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161234"/>
              </a:buClr>
              <a:buSzPts val="1000"/>
              <a:buChar char="■"/>
              <a:defRPr sz="75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669244" y="644550"/>
            <a:ext cx="59550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33775" y="644550"/>
            <a:ext cx="63904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808419" y="2121900"/>
            <a:ext cx="141705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875344" y="1901250"/>
            <a:ext cx="8826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4808419" y="3046600"/>
            <a:ext cx="141705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3875344" y="2797975"/>
            <a:ext cx="8826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4808419" y="3935450"/>
            <a:ext cx="141705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3875344" y="3694700"/>
            <a:ext cx="8826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544313" y="2121900"/>
            <a:ext cx="15075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120681" y="1901250"/>
            <a:ext cx="8826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544313" y="3046600"/>
            <a:ext cx="15075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120681" y="2797975"/>
            <a:ext cx="8826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544313" y="3935450"/>
            <a:ext cx="15075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120681" y="3694700"/>
            <a:ext cx="8826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482616" y="2050763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482616" y="2974963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482616" y="3863900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4818385" y="2050763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4818385" y="2974963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4818385" y="3863900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3670275" y="1737500"/>
            <a:ext cx="26478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27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3670275" y="2746375"/>
            <a:ext cx="2593125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9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9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9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9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9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9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9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9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614948" y="3340125"/>
            <a:ext cx="141705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4825992" y="3340125"/>
            <a:ext cx="141705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2725448" y="3340125"/>
            <a:ext cx="141705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544973" y="3274550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4756017" y="3274550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2655473" y="3274550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233775" y="644550"/>
            <a:ext cx="63904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168448" y="2064013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168448" y="3466700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168448" y="2765356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748744" y="644550"/>
            <a:ext cx="587542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39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39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39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39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39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39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39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3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4045411" y="2071888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4045411" y="3474575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4045411" y="2773231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192150" y="637927"/>
            <a:ext cx="587542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906213" y="3625075"/>
            <a:ext cx="104557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4360125" y="3639800"/>
            <a:ext cx="104557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452290" y="3619725"/>
            <a:ext cx="104557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2650496" y="3503375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4104417" y="3523450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196583" y="3503375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233775" y="644550"/>
            <a:ext cx="63904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233775" y="644550"/>
            <a:ext cx="63904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906208" y="3523425"/>
            <a:ext cx="104557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4531580" y="3192125"/>
            <a:ext cx="104557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280846" y="3891050"/>
            <a:ext cx="104557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2650496" y="3422225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4275867" y="3096475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025133" y="3789650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233775" y="644550"/>
            <a:ext cx="63904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952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go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freepik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mBx505Mq6zjd_Zat4inPAY9FJ0xlr7LS3KQdEq9RPQ/co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mBx505Mq6zjd_Zat4inPAY9FJ0xlr7LS3KQdEq9RPQ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3928031" y="3395456"/>
            <a:ext cx="234720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l"/>
            <a:r>
              <a:rPr lang="es" dirty="0" smtClean="0">
                <a:solidFill>
                  <a:schemeClr val="accent1"/>
                </a:solidFill>
              </a:rPr>
              <a:t>La Posh hotel room reservation</a:t>
            </a:r>
            <a:endParaRPr dirty="0">
              <a:solidFill>
                <a:schemeClr val="accent1"/>
              </a:solidFill>
            </a:endParaRPr>
          </a:p>
          <a:p>
            <a:r>
              <a:rPr lang="es" dirty="0" smtClean="0">
                <a:solidFill>
                  <a:schemeClr val="accent1"/>
                </a:solidFill>
              </a:rPr>
              <a:t>System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1679068" y="4009421"/>
            <a:ext cx="612017" cy="32090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2" name="Google Shape;112;p22"/>
          <p:cNvSpPr/>
          <p:nvPr/>
        </p:nvSpPr>
        <p:spPr>
          <a:xfrm>
            <a:off x="2602798" y="1554246"/>
            <a:ext cx="304874" cy="95434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3" name="Google Shape;113;p22"/>
          <p:cNvSpPr/>
          <p:nvPr/>
        </p:nvSpPr>
        <p:spPr>
          <a:xfrm>
            <a:off x="2669276" y="1649933"/>
            <a:ext cx="171918" cy="68512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4" name="Google Shape;114;p22"/>
          <p:cNvSpPr/>
          <p:nvPr/>
        </p:nvSpPr>
        <p:spPr>
          <a:xfrm>
            <a:off x="2718550" y="1737898"/>
            <a:ext cx="85968" cy="73802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5" name="Google Shape;115;p22"/>
          <p:cNvSpPr/>
          <p:nvPr/>
        </p:nvSpPr>
        <p:spPr>
          <a:xfrm>
            <a:off x="2534034" y="1454529"/>
            <a:ext cx="442402" cy="122933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6" name="Google Shape;116;p22"/>
          <p:cNvSpPr/>
          <p:nvPr/>
        </p:nvSpPr>
        <p:spPr>
          <a:xfrm>
            <a:off x="-169561" y="1319594"/>
            <a:ext cx="2586709" cy="2977498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7" name="Google Shape;117;p22"/>
          <p:cNvSpPr/>
          <p:nvPr/>
        </p:nvSpPr>
        <p:spPr>
          <a:xfrm>
            <a:off x="27570" y="2636415"/>
            <a:ext cx="703707" cy="702574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8" name="Google Shape;118;p22"/>
          <p:cNvSpPr/>
          <p:nvPr/>
        </p:nvSpPr>
        <p:spPr>
          <a:xfrm>
            <a:off x="1241255" y="2686859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9" name="Google Shape;119;p22"/>
          <p:cNvSpPr/>
          <p:nvPr/>
        </p:nvSpPr>
        <p:spPr>
          <a:xfrm>
            <a:off x="773659" y="2558257"/>
            <a:ext cx="502006" cy="495599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0" name="Google Shape;120;p22"/>
          <p:cNvSpPr/>
          <p:nvPr/>
        </p:nvSpPr>
        <p:spPr>
          <a:xfrm>
            <a:off x="-1147153" y="2121831"/>
            <a:ext cx="319775" cy="318623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1" name="Google Shape;121;p22"/>
          <p:cNvSpPr/>
          <p:nvPr/>
        </p:nvSpPr>
        <p:spPr>
          <a:xfrm>
            <a:off x="-806772" y="2087457"/>
            <a:ext cx="225799" cy="223496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2" name="Google Shape;122;p22"/>
          <p:cNvSpPr/>
          <p:nvPr/>
        </p:nvSpPr>
        <p:spPr>
          <a:xfrm>
            <a:off x="1495686" y="2118393"/>
            <a:ext cx="740384" cy="28668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3" name="Google Shape;123;p22"/>
          <p:cNvSpPr/>
          <p:nvPr/>
        </p:nvSpPr>
        <p:spPr>
          <a:xfrm>
            <a:off x="1495686" y="2216958"/>
            <a:ext cx="740384" cy="28668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4" name="Google Shape;124;p22"/>
          <p:cNvSpPr/>
          <p:nvPr/>
        </p:nvSpPr>
        <p:spPr>
          <a:xfrm>
            <a:off x="1495686" y="2315524"/>
            <a:ext cx="740384" cy="28668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5" name="Google Shape;125;p22"/>
          <p:cNvSpPr/>
          <p:nvPr/>
        </p:nvSpPr>
        <p:spPr>
          <a:xfrm>
            <a:off x="1495686" y="2513789"/>
            <a:ext cx="740384" cy="28668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6" name="Google Shape;126;p22"/>
          <p:cNvSpPr/>
          <p:nvPr/>
        </p:nvSpPr>
        <p:spPr>
          <a:xfrm>
            <a:off x="1495686" y="2612354"/>
            <a:ext cx="740384" cy="28668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7" name="Google Shape;127;p22"/>
          <p:cNvSpPr/>
          <p:nvPr/>
        </p:nvSpPr>
        <p:spPr>
          <a:xfrm>
            <a:off x="1495686" y="2809485"/>
            <a:ext cx="740384" cy="28668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8" name="Google Shape;128;p22"/>
          <p:cNvSpPr/>
          <p:nvPr/>
        </p:nvSpPr>
        <p:spPr>
          <a:xfrm>
            <a:off x="1495686" y="2908050"/>
            <a:ext cx="740384" cy="28668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9" name="Google Shape;129;p22"/>
          <p:cNvSpPr/>
          <p:nvPr/>
        </p:nvSpPr>
        <p:spPr>
          <a:xfrm>
            <a:off x="1495686" y="3105164"/>
            <a:ext cx="740384" cy="28668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0" name="Google Shape;130;p22"/>
          <p:cNvSpPr/>
          <p:nvPr/>
        </p:nvSpPr>
        <p:spPr>
          <a:xfrm>
            <a:off x="43623" y="2118393"/>
            <a:ext cx="1279030" cy="28668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1" name="Google Shape;131;p22"/>
          <p:cNvSpPr/>
          <p:nvPr/>
        </p:nvSpPr>
        <p:spPr>
          <a:xfrm>
            <a:off x="43623" y="2216958"/>
            <a:ext cx="1279030" cy="28668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2" name="Google Shape;132;p22"/>
          <p:cNvSpPr/>
          <p:nvPr/>
        </p:nvSpPr>
        <p:spPr>
          <a:xfrm>
            <a:off x="43623" y="2415223"/>
            <a:ext cx="860707" cy="28686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3" name="Google Shape;133;p22"/>
          <p:cNvSpPr/>
          <p:nvPr/>
        </p:nvSpPr>
        <p:spPr>
          <a:xfrm>
            <a:off x="1581636" y="1918976"/>
            <a:ext cx="526067" cy="85986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4" name="Google Shape;134;p22"/>
          <p:cNvSpPr/>
          <p:nvPr/>
        </p:nvSpPr>
        <p:spPr>
          <a:xfrm>
            <a:off x="420680" y="1918976"/>
            <a:ext cx="524915" cy="85986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5" name="Google Shape;135;p22"/>
          <p:cNvSpPr/>
          <p:nvPr/>
        </p:nvSpPr>
        <p:spPr>
          <a:xfrm>
            <a:off x="-1155179" y="2883971"/>
            <a:ext cx="551279" cy="1116290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6" name="Google Shape;136;p22"/>
          <p:cNvSpPr/>
          <p:nvPr/>
        </p:nvSpPr>
        <p:spPr>
          <a:xfrm>
            <a:off x="-907623" y="3671325"/>
            <a:ext cx="57318" cy="286536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7" name="Google Shape;137;p22"/>
          <p:cNvSpPr/>
          <p:nvPr/>
        </p:nvSpPr>
        <p:spPr>
          <a:xfrm>
            <a:off x="18392" y="939099"/>
            <a:ext cx="921462" cy="319757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8" name="Google Shape;138;p22"/>
          <p:cNvSpPr/>
          <p:nvPr/>
        </p:nvSpPr>
        <p:spPr>
          <a:xfrm>
            <a:off x="1954123" y="717619"/>
            <a:ext cx="826334" cy="276494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9" name="Google Shape;139;p22"/>
          <p:cNvSpPr/>
          <p:nvPr/>
        </p:nvSpPr>
        <p:spPr>
          <a:xfrm>
            <a:off x="-556930" y="2347611"/>
            <a:ext cx="175373" cy="150035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0" name="Google Shape;140;p22"/>
          <p:cNvSpPr/>
          <p:nvPr/>
        </p:nvSpPr>
        <p:spPr>
          <a:xfrm>
            <a:off x="1789080" y="1706728"/>
            <a:ext cx="175373" cy="150377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1" name="Google Shape;141;p22"/>
          <p:cNvSpPr/>
          <p:nvPr/>
        </p:nvSpPr>
        <p:spPr>
          <a:xfrm>
            <a:off x="2504232" y="2498293"/>
            <a:ext cx="142135" cy="120953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2" name="Google Shape;142;p22"/>
          <p:cNvSpPr/>
          <p:nvPr/>
        </p:nvSpPr>
        <p:spPr>
          <a:xfrm>
            <a:off x="557056" y="4024897"/>
            <a:ext cx="142135" cy="122069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3" name="Google Shape;143;p22"/>
          <p:cNvSpPr/>
          <p:nvPr/>
        </p:nvSpPr>
        <p:spPr>
          <a:xfrm>
            <a:off x="2932867" y="1209240"/>
            <a:ext cx="140983" cy="121817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4" name="Google Shape;144;p22"/>
          <p:cNvSpPr/>
          <p:nvPr/>
        </p:nvSpPr>
        <p:spPr>
          <a:xfrm>
            <a:off x="915775" y="3801960"/>
            <a:ext cx="207137" cy="149639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5" name="Google Shape;145;p22"/>
          <p:cNvSpPr/>
          <p:nvPr/>
        </p:nvSpPr>
        <p:spPr>
          <a:xfrm>
            <a:off x="-530566" y="2525252"/>
            <a:ext cx="146705" cy="1050963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6" name="Google Shape;146;p22"/>
          <p:cNvSpPr/>
          <p:nvPr/>
        </p:nvSpPr>
        <p:spPr>
          <a:xfrm>
            <a:off x="2684158" y="1928155"/>
            <a:ext cx="584519" cy="537530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7" name="Google Shape;147;p22"/>
          <p:cNvSpPr/>
          <p:nvPr/>
        </p:nvSpPr>
        <p:spPr>
          <a:xfrm>
            <a:off x="-1040580" y="1263427"/>
            <a:ext cx="699137" cy="537530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8" name="Google Shape;148;p22"/>
          <p:cNvSpPr/>
          <p:nvPr/>
        </p:nvSpPr>
        <p:spPr>
          <a:xfrm>
            <a:off x="2496206" y="2871374"/>
            <a:ext cx="177659" cy="1104826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9" name="Google Shape;149;p22"/>
          <p:cNvSpPr/>
          <p:nvPr/>
        </p:nvSpPr>
        <p:spPr>
          <a:xfrm>
            <a:off x="2819761" y="2832898"/>
            <a:ext cx="94787" cy="53395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0" name="Google Shape;150;p22"/>
          <p:cNvSpPr/>
          <p:nvPr/>
        </p:nvSpPr>
        <p:spPr>
          <a:xfrm>
            <a:off x="3155210" y="3367621"/>
            <a:ext cx="113466" cy="127234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1" name="Google Shape;151;p22"/>
          <p:cNvSpPr/>
          <p:nvPr/>
        </p:nvSpPr>
        <p:spPr>
          <a:xfrm>
            <a:off x="2927127" y="2886166"/>
            <a:ext cx="225799" cy="236201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2" name="Google Shape;152;p22"/>
          <p:cNvSpPr/>
          <p:nvPr/>
        </p:nvSpPr>
        <p:spPr>
          <a:xfrm>
            <a:off x="2519134" y="2744159"/>
            <a:ext cx="176147" cy="113466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3" name="Google Shape;153;p22"/>
          <p:cNvSpPr/>
          <p:nvPr/>
        </p:nvSpPr>
        <p:spPr>
          <a:xfrm>
            <a:off x="3180495" y="3253992"/>
            <a:ext cx="42345" cy="84996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4" name="Google Shape;154;p22"/>
          <p:cNvSpPr/>
          <p:nvPr/>
        </p:nvSpPr>
        <p:spPr>
          <a:xfrm>
            <a:off x="2717398" y="2799803"/>
            <a:ext cx="87120" cy="42939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5" name="Google Shape;155;p22"/>
          <p:cNvSpPr/>
          <p:nvPr/>
        </p:nvSpPr>
        <p:spPr>
          <a:xfrm>
            <a:off x="3143568" y="3144648"/>
            <a:ext cx="55195" cy="8316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6" name="Google Shape;156;p22"/>
          <p:cNvSpPr/>
          <p:nvPr/>
        </p:nvSpPr>
        <p:spPr>
          <a:xfrm>
            <a:off x="-1435957" y="2133240"/>
            <a:ext cx="161606" cy="311803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7" name="Google Shape;157;p22"/>
          <p:cNvSpPr/>
          <p:nvPr/>
        </p:nvSpPr>
        <p:spPr>
          <a:xfrm>
            <a:off x="-1306924" y="2578089"/>
            <a:ext cx="65813" cy="77834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8" name="Google Shape;158;p22"/>
          <p:cNvSpPr/>
          <p:nvPr/>
        </p:nvSpPr>
        <p:spPr>
          <a:xfrm>
            <a:off x="-1347722" y="2473081"/>
            <a:ext cx="51596" cy="8199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9" name="Google Shape;159;p22"/>
          <p:cNvSpPr/>
          <p:nvPr/>
        </p:nvSpPr>
        <p:spPr>
          <a:xfrm>
            <a:off x="-1333972" y="2026828"/>
            <a:ext cx="58164" cy="8127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0" name="Google Shape;160;p22"/>
          <p:cNvSpPr/>
          <p:nvPr/>
        </p:nvSpPr>
        <p:spPr>
          <a:xfrm>
            <a:off x="-1235407" y="1781449"/>
            <a:ext cx="160472" cy="160472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1" name="Google Shape;161;p22"/>
          <p:cNvSpPr/>
          <p:nvPr/>
        </p:nvSpPr>
        <p:spPr>
          <a:xfrm>
            <a:off x="-1282396" y="1931053"/>
            <a:ext cx="65345" cy="75044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2" name="Google Shape;162;p22"/>
          <p:cNvSpPr/>
          <p:nvPr/>
        </p:nvSpPr>
        <p:spPr>
          <a:xfrm>
            <a:off x="-1244189" y="2672102"/>
            <a:ext cx="166970" cy="169489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3" name="Google Shape;163;p22"/>
          <p:cNvSpPr/>
          <p:nvPr/>
        </p:nvSpPr>
        <p:spPr>
          <a:xfrm>
            <a:off x="-621680" y="4045845"/>
            <a:ext cx="232098" cy="236363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4" name="Google Shape;164;p22"/>
          <p:cNvSpPr/>
          <p:nvPr/>
        </p:nvSpPr>
        <p:spPr>
          <a:xfrm>
            <a:off x="-276315" y="4324715"/>
            <a:ext cx="94175" cy="43443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5" name="Google Shape;165;p22"/>
          <p:cNvSpPr/>
          <p:nvPr/>
        </p:nvSpPr>
        <p:spPr>
          <a:xfrm>
            <a:off x="-688825" y="3829080"/>
            <a:ext cx="40222" cy="84079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6" name="Google Shape;166;p22"/>
          <p:cNvSpPr/>
          <p:nvPr/>
        </p:nvSpPr>
        <p:spPr>
          <a:xfrm>
            <a:off x="-665826" y="3940585"/>
            <a:ext cx="53899" cy="82603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7" name="Google Shape;167;p22"/>
          <p:cNvSpPr/>
          <p:nvPr/>
        </p:nvSpPr>
        <p:spPr>
          <a:xfrm>
            <a:off x="-733419" y="3672477"/>
            <a:ext cx="113466" cy="128367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8" name="Google Shape;168;p22"/>
          <p:cNvSpPr/>
          <p:nvPr/>
        </p:nvSpPr>
        <p:spPr>
          <a:xfrm>
            <a:off x="-382097" y="4282119"/>
            <a:ext cx="94517" cy="528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9" name="Google Shape;169;p22"/>
          <p:cNvSpPr/>
          <p:nvPr/>
        </p:nvSpPr>
        <p:spPr>
          <a:xfrm>
            <a:off x="-156945" y="4310840"/>
            <a:ext cx="170785" cy="113466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0" name="Google Shape;170;p22"/>
          <p:cNvSpPr/>
          <p:nvPr/>
        </p:nvSpPr>
        <p:spPr>
          <a:xfrm>
            <a:off x="998288" y="1875425"/>
            <a:ext cx="173088" cy="173088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1" name="Google Shape;171;p22"/>
          <p:cNvSpPr/>
          <p:nvPr/>
        </p:nvSpPr>
        <p:spPr>
          <a:xfrm>
            <a:off x="1789079" y="1084634"/>
            <a:ext cx="173070" cy="173088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2" name="Google Shape;172;p22"/>
          <p:cNvSpPr/>
          <p:nvPr/>
        </p:nvSpPr>
        <p:spPr>
          <a:xfrm>
            <a:off x="2222303" y="1084634"/>
            <a:ext cx="173070" cy="173088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3" name="Google Shape;173;p22"/>
          <p:cNvSpPr/>
          <p:nvPr/>
        </p:nvSpPr>
        <p:spPr>
          <a:xfrm>
            <a:off x="-370111" y="3693100"/>
            <a:ext cx="340399" cy="437813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4" name="Google Shape;174;p22"/>
          <p:cNvSpPr/>
          <p:nvPr/>
        </p:nvSpPr>
        <p:spPr>
          <a:xfrm>
            <a:off x="-299062" y="3766454"/>
            <a:ext cx="201720" cy="28668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5" name="Google Shape;175;p22"/>
          <p:cNvSpPr/>
          <p:nvPr/>
        </p:nvSpPr>
        <p:spPr>
          <a:xfrm>
            <a:off x="-299062" y="3821468"/>
            <a:ext cx="201720" cy="28668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6" name="Google Shape;176;p22"/>
          <p:cNvSpPr/>
          <p:nvPr/>
        </p:nvSpPr>
        <p:spPr>
          <a:xfrm>
            <a:off x="-299062" y="3876464"/>
            <a:ext cx="159321" cy="28686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7" name="Google Shape;177;p22"/>
          <p:cNvSpPr/>
          <p:nvPr/>
        </p:nvSpPr>
        <p:spPr>
          <a:xfrm>
            <a:off x="2969543" y="2431276"/>
            <a:ext cx="288822" cy="320927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8" name="Google Shape;178;p22"/>
          <p:cNvSpPr/>
          <p:nvPr/>
        </p:nvSpPr>
        <p:spPr>
          <a:xfrm>
            <a:off x="1004029" y="758398"/>
            <a:ext cx="378209" cy="323969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9" name="Google Shape;179;p22"/>
          <p:cNvSpPr/>
          <p:nvPr/>
        </p:nvSpPr>
        <p:spPr>
          <a:xfrm>
            <a:off x="1112906" y="817606"/>
            <a:ext cx="73353" cy="169633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0" name="Google Shape;180;p22"/>
          <p:cNvSpPr/>
          <p:nvPr/>
        </p:nvSpPr>
        <p:spPr>
          <a:xfrm>
            <a:off x="-819388" y="2465667"/>
            <a:ext cx="123797" cy="124930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1" name="Google Shape;181;p22"/>
          <p:cNvSpPr/>
          <p:nvPr/>
        </p:nvSpPr>
        <p:spPr>
          <a:xfrm>
            <a:off x="-366674" y="1727586"/>
            <a:ext cx="108896" cy="108896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2" name="Google Shape;182;p22"/>
          <p:cNvSpPr/>
          <p:nvPr/>
        </p:nvSpPr>
        <p:spPr>
          <a:xfrm>
            <a:off x="2952339" y="842818"/>
            <a:ext cx="107762" cy="108896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3" name="Google Shape;183;p22"/>
          <p:cNvSpPr/>
          <p:nvPr/>
        </p:nvSpPr>
        <p:spPr>
          <a:xfrm>
            <a:off x="-819388" y="2667369"/>
            <a:ext cx="123797" cy="124930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4" name="Google Shape;184;p22"/>
          <p:cNvSpPr/>
          <p:nvPr/>
        </p:nvSpPr>
        <p:spPr>
          <a:xfrm>
            <a:off x="127270" y="1719560"/>
            <a:ext cx="123797" cy="124948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5" name="Google Shape;185;p22"/>
          <p:cNvSpPr/>
          <p:nvPr/>
        </p:nvSpPr>
        <p:spPr>
          <a:xfrm>
            <a:off x="637284" y="1733310"/>
            <a:ext cx="1089925" cy="97450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6" name="Google Shape;186;p22"/>
          <p:cNvSpPr/>
          <p:nvPr/>
        </p:nvSpPr>
        <p:spPr>
          <a:xfrm>
            <a:off x="-636005" y="761440"/>
            <a:ext cx="1512837" cy="443554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7" name="Google Shape;187;p22"/>
          <p:cNvSpPr/>
          <p:nvPr/>
        </p:nvSpPr>
        <p:spPr>
          <a:xfrm>
            <a:off x="2584460" y="1042235"/>
            <a:ext cx="607427" cy="799970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8" name="Google Shape;188;p22"/>
          <p:cNvSpPr/>
          <p:nvPr/>
        </p:nvSpPr>
        <p:spPr>
          <a:xfrm>
            <a:off x="-942014" y="1004407"/>
            <a:ext cx="97432" cy="226663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9" name="Google Shape;189;p22"/>
          <p:cNvSpPr/>
          <p:nvPr/>
        </p:nvSpPr>
        <p:spPr>
          <a:xfrm>
            <a:off x="-324275" y="3341256"/>
            <a:ext cx="97432" cy="226933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0" name="Google Shape;190;p22"/>
          <p:cNvSpPr/>
          <p:nvPr/>
        </p:nvSpPr>
        <p:spPr>
          <a:xfrm>
            <a:off x="-805620" y="1004407"/>
            <a:ext cx="96280" cy="226663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1" name="Google Shape;191;p22"/>
          <p:cNvSpPr/>
          <p:nvPr/>
        </p:nvSpPr>
        <p:spPr>
          <a:xfrm>
            <a:off x="-324275" y="2098921"/>
            <a:ext cx="97432" cy="1201088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2" name="Google Shape;192;p22"/>
          <p:cNvSpPr/>
          <p:nvPr/>
        </p:nvSpPr>
        <p:spPr>
          <a:xfrm>
            <a:off x="2406818" y="4044945"/>
            <a:ext cx="754133" cy="114618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3" name="Google Shape;193;p22"/>
          <p:cNvSpPr/>
          <p:nvPr/>
        </p:nvSpPr>
        <p:spPr>
          <a:xfrm>
            <a:off x="126478" y="4142359"/>
            <a:ext cx="885578" cy="283513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4" name="Google Shape;194;p22"/>
          <p:cNvSpPr/>
          <p:nvPr/>
        </p:nvSpPr>
        <p:spPr>
          <a:xfrm>
            <a:off x="-1017652" y="2566517"/>
            <a:ext cx="142135" cy="120953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5" name="Google Shape;195;p22"/>
          <p:cNvSpPr/>
          <p:nvPr/>
        </p:nvSpPr>
        <p:spPr>
          <a:xfrm>
            <a:off x="-987851" y="1854802"/>
            <a:ext cx="445839" cy="97432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6" name="Google Shape;196;p22"/>
          <p:cNvSpPr/>
          <p:nvPr/>
        </p:nvSpPr>
        <p:spPr>
          <a:xfrm>
            <a:off x="2766690" y="3178516"/>
            <a:ext cx="127234" cy="327802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7" name="Google Shape;197;p22"/>
          <p:cNvSpPr/>
          <p:nvPr/>
        </p:nvSpPr>
        <p:spPr>
          <a:xfrm>
            <a:off x="2906502" y="3177364"/>
            <a:ext cx="128385" cy="328954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8" name="Google Shape;198;p22"/>
          <p:cNvSpPr/>
          <p:nvPr/>
        </p:nvSpPr>
        <p:spPr>
          <a:xfrm>
            <a:off x="2834302" y="3243843"/>
            <a:ext cx="132956" cy="83683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9" name="Google Shape;199;p22"/>
          <p:cNvSpPr/>
          <p:nvPr/>
        </p:nvSpPr>
        <p:spPr>
          <a:xfrm>
            <a:off x="2900780" y="3356157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0" name="Google Shape;200;p22"/>
          <p:cNvSpPr/>
          <p:nvPr/>
        </p:nvSpPr>
        <p:spPr>
          <a:xfrm>
            <a:off x="2738040" y="3140688"/>
            <a:ext cx="322061" cy="28668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1" name="Google Shape;201;p22"/>
          <p:cNvSpPr/>
          <p:nvPr/>
        </p:nvSpPr>
        <p:spPr>
          <a:xfrm>
            <a:off x="2738040" y="3515460"/>
            <a:ext cx="322061" cy="28668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2" name="Google Shape;202;p22"/>
          <p:cNvSpPr/>
          <p:nvPr/>
        </p:nvSpPr>
        <p:spPr>
          <a:xfrm>
            <a:off x="2829713" y="2055370"/>
            <a:ext cx="88235" cy="127234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3" name="Google Shape;203;p22"/>
          <p:cNvSpPr/>
          <p:nvPr/>
        </p:nvSpPr>
        <p:spPr>
          <a:xfrm>
            <a:off x="2929430" y="2055370"/>
            <a:ext cx="99717" cy="127234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4" name="Google Shape;204;p22"/>
          <p:cNvSpPr/>
          <p:nvPr/>
        </p:nvSpPr>
        <p:spPr>
          <a:xfrm>
            <a:off x="3052056" y="2055370"/>
            <a:ext cx="87120" cy="127234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5" name="Google Shape;205;p22"/>
          <p:cNvSpPr/>
          <p:nvPr/>
        </p:nvSpPr>
        <p:spPr>
          <a:xfrm>
            <a:off x="-391887" y="1004407"/>
            <a:ext cx="66479" cy="128385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6" name="Google Shape;206;p22"/>
          <p:cNvSpPr/>
          <p:nvPr/>
        </p:nvSpPr>
        <p:spPr>
          <a:xfrm>
            <a:off x="-311677" y="1002122"/>
            <a:ext cx="106610" cy="131822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7" name="Google Shape;207;p22"/>
          <p:cNvSpPr/>
          <p:nvPr/>
        </p:nvSpPr>
        <p:spPr>
          <a:xfrm>
            <a:off x="-911061" y="1394080"/>
            <a:ext cx="98584" cy="127234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8" name="Google Shape;208;p22"/>
          <p:cNvSpPr/>
          <p:nvPr/>
        </p:nvSpPr>
        <p:spPr>
          <a:xfrm>
            <a:off x="-799898" y="1394080"/>
            <a:ext cx="100869" cy="127234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9" name="Google Shape;209;p22"/>
          <p:cNvSpPr/>
          <p:nvPr/>
        </p:nvSpPr>
        <p:spPr>
          <a:xfrm>
            <a:off x="-697895" y="1394080"/>
            <a:ext cx="168499" cy="127234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10" name="Google Shape;210;p22"/>
          <p:cNvSpPr/>
          <p:nvPr/>
        </p:nvSpPr>
        <p:spPr>
          <a:xfrm>
            <a:off x="-516816" y="1394080"/>
            <a:ext cx="73371" cy="127234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11" name="Google Shape;211;p22"/>
          <p:cNvSpPr/>
          <p:nvPr/>
        </p:nvSpPr>
        <p:spPr>
          <a:xfrm>
            <a:off x="9232" y="4005983"/>
            <a:ext cx="116922" cy="152447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12" name="Google Shape;212;p22"/>
          <p:cNvSpPr/>
          <p:nvPr/>
        </p:nvSpPr>
        <p:spPr>
          <a:xfrm>
            <a:off x="144475" y="3931479"/>
            <a:ext cx="149009" cy="273939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13" name="Google Shape;213;p22"/>
          <p:cNvSpPr/>
          <p:nvPr/>
        </p:nvSpPr>
        <p:spPr>
          <a:xfrm>
            <a:off x="2851492" y="3707984"/>
            <a:ext cx="173070" cy="173088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/>
              <a:t>WHAT </a:t>
            </a:r>
            <a:r>
              <a:rPr lang="es" dirty="0" smtClean="0"/>
              <a:t>WE HAVE IMPLEMENTED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614948" y="3148031"/>
            <a:ext cx="1417050" cy="1083501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-US" sz="1400" dirty="0" smtClean="0"/>
              <a:t>W</a:t>
            </a:r>
            <a:r>
              <a:rPr lang="es" sz="1400" dirty="0" smtClean="0"/>
              <a:t>e designed a system which is secure</a:t>
            </a:r>
            <a:endParaRPr sz="1400"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4825992" y="3148031"/>
            <a:ext cx="1417050" cy="509569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 sz="1400" dirty="0" smtClean="0"/>
              <a:t>The system will ease things and stuffs about room booking</a:t>
            </a:r>
            <a:endParaRPr sz="1400"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2725448" y="3148031"/>
            <a:ext cx="1417050" cy="3768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 sz="1400" dirty="0" smtClean="0"/>
              <a:t>The system will be accessible 24/7</a:t>
            </a:r>
            <a:endParaRPr sz="1400"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544973" y="3098850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/>
              <a:t>SECURE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4756017" y="3098850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FAST AND RELIABLE</a:t>
            </a:r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2655473" y="3098850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ACCESSIBLE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950359" y="2205643"/>
            <a:ext cx="746230" cy="622835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3060856" y="2205643"/>
            <a:ext cx="746234" cy="622835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5158455" y="2200725"/>
            <a:ext cx="752125" cy="627752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206750" y="2309325"/>
            <a:ext cx="233445" cy="311243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91" name="Google Shape;291;p25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270;p24"/>
          <p:cNvSpPr txBox="1">
            <a:spLocks/>
          </p:cNvSpPr>
          <p:nvPr/>
        </p:nvSpPr>
        <p:spPr>
          <a:xfrm>
            <a:off x="67019" y="4541745"/>
            <a:ext cx="1850625" cy="45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27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dirty="0" smtClean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04</a:t>
            </a:r>
            <a:endParaRPr lang="en-US"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 smtClean="0"/>
              <a:t>LAYOUT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587799" y="1947077"/>
            <a:ext cx="3130238" cy="2612631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698" name="Google Shape;698;p34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32" y="2062264"/>
            <a:ext cx="2811172" cy="18871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" b="1444"/>
          <a:stretch/>
        </p:blipFill>
        <p:spPr>
          <a:xfrm>
            <a:off x="5383293" y="1795498"/>
            <a:ext cx="1240932" cy="2581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"/>
          <a:stretch/>
        </p:blipFill>
        <p:spPr>
          <a:xfrm>
            <a:off x="4003906" y="1802661"/>
            <a:ext cx="1219854" cy="2574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 smtClean="0"/>
              <a:t>CURRENT PROGRESS</a:t>
            </a:r>
            <a:endParaRPr dirty="0"/>
          </a:p>
        </p:txBody>
      </p:sp>
      <p:sp>
        <p:nvSpPr>
          <p:cNvPr id="752" name="Google Shape;752;p36"/>
          <p:cNvSpPr/>
          <p:nvPr/>
        </p:nvSpPr>
        <p:spPr>
          <a:xfrm>
            <a:off x="3259827" y="3752441"/>
            <a:ext cx="160865" cy="144584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53" name="Google Shape;753;p36"/>
          <p:cNvSpPr/>
          <p:nvPr/>
        </p:nvSpPr>
        <p:spPr>
          <a:xfrm>
            <a:off x="3302143" y="3786774"/>
            <a:ext cx="76232" cy="75920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54" name="Google Shape;754;p36"/>
          <p:cNvSpPr/>
          <p:nvPr/>
        </p:nvSpPr>
        <p:spPr>
          <a:xfrm>
            <a:off x="3340088" y="3773704"/>
            <a:ext cx="15" cy="5102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55" name="Google Shape;755;p36"/>
          <p:cNvSpPr/>
          <p:nvPr/>
        </p:nvSpPr>
        <p:spPr>
          <a:xfrm>
            <a:off x="3340088" y="3773704"/>
            <a:ext cx="15" cy="5102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2343293" y="2831342"/>
            <a:ext cx="997113" cy="904406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57" name="Google Shape;757;p36"/>
          <p:cNvSpPr/>
          <p:nvPr/>
        </p:nvSpPr>
        <p:spPr>
          <a:xfrm>
            <a:off x="2198632" y="2394225"/>
            <a:ext cx="1425512" cy="1088586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58" name="Google Shape;758;p36"/>
          <p:cNvSpPr/>
          <p:nvPr/>
        </p:nvSpPr>
        <p:spPr>
          <a:xfrm>
            <a:off x="2848389" y="2515570"/>
            <a:ext cx="1449465" cy="748538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59" name="Google Shape;759;p36"/>
          <p:cNvSpPr/>
          <p:nvPr/>
        </p:nvSpPr>
        <p:spPr>
          <a:xfrm>
            <a:off x="2016936" y="2114852"/>
            <a:ext cx="622228" cy="448947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60" name="Google Shape;760;p36"/>
          <p:cNvSpPr/>
          <p:nvPr/>
        </p:nvSpPr>
        <p:spPr>
          <a:xfrm>
            <a:off x="3340400" y="3339382"/>
            <a:ext cx="1224858" cy="241127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61" name="Google Shape;761;p36"/>
          <p:cNvSpPr/>
          <p:nvPr/>
        </p:nvSpPr>
        <p:spPr>
          <a:xfrm>
            <a:off x="2723936" y="3473471"/>
            <a:ext cx="18690" cy="1869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62" name="Google Shape;762;p36"/>
          <p:cNvSpPr/>
          <p:nvPr/>
        </p:nvSpPr>
        <p:spPr>
          <a:xfrm>
            <a:off x="3309458" y="3473471"/>
            <a:ext cx="18675" cy="1869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63" name="Google Shape;763;p36"/>
          <p:cNvSpPr/>
          <p:nvPr/>
        </p:nvSpPr>
        <p:spPr>
          <a:xfrm>
            <a:off x="3330927" y="3581097"/>
            <a:ext cx="18675" cy="1869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64" name="Google Shape;764;p36"/>
          <p:cNvSpPr/>
          <p:nvPr/>
        </p:nvSpPr>
        <p:spPr>
          <a:xfrm>
            <a:off x="3309458" y="3254764"/>
            <a:ext cx="18675" cy="1869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65" name="Google Shape;765;p36"/>
          <p:cNvSpPr/>
          <p:nvPr/>
        </p:nvSpPr>
        <p:spPr>
          <a:xfrm>
            <a:off x="3593499" y="3254764"/>
            <a:ext cx="18675" cy="1869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66" name="Google Shape;766;p36"/>
          <p:cNvSpPr/>
          <p:nvPr/>
        </p:nvSpPr>
        <p:spPr>
          <a:xfrm>
            <a:off x="2860358" y="3048190"/>
            <a:ext cx="18690" cy="18675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67" name="Google Shape;767;p36"/>
          <p:cNvSpPr/>
          <p:nvPr/>
        </p:nvSpPr>
        <p:spPr>
          <a:xfrm>
            <a:off x="2333642" y="2822003"/>
            <a:ext cx="19002" cy="1869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68" name="Google Shape;768;p36"/>
          <p:cNvSpPr/>
          <p:nvPr/>
        </p:nvSpPr>
        <p:spPr>
          <a:xfrm>
            <a:off x="2629831" y="2105827"/>
            <a:ext cx="18675" cy="1869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69" name="Google Shape;769;p36"/>
          <p:cNvSpPr/>
          <p:nvPr/>
        </p:nvSpPr>
        <p:spPr>
          <a:xfrm>
            <a:off x="2007612" y="2375564"/>
            <a:ext cx="18675" cy="18675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70" name="Google Shape;770;p36"/>
          <p:cNvSpPr/>
          <p:nvPr/>
        </p:nvSpPr>
        <p:spPr>
          <a:xfrm>
            <a:off x="3614806" y="2384902"/>
            <a:ext cx="18675" cy="18675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71" name="Google Shape;771;p36"/>
          <p:cNvSpPr/>
          <p:nvPr/>
        </p:nvSpPr>
        <p:spPr>
          <a:xfrm>
            <a:off x="4288516" y="2507794"/>
            <a:ext cx="18690" cy="18675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72" name="Google Shape;772;p36"/>
          <p:cNvSpPr/>
          <p:nvPr/>
        </p:nvSpPr>
        <p:spPr>
          <a:xfrm>
            <a:off x="4555610" y="3337523"/>
            <a:ext cx="18675" cy="18675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73" name="Google Shape;773;p36"/>
          <p:cNvSpPr/>
          <p:nvPr/>
        </p:nvSpPr>
        <p:spPr>
          <a:xfrm>
            <a:off x="4142295" y="3569925"/>
            <a:ext cx="18690" cy="18675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74" name="Google Shape;774;p36"/>
          <p:cNvSpPr/>
          <p:nvPr/>
        </p:nvSpPr>
        <p:spPr>
          <a:xfrm>
            <a:off x="4149923" y="2283169"/>
            <a:ext cx="168939" cy="168626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75" name="Google Shape;775;p36"/>
          <p:cNvSpPr/>
          <p:nvPr/>
        </p:nvSpPr>
        <p:spPr>
          <a:xfrm>
            <a:off x="4150221" y="2113916"/>
            <a:ext cx="168953" cy="168953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76" name="Google Shape;776;p36"/>
          <p:cNvSpPr/>
          <p:nvPr/>
        </p:nvSpPr>
        <p:spPr>
          <a:xfrm>
            <a:off x="4319160" y="2114228"/>
            <a:ext cx="169251" cy="169266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77" name="Google Shape;777;p36"/>
          <p:cNvSpPr/>
          <p:nvPr/>
        </p:nvSpPr>
        <p:spPr>
          <a:xfrm>
            <a:off x="4319161" y="2283481"/>
            <a:ext cx="168641" cy="168939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78" name="Google Shape;778;p36"/>
          <p:cNvSpPr/>
          <p:nvPr/>
        </p:nvSpPr>
        <p:spPr>
          <a:xfrm>
            <a:off x="2650365" y="1694851"/>
            <a:ext cx="420013" cy="116690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79" name="Google Shape;779;p36"/>
          <p:cNvSpPr/>
          <p:nvPr/>
        </p:nvSpPr>
        <p:spPr>
          <a:xfrm>
            <a:off x="3048767" y="1795611"/>
            <a:ext cx="39804" cy="39863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80" name="Google Shape;780;p36"/>
          <p:cNvSpPr/>
          <p:nvPr/>
        </p:nvSpPr>
        <p:spPr>
          <a:xfrm>
            <a:off x="3891070" y="1951206"/>
            <a:ext cx="420013" cy="116690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81" name="Google Shape;781;p36"/>
          <p:cNvSpPr/>
          <p:nvPr/>
        </p:nvSpPr>
        <p:spPr>
          <a:xfrm>
            <a:off x="3876526" y="2059065"/>
            <a:ext cx="40071" cy="39938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82" name="Google Shape;782;p36"/>
          <p:cNvSpPr/>
          <p:nvPr/>
        </p:nvSpPr>
        <p:spPr>
          <a:xfrm>
            <a:off x="2541465" y="1862230"/>
            <a:ext cx="195390" cy="19539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83" name="Google Shape;783;p36"/>
          <p:cNvSpPr/>
          <p:nvPr/>
        </p:nvSpPr>
        <p:spPr>
          <a:xfrm>
            <a:off x="2548007" y="1879032"/>
            <a:ext cx="182321" cy="161831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84" name="Google Shape;784;p36"/>
          <p:cNvSpPr/>
          <p:nvPr/>
        </p:nvSpPr>
        <p:spPr>
          <a:xfrm>
            <a:off x="2639153" y="1895521"/>
            <a:ext cx="34868" cy="84945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85" name="Google Shape;785;p36"/>
          <p:cNvSpPr/>
          <p:nvPr/>
        </p:nvSpPr>
        <p:spPr>
          <a:xfrm>
            <a:off x="3377425" y="1944365"/>
            <a:ext cx="175481" cy="13068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86" name="Google Shape;786;p36"/>
          <p:cNvSpPr/>
          <p:nvPr/>
        </p:nvSpPr>
        <p:spPr>
          <a:xfrm>
            <a:off x="3068181" y="3107918"/>
            <a:ext cx="175169" cy="13068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87" name="Google Shape;787;p36"/>
          <p:cNvSpPr/>
          <p:nvPr/>
        </p:nvSpPr>
        <p:spPr>
          <a:xfrm>
            <a:off x="2744322" y="2781249"/>
            <a:ext cx="250762" cy="217798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88" name="Google Shape;788;p36"/>
          <p:cNvSpPr/>
          <p:nvPr/>
        </p:nvSpPr>
        <p:spPr>
          <a:xfrm>
            <a:off x="4476578" y="3173252"/>
            <a:ext cx="172061" cy="11388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89" name="Google Shape;789;p36"/>
          <p:cNvSpPr/>
          <p:nvPr/>
        </p:nvSpPr>
        <p:spPr>
          <a:xfrm>
            <a:off x="4476578" y="3173252"/>
            <a:ext cx="172373" cy="92112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90" name="Google Shape;790;p36"/>
          <p:cNvSpPr/>
          <p:nvPr/>
        </p:nvSpPr>
        <p:spPr>
          <a:xfrm>
            <a:off x="1923292" y="2241477"/>
            <a:ext cx="205664" cy="83384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91" name="Google Shape;791;p36"/>
          <p:cNvSpPr/>
          <p:nvPr/>
        </p:nvSpPr>
        <p:spPr>
          <a:xfrm>
            <a:off x="1923291" y="2222816"/>
            <a:ext cx="143751" cy="102044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92" name="Google Shape;792;p36"/>
          <p:cNvSpPr/>
          <p:nvPr/>
        </p:nvSpPr>
        <p:spPr>
          <a:xfrm>
            <a:off x="4492608" y="2676090"/>
            <a:ext cx="144673" cy="163735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93" name="Google Shape;793;p36"/>
          <p:cNvSpPr/>
          <p:nvPr/>
        </p:nvSpPr>
        <p:spPr>
          <a:xfrm>
            <a:off x="3451784" y="2705030"/>
            <a:ext cx="76232" cy="76232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94" name="Google Shape;794;p36"/>
          <p:cNvSpPr/>
          <p:nvPr/>
        </p:nvSpPr>
        <p:spPr>
          <a:xfrm>
            <a:off x="3435918" y="2789337"/>
            <a:ext cx="107650" cy="107977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95" name="Google Shape;795;p36"/>
          <p:cNvSpPr/>
          <p:nvPr/>
        </p:nvSpPr>
        <p:spPr>
          <a:xfrm>
            <a:off x="3395788" y="2329827"/>
            <a:ext cx="6230" cy="9353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96" name="Google Shape;796;p36"/>
          <p:cNvSpPr/>
          <p:nvPr/>
        </p:nvSpPr>
        <p:spPr>
          <a:xfrm>
            <a:off x="3397333" y="2314587"/>
            <a:ext cx="5933" cy="9041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97" name="Google Shape;797;p36"/>
          <p:cNvSpPr/>
          <p:nvPr/>
        </p:nvSpPr>
        <p:spPr>
          <a:xfrm>
            <a:off x="3398582" y="2299347"/>
            <a:ext cx="5621" cy="8728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98" name="Google Shape;798;p36"/>
          <p:cNvSpPr/>
          <p:nvPr/>
        </p:nvSpPr>
        <p:spPr>
          <a:xfrm>
            <a:off x="3386450" y="2375445"/>
            <a:ext cx="7479" cy="9472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99" name="Google Shape;799;p36"/>
          <p:cNvSpPr/>
          <p:nvPr/>
        </p:nvSpPr>
        <p:spPr>
          <a:xfrm>
            <a:off x="3390494" y="2360012"/>
            <a:ext cx="6854" cy="9962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00" name="Google Shape;800;p36"/>
          <p:cNvSpPr/>
          <p:nvPr/>
        </p:nvSpPr>
        <p:spPr>
          <a:xfrm>
            <a:off x="3393602" y="2345083"/>
            <a:ext cx="6557" cy="9338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01" name="Google Shape;801;p36"/>
          <p:cNvSpPr/>
          <p:nvPr/>
        </p:nvSpPr>
        <p:spPr>
          <a:xfrm>
            <a:off x="3370897" y="2418803"/>
            <a:ext cx="8416" cy="9665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02" name="Google Shape;802;p36"/>
          <p:cNvSpPr/>
          <p:nvPr/>
        </p:nvSpPr>
        <p:spPr>
          <a:xfrm>
            <a:off x="3376799" y="2404499"/>
            <a:ext cx="7791" cy="9665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03" name="Google Shape;803;p36"/>
          <p:cNvSpPr/>
          <p:nvPr/>
        </p:nvSpPr>
        <p:spPr>
          <a:xfrm>
            <a:off x="3381781" y="2389259"/>
            <a:ext cx="7791" cy="10274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04" name="Google Shape;804;p36"/>
          <p:cNvSpPr/>
          <p:nvPr/>
        </p:nvSpPr>
        <p:spPr>
          <a:xfrm>
            <a:off x="3349114" y="2459560"/>
            <a:ext cx="9041" cy="1028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05" name="Google Shape;805;p36"/>
          <p:cNvSpPr/>
          <p:nvPr/>
        </p:nvSpPr>
        <p:spPr>
          <a:xfrm>
            <a:off x="3357515" y="2446772"/>
            <a:ext cx="8728" cy="1031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06" name="Google Shape;806;p36"/>
          <p:cNvSpPr/>
          <p:nvPr/>
        </p:nvSpPr>
        <p:spPr>
          <a:xfrm>
            <a:off x="3364355" y="2432810"/>
            <a:ext cx="8728" cy="10274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07" name="Google Shape;807;p36"/>
          <p:cNvSpPr/>
          <p:nvPr/>
        </p:nvSpPr>
        <p:spPr>
          <a:xfrm>
            <a:off x="3322364" y="2497831"/>
            <a:ext cx="9338" cy="9665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08" name="Google Shape;808;p36"/>
          <p:cNvSpPr/>
          <p:nvPr/>
        </p:nvSpPr>
        <p:spPr>
          <a:xfrm>
            <a:off x="3331687" y="2485387"/>
            <a:ext cx="9665" cy="9977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09" name="Google Shape;809;p36"/>
          <p:cNvSpPr/>
          <p:nvPr/>
        </p:nvSpPr>
        <p:spPr>
          <a:xfrm>
            <a:off x="3341025" y="2473223"/>
            <a:ext cx="9041" cy="9695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10" name="Google Shape;810;p36"/>
          <p:cNvSpPr/>
          <p:nvPr/>
        </p:nvSpPr>
        <p:spPr>
          <a:xfrm>
            <a:off x="3290011" y="2531123"/>
            <a:ext cx="9962" cy="9962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11" name="Google Shape;811;p36"/>
          <p:cNvSpPr/>
          <p:nvPr/>
        </p:nvSpPr>
        <p:spPr>
          <a:xfrm>
            <a:off x="3301518" y="2521131"/>
            <a:ext cx="9650" cy="9695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12" name="Google Shape;812;p36"/>
          <p:cNvSpPr/>
          <p:nvPr/>
        </p:nvSpPr>
        <p:spPr>
          <a:xfrm>
            <a:off x="3311779" y="2509341"/>
            <a:ext cx="9977" cy="9977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13" name="Google Shape;813;p36"/>
          <p:cNvSpPr/>
          <p:nvPr/>
        </p:nvSpPr>
        <p:spPr>
          <a:xfrm>
            <a:off x="3253611" y="2560370"/>
            <a:ext cx="9650" cy="9026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14" name="Google Shape;814;p36"/>
          <p:cNvSpPr/>
          <p:nvPr/>
        </p:nvSpPr>
        <p:spPr>
          <a:xfrm>
            <a:off x="3266056" y="2550720"/>
            <a:ext cx="9962" cy="9665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15" name="Google Shape;815;p36"/>
          <p:cNvSpPr/>
          <p:nvPr/>
        </p:nvSpPr>
        <p:spPr>
          <a:xfrm>
            <a:off x="3278189" y="2541694"/>
            <a:ext cx="9650" cy="9353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16" name="Google Shape;816;p36"/>
          <p:cNvSpPr/>
          <p:nvPr/>
        </p:nvSpPr>
        <p:spPr>
          <a:xfrm>
            <a:off x="3213466" y="2583699"/>
            <a:ext cx="10289" cy="8728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17" name="Google Shape;817;p36"/>
          <p:cNvSpPr/>
          <p:nvPr/>
        </p:nvSpPr>
        <p:spPr>
          <a:xfrm>
            <a:off x="3227160" y="2576235"/>
            <a:ext cx="9977" cy="9041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18" name="Google Shape;818;p36"/>
          <p:cNvSpPr/>
          <p:nvPr/>
        </p:nvSpPr>
        <p:spPr>
          <a:xfrm>
            <a:off x="3240854" y="2568459"/>
            <a:ext cx="9962" cy="9026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19" name="Google Shape;819;p36"/>
          <p:cNvSpPr/>
          <p:nvPr/>
        </p:nvSpPr>
        <p:spPr>
          <a:xfrm>
            <a:off x="3170851" y="2601126"/>
            <a:ext cx="9962" cy="7791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20" name="Google Shape;820;p36"/>
          <p:cNvSpPr/>
          <p:nvPr/>
        </p:nvSpPr>
        <p:spPr>
          <a:xfrm>
            <a:off x="3185154" y="2596397"/>
            <a:ext cx="9665" cy="7851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21" name="Google Shape;821;p36"/>
          <p:cNvSpPr/>
          <p:nvPr/>
        </p:nvSpPr>
        <p:spPr>
          <a:xfrm>
            <a:off x="3199473" y="2590227"/>
            <a:ext cx="9665" cy="8416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22" name="Google Shape;822;p36"/>
          <p:cNvSpPr/>
          <p:nvPr/>
        </p:nvSpPr>
        <p:spPr>
          <a:xfrm>
            <a:off x="3125738" y="2612947"/>
            <a:ext cx="9353" cy="6542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23" name="Google Shape;823;p36"/>
          <p:cNvSpPr/>
          <p:nvPr/>
        </p:nvSpPr>
        <p:spPr>
          <a:xfrm>
            <a:off x="3140667" y="2609215"/>
            <a:ext cx="9977" cy="7167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24" name="Google Shape;824;p36"/>
          <p:cNvSpPr/>
          <p:nvPr/>
        </p:nvSpPr>
        <p:spPr>
          <a:xfrm>
            <a:off x="3155922" y="2605795"/>
            <a:ext cx="9338" cy="7479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25" name="Google Shape;825;p36"/>
          <p:cNvSpPr/>
          <p:nvPr/>
        </p:nvSpPr>
        <p:spPr>
          <a:xfrm>
            <a:off x="3079689" y="2617928"/>
            <a:ext cx="9041" cy="498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26" name="Google Shape;826;p36"/>
          <p:cNvSpPr/>
          <p:nvPr/>
        </p:nvSpPr>
        <p:spPr>
          <a:xfrm>
            <a:off x="3095242" y="2616679"/>
            <a:ext cx="9041" cy="5918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27" name="Google Shape;827;p36"/>
          <p:cNvSpPr/>
          <p:nvPr/>
        </p:nvSpPr>
        <p:spPr>
          <a:xfrm>
            <a:off x="3110497" y="2615117"/>
            <a:ext cx="9338" cy="6245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28" name="Google Shape;828;p36"/>
          <p:cNvSpPr/>
          <p:nvPr/>
        </p:nvSpPr>
        <p:spPr>
          <a:xfrm>
            <a:off x="3033343" y="2615117"/>
            <a:ext cx="9026" cy="6245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29" name="Google Shape;829;p36"/>
          <p:cNvSpPr/>
          <p:nvPr/>
        </p:nvSpPr>
        <p:spPr>
          <a:xfrm>
            <a:off x="3048583" y="2616679"/>
            <a:ext cx="9353" cy="5918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30" name="Google Shape;830;p36"/>
          <p:cNvSpPr/>
          <p:nvPr/>
        </p:nvSpPr>
        <p:spPr>
          <a:xfrm>
            <a:off x="3064136" y="2617615"/>
            <a:ext cx="9041" cy="5294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31" name="Google Shape;831;p36"/>
          <p:cNvSpPr/>
          <p:nvPr/>
        </p:nvSpPr>
        <p:spPr>
          <a:xfrm>
            <a:off x="2987294" y="2605795"/>
            <a:ext cx="9353" cy="7479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32" name="Google Shape;832;p36"/>
          <p:cNvSpPr/>
          <p:nvPr/>
        </p:nvSpPr>
        <p:spPr>
          <a:xfrm>
            <a:off x="3002535" y="2609839"/>
            <a:ext cx="9977" cy="6854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33" name="Google Shape;833;p36"/>
          <p:cNvSpPr/>
          <p:nvPr/>
        </p:nvSpPr>
        <p:spPr>
          <a:xfrm>
            <a:off x="3017790" y="2612947"/>
            <a:ext cx="9338" cy="6542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34" name="Google Shape;834;p36"/>
          <p:cNvSpPr/>
          <p:nvPr/>
        </p:nvSpPr>
        <p:spPr>
          <a:xfrm>
            <a:off x="2943431" y="2589915"/>
            <a:ext cx="9962" cy="8104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35" name="Google Shape;835;p36"/>
          <p:cNvSpPr/>
          <p:nvPr/>
        </p:nvSpPr>
        <p:spPr>
          <a:xfrm>
            <a:off x="2958046" y="2596145"/>
            <a:ext cx="9665" cy="7791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36" name="Google Shape;836;p36"/>
          <p:cNvSpPr/>
          <p:nvPr/>
        </p:nvSpPr>
        <p:spPr>
          <a:xfrm>
            <a:off x="2972678" y="2601126"/>
            <a:ext cx="10274" cy="7791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37" name="Google Shape;837;p36"/>
          <p:cNvSpPr/>
          <p:nvPr/>
        </p:nvSpPr>
        <p:spPr>
          <a:xfrm>
            <a:off x="2902363" y="2568459"/>
            <a:ext cx="9962" cy="9026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38" name="Google Shape;838;p36"/>
          <p:cNvSpPr/>
          <p:nvPr/>
        </p:nvSpPr>
        <p:spPr>
          <a:xfrm>
            <a:off x="2915746" y="2576860"/>
            <a:ext cx="9962" cy="8713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39" name="Google Shape;839;p36"/>
          <p:cNvSpPr/>
          <p:nvPr/>
        </p:nvSpPr>
        <p:spPr>
          <a:xfrm>
            <a:off x="2929425" y="2583699"/>
            <a:ext cx="10289" cy="8728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40" name="Google Shape;840;p36"/>
          <p:cNvSpPr/>
          <p:nvPr/>
        </p:nvSpPr>
        <p:spPr>
          <a:xfrm>
            <a:off x="2864715" y="2541382"/>
            <a:ext cx="9665" cy="9353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41" name="Google Shape;841;p36"/>
          <p:cNvSpPr/>
          <p:nvPr/>
        </p:nvSpPr>
        <p:spPr>
          <a:xfrm>
            <a:off x="2876848" y="2551032"/>
            <a:ext cx="9977" cy="9665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42" name="Google Shape;842;p36"/>
          <p:cNvSpPr/>
          <p:nvPr/>
        </p:nvSpPr>
        <p:spPr>
          <a:xfrm>
            <a:off x="2888981" y="2560057"/>
            <a:ext cx="9977" cy="9041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43" name="Google Shape;843;p36"/>
          <p:cNvSpPr/>
          <p:nvPr/>
        </p:nvSpPr>
        <p:spPr>
          <a:xfrm>
            <a:off x="2831112" y="2509341"/>
            <a:ext cx="9977" cy="9977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44" name="Google Shape;844;p36"/>
          <p:cNvSpPr/>
          <p:nvPr/>
        </p:nvSpPr>
        <p:spPr>
          <a:xfrm>
            <a:off x="2841697" y="2520848"/>
            <a:ext cx="9650" cy="9665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45" name="Google Shape;845;p36"/>
          <p:cNvSpPr/>
          <p:nvPr/>
        </p:nvSpPr>
        <p:spPr>
          <a:xfrm>
            <a:off x="2852895" y="2531123"/>
            <a:ext cx="9977" cy="9962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46" name="Google Shape;846;p36"/>
          <p:cNvSpPr/>
          <p:nvPr/>
        </p:nvSpPr>
        <p:spPr>
          <a:xfrm>
            <a:off x="2802801" y="2472940"/>
            <a:ext cx="9130" cy="9665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47" name="Google Shape;847;p36"/>
          <p:cNvSpPr/>
          <p:nvPr/>
        </p:nvSpPr>
        <p:spPr>
          <a:xfrm>
            <a:off x="2811826" y="2485387"/>
            <a:ext cx="9665" cy="9977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48" name="Google Shape;848;p36"/>
          <p:cNvSpPr/>
          <p:nvPr/>
        </p:nvSpPr>
        <p:spPr>
          <a:xfrm>
            <a:off x="2821476" y="2497519"/>
            <a:ext cx="9338" cy="9665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49" name="Google Shape;849;p36"/>
          <p:cNvSpPr/>
          <p:nvPr/>
        </p:nvSpPr>
        <p:spPr>
          <a:xfrm>
            <a:off x="2779784" y="2432810"/>
            <a:ext cx="8728" cy="10274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50" name="Google Shape;850;p36"/>
          <p:cNvSpPr/>
          <p:nvPr/>
        </p:nvSpPr>
        <p:spPr>
          <a:xfrm>
            <a:off x="2786935" y="2446504"/>
            <a:ext cx="9041" cy="9962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51" name="Google Shape;851;p36"/>
          <p:cNvSpPr/>
          <p:nvPr/>
        </p:nvSpPr>
        <p:spPr>
          <a:xfrm>
            <a:off x="2794712" y="2460184"/>
            <a:ext cx="9041" cy="9977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52" name="Google Shape;852;p36"/>
          <p:cNvSpPr/>
          <p:nvPr/>
        </p:nvSpPr>
        <p:spPr>
          <a:xfrm>
            <a:off x="2763294" y="2390181"/>
            <a:ext cx="7791" cy="9977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53" name="Google Shape;853;p36"/>
          <p:cNvSpPr/>
          <p:nvPr/>
        </p:nvSpPr>
        <p:spPr>
          <a:xfrm>
            <a:off x="2767963" y="2404499"/>
            <a:ext cx="8104" cy="9665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54" name="Google Shape;854;p36"/>
          <p:cNvSpPr/>
          <p:nvPr/>
        </p:nvSpPr>
        <p:spPr>
          <a:xfrm>
            <a:off x="2773866" y="2418803"/>
            <a:ext cx="8416" cy="9665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55" name="Google Shape;855;p36"/>
          <p:cNvSpPr/>
          <p:nvPr/>
        </p:nvSpPr>
        <p:spPr>
          <a:xfrm>
            <a:off x="2752723" y="2345083"/>
            <a:ext cx="6854" cy="9338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56" name="Google Shape;856;p36"/>
          <p:cNvSpPr/>
          <p:nvPr/>
        </p:nvSpPr>
        <p:spPr>
          <a:xfrm>
            <a:off x="2755831" y="2360012"/>
            <a:ext cx="6854" cy="9962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57" name="Google Shape;857;p36"/>
          <p:cNvSpPr/>
          <p:nvPr/>
        </p:nvSpPr>
        <p:spPr>
          <a:xfrm>
            <a:off x="2758937" y="2375252"/>
            <a:ext cx="7479" cy="9353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58" name="Google Shape;858;p36"/>
          <p:cNvSpPr/>
          <p:nvPr/>
        </p:nvSpPr>
        <p:spPr>
          <a:xfrm>
            <a:off x="2749288" y="2299033"/>
            <a:ext cx="5309" cy="9041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59" name="Google Shape;859;p36"/>
          <p:cNvSpPr/>
          <p:nvPr/>
        </p:nvSpPr>
        <p:spPr>
          <a:xfrm>
            <a:off x="2749600" y="2314587"/>
            <a:ext cx="5933" cy="9041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60" name="Google Shape;860;p36"/>
          <p:cNvSpPr/>
          <p:nvPr/>
        </p:nvSpPr>
        <p:spPr>
          <a:xfrm>
            <a:off x="2750848" y="2329827"/>
            <a:ext cx="6245" cy="9041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61" name="Google Shape;861;p36"/>
          <p:cNvSpPr/>
          <p:nvPr/>
        </p:nvSpPr>
        <p:spPr>
          <a:xfrm>
            <a:off x="2750849" y="1970490"/>
            <a:ext cx="650850" cy="325448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62" name="Google Shape;862;p36"/>
          <p:cNvSpPr/>
          <p:nvPr/>
        </p:nvSpPr>
        <p:spPr>
          <a:xfrm>
            <a:off x="2735921" y="2287525"/>
            <a:ext cx="32057" cy="31745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63" name="Google Shape;863;p36"/>
          <p:cNvSpPr/>
          <p:nvPr/>
        </p:nvSpPr>
        <p:spPr>
          <a:xfrm>
            <a:off x="3063824" y="2603922"/>
            <a:ext cx="31745" cy="32057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64" name="Google Shape;864;p36"/>
          <p:cNvSpPr/>
          <p:nvPr/>
        </p:nvSpPr>
        <p:spPr>
          <a:xfrm>
            <a:off x="3384278" y="2287525"/>
            <a:ext cx="31745" cy="31745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65" name="Google Shape;865;p36"/>
          <p:cNvSpPr/>
          <p:nvPr/>
        </p:nvSpPr>
        <p:spPr>
          <a:xfrm>
            <a:off x="2805924" y="2029609"/>
            <a:ext cx="547556" cy="547869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66" name="Google Shape;866;p36"/>
          <p:cNvSpPr/>
          <p:nvPr/>
        </p:nvSpPr>
        <p:spPr>
          <a:xfrm>
            <a:off x="3520229" y="2193674"/>
            <a:ext cx="205025" cy="203285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67" name="Google Shape;867;p36"/>
          <p:cNvSpPr/>
          <p:nvPr/>
        </p:nvSpPr>
        <p:spPr>
          <a:xfrm>
            <a:off x="3530176" y="2202789"/>
            <a:ext cx="116378" cy="105092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68" name="Google Shape;868;p36"/>
          <p:cNvSpPr/>
          <p:nvPr/>
        </p:nvSpPr>
        <p:spPr>
          <a:xfrm>
            <a:off x="2239702" y="2665523"/>
            <a:ext cx="212801" cy="13254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69" name="Google Shape;869;p36"/>
          <p:cNvSpPr/>
          <p:nvPr/>
        </p:nvSpPr>
        <p:spPr>
          <a:xfrm>
            <a:off x="2258049" y="2683246"/>
            <a:ext cx="63787" cy="24296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70" name="Google Shape;870;p36"/>
          <p:cNvSpPr/>
          <p:nvPr/>
        </p:nvSpPr>
        <p:spPr>
          <a:xfrm>
            <a:off x="2258049" y="2719959"/>
            <a:ext cx="63787" cy="60070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71" name="Google Shape;871;p36"/>
          <p:cNvSpPr/>
          <p:nvPr/>
        </p:nvSpPr>
        <p:spPr>
          <a:xfrm>
            <a:off x="2337390" y="2686682"/>
            <a:ext cx="99874" cy="15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72" name="Google Shape;872;p36"/>
          <p:cNvSpPr/>
          <p:nvPr/>
        </p:nvSpPr>
        <p:spPr>
          <a:xfrm>
            <a:off x="2337390" y="2699737"/>
            <a:ext cx="99874" cy="15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73" name="Google Shape;873;p36"/>
          <p:cNvSpPr/>
          <p:nvPr/>
        </p:nvSpPr>
        <p:spPr>
          <a:xfrm>
            <a:off x="2337390" y="2712494"/>
            <a:ext cx="99874" cy="15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74" name="Google Shape;874;p36"/>
          <p:cNvSpPr/>
          <p:nvPr/>
        </p:nvSpPr>
        <p:spPr>
          <a:xfrm>
            <a:off x="2337390" y="2725252"/>
            <a:ext cx="99874" cy="15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75" name="Google Shape;875;p36"/>
          <p:cNvSpPr/>
          <p:nvPr/>
        </p:nvSpPr>
        <p:spPr>
          <a:xfrm>
            <a:off x="2337390" y="2738009"/>
            <a:ext cx="99874" cy="15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76" name="Google Shape;876;p36"/>
          <p:cNvSpPr/>
          <p:nvPr/>
        </p:nvSpPr>
        <p:spPr>
          <a:xfrm>
            <a:off x="2337390" y="2750767"/>
            <a:ext cx="99874" cy="15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77" name="Google Shape;877;p36"/>
          <p:cNvSpPr/>
          <p:nvPr/>
        </p:nvSpPr>
        <p:spPr>
          <a:xfrm>
            <a:off x="2337390" y="2763836"/>
            <a:ext cx="99874" cy="15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78" name="Google Shape;878;p36"/>
          <p:cNvSpPr/>
          <p:nvPr/>
        </p:nvSpPr>
        <p:spPr>
          <a:xfrm>
            <a:off x="2337390" y="2776594"/>
            <a:ext cx="99874" cy="15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79" name="Google Shape;879;p36"/>
          <p:cNvSpPr/>
          <p:nvPr/>
        </p:nvSpPr>
        <p:spPr>
          <a:xfrm>
            <a:off x="2345167" y="2610760"/>
            <a:ext cx="3122" cy="5309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80" name="Google Shape;880;p36"/>
          <p:cNvSpPr/>
          <p:nvPr/>
        </p:nvSpPr>
        <p:spPr>
          <a:xfrm>
            <a:off x="2345167" y="2619786"/>
            <a:ext cx="3122" cy="5309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81" name="Google Shape;881;p36"/>
          <p:cNvSpPr/>
          <p:nvPr/>
        </p:nvSpPr>
        <p:spPr>
          <a:xfrm>
            <a:off x="2345167" y="2628500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82" name="Google Shape;882;p36"/>
          <p:cNvSpPr/>
          <p:nvPr/>
        </p:nvSpPr>
        <p:spPr>
          <a:xfrm>
            <a:off x="2345167" y="2584949"/>
            <a:ext cx="3122" cy="498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83" name="Google Shape;883;p36"/>
          <p:cNvSpPr/>
          <p:nvPr/>
        </p:nvSpPr>
        <p:spPr>
          <a:xfrm>
            <a:off x="2345167" y="2593350"/>
            <a:ext cx="3122" cy="498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84" name="Google Shape;884;p36"/>
          <p:cNvSpPr/>
          <p:nvPr/>
        </p:nvSpPr>
        <p:spPr>
          <a:xfrm>
            <a:off x="2345167" y="2602048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85" name="Google Shape;885;p36"/>
          <p:cNvSpPr/>
          <p:nvPr/>
        </p:nvSpPr>
        <p:spPr>
          <a:xfrm>
            <a:off x="2345167" y="2558497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86" name="Google Shape;886;p36"/>
          <p:cNvSpPr/>
          <p:nvPr/>
        </p:nvSpPr>
        <p:spPr>
          <a:xfrm>
            <a:off x="2345167" y="2566898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87" name="Google Shape;887;p36"/>
          <p:cNvSpPr/>
          <p:nvPr/>
        </p:nvSpPr>
        <p:spPr>
          <a:xfrm>
            <a:off x="2345167" y="2575923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88" name="Google Shape;888;p36"/>
          <p:cNvSpPr/>
          <p:nvPr/>
        </p:nvSpPr>
        <p:spPr>
          <a:xfrm>
            <a:off x="2345167" y="2532060"/>
            <a:ext cx="3122" cy="498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89" name="Google Shape;889;p36"/>
          <p:cNvSpPr/>
          <p:nvPr/>
        </p:nvSpPr>
        <p:spPr>
          <a:xfrm>
            <a:off x="2345167" y="2540758"/>
            <a:ext cx="3122" cy="5309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90" name="Google Shape;890;p36"/>
          <p:cNvSpPr/>
          <p:nvPr/>
        </p:nvSpPr>
        <p:spPr>
          <a:xfrm>
            <a:off x="2345167" y="2549472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91" name="Google Shape;891;p36"/>
          <p:cNvSpPr/>
          <p:nvPr/>
        </p:nvSpPr>
        <p:spPr>
          <a:xfrm>
            <a:off x="2345167" y="2505608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92" name="Google Shape;892;p36"/>
          <p:cNvSpPr/>
          <p:nvPr/>
        </p:nvSpPr>
        <p:spPr>
          <a:xfrm>
            <a:off x="2345167" y="2514633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93" name="Google Shape;893;p36"/>
          <p:cNvSpPr/>
          <p:nvPr/>
        </p:nvSpPr>
        <p:spPr>
          <a:xfrm>
            <a:off x="2345167" y="2523035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94" name="Google Shape;894;p36"/>
          <p:cNvSpPr/>
          <p:nvPr/>
        </p:nvSpPr>
        <p:spPr>
          <a:xfrm>
            <a:off x="2345167" y="2479483"/>
            <a:ext cx="3122" cy="498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95" name="Google Shape;895;p36"/>
          <p:cNvSpPr/>
          <p:nvPr/>
        </p:nvSpPr>
        <p:spPr>
          <a:xfrm>
            <a:off x="2345167" y="2488182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96" name="Google Shape;896;p36"/>
          <p:cNvSpPr/>
          <p:nvPr/>
        </p:nvSpPr>
        <p:spPr>
          <a:xfrm>
            <a:off x="2345167" y="2496895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97" name="Google Shape;897;p36"/>
          <p:cNvSpPr/>
          <p:nvPr/>
        </p:nvSpPr>
        <p:spPr>
          <a:xfrm>
            <a:off x="2344229" y="2453031"/>
            <a:ext cx="3435" cy="4996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98" name="Google Shape;898;p36"/>
          <p:cNvSpPr/>
          <p:nvPr/>
        </p:nvSpPr>
        <p:spPr>
          <a:xfrm>
            <a:off x="2345167" y="2462057"/>
            <a:ext cx="2498" cy="4684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99" name="Google Shape;899;p36"/>
          <p:cNvSpPr/>
          <p:nvPr/>
        </p:nvSpPr>
        <p:spPr>
          <a:xfrm>
            <a:off x="2345167" y="2470458"/>
            <a:ext cx="3122" cy="5294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00" name="Google Shape;900;p36"/>
          <p:cNvSpPr/>
          <p:nvPr/>
        </p:nvSpPr>
        <p:spPr>
          <a:xfrm>
            <a:off x="2342044" y="2426594"/>
            <a:ext cx="3449" cy="5606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01" name="Google Shape;901;p36"/>
          <p:cNvSpPr/>
          <p:nvPr/>
        </p:nvSpPr>
        <p:spPr>
          <a:xfrm>
            <a:off x="2343293" y="2435605"/>
            <a:ext cx="3435" cy="4996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02" name="Google Shape;902;p36"/>
          <p:cNvSpPr/>
          <p:nvPr/>
        </p:nvSpPr>
        <p:spPr>
          <a:xfrm>
            <a:off x="2343917" y="2444005"/>
            <a:ext cx="3122" cy="5309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03" name="Google Shape;903;p36"/>
          <p:cNvSpPr/>
          <p:nvPr/>
        </p:nvSpPr>
        <p:spPr>
          <a:xfrm>
            <a:off x="2335828" y="2401079"/>
            <a:ext cx="4059" cy="5294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04" name="Google Shape;904;p36"/>
          <p:cNvSpPr/>
          <p:nvPr/>
        </p:nvSpPr>
        <p:spPr>
          <a:xfrm>
            <a:off x="2337999" y="2409480"/>
            <a:ext cx="4059" cy="5606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05" name="Google Shape;905;p36"/>
          <p:cNvSpPr/>
          <p:nvPr/>
        </p:nvSpPr>
        <p:spPr>
          <a:xfrm>
            <a:off x="2340497" y="2418194"/>
            <a:ext cx="3435" cy="498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06" name="Google Shape;906;p36"/>
          <p:cNvSpPr/>
          <p:nvPr/>
        </p:nvSpPr>
        <p:spPr>
          <a:xfrm>
            <a:off x="2326803" y="2376189"/>
            <a:ext cx="4684" cy="5309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07" name="Google Shape;907;p36"/>
          <p:cNvSpPr/>
          <p:nvPr/>
        </p:nvSpPr>
        <p:spPr>
          <a:xfrm>
            <a:off x="2329911" y="2384277"/>
            <a:ext cx="4684" cy="5309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08" name="Google Shape;908;p36"/>
          <p:cNvSpPr/>
          <p:nvPr/>
        </p:nvSpPr>
        <p:spPr>
          <a:xfrm>
            <a:off x="2333033" y="2392366"/>
            <a:ext cx="4372" cy="5621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09" name="Google Shape;909;p36"/>
          <p:cNvSpPr/>
          <p:nvPr/>
        </p:nvSpPr>
        <p:spPr>
          <a:xfrm>
            <a:off x="2314358" y="2352859"/>
            <a:ext cx="4996" cy="5294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10" name="Google Shape;910;p36"/>
          <p:cNvSpPr/>
          <p:nvPr/>
        </p:nvSpPr>
        <p:spPr>
          <a:xfrm>
            <a:off x="2318715" y="2360635"/>
            <a:ext cx="4996" cy="5294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11" name="Google Shape;911;p36"/>
          <p:cNvSpPr/>
          <p:nvPr/>
        </p:nvSpPr>
        <p:spPr>
          <a:xfrm>
            <a:off x="2323071" y="2367787"/>
            <a:ext cx="4684" cy="5918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12" name="Google Shape;912;p36"/>
          <p:cNvSpPr/>
          <p:nvPr/>
        </p:nvSpPr>
        <p:spPr>
          <a:xfrm>
            <a:off x="2299117" y="2331076"/>
            <a:ext cx="5621" cy="5309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13" name="Google Shape;913;p36"/>
          <p:cNvSpPr/>
          <p:nvPr/>
        </p:nvSpPr>
        <p:spPr>
          <a:xfrm>
            <a:off x="2304723" y="2337916"/>
            <a:ext cx="4981" cy="5621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14" name="Google Shape;914;p36"/>
          <p:cNvSpPr/>
          <p:nvPr/>
        </p:nvSpPr>
        <p:spPr>
          <a:xfrm>
            <a:off x="2309689" y="2345083"/>
            <a:ext cx="4996" cy="5606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15" name="Google Shape;915;p36"/>
          <p:cNvSpPr/>
          <p:nvPr/>
        </p:nvSpPr>
        <p:spPr>
          <a:xfrm>
            <a:off x="2281690" y="2311167"/>
            <a:ext cx="5621" cy="5309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16" name="Google Shape;916;p36"/>
          <p:cNvSpPr/>
          <p:nvPr/>
        </p:nvSpPr>
        <p:spPr>
          <a:xfrm>
            <a:off x="2287921" y="2317694"/>
            <a:ext cx="5294" cy="5621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17" name="Google Shape;917;p36"/>
          <p:cNvSpPr/>
          <p:nvPr/>
        </p:nvSpPr>
        <p:spPr>
          <a:xfrm>
            <a:off x="2293823" y="2323924"/>
            <a:ext cx="5309" cy="5918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18" name="Google Shape;918;p36"/>
          <p:cNvSpPr/>
          <p:nvPr/>
        </p:nvSpPr>
        <p:spPr>
          <a:xfrm>
            <a:off x="2261781" y="2294053"/>
            <a:ext cx="5621" cy="5309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19" name="Google Shape;919;p36"/>
          <p:cNvSpPr/>
          <p:nvPr/>
        </p:nvSpPr>
        <p:spPr>
          <a:xfrm>
            <a:off x="2268621" y="2299346"/>
            <a:ext cx="5621" cy="5606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20" name="Google Shape;920;p36"/>
          <p:cNvSpPr/>
          <p:nvPr/>
        </p:nvSpPr>
        <p:spPr>
          <a:xfrm>
            <a:off x="2275163" y="2305249"/>
            <a:ext cx="5918" cy="5621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21" name="Google Shape;921;p36"/>
          <p:cNvSpPr/>
          <p:nvPr/>
        </p:nvSpPr>
        <p:spPr>
          <a:xfrm>
            <a:off x="2239998" y="2279749"/>
            <a:ext cx="5621" cy="498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22" name="Google Shape;922;p36"/>
          <p:cNvSpPr/>
          <p:nvPr/>
        </p:nvSpPr>
        <p:spPr>
          <a:xfrm>
            <a:off x="2247477" y="2284403"/>
            <a:ext cx="5918" cy="4684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23" name="Google Shape;923;p36"/>
          <p:cNvSpPr/>
          <p:nvPr/>
        </p:nvSpPr>
        <p:spPr>
          <a:xfrm>
            <a:off x="2254941" y="2289072"/>
            <a:ext cx="5294" cy="4996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24" name="Google Shape;924;p36"/>
          <p:cNvSpPr/>
          <p:nvPr/>
        </p:nvSpPr>
        <p:spPr>
          <a:xfrm>
            <a:off x="2216356" y="2267913"/>
            <a:ext cx="5933" cy="4684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25" name="Google Shape;925;p36"/>
          <p:cNvSpPr/>
          <p:nvPr/>
        </p:nvSpPr>
        <p:spPr>
          <a:xfrm>
            <a:off x="2224445" y="2271348"/>
            <a:ext cx="5621" cy="4669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26" name="Google Shape;926;p36"/>
          <p:cNvSpPr/>
          <p:nvPr/>
        </p:nvSpPr>
        <p:spPr>
          <a:xfrm>
            <a:off x="2232222" y="2275392"/>
            <a:ext cx="5933" cy="4669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27" name="Google Shape;927;p36"/>
          <p:cNvSpPr/>
          <p:nvPr/>
        </p:nvSpPr>
        <p:spPr>
          <a:xfrm>
            <a:off x="2191466" y="2259527"/>
            <a:ext cx="5621" cy="4059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28" name="Google Shape;928;p36"/>
          <p:cNvSpPr/>
          <p:nvPr/>
        </p:nvSpPr>
        <p:spPr>
          <a:xfrm>
            <a:off x="2200179" y="2261698"/>
            <a:ext cx="5309" cy="4684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29" name="Google Shape;929;p36"/>
          <p:cNvSpPr/>
          <p:nvPr/>
        </p:nvSpPr>
        <p:spPr>
          <a:xfrm>
            <a:off x="2208268" y="2264806"/>
            <a:ext cx="5309" cy="4372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30" name="Google Shape;930;p36"/>
          <p:cNvSpPr/>
          <p:nvPr/>
        </p:nvSpPr>
        <p:spPr>
          <a:xfrm>
            <a:off x="2165965" y="2254234"/>
            <a:ext cx="5294" cy="3747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31" name="Google Shape;931;p36"/>
          <p:cNvSpPr/>
          <p:nvPr/>
        </p:nvSpPr>
        <p:spPr>
          <a:xfrm>
            <a:off x="2174679" y="2255483"/>
            <a:ext cx="5294" cy="4059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32" name="Google Shape;932;p36"/>
          <p:cNvSpPr/>
          <p:nvPr/>
        </p:nvSpPr>
        <p:spPr>
          <a:xfrm>
            <a:off x="2183065" y="2257341"/>
            <a:ext cx="5309" cy="4059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33" name="Google Shape;933;p36"/>
          <p:cNvSpPr/>
          <p:nvPr/>
        </p:nvSpPr>
        <p:spPr>
          <a:xfrm>
            <a:off x="2139827" y="2252361"/>
            <a:ext cx="4996" cy="3137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34" name="Google Shape;934;p36"/>
          <p:cNvSpPr/>
          <p:nvPr/>
        </p:nvSpPr>
        <p:spPr>
          <a:xfrm>
            <a:off x="2148852" y="2252673"/>
            <a:ext cx="4996" cy="3122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35" name="Google Shape;935;p36"/>
          <p:cNvSpPr/>
          <p:nvPr/>
        </p:nvSpPr>
        <p:spPr>
          <a:xfrm>
            <a:off x="2156941" y="2253610"/>
            <a:ext cx="5309" cy="3122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36" name="Google Shape;936;p36"/>
          <p:cNvSpPr/>
          <p:nvPr/>
        </p:nvSpPr>
        <p:spPr>
          <a:xfrm>
            <a:off x="4310042" y="2317640"/>
            <a:ext cx="27138" cy="27179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37" name="Google Shape;937;p36"/>
          <p:cNvSpPr/>
          <p:nvPr/>
        </p:nvSpPr>
        <p:spPr>
          <a:xfrm>
            <a:off x="4273873" y="2261599"/>
            <a:ext cx="99476" cy="1991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38" name="Google Shape;938;p36"/>
          <p:cNvSpPr/>
          <p:nvPr/>
        </p:nvSpPr>
        <p:spPr>
          <a:xfrm>
            <a:off x="4295566" y="2291456"/>
            <a:ext cx="56090" cy="11796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39" name="Google Shape;939;p36"/>
          <p:cNvSpPr/>
          <p:nvPr/>
        </p:nvSpPr>
        <p:spPr>
          <a:xfrm>
            <a:off x="4295566" y="2291456"/>
            <a:ext cx="56090" cy="11796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40" name="Google Shape;940;p36"/>
          <p:cNvSpPr/>
          <p:nvPr/>
        </p:nvSpPr>
        <p:spPr>
          <a:xfrm>
            <a:off x="4250365" y="2230877"/>
            <a:ext cx="144677" cy="2895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41" name="Google Shape;941;p36"/>
          <p:cNvSpPr/>
          <p:nvPr/>
        </p:nvSpPr>
        <p:spPr>
          <a:xfrm>
            <a:off x="4273873" y="2261599"/>
            <a:ext cx="99476" cy="1991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42" name="Google Shape;942;p36"/>
          <p:cNvSpPr/>
          <p:nvPr/>
        </p:nvSpPr>
        <p:spPr>
          <a:xfrm>
            <a:off x="4563382" y="2892944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43" name="Google Shape;943;p36"/>
          <p:cNvSpPr/>
          <p:nvPr/>
        </p:nvSpPr>
        <p:spPr>
          <a:xfrm>
            <a:off x="4563382" y="2883606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44" name="Google Shape;944;p36"/>
          <p:cNvSpPr/>
          <p:nvPr/>
        </p:nvSpPr>
        <p:spPr>
          <a:xfrm>
            <a:off x="4563382" y="2874283"/>
            <a:ext cx="3122" cy="498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45" name="Google Shape;945;p36"/>
          <p:cNvSpPr/>
          <p:nvPr/>
        </p:nvSpPr>
        <p:spPr>
          <a:xfrm>
            <a:off x="4563382" y="2920942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46" name="Google Shape;946;p36"/>
          <p:cNvSpPr/>
          <p:nvPr/>
        </p:nvSpPr>
        <p:spPr>
          <a:xfrm>
            <a:off x="4563382" y="2911604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47" name="Google Shape;947;p36"/>
          <p:cNvSpPr/>
          <p:nvPr/>
        </p:nvSpPr>
        <p:spPr>
          <a:xfrm>
            <a:off x="4563382" y="2902281"/>
            <a:ext cx="3122" cy="498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48" name="Google Shape;948;p36"/>
          <p:cNvSpPr/>
          <p:nvPr/>
        </p:nvSpPr>
        <p:spPr>
          <a:xfrm>
            <a:off x="4563382" y="2949252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49" name="Google Shape;949;p36"/>
          <p:cNvSpPr/>
          <p:nvPr/>
        </p:nvSpPr>
        <p:spPr>
          <a:xfrm>
            <a:off x="4563382" y="2939915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50" name="Google Shape;950;p36"/>
          <p:cNvSpPr/>
          <p:nvPr/>
        </p:nvSpPr>
        <p:spPr>
          <a:xfrm>
            <a:off x="4563382" y="2930592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51" name="Google Shape;951;p36"/>
          <p:cNvSpPr/>
          <p:nvPr/>
        </p:nvSpPr>
        <p:spPr>
          <a:xfrm>
            <a:off x="4563382" y="2977251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52" name="Google Shape;952;p36"/>
          <p:cNvSpPr/>
          <p:nvPr/>
        </p:nvSpPr>
        <p:spPr>
          <a:xfrm>
            <a:off x="4563382" y="2967927"/>
            <a:ext cx="3122" cy="498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53" name="Google Shape;953;p36"/>
          <p:cNvSpPr/>
          <p:nvPr/>
        </p:nvSpPr>
        <p:spPr>
          <a:xfrm>
            <a:off x="4563382" y="2958590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54" name="Google Shape;954;p36"/>
          <p:cNvSpPr/>
          <p:nvPr/>
        </p:nvSpPr>
        <p:spPr>
          <a:xfrm>
            <a:off x="4563382" y="3005249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55" name="Google Shape;955;p36"/>
          <p:cNvSpPr/>
          <p:nvPr/>
        </p:nvSpPr>
        <p:spPr>
          <a:xfrm>
            <a:off x="4563382" y="2995926"/>
            <a:ext cx="3122" cy="498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56" name="Google Shape;956;p36"/>
          <p:cNvSpPr/>
          <p:nvPr/>
        </p:nvSpPr>
        <p:spPr>
          <a:xfrm>
            <a:off x="4563382" y="2986588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57" name="Google Shape;957;p36"/>
          <p:cNvSpPr/>
          <p:nvPr/>
        </p:nvSpPr>
        <p:spPr>
          <a:xfrm>
            <a:off x="4563382" y="3033261"/>
            <a:ext cx="3122" cy="498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58" name="Google Shape;958;p36"/>
          <p:cNvSpPr/>
          <p:nvPr/>
        </p:nvSpPr>
        <p:spPr>
          <a:xfrm>
            <a:off x="4563382" y="3023924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59" name="Google Shape;959;p36"/>
          <p:cNvSpPr/>
          <p:nvPr/>
        </p:nvSpPr>
        <p:spPr>
          <a:xfrm>
            <a:off x="4563382" y="3014586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60" name="Google Shape;960;p36"/>
          <p:cNvSpPr/>
          <p:nvPr/>
        </p:nvSpPr>
        <p:spPr>
          <a:xfrm>
            <a:off x="4563382" y="3061572"/>
            <a:ext cx="3122" cy="5294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61" name="Google Shape;961;p36"/>
          <p:cNvSpPr/>
          <p:nvPr/>
        </p:nvSpPr>
        <p:spPr>
          <a:xfrm>
            <a:off x="4563382" y="3052234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62" name="Google Shape;962;p36"/>
          <p:cNvSpPr/>
          <p:nvPr/>
        </p:nvSpPr>
        <p:spPr>
          <a:xfrm>
            <a:off x="4563382" y="3042897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63" name="Google Shape;963;p36"/>
          <p:cNvSpPr/>
          <p:nvPr/>
        </p:nvSpPr>
        <p:spPr>
          <a:xfrm>
            <a:off x="4563382" y="3089571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64" name="Google Shape;964;p36"/>
          <p:cNvSpPr/>
          <p:nvPr/>
        </p:nvSpPr>
        <p:spPr>
          <a:xfrm>
            <a:off x="4563382" y="3080232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65" name="Google Shape;965;p36"/>
          <p:cNvSpPr/>
          <p:nvPr/>
        </p:nvSpPr>
        <p:spPr>
          <a:xfrm>
            <a:off x="4563382" y="3070894"/>
            <a:ext cx="3122" cy="5309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66" name="Google Shape;966;p36"/>
          <p:cNvSpPr/>
          <p:nvPr/>
        </p:nvSpPr>
        <p:spPr>
          <a:xfrm>
            <a:off x="4563382" y="3117568"/>
            <a:ext cx="3122" cy="5309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67" name="Google Shape;967;p36"/>
          <p:cNvSpPr/>
          <p:nvPr/>
        </p:nvSpPr>
        <p:spPr>
          <a:xfrm>
            <a:off x="4563382" y="3108230"/>
            <a:ext cx="3122" cy="5309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68" name="Google Shape;968;p36"/>
          <p:cNvSpPr/>
          <p:nvPr/>
        </p:nvSpPr>
        <p:spPr>
          <a:xfrm>
            <a:off x="4563382" y="3098893"/>
            <a:ext cx="3122" cy="4996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69" name="Google Shape;969;p36"/>
          <p:cNvSpPr/>
          <p:nvPr/>
        </p:nvSpPr>
        <p:spPr>
          <a:xfrm>
            <a:off x="3828234" y="3243567"/>
            <a:ext cx="88365" cy="339439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70" name="Google Shape;970;p36"/>
          <p:cNvSpPr/>
          <p:nvPr/>
        </p:nvSpPr>
        <p:spPr>
          <a:xfrm>
            <a:off x="3697254" y="2681076"/>
            <a:ext cx="350011" cy="514905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71" name="Google Shape;971;p36"/>
          <p:cNvSpPr/>
          <p:nvPr/>
        </p:nvSpPr>
        <p:spPr>
          <a:xfrm>
            <a:off x="3720583" y="2704406"/>
            <a:ext cx="303338" cy="468232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72" name="Google Shape;972;p36"/>
          <p:cNvSpPr/>
          <p:nvPr/>
        </p:nvSpPr>
        <p:spPr>
          <a:xfrm>
            <a:off x="3763822" y="2836227"/>
            <a:ext cx="209084" cy="3747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73" name="Google Shape;973;p36"/>
          <p:cNvSpPr/>
          <p:nvPr/>
        </p:nvSpPr>
        <p:spPr>
          <a:xfrm>
            <a:off x="3763822" y="2797738"/>
            <a:ext cx="209084" cy="3747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74" name="Google Shape;974;p36"/>
          <p:cNvSpPr/>
          <p:nvPr/>
        </p:nvSpPr>
        <p:spPr>
          <a:xfrm>
            <a:off x="3763822" y="2872939"/>
            <a:ext cx="209084" cy="4059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75" name="Google Shape;975;p36"/>
          <p:cNvSpPr/>
          <p:nvPr/>
        </p:nvSpPr>
        <p:spPr>
          <a:xfrm>
            <a:off x="3763822" y="2948749"/>
            <a:ext cx="209084" cy="4059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76" name="Google Shape;976;p36"/>
          <p:cNvSpPr/>
          <p:nvPr/>
        </p:nvSpPr>
        <p:spPr>
          <a:xfrm>
            <a:off x="3763822" y="2988149"/>
            <a:ext cx="209084" cy="4059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77" name="Google Shape;977;p36"/>
          <p:cNvSpPr/>
          <p:nvPr/>
        </p:nvSpPr>
        <p:spPr>
          <a:xfrm>
            <a:off x="3763822" y="3025217"/>
            <a:ext cx="209084" cy="4059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78" name="Google Shape;978;p36"/>
          <p:cNvSpPr/>
          <p:nvPr/>
        </p:nvSpPr>
        <p:spPr>
          <a:xfrm>
            <a:off x="4139336" y="3443926"/>
            <a:ext cx="67832" cy="101747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79" name="Google Shape;979;p36"/>
          <p:cNvSpPr/>
          <p:nvPr/>
        </p:nvSpPr>
        <p:spPr>
          <a:xfrm>
            <a:off x="4151781" y="3504591"/>
            <a:ext cx="42019" cy="41082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80" name="Google Shape;980;p36"/>
          <p:cNvSpPr/>
          <p:nvPr/>
        </p:nvSpPr>
        <p:spPr>
          <a:xfrm>
            <a:off x="4124408" y="3432105"/>
            <a:ext cx="18363" cy="18051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81" name="Google Shape;981;p36"/>
          <p:cNvSpPr/>
          <p:nvPr/>
        </p:nvSpPr>
        <p:spPr>
          <a:xfrm>
            <a:off x="4169833" y="3413742"/>
            <a:ext cx="6230" cy="23344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82" name="Google Shape;982;p36"/>
          <p:cNvSpPr/>
          <p:nvPr/>
        </p:nvSpPr>
        <p:spPr>
          <a:xfrm>
            <a:off x="4202811" y="3432105"/>
            <a:ext cx="18675" cy="18051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83" name="Google Shape;983;p36"/>
          <p:cNvSpPr/>
          <p:nvPr/>
        </p:nvSpPr>
        <p:spPr>
          <a:xfrm>
            <a:off x="3223740" y="3859930"/>
            <a:ext cx="304898" cy="525848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84" name="Google Shape;984;p36"/>
          <p:cNvSpPr/>
          <p:nvPr/>
        </p:nvSpPr>
        <p:spPr>
          <a:xfrm>
            <a:off x="3361559" y="4318457"/>
            <a:ext cx="197888" cy="87131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87" name="Google Shape;987;p36"/>
          <p:cNvSpPr/>
          <p:nvPr/>
        </p:nvSpPr>
        <p:spPr>
          <a:xfrm>
            <a:off x="3368399" y="4358276"/>
            <a:ext cx="17753" cy="17753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88" name="Google Shape;988;p36"/>
          <p:cNvSpPr/>
          <p:nvPr/>
        </p:nvSpPr>
        <p:spPr>
          <a:xfrm>
            <a:off x="3017925" y="2267886"/>
            <a:ext cx="116407" cy="107094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052643"/>
              </a:solidFill>
            </a:endParaRPr>
          </a:p>
        </p:txBody>
      </p:sp>
      <p:cxnSp>
        <p:nvCxnSpPr>
          <p:cNvPr id="998" name="Google Shape;998;p36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656;p33"/>
          <p:cNvSpPr txBox="1">
            <a:spLocks/>
          </p:cNvSpPr>
          <p:nvPr/>
        </p:nvSpPr>
        <p:spPr>
          <a:xfrm>
            <a:off x="5159236" y="2628500"/>
            <a:ext cx="109413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dirty="0" smtClean="0">
                <a:solidFill>
                  <a:schemeClr val="accent1"/>
                </a:solidFill>
              </a:rPr>
              <a:t>+94%</a:t>
            </a:r>
            <a:endParaRPr lang="es" sz="2400" dirty="0">
              <a:solidFill>
                <a:schemeClr val="accent1"/>
              </a:solidFill>
            </a:endParaRPr>
          </a:p>
        </p:txBody>
      </p:sp>
      <p:sp>
        <p:nvSpPr>
          <p:cNvPr id="251" name="Google Shape;653;p33"/>
          <p:cNvSpPr txBox="1">
            <a:spLocks/>
          </p:cNvSpPr>
          <p:nvPr/>
        </p:nvSpPr>
        <p:spPr>
          <a:xfrm>
            <a:off x="4585300" y="2221328"/>
            <a:ext cx="2242008" cy="43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000" dirty="0" smtClean="0"/>
              <a:t>WE ARE NOW AT</a:t>
            </a:r>
            <a:endParaRPr lang="en-US" sz="2000" dirty="0"/>
          </a:p>
        </p:txBody>
      </p:sp>
      <p:sp>
        <p:nvSpPr>
          <p:cNvPr id="252" name="Google Shape;270;p24"/>
          <p:cNvSpPr txBox="1">
            <a:spLocks/>
          </p:cNvSpPr>
          <p:nvPr/>
        </p:nvSpPr>
        <p:spPr>
          <a:xfrm>
            <a:off x="67019" y="4541745"/>
            <a:ext cx="1850625" cy="45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27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dirty="0" smtClean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05</a:t>
            </a:r>
            <a:endParaRPr lang="en-US"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4" name="Google Shape;653;p33"/>
          <p:cNvSpPr txBox="1">
            <a:spLocks/>
          </p:cNvSpPr>
          <p:nvPr/>
        </p:nvSpPr>
        <p:spPr>
          <a:xfrm>
            <a:off x="4637281" y="3546432"/>
            <a:ext cx="2242008" cy="77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PHP-</a:t>
            </a:r>
            <a:r>
              <a:rPr lang="en-US" sz="2000" dirty="0" err="1" smtClean="0"/>
              <a:t>Laravel</a:t>
            </a: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MySQL</a:t>
            </a:r>
            <a:endParaRPr lang="en-US" sz="2000" dirty="0"/>
          </a:p>
        </p:txBody>
      </p:sp>
      <p:sp>
        <p:nvSpPr>
          <p:cNvPr id="246" name="Google Shape;653;p33"/>
          <p:cNvSpPr txBox="1">
            <a:spLocks/>
          </p:cNvSpPr>
          <p:nvPr/>
        </p:nvSpPr>
        <p:spPr>
          <a:xfrm>
            <a:off x="4517646" y="3042842"/>
            <a:ext cx="2242008" cy="434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400" dirty="0" smtClean="0"/>
              <a:t>All with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THE TEAM</a:t>
            </a:r>
            <a:endParaRPr/>
          </a:p>
        </p:txBody>
      </p:sp>
      <p:cxnSp>
        <p:nvCxnSpPr>
          <p:cNvPr id="1112" name="Google Shape;1112;p39"/>
          <p:cNvCxnSpPr/>
          <p:nvPr/>
        </p:nvCxnSpPr>
        <p:spPr>
          <a:xfrm>
            <a:off x="2036025" y="2071679"/>
            <a:ext cx="1008732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3" name="Google Shape;1113;p39"/>
          <p:cNvCxnSpPr/>
          <p:nvPr/>
        </p:nvCxnSpPr>
        <p:spPr>
          <a:xfrm flipV="1">
            <a:off x="2036025" y="2871779"/>
            <a:ext cx="1008732" cy="9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15" name="Google Shape;1115;p39"/>
          <p:cNvSpPr txBox="1">
            <a:spLocks noGrp="1"/>
          </p:cNvSpPr>
          <p:nvPr>
            <p:ph type="subTitle" idx="4294967295"/>
          </p:nvPr>
        </p:nvSpPr>
        <p:spPr>
          <a:xfrm>
            <a:off x="3988742" y="2136812"/>
            <a:ext cx="1935651" cy="375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s" sz="1100" dirty="0" smtClean="0"/>
              <a:t>System analyst and designer</a:t>
            </a:r>
            <a:endParaRPr sz="1100" dirty="0"/>
          </a:p>
        </p:txBody>
      </p:sp>
      <p:sp>
        <p:nvSpPr>
          <p:cNvPr id="1116" name="Google Shape;1116;p39"/>
          <p:cNvSpPr txBox="1">
            <a:spLocks noGrp="1"/>
          </p:cNvSpPr>
          <p:nvPr>
            <p:ph type="subTitle" idx="4294967295"/>
          </p:nvPr>
        </p:nvSpPr>
        <p:spPr>
          <a:xfrm>
            <a:off x="4046706" y="2871788"/>
            <a:ext cx="2014113" cy="375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100" dirty="0"/>
              <a:t>System analyst and designer</a:t>
            </a:r>
          </a:p>
        </p:txBody>
      </p:sp>
      <p:sp>
        <p:nvSpPr>
          <p:cNvPr id="1118" name="Google Shape;1118;p39"/>
          <p:cNvSpPr txBox="1">
            <a:spLocks noGrp="1"/>
          </p:cNvSpPr>
          <p:nvPr>
            <p:ph type="ctrTitle" idx="4294967295"/>
          </p:nvPr>
        </p:nvSpPr>
        <p:spPr>
          <a:xfrm>
            <a:off x="4046706" y="1924529"/>
            <a:ext cx="1819724" cy="1471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s" sz="1200" dirty="0" smtClean="0"/>
              <a:t>JEAN CLAUDE HIRWA</a:t>
            </a:r>
            <a:endParaRPr sz="1200" dirty="0"/>
          </a:p>
        </p:txBody>
      </p:sp>
      <p:sp>
        <p:nvSpPr>
          <p:cNvPr id="1119" name="Google Shape;1119;p39"/>
          <p:cNvSpPr txBox="1">
            <a:spLocks noGrp="1"/>
          </p:cNvSpPr>
          <p:nvPr>
            <p:ph type="ctrTitle" idx="4294967295"/>
          </p:nvPr>
        </p:nvSpPr>
        <p:spPr>
          <a:xfrm>
            <a:off x="4046706" y="2629472"/>
            <a:ext cx="2003821" cy="24230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s" sz="1200" dirty="0" smtClean="0"/>
              <a:t>ANGELIQUE</a:t>
            </a:r>
            <a:r>
              <a:rPr lang="es" sz="750" dirty="0" smtClean="0"/>
              <a:t> </a:t>
            </a:r>
            <a:r>
              <a:rPr lang="es" sz="1200" dirty="0" smtClean="0"/>
              <a:t>UWAMAHORO</a:t>
            </a:r>
            <a:endParaRPr sz="1200" dirty="0"/>
          </a:p>
        </p:txBody>
      </p:sp>
      <p:cxnSp>
        <p:nvCxnSpPr>
          <p:cNvPr id="1121" name="Google Shape;1121;p39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270;p24"/>
          <p:cNvSpPr txBox="1">
            <a:spLocks/>
          </p:cNvSpPr>
          <p:nvPr/>
        </p:nvSpPr>
        <p:spPr>
          <a:xfrm>
            <a:off x="67019" y="4541745"/>
            <a:ext cx="1850625" cy="45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27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dirty="0" smtClean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06</a:t>
            </a:r>
            <a:endParaRPr lang="en-US"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>
                <a:solidFill>
                  <a:srgbClr val="FFFFFF"/>
                </a:solidFill>
              </a:rPr>
              <a:t>OUR </a:t>
            </a:r>
            <a:r>
              <a:rPr lang="es" dirty="0" smtClean="0">
                <a:solidFill>
                  <a:srgbClr val="FFFFFF"/>
                </a:solidFill>
              </a:rPr>
              <a:t>TARGET PARTNERS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67" name="Google Shape;1067;p38"/>
          <p:cNvSpPr/>
          <p:nvPr/>
        </p:nvSpPr>
        <p:spPr>
          <a:xfrm>
            <a:off x="764381" y="2021681"/>
            <a:ext cx="1171575" cy="11715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68" name="Google Shape;1068;p38"/>
          <p:cNvSpPr/>
          <p:nvPr/>
        </p:nvSpPr>
        <p:spPr>
          <a:xfrm>
            <a:off x="2683660" y="2618775"/>
            <a:ext cx="1507275" cy="15072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69" name="Google Shape;1069;p38"/>
          <p:cNvSpPr/>
          <p:nvPr/>
        </p:nvSpPr>
        <p:spPr>
          <a:xfrm>
            <a:off x="4927569" y="2158660"/>
            <a:ext cx="1064475" cy="10644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070" name="Google Shape;1070;p38"/>
          <p:cNvCxnSpPr/>
          <p:nvPr/>
        </p:nvCxnSpPr>
        <p:spPr>
          <a:xfrm>
            <a:off x="1757363" y="2871788"/>
            <a:ext cx="941239" cy="32146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flipV="1">
            <a:off x="4166542" y="2618776"/>
            <a:ext cx="941239" cy="57448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450169" y="2550319"/>
            <a:ext cx="1414575" cy="53572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5728950" y="2678906"/>
            <a:ext cx="1300500" cy="88582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0" name="Google Shape;1100;p38"/>
          <p:cNvSpPr txBox="1">
            <a:spLocks noGrp="1"/>
          </p:cNvSpPr>
          <p:nvPr>
            <p:ph type="subTitle" idx="4294967295"/>
          </p:nvPr>
        </p:nvSpPr>
        <p:spPr>
          <a:xfrm>
            <a:off x="827390" y="3314869"/>
            <a:ext cx="1045575" cy="3768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s" dirty="0" smtClean="0"/>
              <a:t>BANKS</a:t>
            </a:r>
            <a:endParaRPr dirty="0"/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4294967295"/>
          </p:nvPr>
        </p:nvSpPr>
        <p:spPr>
          <a:xfrm>
            <a:off x="2606424" y="2158660"/>
            <a:ext cx="1789806" cy="3768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2000" dirty="0" smtClean="0"/>
              <a:t>La</a:t>
            </a:r>
            <a:r>
              <a:rPr lang="es" sz="2000" dirty="0" smtClean="0"/>
              <a:t> posh Hotel</a:t>
            </a:r>
            <a:endParaRPr sz="2000" dirty="0"/>
          </a:p>
        </p:txBody>
      </p:sp>
      <p:sp>
        <p:nvSpPr>
          <p:cNvPr id="1102" name="Google Shape;1102;p38"/>
          <p:cNvSpPr txBox="1">
            <a:spLocks noGrp="1"/>
          </p:cNvSpPr>
          <p:nvPr>
            <p:ph type="subTitle" idx="4294967295"/>
          </p:nvPr>
        </p:nvSpPr>
        <p:spPr>
          <a:xfrm>
            <a:off x="4830823" y="3285427"/>
            <a:ext cx="1301283" cy="3768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s" dirty="0" smtClean="0"/>
              <a:t>Businesses</a:t>
            </a:r>
            <a:endParaRPr dirty="0"/>
          </a:p>
        </p:txBody>
      </p:sp>
      <p:cxnSp>
        <p:nvCxnSpPr>
          <p:cNvPr id="1103" name="Google Shape;1103;p38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6763;p54"/>
          <p:cNvGrpSpPr/>
          <p:nvPr/>
        </p:nvGrpSpPr>
        <p:grpSpPr>
          <a:xfrm>
            <a:off x="1014727" y="2335318"/>
            <a:ext cx="670881" cy="558823"/>
            <a:chOff x="-60255350" y="3733825"/>
            <a:chExt cx="316650" cy="316550"/>
          </a:xfrm>
          <a:solidFill>
            <a:schemeClr val="tx1"/>
          </a:solidFill>
        </p:grpSpPr>
        <p:sp>
          <p:nvSpPr>
            <p:cNvPr id="41" name="Google Shape;6764;p54"/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2" name="Google Shape;6765;p54"/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3" name="Google Shape;6766;p54"/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4" name="Google Shape;6767;p54"/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5" name="Google Shape;6768;p54"/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6" name="Google Shape;6769;p54"/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7" name="Google Shape;6770;p54"/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89" y="3137161"/>
            <a:ext cx="1176253" cy="470501"/>
          </a:xfrm>
          <a:prstGeom prst="rect">
            <a:avLst/>
          </a:prstGeom>
        </p:spPr>
      </p:pic>
      <p:grpSp>
        <p:nvGrpSpPr>
          <p:cNvPr id="51" name="Google Shape;6793;p54"/>
          <p:cNvGrpSpPr/>
          <p:nvPr/>
        </p:nvGrpSpPr>
        <p:grpSpPr>
          <a:xfrm>
            <a:off x="5204137" y="2434194"/>
            <a:ext cx="524813" cy="536765"/>
            <a:chOff x="-61783350" y="3743950"/>
            <a:chExt cx="316650" cy="317450"/>
          </a:xfrm>
          <a:solidFill>
            <a:schemeClr val="bg2"/>
          </a:solidFill>
        </p:grpSpPr>
        <p:sp>
          <p:nvSpPr>
            <p:cNvPr id="52" name="Google Shape;6794;p54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" name="Google Shape;6795;p54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2989931" y="1714856"/>
            <a:ext cx="26835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/>
              <a:t>THANKS!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2989931" y="2459213"/>
            <a:ext cx="3353175" cy="14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 sz="2000" dirty="0"/>
              <a:t>Does anyone have any question</a:t>
            </a:r>
            <a:r>
              <a:rPr lang="es" sz="2000" dirty="0" smtClean="0"/>
              <a:t>?</a:t>
            </a:r>
            <a:endParaRPr sz="2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3398569" y="554965"/>
            <a:ext cx="5493038" cy="4033566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3016761" y="4122576"/>
            <a:ext cx="103227" cy="103222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3168779" y="4122575"/>
            <a:ext cx="103217" cy="103222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3334905" y="4121139"/>
            <a:ext cx="126564" cy="103226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669244" y="1126350"/>
            <a:ext cx="59550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/>
              <a:t>CREDITS</a:t>
            </a:r>
            <a:endParaRPr dirty="0"/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607500" y="2269688"/>
            <a:ext cx="6390450" cy="25623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225"/>
              </a:spcBef>
              <a:buClr>
                <a:schemeClr val="dk1"/>
              </a:buClr>
              <a:buSzPts val="1100"/>
              <a:buNone/>
            </a:pPr>
            <a:r>
              <a:rPr lang="es" sz="1400" dirty="0" smtClean="0">
                <a:solidFill>
                  <a:schemeClr val="dk1"/>
                </a:solidFill>
              </a:rPr>
              <a:t>We could like to express our gratitudes to:</a:t>
            </a:r>
            <a:endParaRPr sz="1400" dirty="0">
              <a:solidFill>
                <a:schemeClr val="dk1"/>
              </a:solidFill>
            </a:endParaRPr>
          </a:p>
          <a:p>
            <a:pPr marL="180975" indent="0">
              <a:spcBef>
                <a:spcPts val="225"/>
              </a:spcBef>
              <a:buClr>
                <a:schemeClr val="dk1"/>
              </a:buClr>
              <a:buSzPts val="1100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323850" indent="-285750">
              <a:spcBef>
                <a:spcPts val="225"/>
              </a:spcBef>
              <a:buClr>
                <a:schemeClr val="dk1"/>
              </a:buClr>
              <a:buFont typeface="Wingdings" panose="05000000000000000000" pitchFamily="2" charset="2"/>
              <a:buChar char="q"/>
            </a:pPr>
            <a:r>
              <a:rPr lang="es" sz="1400" dirty="0" smtClean="0">
                <a:solidFill>
                  <a:schemeClr val="dk1"/>
                </a:solidFill>
              </a:rPr>
              <a:t>Lecturer Mr. Eric HITIMANA</a:t>
            </a:r>
            <a:r>
              <a:rPr lang="es" sz="1400" dirty="0" smtClean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400" dirty="0">
              <a:solidFill>
                <a:schemeClr val="dk1"/>
              </a:solidFill>
            </a:endParaRPr>
          </a:p>
          <a:p>
            <a:pPr marL="323850" indent="-285750">
              <a:buClr>
                <a:schemeClr val="dk1"/>
              </a:buClr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dk1"/>
                </a:solidFill>
              </a:rPr>
              <a:t>KTU Developers</a:t>
            </a:r>
            <a:endParaRPr sz="1400" dirty="0">
              <a:solidFill>
                <a:schemeClr val="dk1"/>
              </a:solidFill>
            </a:endParaRPr>
          </a:p>
          <a:p>
            <a:pPr marL="323850" indent="-285750">
              <a:buClr>
                <a:schemeClr val="dk1"/>
              </a:buClr>
              <a:buFont typeface="Wingdings" panose="05000000000000000000" pitchFamily="2" charset="2"/>
              <a:buChar char="q"/>
            </a:pPr>
            <a:r>
              <a:rPr lang="es" sz="1400" dirty="0" smtClean="0">
                <a:solidFill>
                  <a:schemeClr val="dk1"/>
                </a:solidFill>
              </a:rPr>
              <a:t>The university of Rwanda</a:t>
            </a:r>
            <a:r>
              <a:rPr lang="es" sz="1400" dirty="0" smtClean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00" dirty="0">
              <a:solidFill>
                <a:schemeClr val="dk1"/>
              </a:solidFill>
            </a:endParaRPr>
          </a:p>
          <a:p>
            <a:pPr marL="323850" indent="-285750">
              <a:buClr>
                <a:schemeClr val="dk1"/>
              </a:buClr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dk1"/>
                </a:solidFill>
              </a:rPr>
              <a:t>La Posh Hotel</a:t>
            </a:r>
            <a:endParaRPr sz="1400" dirty="0">
              <a:solidFill>
                <a:schemeClr val="dk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TABLE OF CONTENTS</a:t>
            </a:r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3875344" y="2741419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3875344" y="3413963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120681" y="2068875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120681" y="2741419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120681" y="3413963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519104" y="2259607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/>
              <a:t>About the Project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540199" y="2981468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Major Requirements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480459" y="3659775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Project Goals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4808419" y="2835028"/>
            <a:ext cx="1557000" cy="264483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Project </a:t>
            </a:r>
            <a:r>
              <a:rPr lang="es" dirty="0" smtClean="0"/>
              <a:t>Stage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4834785" y="3637368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Our Team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2698392" y="3519333"/>
            <a:ext cx="321686" cy="321398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2698393" y="2154835"/>
            <a:ext cx="321686" cy="319587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2698383" y="2835028"/>
            <a:ext cx="321704" cy="321704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3848317" y="3475523"/>
            <a:ext cx="324723" cy="323690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3815906" y="2771498"/>
            <a:ext cx="324726" cy="325377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56" name="Google Shape;256;p23"/>
          <p:cNvSpPr/>
          <p:nvPr/>
        </p:nvSpPr>
        <p:spPr>
          <a:xfrm>
            <a:off x="3815906" y="2208820"/>
            <a:ext cx="357134" cy="211616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/>
          <p:cNvSpPr>
            <a:spLocks noGrp="1"/>
          </p:cNvSpPr>
          <p:nvPr>
            <p:ph type="ctrTitle" idx="19"/>
          </p:nvPr>
        </p:nvSpPr>
        <p:spPr>
          <a:xfrm>
            <a:off x="4758019" y="2296350"/>
            <a:ext cx="1557000" cy="1962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9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3815906" y="2074111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 smtClean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688458" y="873283"/>
            <a:ext cx="264780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US" sz="2250" dirty="0" smtClean="0"/>
              <a:t>About The Project</a:t>
            </a:r>
            <a:endParaRPr sz="225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3189855" y="1417977"/>
            <a:ext cx="3465341" cy="3238446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Clr>
                <a:schemeClr val="dk1"/>
              </a:buClr>
            </a:pPr>
            <a:r>
              <a:rPr lang="en-US" sz="2400" dirty="0" smtClean="0"/>
              <a:t>This project was intended to design a web tool that will facilitate the clients of La posh hotel to make room reservation easier and make the overall booking system excellent.</a:t>
            </a:r>
            <a:endParaRPr sz="2400" dirty="0"/>
          </a:p>
          <a:p>
            <a:pPr marL="0" indent="0"/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3189855" y="1328233"/>
            <a:ext cx="366814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785681" y="3037200"/>
            <a:ext cx="185062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ctr"/>
            <a:r>
              <a:rPr lang="es" dirty="0" smtClean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La posh hotel room reservation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" name="Google Shape;270;p24"/>
          <p:cNvSpPr txBox="1">
            <a:spLocks/>
          </p:cNvSpPr>
          <p:nvPr/>
        </p:nvSpPr>
        <p:spPr>
          <a:xfrm>
            <a:off x="67019" y="4541745"/>
            <a:ext cx="1850625" cy="45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27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dirty="0" smtClean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  <a:endParaRPr lang="en-US"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002169" y="3121604"/>
            <a:ext cx="1744875" cy="28575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002169" y="2595591"/>
            <a:ext cx="1744875" cy="28575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002169" y="2069579"/>
            <a:ext cx="1744875" cy="28575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748744" y="1126350"/>
            <a:ext cx="587542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 smtClean="0"/>
              <a:t>Current manual system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168448" y="2208862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 smtClean="0">
                <a:solidFill>
                  <a:schemeClr val="dk1"/>
                </a:solidFill>
              </a:rPr>
              <a:t>BOOK BASED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168448" y="3260877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 smtClean="0">
                <a:solidFill>
                  <a:schemeClr val="dk1"/>
                </a:solidFill>
              </a:rPr>
              <a:t>NOT ACCESSIBLE REMOTELY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168448" y="2734869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 smtClean="0">
                <a:solidFill>
                  <a:schemeClr val="dk1"/>
                </a:solidFill>
              </a:rPr>
              <a:t>IT IS NOT PROGRAMED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541119"/>
            <a:ext cx="25053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614944" y="2053491"/>
            <a:ext cx="317925" cy="3179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614944" y="2579504"/>
            <a:ext cx="317925" cy="3179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699910" y="2138850"/>
            <a:ext cx="147997" cy="14721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614944" y="3105516"/>
            <a:ext cx="317925" cy="3179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660413" y="2677074"/>
            <a:ext cx="226594" cy="122795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674048" y="3203081"/>
            <a:ext cx="199326" cy="122798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dk1"/>
                </a:solidFill>
              </a:endParaRPr>
            </a:p>
          </p:txBody>
        </p:sp>
      </p:grpSp>
      <p:grpSp>
        <p:nvGrpSpPr>
          <p:cNvPr id="44" name="Google Shape;6323;p53"/>
          <p:cNvGrpSpPr/>
          <p:nvPr/>
        </p:nvGrpSpPr>
        <p:grpSpPr>
          <a:xfrm>
            <a:off x="4081257" y="2053491"/>
            <a:ext cx="1551058" cy="1213585"/>
            <a:chOff x="-40378075" y="3267450"/>
            <a:chExt cx="317425" cy="289075"/>
          </a:xfrm>
        </p:grpSpPr>
        <p:sp>
          <p:nvSpPr>
            <p:cNvPr id="45" name="Google Shape;6324;p53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6" name="Google Shape;6325;p53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7" name="Google Shape;6326;p53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8" name="Google Shape;6327;p53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4133288" y="2070141"/>
            <a:ext cx="1744875" cy="28575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4133288" y="2597681"/>
            <a:ext cx="1744875" cy="28575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4133288" y="3125204"/>
            <a:ext cx="1744875" cy="28575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192150" y="1121383"/>
            <a:ext cx="587542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 smtClean="0"/>
              <a:t>NEW SYSTEM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5927963" y="2030044"/>
            <a:ext cx="317925" cy="3179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51" name="Google Shape;451;p29"/>
          <p:cNvSpPr/>
          <p:nvPr/>
        </p:nvSpPr>
        <p:spPr>
          <a:xfrm>
            <a:off x="5927963" y="2556056"/>
            <a:ext cx="317925" cy="3179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52" name="Google Shape;452;p29"/>
          <p:cNvSpPr/>
          <p:nvPr/>
        </p:nvSpPr>
        <p:spPr>
          <a:xfrm>
            <a:off x="6015833" y="2643928"/>
            <a:ext cx="142176" cy="142178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53" name="Google Shape;453;p29"/>
          <p:cNvSpPr/>
          <p:nvPr/>
        </p:nvSpPr>
        <p:spPr>
          <a:xfrm>
            <a:off x="6006957" y="2132410"/>
            <a:ext cx="159929" cy="147135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052643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5927963" y="3082069"/>
            <a:ext cx="317925" cy="3179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5987338" y="3150492"/>
            <a:ext cx="199157" cy="20244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4412044" y="1539440"/>
            <a:ext cx="25053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1975990" y="3080397"/>
            <a:ext cx="465800" cy="464779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60" name="Google Shape;460;p29"/>
          <p:cNvSpPr/>
          <p:nvPr/>
        </p:nvSpPr>
        <p:spPr>
          <a:xfrm>
            <a:off x="1869053" y="3458802"/>
            <a:ext cx="679671" cy="86376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61" name="Google Shape;461;p29"/>
          <p:cNvSpPr/>
          <p:nvPr/>
        </p:nvSpPr>
        <p:spPr>
          <a:xfrm>
            <a:off x="1051581" y="1661419"/>
            <a:ext cx="2314597" cy="157014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62" name="Google Shape;462;p29"/>
          <p:cNvSpPr/>
          <p:nvPr/>
        </p:nvSpPr>
        <p:spPr>
          <a:xfrm>
            <a:off x="1112251" y="1723109"/>
            <a:ext cx="2193260" cy="123287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63" name="Google Shape;463;p29"/>
          <p:cNvSpPr/>
          <p:nvPr/>
        </p:nvSpPr>
        <p:spPr>
          <a:xfrm>
            <a:off x="1051581" y="3022823"/>
            <a:ext cx="2314597" cy="208746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64" name="Google Shape;464;p29"/>
          <p:cNvSpPr/>
          <p:nvPr/>
        </p:nvSpPr>
        <p:spPr>
          <a:xfrm>
            <a:off x="1112251" y="1723109"/>
            <a:ext cx="2193260" cy="90493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65" name="Google Shape;465;p29"/>
          <p:cNvSpPr/>
          <p:nvPr/>
        </p:nvSpPr>
        <p:spPr>
          <a:xfrm>
            <a:off x="1112251" y="1813591"/>
            <a:ext cx="2193260" cy="89472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66" name="Google Shape;466;p29"/>
          <p:cNvSpPr/>
          <p:nvPr/>
        </p:nvSpPr>
        <p:spPr>
          <a:xfrm>
            <a:off x="2894220" y="1813591"/>
            <a:ext cx="411311" cy="89472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67" name="Google Shape;467;p29"/>
          <p:cNvSpPr/>
          <p:nvPr/>
        </p:nvSpPr>
        <p:spPr>
          <a:xfrm>
            <a:off x="2589851" y="1813591"/>
            <a:ext cx="305408" cy="89472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68" name="Google Shape;468;p29"/>
          <p:cNvSpPr/>
          <p:nvPr/>
        </p:nvSpPr>
        <p:spPr>
          <a:xfrm>
            <a:off x="2292685" y="1981197"/>
            <a:ext cx="942917" cy="237538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69" name="Google Shape;469;p29"/>
          <p:cNvSpPr/>
          <p:nvPr/>
        </p:nvSpPr>
        <p:spPr>
          <a:xfrm>
            <a:off x="2292685" y="2285563"/>
            <a:ext cx="722876" cy="50395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70" name="Google Shape;470;p29"/>
          <p:cNvSpPr/>
          <p:nvPr/>
        </p:nvSpPr>
        <p:spPr>
          <a:xfrm>
            <a:off x="2292685" y="2395584"/>
            <a:ext cx="942917" cy="50395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71" name="Google Shape;471;p29"/>
          <p:cNvSpPr/>
          <p:nvPr/>
        </p:nvSpPr>
        <p:spPr>
          <a:xfrm>
            <a:off x="2292685" y="2505605"/>
            <a:ext cx="942917" cy="50395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72" name="Google Shape;472;p29"/>
          <p:cNvSpPr/>
          <p:nvPr/>
        </p:nvSpPr>
        <p:spPr>
          <a:xfrm>
            <a:off x="2292685" y="2615626"/>
            <a:ext cx="942917" cy="50406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73" name="Google Shape;473;p29"/>
          <p:cNvSpPr/>
          <p:nvPr/>
        </p:nvSpPr>
        <p:spPr>
          <a:xfrm>
            <a:off x="2292685" y="2725658"/>
            <a:ext cx="524427" cy="50395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74" name="Google Shape;474;p29"/>
          <p:cNvSpPr/>
          <p:nvPr/>
        </p:nvSpPr>
        <p:spPr>
          <a:xfrm>
            <a:off x="2879828" y="2731827"/>
            <a:ext cx="93578" cy="8844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75" name="Google Shape;475;p29"/>
          <p:cNvSpPr/>
          <p:nvPr/>
        </p:nvSpPr>
        <p:spPr>
          <a:xfrm>
            <a:off x="3002188" y="2731827"/>
            <a:ext cx="92557" cy="8844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76" name="Google Shape;476;p29"/>
          <p:cNvSpPr/>
          <p:nvPr/>
        </p:nvSpPr>
        <p:spPr>
          <a:xfrm>
            <a:off x="3124548" y="2731827"/>
            <a:ext cx="92557" cy="8844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77" name="Google Shape;477;p29"/>
          <p:cNvSpPr/>
          <p:nvPr/>
        </p:nvSpPr>
        <p:spPr>
          <a:xfrm>
            <a:off x="2970312" y="1747784"/>
            <a:ext cx="49363" cy="41624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78" name="Google Shape;478;p29"/>
          <p:cNvSpPr/>
          <p:nvPr/>
        </p:nvSpPr>
        <p:spPr>
          <a:xfrm>
            <a:off x="3061826" y="1747784"/>
            <a:ext cx="48342" cy="41624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79" name="Google Shape;479;p29"/>
          <p:cNvSpPr/>
          <p:nvPr/>
        </p:nvSpPr>
        <p:spPr>
          <a:xfrm>
            <a:off x="3153340" y="1747784"/>
            <a:ext cx="48342" cy="41624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0" name="Google Shape;480;p29"/>
          <p:cNvSpPr/>
          <p:nvPr/>
        </p:nvSpPr>
        <p:spPr>
          <a:xfrm>
            <a:off x="1184226" y="1981196"/>
            <a:ext cx="353727" cy="354759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1" name="Google Shape;481;p29"/>
          <p:cNvSpPr/>
          <p:nvPr/>
        </p:nvSpPr>
        <p:spPr>
          <a:xfrm>
            <a:off x="1184226" y="2403817"/>
            <a:ext cx="353727" cy="101799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2" name="Google Shape;482;p29"/>
          <p:cNvSpPr/>
          <p:nvPr/>
        </p:nvSpPr>
        <p:spPr>
          <a:xfrm>
            <a:off x="1184226" y="2555989"/>
            <a:ext cx="353727" cy="38057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3" name="Google Shape;483;p29"/>
          <p:cNvSpPr/>
          <p:nvPr/>
        </p:nvSpPr>
        <p:spPr>
          <a:xfrm>
            <a:off x="1184226" y="2640313"/>
            <a:ext cx="353727" cy="38057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4" name="Google Shape;484;p29"/>
          <p:cNvSpPr/>
          <p:nvPr/>
        </p:nvSpPr>
        <p:spPr>
          <a:xfrm>
            <a:off x="1184226" y="2725657"/>
            <a:ext cx="353727" cy="38057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5" name="Google Shape;485;p29"/>
          <p:cNvSpPr/>
          <p:nvPr/>
        </p:nvSpPr>
        <p:spPr>
          <a:xfrm>
            <a:off x="1184226" y="2809971"/>
            <a:ext cx="353727" cy="38057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6" name="Google Shape;486;p29"/>
          <p:cNvSpPr/>
          <p:nvPr/>
        </p:nvSpPr>
        <p:spPr>
          <a:xfrm>
            <a:off x="1634609" y="1981196"/>
            <a:ext cx="573767" cy="354759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7" name="Google Shape;487;p29"/>
          <p:cNvSpPr/>
          <p:nvPr/>
        </p:nvSpPr>
        <p:spPr>
          <a:xfrm>
            <a:off x="1634609" y="2403817"/>
            <a:ext cx="573767" cy="101799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8" name="Google Shape;488;p29"/>
          <p:cNvSpPr/>
          <p:nvPr/>
        </p:nvSpPr>
        <p:spPr>
          <a:xfrm>
            <a:off x="1634609" y="2555989"/>
            <a:ext cx="573767" cy="38057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9" name="Google Shape;489;p29"/>
          <p:cNvSpPr/>
          <p:nvPr/>
        </p:nvSpPr>
        <p:spPr>
          <a:xfrm>
            <a:off x="1634609" y="2640313"/>
            <a:ext cx="573767" cy="38057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0" name="Google Shape;490;p29"/>
          <p:cNvSpPr/>
          <p:nvPr/>
        </p:nvSpPr>
        <p:spPr>
          <a:xfrm>
            <a:off x="1634609" y="2725657"/>
            <a:ext cx="573767" cy="38057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1" name="Google Shape;491;p29"/>
          <p:cNvSpPr/>
          <p:nvPr/>
        </p:nvSpPr>
        <p:spPr>
          <a:xfrm>
            <a:off x="1634609" y="2809971"/>
            <a:ext cx="353727" cy="38057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2" name="Google Shape;492;p29"/>
          <p:cNvSpPr/>
          <p:nvPr/>
        </p:nvSpPr>
        <p:spPr>
          <a:xfrm>
            <a:off x="731791" y="2724626"/>
            <a:ext cx="1563971" cy="855509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3" name="Google Shape;493;p29"/>
          <p:cNvSpPr/>
          <p:nvPr/>
        </p:nvSpPr>
        <p:spPr>
          <a:xfrm>
            <a:off x="772921" y="2772901"/>
            <a:ext cx="1481723" cy="807233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4" name="Google Shape;494;p29"/>
          <p:cNvSpPr/>
          <p:nvPr/>
        </p:nvSpPr>
        <p:spPr>
          <a:xfrm>
            <a:off x="585788" y="3580130"/>
            <a:ext cx="1855987" cy="130602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5" name="Google Shape;495;p29"/>
          <p:cNvSpPr/>
          <p:nvPr/>
        </p:nvSpPr>
        <p:spPr>
          <a:xfrm>
            <a:off x="1339500" y="3562646"/>
            <a:ext cx="348590" cy="59643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6" name="Google Shape;496;p29"/>
          <p:cNvSpPr/>
          <p:nvPr/>
        </p:nvSpPr>
        <p:spPr>
          <a:xfrm>
            <a:off x="585788" y="3580130"/>
            <a:ext cx="1855987" cy="130602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7" name="Google Shape;497;p29"/>
          <p:cNvSpPr/>
          <p:nvPr/>
        </p:nvSpPr>
        <p:spPr>
          <a:xfrm>
            <a:off x="772921" y="2772901"/>
            <a:ext cx="1481723" cy="60725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8" name="Google Shape;498;p29"/>
          <p:cNvSpPr/>
          <p:nvPr/>
        </p:nvSpPr>
        <p:spPr>
          <a:xfrm>
            <a:off x="772921" y="2833615"/>
            <a:ext cx="1481723" cy="60680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9" name="Google Shape;499;p29"/>
          <p:cNvSpPr/>
          <p:nvPr/>
        </p:nvSpPr>
        <p:spPr>
          <a:xfrm>
            <a:off x="1977011" y="2833615"/>
            <a:ext cx="277647" cy="60680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00" name="Google Shape;500;p29"/>
          <p:cNvSpPr/>
          <p:nvPr/>
        </p:nvSpPr>
        <p:spPr>
          <a:xfrm>
            <a:off x="1770338" y="2833615"/>
            <a:ext cx="206682" cy="60680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01" name="Google Shape;501;p29"/>
          <p:cNvSpPr/>
          <p:nvPr/>
        </p:nvSpPr>
        <p:spPr>
          <a:xfrm>
            <a:off x="1569823" y="2946732"/>
            <a:ext cx="637520" cy="160415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02" name="Google Shape;502;p29"/>
          <p:cNvSpPr/>
          <p:nvPr/>
        </p:nvSpPr>
        <p:spPr>
          <a:xfrm>
            <a:off x="1569823" y="3152383"/>
            <a:ext cx="488434" cy="33941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03" name="Google Shape;503;p29"/>
          <p:cNvSpPr/>
          <p:nvPr/>
        </p:nvSpPr>
        <p:spPr>
          <a:xfrm>
            <a:off x="1569823" y="3226411"/>
            <a:ext cx="637520" cy="33941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04" name="Google Shape;504;p29"/>
          <p:cNvSpPr/>
          <p:nvPr/>
        </p:nvSpPr>
        <p:spPr>
          <a:xfrm>
            <a:off x="1569823" y="3300450"/>
            <a:ext cx="637520" cy="34973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05" name="Google Shape;505;p29"/>
          <p:cNvSpPr/>
          <p:nvPr/>
        </p:nvSpPr>
        <p:spPr>
          <a:xfrm>
            <a:off x="1569823" y="3375510"/>
            <a:ext cx="637520" cy="33941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06" name="Google Shape;506;p29"/>
          <p:cNvSpPr/>
          <p:nvPr/>
        </p:nvSpPr>
        <p:spPr>
          <a:xfrm>
            <a:off x="1569823" y="3449548"/>
            <a:ext cx="354759" cy="33941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07" name="Google Shape;507;p29"/>
          <p:cNvSpPr/>
          <p:nvPr/>
        </p:nvSpPr>
        <p:spPr>
          <a:xfrm>
            <a:off x="1966738" y="3453655"/>
            <a:ext cx="62732" cy="59648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08" name="Google Shape;508;p29"/>
          <p:cNvSpPr/>
          <p:nvPr/>
        </p:nvSpPr>
        <p:spPr>
          <a:xfrm>
            <a:off x="2048998" y="3453655"/>
            <a:ext cx="62732" cy="59648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09" name="Google Shape;509;p29"/>
          <p:cNvSpPr/>
          <p:nvPr/>
        </p:nvSpPr>
        <p:spPr>
          <a:xfrm>
            <a:off x="2132280" y="3453655"/>
            <a:ext cx="62732" cy="59648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10" name="Google Shape;510;p29"/>
          <p:cNvSpPr/>
          <p:nvPr/>
        </p:nvSpPr>
        <p:spPr>
          <a:xfrm>
            <a:off x="2028427" y="2789401"/>
            <a:ext cx="32920" cy="28085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11" name="Google Shape;511;p29"/>
          <p:cNvSpPr/>
          <p:nvPr/>
        </p:nvSpPr>
        <p:spPr>
          <a:xfrm>
            <a:off x="2089096" y="2789401"/>
            <a:ext cx="33941" cy="28085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12" name="Google Shape;512;p29"/>
          <p:cNvSpPr/>
          <p:nvPr/>
        </p:nvSpPr>
        <p:spPr>
          <a:xfrm>
            <a:off x="2151819" y="2789401"/>
            <a:ext cx="31888" cy="28085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13" name="Google Shape;513;p29"/>
          <p:cNvSpPr/>
          <p:nvPr/>
        </p:nvSpPr>
        <p:spPr>
          <a:xfrm>
            <a:off x="821253" y="2946732"/>
            <a:ext cx="239591" cy="239591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14" name="Google Shape;514;p29"/>
          <p:cNvSpPr/>
          <p:nvPr/>
        </p:nvSpPr>
        <p:spPr>
          <a:xfrm>
            <a:off x="821253" y="3231560"/>
            <a:ext cx="239591" cy="68902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15" name="Google Shape;515;p29"/>
          <p:cNvSpPr/>
          <p:nvPr/>
        </p:nvSpPr>
        <p:spPr>
          <a:xfrm>
            <a:off x="821253" y="3335411"/>
            <a:ext cx="239591" cy="25719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16" name="Google Shape;516;p29"/>
          <p:cNvSpPr/>
          <p:nvPr/>
        </p:nvSpPr>
        <p:spPr>
          <a:xfrm>
            <a:off x="821253" y="3391964"/>
            <a:ext cx="239591" cy="25719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17" name="Google Shape;517;p29"/>
          <p:cNvSpPr/>
          <p:nvPr/>
        </p:nvSpPr>
        <p:spPr>
          <a:xfrm>
            <a:off x="821253" y="3449549"/>
            <a:ext cx="239591" cy="25708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18" name="Google Shape;518;p29"/>
          <p:cNvSpPr/>
          <p:nvPr/>
        </p:nvSpPr>
        <p:spPr>
          <a:xfrm>
            <a:off x="821253" y="3506102"/>
            <a:ext cx="239591" cy="25708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19" name="Google Shape;519;p29"/>
          <p:cNvSpPr/>
          <p:nvPr/>
        </p:nvSpPr>
        <p:spPr>
          <a:xfrm>
            <a:off x="1125621" y="2946732"/>
            <a:ext cx="387656" cy="239591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20" name="Google Shape;520;p29"/>
          <p:cNvSpPr/>
          <p:nvPr/>
        </p:nvSpPr>
        <p:spPr>
          <a:xfrm>
            <a:off x="1125621" y="3231560"/>
            <a:ext cx="387656" cy="68902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21" name="Google Shape;521;p29"/>
          <p:cNvSpPr/>
          <p:nvPr/>
        </p:nvSpPr>
        <p:spPr>
          <a:xfrm>
            <a:off x="1125621" y="3335411"/>
            <a:ext cx="387656" cy="25719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22" name="Google Shape;522;p29"/>
          <p:cNvSpPr/>
          <p:nvPr/>
        </p:nvSpPr>
        <p:spPr>
          <a:xfrm>
            <a:off x="1125621" y="3391964"/>
            <a:ext cx="387656" cy="25719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23" name="Google Shape;523;p29"/>
          <p:cNvSpPr/>
          <p:nvPr/>
        </p:nvSpPr>
        <p:spPr>
          <a:xfrm>
            <a:off x="1125621" y="3449549"/>
            <a:ext cx="387656" cy="25708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24" name="Google Shape;524;p29"/>
          <p:cNvSpPr/>
          <p:nvPr/>
        </p:nvSpPr>
        <p:spPr>
          <a:xfrm>
            <a:off x="1125620" y="3506102"/>
            <a:ext cx="239591" cy="25708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25" name="Google Shape;525;p29"/>
          <p:cNvSpPr/>
          <p:nvPr/>
        </p:nvSpPr>
        <p:spPr>
          <a:xfrm>
            <a:off x="2474693" y="3148267"/>
            <a:ext cx="932631" cy="562461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26" name="Google Shape;526;p29"/>
          <p:cNvSpPr/>
          <p:nvPr/>
        </p:nvSpPr>
        <p:spPr>
          <a:xfrm>
            <a:off x="2499370" y="3176028"/>
            <a:ext cx="845234" cy="505909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27" name="Google Shape;527;p29"/>
          <p:cNvSpPr/>
          <p:nvPr/>
        </p:nvSpPr>
        <p:spPr>
          <a:xfrm>
            <a:off x="3349748" y="3409186"/>
            <a:ext cx="46289" cy="39593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28" name="Google Shape;528;p29"/>
          <p:cNvSpPr/>
          <p:nvPr/>
        </p:nvSpPr>
        <p:spPr>
          <a:xfrm>
            <a:off x="2499370" y="3176027"/>
            <a:ext cx="845234" cy="43194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29" name="Google Shape;529;p29"/>
          <p:cNvSpPr/>
          <p:nvPr/>
        </p:nvSpPr>
        <p:spPr>
          <a:xfrm>
            <a:off x="3212977" y="3187345"/>
            <a:ext cx="20582" cy="17722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30" name="Google Shape;530;p29"/>
          <p:cNvSpPr/>
          <p:nvPr/>
        </p:nvSpPr>
        <p:spPr>
          <a:xfrm>
            <a:off x="3256172" y="3187345"/>
            <a:ext cx="20570" cy="17722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31" name="Google Shape;531;p29"/>
          <p:cNvSpPr/>
          <p:nvPr/>
        </p:nvSpPr>
        <p:spPr>
          <a:xfrm>
            <a:off x="3300387" y="3187345"/>
            <a:ext cx="20570" cy="17722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32" name="Google Shape;532;p29"/>
          <p:cNvSpPr/>
          <p:nvPr/>
        </p:nvSpPr>
        <p:spPr>
          <a:xfrm>
            <a:off x="2499370" y="3219210"/>
            <a:ext cx="845234" cy="34973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33" name="Google Shape;533;p29"/>
          <p:cNvSpPr/>
          <p:nvPr/>
        </p:nvSpPr>
        <p:spPr>
          <a:xfrm>
            <a:off x="3186249" y="3219210"/>
            <a:ext cx="158363" cy="34973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34" name="Google Shape;534;p29"/>
          <p:cNvSpPr/>
          <p:nvPr/>
        </p:nvSpPr>
        <p:spPr>
          <a:xfrm>
            <a:off x="3067994" y="3219210"/>
            <a:ext cx="118265" cy="34973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35" name="Google Shape;535;p29"/>
          <p:cNvSpPr/>
          <p:nvPr/>
        </p:nvSpPr>
        <p:spPr>
          <a:xfrm>
            <a:off x="2953856" y="3283996"/>
            <a:ext cx="364013" cy="91525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36" name="Google Shape;536;p29"/>
          <p:cNvSpPr/>
          <p:nvPr/>
        </p:nvSpPr>
        <p:spPr>
          <a:xfrm>
            <a:off x="2953857" y="3401218"/>
            <a:ext cx="278668" cy="19550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37" name="Google Shape;537;p29"/>
          <p:cNvSpPr/>
          <p:nvPr/>
        </p:nvSpPr>
        <p:spPr>
          <a:xfrm>
            <a:off x="2953856" y="3443369"/>
            <a:ext cx="364013" cy="19550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38" name="Google Shape;538;p29"/>
          <p:cNvSpPr/>
          <p:nvPr/>
        </p:nvSpPr>
        <p:spPr>
          <a:xfrm>
            <a:off x="2953856" y="3485531"/>
            <a:ext cx="364013" cy="19550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39" name="Google Shape;539;p29"/>
          <p:cNvSpPr/>
          <p:nvPr/>
        </p:nvSpPr>
        <p:spPr>
          <a:xfrm>
            <a:off x="2953856" y="3528714"/>
            <a:ext cx="364013" cy="18530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40" name="Google Shape;540;p29"/>
          <p:cNvSpPr/>
          <p:nvPr/>
        </p:nvSpPr>
        <p:spPr>
          <a:xfrm>
            <a:off x="2953856" y="3570877"/>
            <a:ext cx="202577" cy="19550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41" name="Google Shape;541;p29"/>
          <p:cNvSpPr/>
          <p:nvPr/>
        </p:nvSpPr>
        <p:spPr>
          <a:xfrm>
            <a:off x="3180080" y="3572929"/>
            <a:ext cx="35993" cy="33952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42" name="Google Shape;542;p29"/>
          <p:cNvSpPr/>
          <p:nvPr/>
        </p:nvSpPr>
        <p:spPr>
          <a:xfrm>
            <a:off x="3227380" y="3572929"/>
            <a:ext cx="35993" cy="33952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43" name="Google Shape;543;p29"/>
          <p:cNvSpPr/>
          <p:nvPr/>
        </p:nvSpPr>
        <p:spPr>
          <a:xfrm>
            <a:off x="3274679" y="3570867"/>
            <a:ext cx="35993" cy="33952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44" name="Google Shape;544;p29"/>
          <p:cNvSpPr/>
          <p:nvPr/>
        </p:nvSpPr>
        <p:spPr>
          <a:xfrm>
            <a:off x="2526109" y="3283996"/>
            <a:ext cx="136760" cy="13677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45" name="Google Shape;545;p29"/>
          <p:cNvSpPr/>
          <p:nvPr/>
        </p:nvSpPr>
        <p:spPr>
          <a:xfrm>
            <a:off x="2526109" y="3446465"/>
            <a:ext cx="136760" cy="39077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46" name="Google Shape;546;p29"/>
          <p:cNvSpPr/>
          <p:nvPr/>
        </p:nvSpPr>
        <p:spPr>
          <a:xfrm>
            <a:off x="2526109" y="3505069"/>
            <a:ext cx="136760" cy="144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47" name="Google Shape;547;p29"/>
          <p:cNvSpPr/>
          <p:nvPr/>
        </p:nvSpPr>
        <p:spPr>
          <a:xfrm>
            <a:off x="2526109" y="3537978"/>
            <a:ext cx="136760" cy="144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48" name="Google Shape;548;p29"/>
          <p:cNvSpPr/>
          <p:nvPr/>
        </p:nvSpPr>
        <p:spPr>
          <a:xfrm>
            <a:off x="2526109" y="3570876"/>
            <a:ext cx="136760" cy="14413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49" name="Google Shape;549;p29"/>
          <p:cNvSpPr/>
          <p:nvPr/>
        </p:nvSpPr>
        <p:spPr>
          <a:xfrm>
            <a:off x="2526109" y="3602752"/>
            <a:ext cx="136760" cy="15434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50" name="Google Shape;550;p29"/>
          <p:cNvSpPr/>
          <p:nvPr/>
        </p:nvSpPr>
        <p:spPr>
          <a:xfrm>
            <a:off x="2699885" y="3283996"/>
            <a:ext cx="222104" cy="13677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51" name="Google Shape;551;p29"/>
          <p:cNvSpPr/>
          <p:nvPr/>
        </p:nvSpPr>
        <p:spPr>
          <a:xfrm>
            <a:off x="2699885" y="3446465"/>
            <a:ext cx="222104" cy="39077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52" name="Google Shape;552;p29"/>
          <p:cNvSpPr/>
          <p:nvPr/>
        </p:nvSpPr>
        <p:spPr>
          <a:xfrm>
            <a:off x="2699885" y="3505069"/>
            <a:ext cx="222104" cy="144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53" name="Google Shape;553;p29"/>
          <p:cNvSpPr/>
          <p:nvPr/>
        </p:nvSpPr>
        <p:spPr>
          <a:xfrm>
            <a:off x="2699885" y="3537978"/>
            <a:ext cx="222104" cy="144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54" name="Google Shape;554;p29"/>
          <p:cNvSpPr/>
          <p:nvPr/>
        </p:nvSpPr>
        <p:spPr>
          <a:xfrm>
            <a:off x="2699885" y="3570876"/>
            <a:ext cx="222104" cy="14413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55" name="Google Shape;555;p29"/>
          <p:cNvSpPr/>
          <p:nvPr/>
        </p:nvSpPr>
        <p:spPr>
          <a:xfrm>
            <a:off x="2699884" y="3602752"/>
            <a:ext cx="136760" cy="15434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4045411" y="2196854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>
                <a:solidFill>
                  <a:srgbClr val="0E2A47"/>
                </a:solidFill>
              </a:rPr>
              <a:t>BRANDING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4045411" y="3248869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>
                <a:solidFill>
                  <a:srgbClr val="0E2A47"/>
                </a:solidFill>
              </a:rPr>
              <a:t>ADAPTABILITY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4045411" y="2722861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>
                <a:solidFill>
                  <a:srgbClr val="0E2A47"/>
                </a:solidFill>
              </a:rPr>
              <a:t>POSITIONING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115" name="Google Shape;448;p29"/>
          <p:cNvSpPr/>
          <p:nvPr/>
        </p:nvSpPr>
        <p:spPr>
          <a:xfrm rot="10800000">
            <a:off x="4138647" y="3610469"/>
            <a:ext cx="1744875" cy="28575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116" name="Google Shape;8833;p58"/>
          <p:cNvGrpSpPr/>
          <p:nvPr/>
        </p:nvGrpSpPr>
        <p:grpSpPr>
          <a:xfrm>
            <a:off x="5967757" y="3592467"/>
            <a:ext cx="318983" cy="314744"/>
            <a:chOff x="-1951475" y="3597450"/>
            <a:chExt cx="295375" cy="291450"/>
          </a:xfrm>
          <a:solidFill>
            <a:schemeClr val="accent1"/>
          </a:solidFill>
        </p:grpSpPr>
        <p:sp>
          <p:nvSpPr>
            <p:cNvPr id="117" name="Google Shape;8834;p58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8" name="Google Shape;8835;p58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9" name="Google Shape;8836;p58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0" name="Google Shape;8837;p58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21" name="Google Shape;557;p29"/>
          <p:cNvSpPr txBox="1">
            <a:spLocks/>
          </p:cNvSpPr>
          <p:nvPr/>
        </p:nvSpPr>
        <p:spPr>
          <a:xfrm>
            <a:off x="4107731" y="3710728"/>
            <a:ext cx="1557000" cy="19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 smtClean="0">
                <a:solidFill>
                  <a:srgbClr val="0E2A47"/>
                </a:solidFill>
              </a:rPr>
              <a:t>24/7 ACCESSIBLE</a:t>
            </a:r>
            <a:endParaRPr lang="en-US" dirty="0">
              <a:solidFill>
                <a:srgbClr val="0E2A47"/>
              </a:solidFill>
            </a:endParaRPr>
          </a:p>
        </p:txBody>
      </p:sp>
      <p:sp>
        <p:nvSpPr>
          <p:cNvPr id="122" name="Google Shape;448;p29"/>
          <p:cNvSpPr/>
          <p:nvPr/>
        </p:nvSpPr>
        <p:spPr>
          <a:xfrm rot="10800000">
            <a:off x="4133288" y="4104278"/>
            <a:ext cx="1744875" cy="28575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3" name="Google Shape;557;p29"/>
          <p:cNvSpPr txBox="1">
            <a:spLocks/>
          </p:cNvSpPr>
          <p:nvPr/>
        </p:nvSpPr>
        <p:spPr>
          <a:xfrm>
            <a:off x="4133287" y="4192271"/>
            <a:ext cx="1557000" cy="19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825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 smtClean="0">
                <a:solidFill>
                  <a:srgbClr val="0E2A47"/>
                </a:solidFill>
              </a:rPr>
              <a:t>Centralized Database</a:t>
            </a:r>
            <a:endParaRPr lang="en-US" dirty="0">
              <a:solidFill>
                <a:srgbClr val="0E2A47"/>
              </a:solidFill>
            </a:endParaRPr>
          </a:p>
        </p:txBody>
      </p:sp>
      <p:grpSp>
        <p:nvGrpSpPr>
          <p:cNvPr id="124" name="Google Shape;8823;p58"/>
          <p:cNvGrpSpPr/>
          <p:nvPr/>
        </p:nvGrpSpPr>
        <p:grpSpPr>
          <a:xfrm>
            <a:off x="5969958" y="4091519"/>
            <a:ext cx="314582" cy="315365"/>
            <a:chOff x="-3771675" y="3971775"/>
            <a:chExt cx="291300" cy="292025"/>
          </a:xfrm>
          <a:solidFill>
            <a:schemeClr val="accent1"/>
          </a:solidFill>
        </p:grpSpPr>
        <p:sp>
          <p:nvSpPr>
            <p:cNvPr id="125" name="Google Shape;8824;p58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6" name="Google Shape;8825;p58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7" name="Google Shape;8826;p58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8" name="Google Shape;8827;p58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9" name="Google Shape;8828;p58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ctrTitle" idx="7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PREDICTED RESULTS</a:t>
            </a:r>
            <a:endParaRPr/>
          </a:p>
        </p:txBody>
      </p:sp>
      <p:sp>
        <p:nvSpPr>
          <p:cNvPr id="653" name="Google Shape;653;p33"/>
          <p:cNvSpPr txBox="1">
            <a:spLocks noGrp="1"/>
          </p:cNvSpPr>
          <p:nvPr>
            <p:ph type="ctrTitle"/>
          </p:nvPr>
        </p:nvSpPr>
        <p:spPr>
          <a:xfrm>
            <a:off x="4382217" y="2672954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/>
              <a:t>MONTHLY VISITS</a:t>
            </a:r>
            <a:endParaRPr dirty="0"/>
          </a:p>
        </p:txBody>
      </p:sp>
      <p:sp>
        <p:nvSpPr>
          <p:cNvPr id="654" name="Google Shape;654;p33"/>
          <p:cNvSpPr txBox="1">
            <a:spLocks noGrp="1"/>
          </p:cNvSpPr>
          <p:nvPr>
            <p:ph type="ctrTitle" idx="2"/>
          </p:nvPr>
        </p:nvSpPr>
        <p:spPr>
          <a:xfrm>
            <a:off x="4382217" y="3771422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/>
              <a:t>ANNUAL </a:t>
            </a:r>
            <a:r>
              <a:rPr lang="es" dirty="0" smtClean="0"/>
              <a:t>BOOKINGS</a:t>
            </a:r>
            <a:endParaRPr dirty="0"/>
          </a:p>
        </p:txBody>
      </p:sp>
      <p:sp>
        <p:nvSpPr>
          <p:cNvPr id="655" name="Google Shape;655;p33"/>
          <p:cNvSpPr txBox="1">
            <a:spLocks noGrp="1"/>
          </p:cNvSpPr>
          <p:nvPr>
            <p:ph type="ctrTitle" idx="3"/>
          </p:nvPr>
        </p:nvSpPr>
        <p:spPr>
          <a:xfrm>
            <a:off x="4382217" y="3206897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 smtClean="0"/>
              <a:t>NEW CLIENTS</a:t>
            </a:r>
            <a:endParaRPr dirty="0"/>
          </a:p>
        </p:txBody>
      </p:sp>
      <p:sp>
        <p:nvSpPr>
          <p:cNvPr id="656" name="Google Shape;656;p33"/>
          <p:cNvSpPr txBox="1">
            <a:spLocks noGrp="1"/>
          </p:cNvSpPr>
          <p:nvPr>
            <p:ph type="title" idx="4"/>
          </p:nvPr>
        </p:nvSpPr>
        <p:spPr>
          <a:xfrm>
            <a:off x="4382217" y="2262150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 smtClean="0">
                <a:solidFill>
                  <a:schemeClr val="accent1"/>
                </a:solidFill>
              </a:rPr>
              <a:t>+30</a:t>
            </a:r>
            <a:r>
              <a:rPr lang="es" dirty="0">
                <a:solidFill>
                  <a:schemeClr val="accent1"/>
                </a:solidFill>
              </a:rPr>
              <a:t>%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57" name="Google Shape;657;p33"/>
          <p:cNvSpPr txBox="1">
            <a:spLocks noGrp="1"/>
          </p:cNvSpPr>
          <p:nvPr>
            <p:ph type="title" idx="5"/>
          </p:nvPr>
        </p:nvSpPr>
        <p:spPr>
          <a:xfrm>
            <a:off x="4382217" y="2817563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 smtClean="0">
                <a:solidFill>
                  <a:schemeClr val="accent1"/>
                </a:solidFill>
              </a:rPr>
              <a:t>+20%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58" name="Google Shape;658;p33"/>
          <p:cNvSpPr txBox="1">
            <a:spLocks noGrp="1"/>
          </p:cNvSpPr>
          <p:nvPr>
            <p:ph type="title" idx="6"/>
          </p:nvPr>
        </p:nvSpPr>
        <p:spPr>
          <a:xfrm>
            <a:off x="4382217" y="3364931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>
                <a:solidFill>
                  <a:schemeClr val="accent1"/>
                </a:solidFill>
              </a:rPr>
              <a:t>+40%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660" name="Google Shape;660;p33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1" name="Google Shape;661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8525"/>
          <a:stretch/>
        </p:blipFill>
        <p:spPr>
          <a:xfrm>
            <a:off x="1057876" y="2346281"/>
            <a:ext cx="2827499" cy="15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MAJOR REQUIREMENTS</a:t>
            </a:r>
            <a:endParaRPr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2906213" y="3361744"/>
            <a:ext cx="1045575" cy="58046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" sz="1200" dirty="0" smtClean="0">
                <a:solidFill>
                  <a:schemeClr val="lt1"/>
                </a:solidFill>
              </a:rPr>
              <a:t>The clients must have an account to make a reservation</a:t>
            </a:r>
            <a:endParaRPr sz="1200" dirty="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4143022" y="3399947"/>
            <a:ext cx="1671024" cy="129981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" sz="1200" dirty="0" smtClean="0">
                <a:solidFill>
                  <a:schemeClr val="lt1"/>
                </a:solidFill>
              </a:rPr>
              <a:t>Our clients will be alllowed to make reservations remotely and all their data will be handled</a:t>
            </a:r>
            <a:endParaRPr sz="1200"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196576" y="3357731"/>
            <a:ext cx="1301290" cy="584473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 sz="1200" dirty="0" smtClean="0"/>
              <a:t>To access his/ her account, the user will provide credentials to be logged in</a:t>
            </a:r>
            <a:endParaRPr sz="1200"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650496" y="3270469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sz="675" dirty="0" smtClean="0"/>
              <a:t>CREATE ACCOUNT</a:t>
            </a:r>
            <a:endParaRPr sz="675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4104417" y="3285525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sz="675" dirty="0" smtClean="0"/>
              <a:t>MAKE RESERVATION</a:t>
            </a:r>
            <a:endParaRPr sz="675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196583" y="3270469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sz="675" dirty="0" smtClean="0"/>
              <a:t>LOGIN</a:t>
            </a:r>
            <a:endParaRPr sz="675" dirty="0"/>
          </a:p>
        </p:txBody>
      </p:sp>
      <p:sp>
        <p:nvSpPr>
          <p:cNvPr id="570" name="Google Shape;570;p30"/>
          <p:cNvSpPr/>
          <p:nvPr/>
        </p:nvSpPr>
        <p:spPr>
          <a:xfrm>
            <a:off x="1437375" y="2998172"/>
            <a:ext cx="1074265" cy="206692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71" name="Google Shape;571;p30"/>
          <p:cNvSpPr/>
          <p:nvPr/>
        </p:nvSpPr>
        <p:spPr>
          <a:xfrm>
            <a:off x="1588759" y="2052929"/>
            <a:ext cx="771467" cy="679338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72" name="Google Shape;572;p30"/>
          <p:cNvSpPr/>
          <p:nvPr/>
        </p:nvSpPr>
        <p:spPr>
          <a:xfrm>
            <a:off x="1960046" y="2341216"/>
            <a:ext cx="30062" cy="687051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73" name="Google Shape;573;p30"/>
          <p:cNvSpPr/>
          <p:nvPr/>
        </p:nvSpPr>
        <p:spPr>
          <a:xfrm>
            <a:off x="1701706" y="2152201"/>
            <a:ext cx="545558" cy="48078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74" name="Google Shape;574;p30"/>
          <p:cNvSpPr/>
          <p:nvPr/>
        </p:nvSpPr>
        <p:spPr>
          <a:xfrm>
            <a:off x="1633227" y="2136988"/>
            <a:ext cx="597220" cy="511577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75" name="Google Shape;575;p30"/>
          <p:cNvSpPr/>
          <p:nvPr/>
        </p:nvSpPr>
        <p:spPr>
          <a:xfrm>
            <a:off x="3043261" y="2052929"/>
            <a:ext cx="771467" cy="679338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76" name="Google Shape;576;p30"/>
          <p:cNvSpPr/>
          <p:nvPr/>
        </p:nvSpPr>
        <p:spPr>
          <a:xfrm>
            <a:off x="2891257" y="2998172"/>
            <a:ext cx="1075478" cy="206692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77" name="Google Shape;577;p30"/>
          <p:cNvSpPr/>
          <p:nvPr/>
        </p:nvSpPr>
        <p:spPr>
          <a:xfrm>
            <a:off x="3413942" y="2341216"/>
            <a:ext cx="30062" cy="687051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78" name="Google Shape;578;p30"/>
          <p:cNvSpPr/>
          <p:nvPr/>
        </p:nvSpPr>
        <p:spPr>
          <a:xfrm>
            <a:off x="3155602" y="2152230"/>
            <a:ext cx="545558" cy="480754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79" name="Google Shape;579;p30"/>
          <p:cNvSpPr/>
          <p:nvPr/>
        </p:nvSpPr>
        <p:spPr>
          <a:xfrm>
            <a:off x="3087123" y="2136988"/>
            <a:ext cx="597220" cy="511577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80" name="Google Shape;580;p30"/>
          <p:cNvSpPr/>
          <p:nvPr/>
        </p:nvSpPr>
        <p:spPr>
          <a:xfrm>
            <a:off x="4345152" y="2998172"/>
            <a:ext cx="1075478" cy="206692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81" name="Google Shape;581;p30"/>
          <p:cNvSpPr/>
          <p:nvPr/>
        </p:nvSpPr>
        <p:spPr>
          <a:xfrm>
            <a:off x="4492954" y="2052929"/>
            <a:ext cx="771467" cy="679338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82" name="Google Shape;582;p30"/>
          <p:cNvSpPr/>
          <p:nvPr/>
        </p:nvSpPr>
        <p:spPr>
          <a:xfrm>
            <a:off x="4867838" y="2341216"/>
            <a:ext cx="30047" cy="687051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83" name="Google Shape;583;p30"/>
          <p:cNvSpPr/>
          <p:nvPr/>
        </p:nvSpPr>
        <p:spPr>
          <a:xfrm>
            <a:off x="4610696" y="2152230"/>
            <a:ext cx="544359" cy="480754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84" name="Google Shape;584;p30"/>
          <p:cNvSpPr/>
          <p:nvPr/>
        </p:nvSpPr>
        <p:spPr>
          <a:xfrm>
            <a:off x="4542217" y="2136988"/>
            <a:ext cx="596021" cy="511577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1863764" y="2295519"/>
            <a:ext cx="221454" cy="221454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3307429" y="2287057"/>
            <a:ext cx="238313" cy="238387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4772756" y="2273522"/>
            <a:ext cx="238137" cy="238137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600" name="Google Shape;600;p30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270;p24"/>
          <p:cNvSpPr txBox="1">
            <a:spLocks/>
          </p:cNvSpPr>
          <p:nvPr/>
        </p:nvSpPr>
        <p:spPr>
          <a:xfrm>
            <a:off x="67019" y="4541745"/>
            <a:ext cx="1850625" cy="45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27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dirty="0" smtClean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02</a:t>
            </a:r>
            <a:endParaRPr lang="en-US"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210650" y="3081713"/>
            <a:ext cx="1185975" cy="144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21" name="Google Shape;621;p32"/>
          <p:cNvSpPr/>
          <p:nvPr/>
        </p:nvSpPr>
        <p:spPr>
          <a:xfrm>
            <a:off x="2836013" y="2800575"/>
            <a:ext cx="1185975" cy="172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>
                <a:solidFill>
                  <a:srgbClr val="FFFFFF"/>
                </a:solidFill>
              </a:rPr>
              <a:t>OUR GOALS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2906208" y="3335128"/>
            <a:ext cx="1045575" cy="65259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r>
              <a:rPr lang="en-US" sz="1200" dirty="0" smtClean="0">
                <a:solidFill>
                  <a:srgbClr val="0E2A47"/>
                </a:solidFill>
              </a:rPr>
              <a:t>The hotel will be easily located</a:t>
            </a:r>
            <a:endParaRPr sz="1200" dirty="0">
              <a:solidFill>
                <a:srgbClr val="0E2A47"/>
              </a:solidFill>
            </a:endParaRPr>
          </a:p>
          <a:p>
            <a:pPr marL="0" indent="0"/>
            <a:endParaRPr dirty="0"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4461375" y="2559488"/>
            <a:ext cx="1185975" cy="19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4531580" y="3037031"/>
            <a:ext cx="1045575" cy="3768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1200" dirty="0" smtClean="0">
                <a:solidFill>
                  <a:srgbClr val="0E2A47"/>
                </a:solidFill>
              </a:rPr>
              <a:t>Secure user information and easy system  future expansion</a:t>
            </a:r>
            <a:endParaRPr sz="1200" dirty="0">
              <a:solidFill>
                <a:srgbClr val="0E2A47"/>
              </a:solidFill>
            </a:endParaRPr>
          </a:p>
          <a:p>
            <a:pPr marL="0" indent="0"/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280846" y="3561225"/>
            <a:ext cx="1045575" cy="3768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 sz="1200" dirty="0" smtClean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Having the system which easy to use</a:t>
            </a:r>
            <a:endParaRPr sz="1200"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2650496" y="3209606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sz="1200" dirty="0">
                <a:solidFill>
                  <a:srgbClr val="0E2A47"/>
                </a:solidFill>
              </a:rPr>
              <a:t>POSITIONING</a:t>
            </a:r>
            <a:endParaRPr sz="1200" dirty="0"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4275867" y="2965294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sz="1200" dirty="0">
                <a:solidFill>
                  <a:srgbClr val="0E2A47"/>
                </a:solidFill>
              </a:rPr>
              <a:t>EXPANSION</a:t>
            </a:r>
            <a:endParaRPr sz="1200" dirty="0"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025133" y="3485175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sz="1200" b="1" dirty="0">
                <a:solidFill>
                  <a:srgbClr val="0E2A47"/>
                </a:solidFill>
              </a:rPr>
              <a:t>USABILITY</a:t>
            </a:r>
            <a:endParaRPr sz="1200" b="1"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453631" y="2225775"/>
            <a:ext cx="699975" cy="6999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31" name="Google Shape;631;p32"/>
          <p:cNvSpPr/>
          <p:nvPr/>
        </p:nvSpPr>
        <p:spPr>
          <a:xfrm>
            <a:off x="3079013" y="1954313"/>
            <a:ext cx="699975" cy="6999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32" name="Google Shape;632;p32"/>
          <p:cNvSpPr/>
          <p:nvPr/>
        </p:nvSpPr>
        <p:spPr>
          <a:xfrm>
            <a:off x="4704394" y="1713938"/>
            <a:ext cx="699975" cy="6999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633" name="Google Shape;633;p32"/>
          <p:cNvGrpSpPr/>
          <p:nvPr/>
        </p:nvGrpSpPr>
        <p:grpSpPr>
          <a:xfrm>
            <a:off x="3256633" y="2117893"/>
            <a:ext cx="344732" cy="344597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4877166" y="1885947"/>
            <a:ext cx="354400" cy="355389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1663793" y="2371576"/>
            <a:ext cx="279662" cy="407807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270;p24"/>
          <p:cNvSpPr txBox="1">
            <a:spLocks/>
          </p:cNvSpPr>
          <p:nvPr/>
        </p:nvSpPr>
        <p:spPr>
          <a:xfrm>
            <a:off x="-186832" y="4587057"/>
            <a:ext cx="1850625" cy="45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27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39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dirty="0" smtClean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03</a:t>
            </a:r>
            <a:endParaRPr lang="en-US"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 smtClean="0"/>
              <a:t>Time partitioning</a:t>
            </a:r>
            <a:endParaRPr dirty="0"/>
          </a:p>
        </p:txBody>
      </p:sp>
      <p:sp>
        <p:nvSpPr>
          <p:cNvPr id="606" name="Google Shape;606;p31"/>
          <p:cNvSpPr txBox="1">
            <a:spLocks noGrp="1"/>
          </p:cNvSpPr>
          <p:nvPr>
            <p:ph type="title" idx="4294967295"/>
          </p:nvPr>
        </p:nvSpPr>
        <p:spPr>
          <a:xfrm>
            <a:off x="790313" y="1803600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 dirty="0"/>
              <a:t>2</a:t>
            </a:r>
            <a:r>
              <a:rPr lang="es" dirty="0" smtClean="0">
                <a:solidFill>
                  <a:srgbClr val="FFFFFF"/>
                </a:solidFill>
              </a:rPr>
              <a:t>0</a:t>
            </a:r>
            <a:r>
              <a:rPr lang="es" dirty="0">
                <a:solidFill>
                  <a:srgbClr val="FFFFFF"/>
                </a:solidFill>
              </a:rPr>
              <a:t>%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07" name="Google Shape;607;p31"/>
          <p:cNvSpPr txBox="1">
            <a:spLocks noGrp="1"/>
          </p:cNvSpPr>
          <p:nvPr>
            <p:ph type="title" idx="4294967295"/>
          </p:nvPr>
        </p:nvSpPr>
        <p:spPr>
          <a:xfrm>
            <a:off x="790313" y="2952666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 dirty="0"/>
              <a:t>1</a:t>
            </a:r>
            <a:r>
              <a:rPr lang="es" dirty="0" smtClean="0">
                <a:solidFill>
                  <a:srgbClr val="FFFFFF"/>
                </a:solidFill>
              </a:rPr>
              <a:t>0</a:t>
            </a:r>
            <a:r>
              <a:rPr lang="es" dirty="0">
                <a:solidFill>
                  <a:srgbClr val="FFFFFF"/>
                </a:solidFill>
              </a:rPr>
              <a:t>%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08" name="Google Shape;608;p31"/>
          <p:cNvSpPr txBox="1">
            <a:spLocks noGrp="1"/>
          </p:cNvSpPr>
          <p:nvPr>
            <p:ph type="ctrTitle" idx="4294967295"/>
          </p:nvPr>
        </p:nvSpPr>
        <p:spPr>
          <a:xfrm>
            <a:off x="115988" y="3336263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 sz="900">
                <a:solidFill>
                  <a:schemeClr val="accent1"/>
                </a:solidFill>
              </a:rPr>
              <a:t>DATABASE</a:t>
            </a:r>
            <a:endParaRPr sz="900">
              <a:solidFill>
                <a:schemeClr val="accent1"/>
              </a:solidFill>
            </a:endParaRPr>
          </a:p>
        </p:txBody>
      </p:sp>
      <p:sp>
        <p:nvSpPr>
          <p:cNvPr id="609" name="Google Shape;609;p31"/>
          <p:cNvSpPr txBox="1">
            <a:spLocks noGrp="1"/>
          </p:cNvSpPr>
          <p:nvPr>
            <p:ph type="title" idx="4294967295"/>
          </p:nvPr>
        </p:nvSpPr>
        <p:spPr>
          <a:xfrm>
            <a:off x="5118056" y="1803600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s" dirty="0"/>
              <a:t>4</a:t>
            </a:r>
            <a:r>
              <a:rPr lang="es" dirty="0" smtClean="0">
                <a:solidFill>
                  <a:srgbClr val="FFFFFF"/>
                </a:solidFill>
              </a:rPr>
              <a:t>0</a:t>
            </a:r>
            <a:r>
              <a:rPr lang="es" dirty="0">
                <a:solidFill>
                  <a:srgbClr val="FFFFFF"/>
                </a:solidFill>
              </a:rPr>
              <a:t>%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10" name="Google Shape;610;p31"/>
          <p:cNvSpPr txBox="1">
            <a:spLocks noGrp="1"/>
          </p:cNvSpPr>
          <p:nvPr>
            <p:ph type="ctrTitle" idx="4294967295"/>
          </p:nvPr>
        </p:nvSpPr>
        <p:spPr>
          <a:xfrm>
            <a:off x="5118056" y="2187197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s" sz="900">
                <a:solidFill>
                  <a:schemeClr val="accent1"/>
                </a:solidFill>
              </a:rPr>
              <a:t>PROGRAMMING</a:t>
            </a:r>
            <a:endParaRPr sz="900">
              <a:solidFill>
                <a:schemeClr val="accent1"/>
              </a:solidFill>
            </a:endParaRPr>
          </a:p>
        </p:txBody>
      </p:sp>
      <p:sp>
        <p:nvSpPr>
          <p:cNvPr id="611" name="Google Shape;611;p31"/>
          <p:cNvSpPr txBox="1">
            <a:spLocks noGrp="1"/>
          </p:cNvSpPr>
          <p:nvPr>
            <p:ph type="title" idx="4294967295"/>
          </p:nvPr>
        </p:nvSpPr>
        <p:spPr>
          <a:xfrm>
            <a:off x="5118056" y="2952666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s" dirty="0"/>
              <a:t>3</a:t>
            </a:r>
            <a:r>
              <a:rPr lang="es" dirty="0" smtClean="0">
                <a:solidFill>
                  <a:srgbClr val="FFFFFF"/>
                </a:solidFill>
              </a:rPr>
              <a:t>0</a:t>
            </a:r>
            <a:r>
              <a:rPr lang="es" dirty="0">
                <a:solidFill>
                  <a:srgbClr val="FFFFFF"/>
                </a:solidFill>
              </a:rPr>
              <a:t>%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12" name="Google Shape;612;p31"/>
          <p:cNvSpPr txBox="1">
            <a:spLocks noGrp="1"/>
          </p:cNvSpPr>
          <p:nvPr>
            <p:ph type="ctrTitle" idx="4294967295"/>
          </p:nvPr>
        </p:nvSpPr>
        <p:spPr>
          <a:xfrm>
            <a:off x="5118056" y="3336263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s" sz="900">
                <a:solidFill>
                  <a:schemeClr val="accent1"/>
                </a:solidFill>
              </a:rPr>
              <a:t>WEB DESIGN</a:t>
            </a:r>
            <a:endParaRPr sz="900">
              <a:solidFill>
                <a:schemeClr val="accent1"/>
              </a:solidFill>
            </a:endParaRPr>
          </a:p>
        </p:txBody>
      </p:sp>
      <p:pic>
        <p:nvPicPr>
          <p:cNvPr id="613" name="Google Shape;613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188" y="2024213"/>
            <a:ext cx="2537624" cy="15690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31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31"/>
          <p:cNvSpPr txBox="1"/>
          <p:nvPr/>
        </p:nvSpPr>
        <p:spPr>
          <a:xfrm>
            <a:off x="600933" y="2181910"/>
            <a:ext cx="1064700" cy="62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 sz="900" dirty="0" smtClean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RESEARCH</a:t>
            </a:r>
            <a:endParaRPr sz="900" dirty="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302</Words>
  <Application>Microsoft Office PowerPoint</Application>
  <PresentationFormat>Custom</PresentationFormat>
  <Paragraphs>96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Bree Serif</vt:lpstr>
      <vt:lpstr>Wingdings</vt:lpstr>
      <vt:lpstr>Impact</vt:lpstr>
      <vt:lpstr>Roboto Light</vt:lpstr>
      <vt:lpstr>Roboto Mono Thin</vt:lpstr>
      <vt:lpstr>Roboto Thin</vt:lpstr>
      <vt:lpstr>Roboto Black</vt:lpstr>
      <vt:lpstr>WEB PROPOSAL</vt:lpstr>
      <vt:lpstr>La Posh hotel room reservation System</vt:lpstr>
      <vt:lpstr>TABLE OF CONTENTS</vt:lpstr>
      <vt:lpstr>About The Project</vt:lpstr>
      <vt:lpstr>Current manual system</vt:lpstr>
      <vt:lpstr>NEW SYSTEM</vt:lpstr>
      <vt:lpstr>PREDICTED RESULTS</vt:lpstr>
      <vt:lpstr>MAJOR REQUIREMENTS</vt:lpstr>
      <vt:lpstr>OUR GOALS</vt:lpstr>
      <vt:lpstr>Time partitioning</vt:lpstr>
      <vt:lpstr>WHAT WE HAVE IMPLEMENTED</vt:lpstr>
      <vt:lpstr>LAYOUT</vt:lpstr>
      <vt:lpstr>CURRENT PROGRESS</vt:lpstr>
      <vt:lpstr>THE TEAM</vt:lpstr>
      <vt:lpstr>OUR TARGET PARTNERS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Posh hotel room reservation System</dc:title>
  <dc:creator>hicode.io</dc:creator>
  <cp:lastModifiedBy>Hicode 250</cp:lastModifiedBy>
  <cp:revision>12</cp:revision>
  <dcterms:modified xsi:type="dcterms:W3CDTF">2022-12-06T06:13:58Z</dcterms:modified>
</cp:coreProperties>
</file>