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47F5-CC3B-EE49-822D-D2142509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7A365-3BB9-DD42-A3BE-9BD9ECDD7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6E1D0-43BF-6943-975A-9A1E78E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72E2F-0A51-8049-974C-7F743967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64E3C-43F6-AE43-928E-1E736FD1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9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F4A16-1F91-7642-8F57-FF6D8308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BA934-7F14-B24C-AA4A-3311D9ED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5163A-656C-C44D-9C2B-CD73836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CFCB1-EF52-114C-AC5C-C8D04448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F5E4B-AB91-F54B-936F-A3D6597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75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E44BA4-D552-914C-9243-1031ABBAB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DE748-87DC-484C-8E05-8D25020C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87BA4-271A-DE4B-A2B7-1ED8F82B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8C550-315A-7243-915D-112E27F7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183CA-191C-C24F-83F7-234033CE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19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3459D-484B-D24C-B0A8-CD0D8A3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5E59E-9417-5D4F-B2DF-7CC6BEA8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5EA76-CF65-CE4F-BE82-B8B436AC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985E7-E472-E342-97C8-9578C3CD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1F599-CA1D-5545-AEE4-DFF3D51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7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32414-3F14-B94D-AA81-5992C407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0B43C-75FF-8140-9E82-01C1717B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59665-5B37-5E44-8DB2-D70C5236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EBB95-4A2B-E048-A050-FBA13106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148D6-5B24-0142-962E-70B93C0C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9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292ED-7488-9748-9145-5B2629DD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2AF32-145C-9C4F-B26F-26206C3CE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7449E-3DF6-7341-856F-775ACB225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C7F43-1567-0449-A895-2EBA6272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3C2C5-05A8-B845-968C-81836F97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28132-C572-8043-BB1B-3055D35A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61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3B39-1FFE-4744-AF13-44FF3018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52146-2BBB-4941-AEAE-C7D7155C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4A6F5-2253-8E47-A81D-1C39B43B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BAFB1-11B6-9243-B342-9731AC202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0AC4D-41C3-D14B-83A8-7B610F11B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BDEE09-C825-C946-8420-1F771811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562BED-D536-3647-A058-A6FB687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4CA68-BBB8-D247-B1A9-A8A3DD9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007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0034-D34E-2D4F-8A50-7524B235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351964-7F09-6845-837A-EEACE2EF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56D99-7536-1E46-926A-0943A2E4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6708C-9577-6140-8C09-64D5F05D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37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245429-8A0F-DD49-AE85-F436A0EF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4EF0D-66FA-FF4B-A795-9A37463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4759CA-3144-904E-8B5F-A1DEE726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9FC4-5B9E-4248-B9A2-81DFF6D6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FBC69-E703-8C4A-B69A-086CFC56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B4DA4-73A0-A14B-ADEC-DB349B6C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8594B-55E2-E348-81ED-16AE4C6A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F328F-CF6B-D247-8EDA-BBDF2533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7AF3B-0991-1B44-80CC-F40035A7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46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B852-74B4-2243-8FDC-7C4778E0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4D79A6-F456-164D-828F-66D6ABA89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E6B3E-3C83-B64A-BC2C-F3FF3E404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8C84B-F81B-FE46-B52F-1515A3B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7A459-F300-FB4E-88AF-7F39399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AA970-664D-B349-8ADE-48A92E9B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5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995A9C-C7E9-3642-B6D6-96E86886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20E0F-B117-694A-AB50-EA95F6C4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1F551-6BD5-E942-B8C8-A9AD62E6C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41E2-0BB3-B94C-97CA-8207EB9DDE27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B722A-BE6C-D44F-BA12-3FF83A8F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C4440-1044-974B-9BAB-2E4E56067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3B30-BF15-ED4B-AC5D-15622E39B2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46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cute tomato character (1047203764) - 게티이미지뱅크">
            <a:extLst>
              <a:ext uri="{FF2B5EF4-FFF2-40B4-BE49-F238E27FC236}">
                <a16:creationId xmlns:a16="http://schemas.microsoft.com/office/drawing/2014/main" id="{13F64261-AADD-8348-9A19-FCDB9D051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6" t="16727" r="22545" b="13843"/>
          <a:stretch/>
        </p:blipFill>
        <p:spPr bwMode="auto">
          <a:xfrm>
            <a:off x="1741704" y="1743495"/>
            <a:ext cx="843841" cy="10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85C76-68E5-4246-9A45-D2A30EF23B0C}"/>
              </a:ext>
            </a:extLst>
          </p:cNvPr>
          <p:cNvSpPr txBox="1"/>
          <p:nvPr/>
        </p:nvSpPr>
        <p:spPr>
          <a:xfrm>
            <a:off x="2333296" y="1877262"/>
            <a:ext cx="293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Ex-Finder</a:t>
            </a:r>
            <a:endParaRPr kumimoji="1"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403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2023-12-27T15:09:00Z</dcterms:created>
  <dcterms:modified xsi:type="dcterms:W3CDTF">2024-01-06T15:02:32Z</dcterms:modified>
</cp:coreProperties>
</file>