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60" r:id="rId4"/>
    <p:sldId id="257" r:id="rId5"/>
    <p:sldId id="262" r:id="rId6"/>
    <p:sldId id="261" r:id="rId7"/>
    <p:sldId id="264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61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CFC42-9028-435C-8370-8BA6A47F50CB}" type="doc">
      <dgm:prSet loTypeId="urn:microsoft.com/office/officeart/2005/8/layout/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F756BD-0F1C-4DF7-937F-FB4ECB16CC99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ADA37EBD-507C-4B31-A9B9-58B6894F3B60}" type="parTrans" cxnId="{9EC71E0B-37BF-4A17-B046-E72EA092039F}">
      <dgm:prSet/>
      <dgm:spPr/>
      <dgm:t>
        <a:bodyPr/>
        <a:lstStyle/>
        <a:p>
          <a:endParaRPr lang="en-US"/>
        </a:p>
      </dgm:t>
    </dgm:pt>
    <dgm:pt modelId="{EC680E43-9C22-4ED6-BB4B-502556DCDBED}" type="sibTrans" cxnId="{9EC71E0B-37BF-4A17-B046-E72EA092039F}">
      <dgm:prSet/>
      <dgm:spPr/>
      <dgm:t>
        <a:bodyPr/>
        <a:lstStyle/>
        <a:p>
          <a:endParaRPr lang="en-US"/>
        </a:p>
      </dgm:t>
    </dgm:pt>
    <dgm:pt modelId="{2ADA9BCF-2E3D-458C-BB4D-2F994C05384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endParaRPr lang="en-US" dirty="0"/>
        </a:p>
      </dgm:t>
    </dgm:pt>
    <dgm:pt modelId="{66AA032D-107A-4585-8FFB-9B55EF54B66D}" type="parTrans" cxnId="{D49DFF69-3922-472C-848E-3D048849F14F}">
      <dgm:prSet/>
      <dgm:spPr/>
      <dgm:t>
        <a:bodyPr/>
        <a:lstStyle/>
        <a:p>
          <a:endParaRPr lang="en-US"/>
        </a:p>
      </dgm:t>
    </dgm:pt>
    <dgm:pt modelId="{7C46585D-3756-4A55-A16B-2916A1A0748B}" type="sibTrans" cxnId="{D49DFF69-3922-472C-848E-3D048849F14F}">
      <dgm:prSet/>
      <dgm:spPr/>
      <dgm:t>
        <a:bodyPr/>
        <a:lstStyle/>
        <a:p>
          <a:endParaRPr lang="en-US"/>
        </a:p>
      </dgm:t>
    </dgm:pt>
    <dgm:pt modelId="{468E0704-5B4E-40B9-BCC6-2ECDCCB6A73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Katalon</a:t>
          </a:r>
          <a:r>
            <a:rPr lang="en-US" dirty="0" smtClean="0"/>
            <a:t> Studio</a:t>
          </a:r>
          <a:endParaRPr lang="en-US" dirty="0"/>
        </a:p>
      </dgm:t>
    </dgm:pt>
    <dgm:pt modelId="{5BC20F98-3490-406A-8121-20B99A136598}" type="parTrans" cxnId="{2A617A8B-6012-4621-8BE3-FD1CB74F0F94}">
      <dgm:prSet/>
      <dgm:spPr/>
      <dgm:t>
        <a:bodyPr/>
        <a:lstStyle/>
        <a:p>
          <a:endParaRPr lang="en-US"/>
        </a:p>
      </dgm:t>
    </dgm:pt>
    <dgm:pt modelId="{3E2BE351-F180-46DA-B761-E4A60E74D780}" type="sibTrans" cxnId="{2A617A8B-6012-4621-8BE3-FD1CB74F0F94}">
      <dgm:prSet/>
      <dgm:spPr/>
      <dgm:t>
        <a:bodyPr/>
        <a:lstStyle/>
        <a:p>
          <a:endParaRPr lang="en-US"/>
        </a:p>
      </dgm:t>
    </dgm:pt>
    <dgm:pt modelId="{4702FBEF-A06C-4715-B1F9-801405D9275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2FAEB076-D186-4971-936D-5C64136EF12F}" type="parTrans" cxnId="{FE6C0D8E-911C-42C7-9673-C91257D9F589}">
      <dgm:prSet/>
      <dgm:spPr/>
      <dgm:t>
        <a:bodyPr/>
        <a:lstStyle/>
        <a:p>
          <a:endParaRPr lang="en-US"/>
        </a:p>
      </dgm:t>
    </dgm:pt>
    <dgm:pt modelId="{79ECBC0E-574E-45A2-94D9-92EB7D428CDA}" type="sibTrans" cxnId="{FE6C0D8E-911C-42C7-9673-C91257D9F589}">
      <dgm:prSet/>
      <dgm:spPr/>
      <dgm:t>
        <a:bodyPr/>
        <a:lstStyle/>
        <a:p>
          <a:endParaRPr lang="en-US"/>
        </a:p>
      </dgm:t>
    </dgm:pt>
    <dgm:pt modelId="{3C393655-2D5C-49D6-AE67-8819AD59EC1E}" type="pres">
      <dgm:prSet presAssocID="{A69CFC42-9028-435C-8370-8BA6A47F50C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C47231-AEA7-40AD-9F3A-E8714ACB7118}" type="pres">
      <dgm:prSet presAssocID="{5CF756BD-0F1C-4DF7-937F-FB4ECB16CC99}" presName="parentLin" presStyleCnt="0"/>
      <dgm:spPr/>
    </dgm:pt>
    <dgm:pt modelId="{3AC086A5-3C94-4C25-95C2-AB1D10AF9724}" type="pres">
      <dgm:prSet presAssocID="{5CF756BD-0F1C-4DF7-937F-FB4ECB16CC9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CDEA723-8729-4672-A8D2-D87FCB2019EB}" type="pres">
      <dgm:prSet presAssocID="{5CF756BD-0F1C-4DF7-937F-FB4ECB16C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5DD0E-7E34-489E-B08F-4F1A3F4342F8}" type="pres">
      <dgm:prSet presAssocID="{5CF756BD-0F1C-4DF7-937F-FB4ECB16CC99}" presName="negativeSpace" presStyleCnt="0"/>
      <dgm:spPr/>
    </dgm:pt>
    <dgm:pt modelId="{6D0D84BF-4B3B-4007-98DB-3C6C633FE998}" type="pres">
      <dgm:prSet presAssocID="{5CF756BD-0F1C-4DF7-937F-FB4ECB16CC99}" presName="childText" presStyleLbl="conFgAcc1" presStyleIdx="0" presStyleCnt="4">
        <dgm:presLayoutVars>
          <dgm:bulletEnabled val="1"/>
        </dgm:presLayoutVars>
      </dgm:prSet>
      <dgm:spPr/>
    </dgm:pt>
    <dgm:pt modelId="{7EE73B28-D7B0-4958-8913-F93D9B7E6C95}" type="pres">
      <dgm:prSet presAssocID="{EC680E43-9C22-4ED6-BB4B-502556DCDBED}" presName="spaceBetweenRectangles" presStyleCnt="0"/>
      <dgm:spPr/>
    </dgm:pt>
    <dgm:pt modelId="{39530589-A1F1-4826-951C-1E27492C98B3}" type="pres">
      <dgm:prSet presAssocID="{2ADA9BCF-2E3D-458C-BB4D-2F994C053849}" presName="parentLin" presStyleCnt="0"/>
      <dgm:spPr/>
    </dgm:pt>
    <dgm:pt modelId="{C1BCA81D-C942-4B82-AF4A-D9F110EB9A4A}" type="pres">
      <dgm:prSet presAssocID="{2ADA9BCF-2E3D-458C-BB4D-2F994C05384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6241618-D80B-41F0-B481-18979B7658F9}" type="pres">
      <dgm:prSet presAssocID="{2ADA9BCF-2E3D-458C-BB4D-2F994C05384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3020E-D135-4B60-B5DE-E9DF76BE6E77}" type="pres">
      <dgm:prSet presAssocID="{2ADA9BCF-2E3D-458C-BB4D-2F994C053849}" presName="negativeSpace" presStyleCnt="0"/>
      <dgm:spPr/>
    </dgm:pt>
    <dgm:pt modelId="{78259B67-660E-4788-B9D8-148E4E4B392B}" type="pres">
      <dgm:prSet presAssocID="{2ADA9BCF-2E3D-458C-BB4D-2F994C053849}" presName="childText" presStyleLbl="conFgAcc1" presStyleIdx="1" presStyleCnt="4">
        <dgm:presLayoutVars>
          <dgm:bulletEnabled val="1"/>
        </dgm:presLayoutVars>
      </dgm:prSet>
      <dgm:spPr/>
    </dgm:pt>
    <dgm:pt modelId="{FAE417A9-ADC2-4A55-8FA8-F52DDD436188}" type="pres">
      <dgm:prSet presAssocID="{7C46585D-3756-4A55-A16B-2916A1A0748B}" presName="spaceBetweenRectangles" presStyleCnt="0"/>
      <dgm:spPr/>
    </dgm:pt>
    <dgm:pt modelId="{C0D8B760-F96A-4393-B79C-7A382157AB36}" type="pres">
      <dgm:prSet presAssocID="{468E0704-5B4E-40B9-BCC6-2ECDCCB6A737}" presName="parentLin" presStyleCnt="0"/>
      <dgm:spPr/>
    </dgm:pt>
    <dgm:pt modelId="{4A5E9C2F-F78D-4CBA-AD50-646C0CC73F2C}" type="pres">
      <dgm:prSet presAssocID="{468E0704-5B4E-40B9-BCC6-2ECDCCB6A73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872EC34-E079-4B2C-BDA3-1FA13CF1DEF0}" type="pres">
      <dgm:prSet presAssocID="{468E0704-5B4E-40B9-BCC6-2ECDCCB6A73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18FC3-10F2-417F-90F2-5811ECE0D5D8}" type="pres">
      <dgm:prSet presAssocID="{468E0704-5B4E-40B9-BCC6-2ECDCCB6A737}" presName="negativeSpace" presStyleCnt="0"/>
      <dgm:spPr/>
    </dgm:pt>
    <dgm:pt modelId="{20A1C58E-ADA8-4D97-A697-31A39679FB61}" type="pres">
      <dgm:prSet presAssocID="{468E0704-5B4E-40B9-BCC6-2ECDCCB6A737}" presName="childText" presStyleLbl="conFgAcc1" presStyleIdx="2" presStyleCnt="4">
        <dgm:presLayoutVars>
          <dgm:bulletEnabled val="1"/>
        </dgm:presLayoutVars>
      </dgm:prSet>
      <dgm:spPr/>
    </dgm:pt>
    <dgm:pt modelId="{18B77EAB-4AB5-4155-92A3-A6DFA54EDFF7}" type="pres">
      <dgm:prSet presAssocID="{3E2BE351-F180-46DA-B761-E4A60E74D780}" presName="spaceBetweenRectangles" presStyleCnt="0"/>
      <dgm:spPr/>
    </dgm:pt>
    <dgm:pt modelId="{6C19A2EF-CE68-4691-9287-F64FD8EDDE88}" type="pres">
      <dgm:prSet presAssocID="{4702FBEF-A06C-4715-B1F9-801405D9275A}" presName="parentLin" presStyleCnt="0"/>
      <dgm:spPr/>
    </dgm:pt>
    <dgm:pt modelId="{B719C6B3-620F-40F9-A3CF-29FD0CFD0E80}" type="pres">
      <dgm:prSet presAssocID="{4702FBEF-A06C-4715-B1F9-801405D9275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A0ECA2D-CBBC-49D6-B86A-F657B696A91C}" type="pres">
      <dgm:prSet presAssocID="{4702FBEF-A06C-4715-B1F9-801405D927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48098-E6F1-4667-86A0-5C5A9D02F9CC}" type="pres">
      <dgm:prSet presAssocID="{4702FBEF-A06C-4715-B1F9-801405D9275A}" presName="negativeSpace" presStyleCnt="0"/>
      <dgm:spPr/>
    </dgm:pt>
    <dgm:pt modelId="{57D7B349-DE8B-4EA3-B4E0-802BD7A84F76}" type="pres">
      <dgm:prSet presAssocID="{4702FBEF-A06C-4715-B1F9-801405D9275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F0498B-A04A-446B-86F9-99CE9C3011D4}" type="presOf" srcId="{5CF756BD-0F1C-4DF7-937F-FB4ECB16CC99}" destId="{3AC086A5-3C94-4C25-95C2-AB1D10AF9724}" srcOrd="0" destOrd="0" presId="urn:microsoft.com/office/officeart/2005/8/layout/list1"/>
    <dgm:cxn modelId="{A476BCE9-2BBA-4CB2-ABF9-EFCC58EFC8E1}" type="presOf" srcId="{2ADA9BCF-2E3D-458C-BB4D-2F994C053849}" destId="{C1BCA81D-C942-4B82-AF4A-D9F110EB9A4A}" srcOrd="0" destOrd="0" presId="urn:microsoft.com/office/officeart/2005/8/layout/list1"/>
    <dgm:cxn modelId="{DB3434EE-B348-4E23-B8DF-01A961B8B99D}" type="presOf" srcId="{468E0704-5B4E-40B9-BCC6-2ECDCCB6A737}" destId="{B872EC34-E079-4B2C-BDA3-1FA13CF1DEF0}" srcOrd="1" destOrd="0" presId="urn:microsoft.com/office/officeart/2005/8/layout/list1"/>
    <dgm:cxn modelId="{6C8736BB-149F-4A68-8BF4-DE55AF612186}" type="presOf" srcId="{5CF756BD-0F1C-4DF7-937F-FB4ECB16CC99}" destId="{0CDEA723-8729-4672-A8D2-D87FCB2019EB}" srcOrd="1" destOrd="0" presId="urn:microsoft.com/office/officeart/2005/8/layout/list1"/>
    <dgm:cxn modelId="{FE6C0D8E-911C-42C7-9673-C91257D9F589}" srcId="{A69CFC42-9028-435C-8370-8BA6A47F50CB}" destId="{4702FBEF-A06C-4715-B1F9-801405D9275A}" srcOrd="3" destOrd="0" parTransId="{2FAEB076-D186-4971-936D-5C64136EF12F}" sibTransId="{79ECBC0E-574E-45A2-94D9-92EB7D428CDA}"/>
    <dgm:cxn modelId="{CE5CEA10-2673-4016-92B8-EFD55686A867}" type="presOf" srcId="{2ADA9BCF-2E3D-458C-BB4D-2F994C053849}" destId="{A6241618-D80B-41F0-B481-18979B7658F9}" srcOrd="1" destOrd="0" presId="urn:microsoft.com/office/officeart/2005/8/layout/list1"/>
    <dgm:cxn modelId="{D49DFF69-3922-472C-848E-3D048849F14F}" srcId="{A69CFC42-9028-435C-8370-8BA6A47F50CB}" destId="{2ADA9BCF-2E3D-458C-BB4D-2F994C053849}" srcOrd="1" destOrd="0" parTransId="{66AA032D-107A-4585-8FFB-9B55EF54B66D}" sibTransId="{7C46585D-3756-4A55-A16B-2916A1A0748B}"/>
    <dgm:cxn modelId="{2A617A8B-6012-4621-8BE3-FD1CB74F0F94}" srcId="{A69CFC42-9028-435C-8370-8BA6A47F50CB}" destId="{468E0704-5B4E-40B9-BCC6-2ECDCCB6A737}" srcOrd="2" destOrd="0" parTransId="{5BC20F98-3490-406A-8121-20B99A136598}" sibTransId="{3E2BE351-F180-46DA-B761-E4A60E74D780}"/>
    <dgm:cxn modelId="{327B98CF-9801-4D21-8208-335AF9C99008}" type="presOf" srcId="{4702FBEF-A06C-4715-B1F9-801405D9275A}" destId="{B719C6B3-620F-40F9-A3CF-29FD0CFD0E80}" srcOrd="0" destOrd="0" presId="urn:microsoft.com/office/officeart/2005/8/layout/list1"/>
    <dgm:cxn modelId="{2136C385-A68B-4932-B08D-7432E84C84BE}" type="presOf" srcId="{468E0704-5B4E-40B9-BCC6-2ECDCCB6A737}" destId="{4A5E9C2F-F78D-4CBA-AD50-646C0CC73F2C}" srcOrd="0" destOrd="0" presId="urn:microsoft.com/office/officeart/2005/8/layout/list1"/>
    <dgm:cxn modelId="{CF881B57-D004-4E76-9E5D-EAF358B3EE07}" type="presOf" srcId="{4702FBEF-A06C-4715-B1F9-801405D9275A}" destId="{3A0ECA2D-CBBC-49D6-B86A-F657B696A91C}" srcOrd="1" destOrd="0" presId="urn:microsoft.com/office/officeart/2005/8/layout/list1"/>
    <dgm:cxn modelId="{CE9F96EC-F79C-4531-95FB-1D9BA7071DAC}" type="presOf" srcId="{A69CFC42-9028-435C-8370-8BA6A47F50CB}" destId="{3C393655-2D5C-49D6-AE67-8819AD59EC1E}" srcOrd="0" destOrd="0" presId="urn:microsoft.com/office/officeart/2005/8/layout/list1"/>
    <dgm:cxn modelId="{9EC71E0B-37BF-4A17-B046-E72EA092039F}" srcId="{A69CFC42-9028-435C-8370-8BA6A47F50CB}" destId="{5CF756BD-0F1C-4DF7-937F-FB4ECB16CC99}" srcOrd="0" destOrd="0" parTransId="{ADA37EBD-507C-4B31-A9B9-58B6894F3B60}" sibTransId="{EC680E43-9C22-4ED6-BB4B-502556DCDBED}"/>
    <dgm:cxn modelId="{D602D160-9E4B-4452-BB93-C771F583F07D}" type="presParOf" srcId="{3C393655-2D5C-49D6-AE67-8819AD59EC1E}" destId="{A7C47231-AEA7-40AD-9F3A-E8714ACB7118}" srcOrd="0" destOrd="0" presId="urn:microsoft.com/office/officeart/2005/8/layout/list1"/>
    <dgm:cxn modelId="{9D0A085F-C45F-4B6E-81C0-A84B8B7B32E2}" type="presParOf" srcId="{A7C47231-AEA7-40AD-9F3A-E8714ACB7118}" destId="{3AC086A5-3C94-4C25-95C2-AB1D10AF9724}" srcOrd="0" destOrd="0" presId="urn:microsoft.com/office/officeart/2005/8/layout/list1"/>
    <dgm:cxn modelId="{EA121DA3-3ED6-401D-BB7B-6DE84BA020C1}" type="presParOf" srcId="{A7C47231-AEA7-40AD-9F3A-E8714ACB7118}" destId="{0CDEA723-8729-4672-A8D2-D87FCB2019EB}" srcOrd="1" destOrd="0" presId="urn:microsoft.com/office/officeart/2005/8/layout/list1"/>
    <dgm:cxn modelId="{1C1932B7-0312-4624-AD0D-A15EA5D3BF26}" type="presParOf" srcId="{3C393655-2D5C-49D6-AE67-8819AD59EC1E}" destId="{D895DD0E-7E34-489E-B08F-4F1A3F4342F8}" srcOrd="1" destOrd="0" presId="urn:microsoft.com/office/officeart/2005/8/layout/list1"/>
    <dgm:cxn modelId="{5754AD28-2204-4600-A5B5-96AADE362627}" type="presParOf" srcId="{3C393655-2D5C-49D6-AE67-8819AD59EC1E}" destId="{6D0D84BF-4B3B-4007-98DB-3C6C633FE998}" srcOrd="2" destOrd="0" presId="urn:microsoft.com/office/officeart/2005/8/layout/list1"/>
    <dgm:cxn modelId="{392EBF03-AB76-4258-8E84-C3211FCBFA88}" type="presParOf" srcId="{3C393655-2D5C-49D6-AE67-8819AD59EC1E}" destId="{7EE73B28-D7B0-4958-8913-F93D9B7E6C95}" srcOrd="3" destOrd="0" presId="urn:microsoft.com/office/officeart/2005/8/layout/list1"/>
    <dgm:cxn modelId="{056080F8-AD04-409C-A234-8EB8251018D5}" type="presParOf" srcId="{3C393655-2D5C-49D6-AE67-8819AD59EC1E}" destId="{39530589-A1F1-4826-951C-1E27492C98B3}" srcOrd="4" destOrd="0" presId="urn:microsoft.com/office/officeart/2005/8/layout/list1"/>
    <dgm:cxn modelId="{8735A760-67D5-4F3D-9BCA-E2A951629483}" type="presParOf" srcId="{39530589-A1F1-4826-951C-1E27492C98B3}" destId="{C1BCA81D-C942-4B82-AF4A-D9F110EB9A4A}" srcOrd="0" destOrd="0" presId="urn:microsoft.com/office/officeart/2005/8/layout/list1"/>
    <dgm:cxn modelId="{27E35B49-C28B-4F82-AA70-75956880B76A}" type="presParOf" srcId="{39530589-A1F1-4826-951C-1E27492C98B3}" destId="{A6241618-D80B-41F0-B481-18979B7658F9}" srcOrd="1" destOrd="0" presId="urn:microsoft.com/office/officeart/2005/8/layout/list1"/>
    <dgm:cxn modelId="{1F5A48FE-DB37-4594-9414-BC33C8E371C8}" type="presParOf" srcId="{3C393655-2D5C-49D6-AE67-8819AD59EC1E}" destId="{B913020E-D135-4B60-B5DE-E9DF76BE6E77}" srcOrd="5" destOrd="0" presId="urn:microsoft.com/office/officeart/2005/8/layout/list1"/>
    <dgm:cxn modelId="{4264A98A-83C6-44A4-BC9A-711E3900F07A}" type="presParOf" srcId="{3C393655-2D5C-49D6-AE67-8819AD59EC1E}" destId="{78259B67-660E-4788-B9D8-148E4E4B392B}" srcOrd="6" destOrd="0" presId="urn:microsoft.com/office/officeart/2005/8/layout/list1"/>
    <dgm:cxn modelId="{C110CE90-462E-4072-B2E2-F90ED28E34E5}" type="presParOf" srcId="{3C393655-2D5C-49D6-AE67-8819AD59EC1E}" destId="{FAE417A9-ADC2-4A55-8FA8-F52DDD436188}" srcOrd="7" destOrd="0" presId="urn:microsoft.com/office/officeart/2005/8/layout/list1"/>
    <dgm:cxn modelId="{F5DD86C7-B929-45F9-80C0-A29750EC4584}" type="presParOf" srcId="{3C393655-2D5C-49D6-AE67-8819AD59EC1E}" destId="{C0D8B760-F96A-4393-B79C-7A382157AB36}" srcOrd="8" destOrd="0" presId="urn:microsoft.com/office/officeart/2005/8/layout/list1"/>
    <dgm:cxn modelId="{E7124157-901E-4870-B37D-F2D32360DC8C}" type="presParOf" srcId="{C0D8B760-F96A-4393-B79C-7A382157AB36}" destId="{4A5E9C2F-F78D-4CBA-AD50-646C0CC73F2C}" srcOrd="0" destOrd="0" presId="urn:microsoft.com/office/officeart/2005/8/layout/list1"/>
    <dgm:cxn modelId="{CB02DB33-119B-47F8-904A-B0E2AF2231C1}" type="presParOf" srcId="{C0D8B760-F96A-4393-B79C-7A382157AB36}" destId="{B872EC34-E079-4B2C-BDA3-1FA13CF1DEF0}" srcOrd="1" destOrd="0" presId="urn:microsoft.com/office/officeart/2005/8/layout/list1"/>
    <dgm:cxn modelId="{58043622-09F4-43D6-AEF1-4075C981B649}" type="presParOf" srcId="{3C393655-2D5C-49D6-AE67-8819AD59EC1E}" destId="{09A18FC3-10F2-417F-90F2-5811ECE0D5D8}" srcOrd="9" destOrd="0" presId="urn:microsoft.com/office/officeart/2005/8/layout/list1"/>
    <dgm:cxn modelId="{EC3212B4-830C-45B3-857B-49133A418595}" type="presParOf" srcId="{3C393655-2D5C-49D6-AE67-8819AD59EC1E}" destId="{20A1C58E-ADA8-4D97-A697-31A39679FB61}" srcOrd="10" destOrd="0" presId="urn:microsoft.com/office/officeart/2005/8/layout/list1"/>
    <dgm:cxn modelId="{CA824CE0-7DBF-4950-BB1C-D71E562B0559}" type="presParOf" srcId="{3C393655-2D5C-49D6-AE67-8819AD59EC1E}" destId="{18B77EAB-4AB5-4155-92A3-A6DFA54EDFF7}" srcOrd="11" destOrd="0" presId="urn:microsoft.com/office/officeart/2005/8/layout/list1"/>
    <dgm:cxn modelId="{174648E9-B9B7-4570-BD3F-C941E727E9DC}" type="presParOf" srcId="{3C393655-2D5C-49D6-AE67-8819AD59EC1E}" destId="{6C19A2EF-CE68-4691-9287-F64FD8EDDE88}" srcOrd="12" destOrd="0" presId="urn:microsoft.com/office/officeart/2005/8/layout/list1"/>
    <dgm:cxn modelId="{BE8447CD-EFC7-486E-BC13-BDF2D6AA77E1}" type="presParOf" srcId="{6C19A2EF-CE68-4691-9287-F64FD8EDDE88}" destId="{B719C6B3-620F-40F9-A3CF-29FD0CFD0E80}" srcOrd="0" destOrd="0" presId="urn:microsoft.com/office/officeart/2005/8/layout/list1"/>
    <dgm:cxn modelId="{8297384F-B9EC-4A6C-81E4-0E8B15B11E1E}" type="presParOf" srcId="{6C19A2EF-CE68-4691-9287-F64FD8EDDE88}" destId="{3A0ECA2D-CBBC-49D6-B86A-F657B696A91C}" srcOrd="1" destOrd="0" presId="urn:microsoft.com/office/officeart/2005/8/layout/list1"/>
    <dgm:cxn modelId="{F7878350-48BC-479C-BB0C-B313D5452797}" type="presParOf" srcId="{3C393655-2D5C-49D6-AE67-8819AD59EC1E}" destId="{B8148098-E6F1-4667-86A0-5C5A9D02F9CC}" srcOrd="13" destOrd="0" presId="urn:microsoft.com/office/officeart/2005/8/layout/list1"/>
    <dgm:cxn modelId="{B9C75594-DADB-44CF-BA56-7B589558385C}" type="presParOf" srcId="{3C393655-2D5C-49D6-AE67-8819AD59EC1E}" destId="{57D7B349-DE8B-4EA3-B4E0-802BD7A84F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D84BF-4B3B-4007-98DB-3C6C633FE998}">
      <dsp:nvSpPr>
        <dsp:cNvPr id="0" name=""/>
        <dsp:cNvSpPr/>
      </dsp:nvSpPr>
      <dsp:spPr>
        <a:xfrm>
          <a:off x="0" y="650879"/>
          <a:ext cx="7620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DEA723-8729-4672-A8D2-D87FCB2019EB}">
      <dsp:nvSpPr>
        <dsp:cNvPr id="0" name=""/>
        <dsp:cNvSpPr/>
      </dsp:nvSpPr>
      <dsp:spPr>
        <a:xfrm>
          <a:off x="381000" y="252359"/>
          <a:ext cx="533400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Tổng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quan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về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kiểm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thử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phần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mềm</a:t>
          </a:r>
          <a:endParaRPr lang="en-US" sz="2700" kern="1200" dirty="0"/>
        </a:p>
      </dsp:txBody>
      <dsp:txXfrm>
        <a:off x="419908" y="291267"/>
        <a:ext cx="5256184" cy="719224"/>
      </dsp:txXfrm>
    </dsp:sp>
    <dsp:sp modelId="{78259B67-660E-4788-B9D8-148E4E4B392B}">
      <dsp:nvSpPr>
        <dsp:cNvPr id="0" name=""/>
        <dsp:cNvSpPr/>
      </dsp:nvSpPr>
      <dsp:spPr>
        <a:xfrm>
          <a:off x="0" y="1875599"/>
          <a:ext cx="7620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241618-D80B-41F0-B481-18979B7658F9}">
      <dsp:nvSpPr>
        <dsp:cNvPr id="0" name=""/>
        <dsp:cNvSpPr/>
      </dsp:nvSpPr>
      <dsp:spPr>
        <a:xfrm>
          <a:off x="381000" y="1477079"/>
          <a:ext cx="5334000" cy="797040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Kiểm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thử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tự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động</a:t>
          </a:r>
          <a:endParaRPr lang="en-US" sz="2700" kern="1200" dirty="0"/>
        </a:p>
      </dsp:txBody>
      <dsp:txXfrm>
        <a:off x="419908" y="1515987"/>
        <a:ext cx="5256184" cy="719224"/>
      </dsp:txXfrm>
    </dsp:sp>
    <dsp:sp modelId="{20A1C58E-ADA8-4D97-A697-31A39679FB61}">
      <dsp:nvSpPr>
        <dsp:cNvPr id="0" name=""/>
        <dsp:cNvSpPr/>
      </dsp:nvSpPr>
      <dsp:spPr>
        <a:xfrm>
          <a:off x="0" y="3100320"/>
          <a:ext cx="7620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72EC34-E079-4B2C-BDA3-1FA13CF1DEF0}">
      <dsp:nvSpPr>
        <dsp:cNvPr id="0" name=""/>
        <dsp:cNvSpPr/>
      </dsp:nvSpPr>
      <dsp:spPr>
        <a:xfrm>
          <a:off x="381000" y="2701800"/>
          <a:ext cx="5334000" cy="79704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Giới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thiệu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Katalon</a:t>
          </a:r>
          <a:r>
            <a:rPr lang="en-US" sz="2700" kern="1200" dirty="0" smtClean="0"/>
            <a:t> Studio</a:t>
          </a:r>
          <a:endParaRPr lang="en-US" sz="2700" kern="1200" dirty="0"/>
        </a:p>
      </dsp:txBody>
      <dsp:txXfrm>
        <a:off x="419908" y="2740708"/>
        <a:ext cx="5256184" cy="719224"/>
      </dsp:txXfrm>
    </dsp:sp>
    <dsp:sp modelId="{57D7B349-DE8B-4EA3-B4E0-802BD7A84F76}">
      <dsp:nvSpPr>
        <dsp:cNvPr id="0" name=""/>
        <dsp:cNvSpPr/>
      </dsp:nvSpPr>
      <dsp:spPr>
        <a:xfrm>
          <a:off x="0" y="4325040"/>
          <a:ext cx="76200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0ECA2D-CBBC-49D6-B86A-F657B696A91C}">
      <dsp:nvSpPr>
        <dsp:cNvPr id="0" name=""/>
        <dsp:cNvSpPr/>
      </dsp:nvSpPr>
      <dsp:spPr>
        <a:xfrm>
          <a:off x="381000" y="3926520"/>
          <a:ext cx="5334000" cy="79704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Demo</a:t>
          </a:r>
          <a:endParaRPr lang="en-US" sz="2700" kern="1200" dirty="0"/>
        </a:p>
      </dsp:txBody>
      <dsp:txXfrm>
        <a:off x="419908" y="3965428"/>
        <a:ext cx="525618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9A8BDB-58CA-4662-92FE-55646DFCC8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A9367E-A38F-4351-9FB0-AF51A533DBF6}" type="datetimeFigureOut">
              <a:rPr lang="en-US" smtClean="0"/>
              <a:t>10/27/2019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543800" cy="2136775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" y="4267200"/>
            <a:ext cx="6461760" cy="762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Đồ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án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tiểu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luận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khoa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công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nghệ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thông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tin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6400800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Giáo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: </a:t>
            </a:r>
            <a:r>
              <a:rPr lang="en-US" b="1" dirty="0" err="1"/>
              <a:t>NCS.ThS</a:t>
            </a:r>
            <a:r>
              <a:rPr lang="en-US" b="1" dirty="0"/>
              <a:t>. </a:t>
            </a:r>
            <a:r>
              <a:rPr lang="en-US" b="1" dirty="0" err="1"/>
              <a:t>Trần</a:t>
            </a:r>
            <a:r>
              <a:rPr lang="en-US" b="1" dirty="0"/>
              <a:t> </a:t>
            </a:r>
            <a:r>
              <a:rPr lang="en-US" b="1" dirty="0" err="1"/>
              <a:t>Sơn</a:t>
            </a:r>
            <a:r>
              <a:rPr lang="en-US" b="1" dirty="0"/>
              <a:t> </a:t>
            </a:r>
            <a:r>
              <a:rPr lang="en-US" b="1" dirty="0" err="1" smtClean="0"/>
              <a:t>Hải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viên:Nguyễn</a:t>
            </a:r>
            <a:r>
              <a:rPr lang="en-US" b="1" dirty="0"/>
              <a:t> </a:t>
            </a:r>
            <a:r>
              <a:rPr lang="en-US" b="1" dirty="0" err="1"/>
              <a:t>Đông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K39.104.199</a:t>
            </a:r>
            <a:endParaRPr lang="en-US" dirty="0"/>
          </a:p>
        </p:txBody>
      </p:sp>
      <p:pic>
        <p:nvPicPr>
          <p:cNvPr id="1027" name="Picture 3" descr="C:\Users\hidadsek\Desktop\Git\Image\DH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7175"/>
            <a:ext cx="648493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smtClean="0"/>
              <a:t>nay:</a:t>
            </a:r>
            <a:endParaRPr lang="en-US" dirty="0"/>
          </a:p>
          <a:p>
            <a:pPr lvl="1"/>
            <a:r>
              <a:rPr lang="en-US" dirty="0"/>
              <a:t>Quick Test </a:t>
            </a:r>
            <a:r>
              <a:rPr lang="en-US" dirty="0" err="1"/>
              <a:t>Profressional</a:t>
            </a:r>
            <a:r>
              <a:rPr lang="en-US" dirty="0"/>
              <a:t> - (HP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Selenium.</a:t>
            </a:r>
            <a:endParaRPr lang="en-US" dirty="0"/>
          </a:p>
          <a:p>
            <a:pPr lvl="1"/>
            <a:r>
              <a:rPr lang="en-US" dirty="0"/>
              <a:t>Test Architect - (</a:t>
            </a:r>
            <a:r>
              <a:rPr lang="en-US" dirty="0" err="1"/>
              <a:t>LogiGear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err="1" smtClean="0"/>
              <a:t>Ranorex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Visual Studio </a:t>
            </a:r>
            <a:r>
              <a:rPr lang="en-US" dirty="0" err="1"/>
              <a:t>CodedUI</a:t>
            </a:r>
            <a:r>
              <a:rPr lang="en-US" dirty="0"/>
              <a:t> </a:t>
            </a:r>
            <a:r>
              <a:rPr lang="en-US" dirty="0" smtClean="0"/>
              <a:t>Testing.</a:t>
            </a:r>
            <a:endParaRPr lang="en-US" dirty="0"/>
          </a:p>
          <a:p>
            <a:pPr lvl="1"/>
            <a:r>
              <a:rPr lang="en-US" dirty="0" err="1"/>
              <a:t>TestComplete</a:t>
            </a:r>
            <a:r>
              <a:rPr lang="en-US" dirty="0"/>
              <a:t> (</a:t>
            </a:r>
            <a:r>
              <a:rPr lang="en-US" dirty="0" err="1"/>
              <a:t>SmartBear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SOAPUI - Web Services Testing (</a:t>
            </a:r>
            <a:r>
              <a:rPr lang="en-US" dirty="0" err="1"/>
              <a:t>SmartBear</a:t>
            </a:r>
            <a:r>
              <a:rPr lang="en-US" dirty="0" smtClean="0"/>
              <a:t>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Ưu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khuyết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kiểm</a:t>
            </a:r>
            <a:r>
              <a:rPr lang="en-US" sz="4000" dirty="0" smtClean="0"/>
              <a:t> </a:t>
            </a:r>
            <a:r>
              <a:rPr lang="en-US" sz="4000" dirty="0" err="1" smtClean="0"/>
              <a:t>thử</a:t>
            </a:r>
            <a:r>
              <a:rPr lang="en-US" sz="4000" dirty="0" smtClean="0"/>
              <a:t> </a:t>
            </a:r>
            <a:r>
              <a:rPr lang="en-US" sz="4000" dirty="0" err="1" smtClean="0"/>
              <a:t>tự</a:t>
            </a:r>
            <a:r>
              <a:rPr lang="en-US" sz="4000" dirty="0" smtClean="0"/>
              <a:t> </a:t>
            </a:r>
            <a:r>
              <a:rPr lang="en-US" sz="4000" dirty="0" err="1" smtClean="0"/>
              <a:t>động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xót</a:t>
            </a:r>
            <a:r>
              <a:rPr lang="en-US" dirty="0"/>
              <a:t> do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</a:t>
            </a:r>
            <a:r>
              <a:rPr lang="en-US" dirty="0" smtClean="0"/>
              <a:t>case.</a:t>
            </a:r>
          </a:p>
          <a:p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hi </a:t>
            </a:r>
            <a:r>
              <a:rPr lang="en-US" dirty="0" err="1"/>
              <a:t>phí</a:t>
            </a:r>
            <a:r>
              <a:rPr lang="en-US" dirty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685800"/>
            <a:ext cx="7543800" cy="990600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rgbClr val="FF6600"/>
                </a:solidFill>
              </a:rPr>
              <a:t>Katalon</a:t>
            </a:r>
            <a:r>
              <a:rPr lang="en-US" sz="3200" b="1" dirty="0" smtClean="0">
                <a:solidFill>
                  <a:srgbClr val="FF6600"/>
                </a:solidFill>
              </a:rPr>
              <a:t> Studio</a:t>
            </a:r>
            <a:endParaRPr lang="vi-VN" sz="3200" b="1" dirty="0">
              <a:solidFill>
                <a:srgbClr val="FF6600"/>
              </a:solidFill>
            </a:endParaRPr>
          </a:p>
        </p:txBody>
      </p:sp>
      <p:pic>
        <p:nvPicPr>
          <p:cNvPr id="3074" name="Picture 2" descr="Image result for katalon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4770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Katalon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Katalon</a:t>
            </a:r>
            <a:r>
              <a:rPr lang="en-US" dirty="0"/>
              <a:t> Studio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LLC</a:t>
            </a:r>
            <a:r>
              <a:rPr lang="en-US" dirty="0" smtClean="0"/>
              <a:t>.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Selenium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Appium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Web, Mobile </a:t>
            </a:r>
            <a:r>
              <a:rPr lang="en-US" dirty="0" err="1"/>
              <a:t>và</a:t>
            </a:r>
            <a:r>
              <a:rPr lang="en-US" dirty="0"/>
              <a:t> API. 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Studio </a:t>
            </a:r>
            <a:r>
              <a:rPr lang="en-US" dirty="0" err="1"/>
              <a:t>là</a:t>
            </a:r>
            <a:r>
              <a:rPr lang="en-US" dirty="0"/>
              <a:t> Apache Groovy, Java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Katalon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>project: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New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project, </a:t>
            </a:r>
            <a:r>
              <a:rPr lang="en-US" dirty="0" err="1"/>
              <a:t>chọn</a:t>
            </a:r>
            <a:r>
              <a:rPr lang="en-US" dirty="0"/>
              <a:t> type project,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Description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smtClean="0"/>
              <a:t>OK.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114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9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test </a:t>
            </a:r>
            <a:r>
              <a:rPr lang="en-US" dirty="0" smtClean="0"/>
              <a:t>case: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New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Test Case.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name </a:t>
            </a:r>
            <a:r>
              <a:rPr lang="en-US" dirty="0" err="1"/>
              <a:t>và</a:t>
            </a:r>
            <a:r>
              <a:rPr lang="en-US" dirty="0"/>
              <a:t> description </a:t>
            </a:r>
            <a:r>
              <a:rPr lang="en-US" dirty="0" err="1"/>
              <a:t>của</a:t>
            </a:r>
            <a:r>
              <a:rPr lang="en-US" dirty="0"/>
              <a:t> test case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smtClean="0"/>
              <a:t>OK.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0863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2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Katalon</a:t>
            </a:r>
            <a:r>
              <a:rPr lang="en-US" dirty="0"/>
              <a:t>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test data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File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New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Test Data.</a:t>
            </a:r>
          </a:p>
          <a:p>
            <a:pPr lvl="1"/>
            <a:r>
              <a:rPr lang="en-US" dirty="0" err="1"/>
              <a:t>Nhập</a:t>
            </a:r>
            <a:r>
              <a:rPr lang="en-US" dirty="0"/>
              <a:t> name </a:t>
            </a:r>
            <a:r>
              <a:rPr lang="en-US" dirty="0" err="1"/>
              <a:t>và</a:t>
            </a:r>
            <a:r>
              <a:rPr lang="en-US" dirty="0"/>
              <a:t> Data Type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smtClean="0"/>
              <a:t>OK.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200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543800" cy="99060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6600"/>
                </a:solidFill>
              </a:rPr>
              <a:t>Demo</a:t>
            </a:r>
            <a:endParaRPr lang="vi-VN" sz="6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2200"/>
            <a:ext cx="7543800" cy="990600"/>
          </a:xfrm>
        </p:spPr>
        <p:txBody>
          <a:bodyPr/>
          <a:lstStyle/>
          <a:p>
            <a:pPr algn="ctr"/>
            <a:r>
              <a:rPr lang="en-US" sz="4400" b="1" dirty="0" err="1" smtClean="0">
                <a:solidFill>
                  <a:srgbClr val="FF6600"/>
                </a:solidFill>
              </a:rPr>
              <a:t>Cám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ơn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thầy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cô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và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các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bạn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đã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theo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dõi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bài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thuyết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trình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của</a:t>
            </a:r>
            <a:r>
              <a:rPr lang="en-US" sz="4400" b="1" dirty="0" smtClean="0">
                <a:solidFill>
                  <a:srgbClr val="FF6600"/>
                </a:solidFill>
              </a:rPr>
              <a:t> </a:t>
            </a:r>
            <a:r>
              <a:rPr lang="en-US" sz="4400" b="1" dirty="0" err="1" smtClean="0">
                <a:solidFill>
                  <a:srgbClr val="FF6600"/>
                </a:solidFill>
              </a:rPr>
              <a:t>em</a:t>
            </a:r>
            <a:endParaRPr lang="vi-VN" sz="4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934596"/>
              </p:ext>
            </p:extLst>
          </p:nvPr>
        </p:nvGraphicFramePr>
        <p:xfrm>
          <a:off x="457200" y="762000"/>
          <a:ext cx="7620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685800"/>
            <a:ext cx="7543800" cy="1143000"/>
          </a:xfrm>
        </p:spPr>
        <p:txBody>
          <a:bodyPr/>
          <a:lstStyle/>
          <a:p>
            <a:pPr lvl="0"/>
            <a:r>
              <a:rPr lang="en-US" sz="3200" b="1" dirty="0" err="1">
                <a:solidFill>
                  <a:srgbClr val="FF6600"/>
                </a:solidFill>
              </a:rPr>
              <a:t>Tổng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err="1">
                <a:solidFill>
                  <a:srgbClr val="FF6600"/>
                </a:solidFill>
              </a:rPr>
              <a:t>quan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err="1">
                <a:solidFill>
                  <a:srgbClr val="FF6600"/>
                </a:solidFill>
              </a:rPr>
              <a:t>về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err="1">
                <a:solidFill>
                  <a:srgbClr val="FF6600"/>
                </a:solidFill>
              </a:rPr>
              <a:t>kiểm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err="1">
                <a:solidFill>
                  <a:srgbClr val="FF6600"/>
                </a:solidFill>
              </a:rPr>
              <a:t>thử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err="1">
                <a:solidFill>
                  <a:srgbClr val="FF6600"/>
                </a:solidFill>
              </a:rPr>
              <a:t>phần</a:t>
            </a:r>
            <a:r>
              <a:rPr lang="en-US" sz="3200" b="1" dirty="0">
                <a:solidFill>
                  <a:srgbClr val="FF6600"/>
                </a:solidFill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</a:rPr>
              <a:t>mềm</a:t>
            </a:r>
            <a:endParaRPr lang="en-US" sz="3200" b="1" dirty="0">
              <a:solidFill>
                <a:srgbClr val="FF6600"/>
              </a:solidFill>
            </a:endParaRPr>
          </a:p>
        </p:txBody>
      </p:sp>
      <p:pic>
        <p:nvPicPr>
          <p:cNvPr id="1026" name="Picture 2" descr="Image result for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4203"/>
            <a:ext cx="71247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/>
              <a:t> </a:t>
            </a:r>
            <a:r>
              <a:rPr lang="en-US" dirty="0" smtClean="0"/>
              <a:t>hay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/>
              <a:t>ổ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4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Unit testing: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method, function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Integration testing: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/>
              <a:t>method, function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System testing: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function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Acceptance </a:t>
            </a:r>
            <a:r>
              <a:rPr lang="en-US" dirty="0" smtClean="0"/>
              <a:t>testing: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hay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(functional testing).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phi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(non-functional testing).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(regression testing).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 (black-box testing).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(white-box testing)…</a:t>
            </a:r>
          </a:p>
        </p:txBody>
      </p:sp>
    </p:spTree>
    <p:extLst>
      <p:ext uri="{BB962C8B-B14F-4D97-AF65-F5344CB8AC3E}">
        <p14:creationId xmlns:p14="http://schemas.microsoft.com/office/powerpoint/2010/main" val="13618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685800"/>
            <a:ext cx="7543800" cy="1143000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rgbClr val="FF6600"/>
                </a:solidFill>
              </a:rPr>
              <a:t>Kiểm</a:t>
            </a:r>
            <a:r>
              <a:rPr lang="en-US" sz="3200" b="1" dirty="0" smtClean="0">
                <a:solidFill>
                  <a:srgbClr val="FF6600"/>
                </a:solidFill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</a:rPr>
              <a:t>thử</a:t>
            </a:r>
            <a:r>
              <a:rPr lang="en-US" sz="3200" b="1" dirty="0" smtClean="0">
                <a:solidFill>
                  <a:srgbClr val="FF6600"/>
                </a:solidFill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</a:rPr>
              <a:t>tự</a:t>
            </a:r>
            <a:r>
              <a:rPr lang="en-US" sz="3200" b="1" dirty="0" smtClean="0">
                <a:solidFill>
                  <a:srgbClr val="FF6600"/>
                </a:solidFill>
              </a:rPr>
              <a:t> </a:t>
            </a:r>
            <a:r>
              <a:rPr lang="en-US" sz="3200" b="1" dirty="0" err="1" smtClean="0">
                <a:solidFill>
                  <a:srgbClr val="FF6600"/>
                </a:solidFill>
              </a:rPr>
              <a:t>Động</a:t>
            </a:r>
            <a:endParaRPr lang="vi-VN" sz="3200" b="1" dirty="0">
              <a:solidFill>
                <a:srgbClr val="FF6600"/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0541"/>
            <a:ext cx="727933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mage result for manual testing in softwa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51031"/>
            <a:ext cx="5303520" cy="296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 smtClean="0"/>
              <a:t>biệt</a:t>
            </a:r>
            <a:r>
              <a:rPr lang="en-US" dirty="0"/>
              <a:t> </a:t>
            </a:r>
            <a:r>
              <a:rPr lang="en-US" dirty="0" smtClean="0"/>
              <a:t>(Automation </a:t>
            </a:r>
            <a:r>
              <a:rPr lang="en-US" dirty="0"/>
              <a:t>Testing </a:t>
            </a:r>
            <a:r>
              <a:rPr lang="en-US" dirty="0" smtClean="0"/>
              <a:t>Tool).</a:t>
            </a:r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nhàm</a:t>
            </a:r>
            <a:r>
              <a:rPr lang="en-US" dirty="0"/>
              <a:t> </a:t>
            </a:r>
            <a:r>
              <a:rPr lang="en-US" dirty="0" err="1" smtClean="0"/>
              <a:t>chán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mage result for automation testing in softwa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03" y="3200400"/>
            <a:ext cx="4746625" cy="2973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1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298</TotalTime>
  <Words>665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Kiểm thử tự động với Katalon Studio</vt:lpstr>
      <vt:lpstr>PowerPoint Presentation</vt:lpstr>
      <vt:lpstr>Tổng quan về kiểm thử phần mềm</vt:lpstr>
      <vt:lpstr>Kiểm thử phần mềm là gì?</vt:lpstr>
      <vt:lpstr>Các cấp kiểm thử phần mềm</vt:lpstr>
      <vt:lpstr>Các loại kiểm thử phần mềm</vt:lpstr>
      <vt:lpstr>Kiểm thử tự Động</vt:lpstr>
      <vt:lpstr>Kiểm thử thủ công</vt:lpstr>
      <vt:lpstr>Kiểm thử tự động</vt:lpstr>
      <vt:lpstr>Kiểm thử tự động</vt:lpstr>
      <vt:lpstr>Ưu và khuyết của kiểm thử tự động</vt:lpstr>
      <vt:lpstr>Katalon Studio</vt:lpstr>
      <vt:lpstr>Giới thiệu Katalon Studio</vt:lpstr>
      <vt:lpstr>Tổng quan về Katalon Studio</vt:lpstr>
      <vt:lpstr>Tổng quan về Katalon Studio</vt:lpstr>
      <vt:lpstr>Tổng quan về Katalon Studio</vt:lpstr>
      <vt:lpstr>Demo</vt:lpstr>
      <vt:lpstr>Cám ơn thầy cô và các bạn đã theo dõi bài thuyết trình của 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hidadsek</dc:creator>
  <cp:lastModifiedBy>hidadsek</cp:lastModifiedBy>
  <cp:revision>22</cp:revision>
  <dcterms:created xsi:type="dcterms:W3CDTF">2019-10-26T13:21:06Z</dcterms:created>
  <dcterms:modified xsi:type="dcterms:W3CDTF">2019-10-27T15:06:35Z</dcterms:modified>
</cp:coreProperties>
</file>