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726D-A595-4B63-A161-853A8F50E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8900-1705-415A-BCE3-54506CD7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0C4F-58B5-4496-A5BA-8C78DC48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16F0-4C03-45BA-95B4-33AB4B0B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0B5E-E1B5-4E31-99D7-35D6CB4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0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4E-AFFB-42D1-8F08-0954FDCC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657FD-CD85-43BB-B657-B48EB7152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E85F-8A45-4E15-ADF6-C7EF6E41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D761-CBFC-4E72-AFCD-3E4BB830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2D05-E2E8-4688-9198-5B49C4D3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6BFD7-1861-48C5-B344-FF2A5D863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5F25C-1BF1-4984-A0A3-294B6B8DA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C5E4-603B-4502-A48D-BD4A9EB7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0E14-3EE1-404F-9D9B-6104A720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0981-A9E4-40D4-BC2C-1ABA2579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7FE4-7F5B-4A63-A682-53B17C85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B2FE-A006-4F94-BA50-C6A77760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1286-7539-43ED-9A18-6B53B068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1586-4BF9-4AC9-A934-AD3EAC78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F1D5-36FF-43FE-ABCF-ECBE09BB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8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79D-DCCD-4C4F-9792-D64825D5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0062-D060-46AE-B4E9-CC85D15F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DE36-50D2-4E2E-A6A9-6674675C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2411-1B1A-49A8-A8F1-901BF269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33E1-32D5-47F7-8A56-532A64AB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5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263C-6A4D-4768-974B-209DCD0E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ED56-7C2A-49CF-BA8E-6F029C509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7CAC-F722-451C-BCB0-294BB79C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54A76-1773-4A51-BD66-4143605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C336E-4689-4A43-B6FA-C9219003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BEBA1-A95D-44DB-A6E8-455B1C1C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2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A8E1-51EA-4346-A18B-438F4A93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21614-3DC5-4D93-A84A-4A0D8188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4C148-CE7D-4495-8BA6-77533F9D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9C5E3-00FF-44FC-A355-9516EE47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66CBF-80E3-4199-AC7A-B24C520A1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9739C-34FE-424A-BD30-64ED75B3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E71C1-3ED0-4DBD-B722-61F1C5EF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4CFCC-06B2-4AC3-9C7B-DE2A4F2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6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0C8B-AB75-4C3B-845E-DB05E2F4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48BC6-F980-4017-A696-DAA3119D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2D3E-9783-4672-8A35-2824A47F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B2D82-096A-44FB-9F58-80F34828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0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784F4-0C6C-4BDF-91CC-56364589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29DFF-3A0A-4F07-9535-A5225F5E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6F752-A79F-4F13-A82E-2C1D018A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48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2EDA-18C8-46C7-A859-2254313C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5512-C986-4E1C-84C8-1FE0CC15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65640-3DEC-4530-A59E-B5DCDA5F5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0DFB-3F5E-40C2-96A3-227A08E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35415-F07F-481B-A6D8-C2F81AA5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0BB4-55D4-4C06-9EB3-6603EEC9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83E2-C9BD-434A-BBB2-E68AA7D3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E8140-B413-42EA-AFD1-37F322821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21882-368C-46BE-B24A-0B000CAF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83DA-6711-4E40-BE36-B7B94A9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3520E-8192-4ABB-A85F-A3F89D50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C7F94-7011-4557-916D-BA05B05F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6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8B36A-1D0A-470E-A181-D6AC1CF2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3461C-E2B3-4619-9326-0D3A9FB83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1752-E6A8-4830-B96D-EB555BBA2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CCC6-2562-4641-95DD-F81D6FE232FE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F162-748C-4282-9BE9-F5080504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FC69-F699-4E62-9586-2C398371C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798C-22B5-4392-BEF2-95A512CCA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B1AE-9996-4641-9FA2-E5F1E5B0D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2C0F-6D76-4170-9521-B579223BA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7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Clarke</dc:creator>
  <cp:lastModifiedBy>Grant Clarke</cp:lastModifiedBy>
  <cp:revision>1</cp:revision>
  <dcterms:created xsi:type="dcterms:W3CDTF">2019-10-03T17:32:33Z</dcterms:created>
  <dcterms:modified xsi:type="dcterms:W3CDTF">2019-10-03T17:33:26Z</dcterms:modified>
</cp:coreProperties>
</file>