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9" r:id="rId4"/>
    <p:sldId id="257" r:id="rId5"/>
    <p:sldId id="260" r:id="rId6"/>
    <p:sldId id="281" r:id="rId7"/>
    <p:sldId id="280" r:id="rId8"/>
    <p:sldId id="266" r:id="rId9"/>
    <p:sldId id="271" r:id="rId10"/>
    <p:sldId id="268" r:id="rId11"/>
    <p:sldId id="264" r:id="rId12"/>
    <p:sldId id="286" r:id="rId13"/>
    <p:sldId id="263" r:id="rId14"/>
    <p:sldId id="261" r:id="rId15"/>
    <p:sldId id="258" r:id="rId16"/>
    <p:sldId id="265" r:id="rId17"/>
    <p:sldId id="283" r:id="rId18"/>
    <p:sldId id="278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4F3"/>
    <a:srgbClr val="FFEFD1"/>
    <a:srgbClr val="FA9EB7"/>
    <a:srgbClr val="FFFFFF"/>
    <a:srgbClr val="FF3399"/>
    <a:srgbClr val="FFE3B1"/>
    <a:srgbClr val="122659"/>
    <a:srgbClr val="FFDA97"/>
    <a:srgbClr val="F87094"/>
    <a:srgbClr val="FF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3899" autoAdjust="0"/>
  </p:normalViewPr>
  <p:slideViewPr>
    <p:cSldViewPr snapToGrid="0">
      <p:cViewPr varScale="1">
        <p:scale>
          <a:sx n="48" d="100"/>
          <a:sy n="48" d="100"/>
        </p:scale>
        <p:origin x="67" y="6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29DF-BF8C-4745-82C4-27403A610E7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15EDA-5497-4B12-8C34-B8146BA4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2050C5D-7123-4C82-AD10-E991E64E5931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0A459C-FC6A-4B43-B56A-A08C89C1289C}"/>
              </a:ext>
            </a:extLst>
          </p:cNvPr>
          <p:cNvGrpSpPr/>
          <p:nvPr userDrawn="1"/>
        </p:nvGrpSpPr>
        <p:grpSpPr>
          <a:xfrm>
            <a:off x="92597" y="0"/>
            <a:ext cx="12000603" cy="6858000"/>
            <a:chOff x="92597" y="0"/>
            <a:chExt cx="12000603" cy="6858000"/>
          </a:xfrm>
          <a:solidFill>
            <a:schemeClr val="bg1">
              <a:alpha val="15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34D84A-5EF9-448C-AD2F-F8FEF83E9D94}"/>
                </a:ext>
              </a:extLst>
            </p:cNvPr>
            <p:cNvSpPr/>
            <p:nvPr/>
          </p:nvSpPr>
          <p:spPr>
            <a:xfrm>
              <a:off x="92597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ECB907-868A-4651-9470-883CEB7B5017}"/>
                </a:ext>
              </a:extLst>
            </p:cNvPr>
            <p:cNvSpPr/>
            <p:nvPr/>
          </p:nvSpPr>
          <p:spPr>
            <a:xfrm>
              <a:off x="1817605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2DE2FB-042B-4AF6-AD86-05D5D4BA8E9C}"/>
                </a:ext>
              </a:extLst>
            </p:cNvPr>
            <p:cNvSpPr/>
            <p:nvPr/>
          </p:nvSpPr>
          <p:spPr>
            <a:xfrm>
              <a:off x="95510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9D176-F21D-4B50-8AEC-F7EAB0BDB6EB}"/>
                </a:ext>
              </a:extLst>
            </p:cNvPr>
            <p:cNvSpPr/>
            <p:nvPr/>
          </p:nvSpPr>
          <p:spPr>
            <a:xfrm>
              <a:off x="2637923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624EA7-5C75-4223-98DD-5AB770FB03C1}"/>
                </a:ext>
              </a:extLst>
            </p:cNvPr>
            <p:cNvSpPr/>
            <p:nvPr/>
          </p:nvSpPr>
          <p:spPr>
            <a:xfrm>
              <a:off x="345824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478C00-B2F3-41E8-80EB-D72732B3277E}"/>
                </a:ext>
              </a:extLst>
            </p:cNvPr>
            <p:cNvSpPr/>
            <p:nvPr/>
          </p:nvSpPr>
          <p:spPr>
            <a:xfrm>
              <a:off x="4278559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ABDCE-07D4-4907-B6BA-F47FBA5BFB10}"/>
                </a:ext>
              </a:extLst>
            </p:cNvPr>
            <p:cNvSpPr/>
            <p:nvPr/>
          </p:nvSpPr>
          <p:spPr>
            <a:xfrm>
              <a:off x="5098877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BC18F9-C939-4884-8A3D-0E8282A67E37}"/>
                </a:ext>
              </a:extLst>
            </p:cNvPr>
            <p:cNvSpPr/>
            <p:nvPr/>
          </p:nvSpPr>
          <p:spPr>
            <a:xfrm>
              <a:off x="5919195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A5D52B-8084-4FC7-8D02-93CFCEFADD5D}"/>
                </a:ext>
              </a:extLst>
            </p:cNvPr>
            <p:cNvSpPr/>
            <p:nvPr/>
          </p:nvSpPr>
          <p:spPr>
            <a:xfrm>
              <a:off x="6739513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B800EE-FFA1-4435-8024-4B4038887337}"/>
                </a:ext>
              </a:extLst>
            </p:cNvPr>
            <p:cNvSpPr/>
            <p:nvPr/>
          </p:nvSpPr>
          <p:spPr>
            <a:xfrm>
              <a:off x="755983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F170E-5F17-40FA-B2FF-FFDC76D01554}"/>
                </a:ext>
              </a:extLst>
            </p:cNvPr>
            <p:cNvSpPr/>
            <p:nvPr/>
          </p:nvSpPr>
          <p:spPr>
            <a:xfrm>
              <a:off x="8380149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C9E66-4392-46A1-B3DE-C4249AA0ACDB}"/>
                </a:ext>
              </a:extLst>
            </p:cNvPr>
            <p:cNvSpPr/>
            <p:nvPr/>
          </p:nvSpPr>
          <p:spPr>
            <a:xfrm>
              <a:off x="9200467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0768B5-85B4-4505-A9F3-B9A153909265}"/>
                </a:ext>
              </a:extLst>
            </p:cNvPr>
            <p:cNvSpPr/>
            <p:nvPr/>
          </p:nvSpPr>
          <p:spPr>
            <a:xfrm>
              <a:off x="10020785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247B06-241C-422F-96F7-8ACA07AF6A1D}"/>
                </a:ext>
              </a:extLst>
            </p:cNvPr>
            <p:cNvSpPr/>
            <p:nvPr/>
          </p:nvSpPr>
          <p:spPr>
            <a:xfrm>
              <a:off x="10841103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37B73-D875-45AC-998E-9A214CA31EB6}"/>
                </a:ext>
              </a:extLst>
            </p:cNvPr>
            <p:cNvSpPr/>
            <p:nvPr/>
          </p:nvSpPr>
          <p:spPr>
            <a:xfrm>
              <a:off x="1166142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DED2C4B9-FD9B-41A9-AB59-2A0F5AD0A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850" y="-4250"/>
            <a:ext cx="7958292" cy="6218996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B4196FF-42BA-45EB-86D2-D1BB66E72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965727" cy="6218996"/>
          </a:xfrm>
          <a:custGeom>
            <a:avLst/>
            <a:gdLst>
              <a:gd name="connsiteX0" fmla="*/ 0 w 7965727"/>
              <a:gd name="connsiteY0" fmla="*/ 0 h 6218996"/>
              <a:gd name="connsiteX1" fmla="*/ 3605149 w 7965727"/>
              <a:gd name="connsiteY1" fmla="*/ 0 h 6218996"/>
              <a:gd name="connsiteX2" fmla="*/ 3854996 w 7965727"/>
              <a:gd name="connsiteY2" fmla="*/ 145083 h 6218996"/>
              <a:gd name="connsiteX3" fmla="*/ 4453313 w 7965727"/>
              <a:gd name="connsiteY3" fmla="*/ 726480 h 6218996"/>
              <a:gd name="connsiteX4" fmla="*/ 5322172 w 7965727"/>
              <a:gd name="connsiteY4" fmla="*/ 2951436 h 6218996"/>
              <a:gd name="connsiteX5" fmla="*/ 6400153 w 7965727"/>
              <a:gd name="connsiteY5" fmla="*/ 5214418 h 6218996"/>
              <a:gd name="connsiteX6" fmla="*/ 7965727 w 7965727"/>
              <a:gd name="connsiteY6" fmla="*/ 6218996 h 6218996"/>
              <a:gd name="connsiteX7" fmla="*/ 0 w 7965727"/>
              <a:gd name="connsiteY7" fmla="*/ 6218996 h 621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65727" h="6218996">
                <a:moveTo>
                  <a:pt x="0" y="0"/>
                </a:moveTo>
                <a:lnTo>
                  <a:pt x="3605149" y="0"/>
                </a:lnTo>
                <a:lnTo>
                  <a:pt x="3854996" y="145083"/>
                </a:lnTo>
                <a:cubicBezTo>
                  <a:pt x="4091308" y="301563"/>
                  <a:pt x="4287947" y="493015"/>
                  <a:pt x="4453313" y="726480"/>
                </a:cubicBezTo>
                <a:cubicBezTo>
                  <a:pt x="4858777" y="1298913"/>
                  <a:pt x="5076844" y="2123460"/>
                  <a:pt x="5322172" y="2951436"/>
                </a:cubicBezTo>
                <a:cubicBezTo>
                  <a:pt x="5567499" y="3779413"/>
                  <a:pt x="5840085" y="4610770"/>
                  <a:pt x="6400153" y="5214418"/>
                </a:cubicBezTo>
                <a:cubicBezTo>
                  <a:pt x="6830996" y="5678788"/>
                  <a:pt x="7428873" y="6006921"/>
                  <a:pt x="7965727" y="6218996"/>
                </a:cubicBezTo>
                <a:lnTo>
                  <a:pt x="0" y="621899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C863A-389F-4749-B6CE-3243349295B4}"/>
              </a:ext>
            </a:extLst>
          </p:cNvPr>
          <p:cNvSpPr/>
          <p:nvPr userDrawn="1"/>
        </p:nvSpPr>
        <p:spPr>
          <a:xfrm>
            <a:off x="0" y="6214747"/>
            <a:ext cx="12192000" cy="643254"/>
          </a:xfrm>
          <a:prstGeom prst="rect">
            <a:avLst/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4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B44F4E-3216-4422-8377-E4566F1B9168}"/>
              </a:ext>
            </a:extLst>
          </p:cNvPr>
          <p:cNvCxnSpPr/>
          <p:nvPr userDrawn="1"/>
        </p:nvCxnSpPr>
        <p:spPr>
          <a:xfrm>
            <a:off x="10002770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0CB36A-2D87-46FE-8CF3-D65E0BB3414C}"/>
              </a:ext>
            </a:extLst>
          </p:cNvPr>
          <p:cNvCxnSpPr/>
          <p:nvPr userDrawn="1"/>
        </p:nvCxnSpPr>
        <p:spPr>
          <a:xfrm>
            <a:off x="6482137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1981762-4397-4824-B85E-8E1264E1188F}"/>
              </a:ext>
            </a:extLst>
          </p:cNvPr>
          <p:cNvSpPr/>
          <p:nvPr userDrawn="1"/>
        </p:nvSpPr>
        <p:spPr>
          <a:xfrm>
            <a:off x="6655443" y="0"/>
            <a:ext cx="3171463" cy="6858000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C35690-728E-4572-B2C3-8C1300A27DA8}"/>
              </a:ext>
            </a:extLst>
          </p:cNvPr>
          <p:cNvSpPr/>
          <p:nvPr userDrawn="1"/>
        </p:nvSpPr>
        <p:spPr>
          <a:xfrm>
            <a:off x="8627897" y="2008177"/>
            <a:ext cx="2532789" cy="4101671"/>
          </a:xfrm>
          <a:prstGeom prst="roundRect">
            <a:avLst>
              <a:gd name="adj" fmla="val 10107"/>
            </a:avLst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7D11834-4A54-491D-A9B0-B57577898C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93032" y="2080009"/>
            <a:ext cx="2402519" cy="3958007"/>
          </a:xfrm>
          <a:prstGeom prst="roundRect">
            <a:avLst>
              <a:gd name="adj" fmla="val 9646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E413F4-531C-428D-850E-BB07AA47DADB}"/>
              </a:ext>
            </a:extLst>
          </p:cNvPr>
          <p:cNvSpPr/>
          <p:nvPr userDrawn="1"/>
        </p:nvSpPr>
        <p:spPr>
          <a:xfrm>
            <a:off x="5491817" y="1125030"/>
            <a:ext cx="2532789" cy="4101671"/>
          </a:xfrm>
          <a:prstGeom prst="roundRect">
            <a:avLst>
              <a:gd name="adj" fmla="val 10107"/>
            </a:avLst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FD275-BF21-42CC-9BDC-98078CBB38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6952" y="1196862"/>
            <a:ext cx="2402519" cy="3958007"/>
          </a:xfrm>
          <a:prstGeom prst="roundRect">
            <a:avLst>
              <a:gd name="adj" fmla="val 9646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9" name="Graphic 17">
            <a:extLst>
              <a:ext uri="{FF2B5EF4-FFF2-40B4-BE49-F238E27FC236}">
                <a16:creationId xmlns:a16="http://schemas.microsoft.com/office/drawing/2014/main" id="{887EC345-FD99-48E8-BA88-776F98085D51}"/>
              </a:ext>
            </a:extLst>
          </p:cNvPr>
          <p:cNvSpPr/>
          <p:nvPr userDrawn="1"/>
        </p:nvSpPr>
        <p:spPr>
          <a:xfrm>
            <a:off x="10474642" y="451667"/>
            <a:ext cx="215703" cy="215698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EF07B7-B448-4B70-AF38-52EE951BC172}"/>
              </a:ext>
            </a:extLst>
          </p:cNvPr>
          <p:cNvSpPr/>
          <p:nvPr userDrawn="1"/>
        </p:nvSpPr>
        <p:spPr>
          <a:xfrm>
            <a:off x="11699558" y="3120131"/>
            <a:ext cx="492442" cy="843127"/>
          </a:xfrm>
          <a:custGeom>
            <a:avLst/>
            <a:gdLst>
              <a:gd name="connsiteX0" fmla="*/ 421574 w 492442"/>
              <a:gd name="connsiteY0" fmla="*/ 0 h 843127"/>
              <a:gd name="connsiteX1" fmla="*/ 492442 w 492442"/>
              <a:gd name="connsiteY1" fmla="*/ 7144 h 843127"/>
              <a:gd name="connsiteX2" fmla="*/ 492442 w 492442"/>
              <a:gd name="connsiteY2" fmla="*/ 835983 h 843127"/>
              <a:gd name="connsiteX3" fmla="*/ 421574 w 492442"/>
              <a:gd name="connsiteY3" fmla="*/ 843127 h 843127"/>
              <a:gd name="connsiteX4" fmla="*/ 0 w 492442"/>
              <a:gd name="connsiteY4" fmla="*/ 421553 h 843127"/>
              <a:gd name="connsiteX5" fmla="*/ 421574 w 492442"/>
              <a:gd name="connsiteY5" fmla="*/ 0 h 84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442" h="843127">
                <a:moveTo>
                  <a:pt x="421574" y="0"/>
                </a:moveTo>
                <a:lnTo>
                  <a:pt x="492442" y="7144"/>
                </a:lnTo>
                <a:lnTo>
                  <a:pt x="492442" y="835983"/>
                </a:lnTo>
                <a:lnTo>
                  <a:pt x="421574" y="843127"/>
                </a:lnTo>
                <a:cubicBezTo>
                  <a:pt x="188740" y="843127"/>
                  <a:pt x="0" y="654387"/>
                  <a:pt x="0" y="421553"/>
                </a:cubicBezTo>
                <a:cubicBezTo>
                  <a:pt x="0" y="188740"/>
                  <a:pt x="188740" y="0"/>
                  <a:pt x="421574" y="0"/>
                </a:cubicBezTo>
                <a:close/>
              </a:path>
            </a:pathLst>
          </a:custGeom>
          <a:solidFill>
            <a:srgbClr val="FFE3B1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63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434BCA66-BB78-43B7-BF86-FEF2EBA7FACC}"/>
              </a:ext>
            </a:extLst>
          </p:cNvPr>
          <p:cNvSpPr/>
          <p:nvPr userDrawn="1"/>
        </p:nvSpPr>
        <p:spPr>
          <a:xfrm>
            <a:off x="1" y="5095783"/>
            <a:ext cx="12192000" cy="1762217"/>
          </a:xfrm>
          <a:prstGeom prst="round2Same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953C8F3-28EB-474B-96BB-EEA568D86C39}"/>
              </a:ext>
            </a:extLst>
          </p:cNvPr>
          <p:cNvSpPr/>
          <p:nvPr userDrawn="1"/>
        </p:nvSpPr>
        <p:spPr>
          <a:xfrm flipV="1">
            <a:off x="1488173" y="5489188"/>
            <a:ext cx="1900534" cy="701690"/>
          </a:xfrm>
          <a:prstGeom prst="round2SameRect">
            <a:avLst>
              <a:gd name="adj1" fmla="val 30924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409CBB5-0134-4711-AAC0-F718B31BA812}"/>
              </a:ext>
            </a:extLst>
          </p:cNvPr>
          <p:cNvSpPr/>
          <p:nvPr userDrawn="1"/>
        </p:nvSpPr>
        <p:spPr>
          <a:xfrm flipV="1">
            <a:off x="3906253" y="5489188"/>
            <a:ext cx="1900534" cy="701690"/>
          </a:xfrm>
          <a:prstGeom prst="round2SameRect">
            <a:avLst>
              <a:gd name="adj1" fmla="val 30924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ADFC9D3-91FD-4F15-854B-20001E628E2C}"/>
              </a:ext>
            </a:extLst>
          </p:cNvPr>
          <p:cNvSpPr/>
          <p:nvPr userDrawn="1"/>
        </p:nvSpPr>
        <p:spPr>
          <a:xfrm flipV="1">
            <a:off x="6324333" y="5489188"/>
            <a:ext cx="1900534" cy="701690"/>
          </a:xfrm>
          <a:prstGeom prst="round2SameRect">
            <a:avLst>
              <a:gd name="adj1" fmla="val 30924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9815198-AB4B-4953-B8CF-F43099D79D9E}"/>
              </a:ext>
            </a:extLst>
          </p:cNvPr>
          <p:cNvSpPr/>
          <p:nvPr userDrawn="1"/>
        </p:nvSpPr>
        <p:spPr>
          <a:xfrm flipV="1">
            <a:off x="8742413" y="5489188"/>
            <a:ext cx="1900534" cy="701690"/>
          </a:xfrm>
          <a:prstGeom prst="round2SameRect">
            <a:avLst>
              <a:gd name="adj1" fmla="val 30924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Graphic 14">
            <a:extLst>
              <a:ext uri="{FF2B5EF4-FFF2-40B4-BE49-F238E27FC236}">
                <a16:creationId xmlns:a16="http://schemas.microsoft.com/office/drawing/2014/main" id="{F21A4037-D28E-47AE-A2E8-862C3DEFD53B}"/>
              </a:ext>
            </a:extLst>
          </p:cNvPr>
          <p:cNvSpPr/>
          <p:nvPr userDrawn="1"/>
        </p:nvSpPr>
        <p:spPr>
          <a:xfrm>
            <a:off x="539283" y="2094119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FDA9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8" name="Graphic 14">
            <a:extLst>
              <a:ext uri="{FF2B5EF4-FFF2-40B4-BE49-F238E27FC236}">
                <a16:creationId xmlns:a16="http://schemas.microsoft.com/office/drawing/2014/main" id="{BAA142F5-9586-44D8-8008-2CFEF430CB5A}"/>
              </a:ext>
            </a:extLst>
          </p:cNvPr>
          <p:cNvSpPr/>
          <p:nvPr userDrawn="1"/>
        </p:nvSpPr>
        <p:spPr>
          <a:xfrm>
            <a:off x="8717157" y="528329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9" name="Graphic 14">
            <a:extLst>
              <a:ext uri="{FF2B5EF4-FFF2-40B4-BE49-F238E27FC236}">
                <a16:creationId xmlns:a16="http://schemas.microsoft.com/office/drawing/2014/main" id="{9977E688-E8A5-481F-A9F1-A7ADE0AEB846}"/>
              </a:ext>
            </a:extLst>
          </p:cNvPr>
          <p:cNvSpPr/>
          <p:nvPr userDrawn="1"/>
        </p:nvSpPr>
        <p:spPr>
          <a:xfrm>
            <a:off x="11590519" y="3832168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89D4F3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363DF0-2C0A-4D81-89AA-B5A3824532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8173" y="3296920"/>
            <a:ext cx="1900534" cy="2192268"/>
          </a:xfrm>
          <a:custGeom>
            <a:avLst/>
            <a:gdLst>
              <a:gd name="connsiteX0" fmla="*/ 236807 w 1900534"/>
              <a:gd name="connsiteY0" fmla="*/ 0 h 2192268"/>
              <a:gd name="connsiteX1" fmla="*/ 1663727 w 1900534"/>
              <a:gd name="connsiteY1" fmla="*/ 0 h 2192268"/>
              <a:gd name="connsiteX2" fmla="*/ 1900534 w 1900534"/>
              <a:gd name="connsiteY2" fmla="*/ 236807 h 2192268"/>
              <a:gd name="connsiteX3" fmla="*/ 1900534 w 1900534"/>
              <a:gd name="connsiteY3" fmla="*/ 2192268 h 2192268"/>
              <a:gd name="connsiteX4" fmla="*/ 0 w 1900534"/>
              <a:gd name="connsiteY4" fmla="*/ 2192268 h 2192268"/>
              <a:gd name="connsiteX5" fmla="*/ 0 w 1900534"/>
              <a:gd name="connsiteY5" fmla="*/ 236807 h 2192268"/>
              <a:gd name="connsiteX6" fmla="*/ 236807 w 1900534"/>
              <a:gd name="connsiteY6" fmla="*/ 0 h 21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0534" h="2192268">
                <a:moveTo>
                  <a:pt x="236807" y="0"/>
                </a:moveTo>
                <a:lnTo>
                  <a:pt x="1663727" y="0"/>
                </a:lnTo>
                <a:cubicBezTo>
                  <a:pt x="1794512" y="0"/>
                  <a:pt x="1900534" y="106022"/>
                  <a:pt x="1900534" y="236807"/>
                </a:cubicBezTo>
                <a:lnTo>
                  <a:pt x="1900534" y="2192268"/>
                </a:lnTo>
                <a:lnTo>
                  <a:pt x="0" y="2192268"/>
                </a:lnTo>
                <a:lnTo>
                  <a:pt x="0" y="236807"/>
                </a:lnTo>
                <a:cubicBezTo>
                  <a:pt x="0" y="106022"/>
                  <a:pt x="106022" y="0"/>
                  <a:pt x="23680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9C80B6-DB99-44E2-A97D-72DE833303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06253" y="3296920"/>
            <a:ext cx="1900534" cy="2192268"/>
          </a:xfrm>
          <a:custGeom>
            <a:avLst/>
            <a:gdLst>
              <a:gd name="connsiteX0" fmla="*/ 236807 w 1900534"/>
              <a:gd name="connsiteY0" fmla="*/ 0 h 2192268"/>
              <a:gd name="connsiteX1" fmla="*/ 1663727 w 1900534"/>
              <a:gd name="connsiteY1" fmla="*/ 0 h 2192268"/>
              <a:gd name="connsiteX2" fmla="*/ 1900534 w 1900534"/>
              <a:gd name="connsiteY2" fmla="*/ 236807 h 2192268"/>
              <a:gd name="connsiteX3" fmla="*/ 1900534 w 1900534"/>
              <a:gd name="connsiteY3" fmla="*/ 2192268 h 2192268"/>
              <a:gd name="connsiteX4" fmla="*/ 0 w 1900534"/>
              <a:gd name="connsiteY4" fmla="*/ 2192268 h 2192268"/>
              <a:gd name="connsiteX5" fmla="*/ 0 w 1900534"/>
              <a:gd name="connsiteY5" fmla="*/ 236807 h 2192268"/>
              <a:gd name="connsiteX6" fmla="*/ 236807 w 1900534"/>
              <a:gd name="connsiteY6" fmla="*/ 0 h 21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0534" h="2192268">
                <a:moveTo>
                  <a:pt x="236807" y="0"/>
                </a:moveTo>
                <a:lnTo>
                  <a:pt x="1663727" y="0"/>
                </a:lnTo>
                <a:cubicBezTo>
                  <a:pt x="1794512" y="0"/>
                  <a:pt x="1900534" y="106022"/>
                  <a:pt x="1900534" y="236807"/>
                </a:cubicBezTo>
                <a:lnTo>
                  <a:pt x="1900534" y="2192268"/>
                </a:lnTo>
                <a:lnTo>
                  <a:pt x="0" y="2192268"/>
                </a:lnTo>
                <a:lnTo>
                  <a:pt x="0" y="236807"/>
                </a:lnTo>
                <a:cubicBezTo>
                  <a:pt x="0" y="106022"/>
                  <a:pt x="106022" y="0"/>
                  <a:pt x="23680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2BDA73-3C1D-4BBC-BD5F-B75AD7B51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333" y="3296920"/>
            <a:ext cx="1900534" cy="2192268"/>
          </a:xfrm>
          <a:custGeom>
            <a:avLst/>
            <a:gdLst>
              <a:gd name="connsiteX0" fmla="*/ 236807 w 1900534"/>
              <a:gd name="connsiteY0" fmla="*/ 0 h 2192268"/>
              <a:gd name="connsiteX1" fmla="*/ 1663727 w 1900534"/>
              <a:gd name="connsiteY1" fmla="*/ 0 h 2192268"/>
              <a:gd name="connsiteX2" fmla="*/ 1900534 w 1900534"/>
              <a:gd name="connsiteY2" fmla="*/ 236807 h 2192268"/>
              <a:gd name="connsiteX3" fmla="*/ 1900534 w 1900534"/>
              <a:gd name="connsiteY3" fmla="*/ 2192268 h 2192268"/>
              <a:gd name="connsiteX4" fmla="*/ 0 w 1900534"/>
              <a:gd name="connsiteY4" fmla="*/ 2192268 h 2192268"/>
              <a:gd name="connsiteX5" fmla="*/ 0 w 1900534"/>
              <a:gd name="connsiteY5" fmla="*/ 236807 h 2192268"/>
              <a:gd name="connsiteX6" fmla="*/ 236807 w 1900534"/>
              <a:gd name="connsiteY6" fmla="*/ 0 h 21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0534" h="2192268">
                <a:moveTo>
                  <a:pt x="236807" y="0"/>
                </a:moveTo>
                <a:lnTo>
                  <a:pt x="1663727" y="0"/>
                </a:lnTo>
                <a:cubicBezTo>
                  <a:pt x="1794512" y="0"/>
                  <a:pt x="1900534" y="106022"/>
                  <a:pt x="1900534" y="236807"/>
                </a:cubicBezTo>
                <a:lnTo>
                  <a:pt x="1900534" y="2192268"/>
                </a:lnTo>
                <a:lnTo>
                  <a:pt x="0" y="2192268"/>
                </a:lnTo>
                <a:lnTo>
                  <a:pt x="0" y="236807"/>
                </a:lnTo>
                <a:cubicBezTo>
                  <a:pt x="0" y="106022"/>
                  <a:pt x="106022" y="0"/>
                  <a:pt x="23680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0D1EA1C-69F3-4B02-95C5-19F6377252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42413" y="3296920"/>
            <a:ext cx="1900534" cy="2192268"/>
          </a:xfrm>
          <a:custGeom>
            <a:avLst/>
            <a:gdLst>
              <a:gd name="connsiteX0" fmla="*/ 236807 w 1900534"/>
              <a:gd name="connsiteY0" fmla="*/ 0 h 2192268"/>
              <a:gd name="connsiteX1" fmla="*/ 1663727 w 1900534"/>
              <a:gd name="connsiteY1" fmla="*/ 0 h 2192268"/>
              <a:gd name="connsiteX2" fmla="*/ 1900534 w 1900534"/>
              <a:gd name="connsiteY2" fmla="*/ 236807 h 2192268"/>
              <a:gd name="connsiteX3" fmla="*/ 1900534 w 1900534"/>
              <a:gd name="connsiteY3" fmla="*/ 2192268 h 2192268"/>
              <a:gd name="connsiteX4" fmla="*/ 0 w 1900534"/>
              <a:gd name="connsiteY4" fmla="*/ 2192268 h 2192268"/>
              <a:gd name="connsiteX5" fmla="*/ 0 w 1900534"/>
              <a:gd name="connsiteY5" fmla="*/ 236807 h 2192268"/>
              <a:gd name="connsiteX6" fmla="*/ 236807 w 1900534"/>
              <a:gd name="connsiteY6" fmla="*/ 0 h 21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0534" h="2192268">
                <a:moveTo>
                  <a:pt x="236807" y="0"/>
                </a:moveTo>
                <a:lnTo>
                  <a:pt x="1663727" y="0"/>
                </a:lnTo>
                <a:cubicBezTo>
                  <a:pt x="1794512" y="0"/>
                  <a:pt x="1900534" y="106022"/>
                  <a:pt x="1900534" y="236807"/>
                </a:cubicBezTo>
                <a:lnTo>
                  <a:pt x="1900534" y="2192268"/>
                </a:lnTo>
                <a:lnTo>
                  <a:pt x="0" y="2192268"/>
                </a:lnTo>
                <a:lnTo>
                  <a:pt x="0" y="236807"/>
                </a:lnTo>
                <a:cubicBezTo>
                  <a:pt x="0" y="106022"/>
                  <a:pt x="106022" y="0"/>
                  <a:pt x="23680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657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AA4248-F2A6-47BE-83B0-9EA588797C3F}"/>
              </a:ext>
            </a:extLst>
          </p:cNvPr>
          <p:cNvSpPr/>
          <p:nvPr userDrawn="1"/>
        </p:nvSpPr>
        <p:spPr>
          <a:xfrm>
            <a:off x="0" y="3799840"/>
            <a:ext cx="12192000" cy="558800"/>
          </a:xfrm>
          <a:prstGeom prst="rect">
            <a:avLst/>
          </a:prstGeom>
          <a:solidFill>
            <a:srgbClr val="FA9EB7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AE030-3B78-4568-AF93-941120B5E573}"/>
              </a:ext>
            </a:extLst>
          </p:cNvPr>
          <p:cNvSpPr/>
          <p:nvPr userDrawn="1"/>
        </p:nvSpPr>
        <p:spPr>
          <a:xfrm>
            <a:off x="0" y="4047901"/>
            <a:ext cx="12192000" cy="2810099"/>
          </a:xfrm>
          <a:prstGeom prst="rect">
            <a:avLst/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7404C14-381B-45E4-8DB2-BDB3E990BD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6739" y="2736371"/>
            <a:ext cx="2298154" cy="2298154"/>
          </a:xfrm>
          <a:custGeom>
            <a:avLst/>
            <a:gdLst>
              <a:gd name="connsiteX0" fmla="*/ 1149077 w 2298154"/>
              <a:gd name="connsiteY0" fmla="*/ 0 h 2298154"/>
              <a:gd name="connsiteX1" fmla="*/ 2298154 w 2298154"/>
              <a:gd name="connsiteY1" fmla="*/ 1149077 h 2298154"/>
              <a:gd name="connsiteX2" fmla="*/ 1149077 w 2298154"/>
              <a:gd name="connsiteY2" fmla="*/ 2298154 h 2298154"/>
              <a:gd name="connsiteX3" fmla="*/ 0 w 2298154"/>
              <a:gd name="connsiteY3" fmla="*/ 1149077 h 2298154"/>
              <a:gd name="connsiteX4" fmla="*/ 1149077 w 2298154"/>
              <a:gd name="connsiteY4" fmla="*/ 0 h 229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154" h="2298154">
                <a:moveTo>
                  <a:pt x="1149077" y="0"/>
                </a:moveTo>
                <a:cubicBezTo>
                  <a:pt x="1783695" y="0"/>
                  <a:pt x="2298154" y="514459"/>
                  <a:pt x="2298154" y="1149077"/>
                </a:cubicBezTo>
                <a:cubicBezTo>
                  <a:pt x="2298154" y="1783695"/>
                  <a:pt x="1783695" y="2298154"/>
                  <a:pt x="1149077" y="2298154"/>
                </a:cubicBezTo>
                <a:cubicBezTo>
                  <a:pt x="514459" y="2298154"/>
                  <a:pt x="0" y="1783695"/>
                  <a:pt x="0" y="1149077"/>
                </a:cubicBezTo>
                <a:cubicBezTo>
                  <a:pt x="0" y="514459"/>
                  <a:pt x="514459" y="0"/>
                  <a:pt x="114907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7F643F3-6DC2-418B-9505-BF74923916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28448" y="2736371"/>
            <a:ext cx="2298154" cy="2298154"/>
          </a:xfrm>
          <a:custGeom>
            <a:avLst/>
            <a:gdLst>
              <a:gd name="connsiteX0" fmla="*/ 1149077 w 2298154"/>
              <a:gd name="connsiteY0" fmla="*/ 0 h 2298154"/>
              <a:gd name="connsiteX1" fmla="*/ 2298154 w 2298154"/>
              <a:gd name="connsiteY1" fmla="*/ 1149077 h 2298154"/>
              <a:gd name="connsiteX2" fmla="*/ 1149077 w 2298154"/>
              <a:gd name="connsiteY2" fmla="*/ 2298154 h 2298154"/>
              <a:gd name="connsiteX3" fmla="*/ 0 w 2298154"/>
              <a:gd name="connsiteY3" fmla="*/ 1149077 h 2298154"/>
              <a:gd name="connsiteX4" fmla="*/ 1149077 w 2298154"/>
              <a:gd name="connsiteY4" fmla="*/ 0 h 229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154" h="2298154">
                <a:moveTo>
                  <a:pt x="1149077" y="0"/>
                </a:moveTo>
                <a:cubicBezTo>
                  <a:pt x="1783695" y="0"/>
                  <a:pt x="2298154" y="514459"/>
                  <a:pt x="2298154" y="1149077"/>
                </a:cubicBezTo>
                <a:cubicBezTo>
                  <a:pt x="2298154" y="1783695"/>
                  <a:pt x="1783695" y="2298154"/>
                  <a:pt x="1149077" y="2298154"/>
                </a:cubicBezTo>
                <a:cubicBezTo>
                  <a:pt x="514459" y="2298154"/>
                  <a:pt x="0" y="1783695"/>
                  <a:pt x="0" y="1149077"/>
                </a:cubicBezTo>
                <a:cubicBezTo>
                  <a:pt x="0" y="514459"/>
                  <a:pt x="514459" y="0"/>
                  <a:pt x="114907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5E92888-A82C-4609-9DB8-D583DA406F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0157" y="2736372"/>
            <a:ext cx="2298154" cy="2298153"/>
          </a:xfrm>
          <a:custGeom>
            <a:avLst/>
            <a:gdLst>
              <a:gd name="connsiteX0" fmla="*/ 1149077 w 2298154"/>
              <a:gd name="connsiteY0" fmla="*/ 0 h 2298153"/>
              <a:gd name="connsiteX1" fmla="*/ 2298154 w 2298154"/>
              <a:gd name="connsiteY1" fmla="*/ 1149077 h 2298153"/>
              <a:gd name="connsiteX2" fmla="*/ 1266564 w 2298154"/>
              <a:gd name="connsiteY2" fmla="*/ 2292222 h 2298153"/>
              <a:gd name="connsiteX3" fmla="*/ 1149097 w 2298154"/>
              <a:gd name="connsiteY3" fmla="*/ 2298153 h 2298153"/>
              <a:gd name="connsiteX4" fmla="*/ 1149057 w 2298154"/>
              <a:gd name="connsiteY4" fmla="*/ 2298153 h 2298153"/>
              <a:gd name="connsiteX5" fmla="*/ 1031591 w 2298154"/>
              <a:gd name="connsiteY5" fmla="*/ 2292222 h 2298153"/>
              <a:gd name="connsiteX6" fmla="*/ 0 w 2298154"/>
              <a:gd name="connsiteY6" fmla="*/ 1149077 h 2298153"/>
              <a:gd name="connsiteX7" fmla="*/ 1149077 w 2298154"/>
              <a:gd name="connsiteY7" fmla="*/ 0 h 229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8154" h="2298153">
                <a:moveTo>
                  <a:pt x="1149077" y="0"/>
                </a:moveTo>
                <a:cubicBezTo>
                  <a:pt x="1783695" y="0"/>
                  <a:pt x="2298154" y="514459"/>
                  <a:pt x="2298154" y="1149077"/>
                </a:cubicBezTo>
                <a:cubicBezTo>
                  <a:pt x="2298154" y="1744032"/>
                  <a:pt x="1845993" y="2233377"/>
                  <a:pt x="1266564" y="2292222"/>
                </a:cubicBezTo>
                <a:lnTo>
                  <a:pt x="1149097" y="2298153"/>
                </a:lnTo>
                <a:lnTo>
                  <a:pt x="1149057" y="2298153"/>
                </a:lnTo>
                <a:lnTo>
                  <a:pt x="1031591" y="2292222"/>
                </a:lnTo>
                <a:cubicBezTo>
                  <a:pt x="452162" y="2233377"/>
                  <a:pt x="0" y="1744032"/>
                  <a:pt x="0" y="1149077"/>
                </a:cubicBezTo>
                <a:cubicBezTo>
                  <a:pt x="0" y="514459"/>
                  <a:pt x="514459" y="0"/>
                  <a:pt x="114907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7D09B6C-3CC7-4506-84C9-4E7F84CFB2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1867" y="2736372"/>
            <a:ext cx="2298154" cy="2298153"/>
          </a:xfrm>
          <a:custGeom>
            <a:avLst/>
            <a:gdLst>
              <a:gd name="connsiteX0" fmla="*/ 1149077 w 2298154"/>
              <a:gd name="connsiteY0" fmla="*/ 0 h 2298153"/>
              <a:gd name="connsiteX1" fmla="*/ 2298154 w 2298154"/>
              <a:gd name="connsiteY1" fmla="*/ 1149077 h 2298153"/>
              <a:gd name="connsiteX2" fmla="*/ 1266564 w 2298154"/>
              <a:gd name="connsiteY2" fmla="*/ 2292222 h 2298153"/>
              <a:gd name="connsiteX3" fmla="*/ 1149097 w 2298154"/>
              <a:gd name="connsiteY3" fmla="*/ 2298153 h 2298153"/>
              <a:gd name="connsiteX4" fmla="*/ 1149057 w 2298154"/>
              <a:gd name="connsiteY4" fmla="*/ 2298153 h 2298153"/>
              <a:gd name="connsiteX5" fmla="*/ 1031591 w 2298154"/>
              <a:gd name="connsiteY5" fmla="*/ 2292222 h 2298153"/>
              <a:gd name="connsiteX6" fmla="*/ 0 w 2298154"/>
              <a:gd name="connsiteY6" fmla="*/ 1149077 h 2298153"/>
              <a:gd name="connsiteX7" fmla="*/ 1149077 w 2298154"/>
              <a:gd name="connsiteY7" fmla="*/ 0 h 229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8154" h="2298153">
                <a:moveTo>
                  <a:pt x="1149077" y="0"/>
                </a:moveTo>
                <a:cubicBezTo>
                  <a:pt x="1783695" y="0"/>
                  <a:pt x="2298154" y="514459"/>
                  <a:pt x="2298154" y="1149077"/>
                </a:cubicBezTo>
                <a:cubicBezTo>
                  <a:pt x="2298154" y="1744032"/>
                  <a:pt x="1845993" y="2233377"/>
                  <a:pt x="1266564" y="2292222"/>
                </a:cubicBezTo>
                <a:lnTo>
                  <a:pt x="1149097" y="2298153"/>
                </a:lnTo>
                <a:lnTo>
                  <a:pt x="1149057" y="2298153"/>
                </a:lnTo>
                <a:lnTo>
                  <a:pt x="1031591" y="2292222"/>
                </a:lnTo>
                <a:cubicBezTo>
                  <a:pt x="452161" y="2233377"/>
                  <a:pt x="0" y="1744032"/>
                  <a:pt x="0" y="1149077"/>
                </a:cubicBezTo>
                <a:cubicBezTo>
                  <a:pt x="0" y="514459"/>
                  <a:pt x="514459" y="0"/>
                  <a:pt x="114907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286F73D-648A-4037-9985-D151733AD8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07" y="1724445"/>
            <a:ext cx="330832" cy="351509"/>
          </a:xfrm>
          <a:prstGeom prst="rect">
            <a:avLst/>
          </a:prstGeom>
          <a:effectLst>
            <a:outerShdw blurRad="177800" dist="127000" dir="5400000" algn="ctr" rotWithShape="0">
              <a:srgbClr val="FA9EB7">
                <a:alpha val="48000"/>
              </a:srgb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64FBCC5-7B66-4843-9482-AD175DAF0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9457" y="2629633"/>
            <a:ext cx="308195" cy="327457"/>
          </a:xfrm>
          <a:prstGeom prst="rect">
            <a:avLst/>
          </a:prstGeom>
          <a:effectLst>
            <a:outerShdw blurRad="177800" dist="127000" dir="5400000" algn="ctr" rotWithShape="0">
              <a:srgbClr val="FA9EB7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80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C1ABD4-2BC3-4AE6-A049-1E01B2FF84B9}"/>
              </a:ext>
            </a:extLst>
          </p:cNvPr>
          <p:cNvCxnSpPr/>
          <p:nvPr userDrawn="1"/>
        </p:nvCxnSpPr>
        <p:spPr>
          <a:xfrm>
            <a:off x="3780747" y="0"/>
            <a:ext cx="0" cy="6858000"/>
          </a:xfrm>
          <a:prstGeom prst="line">
            <a:avLst/>
          </a:prstGeom>
          <a:noFill/>
          <a:ln w="31750" cap="rnd">
            <a:solidFill>
              <a:srgbClr val="FA9E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216656-9DE0-4F48-8096-2F47BDC607CA}"/>
              </a:ext>
            </a:extLst>
          </p:cNvPr>
          <p:cNvSpPr/>
          <p:nvPr userDrawn="1"/>
        </p:nvSpPr>
        <p:spPr>
          <a:xfrm>
            <a:off x="3957820" y="0"/>
            <a:ext cx="7082622" cy="6858000"/>
          </a:xfrm>
          <a:prstGeom prst="rect">
            <a:avLst/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86BA91-ECFF-4588-A10E-7592D677FC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5425" y="0"/>
            <a:ext cx="3715474" cy="6454066"/>
          </a:xfrm>
          <a:custGeom>
            <a:avLst/>
            <a:gdLst>
              <a:gd name="connsiteX0" fmla="*/ 0 w 3715474"/>
              <a:gd name="connsiteY0" fmla="*/ 0 h 6454066"/>
              <a:gd name="connsiteX1" fmla="*/ 3685710 w 3715474"/>
              <a:gd name="connsiteY1" fmla="*/ 0 h 6454066"/>
              <a:gd name="connsiteX2" fmla="*/ 3715474 w 3715474"/>
              <a:gd name="connsiteY2" fmla="*/ 3476 h 6454066"/>
              <a:gd name="connsiteX3" fmla="*/ 3715474 w 3715474"/>
              <a:gd name="connsiteY3" fmla="*/ 6101022 h 6454066"/>
              <a:gd name="connsiteX4" fmla="*/ 3362430 w 3715474"/>
              <a:gd name="connsiteY4" fmla="*/ 6454066 h 6454066"/>
              <a:gd name="connsiteX5" fmla="*/ 353044 w 3715474"/>
              <a:gd name="connsiteY5" fmla="*/ 6454066 h 6454066"/>
              <a:gd name="connsiteX6" fmla="*/ 0 w 3715474"/>
              <a:gd name="connsiteY6" fmla="*/ 6101022 h 645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5474" h="6454066">
                <a:moveTo>
                  <a:pt x="0" y="0"/>
                </a:moveTo>
                <a:lnTo>
                  <a:pt x="3685710" y="0"/>
                </a:lnTo>
                <a:lnTo>
                  <a:pt x="3715474" y="3476"/>
                </a:lnTo>
                <a:lnTo>
                  <a:pt x="3715474" y="6101022"/>
                </a:lnTo>
                <a:cubicBezTo>
                  <a:pt x="3715474" y="6296003"/>
                  <a:pt x="3557411" y="6454066"/>
                  <a:pt x="3362430" y="6454066"/>
                </a:cubicBezTo>
                <a:lnTo>
                  <a:pt x="353044" y="6454066"/>
                </a:lnTo>
                <a:cubicBezTo>
                  <a:pt x="158063" y="6454066"/>
                  <a:pt x="0" y="6296003"/>
                  <a:pt x="0" y="6101022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3D2BCD-FF30-4485-8777-31BBB55F7C6A}"/>
              </a:ext>
            </a:extLst>
          </p:cNvPr>
          <p:cNvCxnSpPr/>
          <p:nvPr userDrawn="1"/>
        </p:nvCxnSpPr>
        <p:spPr>
          <a:xfrm>
            <a:off x="11198190" y="0"/>
            <a:ext cx="0" cy="6858000"/>
          </a:xfrm>
          <a:prstGeom prst="line">
            <a:avLst/>
          </a:prstGeom>
          <a:noFill/>
          <a:ln w="31750" cap="rnd">
            <a:solidFill>
              <a:srgbClr val="FA9E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Graphic 14">
            <a:extLst>
              <a:ext uri="{FF2B5EF4-FFF2-40B4-BE49-F238E27FC236}">
                <a16:creationId xmlns:a16="http://schemas.microsoft.com/office/drawing/2014/main" id="{E2998B01-1EC8-4BE7-9ADA-E9C7C5489248}"/>
              </a:ext>
            </a:extLst>
          </p:cNvPr>
          <p:cNvSpPr/>
          <p:nvPr userDrawn="1"/>
        </p:nvSpPr>
        <p:spPr>
          <a:xfrm>
            <a:off x="10260104" y="525720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FDA9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rgbClr val="F87094"/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7" name="Graphic 14">
            <a:extLst>
              <a:ext uri="{FF2B5EF4-FFF2-40B4-BE49-F238E27FC236}">
                <a16:creationId xmlns:a16="http://schemas.microsoft.com/office/drawing/2014/main" id="{A4862885-4B60-410C-B810-86B8D8BF15A2}"/>
              </a:ext>
            </a:extLst>
          </p:cNvPr>
          <p:cNvSpPr/>
          <p:nvPr userDrawn="1"/>
        </p:nvSpPr>
        <p:spPr>
          <a:xfrm>
            <a:off x="4985013" y="6016799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FDA9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rgbClr val="F87094"/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1030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EB4ED7-7A6E-4D9D-8730-67241D57BF11}"/>
              </a:ext>
            </a:extLst>
          </p:cNvPr>
          <p:cNvSpPr/>
          <p:nvPr userDrawn="1"/>
        </p:nvSpPr>
        <p:spPr>
          <a:xfrm>
            <a:off x="4051138" y="0"/>
            <a:ext cx="8140861" cy="6858000"/>
          </a:xfrm>
          <a:prstGeom prst="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63630-A310-415D-AE34-E70307DAD569}"/>
              </a:ext>
            </a:extLst>
          </p:cNvPr>
          <p:cNvSpPr/>
          <p:nvPr userDrawn="1"/>
        </p:nvSpPr>
        <p:spPr>
          <a:xfrm>
            <a:off x="0" y="0"/>
            <a:ext cx="189051" cy="6858000"/>
          </a:xfrm>
          <a:prstGeom prst="rect">
            <a:avLst/>
          </a:prstGeom>
          <a:solidFill>
            <a:srgbClr val="FFD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raphic 17">
            <a:extLst>
              <a:ext uri="{FF2B5EF4-FFF2-40B4-BE49-F238E27FC236}">
                <a16:creationId xmlns:a16="http://schemas.microsoft.com/office/drawing/2014/main" id="{987C38DC-A3EC-4E95-9774-1C2E5FF3B952}"/>
              </a:ext>
            </a:extLst>
          </p:cNvPr>
          <p:cNvSpPr/>
          <p:nvPr userDrawn="1"/>
        </p:nvSpPr>
        <p:spPr>
          <a:xfrm>
            <a:off x="5747059" y="5956484"/>
            <a:ext cx="202200" cy="202195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6" name="Graphic 17">
            <a:extLst>
              <a:ext uri="{FF2B5EF4-FFF2-40B4-BE49-F238E27FC236}">
                <a16:creationId xmlns:a16="http://schemas.microsoft.com/office/drawing/2014/main" id="{71E030FA-8AEA-4193-B889-7F6E36DE73D3}"/>
              </a:ext>
            </a:extLst>
          </p:cNvPr>
          <p:cNvSpPr/>
          <p:nvPr userDrawn="1"/>
        </p:nvSpPr>
        <p:spPr>
          <a:xfrm>
            <a:off x="11397548" y="2119960"/>
            <a:ext cx="466617" cy="466605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361711-4F31-44B5-9278-796A8CB35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1252" y="1949581"/>
            <a:ext cx="317513" cy="317513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  <p:sp>
        <p:nvSpPr>
          <p:cNvPr id="8" name="Graphic 17">
            <a:extLst>
              <a:ext uri="{FF2B5EF4-FFF2-40B4-BE49-F238E27FC236}">
                <a16:creationId xmlns:a16="http://schemas.microsoft.com/office/drawing/2014/main" id="{E669D7B4-5F1B-47DB-ACDD-4520B23C9EA8}"/>
              </a:ext>
            </a:extLst>
          </p:cNvPr>
          <p:cNvSpPr/>
          <p:nvPr userDrawn="1"/>
        </p:nvSpPr>
        <p:spPr>
          <a:xfrm>
            <a:off x="6096000" y="5956484"/>
            <a:ext cx="202200" cy="202195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F09B6F1-F205-4843-AFE9-6DAF3D14EB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9051" y="0"/>
            <a:ext cx="3862086" cy="6858000"/>
          </a:xfrm>
          <a:custGeom>
            <a:avLst/>
            <a:gdLst>
              <a:gd name="connsiteX0" fmla="*/ 0 w 3808071"/>
              <a:gd name="connsiteY0" fmla="*/ 0 h 4919241"/>
              <a:gd name="connsiteX1" fmla="*/ 3808071 w 3808071"/>
              <a:gd name="connsiteY1" fmla="*/ 0 h 4919241"/>
              <a:gd name="connsiteX2" fmla="*/ 3808071 w 3808071"/>
              <a:gd name="connsiteY2" fmla="*/ 4919241 h 4919241"/>
              <a:gd name="connsiteX3" fmla="*/ 0 w 3808071"/>
              <a:gd name="connsiteY3" fmla="*/ 4919241 h 49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071" h="4919241">
                <a:moveTo>
                  <a:pt x="0" y="0"/>
                </a:moveTo>
                <a:lnTo>
                  <a:pt x="3808071" y="0"/>
                </a:lnTo>
                <a:lnTo>
                  <a:pt x="3808071" y="4919241"/>
                </a:lnTo>
                <a:lnTo>
                  <a:pt x="0" y="491924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85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82B965-AAAC-46C4-A3AC-049644ABE5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128528" cy="6197366"/>
          </a:xfrm>
          <a:custGeom>
            <a:avLst/>
            <a:gdLst>
              <a:gd name="connsiteX0" fmla="*/ 0 w 5128528"/>
              <a:gd name="connsiteY0" fmla="*/ 0 h 6197366"/>
              <a:gd name="connsiteX1" fmla="*/ 2763442 w 5128528"/>
              <a:gd name="connsiteY1" fmla="*/ 1 h 6197366"/>
              <a:gd name="connsiteX2" fmla="*/ 4983591 w 5128528"/>
              <a:gd name="connsiteY2" fmla="*/ 2310828 h 6197366"/>
              <a:gd name="connsiteX3" fmla="*/ 4968886 w 5128528"/>
              <a:gd name="connsiteY3" fmla="*/ 3045645 h 6197366"/>
              <a:gd name="connsiteX4" fmla="*/ 1839296 w 5128528"/>
              <a:gd name="connsiteY4" fmla="*/ 6052429 h 6197366"/>
              <a:gd name="connsiteX5" fmla="*/ 1104479 w 5128528"/>
              <a:gd name="connsiteY5" fmla="*/ 6037723 h 6197366"/>
              <a:gd name="connsiteX6" fmla="*/ 0 w 5128528"/>
              <a:gd name="connsiteY6" fmla="*/ 4888134 h 619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8528" h="6197366">
                <a:moveTo>
                  <a:pt x="0" y="0"/>
                </a:moveTo>
                <a:lnTo>
                  <a:pt x="2763442" y="1"/>
                </a:lnTo>
                <a:lnTo>
                  <a:pt x="4983591" y="2310828"/>
                </a:lnTo>
                <a:cubicBezTo>
                  <a:pt x="5182444" y="2517803"/>
                  <a:pt x="5175860" y="2846792"/>
                  <a:pt x="4968886" y="3045645"/>
                </a:cubicBezTo>
                <a:lnTo>
                  <a:pt x="1839296" y="6052429"/>
                </a:lnTo>
                <a:cubicBezTo>
                  <a:pt x="1632321" y="6251282"/>
                  <a:pt x="1303332" y="6244698"/>
                  <a:pt x="1104479" y="6037723"/>
                </a:cubicBezTo>
                <a:lnTo>
                  <a:pt x="0" y="488813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F60FAA-86BE-456A-9700-D15D131A51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9321" y="1"/>
            <a:ext cx="2842679" cy="2103120"/>
          </a:xfrm>
          <a:prstGeom prst="rect">
            <a:avLst/>
          </a:prstGeom>
        </p:spPr>
      </p:pic>
      <p:sp>
        <p:nvSpPr>
          <p:cNvPr id="4" name="Graphic 17">
            <a:extLst>
              <a:ext uri="{FF2B5EF4-FFF2-40B4-BE49-F238E27FC236}">
                <a16:creationId xmlns:a16="http://schemas.microsoft.com/office/drawing/2014/main" id="{061741B6-8C8E-4B79-81C9-3FD650AACA1D}"/>
              </a:ext>
            </a:extLst>
          </p:cNvPr>
          <p:cNvSpPr/>
          <p:nvPr userDrawn="1"/>
        </p:nvSpPr>
        <p:spPr>
          <a:xfrm>
            <a:off x="5343647" y="746307"/>
            <a:ext cx="215703" cy="215698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5" name="Graphic 17">
            <a:extLst>
              <a:ext uri="{FF2B5EF4-FFF2-40B4-BE49-F238E27FC236}">
                <a16:creationId xmlns:a16="http://schemas.microsoft.com/office/drawing/2014/main" id="{D01C4A76-D82E-41E0-A488-B118428547B3}"/>
              </a:ext>
            </a:extLst>
          </p:cNvPr>
          <p:cNvSpPr/>
          <p:nvPr userDrawn="1"/>
        </p:nvSpPr>
        <p:spPr>
          <a:xfrm>
            <a:off x="11531087" y="4215274"/>
            <a:ext cx="215703" cy="215698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5722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6DD115-88F0-486B-8352-99746B6CDE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7892" y="577296"/>
            <a:ext cx="4714109" cy="6280705"/>
          </a:xfrm>
          <a:custGeom>
            <a:avLst/>
            <a:gdLst>
              <a:gd name="connsiteX0" fmla="*/ 358979 w 4714109"/>
              <a:gd name="connsiteY0" fmla="*/ 0 h 6280705"/>
              <a:gd name="connsiteX1" fmla="*/ 4714109 w 4714109"/>
              <a:gd name="connsiteY1" fmla="*/ 0 h 6280705"/>
              <a:gd name="connsiteX2" fmla="*/ 4714109 w 4714109"/>
              <a:gd name="connsiteY2" fmla="*/ 6280705 h 6280705"/>
              <a:gd name="connsiteX3" fmla="*/ 0 w 4714109"/>
              <a:gd name="connsiteY3" fmla="*/ 6280705 h 6280705"/>
              <a:gd name="connsiteX4" fmla="*/ 0 w 4714109"/>
              <a:gd name="connsiteY4" fmla="*/ 358979 h 6280705"/>
              <a:gd name="connsiteX5" fmla="*/ 358979 w 4714109"/>
              <a:gd name="connsiteY5" fmla="*/ 0 h 628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4109" h="6280705">
                <a:moveTo>
                  <a:pt x="358979" y="0"/>
                </a:moveTo>
                <a:lnTo>
                  <a:pt x="4714109" y="0"/>
                </a:lnTo>
                <a:lnTo>
                  <a:pt x="4714109" y="6280705"/>
                </a:lnTo>
                <a:lnTo>
                  <a:pt x="0" y="6280705"/>
                </a:lnTo>
                <a:lnTo>
                  <a:pt x="0" y="358979"/>
                </a:lnTo>
                <a:cubicBezTo>
                  <a:pt x="0" y="160720"/>
                  <a:pt x="160720" y="0"/>
                  <a:pt x="35897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398FA9-6340-45E1-85D9-4A89EAE3CB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" y="5466080"/>
            <a:ext cx="1881387" cy="139192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31CF714-87FE-486D-84B1-12B01D1F4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390616" y="5789503"/>
            <a:ext cx="1249857" cy="924691"/>
          </a:xfrm>
          <a:prstGeom prst="rect">
            <a:avLst/>
          </a:prstGeom>
        </p:spPr>
      </p:pic>
      <p:sp>
        <p:nvSpPr>
          <p:cNvPr id="5" name="Graphic 14">
            <a:extLst>
              <a:ext uri="{FF2B5EF4-FFF2-40B4-BE49-F238E27FC236}">
                <a16:creationId xmlns:a16="http://schemas.microsoft.com/office/drawing/2014/main" id="{AE632000-93FA-4462-AF7B-33BAEDF2709E}"/>
              </a:ext>
            </a:extLst>
          </p:cNvPr>
          <p:cNvSpPr/>
          <p:nvPr userDrawn="1"/>
        </p:nvSpPr>
        <p:spPr>
          <a:xfrm>
            <a:off x="365760" y="360168"/>
            <a:ext cx="245336" cy="217127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89D4F3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621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F8232F-15E6-4709-9B6F-8320830D72A5}"/>
              </a:ext>
            </a:extLst>
          </p:cNvPr>
          <p:cNvSpPr/>
          <p:nvPr userDrawn="1"/>
        </p:nvSpPr>
        <p:spPr>
          <a:xfrm>
            <a:off x="0" y="0"/>
            <a:ext cx="12192000" cy="2246746"/>
          </a:xfrm>
          <a:prstGeom prst="rect">
            <a:avLst/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3C4212-685A-40BD-85EE-319207B41E18}"/>
              </a:ext>
            </a:extLst>
          </p:cNvPr>
          <p:cNvCxnSpPr>
            <a:cxnSpLocks/>
          </p:cNvCxnSpPr>
          <p:nvPr userDrawn="1"/>
        </p:nvCxnSpPr>
        <p:spPr>
          <a:xfrm>
            <a:off x="0" y="2051613"/>
            <a:ext cx="12192000" cy="0"/>
          </a:xfrm>
          <a:prstGeom prst="line">
            <a:avLst/>
          </a:prstGeom>
          <a:noFill/>
          <a:ln w="3175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7503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ECAEBB-416D-4714-A5E8-BE3C49F7ED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E0777-0989-4E18-B4CF-99EB40E7A8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4920" y="0"/>
            <a:ext cx="5562600" cy="6857999"/>
          </a:xfrm>
          <a:custGeom>
            <a:avLst/>
            <a:gdLst>
              <a:gd name="connsiteX0" fmla="*/ 343075 w 5562600"/>
              <a:gd name="connsiteY0" fmla="*/ 1782924 h 6857999"/>
              <a:gd name="connsiteX1" fmla="*/ 5219525 w 5562600"/>
              <a:gd name="connsiteY1" fmla="*/ 1782924 h 6857999"/>
              <a:gd name="connsiteX2" fmla="*/ 5562600 w 5562600"/>
              <a:gd name="connsiteY2" fmla="*/ 2125999 h 6857999"/>
              <a:gd name="connsiteX3" fmla="*/ 5562600 w 5562600"/>
              <a:gd name="connsiteY3" fmla="*/ 6857999 h 6857999"/>
              <a:gd name="connsiteX4" fmla="*/ 0 w 5562600"/>
              <a:gd name="connsiteY4" fmla="*/ 6857999 h 6857999"/>
              <a:gd name="connsiteX5" fmla="*/ 0 w 5562600"/>
              <a:gd name="connsiteY5" fmla="*/ 2125999 h 6857999"/>
              <a:gd name="connsiteX6" fmla="*/ 343075 w 5562600"/>
              <a:gd name="connsiteY6" fmla="*/ 1782924 h 6857999"/>
              <a:gd name="connsiteX7" fmla="*/ 0 w 5562600"/>
              <a:gd name="connsiteY7" fmla="*/ 0 h 6857999"/>
              <a:gd name="connsiteX8" fmla="*/ 5562600 w 5562600"/>
              <a:gd name="connsiteY8" fmla="*/ 0 h 6857999"/>
              <a:gd name="connsiteX9" fmla="*/ 5562600 w 5562600"/>
              <a:gd name="connsiteY9" fmla="*/ 1170162 h 6857999"/>
              <a:gd name="connsiteX10" fmla="*/ 5168311 w 5562600"/>
              <a:gd name="connsiteY10" fmla="*/ 1564451 h 6857999"/>
              <a:gd name="connsiteX11" fmla="*/ 394289 w 5562600"/>
              <a:gd name="connsiteY11" fmla="*/ 1564451 h 6857999"/>
              <a:gd name="connsiteX12" fmla="*/ 0 w 5562600"/>
              <a:gd name="connsiteY12" fmla="*/ 117016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62600" h="6857999">
                <a:moveTo>
                  <a:pt x="343075" y="1782924"/>
                </a:moveTo>
                <a:lnTo>
                  <a:pt x="5219525" y="1782924"/>
                </a:lnTo>
                <a:cubicBezTo>
                  <a:pt x="5409000" y="1782924"/>
                  <a:pt x="5562600" y="1936524"/>
                  <a:pt x="5562600" y="2125999"/>
                </a:cubicBezTo>
                <a:lnTo>
                  <a:pt x="5562600" y="6857999"/>
                </a:lnTo>
                <a:lnTo>
                  <a:pt x="0" y="6857999"/>
                </a:lnTo>
                <a:lnTo>
                  <a:pt x="0" y="2125999"/>
                </a:lnTo>
                <a:cubicBezTo>
                  <a:pt x="0" y="1936524"/>
                  <a:pt x="153600" y="1782924"/>
                  <a:pt x="343075" y="1782924"/>
                </a:cubicBezTo>
                <a:close/>
                <a:moveTo>
                  <a:pt x="0" y="0"/>
                </a:moveTo>
                <a:lnTo>
                  <a:pt x="5562600" y="0"/>
                </a:lnTo>
                <a:lnTo>
                  <a:pt x="5562600" y="1170162"/>
                </a:lnTo>
                <a:cubicBezTo>
                  <a:pt x="5562600" y="1387922"/>
                  <a:pt x="5386071" y="1564451"/>
                  <a:pt x="5168311" y="1564451"/>
                </a:cubicBezTo>
                <a:lnTo>
                  <a:pt x="394289" y="1564451"/>
                </a:lnTo>
                <a:cubicBezTo>
                  <a:pt x="176529" y="1564451"/>
                  <a:pt x="0" y="1387922"/>
                  <a:pt x="0" y="1170162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4F079F-8825-4F66-BC54-E23251DFA231}"/>
              </a:ext>
            </a:extLst>
          </p:cNvPr>
          <p:cNvCxnSpPr/>
          <p:nvPr userDrawn="1"/>
        </p:nvCxnSpPr>
        <p:spPr>
          <a:xfrm>
            <a:off x="407357" y="0"/>
            <a:ext cx="0" cy="6858000"/>
          </a:xfrm>
          <a:prstGeom prst="line">
            <a:avLst/>
          </a:prstGeom>
          <a:noFill/>
          <a:ln w="3175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C56C2A-AAC0-4002-A2FD-80FF8DDD9BA2}"/>
              </a:ext>
            </a:extLst>
          </p:cNvPr>
          <p:cNvCxnSpPr/>
          <p:nvPr userDrawn="1"/>
        </p:nvCxnSpPr>
        <p:spPr>
          <a:xfrm>
            <a:off x="11784643" y="0"/>
            <a:ext cx="0" cy="6858000"/>
          </a:xfrm>
          <a:prstGeom prst="line">
            <a:avLst/>
          </a:prstGeom>
          <a:noFill/>
          <a:ln w="3175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Graphic 14">
            <a:extLst>
              <a:ext uri="{FF2B5EF4-FFF2-40B4-BE49-F238E27FC236}">
                <a16:creationId xmlns:a16="http://schemas.microsoft.com/office/drawing/2014/main" id="{576B98C0-02ED-450B-B132-E3A592CF29D7}"/>
              </a:ext>
            </a:extLst>
          </p:cNvPr>
          <p:cNvSpPr/>
          <p:nvPr userDrawn="1"/>
        </p:nvSpPr>
        <p:spPr>
          <a:xfrm>
            <a:off x="717236" y="931848"/>
            <a:ext cx="214045" cy="214045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rgbClr val="F87094"/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7" name="Graphic 14">
            <a:extLst>
              <a:ext uri="{FF2B5EF4-FFF2-40B4-BE49-F238E27FC236}">
                <a16:creationId xmlns:a16="http://schemas.microsoft.com/office/drawing/2014/main" id="{7AF63B37-7F9B-46A2-BEEF-70826CE1A543}"/>
              </a:ext>
            </a:extLst>
          </p:cNvPr>
          <p:cNvSpPr/>
          <p:nvPr userDrawn="1"/>
        </p:nvSpPr>
        <p:spPr>
          <a:xfrm>
            <a:off x="11377287" y="274020"/>
            <a:ext cx="214045" cy="214045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rgbClr val="F87094"/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654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8CDE53D-CA70-49DE-883D-38598D4F4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764"/>
          <a:stretch/>
        </p:blipFill>
        <p:spPr>
          <a:xfrm>
            <a:off x="0" y="3579595"/>
            <a:ext cx="12192000" cy="3278405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E2CD4C-1E4E-467F-80C4-3278AE0E5C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7751" y="668438"/>
            <a:ext cx="5217129" cy="5521124"/>
          </a:xfrm>
          <a:custGeom>
            <a:avLst/>
            <a:gdLst>
              <a:gd name="connsiteX0" fmla="*/ 2662435 w 5217129"/>
              <a:gd name="connsiteY0" fmla="*/ 0 h 5521124"/>
              <a:gd name="connsiteX1" fmla="*/ 5217129 w 5217129"/>
              <a:gd name="connsiteY1" fmla="*/ 0 h 5521124"/>
              <a:gd name="connsiteX2" fmla="*/ 5217129 w 5217129"/>
              <a:gd name="connsiteY2" fmla="*/ 5521124 h 5521124"/>
              <a:gd name="connsiteX3" fmla="*/ 2662435 w 5217129"/>
              <a:gd name="connsiteY3" fmla="*/ 5521124 h 5521124"/>
              <a:gd name="connsiteX4" fmla="*/ 0 w 5217129"/>
              <a:gd name="connsiteY4" fmla="*/ 0 h 5521124"/>
              <a:gd name="connsiteX5" fmla="*/ 2554694 w 5217129"/>
              <a:gd name="connsiteY5" fmla="*/ 0 h 5521124"/>
              <a:gd name="connsiteX6" fmla="*/ 2554694 w 5217129"/>
              <a:gd name="connsiteY6" fmla="*/ 5521124 h 5521124"/>
              <a:gd name="connsiteX7" fmla="*/ 0 w 5217129"/>
              <a:gd name="connsiteY7" fmla="*/ 5521124 h 552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129" h="5521124">
                <a:moveTo>
                  <a:pt x="2662435" y="0"/>
                </a:moveTo>
                <a:lnTo>
                  <a:pt x="5217129" y="0"/>
                </a:lnTo>
                <a:lnTo>
                  <a:pt x="5217129" y="5521124"/>
                </a:lnTo>
                <a:lnTo>
                  <a:pt x="2662435" y="5521124"/>
                </a:lnTo>
                <a:close/>
                <a:moveTo>
                  <a:pt x="0" y="0"/>
                </a:moveTo>
                <a:lnTo>
                  <a:pt x="2554694" y="0"/>
                </a:lnTo>
                <a:lnTo>
                  <a:pt x="2554694" y="5521124"/>
                </a:lnTo>
                <a:lnTo>
                  <a:pt x="0" y="552112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B854674-219B-4222-A03F-1F9428849E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7487" y="1"/>
            <a:ext cx="1934513" cy="14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157744-3903-4121-8FA9-CD214E706CDB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598D30-C8F3-4D8A-9DAF-71E46D3723CE}"/>
              </a:ext>
            </a:extLst>
          </p:cNvPr>
          <p:cNvSpPr/>
          <p:nvPr userDrawn="1"/>
        </p:nvSpPr>
        <p:spPr>
          <a:xfrm>
            <a:off x="382981" y="1052221"/>
            <a:ext cx="3240000" cy="3240000"/>
          </a:xfrm>
          <a:prstGeom prst="ellipse">
            <a:avLst/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05DCAB-0864-4FDF-BACD-88856E80412E}"/>
              </a:ext>
            </a:extLst>
          </p:cNvPr>
          <p:cNvSpPr/>
          <p:nvPr userDrawn="1"/>
        </p:nvSpPr>
        <p:spPr>
          <a:xfrm>
            <a:off x="382981" y="0"/>
            <a:ext cx="3241028" cy="2708476"/>
          </a:xfrm>
          <a:prstGeom prst="rect">
            <a:avLst/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5FAE5-1E2F-4D35-9CAC-0BA82B6F8F68}"/>
              </a:ext>
            </a:extLst>
          </p:cNvPr>
          <p:cNvSpPr/>
          <p:nvPr userDrawn="1"/>
        </p:nvSpPr>
        <p:spPr>
          <a:xfrm>
            <a:off x="3216000" y="3530382"/>
            <a:ext cx="2808000" cy="2808000"/>
          </a:xfrm>
          <a:prstGeom prst="ellipse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9B8E7E8-1F30-44FD-B931-B89C827379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2161" y="1084956"/>
            <a:ext cx="3102669" cy="3102669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4F7D-6615-46A4-9529-CCFA91A11545}"/>
              </a:ext>
            </a:extLst>
          </p:cNvPr>
          <p:cNvSpPr/>
          <p:nvPr userDrawn="1"/>
        </p:nvSpPr>
        <p:spPr>
          <a:xfrm>
            <a:off x="3216000" y="4863262"/>
            <a:ext cx="2808000" cy="1994738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7E6571C-F1B2-4E65-9E3D-050F248CD4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65762" y="3600524"/>
            <a:ext cx="2708476" cy="2708476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E49AC9-BCD8-4990-91F5-ECE9A419C791}"/>
              </a:ext>
            </a:extLst>
          </p:cNvPr>
          <p:cNvGrpSpPr/>
          <p:nvPr userDrawn="1"/>
        </p:nvGrpSpPr>
        <p:grpSpPr>
          <a:xfrm flipV="1">
            <a:off x="10889316" y="0"/>
            <a:ext cx="1302684" cy="1551008"/>
            <a:chOff x="9458126" y="225805"/>
            <a:chExt cx="2880000" cy="3429000"/>
          </a:xfrm>
          <a:solidFill>
            <a:srgbClr val="89D4F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1173AE-CB70-4287-8153-304103E6585C}"/>
                </a:ext>
              </a:extLst>
            </p:cNvPr>
            <p:cNvSpPr/>
            <p:nvPr/>
          </p:nvSpPr>
          <p:spPr>
            <a:xfrm>
              <a:off x="9458126" y="1515287"/>
              <a:ext cx="2880000" cy="2139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72B6D1-2959-414D-8677-E3D28559F0CD}"/>
                </a:ext>
              </a:extLst>
            </p:cNvPr>
            <p:cNvSpPr/>
            <p:nvPr/>
          </p:nvSpPr>
          <p:spPr>
            <a:xfrm>
              <a:off x="9458126" y="225805"/>
              <a:ext cx="2880000" cy="28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5347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FD6A6F-81DA-40FF-93B8-914D6E150E6D}"/>
              </a:ext>
            </a:extLst>
          </p:cNvPr>
          <p:cNvSpPr/>
          <p:nvPr userDrawn="1"/>
        </p:nvSpPr>
        <p:spPr>
          <a:xfrm>
            <a:off x="7579298" y="0"/>
            <a:ext cx="4612702" cy="6858000"/>
          </a:xfrm>
          <a:custGeom>
            <a:avLst/>
            <a:gdLst>
              <a:gd name="connsiteX0" fmla="*/ 3376715 w 4612702"/>
              <a:gd name="connsiteY0" fmla="*/ 0 h 6858000"/>
              <a:gd name="connsiteX1" fmla="*/ 4612702 w 4612702"/>
              <a:gd name="connsiteY1" fmla="*/ 0 h 6858000"/>
              <a:gd name="connsiteX2" fmla="*/ 4612702 w 4612702"/>
              <a:gd name="connsiteY2" fmla="*/ 6858000 h 6858000"/>
              <a:gd name="connsiteX3" fmla="*/ 0 w 4612702"/>
              <a:gd name="connsiteY3" fmla="*/ 6858000 h 6858000"/>
              <a:gd name="connsiteX4" fmla="*/ 239329 w 4612702"/>
              <a:gd name="connsiteY4" fmla="*/ 6704569 h 6858000"/>
              <a:gd name="connsiteX5" fmla="*/ 3413740 w 4612702"/>
              <a:gd name="connsiteY5" fmla="*/ 734216 h 6858000"/>
              <a:gd name="connsiteX6" fmla="*/ 3404371 w 4612702"/>
              <a:gd name="connsiteY6" fmla="*/ 3637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2702" h="6858000">
                <a:moveTo>
                  <a:pt x="3376715" y="0"/>
                </a:moveTo>
                <a:lnTo>
                  <a:pt x="4612702" y="0"/>
                </a:lnTo>
                <a:lnTo>
                  <a:pt x="4612702" y="6858000"/>
                </a:lnTo>
                <a:lnTo>
                  <a:pt x="0" y="6858000"/>
                </a:lnTo>
                <a:lnTo>
                  <a:pt x="239329" y="6704569"/>
                </a:lnTo>
                <a:cubicBezTo>
                  <a:pt x="2154541" y="5410677"/>
                  <a:pt x="3413740" y="3219497"/>
                  <a:pt x="3413740" y="734216"/>
                </a:cubicBezTo>
                <a:cubicBezTo>
                  <a:pt x="3413740" y="609952"/>
                  <a:pt x="3410592" y="486423"/>
                  <a:pt x="3404371" y="363705"/>
                </a:cubicBezTo>
                <a:close/>
              </a:path>
            </a:pathLst>
          </a:cu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817686-7A37-43F9-91B5-0F4B16ED2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1566" y="734217"/>
            <a:ext cx="5630434" cy="5272942"/>
          </a:xfrm>
          <a:custGeom>
            <a:avLst/>
            <a:gdLst>
              <a:gd name="connsiteX0" fmla="*/ 1277504 w 5630434"/>
              <a:gd name="connsiteY0" fmla="*/ 2717934 h 5272942"/>
              <a:gd name="connsiteX1" fmla="*/ 5630434 w 5630434"/>
              <a:gd name="connsiteY1" fmla="*/ 2717934 h 5272942"/>
              <a:gd name="connsiteX2" fmla="*/ 5630434 w 5630434"/>
              <a:gd name="connsiteY2" fmla="*/ 5272942 h 5272942"/>
              <a:gd name="connsiteX3" fmla="*/ 1277504 w 5630434"/>
              <a:gd name="connsiteY3" fmla="*/ 5272942 h 5272942"/>
              <a:gd name="connsiteX4" fmla="*/ 0 w 5630434"/>
              <a:gd name="connsiteY4" fmla="*/ 3995438 h 5272942"/>
              <a:gd name="connsiteX5" fmla="*/ 1277504 w 5630434"/>
              <a:gd name="connsiteY5" fmla="*/ 2717934 h 5272942"/>
              <a:gd name="connsiteX6" fmla="*/ 2359614 w 5630434"/>
              <a:gd name="connsiteY6" fmla="*/ 0 h 5272942"/>
              <a:gd name="connsiteX7" fmla="*/ 5630434 w 5630434"/>
              <a:gd name="connsiteY7" fmla="*/ 0 h 5272942"/>
              <a:gd name="connsiteX8" fmla="*/ 5630434 w 5630434"/>
              <a:gd name="connsiteY8" fmla="*/ 2555008 h 5272942"/>
              <a:gd name="connsiteX9" fmla="*/ 2359614 w 5630434"/>
              <a:gd name="connsiteY9" fmla="*/ 2555008 h 5272942"/>
              <a:gd name="connsiteX10" fmla="*/ 1082111 w 5630434"/>
              <a:gd name="connsiteY10" fmla="*/ 1277504 h 5272942"/>
              <a:gd name="connsiteX11" fmla="*/ 2359614 w 5630434"/>
              <a:gd name="connsiteY11" fmla="*/ 0 h 527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0434" h="5272942">
                <a:moveTo>
                  <a:pt x="1277504" y="2717934"/>
                </a:moveTo>
                <a:lnTo>
                  <a:pt x="5630434" y="2717934"/>
                </a:lnTo>
                <a:lnTo>
                  <a:pt x="5630434" y="5272942"/>
                </a:lnTo>
                <a:lnTo>
                  <a:pt x="1277504" y="5272942"/>
                </a:lnTo>
                <a:cubicBezTo>
                  <a:pt x="571958" y="5272942"/>
                  <a:pt x="0" y="4700984"/>
                  <a:pt x="0" y="3995438"/>
                </a:cubicBezTo>
                <a:cubicBezTo>
                  <a:pt x="0" y="3289892"/>
                  <a:pt x="571958" y="2717934"/>
                  <a:pt x="1277504" y="2717934"/>
                </a:cubicBezTo>
                <a:close/>
                <a:moveTo>
                  <a:pt x="2359614" y="0"/>
                </a:moveTo>
                <a:lnTo>
                  <a:pt x="5630434" y="0"/>
                </a:lnTo>
                <a:lnTo>
                  <a:pt x="5630434" y="2555008"/>
                </a:lnTo>
                <a:lnTo>
                  <a:pt x="2359614" y="2555008"/>
                </a:lnTo>
                <a:cubicBezTo>
                  <a:pt x="1654069" y="2555008"/>
                  <a:pt x="1082111" y="1983050"/>
                  <a:pt x="1082111" y="1277504"/>
                </a:cubicBezTo>
                <a:cubicBezTo>
                  <a:pt x="1082111" y="571958"/>
                  <a:pt x="1654069" y="0"/>
                  <a:pt x="235961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3200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F0A9B84-DB94-4E72-B608-6358E3CD2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107185"/>
            <a:ext cx="12192000" cy="3750816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2501A5-BC16-4B13-BE23-D85E2B81A3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1848" y="205450"/>
            <a:ext cx="3607443" cy="6447099"/>
          </a:xfrm>
          <a:custGeom>
            <a:avLst/>
            <a:gdLst>
              <a:gd name="connsiteX0" fmla="*/ 136433 w 3607443"/>
              <a:gd name="connsiteY0" fmla="*/ 0 h 6447099"/>
              <a:gd name="connsiteX1" fmla="*/ 3471010 w 3607443"/>
              <a:gd name="connsiteY1" fmla="*/ 0 h 6447099"/>
              <a:gd name="connsiteX2" fmla="*/ 3607443 w 3607443"/>
              <a:gd name="connsiteY2" fmla="*/ 136433 h 6447099"/>
              <a:gd name="connsiteX3" fmla="*/ 3607443 w 3607443"/>
              <a:gd name="connsiteY3" fmla="*/ 6310666 h 6447099"/>
              <a:gd name="connsiteX4" fmla="*/ 3471010 w 3607443"/>
              <a:gd name="connsiteY4" fmla="*/ 6447099 h 6447099"/>
              <a:gd name="connsiteX5" fmla="*/ 136433 w 3607443"/>
              <a:gd name="connsiteY5" fmla="*/ 6447099 h 6447099"/>
              <a:gd name="connsiteX6" fmla="*/ 0 w 3607443"/>
              <a:gd name="connsiteY6" fmla="*/ 6310666 h 6447099"/>
              <a:gd name="connsiteX7" fmla="*/ 0 w 3607443"/>
              <a:gd name="connsiteY7" fmla="*/ 136433 h 6447099"/>
              <a:gd name="connsiteX8" fmla="*/ 136433 w 3607443"/>
              <a:gd name="connsiteY8" fmla="*/ 0 h 644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7443" h="6447099">
                <a:moveTo>
                  <a:pt x="136433" y="0"/>
                </a:moveTo>
                <a:lnTo>
                  <a:pt x="3471010" y="0"/>
                </a:lnTo>
                <a:cubicBezTo>
                  <a:pt x="3546360" y="0"/>
                  <a:pt x="3607443" y="61083"/>
                  <a:pt x="3607443" y="136433"/>
                </a:cubicBezTo>
                <a:lnTo>
                  <a:pt x="3607443" y="6310666"/>
                </a:lnTo>
                <a:cubicBezTo>
                  <a:pt x="3607443" y="6386016"/>
                  <a:pt x="3546360" y="6447099"/>
                  <a:pt x="3471010" y="6447099"/>
                </a:cubicBezTo>
                <a:lnTo>
                  <a:pt x="136433" y="6447099"/>
                </a:lnTo>
                <a:cubicBezTo>
                  <a:pt x="61083" y="6447099"/>
                  <a:pt x="0" y="6386016"/>
                  <a:pt x="0" y="6310666"/>
                </a:cubicBezTo>
                <a:lnTo>
                  <a:pt x="0" y="136433"/>
                </a:lnTo>
                <a:cubicBezTo>
                  <a:pt x="0" y="61083"/>
                  <a:pt x="61083" y="0"/>
                  <a:pt x="13643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C96CC59-7CCC-4202-A276-457171B4F4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3718" y="205450"/>
            <a:ext cx="4126378" cy="6447099"/>
          </a:xfrm>
          <a:custGeom>
            <a:avLst/>
            <a:gdLst>
              <a:gd name="connsiteX0" fmla="*/ 156060 w 4126378"/>
              <a:gd name="connsiteY0" fmla="*/ 0 h 6447099"/>
              <a:gd name="connsiteX1" fmla="*/ 3970318 w 4126378"/>
              <a:gd name="connsiteY1" fmla="*/ 0 h 6447099"/>
              <a:gd name="connsiteX2" fmla="*/ 4126378 w 4126378"/>
              <a:gd name="connsiteY2" fmla="*/ 156060 h 6447099"/>
              <a:gd name="connsiteX3" fmla="*/ 4126378 w 4126378"/>
              <a:gd name="connsiteY3" fmla="*/ 6291039 h 6447099"/>
              <a:gd name="connsiteX4" fmla="*/ 3970318 w 4126378"/>
              <a:gd name="connsiteY4" fmla="*/ 6447099 h 6447099"/>
              <a:gd name="connsiteX5" fmla="*/ 156060 w 4126378"/>
              <a:gd name="connsiteY5" fmla="*/ 6447099 h 6447099"/>
              <a:gd name="connsiteX6" fmla="*/ 0 w 4126378"/>
              <a:gd name="connsiteY6" fmla="*/ 6291039 h 6447099"/>
              <a:gd name="connsiteX7" fmla="*/ 0 w 4126378"/>
              <a:gd name="connsiteY7" fmla="*/ 156060 h 6447099"/>
              <a:gd name="connsiteX8" fmla="*/ 156060 w 4126378"/>
              <a:gd name="connsiteY8" fmla="*/ 0 h 644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378" h="6447099">
                <a:moveTo>
                  <a:pt x="156060" y="0"/>
                </a:moveTo>
                <a:lnTo>
                  <a:pt x="3970318" y="0"/>
                </a:lnTo>
                <a:cubicBezTo>
                  <a:pt x="4056508" y="0"/>
                  <a:pt x="4126378" y="69870"/>
                  <a:pt x="4126378" y="156060"/>
                </a:cubicBezTo>
                <a:lnTo>
                  <a:pt x="4126378" y="6291039"/>
                </a:lnTo>
                <a:cubicBezTo>
                  <a:pt x="4126378" y="6377229"/>
                  <a:pt x="4056508" y="6447099"/>
                  <a:pt x="3970318" y="6447099"/>
                </a:cubicBezTo>
                <a:lnTo>
                  <a:pt x="156060" y="6447099"/>
                </a:lnTo>
                <a:cubicBezTo>
                  <a:pt x="69870" y="6447099"/>
                  <a:pt x="0" y="6377229"/>
                  <a:pt x="0" y="6291039"/>
                </a:cubicBezTo>
                <a:lnTo>
                  <a:pt x="0" y="156060"/>
                </a:lnTo>
                <a:cubicBezTo>
                  <a:pt x="0" y="69870"/>
                  <a:pt x="69870" y="0"/>
                  <a:pt x="156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47C338-D323-4656-812C-E591C18CE9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04523" y="205450"/>
            <a:ext cx="3765629" cy="6447099"/>
          </a:xfrm>
          <a:custGeom>
            <a:avLst/>
            <a:gdLst>
              <a:gd name="connsiteX0" fmla="*/ 142416 w 3765629"/>
              <a:gd name="connsiteY0" fmla="*/ 0 h 6447099"/>
              <a:gd name="connsiteX1" fmla="*/ 3623213 w 3765629"/>
              <a:gd name="connsiteY1" fmla="*/ 0 h 6447099"/>
              <a:gd name="connsiteX2" fmla="*/ 3765629 w 3765629"/>
              <a:gd name="connsiteY2" fmla="*/ 142416 h 6447099"/>
              <a:gd name="connsiteX3" fmla="*/ 3765629 w 3765629"/>
              <a:gd name="connsiteY3" fmla="*/ 6304683 h 6447099"/>
              <a:gd name="connsiteX4" fmla="*/ 3623213 w 3765629"/>
              <a:gd name="connsiteY4" fmla="*/ 6447099 h 6447099"/>
              <a:gd name="connsiteX5" fmla="*/ 142416 w 3765629"/>
              <a:gd name="connsiteY5" fmla="*/ 6447099 h 6447099"/>
              <a:gd name="connsiteX6" fmla="*/ 0 w 3765629"/>
              <a:gd name="connsiteY6" fmla="*/ 6304683 h 6447099"/>
              <a:gd name="connsiteX7" fmla="*/ 0 w 3765629"/>
              <a:gd name="connsiteY7" fmla="*/ 142416 h 6447099"/>
              <a:gd name="connsiteX8" fmla="*/ 142416 w 3765629"/>
              <a:gd name="connsiteY8" fmla="*/ 0 h 644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5629" h="6447099">
                <a:moveTo>
                  <a:pt x="142416" y="0"/>
                </a:moveTo>
                <a:lnTo>
                  <a:pt x="3623213" y="0"/>
                </a:lnTo>
                <a:cubicBezTo>
                  <a:pt x="3701867" y="0"/>
                  <a:pt x="3765629" y="63762"/>
                  <a:pt x="3765629" y="142416"/>
                </a:cubicBezTo>
                <a:lnTo>
                  <a:pt x="3765629" y="6304683"/>
                </a:lnTo>
                <a:cubicBezTo>
                  <a:pt x="3765629" y="6383337"/>
                  <a:pt x="3701867" y="6447099"/>
                  <a:pt x="3623213" y="6447099"/>
                </a:cubicBezTo>
                <a:lnTo>
                  <a:pt x="142416" y="6447099"/>
                </a:lnTo>
                <a:cubicBezTo>
                  <a:pt x="63762" y="6447099"/>
                  <a:pt x="0" y="6383337"/>
                  <a:pt x="0" y="6304683"/>
                </a:cubicBezTo>
                <a:lnTo>
                  <a:pt x="0" y="142416"/>
                </a:lnTo>
                <a:cubicBezTo>
                  <a:pt x="0" y="63762"/>
                  <a:pt x="63762" y="0"/>
                  <a:pt x="14241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1694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0D73C-E426-41D5-8EAE-41C29EE9DB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86105B-CC86-49B8-93CE-46969F6077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8980" y="2059797"/>
            <a:ext cx="2295046" cy="2551680"/>
          </a:xfrm>
          <a:custGeom>
            <a:avLst/>
            <a:gdLst>
              <a:gd name="connsiteX0" fmla="*/ 147870 w 2295046"/>
              <a:gd name="connsiteY0" fmla="*/ 0 h 2551680"/>
              <a:gd name="connsiteX1" fmla="*/ 2147176 w 2295046"/>
              <a:gd name="connsiteY1" fmla="*/ 0 h 2551680"/>
              <a:gd name="connsiteX2" fmla="*/ 2295046 w 2295046"/>
              <a:gd name="connsiteY2" fmla="*/ 147870 h 2551680"/>
              <a:gd name="connsiteX3" fmla="*/ 2295046 w 2295046"/>
              <a:gd name="connsiteY3" fmla="*/ 2403810 h 2551680"/>
              <a:gd name="connsiteX4" fmla="*/ 2147176 w 2295046"/>
              <a:gd name="connsiteY4" fmla="*/ 2551680 h 2551680"/>
              <a:gd name="connsiteX5" fmla="*/ 147870 w 2295046"/>
              <a:gd name="connsiteY5" fmla="*/ 2551680 h 2551680"/>
              <a:gd name="connsiteX6" fmla="*/ 0 w 2295046"/>
              <a:gd name="connsiteY6" fmla="*/ 2403810 h 2551680"/>
              <a:gd name="connsiteX7" fmla="*/ 0 w 2295046"/>
              <a:gd name="connsiteY7" fmla="*/ 147870 h 2551680"/>
              <a:gd name="connsiteX8" fmla="*/ 147870 w 2295046"/>
              <a:gd name="connsiteY8" fmla="*/ 0 h 2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5046" h="2551680">
                <a:moveTo>
                  <a:pt x="147870" y="0"/>
                </a:moveTo>
                <a:lnTo>
                  <a:pt x="2147176" y="0"/>
                </a:lnTo>
                <a:cubicBezTo>
                  <a:pt x="2228842" y="0"/>
                  <a:pt x="2295046" y="66204"/>
                  <a:pt x="2295046" y="147870"/>
                </a:cubicBezTo>
                <a:lnTo>
                  <a:pt x="2295046" y="2403810"/>
                </a:lnTo>
                <a:cubicBezTo>
                  <a:pt x="2295046" y="2485476"/>
                  <a:pt x="2228842" y="2551680"/>
                  <a:pt x="2147176" y="2551680"/>
                </a:cubicBezTo>
                <a:lnTo>
                  <a:pt x="147870" y="2551680"/>
                </a:lnTo>
                <a:cubicBezTo>
                  <a:pt x="66204" y="2551680"/>
                  <a:pt x="0" y="2485476"/>
                  <a:pt x="0" y="2403810"/>
                </a:cubicBezTo>
                <a:lnTo>
                  <a:pt x="0" y="147870"/>
                </a:lnTo>
                <a:cubicBezTo>
                  <a:pt x="0" y="66204"/>
                  <a:pt x="66204" y="0"/>
                  <a:pt x="14787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284BA1E-B956-4FF3-8080-C1A84F90BA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5837" y="1748182"/>
            <a:ext cx="2580641" cy="2869211"/>
          </a:xfrm>
          <a:custGeom>
            <a:avLst/>
            <a:gdLst>
              <a:gd name="connsiteX0" fmla="*/ 166271 w 2580641"/>
              <a:gd name="connsiteY0" fmla="*/ 0 h 2869211"/>
              <a:gd name="connsiteX1" fmla="*/ 2414370 w 2580641"/>
              <a:gd name="connsiteY1" fmla="*/ 0 h 2869211"/>
              <a:gd name="connsiteX2" fmla="*/ 2580641 w 2580641"/>
              <a:gd name="connsiteY2" fmla="*/ 166271 h 2869211"/>
              <a:gd name="connsiteX3" fmla="*/ 2580641 w 2580641"/>
              <a:gd name="connsiteY3" fmla="*/ 2702940 h 2869211"/>
              <a:gd name="connsiteX4" fmla="*/ 2414370 w 2580641"/>
              <a:gd name="connsiteY4" fmla="*/ 2869211 h 2869211"/>
              <a:gd name="connsiteX5" fmla="*/ 166271 w 2580641"/>
              <a:gd name="connsiteY5" fmla="*/ 2869211 h 2869211"/>
              <a:gd name="connsiteX6" fmla="*/ 0 w 2580641"/>
              <a:gd name="connsiteY6" fmla="*/ 2702940 h 2869211"/>
              <a:gd name="connsiteX7" fmla="*/ 0 w 2580641"/>
              <a:gd name="connsiteY7" fmla="*/ 166271 h 2869211"/>
              <a:gd name="connsiteX8" fmla="*/ 166271 w 2580641"/>
              <a:gd name="connsiteY8" fmla="*/ 0 h 2869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0641" h="2869211">
                <a:moveTo>
                  <a:pt x="166271" y="0"/>
                </a:moveTo>
                <a:lnTo>
                  <a:pt x="2414370" y="0"/>
                </a:lnTo>
                <a:cubicBezTo>
                  <a:pt x="2506199" y="0"/>
                  <a:pt x="2580641" y="74442"/>
                  <a:pt x="2580641" y="166271"/>
                </a:cubicBezTo>
                <a:lnTo>
                  <a:pt x="2580641" y="2702940"/>
                </a:lnTo>
                <a:cubicBezTo>
                  <a:pt x="2580641" y="2794769"/>
                  <a:pt x="2506199" y="2869211"/>
                  <a:pt x="2414370" y="2869211"/>
                </a:cubicBezTo>
                <a:lnTo>
                  <a:pt x="166271" y="2869211"/>
                </a:lnTo>
                <a:cubicBezTo>
                  <a:pt x="74442" y="2869211"/>
                  <a:pt x="0" y="2794769"/>
                  <a:pt x="0" y="2702940"/>
                </a:cubicBezTo>
                <a:lnTo>
                  <a:pt x="0" y="166271"/>
                </a:lnTo>
                <a:cubicBezTo>
                  <a:pt x="0" y="74442"/>
                  <a:pt x="74442" y="0"/>
                  <a:pt x="16627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0318AF8-121D-40B8-8365-4DBA6ED65C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7394" y="2059797"/>
            <a:ext cx="2295046" cy="2551680"/>
          </a:xfrm>
          <a:custGeom>
            <a:avLst/>
            <a:gdLst>
              <a:gd name="connsiteX0" fmla="*/ 147870 w 2295046"/>
              <a:gd name="connsiteY0" fmla="*/ 0 h 2551680"/>
              <a:gd name="connsiteX1" fmla="*/ 2147176 w 2295046"/>
              <a:gd name="connsiteY1" fmla="*/ 0 h 2551680"/>
              <a:gd name="connsiteX2" fmla="*/ 2295046 w 2295046"/>
              <a:gd name="connsiteY2" fmla="*/ 147870 h 2551680"/>
              <a:gd name="connsiteX3" fmla="*/ 2295046 w 2295046"/>
              <a:gd name="connsiteY3" fmla="*/ 2403810 h 2551680"/>
              <a:gd name="connsiteX4" fmla="*/ 2147176 w 2295046"/>
              <a:gd name="connsiteY4" fmla="*/ 2551680 h 2551680"/>
              <a:gd name="connsiteX5" fmla="*/ 147870 w 2295046"/>
              <a:gd name="connsiteY5" fmla="*/ 2551680 h 2551680"/>
              <a:gd name="connsiteX6" fmla="*/ 0 w 2295046"/>
              <a:gd name="connsiteY6" fmla="*/ 2403810 h 2551680"/>
              <a:gd name="connsiteX7" fmla="*/ 0 w 2295046"/>
              <a:gd name="connsiteY7" fmla="*/ 147870 h 2551680"/>
              <a:gd name="connsiteX8" fmla="*/ 147870 w 2295046"/>
              <a:gd name="connsiteY8" fmla="*/ 0 h 2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5046" h="2551680">
                <a:moveTo>
                  <a:pt x="147870" y="0"/>
                </a:moveTo>
                <a:lnTo>
                  <a:pt x="2147176" y="0"/>
                </a:lnTo>
                <a:cubicBezTo>
                  <a:pt x="2228842" y="0"/>
                  <a:pt x="2295046" y="66204"/>
                  <a:pt x="2295046" y="147870"/>
                </a:cubicBezTo>
                <a:lnTo>
                  <a:pt x="2295046" y="2403810"/>
                </a:lnTo>
                <a:cubicBezTo>
                  <a:pt x="2295046" y="2485476"/>
                  <a:pt x="2228842" y="2551680"/>
                  <a:pt x="2147176" y="2551680"/>
                </a:cubicBezTo>
                <a:lnTo>
                  <a:pt x="147870" y="2551680"/>
                </a:lnTo>
                <a:cubicBezTo>
                  <a:pt x="66204" y="2551680"/>
                  <a:pt x="0" y="2485476"/>
                  <a:pt x="0" y="2403810"/>
                </a:cubicBezTo>
                <a:lnTo>
                  <a:pt x="0" y="147870"/>
                </a:lnTo>
                <a:cubicBezTo>
                  <a:pt x="0" y="66204"/>
                  <a:pt x="66204" y="0"/>
                  <a:pt x="14787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6" name="Graphic 31">
            <a:extLst>
              <a:ext uri="{FF2B5EF4-FFF2-40B4-BE49-F238E27FC236}">
                <a16:creationId xmlns:a16="http://schemas.microsoft.com/office/drawing/2014/main" id="{004E3C83-3366-4D4A-9CC8-E40297A24219}"/>
              </a:ext>
            </a:extLst>
          </p:cNvPr>
          <p:cNvSpPr/>
          <p:nvPr userDrawn="1"/>
        </p:nvSpPr>
        <p:spPr>
          <a:xfrm flipV="1">
            <a:off x="11334364" y="624066"/>
            <a:ext cx="288000" cy="288000"/>
          </a:xfrm>
          <a:prstGeom prst="ellipse">
            <a:avLst/>
          </a:prstGeom>
          <a:solidFill>
            <a:srgbClr val="FFFFFF"/>
          </a:solidFill>
          <a:ln w="24606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7" name="Graphic 31">
            <a:extLst>
              <a:ext uri="{FF2B5EF4-FFF2-40B4-BE49-F238E27FC236}">
                <a16:creationId xmlns:a16="http://schemas.microsoft.com/office/drawing/2014/main" id="{007E790C-45A9-407A-A160-071A5D3B05CE}"/>
              </a:ext>
            </a:extLst>
          </p:cNvPr>
          <p:cNvSpPr/>
          <p:nvPr userDrawn="1"/>
        </p:nvSpPr>
        <p:spPr>
          <a:xfrm flipV="1">
            <a:off x="507999" y="4606238"/>
            <a:ext cx="191021" cy="191021"/>
          </a:xfrm>
          <a:prstGeom prst="ellipse">
            <a:avLst/>
          </a:prstGeom>
          <a:solidFill>
            <a:srgbClr val="FFFFFF"/>
          </a:solidFill>
          <a:ln w="24606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8" name="Graphic 31">
            <a:extLst>
              <a:ext uri="{FF2B5EF4-FFF2-40B4-BE49-F238E27FC236}">
                <a16:creationId xmlns:a16="http://schemas.microsoft.com/office/drawing/2014/main" id="{FB540F22-4708-4CF4-A1A2-5709DFF98303}"/>
              </a:ext>
            </a:extLst>
          </p:cNvPr>
          <p:cNvSpPr/>
          <p:nvPr userDrawn="1"/>
        </p:nvSpPr>
        <p:spPr>
          <a:xfrm flipV="1">
            <a:off x="11431343" y="5839909"/>
            <a:ext cx="191021" cy="191021"/>
          </a:xfrm>
          <a:prstGeom prst="ellipse">
            <a:avLst/>
          </a:prstGeom>
          <a:solidFill>
            <a:srgbClr val="FFFFFF"/>
          </a:solidFill>
          <a:ln w="24606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960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4F5407B-374E-4690-85A2-FAA843BF0C09}"/>
              </a:ext>
            </a:extLst>
          </p:cNvPr>
          <p:cNvSpPr/>
          <p:nvPr userDrawn="1"/>
        </p:nvSpPr>
        <p:spPr>
          <a:xfrm flipH="1">
            <a:off x="-9525" y="0"/>
            <a:ext cx="5255590" cy="6858000"/>
          </a:xfrm>
          <a:custGeom>
            <a:avLst/>
            <a:gdLst>
              <a:gd name="connsiteX0" fmla="*/ 3376715 w 4612702"/>
              <a:gd name="connsiteY0" fmla="*/ 0 h 6858000"/>
              <a:gd name="connsiteX1" fmla="*/ 4612702 w 4612702"/>
              <a:gd name="connsiteY1" fmla="*/ 0 h 6858000"/>
              <a:gd name="connsiteX2" fmla="*/ 4612702 w 4612702"/>
              <a:gd name="connsiteY2" fmla="*/ 6858000 h 6858000"/>
              <a:gd name="connsiteX3" fmla="*/ 0 w 4612702"/>
              <a:gd name="connsiteY3" fmla="*/ 6858000 h 6858000"/>
              <a:gd name="connsiteX4" fmla="*/ 239329 w 4612702"/>
              <a:gd name="connsiteY4" fmla="*/ 6704569 h 6858000"/>
              <a:gd name="connsiteX5" fmla="*/ 3413740 w 4612702"/>
              <a:gd name="connsiteY5" fmla="*/ 734216 h 6858000"/>
              <a:gd name="connsiteX6" fmla="*/ 3404371 w 4612702"/>
              <a:gd name="connsiteY6" fmla="*/ 363705 h 6858000"/>
              <a:gd name="connsiteX0" fmla="*/ 3376715 w 5237735"/>
              <a:gd name="connsiteY0" fmla="*/ 0 h 6858000"/>
              <a:gd name="connsiteX1" fmla="*/ 5237735 w 5237735"/>
              <a:gd name="connsiteY1" fmla="*/ 0 h 6858000"/>
              <a:gd name="connsiteX2" fmla="*/ 4612702 w 5237735"/>
              <a:gd name="connsiteY2" fmla="*/ 6858000 h 6858000"/>
              <a:gd name="connsiteX3" fmla="*/ 0 w 5237735"/>
              <a:gd name="connsiteY3" fmla="*/ 6858000 h 6858000"/>
              <a:gd name="connsiteX4" fmla="*/ 239329 w 5237735"/>
              <a:gd name="connsiteY4" fmla="*/ 6704569 h 6858000"/>
              <a:gd name="connsiteX5" fmla="*/ 3413740 w 5237735"/>
              <a:gd name="connsiteY5" fmla="*/ 734216 h 6858000"/>
              <a:gd name="connsiteX6" fmla="*/ 3404371 w 5237735"/>
              <a:gd name="connsiteY6" fmla="*/ 363705 h 6858000"/>
              <a:gd name="connsiteX7" fmla="*/ 3376715 w 5237735"/>
              <a:gd name="connsiteY7" fmla="*/ 0 h 6858000"/>
              <a:gd name="connsiteX0" fmla="*/ 3376715 w 5249310"/>
              <a:gd name="connsiteY0" fmla="*/ 0 h 6858000"/>
              <a:gd name="connsiteX1" fmla="*/ 5237735 w 5249310"/>
              <a:gd name="connsiteY1" fmla="*/ 0 h 6858000"/>
              <a:gd name="connsiteX2" fmla="*/ 5249310 w 5249310"/>
              <a:gd name="connsiteY2" fmla="*/ 6858000 h 6858000"/>
              <a:gd name="connsiteX3" fmla="*/ 0 w 5249310"/>
              <a:gd name="connsiteY3" fmla="*/ 6858000 h 6858000"/>
              <a:gd name="connsiteX4" fmla="*/ 239329 w 5249310"/>
              <a:gd name="connsiteY4" fmla="*/ 6704569 h 6858000"/>
              <a:gd name="connsiteX5" fmla="*/ 3413740 w 5249310"/>
              <a:gd name="connsiteY5" fmla="*/ 734216 h 6858000"/>
              <a:gd name="connsiteX6" fmla="*/ 3404371 w 5249310"/>
              <a:gd name="connsiteY6" fmla="*/ 363705 h 6858000"/>
              <a:gd name="connsiteX7" fmla="*/ 3376715 w 5249310"/>
              <a:gd name="connsiteY7" fmla="*/ 0 h 6858000"/>
              <a:gd name="connsiteX0" fmla="*/ 3376715 w 5255590"/>
              <a:gd name="connsiteY0" fmla="*/ 0 h 6858000"/>
              <a:gd name="connsiteX1" fmla="*/ 5254880 w 5255590"/>
              <a:gd name="connsiteY1" fmla="*/ 0 h 6858000"/>
              <a:gd name="connsiteX2" fmla="*/ 5249310 w 5255590"/>
              <a:gd name="connsiteY2" fmla="*/ 6858000 h 6858000"/>
              <a:gd name="connsiteX3" fmla="*/ 0 w 5255590"/>
              <a:gd name="connsiteY3" fmla="*/ 6858000 h 6858000"/>
              <a:gd name="connsiteX4" fmla="*/ 239329 w 5255590"/>
              <a:gd name="connsiteY4" fmla="*/ 6704569 h 6858000"/>
              <a:gd name="connsiteX5" fmla="*/ 3413740 w 5255590"/>
              <a:gd name="connsiteY5" fmla="*/ 734216 h 6858000"/>
              <a:gd name="connsiteX6" fmla="*/ 3404371 w 5255590"/>
              <a:gd name="connsiteY6" fmla="*/ 363705 h 6858000"/>
              <a:gd name="connsiteX7" fmla="*/ 3376715 w 525559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55590" h="6858000">
                <a:moveTo>
                  <a:pt x="3376715" y="0"/>
                </a:moveTo>
                <a:lnTo>
                  <a:pt x="5254880" y="0"/>
                </a:lnTo>
                <a:cubicBezTo>
                  <a:pt x="5258738" y="2286000"/>
                  <a:pt x="5245452" y="4572000"/>
                  <a:pt x="5249310" y="6858000"/>
                </a:cubicBezTo>
                <a:lnTo>
                  <a:pt x="0" y="6858000"/>
                </a:lnTo>
                <a:lnTo>
                  <a:pt x="239329" y="6704569"/>
                </a:lnTo>
                <a:cubicBezTo>
                  <a:pt x="2154541" y="5410677"/>
                  <a:pt x="3413740" y="3219497"/>
                  <a:pt x="3413740" y="734216"/>
                </a:cubicBezTo>
                <a:cubicBezTo>
                  <a:pt x="3413740" y="609952"/>
                  <a:pt x="3410592" y="486423"/>
                  <a:pt x="3404371" y="363705"/>
                </a:cubicBezTo>
                <a:lnTo>
                  <a:pt x="3376715" y="0"/>
                </a:lnTo>
                <a:close/>
              </a:path>
            </a:pathLst>
          </a:cu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0E365D-A85B-4DB6-BFA4-BAF21903AE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724" y="685981"/>
            <a:ext cx="5609794" cy="5529321"/>
          </a:xfrm>
          <a:custGeom>
            <a:avLst/>
            <a:gdLst>
              <a:gd name="connsiteX0" fmla="*/ 3926054 w 5609794"/>
              <a:gd name="connsiteY0" fmla="*/ 2161841 h 5529321"/>
              <a:gd name="connsiteX1" fmla="*/ 5609794 w 5609794"/>
              <a:gd name="connsiteY1" fmla="*/ 3845581 h 5529321"/>
              <a:gd name="connsiteX2" fmla="*/ 3926054 w 5609794"/>
              <a:gd name="connsiteY2" fmla="*/ 5529321 h 5529321"/>
              <a:gd name="connsiteX3" fmla="*/ 2242314 w 5609794"/>
              <a:gd name="connsiteY3" fmla="*/ 3845581 h 5529321"/>
              <a:gd name="connsiteX4" fmla="*/ 3926054 w 5609794"/>
              <a:gd name="connsiteY4" fmla="*/ 2161841 h 5529321"/>
              <a:gd name="connsiteX5" fmla="*/ 2395873 w 5609794"/>
              <a:gd name="connsiteY5" fmla="*/ 0 h 5529321"/>
              <a:gd name="connsiteX6" fmla="*/ 4779377 w 5609794"/>
              <a:gd name="connsiteY6" fmla="*/ 2150909 h 5529321"/>
              <a:gd name="connsiteX7" fmla="*/ 4785308 w 5609794"/>
              <a:gd name="connsiteY7" fmla="*/ 2268364 h 5529321"/>
              <a:gd name="connsiteX8" fmla="*/ 4762115 w 5609794"/>
              <a:gd name="connsiteY8" fmla="*/ 2254274 h 5529321"/>
              <a:gd name="connsiteX9" fmla="*/ 3904128 w 5609794"/>
              <a:gd name="connsiteY9" fmla="*/ 2037024 h 5529321"/>
              <a:gd name="connsiteX10" fmla="*/ 2104128 w 5609794"/>
              <a:gd name="connsiteY10" fmla="*/ 3837024 h 5529321"/>
              <a:gd name="connsiteX11" fmla="*/ 2321378 w 5609794"/>
              <a:gd name="connsiteY11" fmla="*/ 4695011 h 5529321"/>
              <a:gd name="connsiteX12" fmla="*/ 2379649 w 5609794"/>
              <a:gd name="connsiteY12" fmla="*/ 4790927 h 5529321"/>
              <a:gd name="connsiteX13" fmla="*/ 2150909 w 5609794"/>
              <a:gd name="connsiteY13" fmla="*/ 4779377 h 5529321"/>
              <a:gd name="connsiteX14" fmla="*/ 0 w 5609794"/>
              <a:gd name="connsiteY14" fmla="*/ 2395873 h 5529321"/>
              <a:gd name="connsiteX15" fmla="*/ 2395873 w 5609794"/>
              <a:gd name="connsiteY15" fmla="*/ 0 h 552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09794" h="5529321">
                <a:moveTo>
                  <a:pt x="3926054" y="2161841"/>
                </a:moveTo>
                <a:cubicBezTo>
                  <a:pt x="4855958" y="2161841"/>
                  <a:pt x="5609794" y="2915677"/>
                  <a:pt x="5609794" y="3845581"/>
                </a:cubicBezTo>
                <a:cubicBezTo>
                  <a:pt x="5609794" y="4775485"/>
                  <a:pt x="4855958" y="5529321"/>
                  <a:pt x="3926054" y="5529321"/>
                </a:cubicBezTo>
                <a:cubicBezTo>
                  <a:pt x="2996150" y="5529321"/>
                  <a:pt x="2242314" y="4775485"/>
                  <a:pt x="2242314" y="3845581"/>
                </a:cubicBezTo>
                <a:cubicBezTo>
                  <a:pt x="2242314" y="2915677"/>
                  <a:pt x="2996150" y="2161841"/>
                  <a:pt x="3926054" y="2161841"/>
                </a:cubicBezTo>
                <a:close/>
                <a:moveTo>
                  <a:pt x="2395873" y="0"/>
                </a:moveTo>
                <a:cubicBezTo>
                  <a:pt x="3636377" y="0"/>
                  <a:pt x="4656684" y="942776"/>
                  <a:pt x="4779377" y="2150909"/>
                </a:cubicBezTo>
                <a:lnTo>
                  <a:pt x="4785308" y="2268364"/>
                </a:lnTo>
                <a:lnTo>
                  <a:pt x="4762115" y="2254274"/>
                </a:lnTo>
                <a:cubicBezTo>
                  <a:pt x="4507067" y="2115724"/>
                  <a:pt x="4214789" y="2037024"/>
                  <a:pt x="3904128" y="2037024"/>
                </a:cubicBezTo>
                <a:cubicBezTo>
                  <a:pt x="2910015" y="2037024"/>
                  <a:pt x="2104128" y="2842911"/>
                  <a:pt x="2104128" y="3837024"/>
                </a:cubicBezTo>
                <a:cubicBezTo>
                  <a:pt x="2104128" y="4147685"/>
                  <a:pt x="2182828" y="4439963"/>
                  <a:pt x="2321378" y="4695011"/>
                </a:cubicBezTo>
                <a:lnTo>
                  <a:pt x="2379649" y="4790927"/>
                </a:lnTo>
                <a:lnTo>
                  <a:pt x="2150909" y="4779377"/>
                </a:lnTo>
                <a:cubicBezTo>
                  <a:pt x="942776" y="4656684"/>
                  <a:pt x="0" y="3636377"/>
                  <a:pt x="0" y="2395873"/>
                </a:cubicBezTo>
                <a:cubicBezTo>
                  <a:pt x="0" y="1072669"/>
                  <a:pt x="1072669" y="0"/>
                  <a:pt x="239587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0471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89C84-22F7-4B8C-B3E0-C6B658C8A7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C0ECF4-EB05-45C6-845E-8256F8635D11}"/>
              </a:ext>
            </a:extLst>
          </p:cNvPr>
          <p:cNvGrpSpPr/>
          <p:nvPr userDrawn="1"/>
        </p:nvGrpSpPr>
        <p:grpSpPr>
          <a:xfrm>
            <a:off x="92597" y="0"/>
            <a:ext cx="12000603" cy="6858000"/>
            <a:chOff x="92597" y="0"/>
            <a:chExt cx="12000603" cy="6858000"/>
          </a:xfrm>
          <a:solidFill>
            <a:schemeClr val="bg1">
              <a:alpha val="1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653942-3BD3-4E73-AAF6-388373E95C0D}"/>
                </a:ext>
              </a:extLst>
            </p:cNvPr>
            <p:cNvSpPr/>
            <p:nvPr/>
          </p:nvSpPr>
          <p:spPr>
            <a:xfrm>
              <a:off x="92597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B6A9DE-E63C-4770-B869-B84CDC385045}"/>
                </a:ext>
              </a:extLst>
            </p:cNvPr>
            <p:cNvSpPr/>
            <p:nvPr/>
          </p:nvSpPr>
          <p:spPr>
            <a:xfrm>
              <a:off x="1817605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CE4B19-932E-41D5-8A63-9477A2E94AD5}"/>
                </a:ext>
              </a:extLst>
            </p:cNvPr>
            <p:cNvSpPr/>
            <p:nvPr/>
          </p:nvSpPr>
          <p:spPr>
            <a:xfrm>
              <a:off x="95510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EC2F91-E113-4074-9A3C-65CDDAE16533}"/>
                </a:ext>
              </a:extLst>
            </p:cNvPr>
            <p:cNvSpPr/>
            <p:nvPr/>
          </p:nvSpPr>
          <p:spPr>
            <a:xfrm>
              <a:off x="2637923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96A3D-261C-456D-AC57-CCE168C44D7C}"/>
                </a:ext>
              </a:extLst>
            </p:cNvPr>
            <p:cNvSpPr/>
            <p:nvPr/>
          </p:nvSpPr>
          <p:spPr>
            <a:xfrm>
              <a:off x="345824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F0E942-B35F-4946-ADD9-97D4B7C360D1}"/>
                </a:ext>
              </a:extLst>
            </p:cNvPr>
            <p:cNvSpPr/>
            <p:nvPr/>
          </p:nvSpPr>
          <p:spPr>
            <a:xfrm>
              <a:off x="4278559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493C65-10D5-445E-8A93-A3820B2FE783}"/>
                </a:ext>
              </a:extLst>
            </p:cNvPr>
            <p:cNvSpPr/>
            <p:nvPr/>
          </p:nvSpPr>
          <p:spPr>
            <a:xfrm>
              <a:off x="5098877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4E7059-25B6-4C4B-AC61-570794B0E4D2}"/>
                </a:ext>
              </a:extLst>
            </p:cNvPr>
            <p:cNvSpPr/>
            <p:nvPr/>
          </p:nvSpPr>
          <p:spPr>
            <a:xfrm>
              <a:off x="5919195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87C58E-3D74-48EC-A7D3-D5F6A69BA0CF}"/>
                </a:ext>
              </a:extLst>
            </p:cNvPr>
            <p:cNvSpPr/>
            <p:nvPr/>
          </p:nvSpPr>
          <p:spPr>
            <a:xfrm>
              <a:off x="6739513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AF2896-3B25-4C8C-BD52-BED628133B5F}"/>
                </a:ext>
              </a:extLst>
            </p:cNvPr>
            <p:cNvSpPr/>
            <p:nvPr/>
          </p:nvSpPr>
          <p:spPr>
            <a:xfrm>
              <a:off x="755983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0110C0-09E5-4E98-978F-5DDAE9D330ED}"/>
                </a:ext>
              </a:extLst>
            </p:cNvPr>
            <p:cNvSpPr/>
            <p:nvPr/>
          </p:nvSpPr>
          <p:spPr>
            <a:xfrm>
              <a:off x="8380149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D37EFB-DBB6-4295-80FB-70E27A126FDC}"/>
                </a:ext>
              </a:extLst>
            </p:cNvPr>
            <p:cNvSpPr/>
            <p:nvPr/>
          </p:nvSpPr>
          <p:spPr>
            <a:xfrm>
              <a:off x="9200467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53923B-7FA5-4BF2-9F3F-FA4E4FB725EF}"/>
                </a:ext>
              </a:extLst>
            </p:cNvPr>
            <p:cNvSpPr/>
            <p:nvPr/>
          </p:nvSpPr>
          <p:spPr>
            <a:xfrm>
              <a:off x="10020785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F54A9D-D1E5-49ED-AD37-C996D2133211}"/>
                </a:ext>
              </a:extLst>
            </p:cNvPr>
            <p:cNvSpPr/>
            <p:nvPr/>
          </p:nvSpPr>
          <p:spPr>
            <a:xfrm>
              <a:off x="10841103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9ADCD8-4295-4A4D-A025-DDA910E6D958}"/>
                </a:ext>
              </a:extLst>
            </p:cNvPr>
            <p:cNvSpPr/>
            <p:nvPr/>
          </p:nvSpPr>
          <p:spPr>
            <a:xfrm>
              <a:off x="11661421" y="0"/>
              <a:ext cx="4317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E176B8-8308-4E40-9215-134CE8C1623D}"/>
              </a:ext>
            </a:extLst>
          </p:cNvPr>
          <p:cNvSpPr/>
          <p:nvPr userDrawn="1"/>
        </p:nvSpPr>
        <p:spPr>
          <a:xfrm>
            <a:off x="528320" y="400050"/>
            <a:ext cx="11135360" cy="6057900"/>
          </a:xfrm>
          <a:prstGeom prst="roundRect">
            <a:avLst>
              <a:gd name="adj" fmla="val 85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845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2CBD3-1F6E-4A9B-BCF1-9FE5C2DED939}"/>
              </a:ext>
            </a:extLst>
          </p:cNvPr>
          <p:cNvSpPr/>
          <p:nvPr userDrawn="1"/>
        </p:nvSpPr>
        <p:spPr>
          <a:xfrm>
            <a:off x="0" y="5719025"/>
            <a:ext cx="6095998" cy="1138975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6B7A5B-A0EF-46C8-AB22-34C2C6BBA2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2144" y="4827794"/>
            <a:ext cx="2309731" cy="1501885"/>
          </a:xfrm>
          <a:custGeom>
            <a:avLst/>
            <a:gdLst>
              <a:gd name="connsiteX0" fmla="*/ 163886 w 2309731"/>
              <a:gd name="connsiteY0" fmla="*/ 0 h 1501885"/>
              <a:gd name="connsiteX1" fmla="*/ 2145845 w 2309731"/>
              <a:gd name="connsiteY1" fmla="*/ 0 h 1501885"/>
              <a:gd name="connsiteX2" fmla="*/ 2309731 w 2309731"/>
              <a:gd name="connsiteY2" fmla="*/ 163886 h 1501885"/>
              <a:gd name="connsiteX3" fmla="*/ 2309731 w 2309731"/>
              <a:gd name="connsiteY3" fmla="*/ 1337999 h 1501885"/>
              <a:gd name="connsiteX4" fmla="*/ 2145845 w 2309731"/>
              <a:gd name="connsiteY4" fmla="*/ 1501885 h 1501885"/>
              <a:gd name="connsiteX5" fmla="*/ 163886 w 2309731"/>
              <a:gd name="connsiteY5" fmla="*/ 1501885 h 1501885"/>
              <a:gd name="connsiteX6" fmla="*/ 0 w 2309731"/>
              <a:gd name="connsiteY6" fmla="*/ 1337999 h 1501885"/>
              <a:gd name="connsiteX7" fmla="*/ 0 w 2309731"/>
              <a:gd name="connsiteY7" fmla="*/ 163886 h 1501885"/>
              <a:gd name="connsiteX8" fmla="*/ 163886 w 2309731"/>
              <a:gd name="connsiteY8" fmla="*/ 0 h 150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731" h="1501885">
                <a:moveTo>
                  <a:pt x="163886" y="0"/>
                </a:moveTo>
                <a:lnTo>
                  <a:pt x="2145845" y="0"/>
                </a:lnTo>
                <a:cubicBezTo>
                  <a:pt x="2236357" y="0"/>
                  <a:pt x="2309731" y="73374"/>
                  <a:pt x="2309731" y="163886"/>
                </a:cubicBezTo>
                <a:lnTo>
                  <a:pt x="2309731" y="1337999"/>
                </a:lnTo>
                <a:cubicBezTo>
                  <a:pt x="2309731" y="1428511"/>
                  <a:pt x="2236357" y="1501885"/>
                  <a:pt x="2145845" y="1501885"/>
                </a:cubicBezTo>
                <a:lnTo>
                  <a:pt x="163886" y="1501885"/>
                </a:lnTo>
                <a:cubicBezTo>
                  <a:pt x="73374" y="1501885"/>
                  <a:pt x="0" y="1428511"/>
                  <a:pt x="0" y="1337999"/>
                </a:cubicBezTo>
                <a:lnTo>
                  <a:pt x="0" y="163886"/>
                </a:lnTo>
                <a:cubicBezTo>
                  <a:pt x="0" y="73374"/>
                  <a:pt x="73374" y="0"/>
                  <a:pt x="163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52B3555-9114-4C82-9A43-7A05D32399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06286" y="4952815"/>
            <a:ext cx="1970336" cy="1281196"/>
          </a:xfrm>
          <a:custGeom>
            <a:avLst/>
            <a:gdLst>
              <a:gd name="connsiteX0" fmla="*/ 139804 w 1970336"/>
              <a:gd name="connsiteY0" fmla="*/ 0 h 1281196"/>
              <a:gd name="connsiteX1" fmla="*/ 1830532 w 1970336"/>
              <a:gd name="connsiteY1" fmla="*/ 0 h 1281196"/>
              <a:gd name="connsiteX2" fmla="*/ 1970336 w 1970336"/>
              <a:gd name="connsiteY2" fmla="*/ 139804 h 1281196"/>
              <a:gd name="connsiteX3" fmla="*/ 1970336 w 1970336"/>
              <a:gd name="connsiteY3" fmla="*/ 1141392 h 1281196"/>
              <a:gd name="connsiteX4" fmla="*/ 1830532 w 1970336"/>
              <a:gd name="connsiteY4" fmla="*/ 1281196 h 1281196"/>
              <a:gd name="connsiteX5" fmla="*/ 139804 w 1970336"/>
              <a:gd name="connsiteY5" fmla="*/ 1281196 h 1281196"/>
              <a:gd name="connsiteX6" fmla="*/ 0 w 1970336"/>
              <a:gd name="connsiteY6" fmla="*/ 1141392 h 1281196"/>
              <a:gd name="connsiteX7" fmla="*/ 0 w 1970336"/>
              <a:gd name="connsiteY7" fmla="*/ 139804 h 1281196"/>
              <a:gd name="connsiteX8" fmla="*/ 139804 w 1970336"/>
              <a:gd name="connsiteY8" fmla="*/ 0 h 12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336" h="1281196">
                <a:moveTo>
                  <a:pt x="139804" y="0"/>
                </a:moveTo>
                <a:lnTo>
                  <a:pt x="1830532" y="0"/>
                </a:lnTo>
                <a:cubicBezTo>
                  <a:pt x="1907744" y="0"/>
                  <a:pt x="1970336" y="62592"/>
                  <a:pt x="1970336" y="139804"/>
                </a:cubicBezTo>
                <a:lnTo>
                  <a:pt x="1970336" y="1141392"/>
                </a:lnTo>
                <a:cubicBezTo>
                  <a:pt x="1970336" y="1218604"/>
                  <a:pt x="1907744" y="1281196"/>
                  <a:pt x="1830532" y="1281196"/>
                </a:cubicBezTo>
                <a:lnTo>
                  <a:pt x="139804" y="1281196"/>
                </a:lnTo>
                <a:cubicBezTo>
                  <a:pt x="62592" y="1281196"/>
                  <a:pt x="0" y="1218604"/>
                  <a:pt x="0" y="1141392"/>
                </a:cubicBezTo>
                <a:lnTo>
                  <a:pt x="0" y="139804"/>
                </a:lnTo>
                <a:cubicBezTo>
                  <a:pt x="0" y="62592"/>
                  <a:pt x="62592" y="0"/>
                  <a:pt x="13980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C6AD8-42A2-40E6-ABF9-D216FD73CF4D}"/>
              </a:ext>
            </a:extLst>
          </p:cNvPr>
          <p:cNvSpPr/>
          <p:nvPr userDrawn="1"/>
        </p:nvSpPr>
        <p:spPr>
          <a:xfrm>
            <a:off x="6956384" y="0"/>
            <a:ext cx="5235612" cy="461666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07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B5A748-D6A6-4B99-B35C-FFEF274A9B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6282" y="917640"/>
            <a:ext cx="4079440" cy="4079440"/>
          </a:xfrm>
          <a:custGeom>
            <a:avLst/>
            <a:gdLst>
              <a:gd name="connsiteX0" fmla="*/ 2039720 w 4079440"/>
              <a:gd name="connsiteY0" fmla="*/ 0 h 4079440"/>
              <a:gd name="connsiteX1" fmla="*/ 4079440 w 4079440"/>
              <a:gd name="connsiteY1" fmla="*/ 2039720 h 4079440"/>
              <a:gd name="connsiteX2" fmla="*/ 2039720 w 4079440"/>
              <a:gd name="connsiteY2" fmla="*/ 4079440 h 4079440"/>
              <a:gd name="connsiteX3" fmla="*/ 0 w 4079440"/>
              <a:gd name="connsiteY3" fmla="*/ 4079440 h 4079440"/>
              <a:gd name="connsiteX4" fmla="*/ 0 w 4079440"/>
              <a:gd name="connsiteY4" fmla="*/ 2039720 h 4079440"/>
              <a:gd name="connsiteX5" fmla="*/ 2039720 w 4079440"/>
              <a:gd name="connsiteY5" fmla="*/ 0 h 40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440" h="4079440">
                <a:moveTo>
                  <a:pt x="2039720" y="0"/>
                </a:moveTo>
                <a:cubicBezTo>
                  <a:pt x="3166226" y="0"/>
                  <a:pt x="4079440" y="913214"/>
                  <a:pt x="4079440" y="2039720"/>
                </a:cubicBezTo>
                <a:cubicBezTo>
                  <a:pt x="4079440" y="3166226"/>
                  <a:pt x="3166226" y="4079440"/>
                  <a:pt x="2039720" y="4079440"/>
                </a:cubicBezTo>
                <a:lnTo>
                  <a:pt x="0" y="4079440"/>
                </a:lnTo>
                <a:lnTo>
                  <a:pt x="0" y="2039720"/>
                </a:lnTo>
                <a:cubicBezTo>
                  <a:pt x="0" y="913214"/>
                  <a:pt x="913214" y="0"/>
                  <a:pt x="203972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3" name="Graphic 1">
            <a:extLst>
              <a:ext uri="{FF2B5EF4-FFF2-40B4-BE49-F238E27FC236}">
                <a16:creationId xmlns:a16="http://schemas.microsoft.com/office/drawing/2014/main" id="{7049C1E6-AE0B-442A-81BA-27DD1C4527DA}"/>
              </a:ext>
            </a:extLst>
          </p:cNvPr>
          <p:cNvSpPr/>
          <p:nvPr userDrawn="1"/>
        </p:nvSpPr>
        <p:spPr>
          <a:xfrm flipH="1" flipV="1">
            <a:off x="1016002" y="797360"/>
            <a:ext cx="4320000" cy="4320000"/>
          </a:xfrm>
          <a:prstGeom prst="teardrop">
            <a:avLst/>
          </a:prstGeom>
          <a:noFill/>
          <a:ln w="31750" cap="rnd">
            <a:solidFill>
              <a:srgbClr val="89D4F3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F3CCBAE-1C39-4911-9A06-868F4ABDD02F}"/>
              </a:ext>
            </a:extLst>
          </p:cNvPr>
          <p:cNvSpPr/>
          <p:nvPr userDrawn="1"/>
        </p:nvSpPr>
        <p:spPr>
          <a:xfrm>
            <a:off x="0" y="5502649"/>
            <a:ext cx="12192000" cy="1688214"/>
          </a:xfrm>
          <a:custGeom>
            <a:avLst/>
            <a:gdLst>
              <a:gd name="connsiteX0" fmla="*/ 4852076 w 12192000"/>
              <a:gd name="connsiteY0" fmla="*/ 0 h 1688214"/>
              <a:gd name="connsiteX1" fmla="*/ 5339623 w 12192000"/>
              <a:gd name="connsiteY1" fmla="*/ 488027 h 1688214"/>
              <a:gd name="connsiteX2" fmla="*/ 5336660 w 12192000"/>
              <a:gd name="connsiteY2" fmla="*/ 541811 h 1688214"/>
              <a:gd name="connsiteX3" fmla="*/ 5375105 w 12192000"/>
              <a:gd name="connsiteY3" fmla="*/ 539392 h 1688214"/>
              <a:gd name="connsiteX4" fmla="*/ 5614183 w 12192000"/>
              <a:gd name="connsiteY4" fmla="*/ 649280 h 1688214"/>
              <a:gd name="connsiteX5" fmla="*/ 6039248 w 12192000"/>
              <a:gd name="connsiteY5" fmla="*/ 400383 h 1688214"/>
              <a:gd name="connsiteX6" fmla="*/ 6526796 w 12192000"/>
              <a:gd name="connsiteY6" fmla="*/ 888409 h 1688214"/>
              <a:gd name="connsiteX7" fmla="*/ 6524607 w 12192000"/>
              <a:gd name="connsiteY7" fmla="*/ 934774 h 1688214"/>
              <a:gd name="connsiteX8" fmla="*/ 6582562 w 12192000"/>
              <a:gd name="connsiteY8" fmla="*/ 953251 h 1688214"/>
              <a:gd name="connsiteX9" fmla="*/ 6842287 w 12192000"/>
              <a:gd name="connsiteY9" fmla="*/ 816649 h 1688214"/>
              <a:gd name="connsiteX10" fmla="*/ 6965081 w 12192000"/>
              <a:gd name="connsiteY10" fmla="*/ 841464 h 1688214"/>
              <a:gd name="connsiteX11" fmla="*/ 7013946 w 12192000"/>
              <a:gd name="connsiteY11" fmla="*/ 868012 h 1688214"/>
              <a:gd name="connsiteX12" fmla="*/ 7013946 w 12192000"/>
              <a:gd name="connsiteY12" fmla="*/ 858186 h 1688214"/>
              <a:gd name="connsiteX13" fmla="*/ 7501495 w 12192000"/>
              <a:gd name="connsiteY13" fmla="*/ 370174 h 1688214"/>
              <a:gd name="connsiteX14" fmla="*/ 7761312 w 12192000"/>
              <a:gd name="connsiteY14" fmla="*/ 445200 h 1688214"/>
              <a:gd name="connsiteX15" fmla="*/ 7939937 w 12192000"/>
              <a:gd name="connsiteY15" fmla="*/ 381790 h 1688214"/>
              <a:gd name="connsiteX16" fmla="*/ 8358848 w 12192000"/>
              <a:gd name="connsiteY16" fmla="*/ 143534 h 1688214"/>
              <a:gd name="connsiteX17" fmla="*/ 8839442 w 12192000"/>
              <a:gd name="connsiteY17" fmla="*/ 549174 h 1688214"/>
              <a:gd name="connsiteX18" fmla="*/ 8904510 w 12192000"/>
              <a:gd name="connsiteY18" fmla="*/ 542412 h 1688214"/>
              <a:gd name="connsiteX19" fmla="*/ 9012175 w 12192000"/>
              <a:gd name="connsiteY19" fmla="*/ 561305 h 1688214"/>
              <a:gd name="connsiteX20" fmla="*/ 9307533 w 12192000"/>
              <a:gd name="connsiteY20" fmla="*/ 356566 h 1688214"/>
              <a:gd name="connsiteX21" fmla="*/ 9447157 w 12192000"/>
              <a:gd name="connsiteY21" fmla="*/ 389167 h 1688214"/>
              <a:gd name="connsiteX22" fmla="*/ 9893945 w 12192000"/>
              <a:gd name="connsiteY22" fmla="*/ 96697 h 1688214"/>
              <a:gd name="connsiteX23" fmla="*/ 10378467 w 12192000"/>
              <a:gd name="connsiteY23" fmla="*/ 530295 h 1688214"/>
              <a:gd name="connsiteX24" fmla="*/ 10613950 w 12192000"/>
              <a:gd name="connsiteY24" fmla="*/ 424559 h 1688214"/>
              <a:gd name="connsiteX25" fmla="*/ 10911079 w 12192000"/>
              <a:gd name="connsiteY25" fmla="*/ 634125 h 1688214"/>
              <a:gd name="connsiteX26" fmla="*/ 10990561 w 12192000"/>
              <a:gd name="connsiteY26" fmla="*/ 623999 h 1688214"/>
              <a:gd name="connsiteX27" fmla="*/ 11036204 w 12192000"/>
              <a:gd name="connsiteY27" fmla="*/ 627337 h 1688214"/>
              <a:gd name="connsiteX28" fmla="*/ 11318093 w 12192000"/>
              <a:gd name="connsiteY28" fmla="*/ 453264 h 1688214"/>
              <a:gd name="connsiteX29" fmla="*/ 11379341 w 12192000"/>
              <a:gd name="connsiteY29" fmla="*/ 459265 h 1688214"/>
              <a:gd name="connsiteX30" fmla="*/ 11866020 w 12192000"/>
              <a:gd name="connsiteY30" fmla="*/ 0 h 1688214"/>
              <a:gd name="connsiteX31" fmla="*/ 12138622 w 12192000"/>
              <a:gd name="connsiteY31" fmla="*/ 83345 h 1688214"/>
              <a:gd name="connsiteX32" fmla="*/ 12192000 w 12192000"/>
              <a:gd name="connsiteY32" fmla="*/ 127429 h 1688214"/>
              <a:gd name="connsiteX33" fmla="*/ 12192000 w 12192000"/>
              <a:gd name="connsiteY33" fmla="*/ 1688214 h 1688214"/>
              <a:gd name="connsiteX34" fmla="*/ 0 w 12192000"/>
              <a:gd name="connsiteY34" fmla="*/ 1688214 h 1688214"/>
              <a:gd name="connsiteX35" fmla="*/ 0 w 12192000"/>
              <a:gd name="connsiteY35" fmla="*/ 858176 h 1688214"/>
              <a:gd name="connsiteX36" fmla="*/ 9904 w 12192000"/>
              <a:gd name="connsiteY36" fmla="*/ 759834 h 1688214"/>
              <a:gd name="connsiteX37" fmla="*/ 487549 w 12192000"/>
              <a:gd name="connsiteY37" fmla="*/ 370174 h 1688214"/>
              <a:gd name="connsiteX38" fmla="*/ 747366 w 12192000"/>
              <a:gd name="connsiteY38" fmla="*/ 445200 h 1688214"/>
              <a:gd name="connsiteX39" fmla="*/ 925991 w 12192000"/>
              <a:gd name="connsiteY39" fmla="*/ 381790 h 1688214"/>
              <a:gd name="connsiteX40" fmla="*/ 1344902 w 12192000"/>
              <a:gd name="connsiteY40" fmla="*/ 143534 h 1688214"/>
              <a:gd name="connsiteX41" fmla="*/ 1825496 w 12192000"/>
              <a:gd name="connsiteY41" fmla="*/ 549174 h 1688214"/>
              <a:gd name="connsiteX42" fmla="*/ 1890564 w 12192000"/>
              <a:gd name="connsiteY42" fmla="*/ 542412 h 1688214"/>
              <a:gd name="connsiteX43" fmla="*/ 1998229 w 12192000"/>
              <a:gd name="connsiteY43" fmla="*/ 561305 h 1688214"/>
              <a:gd name="connsiteX44" fmla="*/ 2293587 w 12192000"/>
              <a:gd name="connsiteY44" fmla="*/ 356566 h 1688214"/>
              <a:gd name="connsiteX45" fmla="*/ 2433211 w 12192000"/>
              <a:gd name="connsiteY45" fmla="*/ 389167 h 1688214"/>
              <a:gd name="connsiteX46" fmla="*/ 2879999 w 12192000"/>
              <a:gd name="connsiteY46" fmla="*/ 96697 h 1688214"/>
              <a:gd name="connsiteX47" fmla="*/ 3364521 w 12192000"/>
              <a:gd name="connsiteY47" fmla="*/ 530295 h 1688214"/>
              <a:gd name="connsiteX48" fmla="*/ 3600004 w 12192000"/>
              <a:gd name="connsiteY48" fmla="*/ 424559 h 1688214"/>
              <a:gd name="connsiteX49" fmla="*/ 3897133 w 12192000"/>
              <a:gd name="connsiteY49" fmla="*/ 634125 h 1688214"/>
              <a:gd name="connsiteX50" fmla="*/ 3976615 w 12192000"/>
              <a:gd name="connsiteY50" fmla="*/ 623999 h 1688214"/>
              <a:gd name="connsiteX51" fmla="*/ 4022258 w 12192000"/>
              <a:gd name="connsiteY51" fmla="*/ 627337 h 1688214"/>
              <a:gd name="connsiteX52" fmla="*/ 4304147 w 12192000"/>
              <a:gd name="connsiteY52" fmla="*/ 453264 h 1688214"/>
              <a:gd name="connsiteX53" fmla="*/ 4365397 w 12192000"/>
              <a:gd name="connsiteY53" fmla="*/ 459265 h 1688214"/>
              <a:gd name="connsiteX54" fmla="*/ 4852076 w 12192000"/>
              <a:gd name="connsiteY54" fmla="*/ 0 h 168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192000" h="1688214">
                <a:moveTo>
                  <a:pt x="4852076" y="0"/>
                </a:moveTo>
                <a:cubicBezTo>
                  <a:pt x="5121355" y="0"/>
                  <a:pt x="5339634" y="218489"/>
                  <a:pt x="5339623" y="488027"/>
                </a:cubicBezTo>
                <a:cubicBezTo>
                  <a:pt x="5339623" y="506203"/>
                  <a:pt x="5338614" y="524136"/>
                  <a:pt x="5336660" y="541811"/>
                </a:cubicBezTo>
                <a:cubicBezTo>
                  <a:pt x="5349272" y="540280"/>
                  <a:pt x="5362074" y="539392"/>
                  <a:pt x="5375105" y="539392"/>
                </a:cubicBezTo>
                <a:cubicBezTo>
                  <a:pt x="5470715" y="539392"/>
                  <a:pt x="5556326" y="582032"/>
                  <a:pt x="5614183" y="649280"/>
                </a:cubicBezTo>
                <a:cubicBezTo>
                  <a:pt x="5697765" y="500732"/>
                  <a:pt x="5856783" y="400383"/>
                  <a:pt x="6039248" y="400383"/>
                </a:cubicBezTo>
                <a:cubicBezTo>
                  <a:pt x="6308516" y="400383"/>
                  <a:pt x="6526796" y="618886"/>
                  <a:pt x="6526796" y="888409"/>
                </a:cubicBezTo>
                <a:cubicBezTo>
                  <a:pt x="6526796" y="904050"/>
                  <a:pt x="6526066" y="919520"/>
                  <a:pt x="6524607" y="934774"/>
                </a:cubicBezTo>
                <a:cubicBezTo>
                  <a:pt x="6544699" y="939100"/>
                  <a:pt x="6564080" y="945302"/>
                  <a:pt x="6582562" y="953251"/>
                </a:cubicBezTo>
                <a:cubicBezTo>
                  <a:pt x="6639473" y="870749"/>
                  <a:pt x="6734538" y="816649"/>
                  <a:pt x="6842287" y="816649"/>
                </a:cubicBezTo>
                <a:cubicBezTo>
                  <a:pt x="6885845" y="816649"/>
                  <a:pt x="6927340" y="825485"/>
                  <a:pt x="6965081" y="841464"/>
                </a:cubicBezTo>
                <a:lnTo>
                  <a:pt x="7013946" y="868012"/>
                </a:lnTo>
                <a:lnTo>
                  <a:pt x="7013946" y="858186"/>
                </a:lnTo>
                <a:cubicBezTo>
                  <a:pt x="7013946" y="588663"/>
                  <a:pt x="7232219" y="370174"/>
                  <a:pt x="7501495" y="370174"/>
                </a:cubicBezTo>
                <a:cubicBezTo>
                  <a:pt x="7597011" y="370174"/>
                  <a:pt x="7686102" y="397689"/>
                  <a:pt x="7761312" y="445200"/>
                </a:cubicBezTo>
                <a:cubicBezTo>
                  <a:pt x="7811337" y="407372"/>
                  <a:pt x="7872985" y="384169"/>
                  <a:pt x="7939937" y="381790"/>
                </a:cubicBezTo>
                <a:cubicBezTo>
                  <a:pt x="8025036" y="239115"/>
                  <a:pt x="8180781" y="143534"/>
                  <a:pt x="8358848" y="143534"/>
                </a:cubicBezTo>
                <a:cubicBezTo>
                  <a:pt x="8600062" y="143534"/>
                  <a:pt x="8800323" y="318882"/>
                  <a:pt x="8839442" y="549174"/>
                </a:cubicBezTo>
                <a:cubicBezTo>
                  <a:pt x="8860455" y="544764"/>
                  <a:pt x="8882198" y="542412"/>
                  <a:pt x="8904510" y="542412"/>
                </a:cubicBezTo>
                <a:cubicBezTo>
                  <a:pt x="8942330" y="542412"/>
                  <a:pt x="8978573" y="549087"/>
                  <a:pt x="9012175" y="561305"/>
                </a:cubicBezTo>
                <a:cubicBezTo>
                  <a:pt x="9057078" y="441705"/>
                  <a:pt x="9172351" y="356566"/>
                  <a:pt x="9307533" y="356566"/>
                </a:cubicBezTo>
                <a:cubicBezTo>
                  <a:pt x="9357673" y="356566"/>
                  <a:pt x="9405055" y="368340"/>
                  <a:pt x="9447157" y="389167"/>
                </a:cubicBezTo>
                <a:cubicBezTo>
                  <a:pt x="9522464" y="216999"/>
                  <a:pt x="9694156" y="96697"/>
                  <a:pt x="9893945" y="96697"/>
                </a:cubicBezTo>
                <a:cubicBezTo>
                  <a:pt x="10144818" y="96697"/>
                  <a:pt x="10351422" y="286382"/>
                  <a:pt x="10378467" y="530295"/>
                </a:cubicBezTo>
                <a:cubicBezTo>
                  <a:pt x="10436237" y="465439"/>
                  <a:pt x="10520302" y="424559"/>
                  <a:pt x="10613950" y="424559"/>
                </a:cubicBezTo>
                <a:cubicBezTo>
                  <a:pt x="10750945" y="424559"/>
                  <a:pt x="10867496" y="511990"/>
                  <a:pt x="10911079" y="634125"/>
                </a:cubicBezTo>
                <a:cubicBezTo>
                  <a:pt x="10936471" y="627523"/>
                  <a:pt x="10963097" y="623999"/>
                  <a:pt x="10990561" y="623999"/>
                </a:cubicBezTo>
                <a:cubicBezTo>
                  <a:pt x="11006069" y="623999"/>
                  <a:pt x="11021287" y="625172"/>
                  <a:pt x="11036204" y="627337"/>
                </a:cubicBezTo>
                <a:cubicBezTo>
                  <a:pt x="11088094" y="524122"/>
                  <a:pt x="11194792" y="453264"/>
                  <a:pt x="11318093" y="453264"/>
                </a:cubicBezTo>
                <a:cubicBezTo>
                  <a:pt x="11339064" y="453264"/>
                  <a:pt x="11359519" y="455368"/>
                  <a:pt x="11379341" y="459265"/>
                </a:cubicBezTo>
                <a:cubicBezTo>
                  <a:pt x="11394216" y="203135"/>
                  <a:pt x="11606400" y="0"/>
                  <a:pt x="11866020" y="0"/>
                </a:cubicBezTo>
                <a:cubicBezTo>
                  <a:pt x="11967000" y="0"/>
                  <a:pt x="12060807" y="30725"/>
                  <a:pt x="12138622" y="83345"/>
                </a:cubicBezTo>
                <a:lnTo>
                  <a:pt x="12192000" y="127429"/>
                </a:lnTo>
                <a:lnTo>
                  <a:pt x="12192000" y="1688214"/>
                </a:lnTo>
                <a:lnTo>
                  <a:pt x="0" y="1688214"/>
                </a:lnTo>
                <a:lnTo>
                  <a:pt x="0" y="858176"/>
                </a:lnTo>
                <a:lnTo>
                  <a:pt x="9904" y="759834"/>
                </a:lnTo>
                <a:cubicBezTo>
                  <a:pt x="55365" y="537455"/>
                  <a:pt x="251933" y="370174"/>
                  <a:pt x="487549" y="370174"/>
                </a:cubicBezTo>
                <a:cubicBezTo>
                  <a:pt x="583065" y="370174"/>
                  <a:pt x="672156" y="397689"/>
                  <a:pt x="747366" y="445200"/>
                </a:cubicBezTo>
                <a:cubicBezTo>
                  <a:pt x="797391" y="407372"/>
                  <a:pt x="859039" y="384169"/>
                  <a:pt x="925991" y="381790"/>
                </a:cubicBezTo>
                <a:cubicBezTo>
                  <a:pt x="1011090" y="239115"/>
                  <a:pt x="1166835" y="143534"/>
                  <a:pt x="1344902" y="143534"/>
                </a:cubicBezTo>
                <a:cubicBezTo>
                  <a:pt x="1586116" y="143534"/>
                  <a:pt x="1786377" y="318882"/>
                  <a:pt x="1825496" y="549174"/>
                </a:cubicBezTo>
                <a:cubicBezTo>
                  <a:pt x="1846509" y="544764"/>
                  <a:pt x="1868252" y="542412"/>
                  <a:pt x="1890564" y="542412"/>
                </a:cubicBezTo>
                <a:cubicBezTo>
                  <a:pt x="1928384" y="542412"/>
                  <a:pt x="1964627" y="549087"/>
                  <a:pt x="1998229" y="561305"/>
                </a:cubicBezTo>
                <a:cubicBezTo>
                  <a:pt x="2043132" y="441705"/>
                  <a:pt x="2158405" y="356566"/>
                  <a:pt x="2293587" y="356566"/>
                </a:cubicBezTo>
                <a:cubicBezTo>
                  <a:pt x="2343727" y="356566"/>
                  <a:pt x="2391109" y="368340"/>
                  <a:pt x="2433211" y="389167"/>
                </a:cubicBezTo>
                <a:cubicBezTo>
                  <a:pt x="2508518" y="216999"/>
                  <a:pt x="2680210" y="96697"/>
                  <a:pt x="2879999" y="96697"/>
                </a:cubicBezTo>
                <a:cubicBezTo>
                  <a:pt x="3130872" y="96697"/>
                  <a:pt x="3337476" y="286382"/>
                  <a:pt x="3364521" y="530295"/>
                </a:cubicBezTo>
                <a:cubicBezTo>
                  <a:pt x="3422291" y="465439"/>
                  <a:pt x="3506356" y="424559"/>
                  <a:pt x="3600004" y="424559"/>
                </a:cubicBezTo>
                <a:cubicBezTo>
                  <a:pt x="3736999" y="424559"/>
                  <a:pt x="3853550" y="511990"/>
                  <a:pt x="3897133" y="634125"/>
                </a:cubicBezTo>
                <a:cubicBezTo>
                  <a:pt x="3922525" y="627523"/>
                  <a:pt x="3949151" y="623999"/>
                  <a:pt x="3976615" y="623999"/>
                </a:cubicBezTo>
                <a:cubicBezTo>
                  <a:pt x="3992123" y="623999"/>
                  <a:pt x="4007341" y="625172"/>
                  <a:pt x="4022258" y="627337"/>
                </a:cubicBezTo>
                <a:cubicBezTo>
                  <a:pt x="4074148" y="524122"/>
                  <a:pt x="4180846" y="453264"/>
                  <a:pt x="4304147" y="453264"/>
                </a:cubicBezTo>
                <a:cubicBezTo>
                  <a:pt x="4325119" y="453264"/>
                  <a:pt x="4345574" y="455368"/>
                  <a:pt x="4365397" y="459265"/>
                </a:cubicBezTo>
                <a:cubicBezTo>
                  <a:pt x="4380270" y="203135"/>
                  <a:pt x="4592456" y="0"/>
                  <a:pt x="4852076" y="0"/>
                </a:cubicBezTo>
                <a:close/>
              </a:path>
            </a:pathLst>
          </a:custGeom>
          <a:solidFill>
            <a:srgbClr val="89D4F3"/>
          </a:solidFill>
          <a:ln w="14299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8497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3E9AFD-29DB-4985-AD3D-1D8A0F06CC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383" y="548500"/>
            <a:ext cx="2403208" cy="5411165"/>
          </a:xfrm>
          <a:custGeom>
            <a:avLst/>
            <a:gdLst>
              <a:gd name="connsiteX0" fmla="*/ 1201604 w 2403208"/>
              <a:gd name="connsiteY0" fmla="*/ 0 h 5411165"/>
              <a:gd name="connsiteX1" fmla="*/ 2403208 w 2403208"/>
              <a:gd name="connsiteY1" fmla="*/ 1201604 h 5411165"/>
              <a:gd name="connsiteX2" fmla="*/ 2403208 w 2403208"/>
              <a:gd name="connsiteY2" fmla="*/ 5411165 h 5411165"/>
              <a:gd name="connsiteX3" fmla="*/ 0 w 2403208"/>
              <a:gd name="connsiteY3" fmla="*/ 5411165 h 5411165"/>
              <a:gd name="connsiteX4" fmla="*/ 0 w 2403208"/>
              <a:gd name="connsiteY4" fmla="*/ 1201604 h 5411165"/>
              <a:gd name="connsiteX5" fmla="*/ 1201604 w 2403208"/>
              <a:gd name="connsiteY5" fmla="*/ 0 h 541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3208" h="5411165">
                <a:moveTo>
                  <a:pt x="1201604" y="0"/>
                </a:moveTo>
                <a:cubicBezTo>
                  <a:pt x="1865232" y="0"/>
                  <a:pt x="2403208" y="537976"/>
                  <a:pt x="2403208" y="1201604"/>
                </a:cubicBezTo>
                <a:lnTo>
                  <a:pt x="2403208" y="5411165"/>
                </a:lnTo>
                <a:lnTo>
                  <a:pt x="0" y="5411165"/>
                </a:lnTo>
                <a:lnTo>
                  <a:pt x="0" y="1201604"/>
                </a:lnTo>
                <a:cubicBezTo>
                  <a:pt x="0" y="537976"/>
                  <a:pt x="537976" y="0"/>
                  <a:pt x="120160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85DF6B-B6C4-45B3-96BE-5663082BC9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12839" y="1586364"/>
            <a:ext cx="2683162" cy="4373300"/>
          </a:xfrm>
          <a:custGeom>
            <a:avLst/>
            <a:gdLst>
              <a:gd name="connsiteX0" fmla="*/ 1341581 w 2683162"/>
              <a:gd name="connsiteY0" fmla="*/ 0 h 4373300"/>
              <a:gd name="connsiteX1" fmla="*/ 2683162 w 2683162"/>
              <a:gd name="connsiteY1" fmla="*/ 1341581 h 4373300"/>
              <a:gd name="connsiteX2" fmla="*/ 2683161 w 2683162"/>
              <a:gd name="connsiteY2" fmla="*/ 4373300 h 4373300"/>
              <a:gd name="connsiteX3" fmla="*/ 0 w 2683162"/>
              <a:gd name="connsiteY3" fmla="*/ 4373300 h 4373300"/>
              <a:gd name="connsiteX4" fmla="*/ 0 w 2683162"/>
              <a:gd name="connsiteY4" fmla="*/ 1341581 h 4373300"/>
              <a:gd name="connsiteX5" fmla="*/ 1341581 w 2683162"/>
              <a:gd name="connsiteY5" fmla="*/ 0 h 43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3162" h="4373300">
                <a:moveTo>
                  <a:pt x="1341581" y="0"/>
                </a:moveTo>
                <a:cubicBezTo>
                  <a:pt x="2082516" y="0"/>
                  <a:pt x="2683162" y="600646"/>
                  <a:pt x="2683162" y="1341581"/>
                </a:cubicBezTo>
                <a:cubicBezTo>
                  <a:pt x="2683162" y="2352154"/>
                  <a:pt x="2683161" y="3362727"/>
                  <a:pt x="2683161" y="4373300"/>
                </a:cubicBezTo>
                <a:lnTo>
                  <a:pt x="0" y="4373300"/>
                </a:lnTo>
                <a:lnTo>
                  <a:pt x="0" y="1341581"/>
                </a:lnTo>
                <a:cubicBezTo>
                  <a:pt x="0" y="600646"/>
                  <a:pt x="600646" y="0"/>
                  <a:pt x="134158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31BE8-19AC-4450-AE2F-98E8DC3F082E}"/>
              </a:ext>
            </a:extLst>
          </p:cNvPr>
          <p:cNvSpPr/>
          <p:nvPr userDrawn="1"/>
        </p:nvSpPr>
        <p:spPr>
          <a:xfrm>
            <a:off x="0" y="5959664"/>
            <a:ext cx="12192000" cy="898336"/>
          </a:xfrm>
          <a:prstGeom prst="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681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BE8358-CA1D-4821-ADD1-75B08AB349FB}"/>
              </a:ext>
            </a:extLst>
          </p:cNvPr>
          <p:cNvCxnSpPr/>
          <p:nvPr userDrawn="1"/>
        </p:nvCxnSpPr>
        <p:spPr>
          <a:xfrm>
            <a:off x="2089460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126409A-0D31-4865-8B07-1B43D2E31F88}"/>
              </a:ext>
            </a:extLst>
          </p:cNvPr>
          <p:cNvSpPr/>
          <p:nvPr userDrawn="1"/>
        </p:nvSpPr>
        <p:spPr>
          <a:xfrm>
            <a:off x="2255520" y="0"/>
            <a:ext cx="9936480" cy="6858000"/>
          </a:xfrm>
          <a:prstGeom prst="rect">
            <a:avLst/>
          </a:prstGeom>
          <a:solidFill>
            <a:srgbClr val="FFE3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4003A1-006A-410E-8AC0-A3E4B1CFC7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" y="650240"/>
            <a:ext cx="2682240" cy="5598160"/>
          </a:xfrm>
          <a:custGeom>
            <a:avLst/>
            <a:gdLst>
              <a:gd name="connsiteX0" fmla="*/ 142266 w 2682240"/>
              <a:gd name="connsiteY0" fmla="*/ 0 h 5598160"/>
              <a:gd name="connsiteX1" fmla="*/ 2539974 w 2682240"/>
              <a:gd name="connsiteY1" fmla="*/ 0 h 5598160"/>
              <a:gd name="connsiteX2" fmla="*/ 2682240 w 2682240"/>
              <a:gd name="connsiteY2" fmla="*/ 142266 h 5598160"/>
              <a:gd name="connsiteX3" fmla="*/ 2682240 w 2682240"/>
              <a:gd name="connsiteY3" fmla="*/ 5455894 h 5598160"/>
              <a:gd name="connsiteX4" fmla="*/ 2539974 w 2682240"/>
              <a:gd name="connsiteY4" fmla="*/ 5598160 h 5598160"/>
              <a:gd name="connsiteX5" fmla="*/ 142266 w 2682240"/>
              <a:gd name="connsiteY5" fmla="*/ 5598160 h 5598160"/>
              <a:gd name="connsiteX6" fmla="*/ 0 w 2682240"/>
              <a:gd name="connsiteY6" fmla="*/ 5455894 h 5598160"/>
              <a:gd name="connsiteX7" fmla="*/ 0 w 2682240"/>
              <a:gd name="connsiteY7" fmla="*/ 142266 h 5598160"/>
              <a:gd name="connsiteX8" fmla="*/ 142266 w 2682240"/>
              <a:gd name="connsiteY8" fmla="*/ 0 h 559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2240" h="5598160">
                <a:moveTo>
                  <a:pt x="142266" y="0"/>
                </a:moveTo>
                <a:lnTo>
                  <a:pt x="2539974" y="0"/>
                </a:lnTo>
                <a:cubicBezTo>
                  <a:pt x="2618545" y="0"/>
                  <a:pt x="2682240" y="63695"/>
                  <a:pt x="2682240" y="142266"/>
                </a:cubicBezTo>
                <a:lnTo>
                  <a:pt x="2682240" y="5455894"/>
                </a:lnTo>
                <a:cubicBezTo>
                  <a:pt x="2682240" y="5534465"/>
                  <a:pt x="2618545" y="5598160"/>
                  <a:pt x="2539974" y="5598160"/>
                </a:cubicBezTo>
                <a:lnTo>
                  <a:pt x="142266" y="5598160"/>
                </a:lnTo>
                <a:cubicBezTo>
                  <a:pt x="63695" y="5598160"/>
                  <a:pt x="0" y="5534465"/>
                  <a:pt x="0" y="5455894"/>
                </a:cubicBezTo>
                <a:lnTo>
                  <a:pt x="0" y="142266"/>
                </a:lnTo>
                <a:cubicBezTo>
                  <a:pt x="0" y="63695"/>
                  <a:pt x="63695" y="0"/>
                  <a:pt x="14226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5" name="Graphic 14">
            <a:extLst>
              <a:ext uri="{FF2B5EF4-FFF2-40B4-BE49-F238E27FC236}">
                <a16:creationId xmlns:a16="http://schemas.microsoft.com/office/drawing/2014/main" id="{479E69F4-DB1B-4349-B816-53BE9C93042E}"/>
              </a:ext>
            </a:extLst>
          </p:cNvPr>
          <p:cNvSpPr/>
          <p:nvPr userDrawn="1"/>
        </p:nvSpPr>
        <p:spPr>
          <a:xfrm>
            <a:off x="10186915" y="857204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6" name="Graphic 14">
            <a:extLst>
              <a:ext uri="{FF2B5EF4-FFF2-40B4-BE49-F238E27FC236}">
                <a16:creationId xmlns:a16="http://schemas.microsoft.com/office/drawing/2014/main" id="{0FD96786-D459-47FF-8057-174305C53331}"/>
              </a:ext>
            </a:extLst>
          </p:cNvPr>
          <p:cNvSpPr/>
          <p:nvPr userDrawn="1"/>
        </p:nvSpPr>
        <p:spPr>
          <a:xfrm>
            <a:off x="428130" y="5662459"/>
            <a:ext cx="145429" cy="145429"/>
          </a:xfrm>
          <a:prstGeom prst="ellipse">
            <a:avLst/>
          </a:prstGeom>
          <a:solidFill>
            <a:srgbClr val="89D4F3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7" name="Graphic 14">
            <a:extLst>
              <a:ext uri="{FF2B5EF4-FFF2-40B4-BE49-F238E27FC236}">
                <a16:creationId xmlns:a16="http://schemas.microsoft.com/office/drawing/2014/main" id="{6670A08F-D518-4E1A-93B2-B6766F3759C4}"/>
              </a:ext>
            </a:extLst>
          </p:cNvPr>
          <p:cNvSpPr/>
          <p:nvPr userDrawn="1"/>
        </p:nvSpPr>
        <p:spPr>
          <a:xfrm>
            <a:off x="11736210" y="2800307"/>
            <a:ext cx="145429" cy="145429"/>
          </a:xfrm>
          <a:prstGeom prst="ellipse">
            <a:avLst/>
          </a:prstGeom>
          <a:solidFill>
            <a:srgbClr val="89D4F3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6719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C2D9C-C058-4D0C-93AF-55AA2D450914}"/>
              </a:ext>
            </a:extLst>
          </p:cNvPr>
          <p:cNvSpPr/>
          <p:nvPr userDrawn="1"/>
        </p:nvSpPr>
        <p:spPr>
          <a:xfrm>
            <a:off x="10895636" y="0"/>
            <a:ext cx="668953" cy="6858000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E7A521-7FF7-4E77-BAE5-B618267795DE}"/>
              </a:ext>
            </a:extLst>
          </p:cNvPr>
          <p:cNvCxnSpPr>
            <a:cxnSpLocks/>
          </p:cNvCxnSpPr>
          <p:nvPr userDrawn="1"/>
        </p:nvCxnSpPr>
        <p:spPr>
          <a:xfrm>
            <a:off x="11660180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BCFB9-9C90-4872-914E-7A5201C0F42F}"/>
              </a:ext>
            </a:extLst>
          </p:cNvPr>
          <p:cNvCxnSpPr>
            <a:cxnSpLocks/>
          </p:cNvCxnSpPr>
          <p:nvPr userDrawn="1"/>
        </p:nvCxnSpPr>
        <p:spPr>
          <a:xfrm>
            <a:off x="6928063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4B4AC818-C47A-410B-92E0-A417F9D0E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1934513" cy="1431225"/>
          </a:xfrm>
          <a:prstGeom prst="rect">
            <a:avLst/>
          </a:prstGeom>
        </p:spPr>
      </p:pic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5F1BD82-925F-4E74-B508-B0850974A2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1267" y="0"/>
            <a:ext cx="3854370" cy="4085863"/>
          </a:xfrm>
          <a:custGeom>
            <a:avLst/>
            <a:gdLst>
              <a:gd name="connsiteX0" fmla="*/ 0 w 3808071"/>
              <a:gd name="connsiteY0" fmla="*/ 0 h 4919241"/>
              <a:gd name="connsiteX1" fmla="*/ 3808071 w 3808071"/>
              <a:gd name="connsiteY1" fmla="*/ 0 h 4919241"/>
              <a:gd name="connsiteX2" fmla="*/ 3808071 w 3808071"/>
              <a:gd name="connsiteY2" fmla="*/ 4919241 h 4919241"/>
              <a:gd name="connsiteX3" fmla="*/ 0 w 3808071"/>
              <a:gd name="connsiteY3" fmla="*/ 4919241 h 49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071" h="4919241">
                <a:moveTo>
                  <a:pt x="0" y="0"/>
                </a:moveTo>
                <a:lnTo>
                  <a:pt x="3808071" y="0"/>
                </a:lnTo>
                <a:lnTo>
                  <a:pt x="3808071" y="4919241"/>
                </a:lnTo>
                <a:lnTo>
                  <a:pt x="0" y="491924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F1DD186-AD76-4FFE-B9CF-40D68DE787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1267" y="4085863"/>
            <a:ext cx="3854370" cy="2772137"/>
          </a:xfrm>
          <a:custGeom>
            <a:avLst/>
            <a:gdLst>
              <a:gd name="connsiteX0" fmla="*/ 0 w 3808071"/>
              <a:gd name="connsiteY0" fmla="*/ 0 h 4919241"/>
              <a:gd name="connsiteX1" fmla="*/ 3808071 w 3808071"/>
              <a:gd name="connsiteY1" fmla="*/ 0 h 4919241"/>
              <a:gd name="connsiteX2" fmla="*/ 3808071 w 3808071"/>
              <a:gd name="connsiteY2" fmla="*/ 4919241 h 4919241"/>
              <a:gd name="connsiteX3" fmla="*/ 0 w 3808071"/>
              <a:gd name="connsiteY3" fmla="*/ 4919241 h 49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071" h="4919241">
                <a:moveTo>
                  <a:pt x="0" y="0"/>
                </a:moveTo>
                <a:lnTo>
                  <a:pt x="3808071" y="0"/>
                </a:lnTo>
                <a:lnTo>
                  <a:pt x="3808071" y="4919241"/>
                </a:lnTo>
                <a:lnTo>
                  <a:pt x="0" y="491924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77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E51C3-2624-4765-8E5D-3D7F6BC0931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6A19A5-B048-4EF4-A40B-5EDDEF0874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567680" cy="6858000"/>
          </a:xfrm>
          <a:custGeom>
            <a:avLst/>
            <a:gdLst>
              <a:gd name="connsiteX0" fmla="*/ 0 w 5567680"/>
              <a:gd name="connsiteY0" fmla="*/ 0 h 6858000"/>
              <a:gd name="connsiteX1" fmla="*/ 4863257 w 5567680"/>
              <a:gd name="connsiteY1" fmla="*/ 0 h 6858000"/>
              <a:gd name="connsiteX2" fmla="*/ 5567680 w 5567680"/>
              <a:gd name="connsiteY2" fmla="*/ 704423 h 6858000"/>
              <a:gd name="connsiteX3" fmla="*/ 5567680 w 5567680"/>
              <a:gd name="connsiteY3" fmla="*/ 6153577 h 6858000"/>
              <a:gd name="connsiteX4" fmla="*/ 4863257 w 5567680"/>
              <a:gd name="connsiteY4" fmla="*/ 6858000 h 6858000"/>
              <a:gd name="connsiteX5" fmla="*/ 0 w 556768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67680" h="6858000">
                <a:moveTo>
                  <a:pt x="0" y="0"/>
                </a:moveTo>
                <a:lnTo>
                  <a:pt x="4863257" y="0"/>
                </a:lnTo>
                <a:cubicBezTo>
                  <a:pt x="5252299" y="0"/>
                  <a:pt x="5567680" y="315381"/>
                  <a:pt x="5567680" y="704423"/>
                </a:cubicBezTo>
                <a:lnTo>
                  <a:pt x="5567680" y="6153577"/>
                </a:lnTo>
                <a:cubicBezTo>
                  <a:pt x="5567680" y="6542619"/>
                  <a:pt x="5252299" y="6858000"/>
                  <a:pt x="4863257" y="6858000"/>
                </a:cubicBez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3" name="Graphic 17">
            <a:extLst>
              <a:ext uri="{FF2B5EF4-FFF2-40B4-BE49-F238E27FC236}">
                <a16:creationId xmlns:a16="http://schemas.microsoft.com/office/drawing/2014/main" id="{7A79C9E3-B900-4A0F-95C7-D282403D90AA}"/>
              </a:ext>
            </a:extLst>
          </p:cNvPr>
          <p:cNvSpPr/>
          <p:nvPr userDrawn="1"/>
        </p:nvSpPr>
        <p:spPr>
          <a:xfrm>
            <a:off x="7529560" y="496847"/>
            <a:ext cx="202200" cy="202195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4" name="Graphic 17">
            <a:extLst>
              <a:ext uri="{FF2B5EF4-FFF2-40B4-BE49-F238E27FC236}">
                <a16:creationId xmlns:a16="http://schemas.microsoft.com/office/drawing/2014/main" id="{CA7CC7A1-78BC-481F-A01E-AB4254DAEDF2}"/>
              </a:ext>
            </a:extLst>
          </p:cNvPr>
          <p:cNvSpPr/>
          <p:nvPr userDrawn="1"/>
        </p:nvSpPr>
        <p:spPr>
          <a:xfrm>
            <a:off x="10482603" y="5462838"/>
            <a:ext cx="438561" cy="438550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5" name="Graphic 17">
            <a:extLst>
              <a:ext uri="{FF2B5EF4-FFF2-40B4-BE49-F238E27FC236}">
                <a16:creationId xmlns:a16="http://schemas.microsoft.com/office/drawing/2014/main" id="{E9A1184B-114E-4C19-96F4-D58AED3A53C7}"/>
              </a:ext>
            </a:extLst>
          </p:cNvPr>
          <p:cNvSpPr/>
          <p:nvPr userDrawn="1"/>
        </p:nvSpPr>
        <p:spPr>
          <a:xfrm>
            <a:off x="6229222" y="5876067"/>
            <a:ext cx="282898" cy="282891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FE3B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6" name="Graphic 17">
            <a:extLst>
              <a:ext uri="{FF2B5EF4-FFF2-40B4-BE49-F238E27FC236}">
                <a16:creationId xmlns:a16="http://schemas.microsoft.com/office/drawing/2014/main" id="{D731783B-03C0-48F1-9C1A-6D0B1572CD9D}"/>
              </a:ext>
            </a:extLst>
          </p:cNvPr>
          <p:cNvSpPr/>
          <p:nvPr userDrawn="1"/>
        </p:nvSpPr>
        <p:spPr>
          <a:xfrm>
            <a:off x="11584731" y="852447"/>
            <a:ext cx="202200" cy="202195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FE3B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495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2825B8-2BA8-4B1D-A55B-B336786C6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2" y="0"/>
            <a:ext cx="1905001" cy="14093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00E5D-192C-452D-BF22-AE1094F7FB12}"/>
              </a:ext>
            </a:extLst>
          </p:cNvPr>
          <p:cNvSpPr/>
          <p:nvPr userDrawn="1"/>
        </p:nvSpPr>
        <p:spPr>
          <a:xfrm>
            <a:off x="0" y="3230882"/>
            <a:ext cx="12192000" cy="3627118"/>
          </a:xfrm>
          <a:prstGeom prst="rect">
            <a:avLst/>
          </a:prstGeom>
          <a:gradFill>
            <a:gsLst>
              <a:gs pos="100000">
                <a:srgbClr val="FA9EB7">
                  <a:alpha val="50000"/>
                </a:srgbClr>
              </a:gs>
              <a:gs pos="0">
                <a:srgbClr val="FA9EB7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4856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E75EA-2BA1-4566-8002-D5F606CF0456}"/>
              </a:ext>
            </a:extLst>
          </p:cNvPr>
          <p:cNvSpPr/>
          <p:nvPr userDrawn="1"/>
        </p:nvSpPr>
        <p:spPr>
          <a:xfrm>
            <a:off x="0" y="3230882"/>
            <a:ext cx="12192000" cy="3627118"/>
          </a:xfrm>
          <a:prstGeom prst="rect">
            <a:avLst/>
          </a:prstGeom>
          <a:gradFill>
            <a:gsLst>
              <a:gs pos="100000">
                <a:srgbClr val="FA9EB7">
                  <a:alpha val="50000"/>
                </a:srgbClr>
              </a:gs>
              <a:gs pos="0">
                <a:srgbClr val="FA9EB7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317F06C-496F-4ECE-BBE7-15309ED29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2727" y="3750904"/>
            <a:ext cx="263033" cy="263033"/>
          </a:xfrm>
          <a:prstGeom prst="rect">
            <a:avLst/>
          </a:prstGeom>
          <a:effectLst>
            <a:outerShdw blurRad="177800" dist="127000" dir="5400000" algn="ctr" rotWithShape="0">
              <a:srgbClr val="F87094">
                <a:alpha val="30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2A3227-1E8A-4128-80E2-20B42D3010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008" y="4311277"/>
            <a:ext cx="187050" cy="198740"/>
          </a:xfrm>
          <a:prstGeom prst="rect">
            <a:avLst/>
          </a:prstGeom>
          <a:effectLst>
            <a:outerShdw blurRad="177800" dist="127000" dir="5400000" algn="ctr" rotWithShape="0">
              <a:srgbClr val="F87094">
                <a:alpha val="30000"/>
              </a:srgbClr>
            </a:outerShdw>
          </a:effec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EEAC19F-FFD0-43B5-A288-29ADC0E429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4077" y="1307279"/>
            <a:ext cx="187050" cy="198740"/>
          </a:xfrm>
          <a:prstGeom prst="rect">
            <a:avLst/>
          </a:prstGeom>
          <a:effectLst>
            <a:outerShdw blurRad="177800" dist="127000" dir="5400000" algn="ctr" rotWithShape="0">
              <a:srgbClr val="F87094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951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64EAF-F0CE-4B77-A8AB-6D02E9252006}"/>
              </a:ext>
            </a:extLst>
          </p:cNvPr>
          <p:cNvSpPr/>
          <p:nvPr userDrawn="1"/>
        </p:nvSpPr>
        <p:spPr>
          <a:xfrm>
            <a:off x="0" y="4673600"/>
            <a:ext cx="12192000" cy="2184400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5792B-078F-4C80-B9EC-380D80A2D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15" y="1834652"/>
            <a:ext cx="349748" cy="349748"/>
          </a:xfrm>
          <a:prstGeom prst="rect">
            <a:avLst/>
          </a:prstGeom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</p:pic>
      <p:sp>
        <p:nvSpPr>
          <p:cNvPr id="4" name="Graphic 14">
            <a:extLst>
              <a:ext uri="{FF2B5EF4-FFF2-40B4-BE49-F238E27FC236}">
                <a16:creationId xmlns:a16="http://schemas.microsoft.com/office/drawing/2014/main" id="{37A493B3-1229-44B6-9BDF-D616282F89FC}"/>
              </a:ext>
            </a:extLst>
          </p:cNvPr>
          <p:cNvSpPr/>
          <p:nvPr userDrawn="1"/>
        </p:nvSpPr>
        <p:spPr>
          <a:xfrm>
            <a:off x="1337717" y="1902503"/>
            <a:ext cx="214045" cy="214045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813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2152C-250D-4902-8C21-9E832F099C8F}"/>
              </a:ext>
            </a:extLst>
          </p:cNvPr>
          <p:cNvSpPr/>
          <p:nvPr userDrawn="1"/>
        </p:nvSpPr>
        <p:spPr>
          <a:xfrm>
            <a:off x="1960880" y="0"/>
            <a:ext cx="8270240" cy="6858000"/>
          </a:xfrm>
          <a:prstGeom prst="rect">
            <a:avLst/>
          </a:prstGeom>
          <a:solidFill>
            <a:srgbClr val="FFE3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2B488-6A4A-452C-ADF8-871305FD139C}"/>
              </a:ext>
            </a:extLst>
          </p:cNvPr>
          <p:cNvSpPr/>
          <p:nvPr userDrawn="1"/>
        </p:nvSpPr>
        <p:spPr>
          <a:xfrm>
            <a:off x="2255520" y="0"/>
            <a:ext cx="7680960" cy="6858000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C6DB-B3A8-4EF3-AC33-A09A78D89C68}"/>
              </a:ext>
            </a:extLst>
          </p:cNvPr>
          <p:cNvCxnSpPr/>
          <p:nvPr userDrawn="1"/>
        </p:nvCxnSpPr>
        <p:spPr>
          <a:xfrm>
            <a:off x="1778029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003A1E-7D71-4391-AE7E-9A01EDF55E55}"/>
              </a:ext>
            </a:extLst>
          </p:cNvPr>
          <p:cNvCxnSpPr/>
          <p:nvPr userDrawn="1"/>
        </p:nvCxnSpPr>
        <p:spPr>
          <a:xfrm>
            <a:off x="10413972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6992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14FC3E3-3572-4988-9F4E-0717541CD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3808071"/>
              <a:gd name="connsiteY0" fmla="*/ 0 h 4919241"/>
              <a:gd name="connsiteX1" fmla="*/ 3808071 w 3808071"/>
              <a:gd name="connsiteY1" fmla="*/ 0 h 4919241"/>
              <a:gd name="connsiteX2" fmla="*/ 3808071 w 3808071"/>
              <a:gd name="connsiteY2" fmla="*/ 4919241 h 4919241"/>
              <a:gd name="connsiteX3" fmla="*/ 0 w 3808071"/>
              <a:gd name="connsiteY3" fmla="*/ 4919241 h 49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071" h="4919241">
                <a:moveTo>
                  <a:pt x="0" y="0"/>
                </a:moveTo>
                <a:lnTo>
                  <a:pt x="3808071" y="0"/>
                </a:lnTo>
                <a:lnTo>
                  <a:pt x="3808071" y="4919241"/>
                </a:lnTo>
                <a:lnTo>
                  <a:pt x="0" y="491924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2782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58CCC2-CA19-4EA7-AB43-D079576827DF}"/>
              </a:ext>
            </a:extLst>
          </p:cNvPr>
          <p:cNvSpPr/>
          <p:nvPr userDrawn="1"/>
        </p:nvSpPr>
        <p:spPr>
          <a:xfrm>
            <a:off x="6096000" y="274057"/>
            <a:ext cx="6096000" cy="6309623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0B9E171-5B12-4CF1-9EB8-F6FC511C3E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94120" y="0"/>
            <a:ext cx="5669280" cy="6858001"/>
          </a:xfrm>
          <a:custGeom>
            <a:avLst/>
            <a:gdLst>
              <a:gd name="connsiteX0" fmla="*/ 0 w 5669280"/>
              <a:gd name="connsiteY0" fmla="*/ 3886201 h 6858001"/>
              <a:gd name="connsiteX1" fmla="*/ 2059249 w 5669280"/>
              <a:gd name="connsiteY1" fmla="*/ 3886201 h 6858001"/>
              <a:gd name="connsiteX2" fmla="*/ 2059249 w 5669280"/>
              <a:gd name="connsiteY2" fmla="*/ 6858001 h 6858001"/>
              <a:gd name="connsiteX3" fmla="*/ 0 w 5669280"/>
              <a:gd name="connsiteY3" fmla="*/ 6858001 h 6858001"/>
              <a:gd name="connsiteX4" fmla="*/ 2209800 w 5669280"/>
              <a:gd name="connsiteY4" fmla="*/ 0 h 6858001"/>
              <a:gd name="connsiteX5" fmla="*/ 5669280 w 5669280"/>
              <a:gd name="connsiteY5" fmla="*/ 0 h 6858001"/>
              <a:gd name="connsiteX6" fmla="*/ 5669280 w 5669280"/>
              <a:gd name="connsiteY6" fmla="*/ 6858000 h 6858001"/>
              <a:gd name="connsiteX7" fmla="*/ 2209800 w 5669280"/>
              <a:gd name="connsiteY7" fmla="*/ 6858000 h 6858001"/>
              <a:gd name="connsiteX8" fmla="*/ 0 w 5669280"/>
              <a:gd name="connsiteY8" fmla="*/ 0 h 6858001"/>
              <a:gd name="connsiteX9" fmla="*/ 2059249 w 5669280"/>
              <a:gd name="connsiteY9" fmla="*/ 0 h 6858001"/>
              <a:gd name="connsiteX10" fmla="*/ 2059249 w 5669280"/>
              <a:gd name="connsiteY10" fmla="*/ 3698265 h 6858001"/>
              <a:gd name="connsiteX11" fmla="*/ 0 w 5669280"/>
              <a:gd name="connsiteY11" fmla="*/ 369826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69280" h="6858001">
                <a:moveTo>
                  <a:pt x="0" y="3886201"/>
                </a:moveTo>
                <a:lnTo>
                  <a:pt x="2059249" y="3886201"/>
                </a:lnTo>
                <a:lnTo>
                  <a:pt x="2059249" y="6858001"/>
                </a:lnTo>
                <a:lnTo>
                  <a:pt x="0" y="6858001"/>
                </a:lnTo>
                <a:close/>
                <a:moveTo>
                  <a:pt x="2209800" y="0"/>
                </a:moveTo>
                <a:lnTo>
                  <a:pt x="5669280" y="0"/>
                </a:lnTo>
                <a:lnTo>
                  <a:pt x="5669280" y="6858000"/>
                </a:lnTo>
                <a:lnTo>
                  <a:pt x="2209800" y="6858000"/>
                </a:lnTo>
                <a:close/>
                <a:moveTo>
                  <a:pt x="0" y="0"/>
                </a:moveTo>
                <a:lnTo>
                  <a:pt x="2059249" y="0"/>
                </a:lnTo>
                <a:lnTo>
                  <a:pt x="2059249" y="3698265"/>
                </a:lnTo>
                <a:lnTo>
                  <a:pt x="0" y="369826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5143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DB76A60-E55D-4DF5-ADF6-EB4162681430}"/>
              </a:ext>
            </a:extLst>
          </p:cNvPr>
          <p:cNvSpPr/>
          <p:nvPr userDrawn="1"/>
        </p:nvSpPr>
        <p:spPr>
          <a:xfrm>
            <a:off x="9981995" y="4669861"/>
            <a:ext cx="2022086" cy="2022086"/>
          </a:xfrm>
          <a:prstGeom prst="ellipse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BDA7F6-1851-4D1D-8D7D-9CC68D59C36E}"/>
              </a:ext>
            </a:extLst>
          </p:cNvPr>
          <p:cNvSpPr/>
          <p:nvPr userDrawn="1"/>
        </p:nvSpPr>
        <p:spPr>
          <a:xfrm>
            <a:off x="6337309" y="369914"/>
            <a:ext cx="3980262" cy="3980262"/>
          </a:xfrm>
          <a:prstGeom prst="ellipse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630BF-6647-47BD-82C1-E2B127956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35" t="-101" r="32766" b="101"/>
          <a:stretch/>
        </p:blipFill>
        <p:spPr>
          <a:xfrm>
            <a:off x="6901098" y="1317077"/>
            <a:ext cx="5290902" cy="436627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B3B57D-D573-45FD-8086-26BC1F7B17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0040" y="1560662"/>
            <a:ext cx="4251960" cy="3674279"/>
          </a:xfrm>
          <a:custGeom>
            <a:avLst/>
            <a:gdLst>
              <a:gd name="connsiteX0" fmla="*/ 0 w 4251960"/>
              <a:gd name="connsiteY0" fmla="*/ 0 h 3674279"/>
              <a:gd name="connsiteX1" fmla="*/ 4251960 w 4251960"/>
              <a:gd name="connsiteY1" fmla="*/ 0 h 3674279"/>
              <a:gd name="connsiteX2" fmla="*/ 4251960 w 4251960"/>
              <a:gd name="connsiteY2" fmla="*/ 3674279 h 3674279"/>
              <a:gd name="connsiteX3" fmla="*/ 0 w 4251960"/>
              <a:gd name="connsiteY3" fmla="*/ 3674279 h 367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1960" h="3674279">
                <a:moveTo>
                  <a:pt x="0" y="0"/>
                </a:moveTo>
                <a:lnTo>
                  <a:pt x="4251960" y="0"/>
                </a:lnTo>
                <a:lnTo>
                  <a:pt x="4251960" y="3674279"/>
                </a:lnTo>
                <a:lnTo>
                  <a:pt x="0" y="36742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A0BF1F-6B52-45A9-A463-41D103527998}"/>
              </a:ext>
            </a:extLst>
          </p:cNvPr>
          <p:cNvSpPr/>
          <p:nvPr userDrawn="1"/>
        </p:nvSpPr>
        <p:spPr>
          <a:xfrm>
            <a:off x="11049000" y="1"/>
            <a:ext cx="1143001" cy="1143001"/>
          </a:xfrm>
          <a:custGeom>
            <a:avLst/>
            <a:gdLst>
              <a:gd name="connsiteX0" fmla="*/ 0 w 1011043"/>
              <a:gd name="connsiteY0" fmla="*/ 0 h 1011043"/>
              <a:gd name="connsiteX1" fmla="*/ 1011043 w 1011043"/>
              <a:gd name="connsiteY1" fmla="*/ 0 h 1011043"/>
              <a:gd name="connsiteX2" fmla="*/ 1011043 w 1011043"/>
              <a:gd name="connsiteY2" fmla="*/ 1011043 h 1011043"/>
              <a:gd name="connsiteX3" fmla="*/ 0 w 1011043"/>
              <a:gd name="connsiteY3" fmla="*/ 0 h 101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043" h="1011043">
                <a:moveTo>
                  <a:pt x="0" y="0"/>
                </a:moveTo>
                <a:lnTo>
                  <a:pt x="1011043" y="0"/>
                </a:lnTo>
                <a:lnTo>
                  <a:pt x="1011043" y="1011043"/>
                </a:lnTo>
                <a:cubicBezTo>
                  <a:pt x="452659" y="1011043"/>
                  <a:pt x="0" y="558384"/>
                  <a:pt x="0" y="0"/>
                </a:cubicBezTo>
                <a:close/>
              </a:path>
            </a:pathLst>
          </a:cu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3343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4A99C3B8-79CB-420E-97C5-05A5B5CAF3AA}"/>
              </a:ext>
            </a:extLst>
          </p:cNvPr>
          <p:cNvSpPr/>
          <p:nvPr userDrawn="1"/>
        </p:nvSpPr>
        <p:spPr>
          <a:xfrm flipV="1">
            <a:off x="716280" y="-1"/>
            <a:ext cx="3108960" cy="5065443"/>
          </a:xfrm>
          <a:prstGeom prst="round2SameRect">
            <a:avLst>
              <a:gd name="adj1" fmla="val 22549"/>
              <a:gd name="adj2" fmla="val 0"/>
            </a:avLst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C0181AE0-7487-4370-8D77-447B527EA425}"/>
              </a:ext>
            </a:extLst>
          </p:cNvPr>
          <p:cNvSpPr/>
          <p:nvPr userDrawn="1"/>
        </p:nvSpPr>
        <p:spPr>
          <a:xfrm>
            <a:off x="10735455" y="5440680"/>
            <a:ext cx="1111420" cy="1417320"/>
          </a:xfrm>
          <a:prstGeom prst="round2SameRect">
            <a:avLst>
              <a:gd name="adj1" fmla="val 34493"/>
              <a:gd name="adj2" fmla="val 0"/>
            </a:avLst>
          </a:pr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56CE11-04CD-464E-8546-4AB8E7AFEB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6926" y="1076325"/>
            <a:ext cx="2179773" cy="4705350"/>
          </a:xfrm>
          <a:custGeom>
            <a:avLst/>
            <a:gdLst>
              <a:gd name="connsiteX0" fmla="*/ 228266 w 2179773"/>
              <a:gd name="connsiteY0" fmla="*/ 0 h 4705350"/>
              <a:gd name="connsiteX1" fmla="*/ 1951507 w 2179773"/>
              <a:gd name="connsiteY1" fmla="*/ 0 h 4705350"/>
              <a:gd name="connsiteX2" fmla="*/ 2179773 w 2179773"/>
              <a:gd name="connsiteY2" fmla="*/ 228266 h 4705350"/>
              <a:gd name="connsiteX3" fmla="*/ 2179773 w 2179773"/>
              <a:gd name="connsiteY3" fmla="*/ 4477084 h 4705350"/>
              <a:gd name="connsiteX4" fmla="*/ 1951507 w 2179773"/>
              <a:gd name="connsiteY4" fmla="*/ 4705350 h 4705350"/>
              <a:gd name="connsiteX5" fmla="*/ 228266 w 2179773"/>
              <a:gd name="connsiteY5" fmla="*/ 4705350 h 4705350"/>
              <a:gd name="connsiteX6" fmla="*/ 0 w 2179773"/>
              <a:gd name="connsiteY6" fmla="*/ 4477084 h 4705350"/>
              <a:gd name="connsiteX7" fmla="*/ 0 w 2179773"/>
              <a:gd name="connsiteY7" fmla="*/ 228266 h 4705350"/>
              <a:gd name="connsiteX8" fmla="*/ 228266 w 2179773"/>
              <a:gd name="connsiteY8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773" h="4705350">
                <a:moveTo>
                  <a:pt x="228266" y="0"/>
                </a:moveTo>
                <a:lnTo>
                  <a:pt x="1951507" y="0"/>
                </a:lnTo>
                <a:cubicBezTo>
                  <a:pt x="2077575" y="0"/>
                  <a:pt x="2179773" y="102198"/>
                  <a:pt x="2179773" y="228266"/>
                </a:cubicBezTo>
                <a:lnTo>
                  <a:pt x="2179773" y="4477084"/>
                </a:lnTo>
                <a:cubicBezTo>
                  <a:pt x="2179773" y="4603152"/>
                  <a:pt x="2077575" y="4705350"/>
                  <a:pt x="1951507" y="4705350"/>
                </a:cubicBezTo>
                <a:lnTo>
                  <a:pt x="228266" y="4705350"/>
                </a:lnTo>
                <a:cubicBezTo>
                  <a:pt x="102198" y="4705350"/>
                  <a:pt x="0" y="4603152"/>
                  <a:pt x="0" y="4477084"/>
                </a:cubicBezTo>
                <a:lnTo>
                  <a:pt x="0" y="228266"/>
                </a:lnTo>
                <a:cubicBezTo>
                  <a:pt x="0" y="102198"/>
                  <a:pt x="102198" y="0"/>
                  <a:pt x="22826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DC2CDD-F471-4B53-9C5C-2F3EF808F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191" y="5248684"/>
            <a:ext cx="349748" cy="349748"/>
          </a:xfrm>
          <a:prstGeom prst="rect">
            <a:avLst/>
          </a:prstGeom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</p:pic>
      <p:sp>
        <p:nvSpPr>
          <p:cNvPr id="6" name="Graphic 14">
            <a:extLst>
              <a:ext uri="{FF2B5EF4-FFF2-40B4-BE49-F238E27FC236}">
                <a16:creationId xmlns:a16="http://schemas.microsoft.com/office/drawing/2014/main" id="{888AA629-F453-474C-B028-9AFB84534C62}"/>
              </a:ext>
            </a:extLst>
          </p:cNvPr>
          <p:cNvSpPr/>
          <p:nvPr userDrawn="1"/>
        </p:nvSpPr>
        <p:spPr>
          <a:xfrm>
            <a:off x="1487393" y="5316535"/>
            <a:ext cx="214045" cy="214045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7" name="Graphic 14">
            <a:extLst>
              <a:ext uri="{FF2B5EF4-FFF2-40B4-BE49-F238E27FC236}">
                <a16:creationId xmlns:a16="http://schemas.microsoft.com/office/drawing/2014/main" id="{4CC1BFEA-DC7B-4CC8-9031-825D1CEF2467}"/>
              </a:ext>
            </a:extLst>
          </p:cNvPr>
          <p:cNvSpPr/>
          <p:nvPr userDrawn="1"/>
        </p:nvSpPr>
        <p:spPr>
          <a:xfrm>
            <a:off x="11291165" y="4755199"/>
            <a:ext cx="407956" cy="407956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8" name="Graphic 14">
            <a:extLst>
              <a:ext uri="{FF2B5EF4-FFF2-40B4-BE49-F238E27FC236}">
                <a16:creationId xmlns:a16="http://schemas.microsoft.com/office/drawing/2014/main" id="{7A74C502-5E8A-461C-88FD-BEA2D0AF473E}"/>
              </a:ext>
            </a:extLst>
          </p:cNvPr>
          <p:cNvSpPr/>
          <p:nvPr userDrawn="1"/>
        </p:nvSpPr>
        <p:spPr>
          <a:xfrm>
            <a:off x="11360680" y="4364255"/>
            <a:ext cx="226838" cy="226838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9997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54258F-64D1-40BA-A3DE-200E5D1898AA}"/>
              </a:ext>
            </a:extLst>
          </p:cNvPr>
          <p:cNvCxnSpPr>
            <a:cxnSpLocks/>
          </p:cNvCxnSpPr>
          <p:nvPr userDrawn="1"/>
        </p:nvCxnSpPr>
        <p:spPr>
          <a:xfrm>
            <a:off x="8280372" y="0"/>
            <a:ext cx="0" cy="6858000"/>
          </a:xfrm>
          <a:prstGeom prst="line">
            <a:avLst/>
          </a:prstGeom>
          <a:noFill/>
          <a:ln w="31750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C9D2AF6-881E-4705-A26B-9E656ED4D85D}"/>
              </a:ext>
            </a:extLst>
          </p:cNvPr>
          <p:cNvSpPr/>
          <p:nvPr userDrawn="1"/>
        </p:nvSpPr>
        <p:spPr>
          <a:xfrm>
            <a:off x="8427720" y="0"/>
            <a:ext cx="3764280" cy="6858000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AA55B-3AFF-4CF7-B842-BC7355F2EF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6462" y="852026"/>
            <a:ext cx="5706936" cy="5393923"/>
          </a:xfrm>
          <a:custGeom>
            <a:avLst/>
            <a:gdLst>
              <a:gd name="connsiteX0" fmla="*/ 3906936 w 5706936"/>
              <a:gd name="connsiteY0" fmla="*/ 1793923 h 5393923"/>
              <a:gd name="connsiteX1" fmla="*/ 5706936 w 5706936"/>
              <a:gd name="connsiteY1" fmla="*/ 3593923 h 5393923"/>
              <a:gd name="connsiteX2" fmla="*/ 3906936 w 5706936"/>
              <a:gd name="connsiteY2" fmla="*/ 5393923 h 5393923"/>
              <a:gd name="connsiteX3" fmla="*/ 2106936 w 5706936"/>
              <a:gd name="connsiteY3" fmla="*/ 3593923 h 5393923"/>
              <a:gd name="connsiteX4" fmla="*/ 3906936 w 5706936"/>
              <a:gd name="connsiteY4" fmla="*/ 1793923 h 5393923"/>
              <a:gd name="connsiteX5" fmla="*/ 3693863 w 5706936"/>
              <a:gd name="connsiteY5" fmla="*/ 161385 h 5393923"/>
              <a:gd name="connsiteX6" fmla="*/ 4452490 w 5706936"/>
              <a:gd name="connsiteY6" fmla="*/ 920012 h 5393923"/>
              <a:gd name="connsiteX7" fmla="*/ 3693863 w 5706936"/>
              <a:gd name="connsiteY7" fmla="*/ 1678639 h 5393923"/>
              <a:gd name="connsiteX8" fmla="*/ 2935236 w 5706936"/>
              <a:gd name="connsiteY8" fmla="*/ 920012 h 5393923"/>
              <a:gd name="connsiteX9" fmla="*/ 3693863 w 5706936"/>
              <a:gd name="connsiteY9" fmla="*/ 161385 h 5393923"/>
              <a:gd name="connsiteX10" fmla="*/ 1410472 w 5706936"/>
              <a:gd name="connsiteY10" fmla="*/ 0 h 5393923"/>
              <a:gd name="connsiteX11" fmla="*/ 2820944 w 5706936"/>
              <a:gd name="connsiteY11" fmla="*/ 1410472 h 5393923"/>
              <a:gd name="connsiteX12" fmla="*/ 1410472 w 5706936"/>
              <a:gd name="connsiteY12" fmla="*/ 2820944 h 5393923"/>
              <a:gd name="connsiteX13" fmla="*/ 0 w 5706936"/>
              <a:gd name="connsiteY13" fmla="*/ 1410472 h 5393923"/>
              <a:gd name="connsiteX14" fmla="*/ 1410472 w 5706936"/>
              <a:gd name="connsiteY14" fmla="*/ 0 h 53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6936" h="5393923">
                <a:moveTo>
                  <a:pt x="3906936" y="1793923"/>
                </a:moveTo>
                <a:cubicBezTo>
                  <a:pt x="4901049" y="1793923"/>
                  <a:pt x="5706936" y="2599810"/>
                  <a:pt x="5706936" y="3593923"/>
                </a:cubicBezTo>
                <a:cubicBezTo>
                  <a:pt x="5706936" y="4588036"/>
                  <a:pt x="4901049" y="5393923"/>
                  <a:pt x="3906936" y="5393923"/>
                </a:cubicBezTo>
                <a:cubicBezTo>
                  <a:pt x="2912823" y="5393923"/>
                  <a:pt x="2106936" y="4588036"/>
                  <a:pt x="2106936" y="3593923"/>
                </a:cubicBezTo>
                <a:cubicBezTo>
                  <a:pt x="2106936" y="2599810"/>
                  <a:pt x="2912823" y="1793923"/>
                  <a:pt x="3906936" y="1793923"/>
                </a:cubicBezTo>
                <a:close/>
                <a:moveTo>
                  <a:pt x="3693863" y="161385"/>
                </a:moveTo>
                <a:cubicBezTo>
                  <a:pt x="4112841" y="161385"/>
                  <a:pt x="4452490" y="501034"/>
                  <a:pt x="4452490" y="920012"/>
                </a:cubicBezTo>
                <a:cubicBezTo>
                  <a:pt x="4452490" y="1338990"/>
                  <a:pt x="4112841" y="1678639"/>
                  <a:pt x="3693863" y="1678639"/>
                </a:cubicBezTo>
                <a:cubicBezTo>
                  <a:pt x="3274885" y="1678639"/>
                  <a:pt x="2935236" y="1338990"/>
                  <a:pt x="2935236" y="920012"/>
                </a:cubicBezTo>
                <a:cubicBezTo>
                  <a:pt x="2935236" y="501034"/>
                  <a:pt x="3274885" y="161385"/>
                  <a:pt x="3693863" y="161385"/>
                </a:cubicBezTo>
                <a:close/>
                <a:moveTo>
                  <a:pt x="1410472" y="0"/>
                </a:moveTo>
                <a:cubicBezTo>
                  <a:pt x="2189454" y="0"/>
                  <a:pt x="2820944" y="631490"/>
                  <a:pt x="2820944" y="1410472"/>
                </a:cubicBezTo>
                <a:cubicBezTo>
                  <a:pt x="2820944" y="2189454"/>
                  <a:pt x="2189454" y="2820944"/>
                  <a:pt x="1410472" y="2820944"/>
                </a:cubicBezTo>
                <a:cubicBezTo>
                  <a:pt x="631490" y="2820944"/>
                  <a:pt x="0" y="2189454"/>
                  <a:pt x="0" y="1410472"/>
                </a:cubicBezTo>
                <a:cubicBezTo>
                  <a:pt x="0" y="631490"/>
                  <a:pt x="631490" y="0"/>
                  <a:pt x="141047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39F592-B2D8-4B98-8C21-2F4266CA4C53}"/>
              </a:ext>
            </a:extLst>
          </p:cNvPr>
          <p:cNvSpPr/>
          <p:nvPr userDrawn="1"/>
        </p:nvSpPr>
        <p:spPr>
          <a:xfrm>
            <a:off x="6893398" y="3742972"/>
            <a:ext cx="950948" cy="950948"/>
          </a:xfrm>
          <a:prstGeom prst="ellipse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Graphic 14">
            <a:extLst>
              <a:ext uri="{FF2B5EF4-FFF2-40B4-BE49-F238E27FC236}">
                <a16:creationId xmlns:a16="http://schemas.microsoft.com/office/drawing/2014/main" id="{90255028-544D-40A2-AC35-6DF8BEFF243E}"/>
              </a:ext>
            </a:extLst>
          </p:cNvPr>
          <p:cNvSpPr/>
          <p:nvPr userDrawn="1"/>
        </p:nvSpPr>
        <p:spPr>
          <a:xfrm>
            <a:off x="11429098" y="2014830"/>
            <a:ext cx="228600" cy="20231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8769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6D4085-C6ED-4107-9160-645E2EBB5E12}"/>
              </a:ext>
            </a:extLst>
          </p:cNvPr>
          <p:cNvSpPr/>
          <p:nvPr userDrawn="1"/>
        </p:nvSpPr>
        <p:spPr>
          <a:xfrm>
            <a:off x="0" y="0"/>
            <a:ext cx="1341120" cy="6858000"/>
          </a:xfrm>
          <a:prstGeom prst="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646F3F-3020-4032-8208-A94C5E5B1B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0" y="0"/>
            <a:ext cx="6477000" cy="6858000"/>
          </a:xfrm>
          <a:custGeom>
            <a:avLst/>
            <a:gdLst>
              <a:gd name="connsiteX0" fmla="*/ 0 w 4251960"/>
              <a:gd name="connsiteY0" fmla="*/ 0 h 3674279"/>
              <a:gd name="connsiteX1" fmla="*/ 4251960 w 4251960"/>
              <a:gd name="connsiteY1" fmla="*/ 0 h 3674279"/>
              <a:gd name="connsiteX2" fmla="*/ 4251960 w 4251960"/>
              <a:gd name="connsiteY2" fmla="*/ 3674279 h 3674279"/>
              <a:gd name="connsiteX3" fmla="*/ 0 w 4251960"/>
              <a:gd name="connsiteY3" fmla="*/ 3674279 h 367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1960" h="3674279">
                <a:moveTo>
                  <a:pt x="0" y="0"/>
                </a:moveTo>
                <a:lnTo>
                  <a:pt x="4251960" y="0"/>
                </a:lnTo>
                <a:lnTo>
                  <a:pt x="4251960" y="3674279"/>
                </a:lnTo>
                <a:lnTo>
                  <a:pt x="0" y="36742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469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968DAE3-546D-4634-AF98-D175086FA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764"/>
          <a:stretch/>
        </p:blipFill>
        <p:spPr>
          <a:xfrm flipH="1">
            <a:off x="0" y="3579595"/>
            <a:ext cx="12192000" cy="32784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DE9533F-2360-42F9-8E4D-F9C4DF1B8D65}"/>
              </a:ext>
            </a:extLst>
          </p:cNvPr>
          <p:cNvSpPr/>
          <p:nvPr userDrawn="1"/>
        </p:nvSpPr>
        <p:spPr>
          <a:xfrm>
            <a:off x="6772043" y="1078758"/>
            <a:ext cx="4550263" cy="4550263"/>
          </a:xfrm>
          <a:prstGeom prst="ellipse">
            <a:avLst/>
          </a:prstGeom>
          <a:solidFill>
            <a:srgbClr val="FFE3B1"/>
          </a:solidFill>
          <a:ln>
            <a:noFill/>
          </a:ln>
          <a:effectLst>
            <a:outerShdw blurRad="406400" dist="406400" dir="3720000" sx="93000" sy="93000" algn="ctr" rotWithShape="0">
              <a:schemeClr val="accent2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34E13A-9817-4FD1-BC8D-CBDE202C10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4552" y="1241267"/>
            <a:ext cx="4225244" cy="4225244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67EB60-1A4B-43DC-9154-780F6706E5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15353" y="3970687"/>
            <a:ext cx="1739589" cy="1739589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6" name="Graphic 14">
            <a:extLst>
              <a:ext uri="{FF2B5EF4-FFF2-40B4-BE49-F238E27FC236}">
                <a16:creationId xmlns:a16="http://schemas.microsoft.com/office/drawing/2014/main" id="{19EFFCB4-3405-439B-B65D-97EC3D6A975B}"/>
              </a:ext>
            </a:extLst>
          </p:cNvPr>
          <p:cNvSpPr/>
          <p:nvPr userDrawn="1"/>
        </p:nvSpPr>
        <p:spPr>
          <a:xfrm>
            <a:off x="11650018" y="2484814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7" name="Graphic 17">
            <a:extLst>
              <a:ext uri="{FF2B5EF4-FFF2-40B4-BE49-F238E27FC236}">
                <a16:creationId xmlns:a16="http://schemas.microsoft.com/office/drawing/2014/main" id="{D6827ED3-4496-4104-8F17-8D6BEF9ABB8F}"/>
              </a:ext>
            </a:extLst>
          </p:cNvPr>
          <p:cNvSpPr/>
          <p:nvPr userDrawn="1"/>
        </p:nvSpPr>
        <p:spPr>
          <a:xfrm>
            <a:off x="6500266" y="556635"/>
            <a:ext cx="202200" cy="202195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FE3B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9443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C6FD8B1-BEF9-4D40-AD2A-A47ED8B5C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889880" cy="3975836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AF14950-6DE1-4F6D-9F2F-6C2ADB6B0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186" y="1260716"/>
            <a:ext cx="5056208" cy="4336566"/>
          </a:xfrm>
          <a:custGeom>
            <a:avLst/>
            <a:gdLst>
              <a:gd name="connsiteX0" fmla="*/ 903784 w 5056208"/>
              <a:gd name="connsiteY0" fmla="*/ 2235843 h 4336566"/>
              <a:gd name="connsiteX1" fmla="*/ 4706080 w 5056208"/>
              <a:gd name="connsiteY1" fmla="*/ 2235843 h 4336566"/>
              <a:gd name="connsiteX2" fmla="*/ 5056208 w 5056208"/>
              <a:gd name="connsiteY2" fmla="*/ 2585971 h 4336566"/>
              <a:gd name="connsiteX3" fmla="*/ 5056208 w 5056208"/>
              <a:gd name="connsiteY3" fmla="*/ 3986438 h 4336566"/>
              <a:gd name="connsiteX4" fmla="*/ 4706080 w 5056208"/>
              <a:gd name="connsiteY4" fmla="*/ 4336566 h 4336566"/>
              <a:gd name="connsiteX5" fmla="*/ 903784 w 5056208"/>
              <a:gd name="connsiteY5" fmla="*/ 4336566 h 4336566"/>
              <a:gd name="connsiteX6" fmla="*/ 553656 w 5056208"/>
              <a:gd name="connsiteY6" fmla="*/ 3986438 h 4336566"/>
              <a:gd name="connsiteX7" fmla="*/ 553656 w 5056208"/>
              <a:gd name="connsiteY7" fmla="*/ 2585971 h 4336566"/>
              <a:gd name="connsiteX8" fmla="*/ 903784 w 5056208"/>
              <a:gd name="connsiteY8" fmla="*/ 2235843 h 4336566"/>
              <a:gd name="connsiteX9" fmla="*/ 350128 w 5056208"/>
              <a:gd name="connsiteY9" fmla="*/ 0 h 4336566"/>
              <a:gd name="connsiteX10" fmla="*/ 4152424 w 5056208"/>
              <a:gd name="connsiteY10" fmla="*/ 0 h 4336566"/>
              <a:gd name="connsiteX11" fmla="*/ 4502552 w 5056208"/>
              <a:gd name="connsiteY11" fmla="*/ 350128 h 4336566"/>
              <a:gd name="connsiteX12" fmla="*/ 4502552 w 5056208"/>
              <a:gd name="connsiteY12" fmla="*/ 1750595 h 4336566"/>
              <a:gd name="connsiteX13" fmla="*/ 4152424 w 5056208"/>
              <a:gd name="connsiteY13" fmla="*/ 2100723 h 4336566"/>
              <a:gd name="connsiteX14" fmla="*/ 350128 w 5056208"/>
              <a:gd name="connsiteY14" fmla="*/ 2100723 h 4336566"/>
              <a:gd name="connsiteX15" fmla="*/ 0 w 5056208"/>
              <a:gd name="connsiteY15" fmla="*/ 1750595 h 4336566"/>
              <a:gd name="connsiteX16" fmla="*/ 0 w 5056208"/>
              <a:gd name="connsiteY16" fmla="*/ 350128 h 4336566"/>
              <a:gd name="connsiteX17" fmla="*/ 350128 w 5056208"/>
              <a:gd name="connsiteY17" fmla="*/ 0 h 433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56208" h="4336566">
                <a:moveTo>
                  <a:pt x="903784" y="2235843"/>
                </a:moveTo>
                <a:lnTo>
                  <a:pt x="4706080" y="2235843"/>
                </a:lnTo>
                <a:cubicBezTo>
                  <a:pt x="4899450" y="2235843"/>
                  <a:pt x="5056208" y="2392601"/>
                  <a:pt x="5056208" y="2585971"/>
                </a:cubicBezTo>
                <a:lnTo>
                  <a:pt x="5056208" y="3986438"/>
                </a:lnTo>
                <a:cubicBezTo>
                  <a:pt x="5056208" y="4179808"/>
                  <a:pt x="4899450" y="4336566"/>
                  <a:pt x="4706080" y="4336566"/>
                </a:cubicBezTo>
                <a:lnTo>
                  <a:pt x="903784" y="4336566"/>
                </a:lnTo>
                <a:cubicBezTo>
                  <a:pt x="710414" y="4336566"/>
                  <a:pt x="553656" y="4179808"/>
                  <a:pt x="553656" y="3986438"/>
                </a:cubicBezTo>
                <a:lnTo>
                  <a:pt x="553656" y="2585971"/>
                </a:lnTo>
                <a:cubicBezTo>
                  <a:pt x="553656" y="2392601"/>
                  <a:pt x="710414" y="2235843"/>
                  <a:pt x="903784" y="2235843"/>
                </a:cubicBezTo>
                <a:close/>
                <a:moveTo>
                  <a:pt x="350128" y="0"/>
                </a:moveTo>
                <a:lnTo>
                  <a:pt x="4152424" y="0"/>
                </a:lnTo>
                <a:cubicBezTo>
                  <a:pt x="4345794" y="0"/>
                  <a:pt x="4502552" y="156758"/>
                  <a:pt x="4502552" y="350128"/>
                </a:cubicBezTo>
                <a:lnTo>
                  <a:pt x="4502552" y="1750595"/>
                </a:lnTo>
                <a:cubicBezTo>
                  <a:pt x="4502552" y="1943965"/>
                  <a:pt x="4345794" y="2100723"/>
                  <a:pt x="4152424" y="2100723"/>
                </a:cubicBezTo>
                <a:lnTo>
                  <a:pt x="350128" y="2100723"/>
                </a:lnTo>
                <a:cubicBezTo>
                  <a:pt x="156758" y="2100723"/>
                  <a:pt x="0" y="1943965"/>
                  <a:pt x="0" y="1750595"/>
                </a:cubicBezTo>
                <a:lnTo>
                  <a:pt x="0" y="350128"/>
                </a:lnTo>
                <a:cubicBezTo>
                  <a:pt x="0" y="156758"/>
                  <a:pt x="156758" y="0"/>
                  <a:pt x="35012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8898F4-A124-4BAC-8115-822B97CA3E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9732296" y="4858078"/>
            <a:ext cx="2459704" cy="19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E96BD9-25B5-4806-A072-792EFBB21565}"/>
              </a:ext>
            </a:extLst>
          </p:cNvPr>
          <p:cNvSpPr/>
          <p:nvPr userDrawn="1"/>
        </p:nvSpPr>
        <p:spPr>
          <a:xfrm>
            <a:off x="8653446" y="3634385"/>
            <a:ext cx="3538555" cy="3223615"/>
          </a:xfrm>
          <a:custGeom>
            <a:avLst/>
            <a:gdLst>
              <a:gd name="connsiteX0" fmla="*/ 2403676 w 3538555"/>
              <a:gd name="connsiteY0" fmla="*/ 0 h 3223615"/>
              <a:gd name="connsiteX1" fmla="*/ 3339295 w 3538555"/>
              <a:gd name="connsiteY1" fmla="*/ 188893 h 3223615"/>
              <a:gd name="connsiteX2" fmla="*/ 3538555 w 3538555"/>
              <a:gd name="connsiteY2" fmla="*/ 284881 h 3223615"/>
              <a:gd name="connsiteX3" fmla="*/ 3538555 w 3538555"/>
              <a:gd name="connsiteY3" fmla="*/ 3223615 h 3223615"/>
              <a:gd name="connsiteX4" fmla="*/ 146553 w 3538555"/>
              <a:gd name="connsiteY4" fmla="*/ 3223615 h 3223615"/>
              <a:gd name="connsiteX5" fmla="*/ 108064 w 3538555"/>
              <a:gd name="connsiteY5" fmla="*/ 3118456 h 3223615"/>
              <a:gd name="connsiteX6" fmla="*/ 0 w 3538555"/>
              <a:gd name="connsiteY6" fmla="*/ 2403676 h 3223615"/>
              <a:gd name="connsiteX7" fmla="*/ 2403676 w 3538555"/>
              <a:gd name="connsiteY7" fmla="*/ 0 h 322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8555" h="3223615">
                <a:moveTo>
                  <a:pt x="2403676" y="0"/>
                </a:moveTo>
                <a:cubicBezTo>
                  <a:pt x="2735554" y="0"/>
                  <a:pt x="3051723" y="67260"/>
                  <a:pt x="3339295" y="188893"/>
                </a:cubicBezTo>
                <a:lnTo>
                  <a:pt x="3538555" y="284881"/>
                </a:lnTo>
                <a:lnTo>
                  <a:pt x="3538555" y="3223615"/>
                </a:lnTo>
                <a:lnTo>
                  <a:pt x="146553" y="3223615"/>
                </a:lnTo>
                <a:lnTo>
                  <a:pt x="108064" y="3118456"/>
                </a:lnTo>
                <a:cubicBezTo>
                  <a:pt x="37834" y="2892657"/>
                  <a:pt x="0" y="2652585"/>
                  <a:pt x="0" y="2403676"/>
                </a:cubicBezTo>
                <a:cubicBezTo>
                  <a:pt x="0" y="1076162"/>
                  <a:pt x="1076162" y="0"/>
                  <a:pt x="2403676" y="0"/>
                </a:cubicBezTo>
                <a:close/>
              </a:path>
            </a:pathLst>
          </a:cu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2AC5AB3-1A5C-4B94-9514-2BE4A18027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88821" y="1"/>
            <a:ext cx="3808071" cy="4919241"/>
          </a:xfrm>
          <a:custGeom>
            <a:avLst/>
            <a:gdLst>
              <a:gd name="connsiteX0" fmla="*/ 0 w 3808071"/>
              <a:gd name="connsiteY0" fmla="*/ 0 h 4919241"/>
              <a:gd name="connsiteX1" fmla="*/ 3808071 w 3808071"/>
              <a:gd name="connsiteY1" fmla="*/ 0 h 4919241"/>
              <a:gd name="connsiteX2" fmla="*/ 3808071 w 3808071"/>
              <a:gd name="connsiteY2" fmla="*/ 4919241 h 4919241"/>
              <a:gd name="connsiteX3" fmla="*/ 0 w 3808071"/>
              <a:gd name="connsiteY3" fmla="*/ 4919241 h 49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071" h="4919241">
                <a:moveTo>
                  <a:pt x="0" y="0"/>
                </a:moveTo>
                <a:lnTo>
                  <a:pt x="3808071" y="0"/>
                </a:lnTo>
                <a:lnTo>
                  <a:pt x="3808071" y="4919241"/>
                </a:lnTo>
                <a:lnTo>
                  <a:pt x="0" y="491924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A0C625-76A2-45DF-B9C4-77AFCFA3D6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4261" y="5069711"/>
            <a:ext cx="6322366" cy="1788289"/>
          </a:xfrm>
          <a:custGeom>
            <a:avLst/>
            <a:gdLst>
              <a:gd name="connsiteX0" fmla="*/ 0 w 3808071"/>
              <a:gd name="connsiteY0" fmla="*/ 0 h 4919241"/>
              <a:gd name="connsiteX1" fmla="*/ 3808071 w 3808071"/>
              <a:gd name="connsiteY1" fmla="*/ 0 h 4919241"/>
              <a:gd name="connsiteX2" fmla="*/ 3808071 w 3808071"/>
              <a:gd name="connsiteY2" fmla="*/ 4919241 h 4919241"/>
              <a:gd name="connsiteX3" fmla="*/ 0 w 3808071"/>
              <a:gd name="connsiteY3" fmla="*/ 4919241 h 49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071" h="4919241">
                <a:moveTo>
                  <a:pt x="0" y="0"/>
                </a:moveTo>
                <a:lnTo>
                  <a:pt x="3808071" y="0"/>
                </a:lnTo>
                <a:lnTo>
                  <a:pt x="3808071" y="4919241"/>
                </a:lnTo>
                <a:lnTo>
                  <a:pt x="0" y="491924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D6A88-7B6F-4948-9C22-24FCF05A2043}"/>
              </a:ext>
            </a:extLst>
          </p:cNvPr>
          <p:cNvSpPr/>
          <p:nvPr userDrawn="1"/>
        </p:nvSpPr>
        <p:spPr>
          <a:xfrm>
            <a:off x="7488819" y="5069711"/>
            <a:ext cx="3808071" cy="1788289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4F2578-700F-4D02-A52C-BB08CCCF9E20}"/>
              </a:ext>
            </a:extLst>
          </p:cNvPr>
          <p:cNvSpPr/>
          <p:nvPr userDrawn="1"/>
        </p:nvSpPr>
        <p:spPr>
          <a:xfrm>
            <a:off x="0" y="0"/>
            <a:ext cx="1030149" cy="871070"/>
          </a:xfrm>
          <a:custGeom>
            <a:avLst/>
            <a:gdLst>
              <a:gd name="connsiteX0" fmla="*/ 0 w 1030149"/>
              <a:gd name="connsiteY0" fmla="*/ 0 h 871070"/>
              <a:gd name="connsiteX1" fmla="*/ 993594 w 1030149"/>
              <a:gd name="connsiteY1" fmla="*/ 0 h 871070"/>
              <a:gd name="connsiteX2" fmla="*/ 1016678 w 1030149"/>
              <a:gd name="connsiteY2" fmla="*/ 74363 h 871070"/>
              <a:gd name="connsiteX3" fmla="*/ 1030149 w 1030149"/>
              <a:gd name="connsiteY3" fmla="*/ 207996 h 871070"/>
              <a:gd name="connsiteX4" fmla="*/ 367075 w 1030149"/>
              <a:gd name="connsiteY4" fmla="*/ 871070 h 871070"/>
              <a:gd name="connsiteX5" fmla="*/ 108977 w 1030149"/>
              <a:gd name="connsiteY5" fmla="*/ 818962 h 871070"/>
              <a:gd name="connsiteX6" fmla="*/ 0 w 1030149"/>
              <a:gd name="connsiteY6" fmla="*/ 759812 h 87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149" h="871070">
                <a:moveTo>
                  <a:pt x="0" y="0"/>
                </a:moveTo>
                <a:lnTo>
                  <a:pt x="993594" y="0"/>
                </a:lnTo>
                <a:lnTo>
                  <a:pt x="1016678" y="74363"/>
                </a:lnTo>
                <a:cubicBezTo>
                  <a:pt x="1025511" y="117528"/>
                  <a:pt x="1030149" y="162220"/>
                  <a:pt x="1030149" y="207996"/>
                </a:cubicBezTo>
                <a:cubicBezTo>
                  <a:pt x="1030149" y="574202"/>
                  <a:pt x="733281" y="871070"/>
                  <a:pt x="367075" y="871070"/>
                </a:cubicBezTo>
                <a:cubicBezTo>
                  <a:pt x="275524" y="871070"/>
                  <a:pt x="188306" y="852516"/>
                  <a:pt x="108977" y="818962"/>
                </a:cubicBezTo>
                <a:lnTo>
                  <a:pt x="0" y="759812"/>
                </a:lnTo>
                <a:close/>
              </a:path>
            </a:pathLst>
          </a:cu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77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C9AC2C-52A5-436D-BA0A-27F5776BB761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95D0C62-5D2C-4C5A-92A5-606AB8F90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764"/>
          <a:stretch/>
        </p:blipFill>
        <p:spPr>
          <a:xfrm flipH="1">
            <a:off x="0" y="3579595"/>
            <a:ext cx="12192000" cy="3278405"/>
          </a:xfrm>
          <a:prstGeom prst="rect">
            <a:avLst/>
          </a:prstGeom>
        </p:spPr>
      </p:pic>
      <p:sp>
        <p:nvSpPr>
          <p:cNvPr id="3" name="Teardrop 2">
            <a:extLst>
              <a:ext uri="{FF2B5EF4-FFF2-40B4-BE49-F238E27FC236}">
                <a16:creationId xmlns:a16="http://schemas.microsoft.com/office/drawing/2014/main" id="{9B7A123B-B293-486B-BCA0-EE51B3D1BC3D}"/>
              </a:ext>
            </a:extLst>
          </p:cNvPr>
          <p:cNvSpPr/>
          <p:nvPr userDrawn="1"/>
        </p:nvSpPr>
        <p:spPr>
          <a:xfrm flipV="1">
            <a:off x="6659804" y="1166623"/>
            <a:ext cx="4420240" cy="442024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825500" dist="533400" dir="3180000" sx="89000" sy="89000" algn="ctr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4C7C58-CE7A-4CB5-B428-E97EFD6D13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89924" y="1396743"/>
            <a:ext cx="3960000" cy="3960000"/>
          </a:xfrm>
          <a:custGeom>
            <a:avLst/>
            <a:gdLst>
              <a:gd name="connsiteX0" fmla="*/ 1980000 w 3960000"/>
              <a:gd name="connsiteY0" fmla="*/ 0 h 3960000"/>
              <a:gd name="connsiteX1" fmla="*/ 3960000 w 3960000"/>
              <a:gd name="connsiteY1" fmla="*/ 1980000 h 3960000"/>
              <a:gd name="connsiteX2" fmla="*/ 3960000 w 3960000"/>
              <a:gd name="connsiteY2" fmla="*/ 3960000 h 3960000"/>
              <a:gd name="connsiteX3" fmla="*/ 1980000 w 3960000"/>
              <a:gd name="connsiteY3" fmla="*/ 3960000 h 3960000"/>
              <a:gd name="connsiteX4" fmla="*/ 0 w 3960000"/>
              <a:gd name="connsiteY4" fmla="*/ 1980000 h 3960000"/>
              <a:gd name="connsiteX5" fmla="*/ 1980000 w 3960000"/>
              <a:gd name="connsiteY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0000" h="3960000">
                <a:moveTo>
                  <a:pt x="1980000" y="0"/>
                </a:moveTo>
                <a:cubicBezTo>
                  <a:pt x="3073524" y="0"/>
                  <a:pt x="3960000" y="886476"/>
                  <a:pt x="3960000" y="1980000"/>
                </a:cubicBezTo>
                <a:lnTo>
                  <a:pt x="3960000" y="3960000"/>
                </a:lnTo>
                <a:lnTo>
                  <a:pt x="1980000" y="3960000"/>
                </a:lnTo>
                <a:cubicBezTo>
                  <a:pt x="886476" y="3960000"/>
                  <a:pt x="0" y="3073524"/>
                  <a:pt x="0" y="1980000"/>
                </a:cubicBezTo>
                <a:cubicBezTo>
                  <a:pt x="0" y="886476"/>
                  <a:pt x="886476" y="0"/>
                  <a:pt x="19800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3A111FD8-9BD6-4FA4-85B4-B6CB6345AC22}"/>
              </a:ext>
            </a:extLst>
          </p:cNvPr>
          <p:cNvSpPr/>
          <p:nvPr userDrawn="1"/>
        </p:nvSpPr>
        <p:spPr>
          <a:xfrm flipV="1">
            <a:off x="6757599" y="1264418"/>
            <a:ext cx="4224651" cy="4224651"/>
          </a:xfrm>
          <a:prstGeom prst="teardrop">
            <a:avLst/>
          </a:prstGeom>
          <a:noFill/>
          <a:ln w="28575" cap="rnd">
            <a:solidFill>
              <a:srgbClr val="FFE3B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74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0BB67B-3714-4BD9-84DA-92D78E9CCF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78932" cy="6858000"/>
          </a:xfrm>
          <a:custGeom>
            <a:avLst/>
            <a:gdLst>
              <a:gd name="connsiteX0" fmla="*/ 0 w 3808071"/>
              <a:gd name="connsiteY0" fmla="*/ 0 h 4919241"/>
              <a:gd name="connsiteX1" fmla="*/ 3808071 w 3808071"/>
              <a:gd name="connsiteY1" fmla="*/ 0 h 4919241"/>
              <a:gd name="connsiteX2" fmla="*/ 3808071 w 3808071"/>
              <a:gd name="connsiteY2" fmla="*/ 4919241 h 4919241"/>
              <a:gd name="connsiteX3" fmla="*/ 0 w 3808071"/>
              <a:gd name="connsiteY3" fmla="*/ 4919241 h 49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071" h="4919241">
                <a:moveTo>
                  <a:pt x="0" y="0"/>
                </a:moveTo>
                <a:lnTo>
                  <a:pt x="3808071" y="0"/>
                </a:lnTo>
                <a:lnTo>
                  <a:pt x="3808071" y="4919241"/>
                </a:lnTo>
                <a:lnTo>
                  <a:pt x="0" y="491924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E871DB6-F703-4FF4-ACE3-F39356BD6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32296" y="0"/>
            <a:ext cx="2459704" cy="199992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62592C-7C2F-4EDF-90AB-ECF2A08BCB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7324" y="3832621"/>
            <a:ext cx="206834" cy="219761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00C767-0E95-4E7C-99EA-7488F7982B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8932" y="4862053"/>
            <a:ext cx="900000" cy="900000"/>
          </a:xfrm>
          <a:custGeom>
            <a:avLst/>
            <a:gdLst>
              <a:gd name="connsiteX0" fmla="*/ 450000 w 900000"/>
              <a:gd name="connsiteY0" fmla="*/ 0 h 900000"/>
              <a:gd name="connsiteX1" fmla="*/ 900000 w 900000"/>
              <a:gd name="connsiteY1" fmla="*/ 450000 h 900000"/>
              <a:gd name="connsiteX2" fmla="*/ 450000 w 900000"/>
              <a:gd name="connsiteY2" fmla="*/ 900000 h 900000"/>
              <a:gd name="connsiteX3" fmla="*/ 0 w 900000"/>
              <a:gd name="connsiteY3" fmla="*/ 450000 h 900000"/>
              <a:gd name="connsiteX4" fmla="*/ 450000 w 900000"/>
              <a:gd name="connsiteY4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" h="900000"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523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A279476-DEF6-4A0C-BCF6-A14113205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7836763" y="0"/>
            <a:ext cx="4355237" cy="35411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37BA32-1719-4861-97A3-C71CB3A12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039" y="801547"/>
            <a:ext cx="4954317" cy="5254906"/>
          </a:xfrm>
          <a:custGeom>
            <a:avLst/>
            <a:gdLst>
              <a:gd name="connsiteX0" fmla="*/ 76006 w 4954317"/>
              <a:gd name="connsiteY0" fmla="*/ 3099893 h 5254906"/>
              <a:gd name="connsiteX1" fmla="*/ 1521552 w 4954317"/>
              <a:gd name="connsiteY1" fmla="*/ 3099893 h 5254906"/>
              <a:gd name="connsiteX2" fmla="*/ 1597558 w 4954317"/>
              <a:gd name="connsiteY2" fmla="*/ 3175899 h 5254906"/>
              <a:gd name="connsiteX3" fmla="*/ 1597558 w 4954317"/>
              <a:gd name="connsiteY3" fmla="*/ 4576296 h 5254906"/>
              <a:gd name="connsiteX4" fmla="*/ 1521552 w 4954317"/>
              <a:gd name="connsiteY4" fmla="*/ 4652302 h 5254906"/>
              <a:gd name="connsiteX5" fmla="*/ 76006 w 4954317"/>
              <a:gd name="connsiteY5" fmla="*/ 4652302 h 5254906"/>
              <a:gd name="connsiteX6" fmla="*/ 0 w 4954317"/>
              <a:gd name="connsiteY6" fmla="*/ 4576296 h 5254906"/>
              <a:gd name="connsiteX7" fmla="*/ 0 w 4954317"/>
              <a:gd name="connsiteY7" fmla="*/ 3175899 h 5254906"/>
              <a:gd name="connsiteX8" fmla="*/ 76006 w 4954317"/>
              <a:gd name="connsiteY8" fmla="*/ 3099893 h 5254906"/>
              <a:gd name="connsiteX9" fmla="*/ 4095861 w 4954317"/>
              <a:gd name="connsiteY9" fmla="*/ 681813 h 5254906"/>
              <a:gd name="connsiteX10" fmla="*/ 4918751 w 4954317"/>
              <a:gd name="connsiteY10" fmla="*/ 681813 h 5254906"/>
              <a:gd name="connsiteX11" fmla="*/ 4954317 w 4954317"/>
              <a:gd name="connsiteY11" fmla="*/ 717379 h 5254906"/>
              <a:gd name="connsiteX12" fmla="*/ 4954317 w 4954317"/>
              <a:gd name="connsiteY12" fmla="*/ 1372686 h 5254906"/>
              <a:gd name="connsiteX13" fmla="*/ 4918751 w 4954317"/>
              <a:gd name="connsiteY13" fmla="*/ 1408252 h 5254906"/>
              <a:gd name="connsiteX14" fmla="*/ 4095861 w 4954317"/>
              <a:gd name="connsiteY14" fmla="*/ 1408252 h 5254906"/>
              <a:gd name="connsiteX15" fmla="*/ 4060295 w 4954317"/>
              <a:gd name="connsiteY15" fmla="*/ 1372686 h 5254906"/>
              <a:gd name="connsiteX16" fmla="*/ 4060295 w 4954317"/>
              <a:gd name="connsiteY16" fmla="*/ 717379 h 5254906"/>
              <a:gd name="connsiteX17" fmla="*/ 4095861 w 4954317"/>
              <a:gd name="connsiteY17" fmla="*/ 681813 h 5254906"/>
              <a:gd name="connsiteX18" fmla="*/ 1071899 w 4954317"/>
              <a:gd name="connsiteY18" fmla="*/ 0 h 5254906"/>
              <a:gd name="connsiteX19" fmla="*/ 4192034 w 4954317"/>
              <a:gd name="connsiteY19" fmla="*/ 0 h 5254906"/>
              <a:gd name="connsiteX20" fmla="*/ 4420255 w 4954317"/>
              <a:gd name="connsiteY20" fmla="*/ 228221 h 5254906"/>
              <a:gd name="connsiteX21" fmla="*/ 4420255 w 4954317"/>
              <a:gd name="connsiteY21" fmla="*/ 622116 h 5254906"/>
              <a:gd name="connsiteX22" fmla="*/ 4052472 w 4954317"/>
              <a:gd name="connsiteY22" fmla="*/ 622116 h 5254906"/>
              <a:gd name="connsiteX23" fmla="*/ 3998670 w 4954317"/>
              <a:gd name="connsiteY23" fmla="*/ 675918 h 5254906"/>
              <a:gd name="connsiteX24" fmla="*/ 3998670 w 4954317"/>
              <a:gd name="connsiteY24" fmla="*/ 1418803 h 5254906"/>
              <a:gd name="connsiteX25" fmla="*/ 4052472 w 4954317"/>
              <a:gd name="connsiteY25" fmla="*/ 1472605 h 5254906"/>
              <a:gd name="connsiteX26" fmla="*/ 4420255 w 4954317"/>
              <a:gd name="connsiteY26" fmla="*/ 1472605 h 5254906"/>
              <a:gd name="connsiteX27" fmla="*/ 4420255 w 4954317"/>
              <a:gd name="connsiteY27" fmla="*/ 5026685 h 5254906"/>
              <a:gd name="connsiteX28" fmla="*/ 4192034 w 4954317"/>
              <a:gd name="connsiteY28" fmla="*/ 5254906 h 5254906"/>
              <a:gd name="connsiteX29" fmla="*/ 1071899 w 4954317"/>
              <a:gd name="connsiteY29" fmla="*/ 5254906 h 5254906"/>
              <a:gd name="connsiteX30" fmla="*/ 843678 w 4954317"/>
              <a:gd name="connsiteY30" fmla="*/ 5026685 h 5254906"/>
              <a:gd name="connsiteX31" fmla="*/ 843678 w 4954317"/>
              <a:gd name="connsiteY31" fmla="*/ 4713403 h 5254906"/>
              <a:gd name="connsiteX32" fmla="*/ 1547705 w 4954317"/>
              <a:gd name="connsiteY32" fmla="*/ 4713403 h 5254906"/>
              <a:gd name="connsiteX33" fmla="*/ 1653694 w 4954317"/>
              <a:gd name="connsiteY33" fmla="*/ 4607414 h 5254906"/>
              <a:gd name="connsiteX34" fmla="*/ 1653694 w 4954317"/>
              <a:gd name="connsiteY34" fmla="*/ 3143957 h 5254906"/>
              <a:gd name="connsiteX35" fmla="*/ 1547705 w 4954317"/>
              <a:gd name="connsiteY35" fmla="*/ 3037968 h 5254906"/>
              <a:gd name="connsiteX36" fmla="*/ 843678 w 4954317"/>
              <a:gd name="connsiteY36" fmla="*/ 3037968 h 5254906"/>
              <a:gd name="connsiteX37" fmla="*/ 843678 w 4954317"/>
              <a:gd name="connsiteY37" fmla="*/ 228221 h 5254906"/>
              <a:gd name="connsiteX38" fmla="*/ 1071899 w 4954317"/>
              <a:gd name="connsiteY38" fmla="*/ 0 h 52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954317" h="5254906">
                <a:moveTo>
                  <a:pt x="76006" y="3099893"/>
                </a:moveTo>
                <a:lnTo>
                  <a:pt x="1521552" y="3099893"/>
                </a:lnTo>
                <a:cubicBezTo>
                  <a:pt x="1563529" y="3099893"/>
                  <a:pt x="1597558" y="3133922"/>
                  <a:pt x="1597558" y="3175899"/>
                </a:cubicBezTo>
                <a:lnTo>
                  <a:pt x="1597558" y="4576296"/>
                </a:lnTo>
                <a:cubicBezTo>
                  <a:pt x="1597558" y="4618273"/>
                  <a:pt x="1563529" y="4652302"/>
                  <a:pt x="1521552" y="4652302"/>
                </a:cubicBezTo>
                <a:lnTo>
                  <a:pt x="76006" y="4652302"/>
                </a:lnTo>
                <a:cubicBezTo>
                  <a:pt x="34029" y="4652302"/>
                  <a:pt x="0" y="4618273"/>
                  <a:pt x="0" y="4576296"/>
                </a:cubicBezTo>
                <a:lnTo>
                  <a:pt x="0" y="3175899"/>
                </a:lnTo>
                <a:cubicBezTo>
                  <a:pt x="0" y="3133922"/>
                  <a:pt x="34029" y="3099893"/>
                  <a:pt x="76006" y="3099893"/>
                </a:cubicBezTo>
                <a:close/>
                <a:moveTo>
                  <a:pt x="4095861" y="681813"/>
                </a:moveTo>
                <a:lnTo>
                  <a:pt x="4918751" y="681813"/>
                </a:lnTo>
                <a:cubicBezTo>
                  <a:pt x="4938394" y="681813"/>
                  <a:pt x="4954317" y="697736"/>
                  <a:pt x="4954317" y="717379"/>
                </a:cubicBezTo>
                <a:lnTo>
                  <a:pt x="4954317" y="1372686"/>
                </a:lnTo>
                <a:cubicBezTo>
                  <a:pt x="4954317" y="1392329"/>
                  <a:pt x="4938394" y="1408252"/>
                  <a:pt x="4918751" y="1408252"/>
                </a:cubicBezTo>
                <a:lnTo>
                  <a:pt x="4095861" y="1408252"/>
                </a:lnTo>
                <a:cubicBezTo>
                  <a:pt x="4076218" y="1408252"/>
                  <a:pt x="4060295" y="1392329"/>
                  <a:pt x="4060295" y="1372686"/>
                </a:cubicBezTo>
                <a:lnTo>
                  <a:pt x="4060295" y="717379"/>
                </a:lnTo>
                <a:cubicBezTo>
                  <a:pt x="4060295" y="697736"/>
                  <a:pt x="4076218" y="681813"/>
                  <a:pt x="4095861" y="681813"/>
                </a:cubicBezTo>
                <a:close/>
                <a:moveTo>
                  <a:pt x="1071899" y="0"/>
                </a:moveTo>
                <a:lnTo>
                  <a:pt x="4192034" y="0"/>
                </a:lnTo>
                <a:cubicBezTo>
                  <a:pt x="4318077" y="0"/>
                  <a:pt x="4420255" y="102178"/>
                  <a:pt x="4420255" y="228221"/>
                </a:cubicBezTo>
                <a:lnTo>
                  <a:pt x="4420255" y="622116"/>
                </a:lnTo>
                <a:lnTo>
                  <a:pt x="4052472" y="622116"/>
                </a:lnTo>
                <a:cubicBezTo>
                  <a:pt x="4022758" y="622116"/>
                  <a:pt x="3998670" y="646204"/>
                  <a:pt x="3998670" y="675918"/>
                </a:cubicBezTo>
                <a:lnTo>
                  <a:pt x="3998670" y="1418803"/>
                </a:lnTo>
                <a:cubicBezTo>
                  <a:pt x="3998670" y="1448517"/>
                  <a:pt x="4022758" y="1472605"/>
                  <a:pt x="4052472" y="1472605"/>
                </a:cubicBezTo>
                <a:lnTo>
                  <a:pt x="4420255" y="1472605"/>
                </a:lnTo>
                <a:lnTo>
                  <a:pt x="4420255" y="5026685"/>
                </a:lnTo>
                <a:cubicBezTo>
                  <a:pt x="4420255" y="5152728"/>
                  <a:pt x="4318077" y="5254906"/>
                  <a:pt x="4192034" y="5254906"/>
                </a:cubicBezTo>
                <a:lnTo>
                  <a:pt x="1071899" y="5254906"/>
                </a:lnTo>
                <a:cubicBezTo>
                  <a:pt x="945856" y="5254906"/>
                  <a:pt x="843678" y="5152728"/>
                  <a:pt x="843678" y="5026685"/>
                </a:cubicBezTo>
                <a:lnTo>
                  <a:pt x="843678" y="4713403"/>
                </a:lnTo>
                <a:lnTo>
                  <a:pt x="1547705" y="4713403"/>
                </a:lnTo>
                <a:cubicBezTo>
                  <a:pt x="1606241" y="4713403"/>
                  <a:pt x="1653694" y="4665950"/>
                  <a:pt x="1653694" y="4607414"/>
                </a:cubicBezTo>
                <a:lnTo>
                  <a:pt x="1653694" y="3143957"/>
                </a:lnTo>
                <a:cubicBezTo>
                  <a:pt x="1653694" y="3085421"/>
                  <a:pt x="1606241" y="3037968"/>
                  <a:pt x="1547705" y="3037968"/>
                </a:cubicBezTo>
                <a:lnTo>
                  <a:pt x="843678" y="3037968"/>
                </a:lnTo>
                <a:lnTo>
                  <a:pt x="843678" y="228221"/>
                </a:lnTo>
                <a:cubicBezTo>
                  <a:pt x="843678" y="102178"/>
                  <a:pt x="945856" y="0"/>
                  <a:pt x="10718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Nunito Sans" panose="00000500000000000000" pitchFamily="2" charset="0"/>
              </a:defRPr>
            </a:lvl1pPr>
          </a:lstStyle>
          <a:p>
            <a:endParaRPr lang="id-ID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AE3A55-FF52-4693-B4FC-239F20384F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0" y="4686988"/>
            <a:ext cx="2670127" cy="21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91" r:id="rId32"/>
    <p:sldLayoutId id="2147483692" r:id="rId33"/>
    <p:sldLayoutId id="2147483655" r:id="rId34"/>
    <p:sldLayoutId id="2147483686" r:id="rId35"/>
    <p:sldLayoutId id="2147483689" r:id="rId36"/>
    <p:sldLayoutId id="2147483687" r:id="rId37"/>
    <p:sldLayoutId id="2147483688" r:id="rId38"/>
    <p:sldLayoutId id="2147483685" r:id="rId39"/>
    <p:sldLayoutId id="2147483690" r:id="rId4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Relationship Id="rId6" Type="http://schemas.microsoft.com/office/2007/relationships/hdphoto" Target="../media/hdphoto1.wdp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5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4">
            <a:extLst>
              <a:ext uri="{FF2B5EF4-FFF2-40B4-BE49-F238E27FC236}">
                <a16:creationId xmlns:a16="http://schemas.microsoft.com/office/drawing/2014/main" id="{6B303E5C-CC4D-4E9B-87CF-37E0E23916E6}"/>
              </a:ext>
            </a:extLst>
          </p:cNvPr>
          <p:cNvSpPr/>
          <p:nvPr/>
        </p:nvSpPr>
        <p:spPr>
          <a:xfrm>
            <a:off x="11101555" y="3497802"/>
            <a:ext cx="461431" cy="408374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FE3B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12B74CD-BEC8-4CFD-AA5E-D9EF64826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711" y="447758"/>
            <a:ext cx="441664" cy="441664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2254-AFBE-4E7E-B8CC-671C3272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8844" y="1052564"/>
            <a:ext cx="375368" cy="310851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D439CB-A3DD-4183-870D-65A8291E20E8}"/>
              </a:ext>
            </a:extLst>
          </p:cNvPr>
          <p:cNvSpPr txBox="1">
            <a:spLocks/>
          </p:cNvSpPr>
          <p:nvPr/>
        </p:nvSpPr>
        <p:spPr>
          <a:xfrm>
            <a:off x="4918311" y="1484088"/>
            <a:ext cx="7793248" cy="1827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4800" b="1" dirty="0">
                <a:ln w="38100">
                  <a:solidFill>
                    <a:srgbClr val="122659"/>
                  </a:solidFill>
                </a:ln>
                <a:solidFill>
                  <a:srgbClr val="122659"/>
                </a:solidFill>
                <a:latin typeface="Nunito" panose="02000303000000000000" pitchFamily="2" charset="0"/>
              </a:rPr>
              <a:t>TRÒ CHƠI CỜ CARO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AE656-5059-A6FB-7C50-2062E54B64A5}"/>
              </a:ext>
            </a:extLst>
          </p:cNvPr>
          <p:cNvSpPr txBox="1"/>
          <p:nvPr/>
        </p:nvSpPr>
        <p:spPr>
          <a:xfrm>
            <a:off x="6840013" y="3178071"/>
            <a:ext cx="425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GVHD: </a:t>
            </a:r>
            <a:r>
              <a:rPr lang="en-US" sz="2800" b="1" dirty="0" err="1"/>
              <a:t>ThS</a:t>
            </a:r>
            <a:r>
              <a:rPr lang="en-US" sz="2800" b="1" dirty="0"/>
              <a:t>. </a:t>
            </a:r>
            <a:r>
              <a:rPr lang="en-US" sz="2800" b="1" dirty="0" err="1"/>
              <a:t>Trần</a:t>
            </a:r>
            <a:r>
              <a:rPr lang="en-US" sz="2800" b="1" dirty="0"/>
              <a:t> </a:t>
            </a:r>
            <a:r>
              <a:rPr lang="en-US" sz="2800" b="1" dirty="0" err="1"/>
              <a:t>Hồng</a:t>
            </a:r>
            <a:r>
              <a:rPr lang="en-US" sz="2800" b="1" dirty="0"/>
              <a:t> Nghi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77359-5CD6-5954-8291-6DC820250CF8}"/>
              </a:ext>
            </a:extLst>
          </p:cNvPr>
          <p:cNvSpPr txBox="1"/>
          <p:nvPr/>
        </p:nvSpPr>
        <p:spPr>
          <a:xfrm>
            <a:off x="7090170" y="3814803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</a:t>
            </a:r>
            <a:r>
              <a:rPr lang="en-US" sz="2400" dirty="0" err="1"/>
              <a:t>Nhóm</a:t>
            </a:r>
            <a:r>
              <a:rPr lang="en-US" sz="2400" dirty="0"/>
              <a:t> 21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87CD6E-2D3D-E450-9779-C4500F70C079}"/>
              </a:ext>
            </a:extLst>
          </p:cNvPr>
          <p:cNvGrpSpPr/>
          <p:nvPr/>
        </p:nvGrpSpPr>
        <p:grpSpPr>
          <a:xfrm>
            <a:off x="-681519" y="2336952"/>
            <a:ext cx="7047688" cy="2150967"/>
            <a:chOff x="-672093" y="1052564"/>
            <a:chExt cx="7047688" cy="21509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EE984F4-82AB-A277-8492-DFB18E3A4180}"/>
                </a:ext>
              </a:extLst>
            </p:cNvPr>
            <p:cNvGrpSpPr/>
            <p:nvPr/>
          </p:nvGrpSpPr>
          <p:grpSpPr>
            <a:xfrm>
              <a:off x="150829" y="1052564"/>
              <a:ext cx="5401845" cy="2150967"/>
              <a:chOff x="4355956" y="2383469"/>
              <a:chExt cx="4588793" cy="1827217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05AC195-8D84-4067-8B3E-A30C1F79D27D}"/>
                  </a:ext>
                </a:extLst>
              </p:cNvPr>
              <p:cNvSpPr/>
              <p:nvPr/>
            </p:nvSpPr>
            <p:spPr>
              <a:xfrm>
                <a:off x="4355956" y="2383469"/>
                <a:ext cx="4588793" cy="1827217"/>
              </a:xfrm>
              <a:prstGeom prst="roundRect">
                <a:avLst>
                  <a:gd name="adj" fmla="val 14157"/>
                </a:avLst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 b="1" dirty="0">
                  <a:ln w="0">
                    <a:solidFill>
                      <a:srgbClr val="FA9EB7"/>
                    </a:solidFill>
                  </a:ln>
                  <a:solidFill>
                    <a:srgbClr val="FA9EB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Nunito" panose="020B0604020202020204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9DB10BC-6592-41D8-B6A6-FE51FE13CF51}"/>
                  </a:ext>
                </a:extLst>
              </p:cNvPr>
              <p:cNvSpPr/>
              <p:nvPr/>
            </p:nvSpPr>
            <p:spPr>
              <a:xfrm>
                <a:off x="4466622" y="2489358"/>
                <a:ext cx="4367460" cy="1615440"/>
              </a:xfrm>
              <a:prstGeom prst="roundRect">
                <a:avLst>
                  <a:gd name="adj" fmla="val 14157"/>
                </a:avLst>
              </a:prstGeom>
              <a:grpFill/>
              <a:ln w="25400" cap="rnd">
                <a:solidFill>
                  <a:srgbClr val="89D4F3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BF2509-FFA5-E8C1-FB46-35B3870D44FB}"/>
                </a:ext>
              </a:extLst>
            </p:cNvPr>
            <p:cNvSpPr txBox="1"/>
            <p:nvPr/>
          </p:nvSpPr>
          <p:spPr>
            <a:xfrm>
              <a:off x="-672093" y="1725871"/>
              <a:ext cx="704768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ln w="0">
                    <a:solidFill>
                      <a:srgbClr val="FA9EB7"/>
                    </a:solidFill>
                  </a:ln>
                  <a:solidFill>
                    <a:srgbClr val="FA9EB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Nunito" panose="020B0604020202020204" pitchFamily="2" charset="0"/>
                </a:rPr>
                <a:t>LẬP TRÌNH MẠNG CĂN BẢN</a:t>
              </a:r>
            </a:p>
            <a:p>
              <a:pPr algn="ctr"/>
              <a:r>
                <a:rPr lang="en-US" sz="2800" b="1" dirty="0">
                  <a:ln w="0">
                    <a:solidFill>
                      <a:srgbClr val="FA9EB7"/>
                    </a:solidFill>
                  </a:ln>
                  <a:solidFill>
                    <a:srgbClr val="FA9EB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Nunito" panose="020B0604020202020204" pitchFamily="2" charset="0"/>
                </a:rPr>
                <a:t>NT106.M21.ANTT</a:t>
              </a:r>
              <a:endParaRPr lang="id-ID" sz="2800" b="1" dirty="0">
                <a:ln w="0">
                  <a:solidFill>
                    <a:srgbClr val="FA9EB7"/>
                  </a:solidFill>
                </a:ln>
                <a:solidFill>
                  <a:srgbClr val="FA9EB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unito" panose="020B0604020202020204" pitchFamily="2" charset="0"/>
              </a:endParaRPr>
            </a:p>
          </p:txBody>
        </p:sp>
      </p:grpSp>
      <p:sp>
        <p:nvSpPr>
          <p:cNvPr id="15" name="Graphic 14">
            <a:extLst>
              <a:ext uri="{FF2B5EF4-FFF2-40B4-BE49-F238E27FC236}">
                <a16:creationId xmlns:a16="http://schemas.microsoft.com/office/drawing/2014/main" id="{95C9FC08-1407-5D1B-020A-3882142518C2}"/>
              </a:ext>
            </a:extLst>
          </p:cNvPr>
          <p:cNvSpPr/>
          <p:nvPr/>
        </p:nvSpPr>
        <p:spPr>
          <a:xfrm>
            <a:off x="819635" y="644190"/>
            <a:ext cx="461431" cy="408374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FE3B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1B64C48-5397-0E8E-DB7F-F4EA6208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2524" y="5512832"/>
            <a:ext cx="375368" cy="310851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97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CE26FC-901A-4A8F-A332-1BF26ACD141A}"/>
              </a:ext>
            </a:extLst>
          </p:cNvPr>
          <p:cNvSpPr/>
          <p:nvPr/>
        </p:nvSpPr>
        <p:spPr>
          <a:xfrm>
            <a:off x="5443422" y="1480231"/>
            <a:ext cx="1314784" cy="219084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39A89F2-2FDA-49F5-A50F-8171BF7C41C1}"/>
              </a:ext>
            </a:extLst>
          </p:cNvPr>
          <p:cNvSpPr txBox="1">
            <a:spLocks/>
          </p:cNvSpPr>
          <p:nvPr/>
        </p:nvSpPr>
        <p:spPr>
          <a:xfrm>
            <a:off x="6091566" y="1188265"/>
            <a:ext cx="3301481" cy="524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Chơi</a:t>
            </a:r>
            <a:r>
              <a: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với</a:t>
            </a:r>
            <a:r>
              <a: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máy</a:t>
            </a:r>
            <a:endParaRPr lang="en-US" sz="32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2CEFB0-DCA3-3312-B215-DD2AB48B314B}"/>
              </a:ext>
            </a:extLst>
          </p:cNvPr>
          <p:cNvGrpSpPr/>
          <p:nvPr/>
        </p:nvGrpSpPr>
        <p:grpSpPr>
          <a:xfrm>
            <a:off x="4585335" y="284730"/>
            <a:ext cx="2773680" cy="614351"/>
            <a:chOff x="4976226" y="202772"/>
            <a:chExt cx="2773680" cy="6143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1A36BB-0285-4DD0-8E5D-1B097F07A0CF}"/>
                </a:ext>
              </a:extLst>
            </p:cNvPr>
            <p:cNvSpPr/>
            <p:nvPr/>
          </p:nvSpPr>
          <p:spPr>
            <a:xfrm>
              <a:off x="4976226" y="202772"/>
              <a:ext cx="2773680" cy="614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48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FA7790-EBB2-47ED-AAC7-BA2DCA8FF36B}"/>
                </a:ext>
              </a:extLst>
            </p:cNvPr>
            <p:cNvSpPr txBox="1"/>
            <p:nvPr/>
          </p:nvSpPr>
          <p:spPr>
            <a:xfrm>
              <a:off x="5272391" y="205049"/>
              <a:ext cx="2256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Hình</a:t>
              </a:r>
              <a:r>
                <a:rPr lang="en-US" sz="3200" b="1" i="0" u="none" strike="noStrike" dirty="0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thức</a:t>
              </a:r>
              <a:endParaRPr lang="en-US" sz="3200" b="1" i="0" u="none" strike="noStrike" dirty="0">
                <a:solidFill>
                  <a:srgbClr val="122659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989BDAB-06BB-4A1E-958B-4DFADACE335E}"/>
              </a:ext>
            </a:extLst>
          </p:cNvPr>
          <p:cNvSpPr txBox="1">
            <a:spLocks/>
          </p:cNvSpPr>
          <p:nvPr/>
        </p:nvSpPr>
        <p:spPr>
          <a:xfrm>
            <a:off x="2839453" y="1736718"/>
            <a:ext cx="2862571" cy="11770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Kết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nối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với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bạn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chơi</a:t>
            </a:r>
            <a:endParaRPr lang="en-US" sz="1800" dirty="0">
              <a:solidFill>
                <a:srgbClr val="122659"/>
              </a:solidFill>
              <a:latin typeface="Nunito Sans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thông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qua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mạng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LAN</a:t>
            </a:r>
          </a:p>
        </p:txBody>
      </p:sp>
      <p:sp>
        <p:nvSpPr>
          <p:cNvPr id="32" name="Graphic 14">
            <a:extLst>
              <a:ext uri="{FF2B5EF4-FFF2-40B4-BE49-F238E27FC236}">
                <a16:creationId xmlns:a16="http://schemas.microsoft.com/office/drawing/2014/main" id="{1118369D-77D7-4BB5-83B5-AB19C6418111}"/>
              </a:ext>
            </a:extLst>
          </p:cNvPr>
          <p:cNvSpPr/>
          <p:nvPr/>
        </p:nvSpPr>
        <p:spPr>
          <a:xfrm>
            <a:off x="3886201" y="6253876"/>
            <a:ext cx="228600" cy="20231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33" name="Graphic 14">
            <a:extLst>
              <a:ext uri="{FF2B5EF4-FFF2-40B4-BE49-F238E27FC236}">
                <a16:creationId xmlns:a16="http://schemas.microsoft.com/office/drawing/2014/main" id="{6A549714-9268-4126-B5DE-D99FF8855FB4}"/>
              </a:ext>
            </a:extLst>
          </p:cNvPr>
          <p:cNvSpPr/>
          <p:nvPr/>
        </p:nvSpPr>
        <p:spPr>
          <a:xfrm>
            <a:off x="9253478" y="917550"/>
            <a:ext cx="228600" cy="20231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34" name="Graphic 14">
            <a:extLst>
              <a:ext uri="{FF2B5EF4-FFF2-40B4-BE49-F238E27FC236}">
                <a16:creationId xmlns:a16="http://schemas.microsoft.com/office/drawing/2014/main" id="{93C5C529-7E26-4498-8BA0-DFB6CA933C1A}"/>
              </a:ext>
            </a:extLst>
          </p:cNvPr>
          <p:cNvSpPr/>
          <p:nvPr/>
        </p:nvSpPr>
        <p:spPr>
          <a:xfrm>
            <a:off x="305314" y="1816274"/>
            <a:ext cx="427433" cy="378286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FE3B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35" name="Graphic 14">
            <a:extLst>
              <a:ext uri="{FF2B5EF4-FFF2-40B4-BE49-F238E27FC236}">
                <a16:creationId xmlns:a16="http://schemas.microsoft.com/office/drawing/2014/main" id="{3FD9C3E6-DAEF-4CD9-9115-014EB51FAA29}"/>
              </a:ext>
            </a:extLst>
          </p:cNvPr>
          <p:cNvSpPr/>
          <p:nvPr/>
        </p:nvSpPr>
        <p:spPr>
          <a:xfrm>
            <a:off x="11521440" y="4466591"/>
            <a:ext cx="427433" cy="378286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FE3B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473DC16-0BB5-337E-40E7-C2E562CF0921}"/>
              </a:ext>
            </a:extLst>
          </p:cNvPr>
          <p:cNvSpPr txBox="1">
            <a:spLocks/>
          </p:cNvSpPr>
          <p:nvPr/>
        </p:nvSpPr>
        <p:spPr>
          <a:xfrm>
            <a:off x="2601219" y="1212047"/>
            <a:ext cx="3301481" cy="524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Chơi</a:t>
            </a:r>
            <a:r>
              <a: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với</a:t>
            </a:r>
            <a:r>
              <a: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bạn</a:t>
            </a:r>
            <a:endParaRPr lang="en-US" sz="32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4D3767-9751-834A-EFC3-E0D08313D676}"/>
              </a:ext>
            </a:extLst>
          </p:cNvPr>
          <p:cNvSpPr txBox="1">
            <a:spLocks/>
          </p:cNvSpPr>
          <p:nvPr/>
        </p:nvSpPr>
        <p:spPr>
          <a:xfrm>
            <a:off x="6074826" y="1756123"/>
            <a:ext cx="3520464" cy="11770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Khi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chỉ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có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một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mình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bạn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có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thể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chơi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cờ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Caro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bằng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cách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đấu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với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800" dirty="0" err="1">
                <a:solidFill>
                  <a:srgbClr val="122659"/>
                </a:solidFill>
                <a:latin typeface="Nunito Sans" panose="00000500000000000000" pitchFamily="2" charset="0"/>
              </a:rPr>
              <a:t>máy</a:t>
            </a:r>
            <a:r>
              <a:rPr lang="en-US" sz="18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FF09F1-BFDF-A3CA-CC73-7C76C7A00271}"/>
              </a:ext>
            </a:extLst>
          </p:cNvPr>
          <p:cNvGrpSpPr/>
          <p:nvPr/>
        </p:nvGrpSpPr>
        <p:grpSpPr>
          <a:xfrm>
            <a:off x="4412575" y="3250608"/>
            <a:ext cx="3459752" cy="2557155"/>
            <a:chOff x="4412575" y="3250608"/>
            <a:chExt cx="3459752" cy="255715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DC62733-CCC4-4A75-8C94-4358ABF83E57}"/>
                </a:ext>
              </a:extLst>
            </p:cNvPr>
            <p:cNvSpPr/>
            <p:nvPr/>
          </p:nvSpPr>
          <p:spPr>
            <a:xfrm>
              <a:off x="4453791" y="3250608"/>
              <a:ext cx="3310309" cy="2557155"/>
            </a:xfrm>
            <a:prstGeom prst="roundRect">
              <a:avLst>
                <a:gd name="adj" fmla="val 23375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482600" dir="5940000" sx="83000" sy="83000" algn="ctr" rotWithShape="0">
                <a:schemeClr val="accent2">
                  <a:lumMod val="75000"/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9E90C3-C01F-D0ED-6245-71556E96EF6D}"/>
                </a:ext>
              </a:extLst>
            </p:cNvPr>
            <p:cNvSpPr txBox="1"/>
            <p:nvPr/>
          </p:nvSpPr>
          <p:spPr>
            <a:xfrm>
              <a:off x="4421707" y="4153444"/>
              <a:ext cx="3450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Hiển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thị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quân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cờ</a:t>
              </a:r>
              <a:endPara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BAFDD-C228-406C-A3B6-0D0A058D8984}"/>
                </a:ext>
              </a:extLst>
            </p:cNvPr>
            <p:cNvSpPr txBox="1"/>
            <p:nvPr/>
          </p:nvSpPr>
          <p:spPr>
            <a:xfrm>
              <a:off x="4768327" y="3549985"/>
              <a:ext cx="2547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Tạo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bàn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cờ</a:t>
              </a:r>
              <a:endPara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8BE37E-D637-488F-8CF5-21A39476680F}"/>
                </a:ext>
              </a:extLst>
            </p:cNvPr>
            <p:cNvSpPr txBox="1"/>
            <p:nvPr/>
          </p:nvSpPr>
          <p:spPr>
            <a:xfrm>
              <a:off x="4412575" y="4844876"/>
              <a:ext cx="3454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Xử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lý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thắng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thua</a:t>
              </a:r>
              <a:endPara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 SemiBold" panose="00000700000000000000" pitchFamily="50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B7DE2E-875F-9375-EC2C-1BB0CCE4762C}"/>
              </a:ext>
            </a:extLst>
          </p:cNvPr>
          <p:cNvGrpSpPr/>
          <p:nvPr/>
        </p:nvGrpSpPr>
        <p:grpSpPr>
          <a:xfrm>
            <a:off x="7850121" y="3250608"/>
            <a:ext cx="3609132" cy="2459640"/>
            <a:chOff x="7850121" y="3250608"/>
            <a:chExt cx="3609132" cy="245964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011164-5719-48A9-BF5B-63F1A08202DE}"/>
                </a:ext>
              </a:extLst>
            </p:cNvPr>
            <p:cNvSpPr/>
            <p:nvPr/>
          </p:nvSpPr>
          <p:spPr>
            <a:xfrm>
              <a:off x="7952715" y="3250608"/>
              <a:ext cx="3430159" cy="2459640"/>
            </a:xfrm>
            <a:prstGeom prst="roundRect">
              <a:avLst>
                <a:gd name="adj" fmla="val 23375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482600" dir="5940000" sx="83000" sy="83000" algn="ctr" rotWithShape="0">
                <a:schemeClr val="accent2">
                  <a:lumMod val="75000"/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9E47EB-14E1-49B5-B22A-FA83A7610400}"/>
                </a:ext>
              </a:extLst>
            </p:cNvPr>
            <p:cNvSpPr txBox="1"/>
            <p:nvPr/>
          </p:nvSpPr>
          <p:spPr>
            <a:xfrm>
              <a:off x="7952714" y="4608419"/>
              <a:ext cx="35065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Đếm</a:t>
              </a:r>
              <a:r>
                <a:rPr lang="en-US" sz="3200" b="1" dirty="0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ngược</a:t>
              </a:r>
              <a:r>
                <a:rPr lang="en-US" sz="3200" b="1" dirty="0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</a:p>
            <a:p>
              <a:pPr algn="ctr"/>
              <a:r>
                <a:rPr lang="en-US" sz="3200" b="1" dirty="0" err="1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thời</a:t>
              </a:r>
              <a:r>
                <a:rPr lang="en-US" sz="3200" b="1" dirty="0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gian</a:t>
              </a:r>
              <a:endParaRPr lang="en-US" sz="3200" b="1" dirty="0">
                <a:solidFill>
                  <a:srgbClr val="122659"/>
                </a:solidFill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A153C3-F6C1-8580-46A4-0D61C62C7786}"/>
                </a:ext>
              </a:extLst>
            </p:cNvPr>
            <p:cNvSpPr txBox="1"/>
            <p:nvPr/>
          </p:nvSpPr>
          <p:spPr>
            <a:xfrm>
              <a:off x="7850121" y="3415419"/>
              <a:ext cx="3557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Restart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0F6E0D-4B77-0BCD-C7D3-AE7D472215B5}"/>
                </a:ext>
              </a:extLst>
            </p:cNvPr>
            <p:cNvSpPr txBox="1"/>
            <p:nvPr/>
          </p:nvSpPr>
          <p:spPr>
            <a:xfrm>
              <a:off x="7979126" y="4009553"/>
              <a:ext cx="3450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Chức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năng</a:t>
              </a:r>
              <a:r>
                <a:rPr lang="en-US" sz="3200" b="1" dirty="0">
                  <a:solidFill>
                    <a:srgbClr val="122659"/>
                  </a:solidFill>
                  <a:latin typeface="Nunito" panose="02000303000000000000" pitchFamily="2" charset="0"/>
                  <a:cs typeface="Poppins SemiBold" panose="00000700000000000000" pitchFamily="50" charset="0"/>
                </a:rPr>
                <a:t> Undo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9E301-C6DE-9B79-FDA2-C5FA0B5142BA}"/>
              </a:ext>
            </a:extLst>
          </p:cNvPr>
          <p:cNvGrpSpPr/>
          <p:nvPr/>
        </p:nvGrpSpPr>
        <p:grpSpPr>
          <a:xfrm>
            <a:off x="732747" y="3260035"/>
            <a:ext cx="3570855" cy="2459640"/>
            <a:chOff x="732747" y="3260035"/>
            <a:chExt cx="3570855" cy="24596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D54CEA3-ED1F-47B2-B498-C022ABCBD372}"/>
                </a:ext>
              </a:extLst>
            </p:cNvPr>
            <p:cNvSpPr/>
            <p:nvPr/>
          </p:nvSpPr>
          <p:spPr>
            <a:xfrm>
              <a:off x="732747" y="3260035"/>
              <a:ext cx="3570855" cy="2459640"/>
            </a:xfrm>
            <a:prstGeom prst="roundRect">
              <a:avLst>
                <a:gd name="adj" fmla="val 23375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482600" dir="5940000" sx="83000" sy="83000" algn="ctr" rotWithShape="0">
                <a:schemeClr val="accent2">
                  <a:lumMod val="75000"/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</a:t>
              </a:r>
              <a:endParaRPr lang="id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91FA6B-6DBA-454A-BA07-94F34F1E814D}"/>
                </a:ext>
              </a:extLst>
            </p:cNvPr>
            <p:cNvSpPr txBox="1"/>
            <p:nvPr/>
          </p:nvSpPr>
          <p:spPr>
            <a:xfrm>
              <a:off x="1284459" y="4210762"/>
              <a:ext cx="2421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Đăng</a:t>
              </a:r>
              <a:r>
                <a:rPr lang="en-US" sz="3200" b="1" i="0" u="none" strike="noStrike" dirty="0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ký</a:t>
              </a:r>
              <a:endParaRPr lang="en-US" sz="3200" b="1" i="0" u="none" strike="noStrike" dirty="0">
                <a:solidFill>
                  <a:srgbClr val="122659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9FE80B-D952-40D1-BD86-F7D4811B2E45}"/>
                </a:ext>
              </a:extLst>
            </p:cNvPr>
            <p:cNvSpPr txBox="1"/>
            <p:nvPr/>
          </p:nvSpPr>
          <p:spPr>
            <a:xfrm>
              <a:off x="1414198" y="3585593"/>
              <a:ext cx="2409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i="0" u="none" strike="noStrike" dirty="0" err="1">
                  <a:solidFill>
                    <a:srgbClr val="122659"/>
                  </a:solidFill>
                  <a:effectLst/>
                  <a:latin typeface="Nunito" panose="02000303000000000000" pitchFamily="2" charset="0"/>
                  <a:cs typeface="Poppins SemiBold" panose="00000700000000000000" pitchFamily="50" charset="0"/>
                </a:rPr>
                <a:t>Đăng</a:t>
              </a:r>
              <a:r>
                <a:rPr lang="en-US" sz="3200" b="1" i="0" u="none" strike="noStrike" dirty="0">
                  <a:solidFill>
                    <a:srgbClr val="122659"/>
                  </a:solidFill>
                  <a:effectLst/>
                  <a:latin typeface="Nunito" panose="02000303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i="0" u="none" strike="noStrike" dirty="0" err="1">
                  <a:solidFill>
                    <a:srgbClr val="122659"/>
                  </a:solidFill>
                  <a:effectLst/>
                  <a:latin typeface="Nunito" panose="02000303000000000000" pitchFamily="2" charset="0"/>
                  <a:cs typeface="Poppins SemiBold" panose="00000700000000000000" pitchFamily="50" charset="0"/>
                </a:rPr>
                <a:t>nhập</a:t>
              </a:r>
              <a:endParaRPr lang="en-US" sz="3200" b="1" i="0" u="none" strike="noStrike" dirty="0">
                <a:solidFill>
                  <a:srgbClr val="122659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0DD9B9-8221-166C-84B7-77D2DB01FC53}"/>
                </a:ext>
              </a:extLst>
            </p:cNvPr>
            <p:cNvSpPr txBox="1"/>
            <p:nvPr/>
          </p:nvSpPr>
          <p:spPr>
            <a:xfrm>
              <a:off x="1380710" y="4844877"/>
              <a:ext cx="2421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Đăng</a:t>
              </a:r>
              <a:r>
                <a:rPr lang="en-US" sz="3200" b="1" dirty="0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3200" b="1" dirty="0" err="1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xuất</a:t>
              </a:r>
              <a:endParaRPr lang="en-US" sz="3200" b="1" i="0" u="none" strike="noStrike" dirty="0">
                <a:solidFill>
                  <a:srgbClr val="122659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9" name="Hexagon 38">
            <a:extLst>
              <a:ext uri="{FF2B5EF4-FFF2-40B4-BE49-F238E27FC236}">
                <a16:creationId xmlns:a16="http://schemas.microsoft.com/office/drawing/2014/main" id="{1CD6791E-795D-7114-A5D4-8375E53D17FB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66000869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FE578A9E-93D4-44F9-BAEB-A07E0B49A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1788676" y="6251754"/>
            <a:ext cx="229733" cy="244091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F587C7-D0DA-11A8-15D0-340037F9A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06" y="-73014"/>
            <a:ext cx="7203440" cy="71824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C1357-1EFC-47F8-BCBA-D1CCE7CBC155}"/>
              </a:ext>
            </a:extLst>
          </p:cNvPr>
          <p:cNvSpPr/>
          <p:nvPr/>
        </p:nvSpPr>
        <p:spPr>
          <a:xfrm>
            <a:off x="341950" y="2380601"/>
            <a:ext cx="4402770" cy="1866279"/>
          </a:xfrm>
          <a:prstGeom prst="roundRect">
            <a:avLst>
              <a:gd name="adj" fmla="val 50000"/>
            </a:avLst>
          </a:prstGeom>
          <a:solidFill>
            <a:srgbClr val="89D4F3"/>
          </a:solidFill>
          <a:ln>
            <a:noFill/>
          </a:ln>
          <a:effectLst>
            <a:outerShdw blurRad="660400" dist="482600" dir="9600000" sx="83000" sy="83000" algn="ctr" rotWithShape="0">
              <a:schemeClr val="accent1">
                <a:lumMod val="7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PHÂN RÃ </a:t>
            </a:r>
          </a:p>
          <a:p>
            <a:pPr algn="ctr"/>
            <a:r>
              <a:rPr lang="en-US" sz="3600" b="1" dirty="0">
                <a:latin typeface="Nunito" pitchFamily="2" charset="0"/>
              </a:rPr>
              <a:t>CHỨC NĂNG</a:t>
            </a:r>
            <a:endParaRPr lang="id-ID" sz="3600" b="1" dirty="0">
              <a:latin typeface="Nunito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DEE757-EF79-4EE1-9F8B-B83A5C44ADA5}"/>
              </a:ext>
            </a:extLst>
          </p:cNvPr>
          <p:cNvSpPr/>
          <p:nvPr/>
        </p:nvSpPr>
        <p:spPr>
          <a:xfrm>
            <a:off x="473383" y="2535579"/>
            <a:ext cx="4078297" cy="1516780"/>
          </a:xfrm>
          <a:prstGeom prst="roundRect">
            <a:avLst>
              <a:gd name="adj" fmla="val 50000"/>
            </a:avLst>
          </a:prstGeom>
          <a:noFill/>
          <a:ln w="2540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71EA10-796F-0147-A126-ACEED154A662}"/>
              </a:ext>
            </a:extLst>
          </p:cNvPr>
          <p:cNvGrpSpPr/>
          <p:nvPr/>
        </p:nvGrpSpPr>
        <p:grpSpPr>
          <a:xfrm>
            <a:off x="11634564" y="6350557"/>
            <a:ext cx="434975" cy="365049"/>
            <a:chOff x="11634564" y="6350557"/>
            <a:chExt cx="434975" cy="365049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7154918C-1F4F-6D5F-6CE3-FD35F2E30F52}"/>
                </a:ext>
              </a:extLst>
            </p:cNvPr>
            <p:cNvSpPr/>
            <p:nvPr/>
          </p:nvSpPr>
          <p:spPr>
            <a:xfrm>
              <a:off x="11634564" y="6350557"/>
              <a:ext cx="423457" cy="365049"/>
            </a:xfrm>
            <a:prstGeom prst="hexagon">
              <a:avLst>
                <a:gd name="adj" fmla="val 3708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B77474-5BB0-5EF7-5CC7-3513B8A041C9}"/>
                </a:ext>
              </a:extLst>
            </p:cNvPr>
            <p:cNvSpPr txBox="1"/>
            <p:nvPr/>
          </p:nvSpPr>
          <p:spPr>
            <a:xfrm>
              <a:off x="11646082" y="6363804"/>
              <a:ext cx="423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39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36F-81DB-421C-8FF6-766E2F573C96}"/>
              </a:ext>
            </a:extLst>
          </p:cNvPr>
          <p:cNvSpPr txBox="1">
            <a:spLocks/>
          </p:cNvSpPr>
          <p:nvPr/>
        </p:nvSpPr>
        <p:spPr>
          <a:xfrm>
            <a:off x="1027130" y="563586"/>
            <a:ext cx="5983725" cy="765200"/>
          </a:xfrm>
          <a:prstGeom prst="rect">
            <a:avLst/>
          </a:prstGeom>
        </p:spPr>
        <p:txBody>
          <a:bodyPr wrap="square" tIns="7200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5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Mô</a:t>
            </a:r>
            <a:r>
              <a:rPr lang="en-US" sz="5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5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tả</a:t>
            </a:r>
            <a:r>
              <a:rPr lang="en-US" sz="5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5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cơ</a:t>
            </a:r>
            <a:r>
              <a:rPr lang="en-US" sz="5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5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sở</a:t>
            </a:r>
            <a:r>
              <a:rPr lang="en-US" sz="5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5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dữ</a:t>
            </a:r>
            <a:r>
              <a:rPr lang="en-US" sz="5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5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liệu</a:t>
            </a:r>
            <a:endParaRPr lang="en-US" sz="50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95F2384-F8AA-414B-8A14-818609C7A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350" y="273166"/>
            <a:ext cx="441779" cy="441779"/>
          </a:xfrm>
          <a:prstGeom prst="rect">
            <a:avLst/>
          </a:prstGeom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85DC31-B3A3-4616-86BB-F45DAE1C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715" y="5220728"/>
            <a:ext cx="349748" cy="349748"/>
          </a:xfrm>
          <a:prstGeom prst="rect">
            <a:avLst/>
          </a:prstGeom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</p:pic>
      <p:sp>
        <p:nvSpPr>
          <p:cNvPr id="13" name="Graphic 14">
            <a:extLst>
              <a:ext uri="{FF2B5EF4-FFF2-40B4-BE49-F238E27FC236}">
                <a16:creationId xmlns:a16="http://schemas.microsoft.com/office/drawing/2014/main" id="{12CB4A02-56B6-4497-86BC-44611BD7D095}"/>
              </a:ext>
            </a:extLst>
          </p:cNvPr>
          <p:cNvSpPr/>
          <p:nvPr/>
        </p:nvSpPr>
        <p:spPr>
          <a:xfrm>
            <a:off x="1286917" y="5288579"/>
            <a:ext cx="214045" cy="214045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4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D2AB78A-4450-ADB0-1C9E-75D82F3F2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55096"/>
              </p:ext>
            </p:extLst>
          </p:nvPr>
        </p:nvGraphicFramePr>
        <p:xfrm>
          <a:off x="4358923" y="2005113"/>
          <a:ext cx="2377612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612">
                  <a:extLst>
                    <a:ext uri="{9D8B030D-6E8A-4147-A177-3AD203B41FA5}">
                      <a16:colId xmlns:a16="http://schemas.microsoft.com/office/drawing/2014/main" val="1167467721"/>
                    </a:ext>
                  </a:extLst>
                </a:gridCol>
              </a:tblGrid>
              <a:tr h="40900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INFO</a:t>
                      </a:r>
                      <a:r>
                        <a:rPr lang="en-US" sz="28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48087"/>
                  </a:ext>
                </a:extLst>
              </a:tr>
              <a:tr h="409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TENTK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50768"/>
                  </a:ext>
                </a:extLst>
              </a:tr>
              <a:tr h="409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273499"/>
                  </a:ext>
                </a:extLst>
              </a:tr>
              <a:tr h="409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NGDK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45173"/>
                  </a:ext>
                </a:extLst>
              </a:tr>
              <a:tr h="409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502316"/>
                  </a:ext>
                </a:extLst>
              </a:tr>
              <a:tr h="409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0730"/>
                  </a:ext>
                </a:extLst>
              </a:tr>
              <a:tr h="403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57963"/>
                  </a:ext>
                </a:extLst>
              </a:tr>
              <a:tr h="409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850040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4BBB0F16-D8E5-A72B-2AEB-79380CD3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01422"/>
              </p:ext>
            </p:extLst>
          </p:nvPr>
        </p:nvGraphicFramePr>
        <p:xfrm>
          <a:off x="8080978" y="2516243"/>
          <a:ext cx="2715432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5432">
                  <a:extLst>
                    <a:ext uri="{9D8B030D-6E8A-4147-A177-3AD203B41FA5}">
                      <a16:colId xmlns:a16="http://schemas.microsoft.com/office/drawing/2014/main" val="2739943130"/>
                    </a:ext>
                  </a:extLst>
                </a:gridCol>
              </a:tblGrid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GAME_HISTORY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63509"/>
                  </a:ext>
                </a:extLst>
              </a:tr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MAVG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854928"/>
                  </a:ext>
                </a:extLst>
              </a:tr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TENTK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679419"/>
                  </a:ext>
                </a:extLst>
              </a:tr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MAWIN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38328"/>
                  </a:ext>
                </a:extLst>
              </a:tr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151826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705023F-DA39-C335-2AE3-FEAF15150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94080"/>
              </p:ext>
            </p:extLst>
          </p:nvPr>
        </p:nvGraphicFramePr>
        <p:xfrm>
          <a:off x="883834" y="2705401"/>
          <a:ext cx="237761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612">
                  <a:extLst>
                    <a:ext uri="{9D8B030D-6E8A-4147-A177-3AD203B41FA5}">
                      <a16:colId xmlns:a16="http://schemas.microsoft.com/office/drawing/2014/main" val="872538518"/>
                    </a:ext>
                  </a:extLst>
                </a:gridCol>
              </a:tblGrid>
              <a:tr h="46199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RANK_BOARD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62953"/>
                  </a:ext>
                </a:extLst>
              </a:tr>
              <a:tr h="4619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TENTK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84255"/>
                  </a:ext>
                </a:extLst>
              </a:tr>
              <a:tr h="4619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7517"/>
                  </a:ext>
                </a:extLst>
              </a:tr>
            </a:tbl>
          </a:graphicData>
        </a:graphic>
      </p:graphicFrame>
      <p:pic>
        <p:nvPicPr>
          <p:cNvPr id="16" name="Picture 6" descr="Key icon PNG, ICO or ICNS | Free vector icons">
            <a:extLst>
              <a:ext uri="{FF2B5EF4-FFF2-40B4-BE49-F238E27FC236}">
                <a16:creationId xmlns:a16="http://schemas.microsoft.com/office/drawing/2014/main" id="{31F094DC-20D2-BE01-D5D3-56C0A3B59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18" y="2640043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ey icon PNG, ICO or ICNS | Free vector icons">
            <a:extLst>
              <a:ext uri="{FF2B5EF4-FFF2-40B4-BE49-F238E27FC236}">
                <a16:creationId xmlns:a16="http://schemas.microsoft.com/office/drawing/2014/main" id="{257FDB88-1D84-5E9A-9726-6038CA8C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953" y="314380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ey icon PNG, ICO or ICNS | Free vector icons">
            <a:extLst>
              <a:ext uri="{FF2B5EF4-FFF2-40B4-BE49-F238E27FC236}">
                <a16:creationId xmlns:a16="http://schemas.microsoft.com/office/drawing/2014/main" id="{45CF2130-E449-3E92-057D-5E2BE4C4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82" y="3334051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Key icon PNG, ICO or ICNS | Free vector icons">
            <a:extLst>
              <a:ext uri="{FF2B5EF4-FFF2-40B4-BE49-F238E27FC236}">
                <a16:creationId xmlns:a16="http://schemas.microsoft.com/office/drawing/2014/main" id="{6BC69461-5481-3189-908B-CDB83B08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952" y="366991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B926CF9-E937-3DE1-F179-A4E47E87DF37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3261447" y="2705401"/>
            <a:ext cx="1097477" cy="77724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5B3139-2485-2395-C82E-5E014D8422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31846" y="2840845"/>
            <a:ext cx="1349132" cy="970798"/>
          </a:xfrm>
          <a:prstGeom prst="bent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71406B-F36E-A59B-EC1B-A43DC9CE27DD}"/>
              </a:ext>
            </a:extLst>
          </p:cNvPr>
          <p:cNvGrpSpPr/>
          <p:nvPr/>
        </p:nvGrpSpPr>
        <p:grpSpPr>
          <a:xfrm>
            <a:off x="11634564" y="6350557"/>
            <a:ext cx="434975" cy="365049"/>
            <a:chOff x="11634564" y="6350557"/>
            <a:chExt cx="434975" cy="365049"/>
          </a:xfrm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8FCF0AFF-95FC-9268-476D-3F9464D778E0}"/>
                </a:ext>
              </a:extLst>
            </p:cNvPr>
            <p:cNvSpPr/>
            <p:nvPr/>
          </p:nvSpPr>
          <p:spPr>
            <a:xfrm>
              <a:off x="11634564" y="6350557"/>
              <a:ext cx="423457" cy="365049"/>
            </a:xfrm>
            <a:prstGeom prst="hexagon">
              <a:avLst>
                <a:gd name="adj" fmla="val 3708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449ED8-E2BE-825E-357E-E9492AA363F1}"/>
                </a:ext>
              </a:extLst>
            </p:cNvPr>
            <p:cNvSpPr txBox="1"/>
            <p:nvPr/>
          </p:nvSpPr>
          <p:spPr>
            <a:xfrm>
              <a:off x="11646082" y="6363804"/>
              <a:ext cx="423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975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DF6BC5A-2BC5-1A69-AE3F-8FD37436AF4C}"/>
              </a:ext>
            </a:extLst>
          </p:cNvPr>
          <p:cNvGrpSpPr/>
          <p:nvPr/>
        </p:nvGrpSpPr>
        <p:grpSpPr>
          <a:xfrm>
            <a:off x="917539" y="2459449"/>
            <a:ext cx="5680525" cy="1245803"/>
            <a:chOff x="1111955" y="1832184"/>
            <a:chExt cx="4838341" cy="9422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6EE46F-C349-465E-BEFE-6F1654CAE6E5}"/>
                </a:ext>
              </a:extLst>
            </p:cNvPr>
            <p:cNvSpPr/>
            <p:nvPr/>
          </p:nvSpPr>
          <p:spPr>
            <a:xfrm>
              <a:off x="1111956" y="2388177"/>
              <a:ext cx="4573971" cy="386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75A5C2-C602-47DC-8C81-ACC45CD8F7E3}"/>
                </a:ext>
              </a:extLst>
            </p:cNvPr>
            <p:cNvSpPr/>
            <p:nvPr/>
          </p:nvSpPr>
          <p:spPr>
            <a:xfrm>
              <a:off x="1111955" y="1944818"/>
              <a:ext cx="2895865" cy="364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9B2B9CDB-3827-40FB-AD2D-A979E1E46564}"/>
                </a:ext>
              </a:extLst>
            </p:cNvPr>
            <p:cNvSpPr txBox="1">
              <a:spLocks/>
            </p:cNvSpPr>
            <p:nvPr/>
          </p:nvSpPr>
          <p:spPr>
            <a:xfrm>
              <a:off x="1212477" y="1832184"/>
              <a:ext cx="4737819" cy="58972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Cơ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sở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dữ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liệu</a:t>
              </a:r>
              <a:endParaRPr lang="en-US" sz="4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Microsoft SQL Server </a:t>
              </a: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05BCD2F9-0A93-4BC0-BB31-B85C36C7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2048" y="6398355"/>
            <a:ext cx="152400" cy="161925"/>
          </a:xfrm>
          <a:prstGeom prst="rect">
            <a:avLst/>
          </a:prstGeom>
          <a:effectLst>
            <a:outerShdw blurRad="177800" dist="127000" dir="5400000" algn="ctr" rotWithShape="0">
              <a:schemeClr val="accent2">
                <a:lumMod val="75000"/>
                <a:alpha val="48000"/>
              </a:scheme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08155E-3430-4E86-9B5A-6A00EEBF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4364" y="624066"/>
            <a:ext cx="298836" cy="317513"/>
          </a:xfrm>
          <a:prstGeom prst="rect">
            <a:avLst/>
          </a:prstGeom>
          <a:effectLst>
            <a:outerShdw blurRad="177800" dist="127000" dir="5400000" algn="ctr" rotWithShape="0">
              <a:schemeClr val="accent2">
                <a:lumMod val="75000"/>
                <a:alpha val="48000"/>
              </a:schemeClr>
            </a:outerShdw>
          </a:effec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1BED1F2-7300-4C87-826C-949E5040F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819" y="258871"/>
            <a:ext cx="317513" cy="317513"/>
          </a:xfrm>
          <a:prstGeom prst="rect">
            <a:avLst/>
          </a:prstGeom>
          <a:effectLst>
            <a:outerShdw blurRad="177800" dist="127000" dir="5400000" algn="ctr" rotWithShape="0">
              <a:schemeClr val="accent2">
                <a:lumMod val="75000"/>
                <a:alpha val="48000"/>
              </a:scheme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4BC1B-B246-EF0F-5EE9-2E9975DCEDDA}"/>
              </a:ext>
            </a:extLst>
          </p:cNvPr>
          <p:cNvGrpSpPr/>
          <p:nvPr/>
        </p:nvGrpSpPr>
        <p:grpSpPr>
          <a:xfrm>
            <a:off x="917538" y="891099"/>
            <a:ext cx="4817578" cy="1227713"/>
            <a:chOff x="1111954" y="1812578"/>
            <a:chExt cx="4103332" cy="9285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DB4737-2349-D65B-040C-9D5E5B63638C}"/>
                </a:ext>
              </a:extLst>
            </p:cNvPr>
            <p:cNvSpPr/>
            <p:nvPr/>
          </p:nvSpPr>
          <p:spPr>
            <a:xfrm>
              <a:off x="1111955" y="2388177"/>
              <a:ext cx="3098937" cy="352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1DE3AB-76AC-169A-CEB0-D15181EC3C11}"/>
                </a:ext>
              </a:extLst>
            </p:cNvPr>
            <p:cNvSpPr/>
            <p:nvPr/>
          </p:nvSpPr>
          <p:spPr>
            <a:xfrm>
              <a:off x="1111954" y="1944818"/>
              <a:ext cx="4103332" cy="364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68BD76A5-9772-A024-0BCE-D3CA05578281}"/>
                </a:ext>
              </a:extLst>
            </p:cNvPr>
            <p:cNvSpPr txBox="1">
              <a:spLocks/>
            </p:cNvSpPr>
            <p:nvPr/>
          </p:nvSpPr>
          <p:spPr>
            <a:xfrm>
              <a:off x="1212477" y="1812578"/>
              <a:ext cx="3960001" cy="25158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Ngôn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ngữ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lập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trình</a:t>
              </a:r>
              <a:endParaRPr lang="en-US" sz="4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C# -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Winform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BEC5D1-811B-3A5D-17E4-36027BE652AE}"/>
              </a:ext>
            </a:extLst>
          </p:cNvPr>
          <p:cNvGrpSpPr/>
          <p:nvPr/>
        </p:nvGrpSpPr>
        <p:grpSpPr>
          <a:xfrm>
            <a:off x="967798" y="3935621"/>
            <a:ext cx="4767318" cy="1242890"/>
            <a:chOff x="1111954" y="1812578"/>
            <a:chExt cx="4060524" cy="9400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3213D9-8D1C-B884-E25E-1FFA098BD34A}"/>
                </a:ext>
              </a:extLst>
            </p:cNvPr>
            <p:cNvSpPr/>
            <p:nvPr/>
          </p:nvSpPr>
          <p:spPr>
            <a:xfrm>
              <a:off x="1111956" y="2388177"/>
              <a:ext cx="1235918" cy="364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3C0A44-060A-A6EA-1D38-59870A754F53}"/>
                </a:ext>
              </a:extLst>
            </p:cNvPr>
            <p:cNvSpPr/>
            <p:nvPr/>
          </p:nvSpPr>
          <p:spPr>
            <a:xfrm>
              <a:off x="1111954" y="1944817"/>
              <a:ext cx="3238459" cy="386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03BF7944-1EA1-8DC4-46BC-1DBBDCDE56D8}"/>
                </a:ext>
              </a:extLst>
            </p:cNvPr>
            <p:cNvSpPr txBox="1">
              <a:spLocks/>
            </p:cNvSpPr>
            <p:nvPr/>
          </p:nvSpPr>
          <p:spPr>
            <a:xfrm>
              <a:off x="1212477" y="1812578"/>
              <a:ext cx="3960001" cy="38626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Kết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40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nối</a:t>
              </a: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Socket</a:t>
              </a:r>
            </a:p>
            <a:p>
              <a:pPr>
                <a:spcBef>
                  <a:spcPts val="0"/>
                </a:spcBef>
              </a:pPr>
              <a:r>
                <a:rPr lang="en-US" sz="40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LAN 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3082D9E7-2066-8592-9B27-1968239EF6AF}"/>
              </a:ext>
            </a:extLst>
          </p:cNvPr>
          <p:cNvSpPr txBox="1">
            <a:spLocks/>
          </p:cNvSpPr>
          <p:nvPr/>
        </p:nvSpPr>
        <p:spPr>
          <a:xfrm>
            <a:off x="6931131" y="2626976"/>
            <a:ext cx="3960001" cy="17161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Kiến</a:t>
            </a:r>
            <a:r>
              <a:rPr lang="en-US" sz="6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thức</a:t>
            </a:r>
            <a:r>
              <a:rPr lang="en-US" sz="6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hỗ</a:t>
            </a:r>
            <a:r>
              <a:rPr lang="en-US" sz="6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trợ</a:t>
            </a:r>
            <a:endParaRPr lang="en-US" sz="60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BB152-E91D-085B-BC52-4A6992954E84}"/>
              </a:ext>
            </a:extLst>
          </p:cNvPr>
          <p:cNvGrpSpPr/>
          <p:nvPr/>
        </p:nvGrpSpPr>
        <p:grpSpPr>
          <a:xfrm>
            <a:off x="11634564" y="6350557"/>
            <a:ext cx="434975" cy="365049"/>
            <a:chOff x="11634564" y="6350557"/>
            <a:chExt cx="434975" cy="365049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554A8B5-BF98-DF72-735D-2A4B9D9B8E6F}"/>
                </a:ext>
              </a:extLst>
            </p:cNvPr>
            <p:cNvSpPr/>
            <p:nvPr/>
          </p:nvSpPr>
          <p:spPr>
            <a:xfrm>
              <a:off x="11634564" y="6350557"/>
              <a:ext cx="423457" cy="365049"/>
            </a:xfrm>
            <a:prstGeom prst="hexagon">
              <a:avLst>
                <a:gd name="adj" fmla="val 3708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40AE2D-587E-1D2B-9DF4-B8235ED5CBE7}"/>
                </a:ext>
              </a:extLst>
            </p:cNvPr>
            <p:cNvSpPr txBox="1"/>
            <p:nvPr/>
          </p:nvSpPr>
          <p:spPr>
            <a:xfrm>
              <a:off x="11646082" y="6363804"/>
              <a:ext cx="423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00506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9B35-D23F-4F71-B553-FD7016622EF4}"/>
              </a:ext>
            </a:extLst>
          </p:cNvPr>
          <p:cNvSpPr txBox="1">
            <a:spLocks/>
          </p:cNvSpPr>
          <p:nvPr/>
        </p:nvSpPr>
        <p:spPr>
          <a:xfrm>
            <a:off x="3760914" y="305426"/>
            <a:ext cx="4908613" cy="10509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Công</a:t>
            </a:r>
            <a:r>
              <a:rPr lang="en-US" sz="48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cụ</a:t>
            </a:r>
            <a:r>
              <a:rPr lang="en-US" sz="48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sử</a:t>
            </a:r>
            <a:r>
              <a:rPr lang="en-US" sz="48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dụng</a:t>
            </a:r>
            <a:endParaRPr lang="en-US" sz="48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4D07D2-42F5-76AB-4610-E50AC7533DC1}"/>
              </a:ext>
            </a:extLst>
          </p:cNvPr>
          <p:cNvGrpSpPr/>
          <p:nvPr/>
        </p:nvGrpSpPr>
        <p:grpSpPr>
          <a:xfrm>
            <a:off x="905124" y="1729995"/>
            <a:ext cx="4212798" cy="2095204"/>
            <a:chOff x="905124" y="1320420"/>
            <a:chExt cx="4212798" cy="2095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2A911C-63C5-618F-399F-CC44E6C9BCDA}"/>
                </a:ext>
              </a:extLst>
            </p:cNvPr>
            <p:cNvSpPr/>
            <p:nvPr/>
          </p:nvSpPr>
          <p:spPr>
            <a:xfrm>
              <a:off x="905124" y="1320420"/>
              <a:ext cx="4212798" cy="2095204"/>
            </a:xfrm>
            <a:prstGeom prst="roundRect">
              <a:avLst/>
            </a:prstGeom>
            <a:pattFill prst="pct5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47645C5E-9037-4568-8CE5-DDF94B3CBEC0}"/>
                </a:ext>
              </a:extLst>
            </p:cNvPr>
            <p:cNvSpPr txBox="1">
              <a:spLocks/>
            </p:cNvSpPr>
            <p:nvPr/>
          </p:nvSpPr>
          <p:spPr>
            <a:xfrm>
              <a:off x="1381125" y="1320420"/>
              <a:ext cx="3400425" cy="209520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Visual Studio</a:t>
              </a:r>
            </a:p>
            <a:p>
              <a:pPr marL="0" indent="0" algn="ctr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Dùng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Visual Studio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để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code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các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tính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năng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của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trò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chơi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5CB37D6B-3E7C-4FC9-B8C2-FC4890489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350" y="2745117"/>
            <a:ext cx="152400" cy="161925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E353D68-4D30-422C-9CB7-6A9BF5ED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24" y="6036717"/>
            <a:ext cx="152400" cy="161925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E50D56-244A-4242-A60D-46F44DD39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66" y="2952964"/>
            <a:ext cx="152400" cy="161925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  <p:sp>
        <p:nvSpPr>
          <p:cNvPr id="19" name="Graphic 17">
            <a:extLst>
              <a:ext uri="{FF2B5EF4-FFF2-40B4-BE49-F238E27FC236}">
                <a16:creationId xmlns:a16="http://schemas.microsoft.com/office/drawing/2014/main" id="{A0ED698E-676A-49FF-B938-5CBA3C1B5F94}"/>
              </a:ext>
            </a:extLst>
          </p:cNvPr>
          <p:cNvSpPr/>
          <p:nvPr/>
        </p:nvSpPr>
        <p:spPr>
          <a:xfrm>
            <a:off x="2728625" y="4506621"/>
            <a:ext cx="282898" cy="282891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6210D8-C584-5B24-B857-A990AFDC0EE4}"/>
              </a:ext>
            </a:extLst>
          </p:cNvPr>
          <p:cNvGrpSpPr/>
          <p:nvPr/>
        </p:nvGrpSpPr>
        <p:grpSpPr>
          <a:xfrm>
            <a:off x="3362644" y="4112883"/>
            <a:ext cx="5705155" cy="2108580"/>
            <a:chOff x="3362644" y="3712833"/>
            <a:chExt cx="5705155" cy="21085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61ED82-E3A6-EB77-49DE-810342023941}"/>
                </a:ext>
              </a:extLst>
            </p:cNvPr>
            <p:cNvSpPr/>
            <p:nvPr/>
          </p:nvSpPr>
          <p:spPr>
            <a:xfrm>
              <a:off x="3362644" y="3712833"/>
              <a:ext cx="5705155" cy="2108580"/>
            </a:xfrm>
            <a:prstGeom prst="roundRect">
              <a:avLst/>
            </a:prstGeom>
            <a:pattFill prst="pct5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53776D32-5CB0-662B-EA88-56DB0A95B677}"/>
                </a:ext>
              </a:extLst>
            </p:cNvPr>
            <p:cNvSpPr txBox="1">
              <a:spLocks/>
            </p:cNvSpPr>
            <p:nvPr/>
          </p:nvSpPr>
          <p:spPr>
            <a:xfrm>
              <a:off x="3562350" y="3726209"/>
              <a:ext cx="5334000" cy="209520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SQL Server Management Studio</a:t>
              </a:r>
            </a:p>
            <a:p>
              <a:pPr marL="0" indent="0" algn="ctr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Dùng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để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tạo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cơ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sở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dữ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liệu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lưu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trữ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thông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tin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của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người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chơi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bao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gồm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: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thông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tin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đăng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nhập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,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đăng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ký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,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thành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tích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trận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đấu</a:t>
              </a:r>
              <a:endParaRPr lang="en-US" sz="2000" dirty="0">
                <a:solidFill>
                  <a:srgbClr val="122659"/>
                </a:solidFill>
                <a:latin typeface="Nunito Sans" panose="00000500000000000000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A7CD8A-BDCC-2522-EB4B-C7B2E5ACDFF5}"/>
              </a:ext>
            </a:extLst>
          </p:cNvPr>
          <p:cNvGrpSpPr/>
          <p:nvPr/>
        </p:nvGrpSpPr>
        <p:grpSpPr>
          <a:xfrm>
            <a:off x="6835921" y="1729995"/>
            <a:ext cx="4212798" cy="2108580"/>
            <a:chOff x="6835921" y="1320420"/>
            <a:chExt cx="4212798" cy="210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115A33-5ACB-3B6D-1C85-9101A2F70733}"/>
                </a:ext>
              </a:extLst>
            </p:cNvPr>
            <p:cNvSpPr/>
            <p:nvPr/>
          </p:nvSpPr>
          <p:spPr>
            <a:xfrm>
              <a:off x="6835921" y="1333796"/>
              <a:ext cx="4212798" cy="2095204"/>
            </a:xfrm>
            <a:prstGeom prst="roundRect">
              <a:avLst/>
            </a:prstGeom>
            <a:pattFill prst="pct5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CC96A9BF-5E5F-698F-D764-9106269CB55A}"/>
                </a:ext>
              </a:extLst>
            </p:cNvPr>
            <p:cNvSpPr txBox="1">
              <a:spLocks/>
            </p:cNvSpPr>
            <p:nvPr/>
          </p:nvSpPr>
          <p:spPr>
            <a:xfrm>
              <a:off x="6921646" y="1320420"/>
              <a:ext cx="4038351" cy="209520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Adobe Illustrator</a:t>
              </a:r>
            </a:p>
            <a:p>
              <a:pPr marL="0" indent="0" algn="ctr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Sử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dụng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AI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để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thiết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kế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giao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diện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cho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phù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hợp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và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đẹp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mắt</a:t>
              </a:r>
              <a:r>
                <a:rPr lang="en-US" sz="2000" dirty="0">
                  <a:solidFill>
                    <a:srgbClr val="122659"/>
                  </a:solidFill>
                  <a:latin typeface="Nunito Sans" panose="00000500000000000000" pitchFamily="2" charset="0"/>
                </a:rPr>
                <a:t> </a:t>
              </a:r>
              <a:r>
                <a:rPr lang="en-US" sz="2000" dirty="0" err="1">
                  <a:solidFill>
                    <a:srgbClr val="122659"/>
                  </a:solidFill>
                  <a:latin typeface="Nunito Sans" panose="00000500000000000000" pitchFamily="2" charset="0"/>
                </a:rPr>
                <a:t>hơn</a:t>
              </a:r>
              <a:endParaRPr lang="en-US" sz="2000" dirty="0">
                <a:solidFill>
                  <a:srgbClr val="122659"/>
                </a:solidFill>
                <a:latin typeface="Nunito Sans" panose="000005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90FD7B-B48C-268F-9FB6-8A114563A724}"/>
              </a:ext>
            </a:extLst>
          </p:cNvPr>
          <p:cNvGrpSpPr/>
          <p:nvPr/>
        </p:nvGrpSpPr>
        <p:grpSpPr>
          <a:xfrm>
            <a:off x="11634564" y="6350557"/>
            <a:ext cx="434975" cy="365049"/>
            <a:chOff x="11634564" y="6350557"/>
            <a:chExt cx="434975" cy="365049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552D27D8-0178-21A3-DA81-0ACFD693EA04}"/>
                </a:ext>
              </a:extLst>
            </p:cNvPr>
            <p:cNvSpPr/>
            <p:nvPr/>
          </p:nvSpPr>
          <p:spPr>
            <a:xfrm>
              <a:off x="11634564" y="6350557"/>
              <a:ext cx="423457" cy="365049"/>
            </a:xfrm>
            <a:prstGeom prst="hexagon">
              <a:avLst>
                <a:gd name="adj" fmla="val 3708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DCE16F-D433-691B-7EA7-AF6D2AF54290}"/>
                </a:ext>
              </a:extLst>
            </p:cNvPr>
            <p:cNvSpPr txBox="1"/>
            <p:nvPr/>
          </p:nvSpPr>
          <p:spPr>
            <a:xfrm>
              <a:off x="11646082" y="6363804"/>
              <a:ext cx="423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403987"/>
      </p:ext>
    </p:extLst>
  </p:cSld>
  <p:clrMapOvr>
    <a:masterClrMapping/>
  </p:clrMapOvr>
  <p:transition spd="med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D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E21D7D-AF1D-49A7-876C-0654B1688818}"/>
              </a:ext>
            </a:extLst>
          </p:cNvPr>
          <p:cNvSpPr/>
          <p:nvPr/>
        </p:nvSpPr>
        <p:spPr>
          <a:xfrm>
            <a:off x="5161280" y="1740776"/>
            <a:ext cx="5148736" cy="3339223"/>
          </a:xfrm>
          <a:prstGeom prst="roundRect">
            <a:avLst>
              <a:gd name="adj" fmla="val 14157"/>
            </a:avLst>
          </a:prstGeom>
          <a:noFill/>
          <a:ln w="25400" cap="rnd">
            <a:solidFill>
              <a:srgbClr val="89D4F3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Graphic 17">
            <a:extLst>
              <a:ext uri="{FF2B5EF4-FFF2-40B4-BE49-F238E27FC236}">
                <a16:creationId xmlns:a16="http://schemas.microsoft.com/office/drawing/2014/main" id="{122C96DF-F985-473E-80E5-96A47CFFB57C}"/>
              </a:ext>
            </a:extLst>
          </p:cNvPr>
          <p:cNvSpPr/>
          <p:nvPr/>
        </p:nvSpPr>
        <p:spPr>
          <a:xfrm>
            <a:off x="10359643" y="2490545"/>
            <a:ext cx="282898" cy="282891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410707-7D50-665F-5D05-97EE1E9E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1" y="1492435"/>
            <a:ext cx="6100939" cy="4856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195CC-9445-310D-4801-E40EFB1D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475"/>
            <a:ext cx="6094186" cy="48560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DDF1E0-C2F9-79BF-2AA7-45D27A4C92EE}"/>
              </a:ext>
            </a:extLst>
          </p:cNvPr>
          <p:cNvSpPr txBox="1">
            <a:spLocks/>
          </p:cNvSpPr>
          <p:nvPr/>
        </p:nvSpPr>
        <p:spPr>
          <a:xfrm>
            <a:off x="-431262" y="5381013"/>
            <a:ext cx="6381861" cy="10509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Giao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diện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đăng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ký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4E1C-DFDE-E2D0-91A1-22A4C9BF3C9B}"/>
              </a:ext>
            </a:extLst>
          </p:cNvPr>
          <p:cNvSpPr txBox="1">
            <a:spLocks/>
          </p:cNvSpPr>
          <p:nvPr/>
        </p:nvSpPr>
        <p:spPr>
          <a:xfrm>
            <a:off x="5950599" y="700267"/>
            <a:ext cx="6381861" cy="10509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Giao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diện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đăng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nhập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sp>
        <p:nvSpPr>
          <p:cNvPr id="9" name="Graphic 17">
            <a:extLst>
              <a:ext uri="{FF2B5EF4-FFF2-40B4-BE49-F238E27FC236}">
                <a16:creationId xmlns:a16="http://schemas.microsoft.com/office/drawing/2014/main" id="{2D654C5A-61BE-A443-1541-BC16FF87EDE7}"/>
              </a:ext>
            </a:extLst>
          </p:cNvPr>
          <p:cNvSpPr/>
          <p:nvPr/>
        </p:nvSpPr>
        <p:spPr>
          <a:xfrm>
            <a:off x="3939200" y="6415745"/>
            <a:ext cx="215703" cy="215698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E285C9-299F-C709-2CF6-EB59C3FBA302}"/>
              </a:ext>
            </a:extLst>
          </p:cNvPr>
          <p:cNvGrpSpPr/>
          <p:nvPr/>
        </p:nvGrpSpPr>
        <p:grpSpPr>
          <a:xfrm>
            <a:off x="11634564" y="6350557"/>
            <a:ext cx="434975" cy="365049"/>
            <a:chOff x="11634564" y="6350557"/>
            <a:chExt cx="434975" cy="365049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1E69FE7-2636-32E0-EDD9-8397F43281C7}"/>
                </a:ext>
              </a:extLst>
            </p:cNvPr>
            <p:cNvSpPr/>
            <p:nvPr/>
          </p:nvSpPr>
          <p:spPr>
            <a:xfrm>
              <a:off x="11634564" y="6350557"/>
              <a:ext cx="423457" cy="365049"/>
            </a:xfrm>
            <a:prstGeom prst="hexagon">
              <a:avLst>
                <a:gd name="adj" fmla="val 3708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712140-F3C5-D460-077D-3874CB03AABB}"/>
                </a:ext>
              </a:extLst>
            </p:cNvPr>
            <p:cNvSpPr txBox="1"/>
            <p:nvPr/>
          </p:nvSpPr>
          <p:spPr>
            <a:xfrm>
              <a:off x="11646082" y="6363804"/>
              <a:ext cx="423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9460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7">
            <a:extLst>
              <a:ext uri="{FF2B5EF4-FFF2-40B4-BE49-F238E27FC236}">
                <a16:creationId xmlns:a16="http://schemas.microsoft.com/office/drawing/2014/main" id="{6C532FD7-DB75-4053-83E5-AC4DB557B3AB}"/>
              </a:ext>
            </a:extLst>
          </p:cNvPr>
          <p:cNvSpPr/>
          <p:nvPr/>
        </p:nvSpPr>
        <p:spPr>
          <a:xfrm>
            <a:off x="6193304" y="808716"/>
            <a:ext cx="168340" cy="168336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ED2535E-1AEA-4D7D-B95B-25DE3340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0163" y="5260751"/>
            <a:ext cx="330832" cy="351509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A8327-9C0E-4567-861D-BA7AEAD47D28}"/>
              </a:ext>
            </a:extLst>
          </p:cNvPr>
          <p:cNvSpPr txBox="1">
            <a:spLocks/>
          </p:cNvSpPr>
          <p:nvPr/>
        </p:nvSpPr>
        <p:spPr>
          <a:xfrm>
            <a:off x="385439" y="2007130"/>
            <a:ext cx="2774416" cy="2843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Hướng</a:t>
            </a:r>
            <a:r>
              <a:rPr lang="en-US" sz="48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dẫn</a:t>
            </a:r>
            <a:endParaRPr lang="en-US" sz="48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  <a:p>
            <a:pPr algn="ctr">
              <a:spcBef>
                <a:spcPts val="0"/>
              </a:spcBef>
            </a:pP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cách</a:t>
            </a:r>
            <a:r>
              <a:rPr lang="en-US" sz="48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48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chơi</a:t>
            </a:r>
            <a:endParaRPr lang="en-US" sz="48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7D59E-CCF7-7479-BED0-FC0C9532C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884" y="413902"/>
            <a:ext cx="8791074" cy="5914446"/>
          </a:xfrm>
          <a:prstGeom prst="rect">
            <a:avLst/>
          </a:prstGeom>
        </p:spPr>
      </p:pic>
      <p:sp>
        <p:nvSpPr>
          <p:cNvPr id="14" name="Graphic 14">
            <a:extLst>
              <a:ext uri="{FF2B5EF4-FFF2-40B4-BE49-F238E27FC236}">
                <a16:creationId xmlns:a16="http://schemas.microsoft.com/office/drawing/2014/main" id="{1738C117-2E61-4650-8159-2D961205C6FF}"/>
              </a:ext>
            </a:extLst>
          </p:cNvPr>
          <p:cNvSpPr/>
          <p:nvPr/>
        </p:nvSpPr>
        <p:spPr>
          <a:xfrm>
            <a:off x="5313533" y="194192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89D4F3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11" name="Graphic 14">
            <a:extLst>
              <a:ext uri="{FF2B5EF4-FFF2-40B4-BE49-F238E27FC236}">
                <a16:creationId xmlns:a16="http://schemas.microsoft.com/office/drawing/2014/main" id="{D609A606-B1C5-4861-A044-CF837240B7CD}"/>
              </a:ext>
            </a:extLst>
          </p:cNvPr>
          <p:cNvSpPr/>
          <p:nvPr/>
        </p:nvSpPr>
        <p:spPr>
          <a:xfrm>
            <a:off x="8979741" y="6247430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89D4F3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097BFE-9E38-E589-142D-A16B04773790}"/>
              </a:ext>
            </a:extLst>
          </p:cNvPr>
          <p:cNvGrpSpPr/>
          <p:nvPr/>
        </p:nvGrpSpPr>
        <p:grpSpPr>
          <a:xfrm>
            <a:off x="11634564" y="6350557"/>
            <a:ext cx="434975" cy="365049"/>
            <a:chOff x="11634564" y="6350557"/>
            <a:chExt cx="434975" cy="36504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26A154FA-9177-97F3-47AD-B7F6C068B4EC}"/>
                </a:ext>
              </a:extLst>
            </p:cNvPr>
            <p:cNvSpPr/>
            <p:nvPr/>
          </p:nvSpPr>
          <p:spPr>
            <a:xfrm>
              <a:off x="11634564" y="6350557"/>
              <a:ext cx="423457" cy="365049"/>
            </a:xfrm>
            <a:prstGeom prst="hexagon">
              <a:avLst>
                <a:gd name="adj" fmla="val 3708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83014E-E8DA-E381-CC93-CBD3FEB4A718}"/>
                </a:ext>
              </a:extLst>
            </p:cNvPr>
            <p:cNvSpPr txBox="1"/>
            <p:nvPr/>
          </p:nvSpPr>
          <p:spPr>
            <a:xfrm>
              <a:off x="11646082" y="6363804"/>
              <a:ext cx="423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25532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13221FB9-C70B-CB0A-D425-75FC5F921AF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6" b="14636"/>
          <a:stretch>
            <a:fillRect/>
          </a:stretch>
        </p:blipFill>
        <p:spPr/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10CE6A9-6E10-4C7C-92B8-5729D402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428" y="1963263"/>
            <a:ext cx="432000" cy="432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5E326D3-27E5-427E-A604-6E13E235E38A}"/>
              </a:ext>
            </a:extLst>
          </p:cNvPr>
          <p:cNvSpPr txBox="1">
            <a:spLocks/>
          </p:cNvSpPr>
          <p:nvPr/>
        </p:nvSpPr>
        <p:spPr>
          <a:xfrm>
            <a:off x="6096000" y="2683263"/>
            <a:ext cx="4480255" cy="1007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4. Demo</a:t>
            </a:r>
            <a:endParaRPr lang="id-ID" sz="80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sp>
        <p:nvSpPr>
          <p:cNvPr id="27" name="Graphic 14">
            <a:extLst>
              <a:ext uri="{FF2B5EF4-FFF2-40B4-BE49-F238E27FC236}">
                <a16:creationId xmlns:a16="http://schemas.microsoft.com/office/drawing/2014/main" id="{488FEBFA-564A-43C3-B368-F15DDA3E6C08}"/>
              </a:ext>
            </a:extLst>
          </p:cNvPr>
          <p:cNvSpPr/>
          <p:nvPr/>
        </p:nvSpPr>
        <p:spPr>
          <a:xfrm>
            <a:off x="297957" y="2469218"/>
            <a:ext cx="214045" cy="214045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28" name="Graphic 14">
            <a:extLst>
              <a:ext uri="{FF2B5EF4-FFF2-40B4-BE49-F238E27FC236}">
                <a16:creationId xmlns:a16="http://schemas.microsoft.com/office/drawing/2014/main" id="{9A9D7E72-F671-4FA3-AD74-8100325555D8}"/>
              </a:ext>
            </a:extLst>
          </p:cNvPr>
          <p:cNvSpPr/>
          <p:nvPr/>
        </p:nvSpPr>
        <p:spPr>
          <a:xfrm>
            <a:off x="11587371" y="4380851"/>
            <a:ext cx="214045" cy="214045"/>
          </a:xfrm>
          <a:prstGeom prst="ellipse">
            <a:avLst/>
          </a:prstGeom>
          <a:solidFill>
            <a:srgbClr val="FFE3B1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29" name="Graphic 14">
            <a:extLst>
              <a:ext uri="{FF2B5EF4-FFF2-40B4-BE49-F238E27FC236}">
                <a16:creationId xmlns:a16="http://schemas.microsoft.com/office/drawing/2014/main" id="{9077709E-AEBB-4485-B89E-E664F0A2F62B}"/>
              </a:ext>
            </a:extLst>
          </p:cNvPr>
          <p:cNvSpPr/>
          <p:nvPr/>
        </p:nvSpPr>
        <p:spPr>
          <a:xfrm>
            <a:off x="3895675" y="6511999"/>
            <a:ext cx="214045" cy="214045"/>
          </a:xfrm>
          <a:prstGeom prst="ellipse">
            <a:avLst/>
          </a:prstGeom>
          <a:solidFill>
            <a:srgbClr val="FFE3B1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30" name="Graphic 14">
            <a:extLst>
              <a:ext uri="{FF2B5EF4-FFF2-40B4-BE49-F238E27FC236}">
                <a16:creationId xmlns:a16="http://schemas.microsoft.com/office/drawing/2014/main" id="{9DFA5AD2-8A8E-4F47-91C4-DFD343C5BCBE}"/>
              </a:ext>
            </a:extLst>
          </p:cNvPr>
          <p:cNvSpPr/>
          <p:nvPr/>
        </p:nvSpPr>
        <p:spPr>
          <a:xfrm>
            <a:off x="9416151" y="843062"/>
            <a:ext cx="214045" cy="214045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03701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BAE3CB-0AB1-5EE0-6D43-582C96AD922E}"/>
              </a:ext>
            </a:extLst>
          </p:cNvPr>
          <p:cNvSpPr txBox="1">
            <a:spLocks/>
          </p:cNvSpPr>
          <p:nvPr/>
        </p:nvSpPr>
        <p:spPr>
          <a:xfrm>
            <a:off x="1493520" y="1992383"/>
            <a:ext cx="9753295" cy="1007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Cảm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ơn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cô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và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các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bạn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đã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lắng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nghe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!</a:t>
            </a:r>
            <a:endParaRPr lang="id-ID" sz="66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01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239A89F2-2FDA-49F5-A50F-8171BF7C41C1}"/>
              </a:ext>
            </a:extLst>
          </p:cNvPr>
          <p:cNvSpPr txBox="1">
            <a:spLocks/>
          </p:cNvSpPr>
          <p:nvPr/>
        </p:nvSpPr>
        <p:spPr>
          <a:xfrm>
            <a:off x="3304893" y="753154"/>
            <a:ext cx="5486399" cy="10864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Thành</a:t>
            </a:r>
            <a:r>
              <a:rPr lang="en-US" sz="4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viên</a:t>
            </a:r>
            <a:r>
              <a:rPr lang="en-US" sz="4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nhóm</a:t>
            </a:r>
            <a:r>
              <a:rPr lang="en-US" sz="4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21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737B10-329B-C840-03ED-F744A0E33531}"/>
              </a:ext>
            </a:extLst>
          </p:cNvPr>
          <p:cNvGrpSpPr/>
          <p:nvPr/>
        </p:nvGrpSpPr>
        <p:grpSpPr>
          <a:xfrm>
            <a:off x="1258878" y="4751508"/>
            <a:ext cx="2841782" cy="830997"/>
            <a:chOff x="1169467" y="5138007"/>
            <a:chExt cx="1972697" cy="830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CC1BF4-10B5-4F9E-B634-0B6E4086327E}"/>
                </a:ext>
              </a:extLst>
            </p:cNvPr>
            <p:cNvSpPr txBox="1"/>
            <p:nvPr/>
          </p:nvSpPr>
          <p:spPr>
            <a:xfrm>
              <a:off x="1169467" y="5458955"/>
              <a:ext cx="1972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0" u="none" strike="noStrike" dirty="0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20520173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04758E-1BA0-4DEC-AEE4-C3CE3589E1AC}"/>
                </a:ext>
              </a:extLst>
            </p:cNvPr>
            <p:cNvSpPr txBox="1"/>
            <p:nvPr/>
          </p:nvSpPr>
          <p:spPr>
            <a:xfrm>
              <a:off x="1174527" y="5138007"/>
              <a:ext cx="1943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i="0" u="none" strike="noStrike" dirty="0" err="1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Bùi</a:t>
              </a:r>
              <a:r>
                <a:rPr lang="en-US" sz="2400" b="1" i="0" u="none" strike="noStrike" dirty="0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400" b="1" i="0" u="none" strike="noStrike" dirty="0" err="1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Tấn</a:t>
              </a:r>
              <a:r>
                <a:rPr lang="en-US" sz="2400" b="1" i="0" u="none" strike="noStrike" dirty="0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400" b="1" i="0" u="none" strike="noStrike" dirty="0" err="1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Hải</a:t>
              </a:r>
              <a:r>
                <a:rPr lang="en-US" sz="2400" b="1" i="0" u="none" strike="noStrike" dirty="0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400" b="1" i="0" u="none" strike="noStrike" dirty="0" err="1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Đăng</a:t>
              </a:r>
              <a:endParaRPr lang="en-US" sz="2400" b="1" i="0" u="none" strike="noStrike" dirty="0">
                <a:solidFill>
                  <a:schemeClr val="bg1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498883-BF8C-0D03-E44E-7A646D1082A0}"/>
              </a:ext>
            </a:extLst>
          </p:cNvPr>
          <p:cNvGrpSpPr/>
          <p:nvPr/>
        </p:nvGrpSpPr>
        <p:grpSpPr>
          <a:xfrm>
            <a:off x="4135485" y="4751508"/>
            <a:ext cx="3720700" cy="721058"/>
            <a:chOff x="4840041" y="5138007"/>
            <a:chExt cx="2582820" cy="7210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80B30-8DB5-497A-90CB-29EB398207AC}"/>
                </a:ext>
              </a:extLst>
            </p:cNvPr>
            <p:cNvSpPr txBox="1"/>
            <p:nvPr/>
          </p:nvSpPr>
          <p:spPr>
            <a:xfrm>
              <a:off x="5128942" y="5458955"/>
              <a:ext cx="1972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0" u="none" strike="noStrike" dirty="0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20520847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A6E8BB-A3EA-406F-855A-C130CE559563}"/>
                </a:ext>
              </a:extLst>
            </p:cNvPr>
            <p:cNvSpPr txBox="1"/>
            <p:nvPr/>
          </p:nvSpPr>
          <p:spPr>
            <a:xfrm>
              <a:off x="4840041" y="5138007"/>
              <a:ext cx="2582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bg1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Phan </a:t>
              </a:r>
              <a:r>
                <a:rPr lang="en-US" sz="2400" b="1" dirty="0" err="1">
                  <a:solidFill>
                    <a:schemeClr val="bg1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Hoàng</a:t>
              </a:r>
              <a:r>
                <a:rPr lang="en-US" sz="2400" b="1" dirty="0">
                  <a:solidFill>
                    <a:schemeClr val="bg1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Tuấn</a:t>
              </a:r>
              <a:endParaRPr lang="en-US" sz="2400" b="1" i="0" u="none" strike="noStrike" dirty="0">
                <a:solidFill>
                  <a:schemeClr val="bg1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443D22-3C3F-0FA9-B39E-D66FC5E37599}"/>
              </a:ext>
            </a:extLst>
          </p:cNvPr>
          <p:cNvGrpSpPr/>
          <p:nvPr/>
        </p:nvGrpSpPr>
        <p:grpSpPr>
          <a:xfrm>
            <a:off x="7163862" y="4761334"/>
            <a:ext cx="4041584" cy="830997"/>
            <a:chOff x="7877859" y="5147833"/>
            <a:chExt cx="2805570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A9D4E7-E04A-4E88-AE6D-991EC632901A}"/>
                </a:ext>
              </a:extLst>
            </p:cNvPr>
            <p:cNvSpPr txBox="1"/>
            <p:nvPr/>
          </p:nvSpPr>
          <p:spPr>
            <a:xfrm>
              <a:off x="8261576" y="5458955"/>
              <a:ext cx="1972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0" u="none" strike="noStrike" dirty="0">
                  <a:solidFill>
                    <a:schemeClr val="bg1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20521134</a:t>
              </a:r>
              <a:endParaRPr lang="en-US" i="0" u="none" strike="noStrike" dirty="0">
                <a:solidFill>
                  <a:schemeClr val="bg1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1F1A8-466B-4A7B-9543-69CD948C4B18}"/>
                </a:ext>
              </a:extLst>
            </p:cNvPr>
            <p:cNvSpPr txBox="1"/>
            <p:nvPr/>
          </p:nvSpPr>
          <p:spPr>
            <a:xfrm>
              <a:off x="7877859" y="5147833"/>
              <a:ext cx="280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bg1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Nguyễn Thị Thùy Chinh</a:t>
              </a:r>
              <a:endParaRPr lang="en-US" sz="2400" b="1" i="0" u="none" strike="noStrike" dirty="0">
                <a:solidFill>
                  <a:schemeClr val="bg1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4C4ABC7D-CED8-4465-82AC-3CD085A9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843" y="6235093"/>
            <a:ext cx="187050" cy="198740"/>
          </a:xfrm>
          <a:prstGeom prst="rect">
            <a:avLst/>
          </a:prstGeom>
          <a:effectLst>
            <a:outerShdw blurRad="177800" dist="127000" dir="5400000" algn="ctr" rotWithShape="0">
              <a:srgbClr val="FA9EB7">
                <a:alpha val="48000"/>
              </a:srgbClr>
            </a:outerShdw>
          </a:effec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548F873-6E10-432E-84CE-4D77A40DE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660" y="2282018"/>
            <a:ext cx="187050" cy="198740"/>
          </a:xfrm>
          <a:prstGeom prst="rect">
            <a:avLst/>
          </a:prstGeom>
          <a:effectLst>
            <a:outerShdw blurRad="177800" dist="127000" dir="5400000" algn="ctr" rotWithShape="0">
              <a:srgbClr val="FA9EB7">
                <a:alpha val="48000"/>
              </a:srgbClr>
            </a:outerShdw>
          </a:effectLst>
        </p:spPr>
      </p:pic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5BD7C900-86A8-E4C3-A3F4-FD96BF9330B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7374" y="2709127"/>
            <a:ext cx="1764792" cy="1764792"/>
          </a:xfrm>
        </p:spPr>
      </p:pic>
      <p:pic>
        <p:nvPicPr>
          <p:cNvPr id="15" name="Picture Placeholder 14" descr="Icon&#10;&#10;Description automatically generated">
            <a:extLst>
              <a:ext uri="{FF2B5EF4-FFF2-40B4-BE49-F238E27FC236}">
                <a16:creationId xmlns:a16="http://schemas.microsoft.com/office/drawing/2014/main" id="{BB5A828A-EE1C-6764-1BBB-4C3EFE8406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xfrm>
            <a:off x="8261978" y="2709355"/>
            <a:ext cx="1765784" cy="1764564"/>
          </a:xfrm>
        </p:spPr>
      </p:pic>
      <p:pic>
        <p:nvPicPr>
          <p:cNvPr id="20" name="Picture Placeholder 19" descr="Icon&#10;&#10;Description automatically generated">
            <a:extLst>
              <a:ext uri="{FF2B5EF4-FFF2-40B4-BE49-F238E27FC236}">
                <a16:creationId xmlns:a16="http://schemas.microsoft.com/office/drawing/2014/main" id="{2E675DFA-BEE7-E798-D7DE-2532642CE72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5372" y="2669763"/>
            <a:ext cx="1764564" cy="1764564"/>
          </a:xfrm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A7390E67-364D-D698-DEE7-F7BF1A62F75F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1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040C7630-08F3-49F4-ACED-C2D186FCED11}"/>
              </a:ext>
            </a:extLst>
          </p:cNvPr>
          <p:cNvSpPr txBox="1">
            <a:spLocks/>
          </p:cNvSpPr>
          <p:nvPr/>
        </p:nvSpPr>
        <p:spPr>
          <a:xfrm>
            <a:off x="886663" y="827658"/>
            <a:ext cx="3687470" cy="1013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8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NỘI DUNG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4A08C3-2A63-498B-8EF7-CB6D0D7C3A04}"/>
              </a:ext>
            </a:extLst>
          </p:cNvPr>
          <p:cNvSpPr/>
          <p:nvPr/>
        </p:nvSpPr>
        <p:spPr>
          <a:xfrm>
            <a:off x="3904606" y="5901797"/>
            <a:ext cx="4382788" cy="661636"/>
          </a:xfrm>
          <a:prstGeom prst="roundRect">
            <a:avLst>
              <a:gd name="adj" fmla="val 50000"/>
            </a:avLst>
          </a:prstGeom>
          <a:solidFill>
            <a:srgbClr val="89D4F3"/>
          </a:solidFill>
          <a:ln>
            <a:noFill/>
          </a:ln>
          <a:effectLst>
            <a:outerShdw blurRad="622300" dist="139700" dir="4980000" sx="87000" sy="87000" algn="ctr" rotWithShape="0">
              <a:schemeClr val="accent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EA93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8F6A6-C1EA-4AF5-B232-6EFF6CDC587C}"/>
              </a:ext>
            </a:extLst>
          </p:cNvPr>
          <p:cNvSpPr txBox="1"/>
          <p:nvPr/>
        </p:nvSpPr>
        <p:spPr>
          <a:xfrm>
            <a:off x="4084322" y="6047949"/>
            <a:ext cx="40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 err="1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Nhóm</a:t>
            </a:r>
            <a:r>
              <a:rPr lang="en-US" b="1" i="0" u="none" strike="noStrike" dirty="0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 </a:t>
            </a:r>
            <a:r>
              <a:rPr lang="en-US" b="1" i="0" u="none" strike="noStrike" dirty="0" err="1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sinh</a:t>
            </a:r>
            <a:r>
              <a:rPr lang="en-US" b="1" i="0" u="none" strike="noStrike" dirty="0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 </a:t>
            </a:r>
            <a:r>
              <a:rPr lang="en-US" b="1" i="0" u="none" strike="noStrike" dirty="0" err="1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viên</a:t>
            </a:r>
            <a:r>
              <a:rPr lang="en-US" b="1" i="0" u="none" strike="noStrike" dirty="0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 </a:t>
            </a:r>
            <a:r>
              <a:rPr lang="en-US" b="1" i="0" u="none" strike="noStrike" dirty="0" err="1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thực</a:t>
            </a:r>
            <a:r>
              <a:rPr lang="en-US" b="1" i="0" u="none" strike="noStrike" dirty="0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 </a:t>
            </a:r>
            <a:r>
              <a:rPr lang="en-US" b="1" i="0" u="none" strike="noStrike" dirty="0" err="1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hiện</a:t>
            </a:r>
            <a:r>
              <a:rPr lang="en-US" b="1" i="0" u="none" strike="noStrike" dirty="0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: </a:t>
            </a:r>
            <a:r>
              <a:rPr lang="en-US" b="1" i="0" u="none" strike="noStrike" dirty="0" err="1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Nhóm</a:t>
            </a:r>
            <a:r>
              <a:rPr lang="en-US" b="1" i="0" u="none" strike="noStrike" dirty="0">
                <a:solidFill>
                  <a:srgbClr val="FFFCF7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 21</a:t>
            </a:r>
          </a:p>
        </p:txBody>
      </p:sp>
      <p:sp>
        <p:nvSpPr>
          <p:cNvPr id="36" name="Graphic 31">
            <a:extLst>
              <a:ext uri="{FF2B5EF4-FFF2-40B4-BE49-F238E27FC236}">
                <a16:creationId xmlns:a16="http://schemas.microsoft.com/office/drawing/2014/main" id="{6E78B304-52BA-47EE-8D8C-540241B33F89}"/>
              </a:ext>
            </a:extLst>
          </p:cNvPr>
          <p:cNvSpPr/>
          <p:nvPr/>
        </p:nvSpPr>
        <p:spPr>
          <a:xfrm flipV="1">
            <a:off x="3408460" y="327326"/>
            <a:ext cx="191021" cy="191021"/>
          </a:xfrm>
          <a:prstGeom prst="ellipse">
            <a:avLst/>
          </a:prstGeom>
          <a:solidFill>
            <a:srgbClr val="FFFFFF"/>
          </a:solidFill>
          <a:ln w="24606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A9BACC-01DD-A0D3-CA97-C43FC664794D}"/>
              </a:ext>
            </a:extLst>
          </p:cNvPr>
          <p:cNvGrpSpPr/>
          <p:nvPr/>
        </p:nvGrpSpPr>
        <p:grpSpPr>
          <a:xfrm>
            <a:off x="556182" y="2064751"/>
            <a:ext cx="2800810" cy="3177592"/>
            <a:chOff x="556182" y="2307944"/>
            <a:chExt cx="2800810" cy="31775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5752A7-698B-10BB-77DF-EC9807AA5DDD}"/>
                </a:ext>
              </a:extLst>
            </p:cNvPr>
            <p:cNvSpPr/>
            <p:nvPr/>
          </p:nvSpPr>
          <p:spPr>
            <a:xfrm>
              <a:off x="773716" y="2307944"/>
              <a:ext cx="2285319" cy="3177592"/>
            </a:xfrm>
            <a:prstGeom prst="roundRect">
              <a:avLst>
                <a:gd name="adj" fmla="val 6443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482600" dir="5940000" sx="83000" sy="83000" algn="ctr" rotWithShape="0">
                <a:schemeClr val="accent2">
                  <a:lumMod val="75000"/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622B8-73F1-44BE-BF4A-87287CB912E4}"/>
                </a:ext>
              </a:extLst>
            </p:cNvPr>
            <p:cNvSpPr txBox="1"/>
            <p:nvPr/>
          </p:nvSpPr>
          <p:spPr>
            <a:xfrm>
              <a:off x="556182" y="3769011"/>
              <a:ext cx="28008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Giới</a:t>
              </a:r>
              <a:r>
                <a:rPr lang="en-US" sz="2800" b="1" i="0" u="none" strike="noStrike" dirty="0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8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thiệu</a:t>
              </a:r>
              <a:endParaRPr lang="en-US" sz="2800" b="1" i="0" u="none" strike="noStrike" dirty="0">
                <a:solidFill>
                  <a:srgbClr val="122659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đề</a:t>
              </a:r>
              <a:r>
                <a:rPr lang="en-US" sz="2800" b="1" i="0" u="none" strike="noStrike" dirty="0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8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tài</a:t>
              </a:r>
              <a:endParaRPr lang="en-US" sz="2800" b="1" i="0" u="none" strike="noStrike" dirty="0">
                <a:solidFill>
                  <a:srgbClr val="122659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  <p:pic>
          <p:nvPicPr>
            <p:cNvPr id="31" name="Graphic 30" descr="Badge 1 with solid fill">
              <a:extLst>
                <a:ext uri="{FF2B5EF4-FFF2-40B4-BE49-F238E27FC236}">
                  <a16:creationId xmlns:a16="http://schemas.microsoft.com/office/drawing/2014/main" id="{F15377F5-A34B-CEB9-1215-173A565B4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7877" y="2410357"/>
              <a:ext cx="818397" cy="81839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064563-F6D0-0516-67C5-09E5D20B5241}"/>
              </a:ext>
            </a:extLst>
          </p:cNvPr>
          <p:cNvGrpSpPr/>
          <p:nvPr/>
        </p:nvGrpSpPr>
        <p:grpSpPr>
          <a:xfrm>
            <a:off x="3481045" y="2214344"/>
            <a:ext cx="2285319" cy="2825933"/>
            <a:chOff x="3599481" y="2563008"/>
            <a:chExt cx="2285319" cy="28259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CD8C6D-617C-487B-A38F-EEF9ADE26007}"/>
                </a:ext>
              </a:extLst>
            </p:cNvPr>
            <p:cNvSpPr/>
            <p:nvPr/>
          </p:nvSpPr>
          <p:spPr>
            <a:xfrm>
              <a:off x="3711807" y="2563008"/>
              <a:ext cx="2032407" cy="2825933"/>
            </a:xfrm>
            <a:prstGeom prst="roundRect">
              <a:avLst>
                <a:gd name="adj" fmla="val 6443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482600" dir="5940000" sx="83000" sy="83000" algn="ctr" rotWithShape="0">
                <a:schemeClr val="accent2">
                  <a:lumMod val="75000"/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CF61D8-8619-4C33-AF48-DD56E89A767A}"/>
                </a:ext>
              </a:extLst>
            </p:cNvPr>
            <p:cNvSpPr txBox="1"/>
            <p:nvPr/>
          </p:nvSpPr>
          <p:spPr>
            <a:xfrm>
              <a:off x="3599481" y="3752942"/>
              <a:ext cx="22853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Timeline </a:t>
              </a: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C</a:t>
              </a:r>
              <a:r>
                <a:rPr lang="en-US" sz="2800" b="1" dirty="0" err="1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ông</a:t>
              </a:r>
              <a:r>
                <a:rPr lang="en-US" sz="2800" b="1" dirty="0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800" b="1" dirty="0" err="1">
                  <a:solidFill>
                    <a:srgbClr val="122659"/>
                  </a:solidFill>
                  <a:latin typeface="Nunito Sans" panose="00000500000000000000" pitchFamily="2" charset="0"/>
                  <a:cs typeface="Poppins SemiBold" panose="00000700000000000000" pitchFamily="50" charset="0"/>
                </a:rPr>
                <a:t>việc</a:t>
              </a:r>
              <a:endParaRPr lang="en-US" sz="2800" b="1" i="0" u="none" strike="noStrike" dirty="0">
                <a:solidFill>
                  <a:srgbClr val="122659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endParaRPr>
            </a:p>
          </p:txBody>
        </p:sp>
        <p:pic>
          <p:nvPicPr>
            <p:cNvPr id="32" name="Graphic 31" descr="Badge with solid fill">
              <a:extLst>
                <a:ext uri="{FF2B5EF4-FFF2-40B4-BE49-F238E27FC236}">
                  <a16:creationId xmlns:a16="http://schemas.microsoft.com/office/drawing/2014/main" id="{79FF494B-6C42-2ACB-CA13-9DDB601AD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43308" y="2656324"/>
              <a:ext cx="818397" cy="81839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44B823-9B21-17FC-1FDD-4BB0CC122E75}"/>
              </a:ext>
            </a:extLst>
          </p:cNvPr>
          <p:cNvGrpSpPr/>
          <p:nvPr/>
        </p:nvGrpSpPr>
        <p:grpSpPr>
          <a:xfrm>
            <a:off x="6363003" y="2070820"/>
            <a:ext cx="2285319" cy="3177592"/>
            <a:chOff x="6363003" y="2314013"/>
            <a:chExt cx="2285319" cy="317759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F921C2-FD55-44EA-8285-936502AB365F}"/>
                </a:ext>
              </a:extLst>
            </p:cNvPr>
            <p:cNvSpPr/>
            <p:nvPr/>
          </p:nvSpPr>
          <p:spPr>
            <a:xfrm>
              <a:off x="6363003" y="2314013"/>
              <a:ext cx="2285319" cy="3177592"/>
            </a:xfrm>
            <a:prstGeom prst="roundRect">
              <a:avLst>
                <a:gd name="adj" fmla="val 6443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482600" dir="5940000" sx="83000" sy="83000" algn="ctr" rotWithShape="0">
                <a:schemeClr val="accent2">
                  <a:lumMod val="75000"/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79E2B-FA0C-4946-90AB-557A7DE73430}"/>
                </a:ext>
              </a:extLst>
            </p:cNvPr>
            <p:cNvSpPr txBox="1"/>
            <p:nvPr/>
          </p:nvSpPr>
          <p:spPr>
            <a:xfrm>
              <a:off x="6363003" y="3816136"/>
              <a:ext cx="22853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Trò</a:t>
              </a:r>
              <a:r>
                <a:rPr lang="en-US" sz="2800" b="1" i="0" u="none" strike="noStrike" dirty="0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sz="2800" b="1" i="0" u="none" strike="noStrike" dirty="0" err="1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chơi</a:t>
              </a:r>
              <a:r>
                <a:rPr lang="en-US" sz="2800" b="1" i="0" u="none" strike="noStrike" dirty="0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 Caro</a:t>
              </a:r>
            </a:p>
          </p:txBody>
        </p:sp>
        <p:pic>
          <p:nvPicPr>
            <p:cNvPr id="33" name="Graphic 32" descr="Badge 3 with solid fill">
              <a:extLst>
                <a:ext uri="{FF2B5EF4-FFF2-40B4-BE49-F238E27FC236}">
                  <a16:creationId xmlns:a16="http://schemas.microsoft.com/office/drawing/2014/main" id="{A6048877-927C-77FC-3E58-8BC472BB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67279" y="2410357"/>
              <a:ext cx="818397" cy="8183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8E5BAF-15F9-DBB1-6DB9-02B5720C8F1B}"/>
              </a:ext>
            </a:extLst>
          </p:cNvPr>
          <p:cNvGrpSpPr/>
          <p:nvPr/>
        </p:nvGrpSpPr>
        <p:grpSpPr>
          <a:xfrm>
            <a:off x="9328423" y="2319815"/>
            <a:ext cx="2032407" cy="2825933"/>
            <a:chOff x="9328423" y="2563008"/>
            <a:chExt cx="2032407" cy="28259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F19318-C8C6-4CD5-9B03-05A2C21D886E}"/>
                </a:ext>
              </a:extLst>
            </p:cNvPr>
            <p:cNvSpPr/>
            <p:nvPr/>
          </p:nvSpPr>
          <p:spPr>
            <a:xfrm>
              <a:off x="9328423" y="2563008"/>
              <a:ext cx="2032407" cy="2825933"/>
            </a:xfrm>
            <a:prstGeom prst="roundRect">
              <a:avLst>
                <a:gd name="adj" fmla="val 6443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482600" dir="5940000" sx="83000" sy="83000" algn="ctr" rotWithShape="0">
                <a:schemeClr val="accent2">
                  <a:lumMod val="75000"/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03443-D245-86C0-7DF8-CAD951B6FA5C}"/>
                </a:ext>
              </a:extLst>
            </p:cNvPr>
            <p:cNvSpPr txBox="1"/>
            <p:nvPr/>
          </p:nvSpPr>
          <p:spPr>
            <a:xfrm>
              <a:off x="9328423" y="3925167"/>
              <a:ext cx="20324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122659"/>
                  </a:solidFill>
                  <a:effectLst/>
                  <a:latin typeface="Nunito Sans" panose="00000500000000000000" pitchFamily="2" charset="0"/>
                  <a:cs typeface="Poppins SemiBold" panose="00000700000000000000" pitchFamily="50" charset="0"/>
                </a:rPr>
                <a:t>Demo</a:t>
              </a:r>
            </a:p>
          </p:txBody>
        </p:sp>
        <p:pic>
          <p:nvPicPr>
            <p:cNvPr id="34" name="Graphic 33" descr="Badge 4 with solid fill">
              <a:extLst>
                <a:ext uri="{FF2B5EF4-FFF2-40B4-BE49-F238E27FC236}">
                  <a16:creationId xmlns:a16="http://schemas.microsoft.com/office/drawing/2014/main" id="{A2288578-4961-1126-E5CE-4675283F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45794" y="2658272"/>
              <a:ext cx="818397" cy="818397"/>
            </a:xfrm>
            <a:prstGeom prst="rect">
              <a:avLst/>
            </a:prstGeom>
          </p:spPr>
        </p:pic>
      </p:grpSp>
      <p:sp>
        <p:nvSpPr>
          <p:cNvPr id="23" name="Hexagon 22">
            <a:extLst>
              <a:ext uri="{FF2B5EF4-FFF2-40B4-BE49-F238E27FC236}">
                <a16:creationId xmlns:a16="http://schemas.microsoft.com/office/drawing/2014/main" id="{B75C2E09-DD83-E726-9FBF-0F98C2154475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7437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B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A2F0-FAD7-4B8D-B36C-B6918B2FC168}"/>
              </a:ext>
            </a:extLst>
          </p:cNvPr>
          <p:cNvSpPr txBox="1">
            <a:spLocks/>
          </p:cNvSpPr>
          <p:nvPr/>
        </p:nvSpPr>
        <p:spPr>
          <a:xfrm>
            <a:off x="5895715" y="2321507"/>
            <a:ext cx="5302292" cy="19118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1.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Giới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thiệu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 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đề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tài</a:t>
            </a:r>
            <a:endParaRPr lang="id-ID" sz="66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6A897-6790-404A-A4CB-BF66646A4398}"/>
              </a:ext>
            </a:extLst>
          </p:cNvPr>
          <p:cNvSpPr/>
          <p:nvPr/>
        </p:nvSpPr>
        <p:spPr>
          <a:xfrm>
            <a:off x="8815262" y="6342"/>
            <a:ext cx="2083457" cy="244683"/>
          </a:xfrm>
          <a:prstGeom prst="rect">
            <a:avLst/>
          </a:prstGeom>
          <a:solidFill>
            <a:srgbClr val="FFE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9" name="Graphic 14">
            <a:extLst>
              <a:ext uri="{FF2B5EF4-FFF2-40B4-BE49-F238E27FC236}">
                <a16:creationId xmlns:a16="http://schemas.microsoft.com/office/drawing/2014/main" id="{3A18BCE1-E71D-4B54-8973-1D720DD283FA}"/>
              </a:ext>
            </a:extLst>
          </p:cNvPr>
          <p:cNvSpPr/>
          <p:nvPr/>
        </p:nvSpPr>
        <p:spPr>
          <a:xfrm>
            <a:off x="5222289" y="1429569"/>
            <a:ext cx="461431" cy="408374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89D4F3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6DCC6255-1F38-4B37-AA80-266446DDB372}"/>
              </a:ext>
            </a:extLst>
          </p:cNvPr>
          <p:cNvSpPr/>
          <p:nvPr/>
        </p:nvSpPr>
        <p:spPr>
          <a:xfrm>
            <a:off x="10801439" y="5120824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B11FB8-50FE-40F1-88A2-26353A27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12" y="4810349"/>
            <a:ext cx="509748" cy="898537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1E35F21-2039-C111-108F-1B08935F597B}"/>
              </a:ext>
            </a:extLst>
          </p:cNvPr>
          <p:cNvSpPr/>
          <p:nvPr/>
        </p:nvSpPr>
        <p:spPr>
          <a:xfrm>
            <a:off x="466724" y="1149114"/>
            <a:ext cx="3058723" cy="3058723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5B150-3DDC-8F2B-193F-7B10749CD858}"/>
              </a:ext>
            </a:extLst>
          </p:cNvPr>
          <p:cNvSpPr/>
          <p:nvPr/>
        </p:nvSpPr>
        <p:spPr>
          <a:xfrm>
            <a:off x="3268676" y="3612942"/>
            <a:ext cx="2713393" cy="2713393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1BF813E-50D8-966E-C2DF-0AE5D7859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84" y="3977235"/>
            <a:ext cx="1991800" cy="1952456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186968-9523-A441-2CAD-85ED7A0F0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0" y="1624521"/>
            <a:ext cx="2249219" cy="2204790"/>
          </a:xfrm>
          <a:prstGeom prst="rect">
            <a:avLst/>
          </a:prstGeom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38BA9E57-8880-4184-68E5-C3A80931529F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36550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9B35-D23F-4F71-B553-FD7016622EF4}"/>
              </a:ext>
            </a:extLst>
          </p:cNvPr>
          <p:cNvSpPr txBox="1">
            <a:spLocks/>
          </p:cNvSpPr>
          <p:nvPr/>
        </p:nvSpPr>
        <p:spPr>
          <a:xfrm>
            <a:off x="7528691" y="2662640"/>
            <a:ext cx="3306950" cy="9187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Cờ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Caro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là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một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trò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chơi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phổ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biến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đối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với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thanh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thiếu</a:t>
            </a:r>
            <a:r>
              <a:rPr lang="en-US" sz="2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niên</a:t>
            </a:r>
            <a:endParaRPr lang="en-US" sz="24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5C5E-9037-4568-8CE5-DDF94B3CBEC0}"/>
              </a:ext>
            </a:extLst>
          </p:cNvPr>
          <p:cNvSpPr txBox="1">
            <a:spLocks/>
          </p:cNvSpPr>
          <p:nvPr/>
        </p:nvSpPr>
        <p:spPr>
          <a:xfrm>
            <a:off x="787422" y="1006566"/>
            <a:ext cx="6081872" cy="33121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Là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trò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chơi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đối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kháng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giữa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2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người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,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người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chơi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sẽ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dùng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kinh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nghiệm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và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chiến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thuật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của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mình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để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chiến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thắng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đối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thủ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bằng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cách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tạo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ra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1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hàng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ngang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/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dọc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/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chéo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có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5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quân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(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với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điều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kiện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là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không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bị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chặn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2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đầu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bởi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các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quân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cờ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của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đối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2400" dirty="0" err="1">
                <a:solidFill>
                  <a:srgbClr val="122659"/>
                </a:solidFill>
                <a:latin typeface="Nunito Sans" panose="00000500000000000000" pitchFamily="2" charset="0"/>
              </a:rPr>
              <a:t>phương</a:t>
            </a:r>
            <a:r>
              <a:rPr lang="en-US" sz="2400" dirty="0">
                <a:solidFill>
                  <a:srgbClr val="122659"/>
                </a:solidFill>
                <a:latin typeface="Nunito Sans" panose="00000500000000000000" pitchFamily="2" charset="0"/>
              </a:rPr>
              <a:t>).</a:t>
            </a:r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4C91FA8A-28E5-4BE5-A5D7-E927CF903FAF}"/>
              </a:ext>
            </a:extLst>
          </p:cNvPr>
          <p:cNvSpPr/>
          <p:nvPr/>
        </p:nvSpPr>
        <p:spPr>
          <a:xfrm>
            <a:off x="243927" y="1422685"/>
            <a:ext cx="313649" cy="277585"/>
          </a:xfrm>
          <a:custGeom>
            <a:avLst/>
            <a:gdLst>
              <a:gd name="connsiteX0" fmla="*/ 438521 w 795165"/>
              <a:gd name="connsiteY0" fmla="*/ 21574 h 761101"/>
              <a:gd name="connsiteX1" fmla="*/ 557557 w 795165"/>
              <a:gd name="connsiteY1" fmla="*/ 195272 h 761101"/>
              <a:gd name="connsiteX2" fmla="*/ 759551 w 795165"/>
              <a:gd name="connsiteY2" fmla="*/ 254822 h 761101"/>
              <a:gd name="connsiteX3" fmla="*/ 784850 w 795165"/>
              <a:gd name="connsiteY3" fmla="*/ 332673 h 761101"/>
              <a:gd name="connsiteX4" fmla="*/ 656427 w 795165"/>
              <a:gd name="connsiteY4" fmla="*/ 499564 h 761101"/>
              <a:gd name="connsiteX5" fmla="*/ 662218 w 795165"/>
              <a:gd name="connsiteY5" fmla="*/ 710067 h 761101"/>
              <a:gd name="connsiteX6" fmla="*/ 595988 w 795165"/>
              <a:gd name="connsiteY6" fmla="*/ 758187 h 761101"/>
              <a:gd name="connsiteX7" fmla="*/ 397575 w 795165"/>
              <a:gd name="connsiteY7" fmla="*/ 687626 h 761101"/>
              <a:gd name="connsiteX8" fmla="*/ 199176 w 795165"/>
              <a:gd name="connsiteY8" fmla="*/ 758187 h 761101"/>
              <a:gd name="connsiteX9" fmla="*/ 132946 w 795165"/>
              <a:gd name="connsiteY9" fmla="*/ 710067 h 761101"/>
              <a:gd name="connsiteX10" fmla="*/ 138750 w 795165"/>
              <a:gd name="connsiteY10" fmla="*/ 499564 h 761101"/>
              <a:gd name="connsiteX11" fmla="*/ 10327 w 795165"/>
              <a:gd name="connsiteY11" fmla="*/ 332673 h 761101"/>
              <a:gd name="connsiteX12" fmla="*/ 35613 w 795165"/>
              <a:gd name="connsiteY12" fmla="*/ 254822 h 761101"/>
              <a:gd name="connsiteX13" fmla="*/ 237619 w 795165"/>
              <a:gd name="connsiteY13" fmla="*/ 195272 h 761101"/>
              <a:gd name="connsiteX14" fmla="*/ 356656 w 795165"/>
              <a:gd name="connsiteY14" fmla="*/ 21574 h 761101"/>
              <a:gd name="connsiteX15" fmla="*/ 438521 w 795165"/>
              <a:gd name="connsiteY15" fmla="*/ 21574 h 7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65" h="761101">
                <a:moveTo>
                  <a:pt x="438521" y="21574"/>
                </a:moveTo>
                <a:lnTo>
                  <a:pt x="557557" y="195272"/>
                </a:lnTo>
                <a:lnTo>
                  <a:pt x="759551" y="254822"/>
                </a:lnTo>
                <a:cubicBezTo>
                  <a:pt x="792991" y="264678"/>
                  <a:pt x="806097" y="305038"/>
                  <a:pt x="784850" y="332673"/>
                </a:cubicBezTo>
                <a:lnTo>
                  <a:pt x="656427" y="499564"/>
                </a:lnTo>
                <a:lnTo>
                  <a:pt x="662218" y="710067"/>
                </a:lnTo>
                <a:cubicBezTo>
                  <a:pt x="663171" y="744928"/>
                  <a:pt x="628842" y="769871"/>
                  <a:pt x="595988" y="758187"/>
                </a:cubicBezTo>
                <a:lnTo>
                  <a:pt x="397575" y="687626"/>
                </a:lnTo>
                <a:lnTo>
                  <a:pt x="199176" y="758187"/>
                </a:lnTo>
                <a:cubicBezTo>
                  <a:pt x="166322" y="769871"/>
                  <a:pt x="131980" y="744928"/>
                  <a:pt x="132946" y="710067"/>
                </a:cubicBezTo>
                <a:lnTo>
                  <a:pt x="138750" y="499564"/>
                </a:lnTo>
                <a:lnTo>
                  <a:pt x="10327" y="332673"/>
                </a:lnTo>
                <a:cubicBezTo>
                  <a:pt x="-10945" y="305038"/>
                  <a:pt x="2187" y="264678"/>
                  <a:pt x="35613" y="254822"/>
                </a:cubicBezTo>
                <a:lnTo>
                  <a:pt x="237619" y="195272"/>
                </a:lnTo>
                <a:lnTo>
                  <a:pt x="356656" y="21574"/>
                </a:lnTo>
                <a:cubicBezTo>
                  <a:pt x="376354" y="-7191"/>
                  <a:pt x="418797" y="-7191"/>
                  <a:pt x="438521" y="21574"/>
                </a:cubicBezTo>
              </a:path>
            </a:pathLst>
          </a:custGeom>
          <a:solidFill>
            <a:srgbClr val="FA9EB7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1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12" name="Graphic 17">
            <a:extLst>
              <a:ext uri="{FF2B5EF4-FFF2-40B4-BE49-F238E27FC236}">
                <a16:creationId xmlns:a16="http://schemas.microsoft.com/office/drawing/2014/main" id="{C459C572-B82D-403E-8AD5-477D7D7EDD85}"/>
              </a:ext>
            </a:extLst>
          </p:cNvPr>
          <p:cNvSpPr/>
          <p:nvPr/>
        </p:nvSpPr>
        <p:spPr>
          <a:xfrm>
            <a:off x="5017854" y="5968059"/>
            <a:ext cx="202200" cy="202195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48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F491A-D4C0-4C7E-A3FF-FEC577828E94}"/>
              </a:ext>
            </a:extLst>
          </p:cNvPr>
          <p:cNvSpPr/>
          <p:nvPr/>
        </p:nvSpPr>
        <p:spPr>
          <a:xfrm>
            <a:off x="6772042" y="3860007"/>
            <a:ext cx="2003061" cy="2003061"/>
          </a:xfrm>
          <a:prstGeom prst="ellipse">
            <a:avLst/>
          </a:prstGeom>
          <a:solidFill>
            <a:srgbClr val="FFE3B1"/>
          </a:solidFill>
          <a:ln>
            <a:noFill/>
          </a:ln>
          <a:effectLst>
            <a:outerShdw blurRad="406400" dist="406400" dir="3720000" sx="93000" sy="93000" algn="ctr" rotWithShape="0">
              <a:schemeClr val="accent2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0B70A7-DCFB-4D31-2222-185799B374CC}"/>
              </a:ext>
            </a:extLst>
          </p:cNvPr>
          <p:cNvSpPr/>
          <p:nvPr/>
        </p:nvSpPr>
        <p:spPr>
          <a:xfrm>
            <a:off x="6966545" y="1286668"/>
            <a:ext cx="4128044" cy="4128044"/>
          </a:xfrm>
          <a:prstGeom prst="ellipse">
            <a:avLst/>
          </a:prstGeom>
          <a:solidFill>
            <a:schemeClr val="tx2">
              <a:lumMod val="20000"/>
              <a:lumOff val="80000"/>
              <a:alpha val="22000"/>
            </a:schemeClr>
          </a:solidFill>
          <a:ln>
            <a:solidFill>
              <a:schemeClr val="accent1">
                <a:lumMod val="60000"/>
                <a:lumOff val="4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C021C-726E-E656-189A-B35260393147}"/>
              </a:ext>
            </a:extLst>
          </p:cNvPr>
          <p:cNvSpPr/>
          <p:nvPr/>
        </p:nvSpPr>
        <p:spPr>
          <a:xfrm>
            <a:off x="6856916" y="3944881"/>
            <a:ext cx="1833311" cy="1833311"/>
          </a:xfrm>
          <a:prstGeom prst="ellipse">
            <a:avLst/>
          </a:prstGeom>
          <a:solidFill>
            <a:schemeClr val="tx2">
              <a:lumMod val="20000"/>
              <a:lumOff val="80000"/>
              <a:alpha val="22000"/>
            </a:schemeClr>
          </a:solidFill>
          <a:ln>
            <a:solidFill>
              <a:schemeClr val="accent1">
                <a:lumMod val="40000"/>
                <a:lumOff val="6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CC26B6B-CF09-A844-28AC-C03F46469A20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76676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E134CE-EDC1-170E-E716-97748D4C2B30}"/>
              </a:ext>
            </a:extLst>
          </p:cNvPr>
          <p:cNvSpPr/>
          <p:nvPr/>
        </p:nvSpPr>
        <p:spPr>
          <a:xfrm>
            <a:off x="1318210" y="1056054"/>
            <a:ext cx="4367349" cy="4367349"/>
          </a:xfrm>
          <a:prstGeom prst="ellipse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D36F-81DB-421C-8FF6-766E2F573C96}"/>
              </a:ext>
            </a:extLst>
          </p:cNvPr>
          <p:cNvSpPr txBox="1">
            <a:spLocks/>
          </p:cNvSpPr>
          <p:nvPr/>
        </p:nvSpPr>
        <p:spPr>
          <a:xfrm>
            <a:off x="6046071" y="2427754"/>
            <a:ext cx="4474516" cy="8119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2. Timeline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D354687-2736-478F-B3BD-741680D3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0165" y="271202"/>
            <a:ext cx="581940" cy="581940"/>
          </a:xfrm>
          <a:prstGeom prst="rect">
            <a:avLst/>
          </a:prstGeom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</p:pic>
      <p:sp>
        <p:nvSpPr>
          <p:cNvPr id="17" name="Graphic 14">
            <a:extLst>
              <a:ext uri="{FF2B5EF4-FFF2-40B4-BE49-F238E27FC236}">
                <a16:creationId xmlns:a16="http://schemas.microsoft.com/office/drawing/2014/main" id="{728AEA93-663C-40D3-A203-8E847270FB84}"/>
              </a:ext>
            </a:extLst>
          </p:cNvPr>
          <p:cNvSpPr/>
          <p:nvPr/>
        </p:nvSpPr>
        <p:spPr>
          <a:xfrm>
            <a:off x="6233495" y="1838925"/>
            <a:ext cx="214045" cy="214045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356A9B3B-5D2F-4B2F-86E9-1D99D6481236}"/>
              </a:ext>
            </a:extLst>
          </p:cNvPr>
          <p:cNvSpPr/>
          <p:nvPr/>
        </p:nvSpPr>
        <p:spPr>
          <a:xfrm>
            <a:off x="10520587" y="5618445"/>
            <a:ext cx="214045" cy="214045"/>
          </a:xfrm>
          <a:prstGeom prst="ellipse">
            <a:avLst/>
          </a:pr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sp>
        <p:nvSpPr>
          <p:cNvPr id="19" name="Graphic 14">
            <a:extLst>
              <a:ext uri="{FF2B5EF4-FFF2-40B4-BE49-F238E27FC236}">
                <a16:creationId xmlns:a16="http://schemas.microsoft.com/office/drawing/2014/main" id="{12138352-1DF5-4253-A14B-8A637653695E}"/>
              </a:ext>
            </a:extLst>
          </p:cNvPr>
          <p:cNvSpPr/>
          <p:nvPr/>
        </p:nvSpPr>
        <p:spPr>
          <a:xfrm>
            <a:off x="1305079" y="5725467"/>
            <a:ext cx="214045" cy="214045"/>
          </a:xfrm>
          <a:prstGeom prst="ellipse">
            <a:avLst/>
          </a:prstGeom>
          <a:solidFill>
            <a:schemeClr val="bg1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1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F338C7-A125-3DEF-B032-AA9E6935BDBA}"/>
              </a:ext>
            </a:extLst>
          </p:cNvPr>
          <p:cNvGrpSpPr/>
          <p:nvPr/>
        </p:nvGrpSpPr>
        <p:grpSpPr>
          <a:xfrm>
            <a:off x="6934383" y="3447254"/>
            <a:ext cx="4474516" cy="1285003"/>
            <a:chOff x="6906102" y="3381265"/>
            <a:chExt cx="4474516" cy="128500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2A23E6-EFDA-D143-CE57-04A3985519D9}"/>
                </a:ext>
              </a:extLst>
            </p:cNvPr>
            <p:cNvSpPr/>
            <p:nvPr/>
          </p:nvSpPr>
          <p:spPr>
            <a:xfrm>
              <a:off x="7266614" y="3381265"/>
              <a:ext cx="3753492" cy="1285003"/>
            </a:xfrm>
            <a:prstGeom prst="roundRect">
              <a:avLst/>
            </a:prstGeom>
            <a:solidFill>
              <a:srgbClr val="FFE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CE87E85E-D2DC-549F-26AE-7E75B7451235}"/>
                </a:ext>
              </a:extLst>
            </p:cNvPr>
            <p:cNvSpPr txBox="1">
              <a:spLocks/>
            </p:cNvSpPr>
            <p:nvPr/>
          </p:nvSpPr>
          <p:spPr>
            <a:xfrm>
              <a:off x="6906102" y="3616834"/>
              <a:ext cx="4474516" cy="81197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54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Công</a:t>
              </a:r>
              <a:r>
                <a:rPr lang="en-US" sz="5400" b="1" dirty="0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 </a:t>
              </a:r>
              <a:r>
                <a:rPr lang="en-US" sz="5400" b="1" dirty="0" err="1">
                  <a:solidFill>
                    <a:srgbClr val="122659"/>
                  </a:solidFill>
                  <a:latin typeface="Nunito" panose="02000303000000000000" pitchFamily="2" charset="0"/>
                  <a:cs typeface="Poppins" panose="00000500000000000000" pitchFamily="50" charset="0"/>
                </a:rPr>
                <a:t>việc</a:t>
              </a:r>
              <a:endParaRPr lang="en-US" sz="54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4CB49AC-5B6E-FBCD-FAE5-85DD61ECFCA7}"/>
              </a:ext>
            </a:extLst>
          </p:cNvPr>
          <p:cNvSpPr txBox="1"/>
          <p:nvPr/>
        </p:nvSpPr>
        <p:spPr>
          <a:xfrm>
            <a:off x="2154866" y="1404801"/>
            <a:ext cx="256993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O</a:t>
            </a:r>
            <a:r>
              <a:rPr lang="en-US" sz="11500" b="1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 X</a:t>
            </a:r>
          </a:p>
          <a:p>
            <a:r>
              <a:rPr lang="en-US" sz="11500" b="1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X </a:t>
            </a:r>
            <a:r>
              <a:rPr lang="en-US" sz="1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O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9FCD48D-22B4-3C9A-7B9E-0397AB9E98DF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76811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54F98E-4C46-450A-834E-02EFE00B77AE}"/>
              </a:ext>
            </a:extLst>
          </p:cNvPr>
          <p:cNvSpPr txBox="1">
            <a:spLocks/>
          </p:cNvSpPr>
          <p:nvPr/>
        </p:nvSpPr>
        <p:spPr>
          <a:xfrm>
            <a:off x="1255435" y="1205480"/>
            <a:ext cx="4370469" cy="101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Timeline </a:t>
            </a: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công</a:t>
            </a:r>
            <a:r>
              <a:rPr lang="en-US" sz="32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32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việc</a:t>
            </a:r>
            <a:endParaRPr lang="en-US" sz="32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7A686-921A-420B-A31B-0B8605E02CD2}"/>
              </a:ext>
            </a:extLst>
          </p:cNvPr>
          <p:cNvSpPr/>
          <p:nvPr/>
        </p:nvSpPr>
        <p:spPr>
          <a:xfrm>
            <a:off x="1255435" y="852265"/>
            <a:ext cx="907852" cy="224841"/>
          </a:xfrm>
          <a:prstGeom prst="rect">
            <a:avLst/>
          </a:prstGeom>
          <a:solidFill>
            <a:srgbClr val="89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8FBA4-5FF7-4351-A7F7-594A8F98A1DF}"/>
              </a:ext>
            </a:extLst>
          </p:cNvPr>
          <p:cNvSpPr txBox="1"/>
          <p:nvPr/>
        </p:nvSpPr>
        <p:spPr>
          <a:xfrm>
            <a:off x="1255435" y="810796"/>
            <a:ext cx="90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122659"/>
                </a:solidFill>
                <a:latin typeface="Nunito Sans" panose="00000500000000000000" pitchFamily="2" charset="0"/>
                <a:cs typeface="Poppins SemiBold" panose="00000700000000000000" pitchFamily="50" charset="0"/>
              </a:rPr>
              <a:t>Timeline</a:t>
            </a:r>
            <a:endParaRPr lang="en-US" sz="1600" dirty="0">
              <a:solidFill>
                <a:srgbClr val="122659"/>
              </a:solidFill>
              <a:latin typeface="Nunito Sans" panose="000005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51B2BF-C458-4548-B15C-194BF5081FF4}"/>
              </a:ext>
            </a:extLst>
          </p:cNvPr>
          <p:cNvSpPr/>
          <p:nvPr/>
        </p:nvSpPr>
        <p:spPr>
          <a:xfrm>
            <a:off x="1273272" y="3391291"/>
            <a:ext cx="1008000" cy="1008000"/>
          </a:xfrm>
          <a:prstGeom prst="ellipse">
            <a:avLst/>
          </a:prstGeom>
          <a:solidFill>
            <a:srgbClr val="89D4F3"/>
          </a:solidFill>
          <a:ln>
            <a:noFill/>
          </a:ln>
          <a:effectLst>
            <a:outerShdw blurRad="393700" dist="228600" dir="5400000" algn="ctr" rotWithShape="0">
              <a:schemeClr val="accent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9E6F16-9FCE-44F7-96CB-D7890968B503}"/>
              </a:ext>
            </a:extLst>
          </p:cNvPr>
          <p:cNvSpPr txBox="1">
            <a:spLocks/>
          </p:cNvSpPr>
          <p:nvPr/>
        </p:nvSpPr>
        <p:spPr>
          <a:xfrm>
            <a:off x="502366" y="4981126"/>
            <a:ext cx="2563808" cy="12608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Chọn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đề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tài</a:t>
            </a:r>
            <a:endParaRPr lang="en-US" sz="1600" dirty="0">
              <a:solidFill>
                <a:srgbClr val="122659"/>
              </a:solidFill>
              <a:latin typeface="Nunito Sans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Lên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ý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tưởng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Phân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chia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công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việc</a:t>
            </a:r>
            <a:endParaRPr lang="en-US" sz="1600" dirty="0">
              <a:solidFill>
                <a:srgbClr val="122659"/>
              </a:solidFill>
              <a:latin typeface="Nunito Sa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89067-F1E5-4903-A109-B70BBAB40CDC}"/>
              </a:ext>
            </a:extLst>
          </p:cNvPr>
          <p:cNvSpPr txBox="1"/>
          <p:nvPr/>
        </p:nvSpPr>
        <p:spPr>
          <a:xfrm>
            <a:off x="901946" y="4676345"/>
            <a:ext cx="169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122659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rPr>
              <a:t>24/2 – 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E28D0-0349-4D44-BC75-24E0126A3709}"/>
              </a:ext>
            </a:extLst>
          </p:cNvPr>
          <p:cNvSpPr txBox="1"/>
          <p:nvPr/>
        </p:nvSpPr>
        <p:spPr>
          <a:xfrm>
            <a:off x="1477035" y="3682420"/>
            <a:ext cx="600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rPr>
              <a:t>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F13A89-A377-4F2F-8267-86D86CEC99C8}"/>
              </a:ext>
            </a:extLst>
          </p:cNvPr>
          <p:cNvSpPr/>
          <p:nvPr/>
        </p:nvSpPr>
        <p:spPr>
          <a:xfrm>
            <a:off x="1349472" y="3467494"/>
            <a:ext cx="855600" cy="855600"/>
          </a:xfrm>
          <a:prstGeom prst="ellipse">
            <a:avLst/>
          </a:prstGeom>
          <a:noFill/>
          <a:ln w="3175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326BE3-E06C-4A3C-A9DB-3F2C88007AE5}"/>
              </a:ext>
            </a:extLst>
          </p:cNvPr>
          <p:cNvSpPr/>
          <p:nvPr/>
        </p:nvSpPr>
        <p:spPr>
          <a:xfrm>
            <a:off x="4147759" y="3434627"/>
            <a:ext cx="1008000" cy="1008000"/>
          </a:xfrm>
          <a:prstGeom prst="ellipse">
            <a:avLst/>
          </a:prstGeom>
          <a:solidFill>
            <a:srgbClr val="89D4F3"/>
          </a:solidFill>
          <a:ln>
            <a:noFill/>
          </a:ln>
          <a:effectLst>
            <a:outerShdw blurRad="393700" dist="228600" dir="5400000" algn="ctr" rotWithShape="0">
              <a:schemeClr val="accent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65E665-8F19-4939-A768-EB02527478DB}"/>
              </a:ext>
            </a:extLst>
          </p:cNvPr>
          <p:cNvSpPr txBox="1">
            <a:spLocks/>
          </p:cNvSpPr>
          <p:nvPr/>
        </p:nvSpPr>
        <p:spPr>
          <a:xfrm>
            <a:off x="3369853" y="2159507"/>
            <a:ext cx="2563808" cy="723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Báo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cáo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giữa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kỳ</a:t>
            </a:r>
            <a:endParaRPr lang="en-US" sz="1600" dirty="0">
              <a:solidFill>
                <a:srgbClr val="122659"/>
              </a:solidFill>
              <a:latin typeface="Nunito Sans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Làm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timeline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BDD3D-1692-4D40-B7E7-38E71CD31EDD}"/>
              </a:ext>
            </a:extLst>
          </p:cNvPr>
          <p:cNvSpPr txBox="1"/>
          <p:nvPr/>
        </p:nvSpPr>
        <p:spPr>
          <a:xfrm>
            <a:off x="3802557" y="3061763"/>
            <a:ext cx="169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122659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rPr>
              <a:t>19/4 – 14/5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79FEA-05DE-4FC3-BF7B-CE862E07DB23}"/>
              </a:ext>
            </a:extLst>
          </p:cNvPr>
          <p:cNvSpPr txBox="1"/>
          <p:nvPr/>
        </p:nvSpPr>
        <p:spPr>
          <a:xfrm>
            <a:off x="4351522" y="3725753"/>
            <a:ext cx="600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rPr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E15EA3-9075-4D6C-9E55-4D2ADDFB6C66}"/>
              </a:ext>
            </a:extLst>
          </p:cNvPr>
          <p:cNvSpPr/>
          <p:nvPr/>
        </p:nvSpPr>
        <p:spPr>
          <a:xfrm>
            <a:off x="4223959" y="3510827"/>
            <a:ext cx="855600" cy="855600"/>
          </a:xfrm>
          <a:prstGeom prst="ellipse">
            <a:avLst/>
          </a:prstGeom>
          <a:noFill/>
          <a:ln w="3175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6ED032-15E0-4C65-83B3-87B76D0E5112}"/>
              </a:ext>
            </a:extLst>
          </p:cNvPr>
          <p:cNvSpPr/>
          <p:nvPr/>
        </p:nvSpPr>
        <p:spPr>
          <a:xfrm>
            <a:off x="7022246" y="3477960"/>
            <a:ext cx="1008000" cy="1008000"/>
          </a:xfrm>
          <a:prstGeom prst="ellipse">
            <a:avLst/>
          </a:prstGeom>
          <a:solidFill>
            <a:srgbClr val="89D4F3"/>
          </a:solidFill>
          <a:ln>
            <a:noFill/>
          </a:ln>
          <a:effectLst>
            <a:outerShdw blurRad="393700" dist="228600" dir="5400000" algn="ctr" rotWithShape="0">
              <a:schemeClr val="accent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5170926-02E1-4964-8BAE-756B9371C7E7}"/>
              </a:ext>
            </a:extLst>
          </p:cNvPr>
          <p:cNvSpPr txBox="1">
            <a:spLocks/>
          </p:cNvSpPr>
          <p:nvPr/>
        </p:nvSpPr>
        <p:spPr>
          <a:xfrm>
            <a:off x="6251340" y="5096072"/>
            <a:ext cx="2563808" cy="12608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Code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trò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chơi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caro</a:t>
            </a:r>
            <a:endParaRPr lang="en-US" sz="1600" dirty="0">
              <a:solidFill>
                <a:srgbClr val="122659"/>
              </a:solidFill>
              <a:latin typeface="Nunito Sans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Xử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lý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68803-3796-4926-8342-3BC5E97E9433}"/>
              </a:ext>
            </a:extLst>
          </p:cNvPr>
          <p:cNvSpPr txBox="1"/>
          <p:nvPr/>
        </p:nvSpPr>
        <p:spPr>
          <a:xfrm>
            <a:off x="6684043" y="4726770"/>
            <a:ext cx="169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122659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rPr>
              <a:t>1/3 – 31/5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3E3B8-7685-4A75-A21E-8A317E4256A4}"/>
              </a:ext>
            </a:extLst>
          </p:cNvPr>
          <p:cNvSpPr txBox="1"/>
          <p:nvPr/>
        </p:nvSpPr>
        <p:spPr>
          <a:xfrm>
            <a:off x="7226009" y="3769086"/>
            <a:ext cx="600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rPr>
              <a:t>03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DEE6C0-DD2D-492D-8BFC-8C57F4AC781B}"/>
              </a:ext>
            </a:extLst>
          </p:cNvPr>
          <p:cNvSpPr/>
          <p:nvPr/>
        </p:nvSpPr>
        <p:spPr>
          <a:xfrm>
            <a:off x="7098446" y="3554160"/>
            <a:ext cx="855600" cy="855600"/>
          </a:xfrm>
          <a:prstGeom prst="ellipse">
            <a:avLst/>
          </a:prstGeom>
          <a:noFill/>
          <a:ln w="3175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241C0B-05B8-4FC6-AA46-A49EAB22FC8F}"/>
              </a:ext>
            </a:extLst>
          </p:cNvPr>
          <p:cNvSpPr/>
          <p:nvPr/>
        </p:nvSpPr>
        <p:spPr>
          <a:xfrm>
            <a:off x="9896733" y="3521293"/>
            <a:ext cx="1008000" cy="1008000"/>
          </a:xfrm>
          <a:prstGeom prst="ellipse">
            <a:avLst/>
          </a:prstGeom>
          <a:solidFill>
            <a:srgbClr val="89D4F3"/>
          </a:solidFill>
          <a:ln>
            <a:noFill/>
          </a:ln>
          <a:effectLst>
            <a:outerShdw blurRad="393700" dist="228600" dir="5400000" algn="ctr" rotWithShape="0">
              <a:schemeClr val="accent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0D1BC29-6EBF-480A-99BA-BC882F815798}"/>
              </a:ext>
            </a:extLst>
          </p:cNvPr>
          <p:cNvSpPr txBox="1">
            <a:spLocks/>
          </p:cNvSpPr>
          <p:nvPr/>
        </p:nvSpPr>
        <p:spPr>
          <a:xfrm>
            <a:off x="9118828" y="2130250"/>
            <a:ext cx="2563808" cy="12608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Sửa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lỗi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,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hoàn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thành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đồ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án</a:t>
            </a:r>
            <a:endParaRPr lang="en-US" sz="1600" dirty="0">
              <a:solidFill>
                <a:srgbClr val="122659"/>
              </a:solidFill>
              <a:latin typeface="Nunito Sans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Thuyết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trình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cuối</a:t>
            </a:r>
            <a:r>
              <a:rPr lang="en-US" sz="1600" dirty="0">
                <a:solidFill>
                  <a:srgbClr val="122659"/>
                </a:solidFill>
                <a:latin typeface="Nunito Sans" panose="00000500000000000000" pitchFamily="2" charset="0"/>
              </a:rPr>
              <a:t> </a:t>
            </a:r>
            <a:r>
              <a:rPr lang="en-US" sz="1600" dirty="0" err="1">
                <a:solidFill>
                  <a:srgbClr val="122659"/>
                </a:solidFill>
                <a:latin typeface="Nunito Sans" panose="00000500000000000000" pitchFamily="2" charset="0"/>
              </a:rPr>
              <a:t>kỳ</a:t>
            </a:r>
            <a:endParaRPr lang="en-US" sz="1600" dirty="0">
              <a:solidFill>
                <a:srgbClr val="122659"/>
              </a:solidFill>
              <a:latin typeface="Nunito Sans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C4868-E36C-4590-80EE-5A4F947AEEC3}"/>
              </a:ext>
            </a:extLst>
          </p:cNvPr>
          <p:cNvSpPr txBox="1"/>
          <p:nvPr/>
        </p:nvSpPr>
        <p:spPr>
          <a:xfrm>
            <a:off x="9523249" y="3067731"/>
            <a:ext cx="169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22659"/>
                </a:solidFill>
                <a:latin typeface="Nunito" panose="02000303000000000000" pitchFamily="2" charset="0"/>
                <a:cs typeface="Poppins SemiBold" panose="00000700000000000000" pitchFamily="50" charset="0"/>
              </a:rPr>
              <a:t>1/6 – 15/6</a:t>
            </a:r>
            <a:endParaRPr lang="en-US" sz="1600" b="1" i="0" u="none" strike="noStrike" dirty="0">
              <a:solidFill>
                <a:srgbClr val="122659"/>
              </a:solidFill>
              <a:effectLst/>
              <a:latin typeface="Nunito" panose="02000303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7A118-4C7B-458B-94B5-4B99DD266284}"/>
              </a:ext>
            </a:extLst>
          </p:cNvPr>
          <p:cNvSpPr txBox="1"/>
          <p:nvPr/>
        </p:nvSpPr>
        <p:spPr>
          <a:xfrm>
            <a:off x="10100496" y="3812419"/>
            <a:ext cx="600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Nunito" panose="02000303000000000000" pitchFamily="2" charset="0"/>
                <a:cs typeface="Poppins SemiBold" panose="00000700000000000000" pitchFamily="50" charset="0"/>
              </a:rPr>
              <a:t>04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0EF55C-46A5-4237-B8CB-4FD901FB51F2}"/>
              </a:ext>
            </a:extLst>
          </p:cNvPr>
          <p:cNvSpPr/>
          <p:nvPr/>
        </p:nvSpPr>
        <p:spPr>
          <a:xfrm>
            <a:off x="9972933" y="3597493"/>
            <a:ext cx="855600" cy="855600"/>
          </a:xfrm>
          <a:prstGeom prst="ellipse">
            <a:avLst/>
          </a:prstGeom>
          <a:noFill/>
          <a:ln w="31750" cap="rnd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528846-CF36-48D9-97A0-78B4C5C48769}"/>
              </a:ext>
            </a:extLst>
          </p:cNvPr>
          <p:cNvCxnSpPr>
            <a:cxnSpLocks/>
          </p:cNvCxnSpPr>
          <p:nvPr/>
        </p:nvCxnSpPr>
        <p:spPr>
          <a:xfrm>
            <a:off x="2482912" y="3899294"/>
            <a:ext cx="1532907" cy="0"/>
          </a:xfrm>
          <a:prstGeom prst="line">
            <a:avLst/>
          </a:prstGeom>
          <a:noFill/>
          <a:ln w="31750" cap="rnd">
            <a:solidFill>
              <a:srgbClr val="89D4F3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89487A-C2FF-48AB-B6DD-2DFE9AE1F703}"/>
              </a:ext>
            </a:extLst>
          </p:cNvPr>
          <p:cNvCxnSpPr>
            <a:cxnSpLocks/>
          </p:cNvCxnSpPr>
          <p:nvPr/>
        </p:nvCxnSpPr>
        <p:spPr>
          <a:xfrm>
            <a:off x="5366416" y="3899294"/>
            <a:ext cx="1459168" cy="0"/>
          </a:xfrm>
          <a:prstGeom prst="line">
            <a:avLst/>
          </a:prstGeom>
          <a:noFill/>
          <a:ln w="31750" cap="rnd">
            <a:solidFill>
              <a:srgbClr val="89D4F3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F13713-D298-457F-9917-55D023AF0DE0}"/>
              </a:ext>
            </a:extLst>
          </p:cNvPr>
          <p:cNvCxnSpPr>
            <a:cxnSpLocks/>
          </p:cNvCxnSpPr>
          <p:nvPr/>
        </p:nvCxnSpPr>
        <p:spPr>
          <a:xfrm>
            <a:off x="8249920" y="3899294"/>
            <a:ext cx="1459168" cy="0"/>
          </a:xfrm>
          <a:prstGeom prst="line">
            <a:avLst/>
          </a:prstGeom>
          <a:noFill/>
          <a:ln w="31750" cap="rnd">
            <a:solidFill>
              <a:srgbClr val="89D4F3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Hexagon 33">
            <a:extLst>
              <a:ext uri="{FF2B5EF4-FFF2-40B4-BE49-F238E27FC236}">
                <a16:creationId xmlns:a16="http://schemas.microsoft.com/office/drawing/2014/main" id="{300DBB17-BD21-E6BD-94B5-62A0F28E44C3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00289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896307-9277-3440-DA72-DFE5A5619DA9}"/>
              </a:ext>
            </a:extLst>
          </p:cNvPr>
          <p:cNvSpPr/>
          <p:nvPr/>
        </p:nvSpPr>
        <p:spPr>
          <a:xfrm>
            <a:off x="8765010" y="2166136"/>
            <a:ext cx="2225920" cy="3685881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DA69F0-0296-7D4A-F231-6250082C413A}"/>
              </a:ext>
            </a:extLst>
          </p:cNvPr>
          <p:cNvSpPr/>
          <p:nvPr/>
        </p:nvSpPr>
        <p:spPr>
          <a:xfrm>
            <a:off x="5611882" y="1233597"/>
            <a:ext cx="2283323" cy="3840705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13F95B-E8D4-486A-84C3-3B2D40C7E0F4}"/>
              </a:ext>
            </a:extLst>
          </p:cNvPr>
          <p:cNvSpPr txBox="1">
            <a:spLocks/>
          </p:cNvSpPr>
          <p:nvPr/>
        </p:nvSpPr>
        <p:spPr>
          <a:xfrm>
            <a:off x="478512" y="663290"/>
            <a:ext cx="4696467" cy="10131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Phân</a:t>
            </a:r>
            <a:r>
              <a:rPr lang="en-US" sz="4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chia </a:t>
            </a:r>
            <a:r>
              <a:rPr lang="en-US" sz="4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công</a:t>
            </a:r>
            <a:r>
              <a:rPr lang="en-US" sz="40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việc</a:t>
            </a:r>
            <a:endParaRPr lang="en-US" sz="4000" b="1" dirty="0">
              <a:solidFill>
                <a:srgbClr val="122659"/>
              </a:solidFill>
              <a:latin typeface="Nunito" panose="02000303000000000000" pitchFamily="2" charset="0"/>
              <a:cs typeface="Poppins" panose="00000500000000000000" pitchFamily="50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80C0F04D-89DA-4FBD-8C10-8412E71D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243" y="5681685"/>
            <a:ext cx="317513" cy="317513"/>
          </a:xfrm>
          <a:prstGeom prst="rect">
            <a:avLst/>
          </a:prstGeom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27CC333-187C-4750-A6DF-045228116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00" y="5901794"/>
            <a:ext cx="581940" cy="581940"/>
          </a:xfrm>
          <a:prstGeom prst="rect">
            <a:avLst/>
          </a:prstGeom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D3763D-9E8A-413C-A71A-394832ADE87D}"/>
              </a:ext>
            </a:extLst>
          </p:cNvPr>
          <p:cNvSpPr/>
          <p:nvPr/>
        </p:nvSpPr>
        <p:spPr>
          <a:xfrm>
            <a:off x="9513649" y="5428006"/>
            <a:ext cx="1941301" cy="466495"/>
          </a:xfrm>
          <a:custGeom>
            <a:avLst/>
            <a:gdLst>
              <a:gd name="connsiteX0" fmla="*/ 0 w 2222339"/>
              <a:gd name="connsiteY0" fmla="*/ 0 h 671331"/>
              <a:gd name="connsiteX1" fmla="*/ 158192 w 2222339"/>
              <a:gd name="connsiteY1" fmla="*/ 0 h 671331"/>
              <a:gd name="connsiteX2" fmla="*/ 1612199 w 2222339"/>
              <a:gd name="connsiteY2" fmla="*/ 0 h 671331"/>
              <a:gd name="connsiteX3" fmla="*/ 2064147 w 2222339"/>
              <a:gd name="connsiteY3" fmla="*/ 0 h 671331"/>
              <a:gd name="connsiteX4" fmla="*/ 2222339 w 2222339"/>
              <a:gd name="connsiteY4" fmla="*/ 158192 h 671331"/>
              <a:gd name="connsiteX5" fmla="*/ 2222339 w 2222339"/>
              <a:gd name="connsiteY5" fmla="*/ 513139 h 671331"/>
              <a:gd name="connsiteX6" fmla="*/ 2064147 w 2222339"/>
              <a:gd name="connsiteY6" fmla="*/ 671331 h 671331"/>
              <a:gd name="connsiteX7" fmla="*/ 158192 w 2222339"/>
              <a:gd name="connsiteY7" fmla="*/ 671331 h 671331"/>
              <a:gd name="connsiteX8" fmla="*/ 12432 w 2222339"/>
              <a:gd name="connsiteY8" fmla="*/ 574715 h 671331"/>
              <a:gd name="connsiteX9" fmla="*/ 6939 w 2222339"/>
              <a:gd name="connsiteY9" fmla="*/ 547506 h 671331"/>
              <a:gd name="connsiteX10" fmla="*/ 0 w 2222339"/>
              <a:gd name="connsiteY10" fmla="*/ 547506 h 671331"/>
              <a:gd name="connsiteX11" fmla="*/ 0 w 2222339"/>
              <a:gd name="connsiteY11" fmla="*/ 513139 h 671331"/>
              <a:gd name="connsiteX12" fmla="*/ 0 w 2222339"/>
              <a:gd name="connsiteY12" fmla="*/ 158192 h 67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22339" h="671331">
                <a:moveTo>
                  <a:pt x="0" y="0"/>
                </a:moveTo>
                <a:lnTo>
                  <a:pt x="158192" y="0"/>
                </a:lnTo>
                <a:lnTo>
                  <a:pt x="1612199" y="0"/>
                </a:lnTo>
                <a:lnTo>
                  <a:pt x="2064147" y="0"/>
                </a:lnTo>
                <a:cubicBezTo>
                  <a:pt x="2151514" y="0"/>
                  <a:pt x="2222339" y="70825"/>
                  <a:pt x="2222339" y="158192"/>
                </a:cubicBezTo>
                <a:lnTo>
                  <a:pt x="2222339" y="513139"/>
                </a:lnTo>
                <a:cubicBezTo>
                  <a:pt x="2222339" y="600506"/>
                  <a:pt x="2151514" y="671331"/>
                  <a:pt x="2064147" y="671331"/>
                </a:cubicBezTo>
                <a:lnTo>
                  <a:pt x="158192" y="671331"/>
                </a:lnTo>
                <a:cubicBezTo>
                  <a:pt x="92667" y="671331"/>
                  <a:pt x="36447" y="631492"/>
                  <a:pt x="12432" y="574715"/>
                </a:cubicBezTo>
                <a:lnTo>
                  <a:pt x="6939" y="547506"/>
                </a:lnTo>
                <a:lnTo>
                  <a:pt x="0" y="547506"/>
                </a:lnTo>
                <a:lnTo>
                  <a:pt x="0" y="513139"/>
                </a:lnTo>
                <a:lnTo>
                  <a:pt x="0" y="158192"/>
                </a:lnTo>
                <a:close/>
              </a:path>
            </a:pathLst>
          </a:cu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80914-6A7C-4E41-9B05-A1220BC2E299}"/>
              </a:ext>
            </a:extLst>
          </p:cNvPr>
          <p:cNvSpPr txBox="1"/>
          <p:nvPr/>
        </p:nvSpPr>
        <p:spPr>
          <a:xfrm>
            <a:off x="9827893" y="5452726"/>
            <a:ext cx="138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Hải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 </a:t>
            </a:r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Nunito Sans" panose="00000500000000000000" pitchFamily="2" charset="0"/>
                <a:cs typeface="Poppins SemiBold" panose="00000700000000000000" pitchFamily="50" charset="0"/>
              </a:rPr>
              <a:t>Đăng</a:t>
            </a:r>
            <a:endParaRPr lang="en-US" b="1" i="0" u="none" strike="noStrike" dirty="0">
              <a:solidFill>
                <a:schemeClr val="bg1"/>
              </a:solidFill>
              <a:effectLst/>
              <a:latin typeface="Nunito Sans" panose="000005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E72C36-65A7-4153-BE69-FA2207D272B8}"/>
              </a:ext>
            </a:extLst>
          </p:cNvPr>
          <p:cNvSpPr/>
          <p:nvPr/>
        </p:nvSpPr>
        <p:spPr>
          <a:xfrm>
            <a:off x="6332706" y="4591457"/>
            <a:ext cx="2043326" cy="505104"/>
          </a:xfrm>
          <a:custGeom>
            <a:avLst/>
            <a:gdLst>
              <a:gd name="connsiteX0" fmla="*/ 0 w 2222339"/>
              <a:gd name="connsiteY0" fmla="*/ 0 h 671331"/>
              <a:gd name="connsiteX1" fmla="*/ 158192 w 2222339"/>
              <a:gd name="connsiteY1" fmla="*/ 0 h 671331"/>
              <a:gd name="connsiteX2" fmla="*/ 1612199 w 2222339"/>
              <a:gd name="connsiteY2" fmla="*/ 0 h 671331"/>
              <a:gd name="connsiteX3" fmla="*/ 2064147 w 2222339"/>
              <a:gd name="connsiteY3" fmla="*/ 0 h 671331"/>
              <a:gd name="connsiteX4" fmla="*/ 2222339 w 2222339"/>
              <a:gd name="connsiteY4" fmla="*/ 158192 h 671331"/>
              <a:gd name="connsiteX5" fmla="*/ 2222339 w 2222339"/>
              <a:gd name="connsiteY5" fmla="*/ 513139 h 671331"/>
              <a:gd name="connsiteX6" fmla="*/ 2064147 w 2222339"/>
              <a:gd name="connsiteY6" fmla="*/ 671331 h 671331"/>
              <a:gd name="connsiteX7" fmla="*/ 158192 w 2222339"/>
              <a:gd name="connsiteY7" fmla="*/ 671331 h 671331"/>
              <a:gd name="connsiteX8" fmla="*/ 12432 w 2222339"/>
              <a:gd name="connsiteY8" fmla="*/ 574715 h 671331"/>
              <a:gd name="connsiteX9" fmla="*/ 6939 w 2222339"/>
              <a:gd name="connsiteY9" fmla="*/ 547506 h 671331"/>
              <a:gd name="connsiteX10" fmla="*/ 0 w 2222339"/>
              <a:gd name="connsiteY10" fmla="*/ 547506 h 671331"/>
              <a:gd name="connsiteX11" fmla="*/ 0 w 2222339"/>
              <a:gd name="connsiteY11" fmla="*/ 513139 h 671331"/>
              <a:gd name="connsiteX12" fmla="*/ 0 w 2222339"/>
              <a:gd name="connsiteY12" fmla="*/ 158192 h 67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22339" h="671331">
                <a:moveTo>
                  <a:pt x="0" y="0"/>
                </a:moveTo>
                <a:lnTo>
                  <a:pt x="158192" y="0"/>
                </a:lnTo>
                <a:lnTo>
                  <a:pt x="1612199" y="0"/>
                </a:lnTo>
                <a:lnTo>
                  <a:pt x="2064147" y="0"/>
                </a:lnTo>
                <a:cubicBezTo>
                  <a:pt x="2151514" y="0"/>
                  <a:pt x="2222339" y="70825"/>
                  <a:pt x="2222339" y="158192"/>
                </a:cubicBezTo>
                <a:lnTo>
                  <a:pt x="2222339" y="513139"/>
                </a:lnTo>
                <a:cubicBezTo>
                  <a:pt x="2222339" y="600506"/>
                  <a:pt x="2151514" y="671331"/>
                  <a:pt x="2064147" y="671331"/>
                </a:cubicBezTo>
                <a:lnTo>
                  <a:pt x="158192" y="671331"/>
                </a:lnTo>
                <a:cubicBezTo>
                  <a:pt x="92667" y="671331"/>
                  <a:pt x="36447" y="631492"/>
                  <a:pt x="12432" y="574715"/>
                </a:cubicBezTo>
                <a:lnTo>
                  <a:pt x="6939" y="547506"/>
                </a:lnTo>
                <a:lnTo>
                  <a:pt x="0" y="547506"/>
                </a:lnTo>
                <a:lnTo>
                  <a:pt x="0" y="513139"/>
                </a:lnTo>
                <a:lnTo>
                  <a:pt x="0" y="158192"/>
                </a:lnTo>
                <a:close/>
              </a:path>
            </a:pathLst>
          </a:custGeom>
          <a:solidFill>
            <a:srgbClr val="FA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B70498-D825-2D80-5B99-11854D8E7576}"/>
              </a:ext>
            </a:extLst>
          </p:cNvPr>
          <p:cNvGrpSpPr/>
          <p:nvPr/>
        </p:nvGrpSpPr>
        <p:grpSpPr>
          <a:xfrm>
            <a:off x="2256990" y="1935767"/>
            <a:ext cx="2935429" cy="4072583"/>
            <a:chOff x="2256990" y="1935767"/>
            <a:chExt cx="2935429" cy="40725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B404CE-C8AD-D8EC-8D53-81119A6BF3AE}"/>
                </a:ext>
              </a:extLst>
            </p:cNvPr>
            <p:cNvSpPr/>
            <p:nvPr/>
          </p:nvSpPr>
          <p:spPr>
            <a:xfrm>
              <a:off x="2256990" y="1935767"/>
              <a:ext cx="2577966" cy="4072583"/>
            </a:xfrm>
            <a:prstGeom prst="roundRect">
              <a:avLst/>
            </a:prstGeom>
            <a:solidFill>
              <a:srgbClr val="8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4F3"/>
                </a:solidFill>
                <a:latin typeface="S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BF78843-04B4-B0EA-F87E-A04BD079C1A4}"/>
                </a:ext>
              </a:extLst>
            </p:cNvPr>
            <p:cNvSpPr/>
            <p:nvPr/>
          </p:nvSpPr>
          <p:spPr>
            <a:xfrm>
              <a:off x="2364107" y="2127238"/>
              <a:ext cx="2312302" cy="3703921"/>
            </a:xfrm>
            <a:prstGeom prst="round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BC08E5-BA9D-40C7-BC99-2A2EBF277A5D}"/>
                </a:ext>
              </a:extLst>
            </p:cNvPr>
            <p:cNvSpPr/>
            <p:nvPr/>
          </p:nvSpPr>
          <p:spPr>
            <a:xfrm>
              <a:off x="3207191" y="5341661"/>
              <a:ext cx="1985228" cy="505104"/>
            </a:xfrm>
            <a:custGeom>
              <a:avLst/>
              <a:gdLst>
                <a:gd name="connsiteX0" fmla="*/ 0 w 2222339"/>
                <a:gd name="connsiteY0" fmla="*/ 0 h 671331"/>
                <a:gd name="connsiteX1" fmla="*/ 158192 w 2222339"/>
                <a:gd name="connsiteY1" fmla="*/ 0 h 671331"/>
                <a:gd name="connsiteX2" fmla="*/ 1612199 w 2222339"/>
                <a:gd name="connsiteY2" fmla="*/ 0 h 671331"/>
                <a:gd name="connsiteX3" fmla="*/ 2064147 w 2222339"/>
                <a:gd name="connsiteY3" fmla="*/ 0 h 671331"/>
                <a:gd name="connsiteX4" fmla="*/ 2222339 w 2222339"/>
                <a:gd name="connsiteY4" fmla="*/ 158192 h 671331"/>
                <a:gd name="connsiteX5" fmla="*/ 2222339 w 2222339"/>
                <a:gd name="connsiteY5" fmla="*/ 513139 h 671331"/>
                <a:gd name="connsiteX6" fmla="*/ 2064147 w 2222339"/>
                <a:gd name="connsiteY6" fmla="*/ 671331 h 671331"/>
                <a:gd name="connsiteX7" fmla="*/ 158192 w 2222339"/>
                <a:gd name="connsiteY7" fmla="*/ 671331 h 671331"/>
                <a:gd name="connsiteX8" fmla="*/ 12432 w 2222339"/>
                <a:gd name="connsiteY8" fmla="*/ 574715 h 671331"/>
                <a:gd name="connsiteX9" fmla="*/ 6939 w 2222339"/>
                <a:gd name="connsiteY9" fmla="*/ 547506 h 671331"/>
                <a:gd name="connsiteX10" fmla="*/ 0 w 2222339"/>
                <a:gd name="connsiteY10" fmla="*/ 547506 h 671331"/>
                <a:gd name="connsiteX11" fmla="*/ 0 w 2222339"/>
                <a:gd name="connsiteY11" fmla="*/ 513139 h 671331"/>
                <a:gd name="connsiteX12" fmla="*/ 0 w 2222339"/>
                <a:gd name="connsiteY12" fmla="*/ 158192 h 67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2339" h="671331">
                  <a:moveTo>
                    <a:pt x="0" y="0"/>
                  </a:moveTo>
                  <a:lnTo>
                    <a:pt x="158192" y="0"/>
                  </a:lnTo>
                  <a:lnTo>
                    <a:pt x="1612199" y="0"/>
                  </a:lnTo>
                  <a:lnTo>
                    <a:pt x="2064147" y="0"/>
                  </a:lnTo>
                  <a:cubicBezTo>
                    <a:pt x="2151514" y="0"/>
                    <a:pt x="2222339" y="70825"/>
                    <a:pt x="2222339" y="158192"/>
                  </a:cubicBezTo>
                  <a:lnTo>
                    <a:pt x="2222339" y="513139"/>
                  </a:lnTo>
                  <a:cubicBezTo>
                    <a:pt x="2222339" y="600506"/>
                    <a:pt x="2151514" y="671331"/>
                    <a:pt x="2064147" y="671331"/>
                  </a:cubicBezTo>
                  <a:lnTo>
                    <a:pt x="158192" y="671331"/>
                  </a:lnTo>
                  <a:cubicBezTo>
                    <a:pt x="92667" y="671331"/>
                    <a:pt x="36447" y="631492"/>
                    <a:pt x="12432" y="574715"/>
                  </a:cubicBezTo>
                  <a:lnTo>
                    <a:pt x="6939" y="547506"/>
                  </a:lnTo>
                  <a:lnTo>
                    <a:pt x="0" y="547506"/>
                  </a:lnTo>
                  <a:lnTo>
                    <a:pt x="0" y="513139"/>
                  </a:lnTo>
                  <a:lnTo>
                    <a:pt x="0" y="158192"/>
                  </a:lnTo>
                  <a:close/>
                </a:path>
              </a:pathLst>
            </a:custGeom>
            <a:solidFill>
              <a:srgbClr val="FA9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B18753-51F8-C935-91B1-BD51BDF8E240}"/>
              </a:ext>
            </a:extLst>
          </p:cNvPr>
          <p:cNvSpPr txBox="1"/>
          <p:nvPr/>
        </p:nvSpPr>
        <p:spPr>
          <a:xfrm>
            <a:off x="6413595" y="4659343"/>
            <a:ext cx="18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unito Sans" pitchFamily="2" charset="0"/>
              </a:rPr>
              <a:t>Thùy Chinh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D6BC9-208C-DC60-4BE0-36F3F4E03AB4}"/>
              </a:ext>
            </a:extLst>
          </p:cNvPr>
          <p:cNvSpPr txBox="1"/>
          <p:nvPr/>
        </p:nvSpPr>
        <p:spPr>
          <a:xfrm>
            <a:off x="2307850" y="2216617"/>
            <a:ext cx="2485418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Thiết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kế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giao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diện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trò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chơi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Tạo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và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quản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lý</a:t>
            </a:r>
            <a:r>
              <a:rPr lang="en-US" dirty="0">
                <a:latin typeface="Nunito" pitchFamily="2" charset="0"/>
              </a:rPr>
              <a:t>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Xử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lý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đăng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nhập</a:t>
            </a:r>
            <a:r>
              <a:rPr lang="en-US" dirty="0">
                <a:latin typeface="Nunito" pitchFamily="2" charset="0"/>
              </a:rPr>
              <a:t>, </a:t>
            </a:r>
            <a:r>
              <a:rPr lang="en-US" dirty="0" err="1">
                <a:latin typeface="Nunito" pitchFamily="2" charset="0"/>
              </a:rPr>
              <a:t>đăng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ký</a:t>
            </a:r>
            <a:r>
              <a:rPr lang="en-US" dirty="0">
                <a:latin typeface="Nunito" pitchFamily="2" charset="0"/>
              </a:rPr>
              <a:t>, </a:t>
            </a:r>
            <a:r>
              <a:rPr lang="en-US" dirty="0" err="1">
                <a:latin typeface="Nunito" pitchFamily="2" charset="0"/>
              </a:rPr>
              <a:t>đăng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xuất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Hiển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thị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quân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cờ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E90A9-740E-C094-4875-AD45F658B158}"/>
              </a:ext>
            </a:extLst>
          </p:cNvPr>
          <p:cNvSpPr txBox="1"/>
          <p:nvPr/>
        </p:nvSpPr>
        <p:spPr>
          <a:xfrm>
            <a:off x="8685223" y="2312558"/>
            <a:ext cx="2312234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Nghiên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cứu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thuật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toán</a:t>
            </a:r>
            <a:r>
              <a:rPr lang="en-US" dirty="0">
                <a:latin typeface="Nunito" pitchFamily="2" charset="0"/>
              </a:rPr>
              <a:t>, </a:t>
            </a:r>
            <a:r>
              <a:rPr lang="en-US" dirty="0" err="1">
                <a:latin typeface="Nunito" pitchFamily="2" charset="0"/>
              </a:rPr>
              <a:t>chơi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với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máy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Chức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năng</a:t>
            </a:r>
            <a:r>
              <a:rPr lang="en-US" dirty="0">
                <a:latin typeface="Nunito" pitchFamily="2" charset="0"/>
              </a:rPr>
              <a:t> Undo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Đổi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người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chơi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Xử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lý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thắng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thua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Làm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báo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cáo</a:t>
            </a:r>
            <a:r>
              <a:rPr lang="en-US" dirty="0">
                <a:latin typeface="Nunito" pitchFamily="2" charset="0"/>
              </a:rPr>
              <a:t> file word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5762B-E733-4972-8436-E1E862C07886}"/>
              </a:ext>
            </a:extLst>
          </p:cNvPr>
          <p:cNvSpPr txBox="1"/>
          <p:nvPr/>
        </p:nvSpPr>
        <p:spPr>
          <a:xfrm>
            <a:off x="5544829" y="1242389"/>
            <a:ext cx="2577966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Tổng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hợp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chức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năng</a:t>
            </a:r>
            <a:r>
              <a:rPr lang="en-US" dirty="0">
                <a:latin typeface="Nunito" pitchFamily="2" charset="0"/>
              </a:rPr>
              <a:t>, </a:t>
            </a:r>
            <a:r>
              <a:rPr lang="en-US" dirty="0" err="1">
                <a:latin typeface="Nunito" pitchFamily="2" charset="0"/>
              </a:rPr>
              <a:t>bố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cục</a:t>
            </a:r>
            <a:r>
              <a:rPr lang="en-US" dirty="0">
                <a:latin typeface="Nunito" pitchFamily="2" charset="0"/>
              </a:rPr>
              <a:t>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Tạo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bàn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cờ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Đếm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thời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gian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Bảng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xếp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hạng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Tính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năng</a:t>
            </a:r>
            <a:r>
              <a:rPr lang="en-US" dirty="0">
                <a:latin typeface="Nunito" pitchFamily="2" charset="0"/>
              </a:rPr>
              <a:t> chat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Thuyết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trình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unito" pitchFamily="2" charset="0"/>
              </a:rPr>
              <a:t>Làm</a:t>
            </a:r>
            <a:r>
              <a:rPr lang="en-US" dirty="0">
                <a:latin typeface="Nunito" pitchFamily="2" charset="0"/>
              </a:rPr>
              <a:t> slide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30CB0-692A-C070-84C8-6495E54E7611}"/>
              </a:ext>
            </a:extLst>
          </p:cNvPr>
          <p:cNvSpPr txBox="1"/>
          <p:nvPr/>
        </p:nvSpPr>
        <p:spPr>
          <a:xfrm>
            <a:off x="3224313" y="5421124"/>
            <a:ext cx="19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Nunito Sans" pitchFamily="2" charset="0"/>
              </a:rPr>
              <a:t>Hoàng</a:t>
            </a:r>
            <a:r>
              <a:rPr lang="en-US" b="1" dirty="0">
                <a:solidFill>
                  <a:schemeClr val="bg1"/>
                </a:solidFill>
                <a:latin typeface="Nunito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Nunito Sans" pitchFamily="2" charset="0"/>
              </a:rPr>
              <a:t>Tuấn</a:t>
            </a:r>
            <a:endParaRPr lang="en-US" b="1" dirty="0">
              <a:solidFill>
                <a:schemeClr val="bg1"/>
              </a:solidFill>
              <a:latin typeface="Nunito Sans" pitchFamily="2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4BFAD282-4669-AA10-CFAA-775094230233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083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589C93-D528-D475-B24A-DB9CDF338A29}"/>
              </a:ext>
            </a:extLst>
          </p:cNvPr>
          <p:cNvSpPr/>
          <p:nvPr/>
        </p:nvSpPr>
        <p:spPr>
          <a:xfrm rot="2768790">
            <a:off x="1625216" y="3364067"/>
            <a:ext cx="2749769" cy="2642172"/>
          </a:xfrm>
          <a:prstGeom prst="roundRect">
            <a:avLst>
              <a:gd name="adj" fmla="val 15385"/>
            </a:avLst>
          </a:prstGeom>
          <a:solidFill>
            <a:srgbClr val="FFDA9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FAE74A-EA1E-4A55-BD53-4862FF0ACC16}"/>
              </a:ext>
            </a:extLst>
          </p:cNvPr>
          <p:cNvSpPr txBox="1">
            <a:spLocks/>
          </p:cNvSpPr>
          <p:nvPr/>
        </p:nvSpPr>
        <p:spPr>
          <a:xfrm>
            <a:off x="5419614" y="3036445"/>
            <a:ext cx="6381861" cy="10509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3.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Trò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</a:t>
            </a:r>
            <a:r>
              <a:rPr lang="en-US" sz="6600" b="1" dirty="0" err="1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chơi</a:t>
            </a:r>
            <a:r>
              <a:rPr lang="en-US" sz="6600" b="1" dirty="0">
                <a:solidFill>
                  <a:srgbClr val="122659"/>
                </a:solidFill>
                <a:latin typeface="Nunito" panose="02000303000000000000" pitchFamily="2" charset="0"/>
                <a:cs typeface="Poppins" panose="00000500000000000000" pitchFamily="50" charset="0"/>
              </a:rPr>
              <a:t> Caro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B4ADA-3180-4539-91FA-3040ED6103D4}"/>
              </a:ext>
            </a:extLst>
          </p:cNvPr>
          <p:cNvSpPr/>
          <p:nvPr/>
        </p:nvSpPr>
        <p:spPr>
          <a:xfrm rot="2768790">
            <a:off x="2077771" y="3736265"/>
            <a:ext cx="1810548" cy="1918645"/>
          </a:xfrm>
          <a:prstGeom prst="roundRect">
            <a:avLst>
              <a:gd name="adj" fmla="val 15385"/>
            </a:avLst>
          </a:prstGeom>
          <a:solidFill>
            <a:srgbClr val="FFD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61987D27-E4B0-4B6F-A0E7-9462E19F21D6}"/>
              </a:ext>
            </a:extLst>
          </p:cNvPr>
          <p:cNvSpPr/>
          <p:nvPr/>
        </p:nvSpPr>
        <p:spPr>
          <a:xfrm>
            <a:off x="6847770" y="6111343"/>
            <a:ext cx="215703" cy="215698"/>
          </a:xfrm>
          <a:custGeom>
            <a:avLst/>
            <a:gdLst>
              <a:gd name="connsiteX0" fmla="*/ 592810 w 592810"/>
              <a:gd name="connsiteY0" fmla="*/ 296392 h 592797"/>
              <a:gd name="connsiteX1" fmla="*/ 296406 w 592810"/>
              <a:gd name="connsiteY1" fmla="*/ 592798 h 592797"/>
              <a:gd name="connsiteX2" fmla="*/ 0 w 592810"/>
              <a:gd name="connsiteY2" fmla="*/ 296392 h 592797"/>
              <a:gd name="connsiteX3" fmla="*/ 296406 w 592810"/>
              <a:gd name="connsiteY3" fmla="*/ 0 h 592797"/>
              <a:gd name="connsiteX4" fmla="*/ 592810 w 592810"/>
              <a:gd name="connsiteY4" fmla="*/ 296392 h 59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10" h="592797">
                <a:moveTo>
                  <a:pt x="592810" y="296392"/>
                </a:moveTo>
                <a:cubicBezTo>
                  <a:pt x="592810" y="460096"/>
                  <a:pt x="460108" y="592798"/>
                  <a:pt x="296406" y="592798"/>
                </a:cubicBezTo>
                <a:cubicBezTo>
                  <a:pt x="132702" y="592798"/>
                  <a:pt x="0" y="460096"/>
                  <a:pt x="0" y="296392"/>
                </a:cubicBezTo>
                <a:cubicBezTo>
                  <a:pt x="0" y="132702"/>
                  <a:pt x="132702" y="0"/>
                  <a:pt x="296406" y="0"/>
                </a:cubicBezTo>
                <a:cubicBezTo>
                  <a:pt x="460108" y="0"/>
                  <a:pt x="592810" y="132702"/>
                  <a:pt x="592810" y="296392"/>
                </a:cubicBezTo>
              </a:path>
            </a:pathLst>
          </a:custGeom>
          <a:solidFill>
            <a:srgbClr val="FA9EB7"/>
          </a:solidFill>
          <a:ln w="32630" cap="flat">
            <a:noFill/>
            <a:prstDash val="solid"/>
            <a:miter/>
          </a:ln>
          <a:effectLst>
            <a:outerShdw blurRad="177800" dist="127000" dir="5400000" algn="ctr" rotWithShape="0">
              <a:schemeClr val="accent2">
                <a:lumMod val="75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32675-11EC-2C6E-12F5-C9BF32359586}"/>
              </a:ext>
            </a:extLst>
          </p:cNvPr>
          <p:cNvSpPr/>
          <p:nvPr/>
        </p:nvSpPr>
        <p:spPr>
          <a:xfrm rot="2768790">
            <a:off x="-1070355" y="739796"/>
            <a:ext cx="5167356" cy="5378408"/>
          </a:xfrm>
          <a:prstGeom prst="roundRect">
            <a:avLst>
              <a:gd name="adj" fmla="val 15385"/>
            </a:avLst>
          </a:prstGeom>
          <a:solidFill>
            <a:srgbClr val="FFDA97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3856F2-238B-2453-2C2A-DF4C597FD61C}"/>
              </a:ext>
            </a:extLst>
          </p:cNvPr>
          <p:cNvSpPr/>
          <p:nvPr/>
        </p:nvSpPr>
        <p:spPr>
          <a:xfrm rot="2768790">
            <a:off x="-507272" y="1262189"/>
            <a:ext cx="4041190" cy="4262450"/>
          </a:xfrm>
          <a:prstGeom prst="roundRect">
            <a:avLst>
              <a:gd name="adj" fmla="val 15385"/>
            </a:avLst>
          </a:prstGeom>
          <a:solidFill>
            <a:srgbClr val="FFDA9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BC6DD1EE-0AAE-F69F-C649-277F40F8F651}"/>
              </a:ext>
            </a:extLst>
          </p:cNvPr>
          <p:cNvSpPr/>
          <p:nvPr/>
        </p:nvSpPr>
        <p:spPr>
          <a:xfrm>
            <a:off x="11634564" y="6350557"/>
            <a:ext cx="423457" cy="365049"/>
          </a:xfrm>
          <a:prstGeom prst="hexagon">
            <a:avLst>
              <a:gd name="adj" fmla="val 3708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8312227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513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Berlin Sans FB Demi</vt:lpstr>
      <vt:lpstr>Calibri</vt:lpstr>
      <vt:lpstr>Nunito</vt:lpstr>
      <vt:lpstr>Nunito Sans</vt:lpstr>
      <vt:lpstr>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Meyta</dc:creator>
  <cp:lastModifiedBy>Nguyễn Thị Thùy Chinh</cp:lastModifiedBy>
  <cp:revision>99</cp:revision>
  <dcterms:created xsi:type="dcterms:W3CDTF">2020-12-12T00:45:30Z</dcterms:created>
  <dcterms:modified xsi:type="dcterms:W3CDTF">2022-06-17T14:32:39Z</dcterms:modified>
</cp:coreProperties>
</file>