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90"/>
  </p:normalViewPr>
  <p:slideViewPr>
    <p:cSldViewPr snapToGrid="0" snapToObjects="1">
      <p:cViewPr varScale="1">
        <p:scale>
          <a:sx n="123" d="100"/>
          <a:sy n="123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503402777777777E-2"/>
          <c:y val="3.1220833333333333E-2"/>
          <c:w val="0.96844104166666667"/>
          <c:h val="0.88396263888888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回答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行う</c:v>
                </c:pt>
                <c:pt idx="1">
                  <c:v>たまに行う</c:v>
                </c:pt>
                <c:pt idx="2">
                  <c:v>あまり行わない</c:v>
                </c:pt>
                <c:pt idx="3">
                  <c:v>行わない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95-594C-AC56-153B023B24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2190592"/>
        <c:axId val="1692192272"/>
      </c:barChart>
      <c:catAx>
        <c:axId val="169219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92192272"/>
        <c:crosses val="autoZero"/>
        <c:auto val="1"/>
        <c:lblAlgn val="ctr"/>
        <c:lblOffset val="100"/>
        <c:noMultiLvlLbl val="0"/>
      </c:catAx>
      <c:valAx>
        <c:axId val="16921922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9219059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65638888888889E-2"/>
          <c:y val="3.152944444444445E-2"/>
          <c:w val="0.96434359903381639"/>
          <c:h val="0.873647222222222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利用したい</c:v>
                </c:pt>
                <c:pt idx="1">
                  <c:v>機会があれば利用したい</c:v>
                </c:pt>
                <c:pt idx="2">
                  <c:v>あまり利用したいと思わない</c:v>
                </c:pt>
                <c:pt idx="3">
                  <c:v>利用したいと思わない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95-594C-AC56-153B023B24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2190592"/>
        <c:axId val="1692192272"/>
      </c:barChart>
      <c:catAx>
        <c:axId val="169219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92192272"/>
        <c:crosses val="autoZero"/>
        <c:auto val="1"/>
        <c:lblAlgn val="ctr"/>
        <c:lblOffset val="100"/>
        <c:noMultiLvlLbl val="0"/>
      </c:catAx>
      <c:valAx>
        <c:axId val="16921922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9219059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344082125603866E-2"/>
          <c:y val="2.9765623168945425E-2"/>
          <c:w val="0.96965591787439609"/>
          <c:h val="0.856525555555555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短縮できると思う</c:v>
                </c:pt>
                <c:pt idx="1">
                  <c:v>まあ短縮できると思う</c:v>
                </c:pt>
                <c:pt idx="2">
                  <c:v>あまり短縮できるとは思わない</c:v>
                </c:pt>
                <c:pt idx="3">
                  <c:v>短縮するとは思わない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95-594C-AC56-153B023B24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2190592"/>
        <c:axId val="1692192272"/>
      </c:barChart>
      <c:catAx>
        <c:axId val="169219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92192272"/>
        <c:crosses val="autoZero"/>
        <c:auto val="1"/>
        <c:lblAlgn val="ctr"/>
        <c:lblOffset val="100"/>
        <c:noMultiLvlLbl val="0"/>
      </c:catAx>
      <c:valAx>
        <c:axId val="16921922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9219059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B361D8-9107-FB48-B882-4BEB2ADDB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12E591-6CAE-2A40-901F-A8CB55BD6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BB4E4B-D541-BF4A-8913-C6B07C97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D53-0F1D-D943-B331-2988EF8DC98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F8EA97-15A8-7B45-B68D-208DCE86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BEC835-0FB7-A847-83D7-D6E75021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D548-E1EF-0941-A884-0D04E9E38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46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C5755D-2664-9345-AB3C-DA33A4C5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DAB959-7387-AB4E-A12E-EDDACEDC6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0C8AB9-6D45-054F-A378-4333B858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D53-0F1D-D943-B331-2988EF8DC98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32B974-CD0A-B640-9016-C1E82545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58E8E0-7EDD-1540-9C87-4649BDB0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D548-E1EF-0941-A884-0D04E9E38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34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3602583-B7E1-2E41-AE6B-5B96D7EED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630CD7-5229-E747-803B-CCE22BBDC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7EE204-82E4-B240-820B-54465C99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D53-0F1D-D943-B331-2988EF8DC98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184423-4557-FA41-BAA7-8C1DA0EA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A61F31-F3D3-D84E-B20D-97AA4411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D548-E1EF-0941-A884-0D04E9E38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98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E1F612-F955-5641-A642-6BDF8918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633E5C-831B-D546-8482-EFF6BD910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83E83C-ABD5-9046-9F50-7F1C7409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D53-0F1D-D943-B331-2988EF8DC98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FA7418-5FAE-7241-9366-A5BEECBF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2F562C-1FBF-754F-B6FA-E6AD8A83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D548-E1EF-0941-A884-0D04E9E38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4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B9F0B-B4D3-B54F-A5FD-C4425B4A0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84D7B2-BFCD-5343-BE4A-5601AB19D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D8294-28EA-0A4C-932A-6F4FACD2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D53-0F1D-D943-B331-2988EF8DC98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538AC8-A7F4-BB41-A1B0-3E262D94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9345D9-4ABD-0C41-BA69-48BA61F5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D548-E1EF-0941-A884-0D04E9E38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85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4E2BCC-E614-F144-AC33-094AA097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0B7E59-7E7A-E247-A132-CC884F829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69166C-6622-4544-BD25-090F11C73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29664B-D06F-6A4A-A18B-BF4BE3F3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D53-0F1D-D943-B331-2988EF8DC98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918E7C-910A-EF40-A069-8BABE5DB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D3ED07-8611-6548-86B1-7CFB698A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D548-E1EF-0941-A884-0D04E9E38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2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030BC8-25C1-2448-B410-828DEC43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5078B8-86DB-F746-81C5-A969F0101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5A8E14-E80D-B843-B1BC-E76B88512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F6148FD-2DA0-424E-B292-8D86E265D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6D5893-19A3-2C47-A83F-3BDE3D6A0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6FC5FC-BA17-594D-BDBB-0A35AE81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D53-0F1D-D943-B331-2988EF8DC98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3C36C3-B016-0C43-A7D2-0661DF89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2D284D7-21A9-1F4B-B9BC-7C1CB832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D548-E1EF-0941-A884-0D04E9E38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77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26FC9F-0AFC-2A4F-987B-30A11F7E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58802B-5660-B04C-BCBB-4D9C653E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D53-0F1D-D943-B331-2988EF8DC98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D1589D-7A09-3849-B21C-414F2558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2A42D0-29CE-2E47-BD9A-1D7DAA2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D548-E1EF-0941-A884-0D04E9E38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9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36A636A-B80E-164C-A7DF-4E6469A3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D53-0F1D-D943-B331-2988EF8DC98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3CB5BCE-8352-F04C-9FBF-E75B259A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FEC79C3-78AF-3A4E-A702-2FD4BAFB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D548-E1EF-0941-A884-0D04E9E38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61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6D43E7-446A-C342-870A-29967C27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B23501-1562-014D-BB7C-A254620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2617A8-F355-5143-8C21-35C9497E4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8FD5E6-3334-534D-943E-E5A5C11A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D53-0F1D-D943-B331-2988EF8DC98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CB5F92-AFE5-9141-BBE7-22B944C9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87F12F-0B3D-C747-AE72-DDFF36C2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D548-E1EF-0941-A884-0D04E9E38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45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C4AAF1-3928-084A-8157-97BDEA02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A28CF0-0581-014A-9949-FBC994C6C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21C67C-8BE9-D149-9803-717F78E9B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2D3D08-56DF-5542-8291-C4E3A306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D53-0F1D-D943-B331-2988EF8DC98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6B2D88-84E4-4942-99F8-9AC7BB8B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4534BF-6977-064D-80E0-0805519C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D548-E1EF-0941-A884-0D04E9E38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9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A973E8-4AD8-8F4E-8F5A-34EFE6A8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AA8B1C-7CF4-1448-AD46-C28A07B5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0B3F4F-9709-D248-BC29-1DBF818D2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52D53-0F1D-D943-B331-2988EF8DC98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365844-5DDB-BA41-9CA7-4D1E0C30F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30470F-C141-E340-A09D-FFDF52F73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7D548-E1EF-0941-A884-0D04E9E38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59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D6BF0E5-E50B-D845-9CA4-81256AEE9D1D}"/>
              </a:ext>
            </a:extLst>
          </p:cNvPr>
          <p:cNvGrpSpPr/>
          <p:nvPr/>
        </p:nvGrpSpPr>
        <p:grpSpPr>
          <a:xfrm>
            <a:off x="1797627" y="997527"/>
            <a:ext cx="7024255" cy="2514604"/>
            <a:chOff x="1797627" y="997527"/>
            <a:chExt cx="7024255" cy="2514604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3CBC5869-FD02-4D47-9373-A3AA26DC2A31}"/>
                </a:ext>
              </a:extLst>
            </p:cNvPr>
            <p:cNvGrpSpPr/>
            <p:nvPr/>
          </p:nvGrpSpPr>
          <p:grpSpPr>
            <a:xfrm>
              <a:off x="1797627" y="997527"/>
              <a:ext cx="7024255" cy="2514604"/>
              <a:chOff x="1797627" y="997527"/>
              <a:chExt cx="8094518" cy="2514604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1DADC39B-D804-0848-803D-9790414460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627" y="997527"/>
                <a:ext cx="8094518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4AE6A381-FE15-DE4F-8560-8350BF0598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627" y="1617518"/>
                <a:ext cx="8094518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550BEA42-1EE5-6F42-AFC1-0C32641F26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627" y="2237509"/>
                <a:ext cx="8094518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43AC948F-D951-0F46-8B30-5398EB3654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627" y="2857500"/>
                <a:ext cx="8094518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BB31C2D6-26AF-CF4A-8DDF-6C70FEBDE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627" y="3512131"/>
                <a:ext cx="8094518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E39593BB-607E-994A-BC50-61BA7E232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2372" y="1087293"/>
              <a:ext cx="995065" cy="1984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501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3E922ABE-6E6E-0D46-A886-877296333C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0394974"/>
              </p:ext>
            </p:extLst>
          </p:nvPr>
        </p:nvGraphicFramePr>
        <p:xfrm>
          <a:off x="0" y="0"/>
          <a:ext cx="16200000" cy="72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074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3E922ABE-6E6E-0D46-A886-877296333C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126573"/>
              </p:ext>
            </p:extLst>
          </p:nvPr>
        </p:nvGraphicFramePr>
        <p:xfrm>
          <a:off x="-193965" y="0"/>
          <a:ext cx="16200000" cy="72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255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3E922ABE-6E6E-0D46-A886-877296333C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4616486"/>
              </p:ext>
            </p:extLst>
          </p:nvPr>
        </p:nvGraphicFramePr>
        <p:xfrm>
          <a:off x="-789709" y="-235528"/>
          <a:ext cx="17391490" cy="8584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9469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0</Words>
  <Application>Microsoft Macintosh PowerPoint</Application>
  <PresentationFormat>ワイド画面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12</cp:revision>
  <dcterms:created xsi:type="dcterms:W3CDTF">2019-01-18T10:15:35Z</dcterms:created>
  <dcterms:modified xsi:type="dcterms:W3CDTF">2019-01-26T10:32:34Z</dcterms:modified>
</cp:coreProperties>
</file>