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197"/>
    <a:srgbClr val="C39C85"/>
    <a:srgbClr val="E5C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5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2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DB136-B0AF-FE4B-A54D-5B525234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652F1D-3D86-8D40-BA39-7CEC58754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9DDBA-1F00-B148-8D76-8EEC8560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292A47-0027-4648-8367-B8AFF45C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F860C-07C5-3D44-B33E-BBA5A751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A5DC0-AF7C-0840-88A4-745498F2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09F4A-0FFF-0A43-B147-B812D493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0E64F-68B8-3E4C-B00F-5442414C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B4876-46FC-CC41-AC33-AA1DDC3B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4412E-A5E5-EB44-9A14-1D8762D4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2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D3747B-BC68-6742-BADC-323EF3B0D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5F4ED3-5344-E840-A04D-1461D51A1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9610A3-0E2A-A343-9578-97DA22B9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5DF75E-C56D-0F41-AD0F-6CFF902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CCFAB-DFE6-834D-8587-5A84C8D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39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CCC49-CCA8-BF4D-8F93-E1B7A646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778DD-DB46-C24D-BFD4-07FEFD70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7EFCA-33CD-304C-B825-6541E2F8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EAB54-561D-6A41-9EE8-6329E723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1C145-A8EA-A042-A8F0-8437A082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F6423-63F7-1C48-BEFC-D3E33621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048A60-E0EE-0A43-A4C2-DE2C26FC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34079-3344-ED4A-99F6-D5C67617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657C0C-3CAB-C24C-85D9-9F8C0D3E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86D959-EEFC-3642-9E9E-E6D9B0C8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1A3FA-4191-6F43-A97D-AA8B8CDF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90FE5-2098-E64C-B72B-B71983657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1C52ED-7B16-3A45-8354-767E20F8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1E03B9-ADA1-6744-A629-D3917CB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E43FA9-521F-E44E-A923-86727727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37CC9D-8638-5646-9871-ED499ED0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7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06A0F-42EE-1647-829C-03B77666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8AED0-5080-CA4C-BCC6-A2C0D1CB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016E3E-A129-4D4A-95A2-3347FE68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0C03EA-E950-F348-935F-5E54E645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77619-4F2C-8146-BD74-B35E2247F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AE1451-8717-B448-9AAA-C9CBABA7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4212D0-E687-F64A-BA24-C844B40A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F61E72-8B55-A448-BFDC-2F38043B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808CF-0259-ED40-A6EF-06305200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A9DF96-45F4-F44C-961E-22FD21C1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E4A8EB-4323-D345-8191-D36708AD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B69976-E2E1-3147-8BC1-9199B6DB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2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AAC0B3-E770-2744-A4E1-B21E03D3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A947B8-BAC0-C141-ACFC-18CE86C6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91F61B-D54C-EC4B-8AFB-4E07524D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0265D-98AE-F843-BE20-D26E5DE7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0C831-F929-7E4B-8A64-A95C9EA7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C9C1AB-2880-FA49-85A1-B0116F77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C41413-FCF9-AF45-BE8F-EF4770B2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EF7311-80B3-9F46-8E4B-7F3220D3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043A69-155E-6B4C-B8C0-147CA34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F5135-AD88-5244-8DF6-5D142B07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388F42-0D59-2041-95E8-48B62BF6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F650B-8FA4-B240-8D12-D52C3705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1D6B39-3A04-634F-B7A0-38B24428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204AC7-6004-EE4C-9418-A8FAB2CC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648B28-856B-1C49-95F5-2F2A1F99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71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996BBD-8E2D-1A42-B8B6-B6122F84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3FE12D-66A0-6246-B92B-F31F3F65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D51B8-09E0-C941-9119-91905914F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50DC-D12B-E041-A8A0-928C3CE63327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7BC7F-1D4D-6148-AE4F-3B2C1A32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4737A-BC43-414D-8021-0C8E99985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C598-2B0A-794F-B00F-D0112D84F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94851EE6-5F1B-3B43-AD64-05D5EA7CB46C}"/>
              </a:ext>
            </a:extLst>
          </p:cNvPr>
          <p:cNvGrpSpPr/>
          <p:nvPr/>
        </p:nvGrpSpPr>
        <p:grpSpPr>
          <a:xfrm>
            <a:off x="411363" y="95622"/>
            <a:ext cx="12912755" cy="5913292"/>
            <a:chOff x="411363" y="95622"/>
            <a:chExt cx="12912755" cy="5913292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B43D2442-E642-8F42-AFDB-8FDD991D5BE9}"/>
                </a:ext>
              </a:extLst>
            </p:cNvPr>
            <p:cNvSpPr/>
            <p:nvPr/>
          </p:nvSpPr>
          <p:spPr>
            <a:xfrm rot="21157813">
              <a:off x="2964824" y="1883286"/>
              <a:ext cx="817840" cy="1244101"/>
            </a:xfrm>
            <a:custGeom>
              <a:avLst/>
              <a:gdLst>
                <a:gd name="connsiteX0" fmla="*/ 0 w 754671"/>
                <a:gd name="connsiteY0" fmla="*/ 585161 h 1170321"/>
                <a:gd name="connsiteX1" fmla="*/ 377336 w 754671"/>
                <a:gd name="connsiteY1" fmla="*/ 0 h 1170321"/>
                <a:gd name="connsiteX2" fmla="*/ 754672 w 754671"/>
                <a:gd name="connsiteY2" fmla="*/ 585161 h 1170321"/>
                <a:gd name="connsiteX3" fmla="*/ 377336 w 754671"/>
                <a:gd name="connsiteY3" fmla="*/ 1170322 h 1170321"/>
                <a:gd name="connsiteX4" fmla="*/ 0 w 754671"/>
                <a:gd name="connsiteY4" fmla="*/ 585161 h 1170321"/>
                <a:gd name="connsiteX0" fmla="*/ 0 w 765494"/>
                <a:gd name="connsiteY0" fmla="*/ 585161 h 1177537"/>
                <a:gd name="connsiteX1" fmla="*/ 377336 w 765494"/>
                <a:gd name="connsiteY1" fmla="*/ 0 h 1177537"/>
                <a:gd name="connsiteX2" fmla="*/ 754672 w 765494"/>
                <a:gd name="connsiteY2" fmla="*/ 585161 h 1177537"/>
                <a:gd name="connsiteX3" fmla="*/ 619927 w 765494"/>
                <a:gd name="connsiteY3" fmla="*/ 891129 h 1177537"/>
                <a:gd name="connsiteX4" fmla="*/ 377336 w 765494"/>
                <a:gd name="connsiteY4" fmla="*/ 1170322 h 1177537"/>
                <a:gd name="connsiteX5" fmla="*/ 0 w 765494"/>
                <a:gd name="connsiteY5" fmla="*/ 585161 h 1177537"/>
                <a:gd name="connsiteX0" fmla="*/ 6340 w 771834"/>
                <a:gd name="connsiteY0" fmla="*/ 585161 h 1170461"/>
                <a:gd name="connsiteX1" fmla="*/ 383676 w 771834"/>
                <a:gd name="connsiteY1" fmla="*/ 0 h 1170461"/>
                <a:gd name="connsiteX2" fmla="*/ 761012 w 771834"/>
                <a:gd name="connsiteY2" fmla="*/ 585161 h 1170461"/>
                <a:gd name="connsiteX3" fmla="*/ 626267 w 771834"/>
                <a:gd name="connsiteY3" fmla="*/ 891129 h 1170461"/>
                <a:gd name="connsiteX4" fmla="*/ 383676 w 771834"/>
                <a:gd name="connsiteY4" fmla="*/ 1170322 h 1170461"/>
                <a:gd name="connsiteX5" fmla="*/ 163907 w 771834"/>
                <a:gd name="connsiteY5" fmla="*/ 855276 h 1170461"/>
                <a:gd name="connsiteX6" fmla="*/ 6340 w 771834"/>
                <a:gd name="connsiteY6" fmla="*/ 585161 h 1170461"/>
                <a:gd name="connsiteX0" fmla="*/ 4906 w 817509"/>
                <a:gd name="connsiteY0" fmla="*/ 579069 h 1170462"/>
                <a:gd name="connsiteX1" fmla="*/ 429351 w 817509"/>
                <a:gd name="connsiteY1" fmla="*/ 1 h 1170462"/>
                <a:gd name="connsiteX2" fmla="*/ 806687 w 817509"/>
                <a:gd name="connsiteY2" fmla="*/ 585162 h 1170462"/>
                <a:gd name="connsiteX3" fmla="*/ 671942 w 817509"/>
                <a:gd name="connsiteY3" fmla="*/ 891130 h 1170462"/>
                <a:gd name="connsiteX4" fmla="*/ 429351 w 817509"/>
                <a:gd name="connsiteY4" fmla="*/ 1170323 h 1170462"/>
                <a:gd name="connsiteX5" fmla="*/ 209582 w 817509"/>
                <a:gd name="connsiteY5" fmla="*/ 855277 h 1170462"/>
                <a:gd name="connsiteX6" fmla="*/ 4906 w 817509"/>
                <a:gd name="connsiteY6" fmla="*/ 579069 h 1170462"/>
                <a:gd name="connsiteX0" fmla="*/ 4906 w 870919"/>
                <a:gd name="connsiteY0" fmla="*/ 579255 h 1170648"/>
                <a:gd name="connsiteX1" fmla="*/ 429351 w 870919"/>
                <a:gd name="connsiteY1" fmla="*/ 187 h 1170648"/>
                <a:gd name="connsiteX2" fmla="*/ 862935 w 870919"/>
                <a:gd name="connsiteY2" fmla="*/ 520778 h 1170648"/>
                <a:gd name="connsiteX3" fmla="*/ 671942 w 870919"/>
                <a:gd name="connsiteY3" fmla="*/ 891316 h 1170648"/>
                <a:gd name="connsiteX4" fmla="*/ 429351 w 870919"/>
                <a:gd name="connsiteY4" fmla="*/ 1170509 h 1170648"/>
                <a:gd name="connsiteX5" fmla="*/ 209582 w 870919"/>
                <a:gd name="connsiteY5" fmla="*/ 855463 h 1170648"/>
                <a:gd name="connsiteX6" fmla="*/ 4906 w 870919"/>
                <a:gd name="connsiteY6" fmla="*/ 579255 h 1170648"/>
                <a:gd name="connsiteX0" fmla="*/ 489 w 866502"/>
                <a:gd name="connsiteY0" fmla="*/ 602396 h 1193789"/>
                <a:gd name="connsiteX1" fmla="*/ 156760 w 866502"/>
                <a:gd name="connsiteY1" fmla="*/ 141914 h 1193789"/>
                <a:gd name="connsiteX2" fmla="*/ 424934 w 866502"/>
                <a:gd name="connsiteY2" fmla="*/ 23328 h 1193789"/>
                <a:gd name="connsiteX3" fmla="*/ 858518 w 866502"/>
                <a:gd name="connsiteY3" fmla="*/ 543919 h 1193789"/>
                <a:gd name="connsiteX4" fmla="*/ 667525 w 866502"/>
                <a:gd name="connsiteY4" fmla="*/ 914457 h 1193789"/>
                <a:gd name="connsiteX5" fmla="*/ 424934 w 866502"/>
                <a:gd name="connsiteY5" fmla="*/ 1193650 h 1193789"/>
                <a:gd name="connsiteX6" fmla="*/ 205165 w 866502"/>
                <a:gd name="connsiteY6" fmla="*/ 878604 h 1193789"/>
                <a:gd name="connsiteX7" fmla="*/ 489 w 866502"/>
                <a:gd name="connsiteY7" fmla="*/ 602396 h 1193789"/>
                <a:gd name="connsiteX0" fmla="*/ 489 w 858861"/>
                <a:gd name="connsiteY0" fmla="*/ 580451 h 1171844"/>
                <a:gd name="connsiteX1" fmla="*/ 156760 w 858861"/>
                <a:gd name="connsiteY1" fmla="*/ 119969 h 1171844"/>
                <a:gd name="connsiteX2" fmla="*/ 424934 w 858861"/>
                <a:gd name="connsiteY2" fmla="*/ 1383 h 1171844"/>
                <a:gd name="connsiteX3" fmla="*/ 747553 w 858861"/>
                <a:gd name="connsiteY3" fmla="*/ 88615 h 1171844"/>
                <a:gd name="connsiteX4" fmla="*/ 858518 w 858861"/>
                <a:gd name="connsiteY4" fmla="*/ 521974 h 1171844"/>
                <a:gd name="connsiteX5" fmla="*/ 667525 w 858861"/>
                <a:gd name="connsiteY5" fmla="*/ 892512 h 1171844"/>
                <a:gd name="connsiteX6" fmla="*/ 424934 w 858861"/>
                <a:gd name="connsiteY6" fmla="*/ 1171705 h 1171844"/>
                <a:gd name="connsiteX7" fmla="*/ 205165 w 858861"/>
                <a:gd name="connsiteY7" fmla="*/ 856659 h 1171844"/>
                <a:gd name="connsiteX8" fmla="*/ 489 w 858861"/>
                <a:gd name="connsiteY8" fmla="*/ 580451 h 1171844"/>
                <a:gd name="connsiteX0" fmla="*/ 489 w 858861"/>
                <a:gd name="connsiteY0" fmla="*/ 653022 h 1244415"/>
                <a:gd name="connsiteX1" fmla="*/ 156760 w 858861"/>
                <a:gd name="connsiteY1" fmla="*/ 192540 h 1244415"/>
                <a:gd name="connsiteX2" fmla="*/ 410520 w 858861"/>
                <a:gd name="connsiteY2" fmla="*/ 244 h 1244415"/>
                <a:gd name="connsiteX3" fmla="*/ 747553 w 858861"/>
                <a:gd name="connsiteY3" fmla="*/ 161186 h 1244415"/>
                <a:gd name="connsiteX4" fmla="*/ 858518 w 858861"/>
                <a:gd name="connsiteY4" fmla="*/ 594545 h 1244415"/>
                <a:gd name="connsiteX5" fmla="*/ 667525 w 858861"/>
                <a:gd name="connsiteY5" fmla="*/ 965083 h 1244415"/>
                <a:gd name="connsiteX6" fmla="*/ 424934 w 858861"/>
                <a:gd name="connsiteY6" fmla="*/ 1244276 h 1244415"/>
                <a:gd name="connsiteX7" fmla="*/ 205165 w 858861"/>
                <a:gd name="connsiteY7" fmla="*/ 929230 h 1244415"/>
                <a:gd name="connsiteX8" fmla="*/ 489 w 858861"/>
                <a:gd name="connsiteY8" fmla="*/ 653022 h 1244415"/>
                <a:gd name="connsiteX0" fmla="*/ 588 w 841907"/>
                <a:gd name="connsiteY0" fmla="*/ 798918 h 1244415"/>
                <a:gd name="connsiteX1" fmla="*/ 139806 w 841907"/>
                <a:gd name="connsiteY1" fmla="*/ 192540 h 1244415"/>
                <a:gd name="connsiteX2" fmla="*/ 393566 w 841907"/>
                <a:gd name="connsiteY2" fmla="*/ 244 h 1244415"/>
                <a:gd name="connsiteX3" fmla="*/ 730599 w 841907"/>
                <a:gd name="connsiteY3" fmla="*/ 161186 h 1244415"/>
                <a:gd name="connsiteX4" fmla="*/ 841564 w 841907"/>
                <a:gd name="connsiteY4" fmla="*/ 594545 h 1244415"/>
                <a:gd name="connsiteX5" fmla="*/ 650571 w 841907"/>
                <a:gd name="connsiteY5" fmla="*/ 965083 h 1244415"/>
                <a:gd name="connsiteX6" fmla="*/ 407980 w 841907"/>
                <a:gd name="connsiteY6" fmla="*/ 1244276 h 1244415"/>
                <a:gd name="connsiteX7" fmla="*/ 188211 w 841907"/>
                <a:gd name="connsiteY7" fmla="*/ 929230 h 1244415"/>
                <a:gd name="connsiteX8" fmla="*/ 588 w 841907"/>
                <a:gd name="connsiteY8" fmla="*/ 798918 h 1244415"/>
                <a:gd name="connsiteX0" fmla="*/ 899 w 842218"/>
                <a:gd name="connsiteY0" fmla="*/ 798918 h 1244625"/>
                <a:gd name="connsiteX1" fmla="*/ 140117 w 842218"/>
                <a:gd name="connsiteY1" fmla="*/ 192540 h 1244625"/>
                <a:gd name="connsiteX2" fmla="*/ 393877 w 842218"/>
                <a:gd name="connsiteY2" fmla="*/ 244 h 1244625"/>
                <a:gd name="connsiteX3" fmla="*/ 730910 w 842218"/>
                <a:gd name="connsiteY3" fmla="*/ 161186 h 1244625"/>
                <a:gd name="connsiteX4" fmla="*/ 841875 w 842218"/>
                <a:gd name="connsiteY4" fmla="*/ 594545 h 1244625"/>
                <a:gd name="connsiteX5" fmla="*/ 650882 w 842218"/>
                <a:gd name="connsiteY5" fmla="*/ 965083 h 1244625"/>
                <a:gd name="connsiteX6" fmla="*/ 408291 w 842218"/>
                <a:gd name="connsiteY6" fmla="*/ 1244276 h 1244625"/>
                <a:gd name="connsiteX7" fmla="*/ 201413 w 842218"/>
                <a:gd name="connsiteY7" fmla="*/ 1014717 h 1244625"/>
                <a:gd name="connsiteX8" fmla="*/ 899 w 842218"/>
                <a:gd name="connsiteY8" fmla="*/ 798918 h 1244625"/>
                <a:gd name="connsiteX0" fmla="*/ 899 w 842267"/>
                <a:gd name="connsiteY0" fmla="*/ 798918 h 1245454"/>
                <a:gd name="connsiteX1" fmla="*/ 140117 w 842267"/>
                <a:gd name="connsiteY1" fmla="*/ 192540 h 1245454"/>
                <a:gd name="connsiteX2" fmla="*/ 393877 w 842267"/>
                <a:gd name="connsiteY2" fmla="*/ 244 h 1245454"/>
                <a:gd name="connsiteX3" fmla="*/ 730910 w 842267"/>
                <a:gd name="connsiteY3" fmla="*/ 161186 h 1245454"/>
                <a:gd name="connsiteX4" fmla="*/ 841875 w 842267"/>
                <a:gd name="connsiteY4" fmla="*/ 594545 h 1245454"/>
                <a:gd name="connsiteX5" fmla="*/ 668753 w 842267"/>
                <a:gd name="connsiteY5" fmla="*/ 919497 h 1245454"/>
                <a:gd name="connsiteX6" fmla="*/ 408291 w 842267"/>
                <a:gd name="connsiteY6" fmla="*/ 1244276 h 1245454"/>
                <a:gd name="connsiteX7" fmla="*/ 201413 w 842267"/>
                <a:gd name="connsiteY7" fmla="*/ 1014717 h 1245454"/>
                <a:gd name="connsiteX8" fmla="*/ 899 w 842267"/>
                <a:gd name="connsiteY8" fmla="*/ 798918 h 1245454"/>
                <a:gd name="connsiteX0" fmla="*/ 899 w 830826"/>
                <a:gd name="connsiteY0" fmla="*/ 798918 h 1245454"/>
                <a:gd name="connsiteX1" fmla="*/ 140117 w 830826"/>
                <a:gd name="connsiteY1" fmla="*/ 192540 h 1245454"/>
                <a:gd name="connsiteX2" fmla="*/ 393877 w 830826"/>
                <a:gd name="connsiteY2" fmla="*/ 244 h 1245454"/>
                <a:gd name="connsiteX3" fmla="*/ 730910 w 830826"/>
                <a:gd name="connsiteY3" fmla="*/ 161186 h 1245454"/>
                <a:gd name="connsiteX4" fmla="*/ 830394 w 830826"/>
                <a:gd name="connsiteY4" fmla="*/ 868468 h 1245454"/>
                <a:gd name="connsiteX5" fmla="*/ 668753 w 830826"/>
                <a:gd name="connsiteY5" fmla="*/ 919497 h 1245454"/>
                <a:gd name="connsiteX6" fmla="*/ 408291 w 830826"/>
                <a:gd name="connsiteY6" fmla="*/ 1244276 h 1245454"/>
                <a:gd name="connsiteX7" fmla="*/ 201413 w 830826"/>
                <a:gd name="connsiteY7" fmla="*/ 1014717 h 1245454"/>
                <a:gd name="connsiteX8" fmla="*/ 899 w 830826"/>
                <a:gd name="connsiteY8" fmla="*/ 798918 h 1245454"/>
                <a:gd name="connsiteX0" fmla="*/ 899 w 830733"/>
                <a:gd name="connsiteY0" fmla="*/ 798918 h 1244500"/>
                <a:gd name="connsiteX1" fmla="*/ 140117 w 830733"/>
                <a:gd name="connsiteY1" fmla="*/ 192540 h 1244500"/>
                <a:gd name="connsiteX2" fmla="*/ 393877 w 830733"/>
                <a:gd name="connsiteY2" fmla="*/ 244 h 1244500"/>
                <a:gd name="connsiteX3" fmla="*/ 730910 w 830733"/>
                <a:gd name="connsiteY3" fmla="*/ 161186 h 1244500"/>
                <a:gd name="connsiteX4" fmla="*/ 830394 w 830733"/>
                <a:gd name="connsiteY4" fmla="*/ 868468 h 1244500"/>
                <a:gd name="connsiteX5" fmla="*/ 637583 w 830733"/>
                <a:gd name="connsiteY5" fmla="*/ 975337 h 1244500"/>
                <a:gd name="connsiteX6" fmla="*/ 408291 w 830733"/>
                <a:gd name="connsiteY6" fmla="*/ 1244276 h 1244500"/>
                <a:gd name="connsiteX7" fmla="*/ 201413 w 830733"/>
                <a:gd name="connsiteY7" fmla="*/ 1014717 h 1244500"/>
                <a:gd name="connsiteX8" fmla="*/ 899 w 830733"/>
                <a:gd name="connsiteY8" fmla="*/ 798918 h 1244500"/>
                <a:gd name="connsiteX0" fmla="*/ 899 w 817874"/>
                <a:gd name="connsiteY0" fmla="*/ 798918 h 1244500"/>
                <a:gd name="connsiteX1" fmla="*/ 140117 w 817874"/>
                <a:gd name="connsiteY1" fmla="*/ 192540 h 1244500"/>
                <a:gd name="connsiteX2" fmla="*/ 393877 w 817874"/>
                <a:gd name="connsiteY2" fmla="*/ 244 h 1244500"/>
                <a:gd name="connsiteX3" fmla="*/ 730910 w 817874"/>
                <a:gd name="connsiteY3" fmla="*/ 161186 h 1244500"/>
                <a:gd name="connsiteX4" fmla="*/ 817502 w 817874"/>
                <a:gd name="connsiteY4" fmla="*/ 782980 h 1244500"/>
                <a:gd name="connsiteX5" fmla="*/ 637583 w 817874"/>
                <a:gd name="connsiteY5" fmla="*/ 975337 h 1244500"/>
                <a:gd name="connsiteX6" fmla="*/ 408291 w 817874"/>
                <a:gd name="connsiteY6" fmla="*/ 1244276 h 1244500"/>
                <a:gd name="connsiteX7" fmla="*/ 201413 w 817874"/>
                <a:gd name="connsiteY7" fmla="*/ 1014717 h 1244500"/>
                <a:gd name="connsiteX8" fmla="*/ 899 w 817874"/>
                <a:gd name="connsiteY8" fmla="*/ 798918 h 1244500"/>
                <a:gd name="connsiteX0" fmla="*/ 899 w 818109"/>
                <a:gd name="connsiteY0" fmla="*/ 798918 h 1244411"/>
                <a:gd name="connsiteX1" fmla="*/ 140117 w 818109"/>
                <a:gd name="connsiteY1" fmla="*/ 192540 h 1244411"/>
                <a:gd name="connsiteX2" fmla="*/ 393877 w 818109"/>
                <a:gd name="connsiteY2" fmla="*/ 244 h 1244411"/>
                <a:gd name="connsiteX3" fmla="*/ 730910 w 818109"/>
                <a:gd name="connsiteY3" fmla="*/ 161186 h 1244411"/>
                <a:gd name="connsiteX4" fmla="*/ 817502 w 818109"/>
                <a:gd name="connsiteY4" fmla="*/ 782980 h 1244411"/>
                <a:gd name="connsiteX5" fmla="*/ 688853 w 818109"/>
                <a:gd name="connsiteY5" fmla="*/ 1041839 h 1244411"/>
                <a:gd name="connsiteX6" fmla="*/ 408291 w 818109"/>
                <a:gd name="connsiteY6" fmla="*/ 1244276 h 1244411"/>
                <a:gd name="connsiteX7" fmla="*/ 201413 w 818109"/>
                <a:gd name="connsiteY7" fmla="*/ 1014717 h 1244411"/>
                <a:gd name="connsiteX8" fmla="*/ 899 w 818109"/>
                <a:gd name="connsiteY8" fmla="*/ 798918 h 1244411"/>
                <a:gd name="connsiteX0" fmla="*/ 221 w 817431"/>
                <a:gd name="connsiteY0" fmla="*/ 798918 h 1244718"/>
                <a:gd name="connsiteX1" fmla="*/ 139439 w 817431"/>
                <a:gd name="connsiteY1" fmla="*/ 192540 h 1244718"/>
                <a:gd name="connsiteX2" fmla="*/ 393199 w 817431"/>
                <a:gd name="connsiteY2" fmla="*/ 244 h 1244718"/>
                <a:gd name="connsiteX3" fmla="*/ 730232 w 817431"/>
                <a:gd name="connsiteY3" fmla="*/ 161186 h 1244718"/>
                <a:gd name="connsiteX4" fmla="*/ 816824 w 817431"/>
                <a:gd name="connsiteY4" fmla="*/ 782980 h 1244718"/>
                <a:gd name="connsiteX5" fmla="*/ 688175 w 817431"/>
                <a:gd name="connsiteY5" fmla="*/ 1041839 h 1244718"/>
                <a:gd name="connsiteX6" fmla="*/ 407613 w 817431"/>
                <a:gd name="connsiteY6" fmla="*/ 1244276 h 1244718"/>
                <a:gd name="connsiteX7" fmla="*/ 168040 w 817431"/>
                <a:gd name="connsiteY7" fmla="*/ 1082334 h 1244718"/>
                <a:gd name="connsiteX8" fmla="*/ 221 w 817431"/>
                <a:gd name="connsiteY8" fmla="*/ 798918 h 1244718"/>
                <a:gd name="connsiteX0" fmla="*/ 221 w 817431"/>
                <a:gd name="connsiteY0" fmla="*/ 799885 h 1245685"/>
                <a:gd name="connsiteX1" fmla="*/ 139439 w 817431"/>
                <a:gd name="connsiteY1" fmla="*/ 193507 h 1245685"/>
                <a:gd name="connsiteX2" fmla="*/ 393199 w 817431"/>
                <a:gd name="connsiteY2" fmla="*/ 1211 h 1245685"/>
                <a:gd name="connsiteX3" fmla="*/ 686170 w 817431"/>
                <a:gd name="connsiteY3" fmla="*/ 132505 h 1245685"/>
                <a:gd name="connsiteX4" fmla="*/ 816824 w 817431"/>
                <a:gd name="connsiteY4" fmla="*/ 783947 h 1245685"/>
                <a:gd name="connsiteX5" fmla="*/ 688175 w 817431"/>
                <a:gd name="connsiteY5" fmla="*/ 1042806 h 1245685"/>
                <a:gd name="connsiteX6" fmla="*/ 407613 w 817431"/>
                <a:gd name="connsiteY6" fmla="*/ 1245243 h 1245685"/>
                <a:gd name="connsiteX7" fmla="*/ 168040 w 817431"/>
                <a:gd name="connsiteY7" fmla="*/ 1083301 h 1245685"/>
                <a:gd name="connsiteX8" fmla="*/ 221 w 817431"/>
                <a:gd name="connsiteY8" fmla="*/ 799885 h 1245685"/>
                <a:gd name="connsiteX0" fmla="*/ 221 w 817431"/>
                <a:gd name="connsiteY0" fmla="*/ 798707 h 1244507"/>
                <a:gd name="connsiteX1" fmla="*/ 139439 w 817431"/>
                <a:gd name="connsiteY1" fmla="*/ 192329 h 1244507"/>
                <a:gd name="connsiteX2" fmla="*/ 393199 w 817431"/>
                <a:gd name="connsiteY2" fmla="*/ 33 h 1244507"/>
                <a:gd name="connsiteX3" fmla="*/ 691855 w 817431"/>
                <a:gd name="connsiteY3" fmla="*/ 179959 h 1244507"/>
                <a:gd name="connsiteX4" fmla="*/ 816824 w 817431"/>
                <a:gd name="connsiteY4" fmla="*/ 782769 h 1244507"/>
                <a:gd name="connsiteX5" fmla="*/ 688175 w 817431"/>
                <a:gd name="connsiteY5" fmla="*/ 1041628 h 1244507"/>
                <a:gd name="connsiteX6" fmla="*/ 407613 w 817431"/>
                <a:gd name="connsiteY6" fmla="*/ 1244065 h 1244507"/>
                <a:gd name="connsiteX7" fmla="*/ 168040 w 817431"/>
                <a:gd name="connsiteY7" fmla="*/ 1082123 h 1244507"/>
                <a:gd name="connsiteX8" fmla="*/ 221 w 817431"/>
                <a:gd name="connsiteY8" fmla="*/ 798707 h 1244507"/>
                <a:gd name="connsiteX0" fmla="*/ 221 w 772585"/>
                <a:gd name="connsiteY0" fmla="*/ 798707 h 1244507"/>
                <a:gd name="connsiteX1" fmla="*/ 139439 w 772585"/>
                <a:gd name="connsiteY1" fmla="*/ 192329 h 1244507"/>
                <a:gd name="connsiteX2" fmla="*/ 393199 w 772585"/>
                <a:gd name="connsiteY2" fmla="*/ 33 h 1244507"/>
                <a:gd name="connsiteX3" fmla="*/ 691855 w 772585"/>
                <a:gd name="connsiteY3" fmla="*/ 179959 h 1244507"/>
                <a:gd name="connsiteX4" fmla="*/ 771239 w 772585"/>
                <a:gd name="connsiteY4" fmla="*/ 764899 h 1244507"/>
                <a:gd name="connsiteX5" fmla="*/ 688175 w 772585"/>
                <a:gd name="connsiteY5" fmla="*/ 1041628 h 1244507"/>
                <a:gd name="connsiteX6" fmla="*/ 407613 w 772585"/>
                <a:gd name="connsiteY6" fmla="*/ 1244065 h 1244507"/>
                <a:gd name="connsiteX7" fmla="*/ 168040 w 772585"/>
                <a:gd name="connsiteY7" fmla="*/ 1082123 h 1244507"/>
                <a:gd name="connsiteX8" fmla="*/ 221 w 772585"/>
                <a:gd name="connsiteY8" fmla="*/ 798707 h 1244507"/>
                <a:gd name="connsiteX0" fmla="*/ 221 w 771964"/>
                <a:gd name="connsiteY0" fmla="*/ 798707 h 1245208"/>
                <a:gd name="connsiteX1" fmla="*/ 139439 w 771964"/>
                <a:gd name="connsiteY1" fmla="*/ 192329 h 1245208"/>
                <a:gd name="connsiteX2" fmla="*/ 393199 w 771964"/>
                <a:gd name="connsiteY2" fmla="*/ 33 h 1245208"/>
                <a:gd name="connsiteX3" fmla="*/ 691855 w 771964"/>
                <a:gd name="connsiteY3" fmla="*/ 179959 h 1245208"/>
                <a:gd name="connsiteX4" fmla="*/ 771239 w 771964"/>
                <a:gd name="connsiteY4" fmla="*/ 764899 h 1245208"/>
                <a:gd name="connsiteX5" fmla="*/ 655889 w 771964"/>
                <a:gd name="connsiteY5" fmla="*/ 1013503 h 1245208"/>
                <a:gd name="connsiteX6" fmla="*/ 407613 w 771964"/>
                <a:gd name="connsiteY6" fmla="*/ 1244065 h 1245208"/>
                <a:gd name="connsiteX7" fmla="*/ 168040 w 771964"/>
                <a:gd name="connsiteY7" fmla="*/ 1082123 h 1245208"/>
                <a:gd name="connsiteX8" fmla="*/ 221 w 771964"/>
                <a:gd name="connsiteY8" fmla="*/ 798707 h 1245208"/>
                <a:gd name="connsiteX0" fmla="*/ 1053 w 772796"/>
                <a:gd name="connsiteY0" fmla="*/ 798707 h 1244585"/>
                <a:gd name="connsiteX1" fmla="*/ 140271 w 772796"/>
                <a:gd name="connsiteY1" fmla="*/ 192329 h 1244585"/>
                <a:gd name="connsiteX2" fmla="*/ 394031 w 772796"/>
                <a:gd name="connsiteY2" fmla="*/ 33 h 1244585"/>
                <a:gd name="connsiteX3" fmla="*/ 692687 w 772796"/>
                <a:gd name="connsiteY3" fmla="*/ 179959 h 1244585"/>
                <a:gd name="connsiteX4" fmla="*/ 772071 w 772796"/>
                <a:gd name="connsiteY4" fmla="*/ 764899 h 1244585"/>
                <a:gd name="connsiteX5" fmla="*/ 656721 w 772796"/>
                <a:gd name="connsiteY5" fmla="*/ 1013503 h 1244585"/>
                <a:gd name="connsiteX6" fmla="*/ 408445 w 772796"/>
                <a:gd name="connsiteY6" fmla="*/ 1244065 h 1244585"/>
                <a:gd name="connsiteX7" fmla="*/ 207250 w 772796"/>
                <a:gd name="connsiteY7" fmla="*/ 1063138 h 1244585"/>
                <a:gd name="connsiteX8" fmla="*/ 1053 w 772796"/>
                <a:gd name="connsiteY8" fmla="*/ 798707 h 1244585"/>
                <a:gd name="connsiteX0" fmla="*/ 1053 w 772459"/>
                <a:gd name="connsiteY0" fmla="*/ 798707 h 1244741"/>
                <a:gd name="connsiteX1" fmla="*/ 140271 w 772459"/>
                <a:gd name="connsiteY1" fmla="*/ 192329 h 1244741"/>
                <a:gd name="connsiteX2" fmla="*/ 394031 w 772459"/>
                <a:gd name="connsiteY2" fmla="*/ 33 h 1244741"/>
                <a:gd name="connsiteX3" fmla="*/ 692687 w 772459"/>
                <a:gd name="connsiteY3" fmla="*/ 179959 h 1244741"/>
                <a:gd name="connsiteX4" fmla="*/ 772071 w 772459"/>
                <a:gd name="connsiteY4" fmla="*/ 764899 h 1244741"/>
                <a:gd name="connsiteX5" fmla="*/ 597834 w 772459"/>
                <a:gd name="connsiteY5" fmla="*/ 1005886 h 1244741"/>
                <a:gd name="connsiteX6" fmla="*/ 408445 w 772459"/>
                <a:gd name="connsiteY6" fmla="*/ 1244065 h 1244741"/>
                <a:gd name="connsiteX7" fmla="*/ 207250 w 772459"/>
                <a:gd name="connsiteY7" fmla="*/ 1063138 h 1244741"/>
                <a:gd name="connsiteX8" fmla="*/ 1053 w 772459"/>
                <a:gd name="connsiteY8" fmla="*/ 798707 h 1244741"/>
                <a:gd name="connsiteX0" fmla="*/ 1053 w 801625"/>
                <a:gd name="connsiteY0" fmla="*/ 798707 h 1244741"/>
                <a:gd name="connsiteX1" fmla="*/ 140271 w 801625"/>
                <a:gd name="connsiteY1" fmla="*/ 192329 h 1244741"/>
                <a:gd name="connsiteX2" fmla="*/ 394031 w 801625"/>
                <a:gd name="connsiteY2" fmla="*/ 33 h 1244741"/>
                <a:gd name="connsiteX3" fmla="*/ 692687 w 801625"/>
                <a:gd name="connsiteY3" fmla="*/ 179959 h 1244741"/>
                <a:gd name="connsiteX4" fmla="*/ 801310 w 801625"/>
                <a:gd name="connsiteY4" fmla="*/ 816578 h 1244741"/>
                <a:gd name="connsiteX5" fmla="*/ 597834 w 801625"/>
                <a:gd name="connsiteY5" fmla="*/ 1005886 h 1244741"/>
                <a:gd name="connsiteX6" fmla="*/ 408445 w 801625"/>
                <a:gd name="connsiteY6" fmla="*/ 1244065 h 1244741"/>
                <a:gd name="connsiteX7" fmla="*/ 207250 w 801625"/>
                <a:gd name="connsiteY7" fmla="*/ 1063138 h 1244741"/>
                <a:gd name="connsiteX8" fmla="*/ 1053 w 801625"/>
                <a:gd name="connsiteY8" fmla="*/ 798707 h 1244741"/>
                <a:gd name="connsiteX0" fmla="*/ 1053 w 759206"/>
                <a:gd name="connsiteY0" fmla="*/ 798707 h 1244741"/>
                <a:gd name="connsiteX1" fmla="*/ 140271 w 759206"/>
                <a:gd name="connsiteY1" fmla="*/ 192329 h 1244741"/>
                <a:gd name="connsiteX2" fmla="*/ 394031 w 759206"/>
                <a:gd name="connsiteY2" fmla="*/ 33 h 1244741"/>
                <a:gd name="connsiteX3" fmla="*/ 692687 w 759206"/>
                <a:gd name="connsiteY3" fmla="*/ 179959 h 1244741"/>
                <a:gd name="connsiteX4" fmla="*/ 758772 w 759206"/>
                <a:gd name="connsiteY4" fmla="*/ 775153 h 1244741"/>
                <a:gd name="connsiteX5" fmla="*/ 597834 w 759206"/>
                <a:gd name="connsiteY5" fmla="*/ 1005886 h 1244741"/>
                <a:gd name="connsiteX6" fmla="*/ 408445 w 759206"/>
                <a:gd name="connsiteY6" fmla="*/ 1244065 h 1244741"/>
                <a:gd name="connsiteX7" fmla="*/ 207250 w 759206"/>
                <a:gd name="connsiteY7" fmla="*/ 1063138 h 1244741"/>
                <a:gd name="connsiteX8" fmla="*/ 1053 w 759206"/>
                <a:gd name="connsiteY8" fmla="*/ 798707 h 1244741"/>
                <a:gd name="connsiteX0" fmla="*/ 1053 w 780567"/>
                <a:gd name="connsiteY0" fmla="*/ 798707 h 1244741"/>
                <a:gd name="connsiteX1" fmla="*/ 140271 w 780567"/>
                <a:gd name="connsiteY1" fmla="*/ 192329 h 1244741"/>
                <a:gd name="connsiteX2" fmla="*/ 394031 w 780567"/>
                <a:gd name="connsiteY2" fmla="*/ 33 h 1244741"/>
                <a:gd name="connsiteX3" fmla="*/ 692687 w 780567"/>
                <a:gd name="connsiteY3" fmla="*/ 179959 h 1244741"/>
                <a:gd name="connsiteX4" fmla="*/ 758772 w 780567"/>
                <a:gd name="connsiteY4" fmla="*/ 775153 h 1244741"/>
                <a:gd name="connsiteX5" fmla="*/ 597834 w 780567"/>
                <a:gd name="connsiteY5" fmla="*/ 1005886 h 1244741"/>
                <a:gd name="connsiteX6" fmla="*/ 408445 w 780567"/>
                <a:gd name="connsiteY6" fmla="*/ 1244065 h 1244741"/>
                <a:gd name="connsiteX7" fmla="*/ 207250 w 780567"/>
                <a:gd name="connsiteY7" fmla="*/ 1063138 h 1244741"/>
                <a:gd name="connsiteX8" fmla="*/ 1053 w 780567"/>
                <a:gd name="connsiteY8" fmla="*/ 798707 h 1244741"/>
                <a:gd name="connsiteX0" fmla="*/ 1053 w 780567"/>
                <a:gd name="connsiteY0" fmla="*/ 798707 h 1244077"/>
                <a:gd name="connsiteX1" fmla="*/ 140271 w 780567"/>
                <a:gd name="connsiteY1" fmla="*/ 192329 h 1244077"/>
                <a:gd name="connsiteX2" fmla="*/ 394031 w 780567"/>
                <a:gd name="connsiteY2" fmla="*/ 33 h 1244077"/>
                <a:gd name="connsiteX3" fmla="*/ 692687 w 780567"/>
                <a:gd name="connsiteY3" fmla="*/ 179959 h 1244077"/>
                <a:gd name="connsiteX4" fmla="*/ 758772 w 780567"/>
                <a:gd name="connsiteY4" fmla="*/ 775153 h 1244077"/>
                <a:gd name="connsiteX5" fmla="*/ 615296 w 780567"/>
                <a:gd name="connsiteY5" fmla="*/ 1056039 h 1244077"/>
                <a:gd name="connsiteX6" fmla="*/ 408445 w 780567"/>
                <a:gd name="connsiteY6" fmla="*/ 1244065 h 1244077"/>
                <a:gd name="connsiteX7" fmla="*/ 207250 w 780567"/>
                <a:gd name="connsiteY7" fmla="*/ 1063138 h 1244077"/>
                <a:gd name="connsiteX8" fmla="*/ 1053 w 780567"/>
                <a:gd name="connsiteY8" fmla="*/ 798707 h 1244077"/>
                <a:gd name="connsiteX0" fmla="*/ 1053 w 780567"/>
                <a:gd name="connsiteY0" fmla="*/ 798707 h 1244077"/>
                <a:gd name="connsiteX1" fmla="*/ 140271 w 780567"/>
                <a:gd name="connsiteY1" fmla="*/ 192329 h 1244077"/>
                <a:gd name="connsiteX2" fmla="*/ 394031 w 780567"/>
                <a:gd name="connsiteY2" fmla="*/ 33 h 1244077"/>
                <a:gd name="connsiteX3" fmla="*/ 692687 w 780567"/>
                <a:gd name="connsiteY3" fmla="*/ 179959 h 1244077"/>
                <a:gd name="connsiteX4" fmla="*/ 758772 w 780567"/>
                <a:gd name="connsiteY4" fmla="*/ 775153 h 1244077"/>
                <a:gd name="connsiteX5" fmla="*/ 615296 w 780567"/>
                <a:gd name="connsiteY5" fmla="*/ 1056039 h 1244077"/>
                <a:gd name="connsiteX6" fmla="*/ 408445 w 780567"/>
                <a:gd name="connsiteY6" fmla="*/ 1244065 h 1244077"/>
                <a:gd name="connsiteX7" fmla="*/ 207250 w 780567"/>
                <a:gd name="connsiteY7" fmla="*/ 1063138 h 1244077"/>
                <a:gd name="connsiteX8" fmla="*/ 1053 w 780567"/>
                <a:gd name="connsiteY8" fmla="*/ 798707 h 1244077"/>
                <a:gd name="connsiteX0" fmla="*/ 1053 w 780567"/>
                <a:gd name="connsiteY0" fmla="*/ 798707 h 1244077"/>
                <a:gd name="connsiteX1" fmla="*/ 140271 w 780567"/>
                <a:gd name="connsiteY1" fmla="*/ 192329 h 1244077"/>
                <a:gd name="connsiteX2" fmla="*/ 394031 w 780567"/>
                <a:gd name="connsiteY2" fmla="*/ 33 h 1244077"/>
                <a:gd name="connsiteX3" fmla="*/ 692687 w 780567"/>
                <a:gd name="connsiteY3" fmla="*/ 179959 h 1244077"/>
                <a:gd name="connsiteX4" fmla="*/ 758772 w 780567"/>
                <a:gd name="connsiteY4" fmla="*/ 775153 h 1244077"/>
                <a:gd name="connsiteX5" fmla="*/ 615296 w 780567"/>
                <a:gd name="connsiteY5" fmla="*/ 1056039 h 1244077"/>
                <a:gd name="connsiteX6" fmla="*/ 408445 w 780567"/>
                <a:gd name="connsiteY6" fmla="*/ 1244065 h 1244077"/>
                <a:gd name="connsiteX7" fmla="*/ 207250 w 780567"/>
                <a:gd name="connsiteY7" fmla="*/ 1063138 h 1244077"/>
                <a:gd name="connsiteX8" fmla="*/ 1053 w 780567"/>
                <a:gd name="connsiteY8" fmla="*/ 798707 h 1244077"/>
                <a:gd name="connsiteX0" fmla="*/ 1053 w 780567"/>
                <a:gd name="connsiteY0" fmla="*/ 798707 h 1244101"/>
                <a:gd name="connsiteX1" fmla="*/ 140271 w 780567"/>
                <a:gd name="connsiteY1" fmla="*/ 192329 h 1244101"/>
                <a:gd name="connsiteX2" fmla="*/ 394031 w 780567"/>
                <a:gd name="connsiteY2" fmla="*/ 33 h 1244101"/>
                <a:gd name="connsiteX3" fmla="*/ 692687 w 780567"/>
                <a:gd name="connsiteY3" fmla="*/ 179959 h 1244101"/>
                <a:gd name="connsiteX4" fmla="*/ 758772 w 780567"/>
                <a:gd name="connsiteY4" fmla="*/ 775153 h 1244101"/>
                <a:gd name="connsiteX5" fmla="*/ 615296 w 780567"/>
                <a:gd name="connsiteY5" fmla="*/ 1056039 h 1244101"/>
                <a:gd name="connsiteX6" fmla="*/ 408445 w 780567"/>
                <a:gd name="connsiteY6" fmla="*/ 1244065 h 1244101"/>
                <a:gd name="connsiteX7" fmla="*/ 207250 w 780567"/>
                <a:gd name="connsiteY7" fmla="*/ 1063138 h 1244101"/>
                <a:gd name="connsiteX8" fmla="*/ 1053 w 780567"/>
                <a:gd name="connsiteY8" fmla="*/ 798707 h 1244101"/>
                <a:gd name="connsiteX0" fmla="*/ 1053 w 780567"/>
                <a:gd name="connsiteY0" fmla="*/ 798707 h 1244101"/>
                <a:gd name="connsiteX1" fmla="*/ 140271 w 780567"/>
                <a:gd name="connsiteY1" fmla="*/ 192329 h 1244101"/>
                <a:gd name="connsiteX2" fmla="*/ 394031 w 780567"/>
                <a:gd name="connsiteY2" fmla="*/ 33 h 1244101"/>
                <a:gd name="connsiteX3" fmla="*/ 692687 w 780567"/>
                <a:gd name="connsiteY3" fmla="*/ 179959 h 1244101"/>
                <a:gd name="connsiteX4" fmla="*/ 758772 w 780567"/>
                <a:gd name="connsiteY4" fmla="*/ 775153 h 1244101"/>
                <a:gd name="connsiteX5" fmla="*/ 615296 w 780567"/>
                <a:gd name="connsiteY5" fmla="*/ 1056039 h 1244101"/>
                <a:gd name="connsiteX6" fmla="*/ 408445 w 780567"/>
                <a:gd name="connsiteY6" fmla="*/ 1244065 h 1244101"/>
                <a:gd name="connsiteX7" fmla="*/ 207250 w 780567"/>
                <a:gd name="connsiteY7" fmla="*/ 1063138 h 1244101"/>
                <a:gd name="connsiteX8" fmla="*/ 1053 w 780567"/>
                <a:gd name="connsiteY8" fmla="*/ 798707 h 1244101"/>
                <a:gd name="connsiteX0" fmla="*/ 1053 w 780567"/>
                <a:gd name="connsiteY0" fmla="*/ 798707 h 1244101"/>
                <a:gd name="connsiteX1" fmla="*/ 140271 w 780567"/>
                <a:gd name="connsiteY1" fmla="*/ 192329 h 1244101"/>
                <a:gd name="connsiteX2" fmla="*/ 394031 w 780567"/>
                <a:gd name="connsiteY2" fmla="*/ 33 h 1244101"/>
                <a:gd name="connsiteX3" fmla="*/ 692687 w 780567"/>
                <a:gd name="connsiteY3" fmla="*/ 179959 h 1244101"/>
                <a:gd name="connsiteX4" fmla="*/ 758772 w 780567"/>
                <a:gd name="connsiteY4" fmla="*/ 775153 h 1244101"/>
                <a:gd name="connsiteX5" fmla="*/ 615296 w 780567"/>
                <a:gd name="connsiteY5" fmla="*/ 1056039 h 1244101"/>
                <a:gd name="connsiteX6" fmla="*/ 408445 w 780567"/>
                <a:gd name="connsiteY6" fmla="*/ 1244065 h 1244101"/>
                <a:gd name="connsiteX7" fmla="*/ 207250 w 780567"/>
                <a:gd name="connsiteY7" fmla="*/ 1063138 h 1244101"/>
                <a:gd name="connsiteX8" fmla="*/ 1053 w 780567"/>
                <a:gd name="connsiteY8" fmla="*/ 798707 h 1244101"/>
                <a:gd name="connsiteX0" fmla="*/ 1053 w 817840"/>
                <a:gd name="connsiteY0" fmla="*/ 798707 h 1244101"/>
                <a:gd name="connsiteX1" fmla="*/ 140271 w 817840"/>
                <a:gd name="connsiteY1" fmla="*/ 192329 h 1244101"/>
                <a:gd name="connsiteX2" fmla="*/ 394031 w 817840"/>
                <a:gd name="connsiteY2" fmla="*/ 33 h 1244101"/>
                <a:gd name="connsiteX3" fmla="*/ 692687 w 817840"/>
                <a:gd name="connsiteY3" fmla="*/ 179959 h 1244101"/>
                <a:gd name="connsiteX4" fmla="*/ 802834 w 817840"/>
                <a:gd name="connsiteY4" fmla="*/ 804800 h 1244101"/>
                <a:gd name="connsiteX5" fmla="*/ 615296 w 817840"/>
                <a:gd name="connsiteY5" fmla="*/ 1056039 h 1244101"/>
                <a:gd name="connsiteX6" fmla="*/ 408445 w 817840"/>
                <a:gd name="connsiteY6" fmla="*/ 1244065 h 1244101"/>
                <a:gd name="connsiteX7" fmla="*/ 207250 w 817840"/>
                <a:gd name="connsiteY7" fmla="*/ 1063138 h 1244101"/>
                <a:gd name="connsiteX8" fmla="*/ 1053 w 817840"/>
                <a:gd name="connsiteY8" fmla="*/ 798707 h 1244101"/>
                <a:gd name="connsiteX0" fmla="*/ 1053 w 817840"/>
                <a:gd name="connsiteY0" fmla="*/ 798707 h 1244101"/>
                <a:gd name="connsiteX1" fmla="*/ 140271 w 817840"/>
                <a:gd name="connsiteY1" fmla="*/ 192329 h 1244101"/>
                <a:gd name="connsiteX2" fmla="*/ 394031 w 817840"/>
                <a:gd name="connsiteY2" fmla="*/ 33 h 1244101"/>
                <a:gd name="connsiteX3" fmla="*/ 692687 w 817840"/>
                <a:gd name="connsiteY3" fmla="*/ 179959 h 1244101"/>
                <a:gd name="connsiteX4" fmla="*/ 802834 w 817840"/>
                <a:gd name="connsiteY4" fmla="*/ 804800 h 1244101"/>
                <a:gd name="connsiteX5" fmla="*/ 615296 w 817840"/>
                <a:gd name="connsiteY5" fmla="*/ 1056039 h 1244101"/>
                <a:gd name="connsiteX6" fmla="*/ 408445 w 817840"/>
                <a:gd name="connsiteY6" fmla="*/ 1244065 h 1244101"/>
                <a:gd name="connsiteX7" fmla="*/ 207250 w 817840"/>
                <a:gd name="connsiteY7" fmla="*/ 1063138 h 1244101"/>
                <a:gd name="connsiteX8" fmla="*/ 1053 w 817840"/>
                <a:gd name="connsiteY8" fmla="*/ 798707 h 124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840" h="1244101">
                  <a:moveTo>
                    <a:pt x="1053" y="798707"/>
                  </a:moveTo>
                  <a:cubicBezTo>
                    <a:pt x="-10110" y="653572"/>
                    <a:pt x="69530" y="288840"/>
                    <a:pt x="140271" y="192329"/>
                  </a:cubicBezTo>
                  <a:cubicBezTo>
                    <a:pt x="211012" y="95818"/>
                    <a:pt x="301962" y="2095"/>
                    <a:pt x="394031" y="33"/>
                  </a:cubicBezTo>
                  <a:cubicBezTo>
                    <a:pt x="486100" y="-2029"/>
                    <a:pt x="620423" y="93194"/>
                    <a:pt x="692687" y="179959"/>
                  </a:cubicBezTo>
                  <a:cubicBezTo>
                    <a:pt x="764951" y="266724"/>
                    <a:pt x="853651" y="689635"/>
                    <a:pt x="802834" y="804800"/>
                  </a:cubicBezTo>
                  <a:cubicBezTo>
                    <a:pt x="750492" y="931742"/>
                    <a:pt x="667932" y="945212"/>
                    <a:pt x="615296" y="1056039"/>
                  </a:cubicBezTo>
                  <a:cubicBezTo>
                    <a:pt x="584692" y="1181690"/>
                    <a:pt x="476453" y="1242882"/>
                    <a:pt x="408445" y="1244065"/>
                  </a:cubicBezTo>
                  <a:cubicBezTo>
                    <a:pt x="340437" y="1245248"/>
                    <a:pt x="250745" y="1218028"/>
                    <a:pt x="207250" y="1063138"/>
                  </a:cubicBezTo>
                  <a:cubicBezTo>
                    <a:pt x="181216" y="958404"/>
                    <a:pt x="12216" y="943842"/>
                    <a:pt x="1053" y="79870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C111F447-F80B-2E44-A3D6-32181D9AFEA6}"/>
                </a:ext>
              </a:extLst>
            </p:cNvPr>
            <p:cNvSpPr/>
            <p:nvPr/>
          </p:nvSpPr>
          <p:spPr>
            <a:xfrm rot="21005035">
              <a:off x="3270279" y="2430546"/>
              <a:ext cx="256514" cy="48933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F7577CA3-1941-6B43-B72E-1D1ABFAE76C4}"/>
                </a:ext>
              </a:extLst>
            </p:cNvPr>
            <p:cNvSpPr/>
            <p:nvPr/>
          </p:nvSpPr>
          <p:spPr>
            <a:xfrm>
              <a:off x="3700246" y="2969021"/>
              <a:ext cx="2505693" cy="2220685"/>
            </a:xfrm>
            <a:custGeom>
              <a:avLst/>
              <a:gdLst>
                <a:gd name="connsiteX0" fmla="*/ 35626 w 2505693"/>
                <a:gd name="connsiteY0" fmla="*/ 2042556 h 2220685"/>
                <a:gd name="connsiteX1" fmla="*/ 35626 w 2505693"/>
                <a:gd name="connsiteY1" fmla="*/ 2042556 h 2220685"/>
                <a:gd name="connsiteX2" fmla="*/ 11875 w 2505693"/>
                <a:gd name="connsiteY2" fmla="*/ 1935678 h 2220685"/>
                <a:gd name="connsiteX3" fmla="*/ 0 w 2505693"/>
                <a:gd name="connsiteY3" fmla="*/ 1900052 h 2220685"/>
                <a:gd name="connsiteX4" fmla="*/ 11875 w 2505693"/>
                <a:gd name="connsiteY4" fmla="*/ 1816924 h 2220685"/>
                <a:gd name="connsiteX5" fmla="*/ 59376 w 2505693"/>
                <a:gd name="connsiteY5" fmla="*/ 1710046 h 2220685"/>
                <a:gd name="connsiteX6" fmla="*/ 166254 w 2505693"/>
                <a:gd name="connsiteY6" fmla="*/ 1662545 h 2220685"/>
                <a:gd name="connsiteX7" fmla="*/ 249381 w 2505693"/>
                <a:gd name="connsiteY7" fmla="*/ 1638794 h 2220685"/>
                <a:gd name="connsiteX8" fmla="*/ 819397 w 2505693"/>
                <a:gd name="connsiteY8" fmla="*/ 1626919 h 2220685"/>
                <a:gd name="connsiteX9" fmla="*/ 961901 w 2505693"/>
                <a:gd name="connsiteY9" fmla="*/ 1603169 h 2220685"/>
                <a:gd name="connsiteX10" fmla="*/ 1033153 w 2505693"/>
                <a:gd name="connsiteY10" fmla="*/ 1579418 h 2220685"/>
                <a:gd name="connsiteX11" fmla="*/ 1068779 w 2505693"/>
                <a:gd name="connsiteY11" fmla="*/ 1555667 h 2220685"/>
                <a:gd name="connsiteX12" fmla="*/ 1104405 w 2505693"/>
                <a:gd name="connsiteY12" fmla="*/ 1543792 h 2220685"/>
                <a:gd name="connsiteX13" fmla="*/ 1211283 w 2505693"/>
                <a:gd name="connsiteY13" fmla="*/ 1472540 h 2220685"/>
                <a:gd name="connsiteX14" fmla="*/ 1246909 w 2505693"/>
                <a:gd name="connsiteY14" fmla="*/ 1448789 h 2220685"/>
                <a:gd name="connsiteX15" fmla="*/ 1282535 w 2505693"/>
                <a:gd name="connsiteY15" fmla="*/ 1413163 h 2220685"/>
                <a:gd name="connsiteX16" fmla="*/ 1389413 w 2505693"/>
                <a:gd name="connsiteY16" fmla="*/ 1318161 h 2220685"/>
                <a:gd name="connsiteX17" fmla="*/ 1460664 w 2505693"/>
                <a:gd name="connsiteY17" fmla="*/ 1211283 h 2220685"/>
                <a:gd name="connsiteX18" fmla="*/ 1484415 w 2505693"/>
                <a:gd name="connsiteY18" fmla="*/ 1175657 h 2220685"/>
                <a:gd name="connsiteX19" fmla="*/ 1520041 w 2505693"/>
                <a:gd name="connsiteY19" fmla="*/ 1104405 h 2220685"/>
                <a:gd name="connsiteX20" fmla="*/ 1543792 w 2505693"/>
                <a:gd name="connsiteY20" fmla="*/ 1033153 h 2220685"/>
                <a:gd name="connsiteX21" fmla="*/ 1555667 w 2505693"/>
                <a:gd name="connsiteY21" fmla="*/ 997527 h 2220685"/>
                <a:gd name="connsiteX22" fmla="*/ 1567542 w 2505693"/>
                <a:gd name="connsiteY22" fmla="*/ 961901 h 2220685"/>
                <a:gd name="connsiteX23" fmla="*/ 1579418 w 2505693"/>
                <a:gd name="connsiteY23" fmla="*/ 914400 h 2220685"/>
                <a:gd name="connsiteX24" fmla="*/ 1591293 w 2505693"/>
                <a:gd name="connsiteY24" fmla="*/ 878774 h 2220685"/>
                <a:gd name="connsiteX25" fmla="*/ 1615044 w 2505693"/>
                <a:gd name="connsiteY25" fmla="*/ 724394 h 2220685"/>
                <a:gd name="connsiteX26" fmla="*/ 1603168 w 2505693"/>
                <a:gd name="connsiteY26" fmla="*/ 486888 h 2220685"/>
                <a:gd name="connsiteX27" fmla="*/ 1579418 w 2505693"/>
                <a:gd name="connsiteY27" fmla="*/ 320633 h 2220685"/>
                <a:gd name="connsiteX28" fmla="*/ 1555667 w 2505693"/>
                <a:gd name="connsiteY28" fmla="*/ 249381 h 2220685"/>
                <a:gd name="connsiteX29" fmla="*/ 1543792 w 2505693"/>
                <a:gd name="connsiteY29" fmla="*/ 213756 h 2220685"/>
                <a:gd name="connsiteX30" fmla="*/ 1531916 w 2505693"/>
                <a:gd name="connsiteY30" fmla="*/ 178130 h 2220685"/>
                <a:gd name="connsiteX31" fmla="*/ 1520041 w 2505693"/>
                <a:gd name="connsiteY31" fmla="*/ 142504 h 2220685"/>
                <a:gd name="connsiteX32" fmla="*/ 1555667 w 2505693"/>
                <a:gd name="connsiteY32" fmla="*/ 35626 h 2220685"/>
                <a:gd name="connsiteX33" fmla="*/ 1626919 w 2505693"/>
                <a:gd name="connsiteY33" fmla="*/ 11875 h 2220685"/>
                <a:gd name="connsiteX34" fmla="*/ 1662545 w 2505693"/>
                <a:gd name="connsiteY34" fmla="*/ 0 h 2220685"/>
                <a:gd name="connsiteX35" fmla="*/ 2173184 w 2505693"/>
                <a:gd name="connsiteY35" fmla="*/ 11875 h 2220685"/>
                <a:gd name="connsiteX36" fmla="*/ 2256311 w 2505693"/>
                <a:gd name="connsiteY36" fmla="*/ 35626 h 2220685"/>
                <a:gd name="connsiteX37" fmla="*/ 2291937 w 2505693"/>
                <a:gd name="connsiteY37" fmla="*/ 59376 h 2220685"/>
                <a:gd name="connsiteX38" fmla="*/ 2303813 w 2505693"/>
                <a:gd name="connsiteY38" fmla="*/ 95002 h 2220685"/>
                <a:gd name="connsiteX39" fmla="*/ 2280062 w 2505693"/>
                <a:gd name="connsiteY39" fmla="*/ 249381 h 2220685"/>
                <a:gd name="connsiteX40" fmla="*/ 2268187 w 2505693"/>
                <a:gd name="connsiteY40" fmla="*/ 308758 h 2220685"/>
                <a:gd name="connsiteX41" fmla="*/ 2256311 w 2505693"/>
                <a:gd name="connsiteY41" fmla="*/ 344384 h 2220685"/>
                <a:gd name="connsiteX42" fmla="*/ 2232561 w 2505693"/>
                <a:gd name="connsiteY42" fmla="*/ 439387 h 2220685"/>
                <a:gd name="connsiteX43" fmla="*/ 2220685 w 2505693"/>
                <a:gd name="connsiteY43" fmla="*/ 486888 h 2220685"/>
                <a:gd name="connsiteX44" fmla="*/ 2208810 w 2505693"/>
                <a:gd name="connsiteY44" fmla="*/ 558140 h 2220685"/>
                <a:gd name="connsiteX45" fmla="*/ 2196935 w 2505693"/>
                <a:gd name="connsiteY45" fmla="*/ 641267 h 2220685"/>
                <a:gd name="connsiteX46" fmla="*/ 2185059 w 2505693"/>
                <a:gd name="connsiteY46" fmla="*/ 700644 h 2220685"/>
                <a:gd name="connsiteX47" fmla="*/ 2161309 w 2505693"/>
                <a:gd name="connsiteY47" fmla="*/ 843148 h 2220685"/>
                <a:gd name="connsiteX48" fmla="*/ 2161309 w 2505693"/>
                <a:gd name="connsiteY48" fmla="*/ 1258784 h 2220685"/>
                <a:gd name="connsiteX49" fmla="*/ 2196935 w 2505693"/>
                <a:gd name="connsiteY49" fmla="*/ 1460665 h 2220685"/>
                <a:gd name="connsiteX50" fmla="*/ 2232561 w 2505693"/>
                <a:gd name="connsiteY50" fmla="*/ 1567543 h 2220685"/>
                <a:gd name="connsiteX51" fmla="*/ 2244436 w 2505693"/>
                <a:gd name="connsiteY51" fmla="*/ 1603169 h 2220685"/>
                <a:gd name="connsiteX52" fmla="*/ 2291937 w 2505693"/>
                <a:gd name="connsiteY52" fmla="*/ 1674420 h 2220685"/>
                <a:gd name="connsiteX53" fmla="*/ 2351314 w 2505693"/>
                <a:gd name="connsiteY53" fmla="*/ 1781298 h 2220685"/>
                <a:gd name="connsiteX54" fmla="*/ 2398815 w 2505693"/>
                <a:gd name="connsiteY54" fmla="*/ 1852550 h 2220685"/>
                <a:gd name="connsiteX55" fmla="*/ 2434441 w 2505693"/>
                <a:gd name="connsiteY55" fmla="*/ 1876301 h 2220685"/>
                <a:gd name="connsiteX56" fmla="*/ 2458192 w 2505693"/>
                <a:gd name="connsiteY56" fmla="*/ 1911927 h 2220685"/>
                <a:gd name="connsiteX57" fmla="*/ 2505693 w 2505693"/>
                <a:gd name="connsiteY57" fmla="*/ 1959428 h 2220685"/>
                <a:gd name="connsiteX58" fmla="*/ 2470067 w 2505693"/>
                <a:gd name="connsiteY58" fmla="*/ 1983179 h 2220685"/>
                <a:gd name="connsiteX59" fmla="*/ 2303813 w 2505693"/>
                <a:gd name="connsiteY59" fmla="*/ 2030680 h 2220685"/>
                <a:gd name="connsiteX60" fmla="*/ 2232561 w 2505693"/>
                <a:gd name="connsiteY60" fmla="*/ 2054431 h 2220685"/>
                <a:gd name="connsiteX61" fmla="*/ 2125683 w 2505693"/>
                <a:gd name="connsiteY61" fmla="*/ 2078181 h 2220685"/>
                <a:gd name="connsiteX62" fmla="*/ 2078181 w 2505693"/>
                <a:gd name="connsiteY62" fmla="*/ 2090057 h 2220685"/>
                <a:gd name="connsiteX63" fmla="*/ 1971303 w 2505693"/>
                <a:gd name="connsiteY63" fmla="*/ 2101932 h 2220685"/>
                <a:gd name="connsiteX64" fmla="*/ 1852550 w 2505693"/>
                <a:gd name="connsiteY64" fmla="*/ 2125683 h 2220685"/>
                <a:gd name="connsiteX65" fmla="*/ 1816924 w 2505693"/>
                <a:gd name="connsiteY65" fmla="*/ 2137558 h 2220685"/>
                <a:gd name="connsiteX66" fmla="*/ 1721922 w 2505693"/>
                <a:gd name="connsiteY66" fmla="*/ 2149433 h 2220685"/>
                <a:gd name="connsiteX67" fmla="*/ 1674420 w 2505693"/>
                <a:gd name="connsiteY67" fmla="*/ 2161309 h 2220685"/>
                <a:gd name="connsiteX68" fmla="*/ 1294410 w 2505693"/>
                <a:gd name="connsiteY68" fmla="*/ 2185059 h 2220685"/>
                <a:gd name="connsiteX69" fmla="*/ 926275 w 2505693"/>
                <a:gd name="connsiteY69" fmla="*/ 2220685 h 2220685"/>
                <a:gd name="connsiteX70" fmla="*/ 356259 w 2505693"/>
                <a:gd name="connsiteY70" fmla="*/ 2208810 h 2220685"/>
                <a:gd name="connsiteX71" fmla="*/ 320633 w 2505693"/>
                <a:gd name="connsiteY71" fmla="*/ 2196935 h 2220685"/>
                <a:gd name="connsiteX72" fmla="*/ 249381 w 2505693"/>
                <a:gd name="connsiteY72" fmla="*/ 2185059 h 2220685"/>
                <a:gd name="connsiteX73" fmla="*/ 83127 w 2505693"/>
                <a:gd name="connsiteY73" fmla="*/ 2149433 h 2220685"/>
                <a:gd name="connsiteX74" fmla="*/ 23750 w 2505693"/>
                <a:gd name="connsiteY74" fmla="*/ 2078181 h 2220685"/>
                <a:gd name="connsiteX75" fmla="*/ 35626 w 2505693"/>
                <a:gd name="connsiteY75" fmla="*/ 2042556 h 22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505693" h="2220685">
                  <a:moveTo>
                    <a:pt x="35626" y="2042556"/>
                  </a:moveTo>
                  <a:lnTo>
                    <a:pt x="35626" y="2042556"/>
                  </a:lnTo>
                  <a:cubicBezTo>
                    <a:pt x="27709" y="2006930"/>
                    <a:pt x="20726" y="1971083"/>
                    <a:pt x="11875" y="1935678"/>
                  </a:cubicBezTo>
                  <a:cubicBezTo>
                    <a:pt x="8839" y="1923534"/>
                    <a:pt x="0" y="1912570"/>
                    <a:pt x="0" y="1900052"/>
                  </a:cubicBezTo>
                  <a:cubicBezTo>
                    <a:pt x="0" y="1872061"/>
                    <a:pt x="5581" y="1844198"/>
                    <a:pt x="11875" y="1816924"/>
                  </a:cubicBezTo>
                  <a:cubicBezTo>
                    <a:pt x="18929" y="1786355"/>
                    <a:pt x="33831" y="1735591"/>
                    <a:pt x="59376" y="1710046"/>
                  </a:cubicBezTo>
                  <a:cubicBezTo>
                    <a:pt x="87603" y="1681819"/>
                    <a:pt x="130982" y="1674302"/>
                    <a:pt x="166254" y="1662545"/>
                  </a:cubicBezTo>
                  <a:cubicBezTo>
                    <a:pt x="184542" y="1656449"/>
                    <a:pt x="232530" y="1639442"/>
                    <a:pt x="249381" y="1638794"/>
                  </a:cubicBezTo>
                  <a:cubicBezTo>
                    <a:pt x="439287" y="1631490"/>
                    <a:pt x="629392" y="1630877"/>
                    <a:pt x="819397" y="1626919"/>
                  </a:cubicBezTo>
                  <a:cubicBezTo>
                    <a:pt x="886755" y="1618500"/>
                    <a:pt x="905859" y="1619982"/>
                    <a:pt x="961901" y="1603169"/>
                  </a:cubicBezTo>
                  <a:cubicBezTo>
                    <a:pt x="985881" y="1595975"/>
                    <a:pt x="1033153" y="1579418"/>
                    <a:pt x="1033153" y="1579418"/>
                  </a:cubicBezTo>
                  <a:cubicBezTo>
                    <a:pt x="1045028" y="1571501"/>
                    <a:pt x="1056013" y="1562050"/>
                    <a:pt x="1068779" y="1555667"/>
                  </a:cubicBezTo>
                  <a:cubicBezTo>
                    <a:pt x="1079975" y="1550069"/>
                    <a:pt x="1093463" y="1549871"/>
                    <a:pt x="1104405" y="1543792"/>
                  </a:cubicBezTo>
                  <a:cubicBezTo>
                    <a:pt x="1104415" y="1543786"/>
                    <a:pt x="1193465" y="1484419"/>
                    <a:pt x="1211283" y="1472540"/>
                  </a:cubicBezTo>
                  <a:cubicBezTo>
                    <a:pt x="1223158" y="1464623"/>
                    <a:pt x="1236817" y="1458881"/>
                    <a:pt x="1246909" y="1448789"/>
                  </a:cubicBezTo>
                  <a:cubicBezTo>
                    <a:pt x="1258784" y="1436914"/>
                    <a:pt x="1269633" y="1423914"/>
                    <a:pt x="1282535" y="1413163"/>
                  </a:cubicBezTo>
                  <a:cubicBezTo>
                    <a:pt x="1336079" y="1368543"/>
                    <a:pt x="1331672" y="1404773"/>
                    <a:pt x="1389413" y="1318161"/>
                  </a:cubicBezTo>
                  <a:lnTo>
                    <a:pt x="1460664" y="1211283"/>
                  </a:lnTo>
                  <a:lnTo>
                    <a:pt x="1484415" y="1175657"/>
                  </a:lnTo>
                  <a:cubicBezTo>
                    <a:pt x="1527719" y="1045740"/>
                    <a:pt x="1458657" y="1242517"/>
                    <a:pt x="1520041" y="1104405"/>
                  </a:cubicBezTo>
                  <a:cubicBezTo>
                    <a:pt x="1530209" y="1081527"/>
                    <a:pt x="1535875" y="1056904"/>
                    <a:pt x="1543792" y="1033153"/>
                  </a:cubicBezTo>
                  <a:lnTo>
                    <a:pt x="1555667" y="997527"/>
                  </a:lnTo>
                  <a:cubicBezTo>
                    <a:pt x="1559625" y="985652"/>
                    <a:pt x="1564506" y="974045"/>
                    <a:pt x="1567542" y="961901"/>
                  </a:cubicBezTo>
                  <a:cubicBezTo>
                    <a:pt x="1571501" y="946067"/>
                    <a:pt x="1574934" y="930093"/>
                    <a:pt x="1579418" y="914400"/>
                  </a:cubicBezTo>
                  <a:cubicBezTo>
                    <a:pt x="1582857" y="902364"/>
                    <a:pt x="1588257" y="890918"/>
                    <a:pt x="1591293" y="878774"/>
                  </a:cubicBezTo>
                  <a:cubicBezTo>
                    <a:pt x="1604892" y="824375"/>
                    <a:pt x="1607834" y="782074"/>
                    <a:pt x="1615044" y="724394"/>
                  </a:cubicBezTo>
                  <a:cubicBezTo>
                    <a:pt x="1611085" y="645225"/>
                    <a:pt x="1608622" y="565968"/>
                    <a:pt x="1603168" y="486888"/>
                  </a:cubicBezTo>
                  <a:cubicBezTo>
                    <a:pt x="1600357" y="446124"/>
                    <a:pt x="1591964" y="366634"/>
                    <a:pt x="1579418" y="320633"/>
                  </a:cubicBezTo>
                  <a:cubicBezTo>
                    <a:pt x="1572831" y="296480"/>
                    <a:pt x="1563584" y="273132"/>
                    <a:pt x="1555667" y="249381"/>
                  </a:cubicBezTo>
                  <a:lnTo>
                    <a:pt x="1543792" y="213756"/>
                  </a:lnTo>
                  <a:lnTo>
                    <a:pt x="1531916" y="178130"/>
                  </a:lnTo>
                  <a:lnTo>
                    <a:pt x="1520041" y="142504"/>
                  </a:lnTo>
                  <a:cubicBezTo>
                    <a:pt x="1524072" y="118318"/>
                    <a:pt x="1524600" y="55043"/>
                    <a:pt x="1555667" y="35626"/>
                  </a:cubicBezTo>
                  <a:cubicBezTo>
                    <a:pt x="1576897" y="22357"/>
                    <a:pt x="1603168" y="19792"/>
                    <a:pt x="1626919" y="11875"/>
                  </a:cubicBezTo>
                  <a:lnTo>
                    <a:pt x="1662545" y="0"/>
                  </a:lnTo>
                  <a:lnTo>
                    <a:pt x="2173184" y="11875"/>
                  </a:lnTo>
                  <a:cubicBezTo>
                    <a:pt x="2181505" y="12229"/>
                    <a:pt x="2244566" y="29753"/>
                    <a:pt x="2256311" y="35626"/>
                  </a:cubicBezTo>
                  <a:cubicBezTo>
                    <a:pt x="2269076" y="42009"/>
                    <a:pt x="2280062" y="51459"/>
                    <a:pt x="2291937" y="59376"/>
                  </a:cubicBezTo>
                  <a:cubicBezTo>
                    <a:pt x="2295896" y="71251"/>
                    <a:pt x="2303813" y="82484"/>
                    <a:pt x="2303813" y="95002"/>
                  </a:cubicBezTo>
                  <a:cubicBezTo>
                    <a:pt x="2303813" y="179135"/>
                    <a:pt x="2294403" y="184847"/>
                    <a:pt x="2280062" y="249381"/>
                  </a:cubicBezTo>
                  <a:cubicBezTo>
                    <a:pt x="2275684" y="269085"/>
                    <a:pt x="2273082" y="289176"/>
                    <a:pt x="2268187" y="308758"/>
                  </a:cubicBezTo>
                  <a:cubicBezTo>
                    <a:pt x="2265151" y="320902"/>
                    <a:pt x="2259605" y="332307"/>
                    <a:pt x="2256311" y="344384"/>
                  </a:cubicBezTo>
                  <a:cubicBezTo>
                    <a:pt x="2247722" y="375876"/>
                    <a:pt x="2240478" y="407719"/>
                    <a:pt x="2232561" y="439387"/>
                  </a:cubicBezTo>
                  <a:cubicBezTo>
                    <a:pt x="2228603" y="455221"/>
                    <a:pt x="2223368" y="470789"/>
                    <a:pt x="2220685" y="486888"/>
                  </a:cubicBezTo>
                  <a:cubicBezTo>
                    <a:pt x="2216727" y="510639"/>
                    <a:pt x="2212471" y="534342"/>
                    <a:pt x="2208810" y="558140"/>
                  </a:cubicBezTo>
                  <a:cubicBezTo>
                    <a:pt x="2204554" y="585805"/>
                    <a:pt x="2201537" y="613658"/>
                    <a:pt x="2196935" y="641267"/>
                  </a:cubicBezTo>
                  <a:cubicBezTo>
                    <a:pt x="2193617" y="661177"/>
                    <a:pt x="2188567" y="680767"/>
                    <a:pt x="2185059" y="700644"/>
                  </a:cubicBezTo>
                  <a:cubicBezTo>
                    <a:pt x="2176690" y="748068"/>
                    <a:pt x="2161309" y="843148"/>
                    <a:pt x="2161309" y="843148"/>
                  </a:cubicBezTo>
                  <a:cubicBezTo>
                    <a:pt x="2144666" y="1059490"/>
                    <a:pt x="2143847" y="988121"/>
                    <a:pt x="2161309" y="1258784"/>
                  </a:cubicBezTo>
                  <a:cubicBezTo>
                    <a:pt x="2165890" y="1329783"/>
                    <a:pt x="2174415" y="1393104"/>
                    <a:pt x="2196935" y="1460665"/>
                  </a:cubicBezTo>
                  <a:lnTo>
                    <a:pt x="2232561" y="1567543"/>
                  </a:lnTo>
                  <a:cubicBezTo>
                    <a:pt x="2236519" y="1579418"/>
                    <a:pt x="2237492" y="1592754"/>
                    <a:pt x="2244436" y="1603169"/>
                  </a:cubicBezTo>
                  <a:cubicBezTo>
                    <a:pt x="2260270" y="1626919"/>
                    <a:pt x="2282910" y="1647341"/>
                    <a:pt x="2291937" y="1674420"/>
                  </a:cubicBezTo>
                  <a:cubicBezTo>
                    <a:pt x="2312840" y="1737126"/>
                    <a:pt x="2296869" y="1699629"/>
                    <a:pt x="2351314" y="1781298"/>
                  </a:cubicBezTo>
                  <a:lnTo>
                    <a:pt x="2398815" y="1852550"/>
                  </a:lnTo>
                  <a:lnTo>
                    <a:pt x="2434441" y="1876301"/>
                  </a:lnTo>
                  <a:cubicBezTo>
                    <a:pt x="2442358" y="1888176"/>
                    <a:pt x="2447047" y="1903011"/>
                    <a:pt x="2458192" y="1911927"/>
                  </a:cubicBezTo>
                  <a:cubicBezTo>
                    <a:pt x="2515769" y="1957988"/>
                    <a:pt x="2479784" y="1881699"/>
                    <a:pt x="2505693" y="1959428"/>
                  </a:cubicBezTo>
                  <a:cubicBezTo>
                    <a:pt x="2493818" y="1967345"/>
                    <a:pt x="2483109" y="1977382"/>
                    <a:pt x="2470067" y="1983179"/>
                  </a:cubicBezTo>
                  <a:cubicBezTo>
                    <a:pt x="2401441" y="2013680"/>
                    <a:pt x="2379304" y="2005516"/>
                    <a:pt x="2303813" y="2030680"/>
                  </a:cubicBezTo>
                  <a:cubicBezTo>
                    <a:pt x="2280062" y="2038597"/>
                    <a:pt x="2256849" y="2048359"/>
                    <a:pt x="2232561" y="2054431"/>
                  </a:cubicBezTo>
                  <a:cubicBezTo>
                    <a:pt x="2116676" y="2083401"/>
                    <a:pt x="2261415" y="2048018"/>
                    <a:pt x="2125683" y="2078181"/>
                  </a:cubicBezTo>
                  <a:cubicBezTo>
                    <a:pt x="2109750" y="2081722"/>
                    <a:pt x="2094313" y="2087575"/>
                    <a:pt x="2078181" y="2090057"/>
                  </a:cubicBezTo>
                  <a:cubicBezTo>
                    <a:pt x="2042753" y="2095508"/>
                    <a:pt x="2006710" y="2096341"/>
                    <a:pt x="1971303" y="2101932"/>
                  </a:cubicBezTo>
                  <a:cubicBezTo>
                    <a:pt x="1931429" y="2108228"/>
                    <a:pt x="1890847" y="2112918"/>
                    <a:pt x="1852550" y="2125683"/>
                  </a:cubicBezTo>
                  <a:cubicBezTo>
                    <a:pt x="1840675" y="2129641"/>
                    <a:pt x="1829240" y="2135319"/>
                    <a:pt x="1816924" y="2137558"/>
                  </a:cubicBezTo>
                  <a:cubicBezTo>
                    <a:pt x="1785525" y="2143267"/>
                    <a:pt x="1753589" y="2145475"/>
                    <a:pt x="1721922" y="2149433"/>
                  </a:cubicBezTo>
                  <a:cubicBezTo>
                    <a:pt x="1706088" y="2153392"/>
                    <a:pt x="1690519" y="2158626"/>
                    <a:pt x="1674420" y="2161309"/>
                  </a:cubicBezTo>
                  <a:cubicBezTo>
                    <a:pt x="1548191" y="2182348"/>
                    <a:pt x="1423232" y="2179692"/>
                    <a:pt x="1294410" y="2185059"/>
                  </a:cubicBezTo>
                  <a:cubicBezTo>
                    <a:pt x="1061423" y="2218343"/>
                    <a:pt x="1184039" y="2205523"/>
                    <a:pt x="926275" y="2220685"/>
                  </a:cubicBezTo>
                  <a:lnTo>
                    <a:pt x="356259" y="2208810"/>
                  </a:lnTo>
                  <a:cubicBezTo>
                    <a:pt x="343751" y="2208320"/>
                    <a:pt x="332853" y="2199650"/>
                    <a:pt x="320633" y="2196935"/>
                  </a:cubicBezTo>
                  <a:cubicBezTo>
                    <a:pt x="297128" y="2191712"/>
                    <a:pt x="273047" y="2189496"/>
                    <a:pt x="249381" y="2185059"/>
                  </a:cubicBezTo>
                  <a:cubicBezTo>
                    <a:pt x="141557" y="2164842"/>
                    <a:pt x="158902" y="2168378"/>
                    <a:pt x="83127" y="2149433"/>
                  </a:cubicBezTo>
                  <a:cubicBezTo>
                    <a:pt x="66591" y="2132897"/>
                    <a:pt x="32017" y="2102980"/>
                    <a:pt x="23750" y="2078181"/>
                  </a:cubicBezTo>
                  <a:lnTo>
                    <a:pt x="35626" y="2042556"/>
                  </a:lnTo>
                  <a:close/>
                </a:path>
              </a:pathLst>
            </a:custGeom>
            <a:solidFill>
              <a:srgbClr val="C39C85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30AE55C8-8971-134C-A318-A5BF8F75B18E}"/>
                </a:ext>
              </a:extLst>
            </p:cNvPr>
            <p:cNvSpPr/>
            <p:nvPr/>
          </p:nvSpPr>
          <p:spPr>
            <a:xfrm>
              <a:off x="6791643" y="4498989"/>
              <a:ext cx="370063" cy="395214"/>
            </a:xfrm>
            <a:prstGeom prst="ellipse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616978B-7C93-F146-8223-355A402180F6}"/>
                </a:ext>
              </a:extLst>
            </p:cNvPr>
            <p:cNvSpPr/>
            <p:nvPr/>
          </p:nvSpPr>
          <p:spPr>
            <a:xfrm rot="16200000">
              <a:off x="6879045" y="5176030"/>
              <a:ext cx="245901" cy="137005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A4403BA-D031-B64B-9CED-C943D64C4C60}"/>
                </a:ext>
              </a:extLst>
            </p:cNvPr>
            <p:cNvSpPr/>
            <p:nvPr/>
          </p:nvSpPr>
          <p:spPr>
            <a:xfrm rot="16200000">
              <a:off x="10240388" y="4941447"/>
              <a:ext cx="286197" cy="2286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2EF458E-7B4F-D245-9B06-97123E5EF713}"/>
                </a:ext>
              </a:extLst>
            </p:cNvPr>
            <p:cNvSpPr/>
            <p:nvPr/>
          </p:nvSpPr>
          <p:spPr>
            <a:xfrm rot="16200000">
              <a:off x="11065346" y="4946277"/>
              <a:ext cx="295856" cy="2286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2B9BB8A-9F80-274E-A2EA-83F2D7E7ED57}"/>
                </a:ext>
              </a:extLst>
            </p:cNvPr>
            <p:cNvSpPr/>
            <p:nvPr/>
          </p:nvSpPr>
          <p:spPr>
            <a:xfrm>
              <a:off x="1401287" y="5522026"/>
              <a:ext cx="10153403" cy="486888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15126DB-6AB2-4D45-B7B5-5E4054654CB2}"/>
                </a:ext>
              </a:extLst>
            </p:cNvPr>
            <p:cNvSpPr/>
            <p:nvPr/>
          </p:nvSpPr>
          <p:spPr>
            <a:xfrm rot="16200000">
              <a:off x="781479" y="2916298"/>
              <a:ext cx="3746088" cy="83897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13AD364-0875-3C42-99AD-9D602DEB2033}"/>
                </a:ext>
              </a:extLst>
            </p:cNvPr>
            <p:cNvSpPr/>
            <p:nvPr/>
          </p:nvSpPr>
          <p:spPr>
            <a:xfrm>
              <a:off x="1587153" y="5310023"/>
              <a:ext cx="1571683" cy="2264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A98C0E3-0B20-6441-9013-513CC8B782E1}"/>
                </a:ext>
              </a:extLst>
            </p:cNvPr>
            <p:cNvGrpSpPr/>
            <p:nvPr/>
          </p:nvGrpSpPr>
          <p:grpSpPr>
            <a:xfrm>
              <a:off x="1587154" y="4647707"/>
              <a:ext cx="9961606" cy="674191"/>
              <a:chOff x="1587154" y="4647707"/>
              <a:chExt cx="9961606" cy="674191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CDB0705-E60E-3247-BED1-05F7DBE4C391}"/>
                  </a:ext>
                </a:extLst>
              </p:cNvPr>
              <p:cNvSpPr/>
              <p:nvPr/>
            </p:nvSpPr>
            <p:spPr>
              <a:xfrm>
                <a:off x="1587154" y="4835010"/>
                <a:ext cx="2402954" cy="486888"/>
              </a:xfrm>
              <a:prstGeom prst="rect">
                <a:avLst/>
              </a:prstGeom>
              <a:solidFill>
                <a:srgbClr val="E5C2A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9171A5D-08E7-9B4A-AE56-2D7F64474ABF}"/>
                  </a:ext>
                </a:extLst>
              </p:cNvPr>
              <p:cNvSpPr/>
              <p:nvPr/>
            </p:nvSpPr>
            <p:spPr>
              <a:xfrm rot="21427226">
                <a:off x="3896293" y="4647707"/>
                <a:ext cx="7652467" cy="486000"/>
              </a:xfrm>
              <a:prstGeom prst="rect">
                <a:avLst/>
              </a:prstGeom>
              <a:solidFill>
                <a:srgbClr val="E5C2A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C7B0FA2-4C19-3D41-B2FF-45C4E67CBEC8}"/>
                </a:ext>
              </a:extLst>
            </p:cNvPr>
            <p:cNvSpPr/>
            <p:nvPr/>
          </p:nvSpPr>
          <p:spPr>
            <a:xfrm>
              <a:off x="9975275" y="5361326"/>
              <a:ext cx="1579415" cy="175161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CB19B5E-8410-1B4C-A592-C0CA83B43471}"/>
                </a:ext>
              </a:extLst>
            </p:cNvPr>
            <p:cNvSpPr/>
            <p:nvPr/>
          </p:nvSpPr>
          <p:spPr>
            <a:xfrm>
              <a:off x="10159159" y="5204135"/>
              <a:ext cx="445687" cy="1690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3AE0721-B6DF-A240-BE90-0FB2A44ADE8C}"/>
                </a:ext>
              </a:extLst>
            </p:cNvPr>
            <p:cNvSpPr/>
            <p:nvPr/>
          </p:nvSpPr>
          <p:spPr>
            <a:xfrm>
              <a:off x="10990431" y="5225490"/>
              <a:ext cx="445687" cy="1690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C0B8EDF-6BCF-254D-8C3C-C636E3888AA4}"/>
                </a:ext>
              </a:extLst>
            </p:cNvPr>
            <p:cNvSpPr/>
            <p:nvPr/>
          </p:nvSpPr>
          <p:spPr>
            <a:xfrm rot="21438896">
              <a:off x="7445858" y="4467547"/>
              <a:ext cx="4077349" cy="968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90E4FF8-5ACB-024B-A6ED-A5355D13132F}"/>
                </a:ext>
              </a:extLst>
            </p:cNvPr>
            <p:cNvSpPr/>
            <p:nvPr/>
          </p:nvSpPr>
          <p:spPr>
            <a:xfrm rot="21438896">
              <a:off x="8070503" y="4095229"/>
              <a:ext cx="2303740" cy="385216"/>
            </a:xfrm>
            <a:custGeom>
              <a:avLst/>
              <a:gdLst>
                <a:gd name="connsiteX0" fmla="*/ 0 w 1751467"/>
                <a:gd name="connsiteY0" fmla="*/ 0 h 432216"/>
                <a:gd name="connsiteX1" fmla="*/ 1751467 w 1751467"/>
                <a:gd name="connsiteY1" fmla="*/ 0 h 432216"/>
                <a:gd name="connsiteX2" fmla="*/ 1751467 w 1751467"/>
                <a:gd name="connsiteY2" fmla="*/ 432216 h 432216"/>
                <a:gd name="connsiteX3" fmla="*/ 0 w 1751467"/>
                <a:gd name="connsiteY3" fmla="*/ 432216 h 432216"/>
                <a:gd name="connsiteX4" fmla="*/ 0 w 1751467"/>
                <a:gd name="connsiteY4" fmla="*/ 0 h 432216"/>
                <a:gd name="connsiteX0" fmla="*/ 0 w 1751467"/>
                <a:gd name="connsiteY0" fmla="*/ 0 h 432216"/>
                <a:gd name="connsiteX1" fmla="*/ 1239163 w 1751467"/>
                <a:gd name="connsiteY1" fmla="*/ 23529 h 432216"/>
                <a:gd name="connsiteX2" fmla="*/ 1751467 w 1751467"/>
                <a:gd name="connsiteY2" fmla="*/ 432216 h 432216"/>
                <a:gd name="connsiteX3" fmla="*/ 0 w 1751467"/>
                <a:gd name="connsiteY3" fmla="*/ 432216 h 432216"/>
                <a:gd name="connsiteX4" fmla="*/ 0 w 1751467"/>
                <a:gd name="connsiteY4" fmla="*/ 0 h 432216"/>
                <a:gd name="connsiteX0" fmla="*/ 0 w 1751467"/>
                <a:gd name="connsiteY0" fmla="*/ 0 h 432216"/>
                <a:gd name="connsiteX1" fmla="*/ 1239163 w 1751467"/>
                <a:gd name="connsiteY1" fmla="*/ 23529 h 432216"/>
                <a:gd name="connsiteX2" fmla="*/ 1751467 w 1751467"/>
                <a:gd name="connsiteY2" fmla="*/ 432216 h 432216"/>
                <a:gd name="connsiteX3" fmla="*/ 0 w 1751467"/>
                <a:gd name="connsiteY3" fmla="*/ 432216 h 432216"/>
                <a:gd name="connsiteX4" fmla="*/ 0 w 1751467"/>
                <a:gd name="connsiteY4" fmla="*/ 0 h 432216"/>
                <a:gd name="connsiteX0" fmla="*/ 0 w 1751467"/>
                <a:gd name="connsiteY0" fmla="*/ 0 h 432216"/>
                <a:gd name="connsiteX1" fmla="*/ 1239163 w 1751467"/>
                <a:gd name="connsiteY1" fmla="*/ 23529 h 432216"/>
                <a:gd name="connsiteX2" fmla="*/ 1751467 w 1751467"/>
                <a:gd name="connsiteY2" fmla="*/ 432216 h 432216"/>
                <a:gd name="connsiteX3" fmla="*/ 0 w 1751467"/>
                <a:gd name="connsiteY3" fmla="*/ 432216 h 432216"/>
                <a:gd name="connsiteX4" fmla="*/ 0 w 1751467"/>
                <a:gd name="connsiteY4" fmla="*/ 0 h 432216"/>
                <a:gd name="connsiteX0" fmla="*/ 0 w 1751467"/>
                <a:gd name="connsiteY0" fmla="*/ 0 h 432216"/>
                <a:gd name="connsiteX1" fmla="*/ 1239163 w 1751467"/>
                <a:gd name="connsiteY1" fmla="*/ 23529 h 432216"/>
                <a:gd name="connsiteX2" fmla="*/ 1751467 w 1751467"/>
                <a:gd name="connsiteY2" fmla="*/ 432216 h 432216"/>
                <a:gd name="connsiteX3" fmla="*/ 0 w 1751467"/>
                <a:gd name="connsiteY3" fmla="*/ 432216 h 432216"/>
                <a:gd name="connsiteX4" fmla="*/ 0 w 1751467"/>
                <a:gd name="connsiteY4" fmla="*/ 0 h 432216"/>
                <a:gd name="connsiteX0" fmla="*/ 0 w 1905120"/>
                <a:gd name="connsiteY0" fmla="*/ 0 h 451310"/>
                <a:gd name="connsiteX1" fmla="*/ 1239163 w 1905120"/>
                <a:gd name="connsiteY1" fmla="*/ 23529 h 451310"/>
                <a:gd name="connsiteX2" fmla="*/ 1905120 w 1905120"/>
                <a:gd name="connsiteY2" fmla="*/ 451310 h 451310"/>
                <a:gd name="connsiteX3" fmla="*/ 0 w 1905120"/>
                <a:gd name="connsiteY3" fmla="*/ 432216 h 451310"/>
                <a:gd name="connsiteX4" fmla="*/ 0 w 1905120"/>
                <a:gd name="connsiteY4" fmla="*/ 0 h 451310"/>
                <a:gd name="connsiteX0" fmla="*/ 0 w 1905120"/>
                <a:gd name="connsiteY0" fmla="*/ 0 h 451310"/>
                <a:gd name="connsiteX1" fmla="*/ 1239163 w 1905120"/>
                <a:gd name="connsiteY1" fmla="*/ 23529 h 451310"/>
                <a:gd name="connsiteX2" fmla="*/ 1905120 w 1905120"/>
                <a:gd name="connsiteY2" fmla="*/ 451310 h 451310"/>
                <a:gd name="connsiteX3" fmla="*/ 0 w 1905120"/>
                <a:gd name="connsiteY3" fmla="*/ 432216 h 451310"/>
                <a:gd name="connsiteX4" fmla="*/ 0 w 1905120"/>
                <a:gd name="connsiteY4" fmla="*/ 0 h 451310"/>
                <a:gd name="connsiteX0" fmla="*/ 0 w 1905120"/>
                <a:gd name="connsiteY0" fmla="*/ 0 h 451310"/>
                <a:gd name="connsiteX1" fmla="*/ 1239163 w 1905120"/>
                <a:gd name="connsiteY1" fmla="*/ 23529 h 451310"/>
                <a:gd name="connsiteX2" fmla="*/ 1905120 w 1905120"/>
                <a:gd name="connsiteY2" fmla="*/ 451310 h 451310"/>
                <a:gd name="connsiteX3" fmla="*/ 0 w 1905120"/>
                <a:gd name="connsiteY3" fmla="*/ 432216 h 451310"/>
                <a:gd name="connsiteX4" fmla="*/ 0 w 1905120"/>
                <a:gd name="connsiteY4" fmla="*/ 0 h 451310"/>
                <a:gd name="connsiteX0" fmla="*/ 0 w 1905120"/>
                <a:gd name="connsiteY0" fmla="*/ 0 h 451310"/>
                <a:gd name="connsiteX1" fmla="*/ 1239163 w 1905120"/>
                <a:gd name="connsiteY1" fmla="*/ 23529 h 451310"/>
                <a:gd name="connsiteX2" fmla="*/ 1905120 w 1905120"/>
                <a:gd name="connsiteY2" fmla="*/ 451310 h 451310"/>
                <a:gd name="connsiteX3" fmla="*/ 0 w 1905120"/>
                <a:gd name="connsiteY3" fmla="*/ 432216 h 451310"/>
                <a:gd name="connsiteX4" fmla="*/ 0 w 1905120"/>
                <a:gd name="connsiteY4" fmla="*/ 0 h 451310"/>
                <a:gd name="connsiteX0" fmla="*/ 0 w 1905120"/>
                <a:gd name="connsiteY0" fmla="*/ 31889 h 483199"/>
                <a:gd name="connsiteX1" fmla="*/ 1324980 w 1905120"/>
                <a:gd name="connsiteY1" fmla="*/ 0 h 483199"/>
                <a:gd name="connsiteX2" fmla="*/ 1905120 w 1905120"/>
                <a:gd name="connsiteY2" fmla="*/ 483199 h 483199"/>
                <a:gd name="connsiteX3" fmla="*/ 0 w 1905120"/>
                <a:gd name="connsiteY3" fmla="*/ 464105 h 483199"/>
                <a:gd name="connsiteX4" fmla="*/ 0 w 1905120"/>
                <a:gd name="connsiteY4" fmla="*/ 31889 h 483199"/>
                <a:gd name="connsiteX0" fmla="*/ 0 w 1905120"/>
                <a:gd name="connsiteY0" fmla="*/ 0 h 451310"/>
                <a:gd name="connsiteX1" fmla="*/ 1393371 w 1905120"/>
                <a:gd name="connsiteY1" fmla="*/ 30761 h 451310"/>
                <a:gd name="connsiteX2" fmla="*/ 1905120 w 1905120"/>
                <a:gd name="connsiteY2" fmla="*/ 451310 h 451310"/>
                <a:gd name="connsiteX3" fmla="*/ 0 w 1905120"/>
                <a:gd name="connsiteY3" fmla="*/ 432216 h 451310"/>
                <a:gd name="connsiteX4" fmla="*/ 0 w 1905120"/>
                <a:gd name="connsiteY4" fmla="*/ 0 h 451310"/>
                <a:gd name="connsiteX0" fmla="*/ 0 w 1905120"/>
                <a:gd name="connsiteY0" fmla="*/ 0 h 451310"/>
                <a:gd name="connsiteX1" fmla="*/ 1393371 w 1905120"/>
                <a:gd name="connsiteY1" fmla="*/ 30761 h 451310"/>
                <a:gd name="connsiteX2" fmla="*/ 1905120 w 1905120"/>
                <a:gd name="connsiteY2" fmla="*/ 451310 h 451310"/>
                <a:gd name="connsiteX3" fmla="*/ 0 w 1905120"/>
                <a:gd name="connsiteY3" fmla="*/ 432216 h 451310"/>
                <a:gd name="connsiteX4" fmla="*/ 0 w 1905120"/>
                <a:gd name="connsiteY4" fmla="*/ 0 h 451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120" h="451310">
                  <a:moveTo>
                    <a:pt x="0" y="0"/>
                  </a:moveTo>
                  <a:lnTo>
                    <a:pt x="1393371" y="30761"/>
                  </a:lnTo>
                  <a:cubicBezTo>
                    <a:pt x="1745412" y="104162"/>
                    <a:pt x="1867440" y="12224"/>
                    <a:pt x="1905120" y="451310"/>
                  </a:cubicBezTo>
                  <a:lnTo>
                    <a:pt x="0" y="432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下矢印 16">
              <a:extLst>
                <a:ext uri="{FF2B5EF4-FFF2-40B4-BE49-F238E27FC236}">
                  <a16:creationId xmlns:a16="http://schemas.microsoft.com/office/drawing/2014/main" id="{D7D6AEBB-8260-414F-AC59-CA0EE1BDA55C}"/>
                </a:ext>
              </a:extLst>
            </p:cNvPr>
            <p:cNvSpPr/>
            <p:nvPr/>
          </p:nvSpPr>
          <p:spPr>
            <a:xfrm>
              <a:off x="10497786" y="2838203"/>
              <a:ext cx="829787" cy="134191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B94300D-1A1B-924D-A968-18B259C1C25F}"/>
                </a:ext>
              </a:extLst>
            </p:cNvPr>
            <p:cNvGrpSpPr/>
            <p:nvPr/>
          </p:nvGrpSpPr>
          <p:grpSpPr>
            <a:xfrm>
              <a:off x="1113083" y="95622"/>
              <a:ext cx="3158843" cy="1030750"/>
              <a:chOff x="4898566" y="734103"/>
              <a:chExt cx="3158843" cy="1197657"/>
            </a:xfrm>
          </p:grpSpPr>
          <p:sp>
            <p:nvSpPr>
              <p:cNvPr id="19" name="フリーフォーム 18">
                <a:extLst>
                  <a:ext uri="{FF2B5EF4-FFF2-40B4-BE49-F238E27FC236}">
                    <a16:creationId xmlns:a16="http://schemas.microsoft.com/office/drawing/2014/main" id="{7F29C7C9-F526-3B48-8053-D603CA6D73CA}"/>
                  </a:ext>
                </a:extLst>
              </p:cNvPr>
              <p:cNvSpPr/>
              <p:nvPr/>
            </p:nvSpPr>
            <p:spPr>
              <a:xfrm>
                <a:off x="4898567" y="734103"/>
                <a:ext cx="3158842" cy="1056904"/>
              </a:xfrm>
              <a:custGeom>
                <a:avLst/>
                <a:gdLst>
                  <a:gd name="connsiteX0" fmla="*/ 201886 w 2612577"/>
                  <a:gd name="connsiteY0" fmla="*/ 522514 h 902525"/>
                  <a:gd name="connsiteX1" fmla="*/ 201886 w 2612577"/>
                  <a:gd name="connsiteY1" fmla="*/ 522514 h 902525"/>
                  <a:gd name="connsiteX2" fmla="*/ 451268 w 2612577"/>
                  <a:gd name="connsiteY2" fmla="*/ 510639 h 902525"/>
                  <a:gd name="connsiteX3" fmla="*/ 510644 w 2612577"/>
                  <a:gd name="connsiteY3" fmla="*/ 498764 h 902525"/>
                  <a:gd name="connsiteX4" fmla="*/ 581896 w 2612577"/>
                  <a:gd name="connsiteY4" fmla="*/ 475013 h 902525"/>
                  <a:gd name="connsiteX5" fmla="*/ 653148 w 2612577"/>
                  <a:gd name="connsiteY5" fmla="*/ 427512 h 902525"/>
                  <a:gd name="connsiteX6" fmla="*/ 688774 w 2612577"/>
                  <a:gd name="connsiteY6" fmla="*/ 403761 h 902525"/>
                  <a:gd name="connsiteX7" fmla="*/ 712525 w 2612577"/>
                  <a:gd name="connsiteY7" fmla="*/ 368135 h 902525"/>
                  <a:gd name="connsiteX8" fmla="*/ 748151 w 2612577"/>
                  <a:gd name="connsiteY8" fmla="*/ 344384 h 902525"/>
                  <a:gd name="connsiteX9" fmla="*/ 795652 w 2612577"/>
                  <a:gd name="connsiteY9" fmla="*/ 273132 h 902525"/>
                  <a:gd name="connsiteX10" fmla="*/ 819403 w 2612577"/>
                  <a:gd name="connsiteY10" fmla="*/ 237506 h 902525"/>
                  <a:gd name="connsiteX11" fmla="*/ 855029 w 2612577"/>
                  <a:gd name="connsiteY11" fmla="*/ 201880 h 902525"/>
                  <a:gd name="connsiteX12" fmla="*/ 938156 w 2612577"/>
                  <a:gd name="connsiteY12" fmla="*/ 95003 h 902525"/>
                  <a:gd name="connsiteX13" fmla="*/ 1080660 w 2612577"/>
                  <a:gd name="connsiteY13" fmla="*/ 23751 h 902525"/>
                  <a:gd name="connsiteX14" fmla="*/ 1116286 w 2612577"/>
                  <a:gd name="connsiteY14" fmla="*/ 11875 h 902525"/>
                  <a:gd name="connsiteX15" fmla="*/ 1151912 w 2612577"/>
                  <a:gd name="connsiteY15" fmla="*/ 0 h 902525"/>
                  <a:gd name="connsiteX16" fmla="*/ 1401294 w 2612577"/>
                  <a:gd name="connsiteY16" fmla="*/ 23751 h 902525"/>
                  <a:gd name="connsiteX17" fmla="*/ 1472546 w 2612577"/>
                  <a:gd name="connsiteY17" fmla="*/ 47501 h 902525"/>
                  <a:gd name="connsiteX18" fmla="*/ 1508172 w 2612577"/>
                  <a:gd name="connsiteY18" fmla="*/ 59377 h 902525"/>
                  <a:gd name="connsiteX19" fmla="*/ 1579424 w 2612577"/>
                  <a:gd name="connsiteY19" fmla="*/ 106878 h 902525"/>
                  <a:gd name="connsiteX20" fmla="*/ 1650676 w 2612577"/>
                  <a:gd name="connsiteY20" fmla="*/ 166254 h 902525"/>
                  <a:gd name="connsiteX21" fmla="*/ 1698177 w 2612577"/>
                  <a:gd name="connsiteY21" fmla="*/ 237506 h 902525"/>
                  <a:gd name="connsiteX22" fmla="*/ 1721927 w 2612577"/>
                  <a:gd name="connsiteY22" fmla="*/ 273132 h 902525"/>
                  <a:gd name="connsiteX23" fmla="*/ 1757553 w 2612577"/>
                  <a:gd name="connsiteY23" fmla="*/ 296883 h 902525"/>
                  <a:gd name="connsiteX24" fmla="*/ 1816930 w 2612577"/>
                  <a:gd name="connsiteY24" fmla="*/ 356260 h 902525"/>
                  <a:gd name="connsiteX25" fmla="*/ 1876307 w 2612577"/>
                  <a:gd name="connsiteY25" fmla="*/ 403761 h 902525"/>
                  <a:gd name="connsiteX26" fmla="*/ 1947559 w 2612577"/>
                  <a:gd name="connsiteY26" fmla="*/ 451262 h 902525"/>
                  <a:gd name="connsiteX27" fmla="*/ 2018811 w 2612577"/>
                  <a:gd name="connsiteY27" fmla="*/ 475013 h 902525"/>
                  <a:gd name="connsiteX28" fmla="*/ 2101938 w 2612577"/>
                  <a:gd name="connsiteY28" fmla="*/ 498764 h 902525"/>
                  <a:gd name="connsiteX29" fmla="*/ 2315694 w 2612577"/>
                  <a:gd name="connsiteY29" fmla="*/ 510639 h 902525"/>
                  <a:gd name="connsiteX30" fmla="*/ 2386946 w 2612577"/>
                  <a:gd name="connsiteY30" fmla="*/ 522514 h 902525"/>
                  <a:gd name="connsiteX31" fmla="*/ 2458198 w 2612577"/>
                  <a:gd name="connsiteY31" fmla="*/ 546265 h 902525"/>
                  <a:gd name="connsiteX32" fmla="*/ 2493824 w 2612577"/>
                  <a:gd name="connsiteY32" fmla="*/ 570016 h 902525"/>
                  <a:gd name="connsiteX33" fmla="*/ 2553200 w 2612577"/>
                  <a:gd name="connsiteY33" fmla="*/ 641267 h 902525"/>
                  <a:gd name="connsiteX34" fmla="*/ 2565076 w 2612577"/>
                  <a:gd name="connsiteY34" fmla="*/ 676893 h 902525"/>
                  <a:gd name="connsiteX35" fmla="*/ 2588826 w 2612577"/>
                  <a:gd name="connsiteY35" fmla="*/ 712519 h 902525"/>
                  <a:gd name="connsiteX36" fmla="*/ 2612577 w 2612577"/>
                  <a:gd name="connsiteY36" fmla="*/ 783771 h 902525"/>
                  <a:gd name="connsiteX37" fmla="*/ 2481948 w 2612577"/>
                  <a:gd name="connsiteY37" fmla="*/ 819397 h 902525"/>
                  <a:gd name="connsiteX38" fmla="*/ 2125689 w 2612577"/>
                  <a:gd name="connsiteY38" fmla="*/ 843148 h 902525"/>
                  <a:gd name="connsiteX39" fmla="*/ 2054437 w 2612577"/>
                  <a:gd name="connsiteY39" fmla="*/ 855023 h 902525"/>
                  <a:gd name="connsiteX40" fmla="*/ 1971309 w 2612577"/>
                  <a:gd name="connsiteY40" fmla="*/ 866899 h 902525"/>
                  <a:gd name="connsiteX41" fmla="*/ 1816930 w 2612577"/>
                  <a:gd name="connsiteY41" fmla="*/ 890649 h 902525"/>
                  <a:gd name="connsiteX42" fmla="*/ 1282540 w 2612577"/>
                  <a:gd name="connsiteY42" fmla="*/ 902525 h 902525"/>
                  <a:gd name="connsiteX43" fmla="*/ 11881 w 2612577"/>
                  <a:gd name="connsiteY43" fmla="*/ 890649 h 902525"/>
                  <a:gd name="connsiteX44" fmla="*/ 5 w 2612577"/>
                  <a:gd name="connsiteY44" fmla="*/ 855023 h 902525"/>
                  <a:gd name="connsiteX45" fmla="*/ 23756 w 2612577"/>
                  <a:gd name="connsiteY45" fmla="*/ 724395 h 902525"/>
                  <a:gd name="connsiteX46" fmla="*/ 47507 w 2612577"/>
                  <a:gd name="connsiteY46" fmla="*/ 653143 h 902525"/>
                  <a:gd name="connsiteX47" fmla="*/ 83133 w 2612577"/>
                  <a:gd name="connsiteY47" fmla="*/ 617517 h 902525"/>
                  <a:gd name="connsiteX48" fmla="*/ 106883 w 2612577"/>
                  <a:gd name="connsiteY48" fmla="*/ 581891 h 902525"/>
                  <a:gd name="connsiteX49" fmla="*/ 142509 w 2612577"/>
                  <a:gd name="connsiteY49" fmla="*/ 558140 h 902525"/>
                  <a:gd name="connsiteX50" fmla="*/ 201886 w 2612577"/>
                  <a:gd name="connsiteY50" fmla="*/ 522514 h 90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612577" h="902525">
                    <a:moveTo>
                      <a:pt x="201886" y="522514"/>
                    </a:moveTo>
                    <a:lnTo>
                      <a:pt x="201886" y="522514"/>
                    </a:lnTo>
                    <a:cubicBezTo>
                      <a:pt x="285013" y="518556"/>
                      <a:pt x="368292" y="517022"/>
                      <a:pt x="451268" y="510639"/>
                    </a:cubicBezTo>
                    <a:cubicBezTo>
                      <a:pt x="471392" y="509091"/>
                      <a:pt x="491171" y="504075"/>
                      <a:pt x="510644" y="498764"/>
                    </a:cubicBezTo>
                    <a:cubicBezTo>
                      <a:pt x="534797" y="492177"/>
                      <a:pt x="581896" y="475013"/>
                      <a:pt x="581896" y="475013"/>
                    </a:cubicBezTo>
                    <a:lnTo>
                      <a:pt x="653148" y="427512"/>
                    </a:lnTo>
                    <a:lnTo>
                      <a:pt x="688774" y="403761"/>
                    </a:lnTo>
                    <a:cubicBezTo>
                      <a:pt x="696691" y="391886"/>
                      <a:pt x="702433" y="378227"/>
                      <a:pt x="712525" y="368135"/>
                    </a:cubicBezTo>
                    <a:cubicBezTo>
                      <a:pt x="722617" y="358043"/>
                      <a:pt x="738753" y="355125"/>
                      <a:pt x="748151" y="344384"/>
                    </a:cubicBezTo>
                    <a:cubicBezTo>
                      <a:pt x="766948" y="322902"/>
                      <a:pt x="779818" y="296883"/>
                      <a:pt x="795652" y="273132"/>
                    </a:cubicBezTo>
                    <a:cubicBezTo>
                      <a:pt x="803569" y="261257"/>
                      <a:pt x="809311" y="247598"/>
                      <a:pt x="819403" y="237506"/>
                    </a:cubicBezTo>
                    <a:cubicBezTo>
                      <a:pt x="831278" y="225631"/>
                      <a:pt x="844718" y="215137"/>
                      <a:pt x="855029" y="201880"/>
                    </a:cubicBezTo>
                    <a:cubicBezTo>
                      <a:pt x="894319" y="151364"/>
                      <a:pt x="892657" y="130391"/>
                      <a:pt x="938156" y="95003"/>
                    </a:cubicBezTo>
                    <a:cubicBezTo>
                      <a:pt x="1007223" y="41285"/>
                      <a:pt x="1002514" y="49800"/>
                      <a:pt x="1080660" y="23751"/>
                    </a:cubicBezTo>
                    <a:lnTo>
                      <a:pt x="1116286" y="11875"/>
                    </a:lnTo>
                    <a:lnTo>
                      <a:pt x="1151912" y="0"/>
                    </a:lnTo>
                    <a:cubicBezTo>
                      <a:pt x="1208100" y="3746"/>
                      <a:pt x="1330405" y="6029"/>
                      <a:pt x="1401294" y="23751"/>
                    </a:cubicBezTo>
                    <a:cubicBezTo>
                      <a:pt x="1425582" y="29823"/>
                      <a:pt x="1448795" y="39584"/>
                      <a:pt x="1472546" y="47501"/>
                    </a:cubicBezTo>
                    <a:cubicBezTo>
                      <a:pt x="1484421" y="51459"/>
                      <a:pt x="1497757" y="52433"/>
                      <a:pt x="1508172" y="59377"/>
                    </a:cubicBezTo>
                    <a:cubicBezTo>
                      <a:pt x="1531923" y="75211"/>
                      <a:pt x="1559240" y="86694"/>
                      <a:pt x="1579424" y="106878"/>
                    </a:cubicBezTo>
                    <a:cubicBezTo>
                      <a:pt x="1625142" y="152596"/>
                      <a:pt x="1601076" y="133188"/>
                      <a:pt x="1650676" y="166254"/>
                    </a:cubicBezTo>
                    <a:lnTo>
                      <a:pt x="1698177" y="237506"/>
                    </a:lnTo>
                    <a:cubicBezTo>
                      <a:pt x="1706094" y="249381"/>
                      <a:pt x="1710052" y="265215"/>
                      <a:pt x="1721927" y="273132"/>
                    </a:cubicBezTo>
                    <a:lnTo>
                      <a:pt x="1757553" y="296883"/>
                    </a:lnTo>
                    <a:cubicBezTo>
                      <a:pt x="1820889" y="391886"/>
                      <a:pt x="1737761" y="277091"/>
                      <a:pt x="1816930" y="356260"/>
                    </a:cubicBezTo>
                    <a:cubicBezTo>
                      <a:pt x="1870644" y="409974"/>
                      <a:pt x="1806951" y="380643"/>
                      <a:pt x="1876307" y="403761"/>
                    </a:cubicBezTo>
                    <a:cubicBezTo>
                      <a:pt x="1900058" y="419595"/>
                      <a:pt x="1920479" y="442235"/>
                      <a:pt x="1947559" y="451262"/>
                    </a:cubicBezTo>
                    <a:lnTo>
                      <a:pt x="2018811" y="475013"/>
                    </a:lnTo>
                    <a:cubicBezTo>
                      <a:pt x="2039895" y="482041"/>
                      <a:pt x="2081441" y="496901"/>
                      <a:pt x="2101938" y="498764"/>
                    </a:cubicBezTo>
                    <a:cubicBezTo>
                      <a:pt x="2173007" y="505225"/>
                      <a:pt x="2244442" y="506681"/>
                      <a:pt x="2315694" y="510639"/>
                    </a:cubicBezTo>
                    <a:cubicBezTo>
                      <a:pt x="2339445" y="514597"/>
                      <a:pt x="2363587" y="516674"/>
                      <a:pt x="2386946" y="522514"/>
                    </a:cubicBezTo>
                    <a:cubicBezTo>
                      <a:pt x="2411234" y="528586"/>
                      <a:pt x="2458198" y="546265"/>
                      <a:pt x="2458198" y="546265"/>
                    </a:cubicBezTo>
                    <a:cubicBezTo>
                      <a:pt x="2470073" y="554182"/>
                      <a:pt x="2482860" y="560879"/>
                      <a:pt x="2493824" y="570016"/>
                    </a:cubicBezTo>
                    <a:cubicBezTo>
                      <a:pt x="2516339" y="588778"/>
                      <a:pt x="2539854" y="614575"/>
                      <a:pt x="2553200" y="641267"/>
                    </a:cubicBezTo>
                    <a:cubicBezTo>
                      <a:pt x="2558798" y="652463"/>
                      <a:pt x="2559478" y="665697"/>
                      <a:pt x="2565076" y="676893"/>
                    </a:cubicBezTo>
                    <a:cubicBezTo>
                      <a:pt x="2571459" y="689658"/>
                      <a:pt x="2583030" y="699477"/>
                      <a:pt x="2588826" y="712519"/>
                    </a:cubicBezTo>
                    <a:cubicBezTo>
                      <a:pt x="2598994" y="735397"/>
                      <a:pt x="2612577" y="783771"/>
                      <a:pt x="2612577" y="783771"/>
                    </a:cubicBezTo>
                    <a:cubicBezTo>
                      <a:pt x="2554222" y="822675"/>
                      <a:pt x="2582560" y="811454"/>
                      <a:pt x="2481948" y="819397"/>
                    </a:cubicBezTo>
                    <a:cubicBezTo>
                      <a:pt x="2363301" y="828764"/>
                      <a:pt x="2125689" y="843148"/>
                      <a:pt x="2125689" y="843148"/>
                    </a:cubicBezTo>
                    <a:lnTo>
                      <a:pt x="2054437" y="855023"/>
                    </a:lnTo>
                    <a:cubicBezTo>
                      <a:pt x="2026772" y="859279"/>
                      <a:pt x="1998919" y="862297"/>
                      <a:pt x="1971309" y="866899"/>
                    </a:cubicBezTo>
                    <a:cubicBezTo>
                      <a:pt x="1906438" y="877711"/>
                      <a:pt x="1891168" y="887848"/>
                      <a:pt x="1816930" y="890649"/>
                    </a:cubicBezTo>
                    <a:cubicBezTo>
                      <a:pt x="1638883" y="897368"/>
                      <a:pt x="1460670" y="898566"/>
                      <a:pt x="1282540" y="902525"/>
                    </a:cubicBezTo>
                    <a:lnTo>
                      <a:pt x="11881" y="890649"/>
                    </a:lnTo>
                    <a:cubicBezTo>
                      <a:pt x="-628" y="890186"/>
                      <a:pt x="5" y="867541"/>
                      <a:pt x="5" y="855023"/>
                    </a:cubicBezTo>
                    <a:cubicBezTo>
                      <a:pt x="5" y="824361"/>
                      <a:pt x="13363" y="759038"/>
                      <a:pt x="23756" y="724395"/>
                    </a:cubicBezTo>
                    <a:cubicBezTo>
                      <a:pt x="30950" y="700415"/>
                      <a:pt x="29804" y="670846"/>
                      <a:pt x="47507" y="653143"/>
                    </a:cubicBezTo>
                    <a:cubicBezTo>
                      <a:pt x="59382" y="641268"/>
                      <a:pt x="72382" y="630419"/>
                      <a:pt x="83133" y="617517"/>
                    </a:cubicBezTo>
                    <a:cubicBezTo>
                      <a:pt x="92270" y="606553"/>
                      <a:pt x="96791" y="591983"/>
                      <a:pt x="106883" y="581891"/>
                    </a:cubicBezTo>
                    <a:cubicBezTo>
                      <a:pt x="116975" y="571799"/>
                      <a:pt x="129467" y="563937"/>
                      <a:pt x="142509" y="558140"/>
                    </a:cubicBezTo>
                    <a:cubicBezTo>
                      <a:pt x="201580" y="531886"/>
                      <a:pt x="191990" y="528452"/>
                      <a:pt x="201886" y="522514"/>
                    </a:cubicBezTo>
                    <a:close/>
                  </a:path>
                </a:pathLst>
              </a:custGeom>
              <a:solidFill>
                <a:srgbClr val="E5C2A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C94A604-ED80-F04C-88E8-534E37E4247C}"/>
                  </a:ext>
                </a:extLst>
              </p:cNvPr>
              <p:cNvSpPr/>
              <p:nvPr/>
            </p:nvSpPr>
            <p:spPr>
              <a:xfrm>
                <a:off x="4898566" y="1605764"/>
                <a:ext cx="3158842" cy="325996"/>
              </a:xfrm>
              <a:prstGeom prst="rect">
                <a:avLst/>
              </a:prstGeom>
              <a:solidFill>
                <a:srgbClr val="E5C2A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6DFC694-1C21-274E-BE65-D6A14ED903C0}"/>
                </a:ext>
              </a:extLst>
            </p:cNvPr>
            <p:cNvSpPr/>
            <p:nvPr/>
          </p:nvSpPr>
          <p:spPr>
            <a:xfrm>
              <a:off x="1113083" y="1114953"/>
              <a:ext cx="1027220" cy="129283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259E03F-E6B3-6040-880A-148D3551CD7C}"/>
                </a:ext>
              </a:extLst>
            </p:cNvPr>
            <p:cNvSpPr/>
            <p:nvPr/>
          </p:nvSpPr>
          <p:spPr>
            <a:xfrm>
              <a:off x="3252640" y="1123051"/>
              <a:ext cx="1027220" cy="129283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5BFDB90-AE73-5E4F-99EF-AFC188D87634}"/>
                </a:ext>
              </a:extLst>
            </p:cNvPr>
            <p:cNvSpPr/>
            <p:nvPr/>
          </p:nvSpPr>
          <p:spPr>
            <a:xfrm>
              <a:off x="1113083" y="1228730"/>
              <a:ext cx="1027220" cy="1858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2E1C58B-003B-D349-BEC8-8F9606CAE229}"/>
                </a:ext>
              </a:extLst>
            </p:cNvPr>
            <p:cNvSpPr/>
            <p:nvPr/>
          </p:nvSpPr>
          <p:spPr>
            <a:xfrm>
              <a:off x="3252640" y="1228730"/>
              <a:ext cx="1027220" cy="1858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C7F0DDA-430C-B34F-9F5A-F88C251AB46B}"/>
                </a:ext>
              </a:extLst>
            </p:cNvPr>
            <p:cNvSpPr/>
            <p:nvPr/>
          </p:nvSpPr>
          <p:spPr>
            <a:xfrm>
              <a:off x="411363" y="1405984"/>
              <a:ext cx="9747795" cy="1143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94C5D91-27D4-E64D-9F8B-35A88FA94DA1}"/>
                </a:ext>
              </a:extLst>
            </p:cNvPr>
            <p:cNvSpPr/>
            <p:nvPr/>
          </p:nvSpPr>
          <p:spPr>
            <a:xfrm>
              <a:off x="1994828" y="1815377"/>
              <a:ext cx="985881" cy="179943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29F76C73-32EF-7546-A2E0-8961489A34A5}"/>
                </a:ext>
              </a:extLst>
            </p:cNvPr>
            <p:cNvSpPr/>
            <p:nvPr/>
          </p:nvSpPr>
          <p:spPr>
            <a:xfrm rot="16200000">
              <a:off x="1914855" y="2072581"/>
              <a:ext cx="575837" cy="415890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5222D0D-E6EA-4E4B-BD04-62FC2F08F044}"/>
                </a:ext>
              </a:extLst>
            </p:cNvPr>
            <p:cNvSpPr/>
            <p:nvPr/>
          </p:nvSpPr>
          <p:spPr>
            <a:xfrm>
              <a:off x="6838541" y="4822493"/>
              <a:ext cx="269281" cy="25596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7336D18B-077C-0549-95FA-4092CB39DA89}"/>
                </a:ext>
              </a:extLst>
            </p:cNvPr>
            <p:cNvSpPr/>
            <p:nvPr/>
          </p:nvSpPr>
          <p:spPr>
            <a:xfrm>
              <a:off x="9478400" y="4672271"/>
              <a:ext cx="269281" cy="25596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6E0F8900-A46D-7F4F-B900-849B2240BA4D}"/>
                </a:ext>
              </a:extLst>
            </p:cNvPr>
            <p:cNvSpPr/>
            <p:nvPr/>
          </p:nvSpPr>
          <p:spPr>
            <a:xfrm>
              <a:off x="10247361" y="4657514"/>
              <a:ext cx="269281" cy="25596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63EB3C1-677C-194E-A411-10020AE13ADA}"/>
                </a:ext>
              </a:extLst>
            </p:cNvPr>
            <p:cNvSpPr/>
            <p:nvPr/>
          </p:nvSpPr>
          <p:spPr>
            <a:xfrm>
              <a:off x="6776465" y="5367483"/>
              <a:ext cx="445687" cy="169066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8B4F2DD-A5B2-F344-997A-17D25C7E4657}"/>
                </a:ext>
              </a:extLst>
            </p:cNvPr>
            <p:cNvSpPr/>
            <p:nvPr/>
          </p:nvSpPr>
          <p:spPr>
            <a:xfrm rot="10360660" flipV="1">
              <a:off x="3407847" y="2956634"/>
              <a:ext cx="1928683" cy="116043"/>
            </a:xfrm>
            <a:prstGeom prst="rect">
              <a:avLst/>
            </a:pr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C6D62608-0080-0D49-BA73-8784A4F15504}"/>
                </a:ext>
              </a:extLst>
            </p:cNvPr>
            <p:cNvSpPr/>
            <p:nvPr/>
          </p:nvSpPr>
          <p:spPr>
            <a:xfrm>
              <a:off x="5265122" y="2785525"/>
              <a:ext cx="706729" cy="221557"/>
            </a:xfrm>
            <a:prstGeom prst="roundRect">
              <a:avLst/>
            </a:prstGeom>
            <a:solidFill>
              <a:srgbClr val="DFB197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371BC6D1-5F11-F146-A491-CEA88867A1F6}"/>
                </a:ext>
              </a:extLst>
            </p:cNvPr>
            <p:cNvSpPr/>
            <p:nvPr/>
          </p:nvSpPr>
          <p:spPr>
            <a:xfrm rot="15733462">
              <a:off x="2867705" y="3186840"/>
              <a:ext cx="1219156" cy="144018"/>
            </a:xfrm>
            <a:custGeom>
              <a:avLst/>
              <a:gdLst>
                <a:gd name="connsiteX0" fmla="*/ 0 w 1348472"/>
                <a:gd name="connsiteY0" fmla="*/ 0 h 153158"/>
                <a:gd name="connsiteX1" fmla="*/ 1348472 w 1348472"/>
                <a:gd name="connsiteY1" fmla="*/ 0 h 153158"/>
                <a:gd name="connsiteX2" fmla="*/ 1348472 w 1348472"/>
                <a:gd name="connsiteY2" fmla="*/ 153158 h 153158"/>
                <a:gd name="connsiteX3" fmla="*/ 0 w 1348472"/>
                <a:gd name="connsiteY3" fmla="*/ 153158 h 153158"/>
                <a:gd name="connsiteX4" fmla="*/ 0 w 1348472"/>
                <a:gd name="connsiteY4" fmla="*/ 0 h 153158"/>
                <a:gd name="connsiteX0" fmla="*/ 0 w 1348472"/>
                <a:gd name="connsiteY0" fmla="*/ 0 h 153158"/>
                <a:gd name="connsiteX1" fmla="*/ 1348472 w 1348472"/>
                <a:gd name="connsiteY1" fmla="*/ 0 h 153158"/>
                <a:gd name="connsiteX2" fmla="*/ 1348472 w 1348472"/>
                <a:gd name="connsiteY2" fmla="*/ 153158 h 153158"/>
                <a:gd name="connsiteX3" fmla="*/ 198448 w 1348472"/>
                <a:gd name="connsiteY3" fmla="*/ 82675 h 153158"/>
                <a:gd name="connsiteX4" fmla="*/ 0 w 1348472"/>
                <a:gd name="connsiteY4" fmla="*/ 153158 h 153158"/>
                <a:gd name="connsiteX5" fmla="*/ 0 w 1348472"/>
                <a:gd name="connsiteY5" fmla="*/ 0 h 153158"/>
                <a:gd name="connsiteX0" fmla="*/ 0 w 1348472"/>
                <a:gd name="connsiteY0" fmla="*/ 0 h 153158"/>
                <a:gd name="connsiteX1" fmla="*/ 1348472 w 1348472"/>
                <a:gd name="connsiteY1" fmla="*/ 0 h 153158"/>
                <a:gd name="connsiteX2" fmla="*/ 1348472 w 1348472"/>
                <a:gd name="connsiteY2" fmla="*/ 153158 h 153158"/>
                <a:gd name="connsiteX3" fmla="*/ 198448 w 1348472"/>
                <a:gd name="connsiteY3" fmla="*/ 82675 h 153158"/>
                <a:gd name="connsiteX4" fmla="*/ 0 w 1348472"/>
                <a:gd name="connsiteY4" fmla="*/ 153158 h 153158"/>
                <a:gd name="connsiteX5" fmla="*/ 0 w 1348472"/>
                <a:gd name="connsiteY5" fmla="*/ 0 h 15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472" h="153158">
                  <a:moveTo>
                    <a:pt x="0" y="0"/>
                  </a:moveTo>
                  <a:lnTo>
                    <a:pt x="1348472" y="0"/>
                  </a:lnTo>
                  <a:lnTo>
                    <a:pt x="1348472" y="153158"/>
                  </a:lnTo>
                  <a:cubicBezTo>
                    <a:pt x="1014510" y="148392"/>
                    <a:pt x="489078" y="141452"/>
                    <a:pt x="198448" y="82675"/>
                  </a:cubicBezTo>
                  <a:lnTo>
                    <a:pt x="0" y="153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C2A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81D89C4-8A53-B74A-B40B-5F906CECFF87}"/>
                </a:ext>
              </a:extLst>
            </p:cNvPr>
            <p:cNvSpPr/>
            <p:nvPr/>
          </p:nvSpPr>
          <p:spPr>
            <a:xfrm>
              <a:off x="1156731" y="812700"/>
              <a:ext cx="3103319" cy="45719"/>
            </a:xfrm>
            <a:prstGeom prst="rect">
              <a:avLst/>
            </a:prstGeom>
            <a:solidFill>
              <a:srgbClr val="E5C2A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4DAF9F42-D24D-284D-9BA7-E001C710AF67}"/>
                </a:ext>
              </a:extLst>
            </p:cNvPr>
            <p:cNvSpPr/>
            <p:nvPr/>
          </p:nvSpPr>
          <p:spPr>
            <a:xfrm rot="16200000">
              <a:off x="3703417" y="4928304"/>
              <a:ext cx="468082" cy="295356"/>
            </a:xfrm>
            <a:prstGeom prst="rect">
              <a:avLst/>
            </a:prstGeom>
            <a:solidFill>
              <a:srgbClr val="E5C2A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下矢印 50">
              <a:extLst>
                <a:ext uri="{FF2B5EF4-FFF2-40B4-BE49-F238E27FC236}">
                  <a16:creationId xmlns:a16="http://schemas.microsoft.com/office/drawing/2014/main" id="{0056EC29-45D8-1B41-A7DE-1854B8B2B10A}"/>
                </a:ext>
              </a:extLst>
            </p:cNvPr>
            <p:cNvSpPr/>
            <p:nvPr/>
          </p:nvSpPr>
          <p:spPr>
            <a:xfrm rot="10122905">
              <a:off x="3763111" y="1606045"/>
              <a:ext cx="583999" cy="1107305"/>
            </a:xfrm>
            <a:prstGeom prst="downArrow">
              <a:avLst>
                <a:gd name="adj1" fmla="val 50000"/>
                <a:gd name="adj2" fmla="val 8974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543CCF08-030E-8A4F-BFF2-B555E9D44368}"/>
                </a:ext>
              </a:extLst>
            </p:cNvPr>
            <p:cNvCxnSpPr/>
            <p:nvPr/>
          </p:nvCxnSpPr>
          <p:spPr>
            <a:xfrm flipV="1">
              <a:off x="3631103" y="2496570"/>
              <a:ext cx="2688208" cy="422086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AEFED96-C14F-B84A-9816-CCED55235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2744" y="765507"/>
              <a:ext cx="0" cy="63939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5733ADFD-3A9D-3640-BD13-1C02FC3CB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3241" y="4420088"/>
              <a:ext cx="795474" cy="1238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BBB1388A-7B7D-A142-A6D0-FB091CAF499C}"/>
                </a:ext>
              </a:extLst>
            </p:cNvPr>
            <p:cNvSpPr txBox="1"/>
            <p:nvPr/>
          </p:nvSpPr>
          <p:spPr>
            <a:xfrm>
              <a:off x="7765226" y="24451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>
                  <a:solidFill>
                    <a:schemeClr val="accent6">
                      <a:lumMod val="50000"/>
                    </a:schemeClr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弦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128E1442-4841-8A4E-AFA8-2EC9EC4B7027}"/>
                </a:ext>
              </a:extLst>
            </p:cNvPr>
            <p:cNvSpPr txBox="1"/>
            <p:nvPr/>
          </p:nvSpPr>
          <p:spPr>
            <a:xfrm>
              <a:off x="6309081" y="218090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>
                  <a:solidFill>
                    <a:srgbClr val="0070C0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ハンマー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3E5655F-981B-8741-A87F-33F21B55E826}"/>
                </a:ext>
              </a:extLst>
            </p:cNvPr>
            <p:cNvSpPr txBox="1"/>
            <p:nvPr/>
          </p:nvSpPr>
          <p:spPr>
            <a:xfrm>
              <a:off x="12318715" y="4140089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>
                  <a:solidFill>
                    <a:srgbClr val="FF0000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鍵盤</a:t>
              </a: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247CA29F-7A70-B042-96E4-983BEFB511E4}"/>
                </a:ext>
              </a:extLst>
            </p:cNvPr>
            <p:cNvSpPr/>
            <p:nvPr/>
          </p:nvSpPr>
          <p:spPr>
            <a:xfrm>
              <a:off x="7991384" y="1324204"/>
              <a:ext cx="143838" cy="13878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AA030195-1EA7-B348-B59E-ADCF6593CE55}"/>
                </a:ext>
              </a:extLst>
            </p:cNvPr>
            <p:cNvSpPr/>
            <p:nvPr/>
          </p:nvSpPr>
          <p:spPr>
            <a:xfrm>
              <a:off x="11484219" y="4369165"/>
              <a:ext cx="143838" cy="1387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4924B899-45CD-E04A-A4E9-34923DE266AD}"/>
                </a:ext>
              </a:extLst>
            </p:cNvPr>
            <p:cNvSpPr/>
            <p:nvPr/>
          </p:nvSpPr>
          <p:spPr>
            <a:xfrm>
              <a:off x="3551357" y="2853657"/>
              <a:ext cx="143838" cy="1387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04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ProN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5</cp:revision>
  <dcterms:created xsi:type="dcterms:W3CDTF">2019-01-27T08:29:42Z</dcterms:created>
  <dcterms:modified xsi:type="dcterms:W3CDTF">2019-01-27T09:14:04Z</dcterms:modified>
</cp:coreProperties>
</file>