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5"/>
    <a:srgbClr val="B85450"/>
    <a:srgbClr val="F8CECD"/>
    <a:srgbClr val="FFE7CC"/>
    <a:srgbClr val="E2D5E7"/>
    <a:srgbClr val="FFF2C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714"/>
  </p:normalViewPr>
  <p:slideViewPr>
    <p:cSldViewPr snapToGrid="0" snapToObjects="1">
      <p:cViewPr varScale="1">
        <p:scale>
          <a:sx n="171" d="100"/>
          <a:sy n="171" d="100"/>
        </p:scale>
        <p:origin x="16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60D6C-C237-ED44-A1FA-714E71497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D97B26-8F13-C94D-9800-F3F98A849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B131C9-0D44-364C-85E4-72EF5AFD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63C16-DA6C-6749-B974-805764D0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CEFF8-DFF3-A245-BC47-F0FF6C55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5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26EB4-299C-1A4B-8299-AB53C980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FF6F1B-06B2-C442-873B-71A9C5520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6242A4-43DE-3145-93E3-ADEA782D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D61C6-E663-A34A-A8D1-BA45E652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D357D-8C69-9E42-B706-FEAAE26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6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F52E18-B749-784D-AD91-E9B609A8D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C4C52A-3D71-A944-8ADE-253E442BB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ACEA0-B735-4D42-AA98-370F85A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F4FDD6-5480-0C4A-8C65-406FCA89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1AF39D-9499-C24C-BEE9-73DEDD5E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2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7005A-A431-364B-AE75-2CF089C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F8F34-A3FA-F94B-B8A0-CEC93889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AAF72-1CAC-A143-8210-8D044B7B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2F8476-694E-AE4C-9EF3-EF4A12E1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E3C396-0EE1-3F44-86DE-9F95E79C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0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097AA-3F72-A84E-9E42-DB2D5843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A83324-533A-C648-8C98-B94C4FCD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31DE-BAF8-FC47-B0E8-5E5A1F81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27039-8CE4-0B49-9185-F03F00E6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9C780-71D6-0A4A-B222-56617550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A104C-D0A9-814D-AE5C-FC26E0F6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63BA2-6C82-3844-9420-C33504E1A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06D7F7-923A-B247-9E46-43501140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9AD96E-713E-DF42-81AA-ABD2AA77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865E5D-6957-004A-8C18-F8829726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D08D6A-5FCA-E944-AE21-029DA861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685D3-771E-DB45-9C38-73F6BFB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66C24-8C04-554A-A889-A046E84A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699953-8B3A-304A-B8F1-000526DE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642BF0-933D-CA4F-A234-6ADA70A8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A9CA41-B4A1-F646-91A4-7FB644362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A30B56-C12F-9842-BE8C-A2C1FACB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7EFE96-75C7-9943-8E1B-A0EF690B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2A6316-727E-F645-AE6D-0B3F2016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1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0345-8D06-6E45-B89E-1F6DA5A3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FAC01A-6299-3343-95C8-4E98EBF7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7E02A2-1208-8B4E-A458-E2FC35D5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73D11A-D3B6-F540-9506-CCED8E7C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F84461-9A20-734E-A359-BC4AA7A6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1F6DB1-467F-3649-AD3F-D99F72FA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0D000-69AE-354B-B611-96C08E24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0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9A5DA-CA02-284C-B2B5-7A2B2C9B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A4CE2-F28B-9544-97D0-832B150A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16A33-DBBB-7349-88AB-94296F07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F62E8-9C61-F741-9933-50592DA8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257B18-267D-A94A-8665-34E25C5E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1C8783-F35F-3F44-A621-BCD45E78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35730-E6C1-B24F-98A7-4638B715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428506-F534-5A4E-98EB-FD5E50E6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376D0A-046E-974F-AD5F-220B9F4F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7FA52C-D6E8-0049-A23C-1E45C962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BEA32-8971-B54C-876E-0A4D456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FF458-8711-764D-B369-08C73C77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4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89423-BAD5-F44A-B76D-14CE0384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DD1F53-7F23-2140-A484-BEFEB74F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A3AB2-387F-0A47-86B2-0E51A672E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4A89-16F2-9748-90D2-D0B4D865E826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72E7F2-D2BC-EC4D-942F-C87032EF3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A3016F-98D7-FE47-B41C-FC8847F86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5F39-E53E-D441-AB8C-EBEF423324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99E431-9A45-F042-9AEB-A138A126ABF1}"/>
              </a:ext>
            </a:extLst>
          </p:cNvPr>
          <p:cNvSpPr txBox="1"/>
          <p:nvPr/>
        </p:nvSpPr>
        <p:spPr>
          <a:xfrm>
            <a:off x="3537526" y="9352577"/>
            <a:ext cx="1445649" cy="461665"/>
          </a:xfrm>
          <a:prstGeom prst="rect">
            <a:avLst/>
          </a:prstGeom>
          <a:solidFill>
            <a:srgbClr val="E2D5E7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音階出力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D44B965-94F8-A34B-90A1-794E53D497C6}"/>
              </a:ext>
            </a:extLst>
          </p:cNvPr>
          <p:cNvGrpSpPr/>
          <p:nvPr/>
        </p:nvGrpSpPr>
        <p:grpSpPr>
          <a:xfrm>
            <a:off x="144106" y="-2812542"/>
            <a:ext cx="8232483" cy="12778778"/>
            <a:chOff x="144106" y="-2812542"/>
            <a:chExt cx="8232483" cy="12778778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218351FD-0984-4D41-82A6-874D3F05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06" y="-2812542"/>
              <a:ext cx="8232483" cy="12778778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3E104C1-AD31-CA41-ACB4-F483EEC8AC3B}"/>
                </a:ext>
              </a:extLst>
            </p:cNvPr>
            <p:cNvSpPr txBox="1"/>
            <p:nvPr/>
          </p:nvSpPr>
          <p:spPr>
            <a:xfrm>
              <a:off x="3252731" y="7966108"/>
              <a:ext cx="2015240" cy="461665"/>
            </a:xfrm>
            <a:prstGeom prst="rect">
              <a:avLst/>
            </a:prstGeom>
            <a:solidFill>
              <a:srgbClr val="E2D5E7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音階位置決定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6ADD6D2-6B6C-8A49-B496-BB00ECE56114}"/>
                </a:ext>
              </a:extLst>
            </p:cNvPr>
            <p:cNvSpPr txBox="1"/>
            <p:nvPr/>
          </p:nvSpPr>
          <p:spPr>
            <a:xfrm>
              <a:off x="3443167" y="6427645"/>
              <a:ext cx="1634363" cy="523220"/>
            </a:xfrm>
            <a:prstGeom prst="rect">
              <a:avLst/>
            </a:prstGeom>
            <a:solidFill>
              <a:srgbClr val="FFE7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音階認識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FF1EB48-1657-6449-BE2C-2DC645132E5F}"/>
                </a:ext>
              </a:extLst>
            </p:cNvPr>
            <p:cNvSpPr txBox="1"/>
            <p:nvPr/>
          </p:nvSpPr>
          <p:spPr>
            <a:xfrm>
              <a:off x="220728" y="776674"/>
              <a:ext cx="2015240" cy="461665"/>
            </a:xfrm>
            <a:prstGeom prst="rect">
              <a:avLst/>
            </a:prstGeom>
            <a:solidFill>
              <a:srgbClr val="F8CECD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音部記号認識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5AEA89B-EF75-2041-9A7E-9E805FE74842}"/>
                </a:ext>
              </a:extLst>
            </p:cNvPr>
            <p:cNvSpPr txBox="1"/>
            <p:nvPr/>
          </p:nvSpPr>
          <p:spPr>
            <a:xfrm>
              <a:off x="6299426" y="4540287"/>
              <a:ext cx="2050949" cy="461665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五線座標特定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40E3BD9-7822-1747-8A31-0FA1887B26A9}"/>
                </a:ext>
              </a:extLst>
            </p:cNvPr>
            <p:cNvSpPr txBox="1"/>
            <p:nvPr/>
          </p:nvSpPr>
          <p:spPr>
            <a:xfrm>
              <a:off x="6520521" y="2732834"/>
              <a:ext cx="1608760" cy="523220"/>
            </a:xfrm>
            <a:prstGeom prst="rect">
              <a:avLst/>
            </a:prstGeom>
            <a:solidFill>
              <a:srgbClr val="FFF2CC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五線座標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F8BFEAB-8D93-FA43-9617-943641773FA3}"/>
                </a:ext>
              </a:extLst>
            </p:cNvPr>
            <p:cNvSpPr/>
            <p:nvPr/>
          </p:nvSpPr>
          <p:spPr>
            <a:xfrm>
              <a:off x="166401" y="2506189"/>
              <a:ext cx="2145612" cy="868270"/>
            </a:xfrm>
            <a:prstGeom prst="rect">
              <a:avLst/>
            </a:prstGeom>
            <a:solidFill>
              <a:srgbClr val="F8CECD"/>
            </a:solidFill>
            <a:ln>
              <a:solidFill>
                <a:srgbClr val="B854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671DDD8-014C-A14D-8E8B-D42B8E0FC995}"/>
                </a:ext>
              </a:extLst>
            </p:cNvPr>
            <p:cNvSpPr txBox="1"/>
            <p:nvPr/>
          </p:nvSpPr>
          <p:spPr>
            <a:xfrm>
              <a:off x="495801" y="2513725"/>
              <a:ext cx="1464526" cy="830997"/>
            </a:xfrm>
            <a:prstGeom prst="rect">
              <a:avLst/>
            </a:prstGeom>
            <a:solidFill>
              <a:srgbClr val="F8CECD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音部記号</a:t>
              </a:r>
              <a:endPara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座標特定</a:t>
              </a:r>
              <a:endPara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ED4BAC4-055D-8C49-8AB7-4A815DB26F1C}"/>
                </a:ext>
              </a:extLst>
            </p:cNvPr>
            <p:cNvSpPr txBox="1"/>
            <p:nvPr/>
          </p:nvSpPr>
          <p:spPr>
            <a:xfrm>
              <a:off x="3537526" y="2763611"/>
              <a:ext cx="1450670" cy="461665"/>
            </a:xfrm>
            <a:prstGeom prst="rect">
              <a:avLst/>
            </a:prstGeom>
            <a:solidFill>
              <a:srgbClr val="D5E8D5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重複排除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4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3</cp:revision>
  <dcterms:created xsi:type="dcterms:W3CDTF">2019-01-28T10:54:17Z</dcterms:created>
  <dcterms:modified xsi:type="dcterms:W3CDTF">2019-01-28T12:09:32Z</dcterms:modified>
</cp:coreProperties>
</file>