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08"/>
  </p:normalViewPr>
  <p:slideViewPr>
    <p:cSldViewPr snapToGrid="0" snapToObjects="1">
      <p:cViewPr varScale="1">
        <p:scale>
          <a:sx n="123" d="100"/>
          <a:sy n="123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6B7E3-BC6A-A741-B063-DB93E44FD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B658E8-1C25-A74C-91C6-FBDFED919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29F43-A417-F64E-BEF7-04D864E4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82F7C-9821-3A4E-A57D-4319BC0C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BB5D4-95DD-3440-BFD5-8029EBD8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9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23399-5AF9-E34B-B07C-5B44E534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AFBEA7-8B6F-5C45-AB93-9CEDD1A3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DA2B8C-4A1E-434B-BCD8-37BCB92F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5FE2A-8DB5-EB4D-907B-C3D5EA8B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503BE-92A5-F649-B8B2-DDAD3AFD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3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4324ED-07D6-DF4E-ADF8-EA5029C46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98FDB8-47B4-D84E-9586-961119FF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17C44-5349-6B48-B2C8-654E63A8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7597E-C798-8549-B473-EFA80D0A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F0305-F782-F646-9EEE-33F40D7E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4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9CE86-7D17-D943-8B5F-61EF3EF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66428C-6781-B04F-8021-44D35D9E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20F04F-7A29-7D4B-9814-9341E38F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EB744F-68CD-0844-BB93-445CD8E9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EF0AF-E4D5-1F48-94CB-FD78D64B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41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ACC02-DC05-2B40-9F5C-FAC18674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059D81-4275-6743-81D2-37AA04364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321E37-E2E5-024E-8AFC-5BBD6F5A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7F0CE-BBBA-E241-AA8F-B5C5B7BC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2B9FB-2E40-D145-A8DF-20CDC313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77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FDEF2-6134-DA4D-91C3-60175E45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921E9E-5DF2-7343-A627-167FD3AEE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4062A0-17D8-5547-B032-E550D010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6172C4-DDFB-C94C-8A98-609939AA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0C2373-4D28-CE4E-96E1-20994FE0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B40FC-1000-6742-9213-4F8B989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46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ED20C-C656-FC48-9B64-A732E0C3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08AC60-128C-344A-892F-46AC6110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B4A8E8-2004-784A-899B-2C068C07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4CE3EB-ACC4-2948-88D8-1DA2E1594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2122DE-7D9B-B147-9427-CE32A423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3AD5A9-5863-7340-B9B4-CEE7D4A4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3030B7-9A5A-E141-9B2B-D21A6D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97D5CE-AE2E-5F4C-9887-4B122F4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29774-0694-BB46-9B04-8B32772C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FF8CF8-968B-7B4C-B616-EFCE2D16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ABD9A-EA33-1549-99BB-DF22335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FF6858-008B-8646-A1C9-0D05E3A8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7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208370-118F-E541-9126-17B47CC7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01CDD8-C7AF-5242-9B20-34AEA6EF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0DB5BE-BC0C-0D41-BABE-09093ED3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8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0AF27-9400-D442-BA04-06FE2D63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46DD7-9B92-1F49-818A-93A35CB0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3A1D28-233B-6748-9820-92A0DA79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754DC-AF32-3A44-B5E8-6B51D819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8EF229-38D2-264F-B1CF-A71F6751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4DD47E-2A65-914F-A299-420F44D7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9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86D9B-7BCC-DB46-B5CA-4423E6C0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E16880-D98D-B043-89BF-3178C27B3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F7B7BE-D0F2-2B4A-98C0-0A49FFF0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9DBD3F-3091-5643-B06B-B42D229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F0A643-2E5D-1B49-B3FA-16BF2BDB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668F6-2291-E048-8417-344D0F70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8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069D2B-C3DC-9A43-A9E9-3E6FEFD0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0A19EB-DB37-804B-A176-26D06A177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60386-27AD-E846-835E-0651D6BD7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AA50-D86C-D14B-8E5B-B510635AC232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4F7E4B-4104-DF47-BE9E-5092067B1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AB116-A674-4B4E-B989-FFD018FBA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DD44-C801-9C41-AB5F-F04CFC358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82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80994B4-1542-0045-9942-D2443C70D66C}"/>
              </a:ext>
            </a:extLst>
          </p:cNvPr>
          <p:cNvGrpSpPr/>
          <p:nvPr/>
        </p:nvGrpSpPr>
        <p:grpSpPr>
          <a:xfrm>
            <a:off x="-376384" y="639040"/>
            <a:ext cx="12720784" cy="5579920"/>
            <a:chOff x="-376384" y="639040"/>
            <a:chExt cx="12720784" cy="557992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5AC60B7-3E54-5949-ADC8-FCBF82FBF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38" t="5555" r="4975" b="5390"/>
            <a:stretch/>
          </p:blipFill>
          <p:spPr>
            <a:xfrm>
              <a:off x="6743699" y="639040"/>
              <a:ext cx="5600701" cy="557992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15CC9DA-39F9-BC49-A406-4087B6855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76384" y="639040"/>
              <a:ext cx="5579920" cy="5579920"/>
            </a:xfrm>
            <a:prstGeom prst="rect">
              <a:avLst/>
            </a:prstGeom>
          </p:spPr>
        </p:pic>
        <p:sp>
          <p:nvSpPr>
            <p:cNvPr id="8" name="右矢印 7">
              <a:extLst>
                <a:ext uri="{FF2B5EF4-FFF2-40B4-BE49-F238E27FC236}">
                  <a16:creationId xmlns:a16="http://schemas.microsoft.com/office/drawing/2014/main" id="{7646F14A-A98A-8249-86C5-37245B280C1E}"/>
                </a:ext>
              </a:extLst>
            </p:cNvPr>
            <p:cNvSpPr/>
            <p:nvPr/>
          </p:nvSpPr>
          <p:spPr>
            <a:xfrm>
              <a:off x="5268768" y="2791691"/>
              <a:ext cx="1409698" cy="127461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19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E12533-E5D7-BB41-AAE9-0C8CBBE3DFBC}"/>
              </a:ext>
            </a:extLst>
          </p:cNvPr>
          <p:cNvSpPr/>
          <p:nvPr/>
        </p:nvSpPr>
        <p:spPr>
          <a:xfrm>
            <a:off x="1776845" y="727364"/>
            <a:ext cx="8707582" cy="5039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59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2019-01-14T09:41:51Z</dcterms:created>
  <dcterms:modified xsi:type="dcterms:W3CDTF">2019-01-14T12:25:50Z</dcterms:modified>
</cp:coreProperties>
</file>