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/>
    <p:restoredTop sz="94690"/>
  </p:normalViewPr>
  <p:slideViewPr>
    <p:cSldViewPr snapToGrid="0" snapToObjects="1">
      <p:cViewPr varScale="1">
        <p:scale>
          <a:sx n="131" d="100"/>
          <a:sy n="131" d="100"/>
        </p:scale>
        <p:origin x="2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78E27-44FE-774B-95ED-5D7D91ABC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F1AD8E-2C94-E342-8B1C-DDE9A1DF3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C4A30-54DE-AD4D-9574-9C23A269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378E7-6786-B44A-AAD3-08CD1718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E62F4-0943-384D-AECC-05F07F6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BB968-7D4D-EF47-AA08-5260F06D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BFABEC-8667-DF43-9512-0DBBEC5C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72E0D-9A5D-DA4E-8E63-E8B7F621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CA26C-4204-C841-B7B6-4236C6D1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4DBF2A-842F-3842-8D2C-C0A653F6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5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EDC9E6-2E60-3E4A-8FDA-64BBCBB1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2A558B-E058-9B42-94EF-61380E50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621E9-E1DC-7746-9F93-CD19EAC9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902CE-193B-0C4C-BCB7-5AA98343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3F9EC-608F-7B4C-B24D-093EDBB6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71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39533-A195-1D4B-B0B3-76619F5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BF7B8-102D-5A49-BAFA-EE2B1BA2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011C3-9796-3949-8048-E6CC5C93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0BF476-8776-2549-AFCE-5D30AA70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81127-C1A3-6043-A0DC-008398EE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3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89378-0769-0346-BB32-105DCC8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34493-1F31-8648-960A-167A3609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23252-F8ED-4D49-BD2C-B436A867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7B1F2-6410-574A-9E3F-85BC6E1E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6A6DE-3017-E140-8609-93F111F6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66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B1E77-B31F-CB4B-A64F-CE3511FB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4CEE8B-CA2C-A849-8EEA-F8D3DA7F2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FD75C8-D117-7A46-8BD0-17557BA36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5E3D2E-B279-7943-98F0-21F0F5D2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367F19-C574-5743-87AD-0CBCCF1A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DB5047-658D-C540-8C03-F9E5D2AD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9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C1799-D7FF-4347-B7A2-9217F33F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EBC18F-F409-D143-8C56-CB4B3C310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6DA02A-4AA6-C742-A307-320FA03F3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5D48D4-1ED0-E144-BC16-FF5340486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F7ADA7-1F13-C541-9CDA-85ACFBAD8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10A15D-9275-3D41-A5E4-A1749D57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8BE087-43C1-FD49-896E-C27AF8E8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02323-0BD9-4840-A241-3BFED33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5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8C408-1944-834A-A52A-30DE93D7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17F658-F881-9145-9971-35FACFB3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1ECBC8-5BF6-1C49-A915-7C08D7B9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EF04-31FC-A346-BF7E-F500556F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2A0A2-622D-B141-A8B2-F2D7B521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835C67-F51E-2242-8A52-CBCE79A5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A98F65-4BEC-3343-BDA1-F770DBD1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3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ABACD-60E1-494B-94EC-92FE5C9D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F7728-90CE-6341-9F5A-A7171BD6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D0F1F4-012C-8F4E-B7D5-78AE59863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BCA1F-E1B5-F344-97FB-26F8D71D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77EF4B-C6E6-B44E-8804-58AA95D7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C6863-8ACB-574D-A3DA-1004CC2F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816DC-4CB4-9345-B856-B7EB4490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09F4E0-897C-3148-9264-087C14A25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454C6F-8C20-9748-9DE1-58FB87A9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EDFA91-21CF-6243-9429-1B4ED007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D38864-9D61-794B-8FB3-4CDAFE73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F7E39A-25CA-9C44-B609-F43FFCC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CAAD86-2C55-EF46-8ABE-9059D7D6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F7ED3F-B70B-FB4D-B155-39578639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548AC9-3B75-1244-95F4-7A9B98AAD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C402-BBAE-2A44-9504-441D68CC4912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09389F-69A9-D849-91D9-F18AF821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35CC7-E172-6C40-B0E6-30124E512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9B4F-AFF8-E348-B2F9-3DF0334FB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2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B22E64C-81BD-7140-8FEC-6268F1F8BF49}"/>
              </a:ext>
            </a:extLst>
          </p:cNvPr>
          <p:cNvGrpSpPr/>
          <p:nvPr/>
        </p:nvGrpSpPr>
        <p:grpSpPr>
          <a:xfrm>
            <a:off x="1413163" y="690024"/>
            <a:ext cx="7990609" cy="5115023"/>
            <a:chOff x="1413163" y="690024"/>
            <a:chExt cx="7990609" cy="5115023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5F3F264-679A-B441-A2B2-9D696F985FE7}"/>
                </a:ext>
              </a:extLst>
            </p:cNvPr>
            <p:cNvGrpSpPr/>
            <p:nvPr/>
          </p:nvGrpSpPr>
          <p:grpSpPr>
            <a:xfrm>
              <a:off x="2015836" y="737754"/>
              <a:ext cx="7367154" cy="2005446"/>
              <a:chOff x="2088573" y="1007918"/>
              <a:chExt cx="7367154" cy="2251362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D7A69717-6F08-A743-A691-60C52E6E2B76}"/>
                  </a:ext>
                </a:extLst>
              </p:cNvPr>
              <p:cNvCxnSpPr/>
              <p:nvPr/>
            </p:nvCxnSpPr>
            <p:spPr>
              <a:xfrm>
                <a:off x="2088573" y="1007918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209ABEC4-8CED-184C-8ADC-154A8CD2C8EA}"/>
                  </a:ext>
                </a:extLst>
              </p:cNvPr>
              <p:cNvCxnSpPr/>
              <p:nvPr/>
            </p:nvCxnSpPr>
            <p:spPr>
              <a:xfrm>
                <a:off x="2088573" y="1593272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7E1166A3-BEBE-954D-AEE4-1E9DEB1ED0DB}"/>
                  </a:ext>
                </a:extLst>
              </p:cNvPr>
              <p:cNvCxnSpPr/>
              <p:nvPr/>
            </p:nvCxnSpPr>
            <p:spPr>
              <a:xfrm>
                <a:off x="2088573" y="2126672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8BC60193-9A22-BE4F-A277-CEEB437877A1}"/>
                  </a:ext>
                </a:extLst>
              </p:cNvPr>
              <p:cNvCxnSpPr/>
              <p:nvPr/>
            </p:nvCxnSpPr>
            <p:spPr>
              <a:xfrm>
                <a:off x="2088573" y="2701635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4E312533-B919-F744-989A-DB29F8D42F07}"/>
                  </a:ext>
                </a:extLst>
              </p:cNvPr>
              <p:cNvCxnSpPr/>
              <p:nvPr/>
            </p:nvCxnSpPr>
            <p:spPr>
              <a:xfrm>
                <a:off x="2088573" y="3259280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F5C53C00-E789-514E-B6E7-FD29BE6231DD}"/>
                </a:ext>
              </a:extLst>
            </p:cNvPr>
            <p:cNvGrpSpPr/>
            <p:nvPr/>
          </p:nvGrpSpPr>
          <p:grpSpPr>
            <a:xfrm>
              <a:off x="2036618" y="3716481"/>
              <a:ext cx="7367154" cy="2005446"/>
              <a:chOff x="2088573" y="1007918"/>
              <a:chExt cx="7367154" cy="2251362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09F2F652-FD0F-0C49-8D7E-FD1AB8FA687A}"/>
                  </a:ext>
                </a:extLst>
              </p:cNvPr>
              <p:cNvCxnSpPr/>
              <p:nvPr/>
            </p:nvCxnSpPr>
            <p:spPr>
              <a:xfrm>
                <a:off x="2088573" y="1007918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0479F2C9-7CA2-A941-AB12-F15F9A32496B}"/>
                  </a:ext>
                </a:extLst>
              </p:cNvPr>
              <p:cNvCxnSpPr/>
              <p:nvPr/>
            </p:nvCxnSpPr>
            <p:spPr>
              <a:xfrm>
                <a:off x="2088573" y="1593272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722D982-2D02-AD4F-91ED-B6C6B03426A0}"/>
                  </a:ext>
                </a:extLst>
              </p:cNvPr>
              <p:cNvCxnSpPr/>
              <p:nvPr/>
            </p:nvCxnSpPr>
            <p:spPr>
              <a:xfrm>
                <a:off x="2088573" y="2126672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58F122DF-D29B-424B-B563-30B2AA2DA47F}"/>
                  </a:ext>
                </a:extLst>
              </p:cNvPr>
              <p:cNvCxnSpPr/>
              <p:nvPr/>
            </p:nvCxnSpPr>
            <p:spPr>
              <a:xfrm>
                <a:off x="2088573" y="2701635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55215714-DF26-2343-BBC0-C229A529D6DE}"/>
                  </a:ext>
                </a:extLst>
              </p:cNvPr>
              <p:cNvCxnSpPr/>
              <p:nvPr/>
            </p:nvCxnSpPr>
            <p:spPr>
              <a:xfrm>
                <a:off x="2088573" y="3259280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左中かっこ 18">
              <a:extLst>
                <a:ext uri="{FF2B5EF4-FFF2-40B4-BE49-F238E27FC236}">
                  <a16:creationId xmlns:a16="http://schemas.microsoft.com/office/drawing/2014/main" id="{899B2520-4369-C040-A354-54925A44509A}"/>
                </a:ext>
              </a:extLst>
            </p:cNvPr>
            <p:cNvSpPr/>
            <p:nvPr/>
          </p:nvSpPr>
          <p:spPr>
            <a:xfrm>
              <a:off x="1413163" y="690024"/>
              <a:ext cx="457200" cy="2088566"/>
            </a:xfrm>
            <a:prstGeom prst="leftBrace">
              <a:avLst>
                <a:gd name="adj1" fmla="val 70456"/>
                <a:gd name="adj2" fmla="val 50000"/>
              </a:avLst>
            </a:prstGeom>
            <a:noFill/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左中かっこ 19">
              <a:extLst>
                <a:ext uri="{FF2B5EF4-FFF2-40B4-BE49-F238E27FC236}">
                  <a16:creationId xmlns:a16="http://schemas.microsoft.com/office/drawing/2014/main" id="{9F42C788-FEF1-AF43-B514-FFC706CA9944}"/>
                </a:ext>
              </a:extLst>
            </p:cNvPr>
            <p:cNvSpPr/>
            <p:nvPr/>
          </p:nvSpPr>
          <p:spPr>
            <a:xfrm>
              <a:off x="1413163" y="3716481"/>
              <a:ext cx="457200" cy="2088566"/>
            </a:xfrm>
            <a:prstGeom prst="leftBrace">
              <a:avLst>
                <a:gd name="adj1" fmla="val 70456"/>
                <a:gd name="adj2" fmla="val 50000"/>
              </a:avLst>
            </a:prstGeom>
            <a:noFill/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69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40F62B5-F3A6-5C4E-900B-CC7485A63E1B}"/>
              </a:ext>
            </a:extLst>
          </p:cNvPr>
          <p:cNvGrpSpPr/>
          <p:nvPr/>
        </p:nvGrpSpPr>
        <p:grpSpPr>
          <a:xfrm>
            <a:off x="852056" y="1974830"/>
            <a:ext cx="10411690" cy="3823296"/>
            <a:chOff x="852056" y="1974830"/>
            <a:chExt cx="10411690" cy="3823296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CCE59A0-BDEA-1C49-ADC2-79379F617A7A}"/>
                </a:ext>
              </a:extLst>
            </p:cNvPr>
            <p:cNvSpPr/>
            <p:nvPr/>
          </p:nvSpPr>
          <p:spPr>
            <a:xfrm>
              <a:off x="852056" y="4284613"/>
              <a:ext cx="10411690" cy="3726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F5C53C00-E789-514E-B6E7-FD29BE6231DD}"/>
                </a:ext>
              </a:extLst>
            </p:cNvPr>
            <p:cNvGrpSpPr/>
            <p:nvPr/>
          </p:nvGrpSpPr>
          <p:grpSpPr>
            <a:xfrm>
              <a:off x="852056" y="2791689"/>
              <a:ext cx="10411690" cy="3006437"/>
              <a:chOff x="2088573" y="1007918"/>
              <a:chExt cx="7367154" cy="2251362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09F2F652-FD0F-0C49-8D7E-FD1AB8FA687A}"/>
                  </a:ext>
                </a:extLst>
              </p:cNvPr>
              <p:cNvCxnSpPr/>
              <p:nvPr/>
            </p:nvCxnSpPr>
            <p:spPr>
              <a:xfrm>
                <a:off x="2088573" y="1007918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0479F2C9-7CA2-A941-AB12-F15F9A32496B}"/>
                  </a:ext>
                </a:extLst>
              </p:cNvPr>
              <p:cNvCxnSpPr/>
              <p:nvPr/>
            </p:nvCxnSpPr>
            <p:spPr>
              <a:xfrm>
                <a:off x="2088573" y="1593272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722D982-2D02-AD4F-91ED-B6C6B03426A0}"/>
                  </a:ext>
                </a:extLst>
              </p:cNvPr>
              <p:cNvCxnSpPr/>
              <p:nvPr/>
            </p:nvCxnSpPr>
            <p:spPr>
              <a:xfrm>
                <a:off x="2088573" y="2126672"/>
                <a:ext cx="736715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58F122DF-D29B-424B-B563-30B2AA2DA47F}"/>
                  </a:ext>
                </a:extLst>
              </p:cNvPr>
              <p:cNvCxnSpPr/>
              <p:nvPr/>
            </p:nvCxnSpPr>
            <p:spPr>
              <a:xfrm>
                <a:off x="2088573" y="2701635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55215714-DF26-2343-BBC0-C229A529D6DE}"/>
                  </a:ext>
                </a:extLst>
              </p:cNvPr>
              <p:cNvCxnSpPr/>
              <p:nvPr/>
            </p:nvCxnSpPr>
            <p:spPr>
              <a:xfrm>
                <a:off x="2088573" y="3259280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4073BF-36DD-A644-B294-488943A52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3202" y="1974830"/>
              <a:ext cx="1543322" cy="3078625"/>
            </a:xfrm>
            <a:prstGeom prst="rect">
              <a:avLst/>
            </a:prstGeom>
          </p:spPr>
        </p:pic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34D3A028-6D9D-F248-81FB-99677C21E3DE}"/>
                </a:ext>
              </a:extLst>
            </p:cNvPr>
            <p:cNvSpPr/>
            <p:nvPr/>
          </p:nvSpPr>
          <p:spPr>
            <a:xfrm>
              <a:off x="3054927" y="4498975"/>
              <a:ext cx="353290" cy="3630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590DD15-8BC0-E24E-BF99-B7462DFA159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56" y="4680519"/>
              <a:ext cx="1041169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05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CF6E9E1-D5EE-B042-91B1-304155B02DBA}"/>
              </a:ext>
            </a:extLst>
          </p:cNvPr>
          <p:cNvGrpSpPr/>
          <p:nvPr/>
        </p:nvGrpSpPr>
        <p:grpSpPr>
          <a:xfrm>
            <a:off x="962890" y="1055092"/>
            <a:ext cx="13614062" cy="3090879"/>
            <a:chOff x="962890" y="1055092"/>
            <a:chExt cx="13614062" cy="309087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9B1903A-37DB-6B4D-8BE1-E3B481AB9D7C}"/>
                </a:ext>
              </a:extLst>
            </p:cNvPr>
            <p:cNvSpPr/>
            <p:nvPr/>
          </p:nvSpPr>
          <p:spPr>
            <a:xfrm>
              <a:off x="9472683" y="2408906"/>
              <a:ext cx="771727" cy="4432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585E11-6CCE-4845-9141-417D3E1A02B3}"/>
                </a:ext>
              </a:extLst>
            </p:cNvPr>
            <p:cNvSpPr/>
            <p:nvPr/>
          </p:nvSpPr>
          <p:spPr>
            <a:xfrm>
              <a:off x="10405987" y="2408905"/>
              <a:ext cx="771727" cy="4432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1FE7F3-049A-9946-AC81-9DFE64883CD5}"/>
                </a:ext>
              </a:extLst>
            </p:cNvPr>
            <p:cNvSpPr/>
            <p:nvPr/>
          </p:nvSpPr>
          <p:spPr>
            <a:xfrm>
              <a:off x="8538113" y="2414439"/>
              <a:ext cx="771727" cy="4376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3731D91-6457-9542-98FD-F2A5D0B30BAB}"/>
                </a:ext>
              </a:extLst>
            </p:cNvPr>
            <p:cNvSpPr/>
            <p:nvPr/>
          </p:nvSpPr>
          <p:spPr>
            <a:xfrm>
              <a:off x="962891" y="2269566"/>
              <a:ext cx="5133109" cy="363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1D67722-394E-864B-9CFC-6E28DAC0E242}"/>
                </a:ext>
              </a:extLst>
            </p:cNvPr>
            <p:cNvSpPr/>
            <p:nvPr/>
          </p:nvSpPr>
          <p:spPr>
            <a:xfrm>
              <a:off x="962890" y="1947029"/>
              <a:ext cx="5133109" cy="3637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CCE59A0-BDEA-1C49-ADC2-79379F617A7A}"/>
                </a:ext>
              </a:extLst>
            </p:cNvPr>
            <p:cNvSpPr/>
            <p:nvPr/>
          </p:nvSpPr>
          <p:spPr>
            <a:xfrm>
              <a:off x="962890" y="1568961"/>
              <a:ext cx="5133109" cy="3637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F5C53C00-E789-514E-B6E7-FD29BE6231DD}"/>
                </a:ext>
              </a:extLst>
            </p:cNvPr>
            <p:cNvGrpSpPr/>
            <p:nvPr/>
          </p:nvGrpSpPr>
          <p:grpSpPr>
            <a:xfrm>
              <a:off x="962891" y="1174173"/>
              <a:ext cx="5133109" cy="2971798"/>
              <a:chOff x="2088573" y="1007918"/>
              <a:chExt cx="7367154" cy="2251362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09F2F652-FD0F-0C49-8D7E-FD1AB8FA687A}"/>
                  </a:ext>
                </a:extLst>
              </p:cNvPr>
              <p:cNvCxnSpPr/>
              <p:nvPr/>
            </p:nvCxnSpPr>
            <p:spPr>
              <a:xfrm>
                <a:off x="2088573" y="1007918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0479F2C9-7CA2-A941-AB12-F15F9A32496B}"/>
                  </a:ext>
                </a:extLst>
              </p:cNvPr>
              <p:cNvCxnSpPr/>
              <p:nvPr/>
            </p:nvCxnSpPr>
            <p:spPr>
              <a:xfrm>
                <a:off x="2088573" y="1593272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722D982-2D02-AD4F-91ED-B6C6B03426A0}"/>
                  </a:ext>
                </a:extLst>
              </p:cNvPr>
              <p:cNvCxnSpPr/>
              <p:nvPr/>
            </p:nvCxnSpPr>
            <p:spPr>
              <a:xfrm>
                <a:off x="2088573" y="2126672"/>
                <a:ext cx="736715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58F122DF-D29B-424B-B563-30B2AA2DA47F}"/>
                  </a:ext>
                </a:extLst>
              </p:cNvPr>
              <p:cNvCxnSpPr/>
              <p:nvPr/>
            </p:nvCxnSpPr>
            <p:spPr>
              <a:xfrm>
                <a:off x="2088573" y="2701635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55215714-DF26-2343-BBC0-C229A529D6DE}"/>
                  </a:ext>
                </a:extLst>
              </p:cNvPr>
              <p:cNvCxnSpPr/>
              <p:nvPr/>
            </p:nvCxnSpPr>
            <p:spPr>
              <a:xfrm>
                <a:off x="2088573" y="3259280"/>
                <a:ext cx="736715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CA65ACBB-E784-F841-84E0-14CADE6CD774}"/>
                </a:ext>
              </a:extLst>
            </p:cNvPr>
            <p:cNvSpPr/>
            <p:nvPr/>
          </p:nvSpPr>
          <p:spPr>
            <a:xfrm>
              <a:off x="6213764" y="2134134"/>
              <a:ext cx="1163781" cy="1033587"/>
            </a:xfrm>
            <a:prstGeom prst="rightArrow">
              <a:avLst>
                <a:gd name="adj1" fmla="val 50000"/>
                <a:gd name="adj2" fmla="val 4624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86D40F7-B2B1-C74F-843C-E0C714E4DD93}"/>
                </a:ext>
              </a:extLst>
            </p:cNvPr>
            <p:cNvSpPr/>
            <p:nvPr/>
          </p:nvSpPr>
          <p:spPr>
            <a:xfrm>
              <a:off x="7377545" y="2338128"/>
              <a:ext cx="71994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["</a:t>
              </a:r>
              <a:r>
                <a:rPr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シ</a:t>
              </a:r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", "</a:t>
              </a:r>
              <a:r>
                <a:rPr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ド</a:t>
              </a:r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", "</a:t>
              </a:r>
              <a:r>
                <a:rPr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レ</a:t>
              </a:r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", "</a:t>
              </a:r>
              <a:r>
                <a:rPr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ミ</a:t>
              </a:r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", "</a:t>
              </a:r>
              <a:r>
                <a:rPr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ファ</a:t>
              </a:r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", "</a:t>
              </a:r>
              <a:r>
                <a:rPr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ソ</a:t>
              </a:r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", "</a:t>
              </a:r>
              <a:r>
                <a:rPr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ラ</a:t>
              </a:r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"]</a:t>
              </a:r>
              <a:endParaRPr lang="en-US" altLang="ja-JP" sz="3200" b="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015AF1CF-05CC-6A4B-AAAB-60CE85F54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804" t="21229" r="34764" b="20144"/>
            <a:stretch/>
          </p:blipFill>
          <p:spPr>
            <a:xfrm rot="10800000">
              <a:off x="1556426" y="1055092"/>
              <a:ext cx="1243032" cy="2865151"/>
            </a:xfrm>
            <a:prstGeom prst="rect">
              <a:avLst/>
            </a:prstGeom>
          </p:spPr>
        </p:pic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34D3A028-6D9D-F248-81FB-99677C21E3DE}"/>
                </a:ext>
              </a:extLst>
            </p:cNvPr>
            <p:cNvSpPr/>
            <p:nvPr/>
          </p:nvSpPr>
          <p:spPr>
            <a:xfrm>
              <a:off x="2168932" y="1392121"/>
              <a:ext cx="341564" cy="35048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590DD15-8BC0-E24E-BF99-B7462DFA1595}"/>
                </a:ext>
              </a:extLst>
            </p:cNvPr>
            <p:cNvCxnSpPr>
              <a:cxnSpLocks/>
            </p:cNvCxnSpPr>
            <p:nvPr/>
          </p:nvCxnSpPr>
          <p:spPr>
            <a:xfrm>
              <a:off x="962890" y="1568961"/>
              <a:ext cx="5133109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13948E69-4C13-C54A-8492-6DA704935CA8}"/>
                </a:ext>
              </a:extLst>
            </p:cNvPr>
            <p:cNvCxnSpPr>
              <a:cxnSpLocks/>
            </p:cNvCxnSpPr>
            <p:nvPr/>
          </p:nvCxnSpPr>
          <p:spPr>
            <a:xfrm>
              <a:off x="7607516" y="2852128"/>
              <a:ext cx="7640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15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</Words>
  <Application>Microsoft Macintosh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ProN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9</cp:revision>
  <dcterms:created xsi:type="dcterms:W3CDTF">2019-01-23T10:57:46Z</dcterms:created>
  <dcterms:modified xsi:type="dcterms:W3CDTF">2019-01-26T12:34:11Z</dcterms:modified>
</cp:coreProperties>
</file>