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3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7C943-B645-F343-B1D7-323F5093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0EC7D-C0C4-F64E-BDE8-C27CCD7F5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1F49A-3620-CF44-9F7C-8D1B3B60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2CF9-25D4-7744-BAAD-34A17365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AAF3F-C683-404E-BFB7-FA28F9DB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7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9EAD6-D475-E24B-96D7-1C8C2051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F7A322-06C2-814B-9C81-61BE3169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B1993-9730-CB48-80EA-3E6C8B73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76489-9204-F843-82A9-392D3126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5F73A-EEC1-154C-BB35-451401D0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0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021FC6-BE05-0D41-BB98-4D44B69F2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31FBC4-F924-2D41-80B1-3E567745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D9B62-6A0A-4641-89B9-2D1CBC4D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EDFD0-3A0F-7447-AD5B-866E05F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CA016F-F44D-3F4E-9CF1-D411781C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2E0D7-99C2-C343-8ADB-B41F4DD9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C1D25D-BF7A-3E4D-A05D-6DFB9BA5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774303-EE19-3141-A753-1B9E911B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054CC7-BF0B-454F-A5AC-5A00BFC0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D168A-F69B-184D-8477-0ED8043E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6FCE1-A7AF-6A48-8495-8D82FBBB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B32DB8-1F69-A441-98D6-EC953BE0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A4C13-1290-174B-8F05-7B332627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74B92-4283-C041-AD1F-BBBD03D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29D8D-608F-4847-B30A-1F4B1208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7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2F090-628F-8145-8356-B4EE7077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660AF-41BB-E243-9AAE-ABB375189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BFA60A-5EF6-DE4C-993C-7CF705BD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3A567E-ECFC-8A49-90A3-C75A9975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C436C-B754-3D4D-9951-1731C6F9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A45BA8-F348-884C-91AA-1D8BD5FB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41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125CC-95B9-CC45-8386-80858E5D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CE5B-242E-3844-8344-597C6CC8C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537E6B-EF49-A64F-A438-1D01E397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BB1462-34A5-7249-87B0-0E43A78C5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224846-39DD-2747-ABD0-13CB7DDC1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F96E18-D26D-7B46-830F-FD14C6E3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898825-1803-5A47-B04B-A3B28CBD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AA2999-E351-4D48-8205-7D498D6F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6E78E-95F0-664E-BCFF-514684D4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2FBD5E-D417-DA40-944D-565AE0BD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5474AE-D967-3F43-AB92-F6D3E38B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79BCF9-D96F-CE43-98B2-4E922CC9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5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D2A94C-783D-EC44-8255-00A811E3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CD4649-7F66-C041-99CF-1D64B470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0B46D-690E-D44A-831E-2F595C07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2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E9024-894F-D244-8658-10598BAD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BBF22-C1DD-D540-A7D0-C9E2EA8F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52AC5A-14C9-0740-81B9-841782D7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2EE802-55E9-9148-8156-A0F82A69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0E977-7BA0-3641-9C7B-768E6226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C734C5-2A52-CA48-A538-5DC4D067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A6940-CFAF-AA44-B261-CF4B62FB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1CFF7C-637D-5F46-9F83-C62E440C6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816A7C-DA02-4B45-8A08-F0B4093F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0130BF-BE76-D44C-8EBC-F5487CFA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687F2A-5DAA-6744-BF19-CA172C65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4D684-A83D-1245-AFB3-D9DCF8AF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0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418074-38C0-5E49-A64A-A5D1D14B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CC732-8BD0-3D4C-A15E-0278BA1E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54F0A-1476-5F4E-9559-243DF986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0E36-CFBD-0742-8590-8927A65110F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E1657-5697-C04A-B714-7B5D79F7D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E359B-26D0-354B-A86F-3F7164D50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AEA4-DCC1-A64B-9F0A-1E211FA78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71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FE36E3A-793D-0148-8786-27F9361D8707}"/>
              </a:ext>
            </a:extLst>
          </p:cNvPr>
          <p:cNvGrpSpPr/>
          <p:nvPr/>
        </p:nvGrpSpPr>
        <p:grpSpPr>
          <a:xfrm>
            <a:off x="537445" y="0"/>
            <a:ext cx="7819154" cy="3442278"/>
            <a:chOff x="537445" y="0"/>
            <a:chExt cx="7819154" cy="344227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6D51843-705C-904D-A92B-6BD4FDFAB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445" y="102178"/>
              <a:ext cx="2768600" cy="334010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A2F2DE7-D2D5-0746-82D5-13E11CAD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6999" y="0"/>
              <a:ext cx="3149600" cy="3365500"/>
            </a:xfrm>
            <a:prstGeom prst="rect">
              <a:avLst/>
            </a:prstGeom>
          </p:spPr>
        </p:pic>
        <p:sp>
          <p:nvSpPr>
            <p:cNvPr id="12" name="右矢印 11">
              <a:extLst>
                <a:ext uri="{FF2B5EF4-FFF2-40B4-BE49-F238E27FC236}">
                  <a16:creationId xmlns:a16="http://schemas.microsoft.com/office/drawing/2014/main" id="{75C895B7-2968-C140-A80F-1C47D1E4B2FA}"/>
                </a:ext>
              </a:extLst>
            </p:cNvPr>
            <p:cNvSpPr/>
            <p:nvPr/>
          </p:nvSpPr>
          <p:spPr>
            <a:xfrm>
              <a:off x="3667128" y="1349664"/>
              <a:ext cx="1345041" cy="84512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76A216E-DC4E-D942-BE63-741F1A672051}"/>
              </a:ext>
            </a:extLst>
          </p:cNvPr>
          <p:cNvGrpSpPr/>
          <p:nvPr/>
        </p:nvGrpSpPr>
        <p:grpSpPr>
          <a:xfrm>
            <a:off x="689845" y="3237922"/>
            <a:ext cx="7642507" cy="3517900"/>
            <a:chOff x="689845" y="3237922"/>
            <a:chExt cx="7642507" cy="35179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3976416-20D0-C448-B5BC-0125CCE5A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845" y="3237922"/>
              <a:ext cx="2616200" cy="351790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EF5B7B8-C7FD-684A-A034-9DD60FD15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3252" y="3365500"/>
              <a:ext cx="2959100" cy="3289300"/>
            </a:xfrm>
            <a:prstGeom prst="rect">
              <a:avLst/>
            </a:prstGeom>
          </p:spPr>
        </p:pic>
        <p:sp>
          <p:nvSpPr>
            <p:cNvPr id="14" name="右矢印 13">
              <a:extLst>
                <a:ext uri="{FF2B5EF4-FFF2-40B4-BE49-F238E27FC236}">
                  <a16:creationId xmlns:a16="http://schemas.microsoft.com/office/drawing/2014/main" id="{F0399570-5378-5F45-822F-4D7C20EAB657}"/>
                </a:ext>
              </a:extLst>
            </p:cNvPr>
            <p:cNvSpPr/>
            <p:nvPr/>
          </p:nvSpPr>
          <p:spPr>
            <a:xfrm>
              <a:off x="3667128" y="4663208"/>
              <a:ext cx="1345041" cy="84512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11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AD5B4CE-FC75-9941-9FC5-14E56FEC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47" y="4644956"/>
            <a:ext cx="1799883" cy="84802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C148E12-FED6-2E47-8B78-170DA3FC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1744" y="4706494"/>
            <a:ext cx="1631080" cy="76849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7E13896-AC6A-FA43-88C1-9BEB7D8F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16977" y="2866911"/>
            <a:ext cx="1155866" cy="315617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2DFE406-724D-564F-8E54-CFC4CE9E2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955" y="2866911"/>
            <a:ext cx="1906021" cy="319719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8E0A0BA-C3B5-7C4E-A1A4-0BDF1C92EA2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7206977" y="3258640"/>
            <a:ext cx="1766176" cy="27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D5C93BA-B029-F44A-81C0-B0C6A10017CB}"/>
              </a:ext>
            </a:extLst>
          </p:cNvPr>
          <p:cNvGrpSpPr/>
          <p:nvPr/>
        </p:nvGrpSpPr>
        <p:grpSpPr>
          <a:xfrm>
            <a:off x="1232588" y="647918"/>
            <a:ext cx="8427990" cy="5812597"/>
            <a:chOff x="1232588" y="647918"/>
            <a:chExt cx="8427990" cy="581259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C70DA502-BA3F-E141-B1EE-0327ADE2C11F}"/>
                </a:ext>
              </a:extLst>
            </p:cNvPr>
            <p:cNvGrpSpPr/>
            <p:nvPr/>
          </p:nvGrpSpPr>
          <p:grpSpPr>
            <a:xfrm>
              <a:off x="4305914" y="647918"/>
              <a:ext cx="3009459" cy="5812597"/>
              <a:chOff x="1240761" y="647918"/>
              <a:chExt cx="3009459" cy="5812597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E5F81FD1-CC37-6B40-AFA4-653C27E5A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7892" y="710261"/>
                <a:ext cx="0" cy="4807527"/>
              </a:xfrm>
              <a:prstGeom prst="line">
                <a:avLst/>
              </a:prstGeom>
              <a:ln w="136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8B2E11D-A1AB-AF4A-97AE-C04A218835B2}"/>
                  </a:ext>
                </a:extLst>
              </p:cNvPr>
              <p:cNvSpPr/>
              <p:nvPr/>
            </p:nvSpPr>
            <p:spPr>
              <a:xfrm rot="19454015">
                <a:off x="1240761" y="5096801"/>
                <a:ext cx="1800154" cy="13637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1335A4A6-51B1-D64D-8174-D8B682AAC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55938" b="14950"/>
              <a:stretch/>
            </p:blipFill>
            <p:spPr>
              <a:xfrm>
                <a:off x="2937160" y="647918"/>
                <a:ext cx="1313060" cy="5063833"/>
              </a:xfrm>
              <a:prstGeom prst="rect">
                <a:avLst/>
              </a:prstGeom>
            </p:spPr>
          </p:pic>
        </p:grp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8F3004A7-1382-D44A-BC65-C1E8F701CC61}"/>
                </a:ext>
              </a:extLst>
            </p:cNvPr>
            <p:cNvCxnSpPr>
              <a:cxnSpLocks/>
            </p:cNvCxnSpPr>
            <p:nvPr/>
          </p:nvCxnSpPr>
          <p:spPr>
            <a:xfrm>
              <a:off x="4312682" y="2840181"/>
              <a:ext cx="1510145" cy="0"/>
            </a:xfrm>
            <a:prstGeom prst="straightConnector1">
              <a:avLst/>
            </a:prstGeom>
            <a:ln w="149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7EE296CE-A71D-EA4B-A42E-DA99203EA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9827" y="1842654"/>
              <a:ext cx="1551091" cy="0"/>
            </a:xfrm>
            <a:prstGeom prst="straightConnector1">
              <a:avLst/>
            </a:prstGeom>
            <a:ln w="14922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F2FFA833-AA8F-F146-A6BF-2019895A298B}"/>
                </a:ext>
              </a:extLst>
            </p:cNvPr>
            <p:cNvCxnSpPr>
              <a:cxnSpLocks/>
            </p:cNvCxnSpPr>
            <p:nvPr/>
          </p:nvCxnSpPr>
          <p:spPr>
            <a:xfrm>
              <a:off x="2802537" y="5778658"/>
              <a:ext cx="1510145" cy="0"/>
            </a:xfrm>
            <a:prstGeom prst="straightConnector1">
              <a:avLst/>
            </a:prstGeom>
            <a:ln w="149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8FFB46A-2B92-D340-ABBE-7E8C54CCEC8D}"/>
                </a:ext>
              </a:extLst>
            </p:cNvPr>
            <p:cNvSpPr txBox="1"/>
            <p:nvPr/>
          </p:nvSpPr>
          <p:spPr>
            <a:xfrm>
              <a:off x="8090918" y="1427155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5400">
                  <a:solidFill>
                    <a:schemeClr val="accent5">
                      <a:lumMod val="50000"/>
                    </a:schemeClr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符尾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BD54AEE-F65C-A94E-9568-1CC1A5D23861}"/>
                </a:ext>
              </a:extLst>
            </p:cNvPr>
            <p:cNvSpPr txBox="1"/>
            <p:nvPr/>
          </p:nvSpPr>
          <p:spPr>
            <a:xfrm>
              <a:off x="2802537" y="2378516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540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符幹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575BC19-F635-AC44-9DEB-A14235C6384B}"/>
                </a:ext>
              </a:extLst>
            </p:cNvPr>
            <p:cNvSpPr txBox="1"/>
            <p:nvPr/>
          </p:nvSpPr>
          <p:spPr>
            <a:xfrm>
              <a:off x="1232588" y="5316993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5400">
                  <a:solidFill>
                    <a:schemeClr val="accent6">
                      <a:lumMod val="50000"/>
                    </a:schemeClr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符頭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Macintosh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7</cp:revision>
  <dcterms:created xsi:type="dcterms:W3CDTF">2019-01-23T08:01:36Z</dcterms:created>
  <dcterms:modified xsi:type="dcterms:W3CDTF">2019-01-23T09:02:28Z</dcterms:modified>
</cp:coreProperties>
</file>