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25歳以上の100人あたりの楽器演奏者数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Sheet1!$B$7:$B$11</c:f>
              <c:strCache>
                <c:ptCount val="5"/>
                <c:pt idx="0">
                  <c:v>東京都</c:v>
                </c:pt>
                <c:pt idx="1">
                  <c:v>神奈川県</c:v>
                </c:pt>
                <c:pt idx="2">
                  <c:v>滋賀県</c:v>
                </c:pt>
                <c:pt idx="3">
                  <c:v>京都府</c:v>
                </c:pt>
                <c:pt idx="4">
                  <c:v>兵庫県</c:v>
                </c:pt>
              </c:strCache>
            </c:strRef>
          </c:cat>
          <c:val>
            <c:numRef>
              <c:f>Sheet1!$C$7:$C$11</c:f>
              <c:numCache>
                <c:formatCode>General</c:formatCode>
                <c:ptCount val="5"/>
                <c:pt idx="0">
                  <c:v>12.07</c:v>
                </c:pt>
                <c:pt idx="1">
                  <c:v>10.27</c:v>
                </c:pt>
                <c:pt idx="2">
                  <c:v>9.9700000000000006</c:v>
                </c:pt>
                <c:pt idx="3">
                  <c:v>9.33</c:v>
                </c:pt>
                <c:pt idx="4">
                  <c:v>9.17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7-654E-ACDE-17C58E4EF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072591"/>
        <c:axId val="223074271"/>
      </c:barChart>
      <c:catAx>
        <c:axId val="22307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3074271"/>
        <c:crosses val="autoZero"/>
        <c:auto val="1"/>
        <c:lblAlgn val="ctr"/>
        <c:lblOffset val="100"/>
        <c:noMultiLvlLbl val="0"/>
      </c:catAx>
      <c:valAx>
        <c:axId val="22307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307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99421-4ADF-024E-B39A-51808713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8A64E-89E4-D74F-8BB9-81D98996F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CC52D-2EDD-B344-BE47-1F0DB542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1E93F-EFA7-0D47-BE30-70713C7E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A48D7-6EDC-8247-B2AF-4EBFF6D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10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CE318-C9BE-6843-8C12-BCFF913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FF35AC-0A7E-6F4A-B0E5-2D183FBE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BDC34-6C1B-5C40-A746-A5AF7B3B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C46AF3-51DA-8D49-9299-3AF6BD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341FF-0163-4741-A751-ECCF77FA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4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9667BA-DCE6-9C42-BA6B-2C6D1F8D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DE0C74-6610-1A40-8DEB-E67712219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45C50-DAF3-6D49-BCDD-8024607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F8D8B-9157-4343-8D6B-ABBC614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5DE5F-A78B-494F-93A2-8B0A420F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2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DC3BC-B05B-AE4F-BE44-465FDF8B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018C7C-E159-DD4F-BB7C-1EB7A85C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26EB7-3F09-734E-B2EB-4F0873AD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BE5EA-5434-394C-BFD5-43F3B8B5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41A989-F523-1C4A-A7C1-A0D2ED6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4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01709-70E3-E241-931D-27C33A4E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B9FA5-72B6-0E43-A902-8D2996A7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339DD-46B7-9842-B30D-104A6314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1DE7E4-897F-FC45-8288-9A7A012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6F742-9405-754D-99D7-221D81CE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6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5182E-CF35-2B44-94B4-B1063744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4030B-E7C3-6C49-9224-E0809D043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B9FE75-DDCB-5B43-B018-8FE22DBB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EAA189-482E-F640-9B54-4945ABF5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E0667F-BC3C-FC4B-81B5-EED1FC58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628176-FF02-374A-BA44-EF5CB2F5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4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B6094-0FE4-3243-B04F-B06AF508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CA7157-BCEC-6842-9525-D7DC7FCE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FCCB18-54CF-4F40-B5E0-DAA43FB84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0F1267-9571-F149-B492-366751A9C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D1A01B-D343-2747-A438-D8F1899A2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DED46-6C7D-C849-9808-0DD37DB2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6C2CD5-21F2-2949-9E06-7DC2980F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16609B-7838-5C48-8857-91C592C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72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89D7F-44E8-304E-95C0-F741A86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5A69BB-880A-3043-B555-9B7B1011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451ED9-1832-7D4C-9951-0A944DA0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A3D517-6588-A648-9037-13100A7B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0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2F45B7-6A49-2649-93F2-06BC2AEF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F0DD7C-CA52-D644-A891-0763F1D4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64013F-AABD-8549-A248-8F4AC9FC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5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4B0E5-3009-9645-86CD-F2371DA0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80A6F-916E-5541-BAA0-DF752782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3F87A3-B9C1-B04E-965E-9307D116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B9D72-39B5-5A44-B271-857497FB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C32814-3CDC-F44E-BA71-61DEB171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A5969-29F5-B54F-9219-E2C7E68C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8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A3D48-4895-C849-A035-D6175535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A7AD5E-98DD-2D4D-AF3D-9A58567A4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1E6EDA-1F95-CD4E-B8BB-44F83B72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B422FE-14A5-EA48-91B1-FD1DFE25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B9F355-AB8B-5A41-B515-3EF3C1A6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143906-478B-5C4C-9B63-D2A5697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2213E5-36C1-354D-AE2C-45DC1919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D718A-C8C2-9949-BD96-6500B476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0D642-F7F5-9C4A-B2F2-002A4269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6301-7C9F-ED42-9B2E-F6F00733634C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E5534-87A3-EC42-890A-AA33CFA8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B024E-D9B9-AD4B-9268-44AD97A5B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7FE7-DAE9-4246-B1C5-432C4E339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2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DDB6A98-8CAE-6B4A-AC01-C812312BF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097690"/>
              </p:ext>
            </p:extLst>
          </p:nvPr>
        </p:nvGraphicFramePr>
        <p:xfrm>
          <a:off x="1782618" y="248996"/>
          <a:ext cx="9204036" cy="636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0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14241-4D51-964B-AE54-B3F5AAA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9" y="734291"/>
            <a:ext cx="4842164" cy="6012873"/>
          </a:xfrm>
        </p:spPr>
        <p:txBody>
          <a:bodyPr>
            <a:noAutofit/>
          </a:bodyPr>
          <a:lstStyle/>
          <a:p>
            <a:r>
              <a:rPr lang="en-US" altLang="ja-JP" sz="46300" b="1" dirty="0"/>
              <a:t>♭</a:t>
            </a:r>
            <a:endParaRPr kumimoji="1" lang="ja-JP" altLang="en-US" sz="46300" b="1"/>
          </a:p>
        </p:txBody>
      </p:sp>
    </p:spTree>
    <p:extLst>
      <p:ext uri="{BB962C8B-B14F-4D97-AF65-F5344CB8AC3E}">
        <p14:creationId xmlns:p14="http://schemas.microsoft.com/office/powerpoint/2010/main" val="111484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Macintosh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dcterms:created xsi:type="dcterms:W3CDTF">2019-01-22T09:10:36Z</dcterms:created>
  <dcterms:modified xsi:type="dcterms:W3CDTF">2019-01-28T09:26:41Z</dcterms:modified>
</cp:coreProperties>
</file>