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65" r:id="rId14"/>
    <p:sldId id="266" r:id="rId15"/>
    <p:sldId id="267" r:id="rId16"/>
    <p:sldId id="275" r:id="rId17"/>
    <p:sldId id="268" r:id="rId18"/>
    <p:sldId id="269" r:id="rId19"/>
    <p:sldId id="274" r:id="rId20"/>
    <p:sldId id="288" r:id="rId21"/>
    <p:sldId id="273" r:id="rId22"/>
    <p:sldId id="276" r:id="rId23"/>
    <p:sldId id="289" r:id="rId24"/>
    <p:sldId id="291" r:id="rId25"/>
    <p:sldId id="294" r:id="rId26"/>
    <p:sldId id="292" r:id="rId27"/>
    <p:sldId id="293" r:id="rId28"/>
    <p:sldId id="277" r:id="rId29"/>
    <p:sldId id="290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800" dirty="0" smtClean="0"/>
              <a:t>Rekayasa Perangkat Lunak</a:t>
            </a:r>
            <a:endParaRPr lang="id-ID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Software Planning dan Rekayasa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408909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A GOOD SOFTWARE PRODUCT</a:t>
            </a:r>
            <a:endParaRPr lang="id-ID" dirty="0"/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6217444" y="2288381"/>
          <a:ext cx="1658938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lip" r:id="rId3" imgW="1658880" imgH="3468600" progId="">
                  <p:embed/>
                </p:oleObj>
              </mc:Choice>
              <mc:Fallback>
                <p:oleObj name="Clip" r:id="rId3" imgW="1658880" imgH="34686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444" y="2288381"/>
                        <a:ext cx="1658938" cy="346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7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A GOOD SOFTWARE PRODUCT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>
                <a:latin typeface="Arial "/>
              </a:rPr>
              <a:t>A software product should </a:t>
            </a:r>
          </a:p>
          <a:p>
            <a:pPr lvl="1">
              <a:buSzPct val="75000"/>
            </a:pPr>
            <a:r>
              <a:rPr lang="en-AU" sz="2400" dirty="0">
                <a:latin typeface="Arial "/>
              </a:rPr>
              <a:t>perform the required function</a:t>
            </a:r>
          </a:p>
          <a:p>
            <a:pPr lvl="1">
              <a:buSzPct val="75000"/>
            </a:pPr>
            <a:r>
              <a:rPr lang="en-AU" sz="2400" dirty="0">
                <a:latin typeface="Arial "/>
              </a:rPr>
              <a:t>be reliable</a:t>
            </a:r>
          </a:p>
          <a:p>
            <a:pPr lvl="1">
              <a:buSzPct val="75000"/>
            </a:pPr>
            <a:r>
              <a:rPr lang="en-AU" sz="2400" dirty="0">
                <a:latin typeface="Arial "/>
              </a:rPr>
              <a:t>be maintainable</a:t>
            </a:r>
          </a:p>
          <a:p>
            <a:pPr lvl="1">
              <a:buSzPct val="75000"/>
            </a:pPr>
            <a:r>
              <a:rPr lang="en-AU" sz="2400" dirty="0">
                <a:latin typeface="Arial "/>
              </a:rPr>
              <a:t>be efficient </a:t>
            </a:r>
          </a:p>
          <a:p>
            <a:pPr lvl="1">
              <a:buSzPct val="75000"/>
            </a:pPr>
            <a:r>
              <a:rPr lang="en-AU" sz="2400" dirty="0">
                <a:latin typeface="Arial "/>
              </a:rPr>
              <a:t>have an appropriate user interface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053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FASE GENERIK PERANGKAT LUNAK</a:t>
            </a:r>
            <a:br>
              <a:rPr lang="id-ID" dirty="0" smtClean="0"/>
            </a:br>
            <a:r>
              <a:rPr lang="id-ID" dirty="0" smtClean="0"/>
              <a:t>(PRESSMAN)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Communication</a:t>
            </a:r>
            <a:r>
              <a:rPr lang="en-US" sz="2400" dirty="0"/>
              <a:t> : </a:t>
            </a:r>
            <a:r>
              <a:rPr lang="en-US" sz="2400" dirty="0" err="1"/>
              <a:t>mengerti</a:t>
            </a:r>
            <a:r>
              <a:rPr lang="en-US" sz="2400" dirty="0"/>
              <a:t> </a:t>
            </a:r>
            <a:r>
              <a:rPr lang="en-US" sz="2400" dirty="0" err="1"/>
              <a:t>objektif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mengumpulkan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software</a:t>
            </a:r>
          </a:p>
          <a:p>
            <a:r>
              <a:rPr lang="en-US" sz="2400" dirty="0">
                <a:solidFill>
                  <a:srgbClr val="FF9900"/>
                </a:solidFill>
              </a:rPr>
              <a:t>Planning</a:t>
            </a:r>
            <a:r>
              <a:rPr lang="en-US" sz="2400" dirty="0"/>
              <a:t> :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tugas-tugas</a:t>
            </a:r>
            <a:r>
              <a:rPr lang="en-US" sz="2400" dirty="0"/>
              <a:t> </a:t>
            </a:r>
            <a:r>
              <a:rPr lang="en-US" sz="2400" dirty="0" err="1"/>
              <a:t>teknis</a:t>
            </a:r>
            <a:r>
              <a:rPr lang="en-US" sz="2400" dirty="0"/>
              <a:t>, </a:t>
            </a:r>
            <a:r>
              <a:rPr lang="en-US" sz="2400" dirty="0" err="1"/>
              <a:t>resiko</a:t>
            </a:r>
            <a:r>
              <a:rPr lang="en-US" sz="2400" dirty="0"/>
              <a:t>, resource, </a:t>
            </a:r>
            <a:r>
              <a:rPr lang="en-US" sz="2400" dirty="0" err="1"/>
              <a:t>jadwal</a:t>
            </a:r>
            <a:r>
              <a:rPr lang="en-US" sz="2400" dirty="0"/>
              <a:t> </a:t>
            </a:r>
            <a:r>
              <a:rPr lang="en-US" sz="2400" dirty="0" err="1"/>
              <a:t>dll</a:t>
            </a:r>
            <a:endParaRPr lang="en-US" sz="2400" dirty="0"/>
          </a:p>
          <a:p>
            <a:r>
              <a:rPr lang="en-US" sz="2400" dirty="0">
                <a:solidFill>
                  <a:srgbClr val="FF9900"/>
                </a:solidFill>
              </a:rPr>
              <a:t>Modeling</a:t>
            </a:r>
            <a:r>
              <a:rPr lang="en-US" sz="2400" dirty="0"/>
              <a:t> : </a:t>
            </a:r>
            <a:r>
              <a:rPr lang="en-US" sz="2400" dirty="0" err="1"/>
              <a:t>membangun</a:t>
            </a:r>
            <a:r>
              <a:rPr lang="en-US" sz="2400" dirty="0"/>
              <a:t> model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mengerti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menyelesaikannya</a:t>
            </a:r>
            <a:endParaRPr lang="en-US" sz="2400" dirty="0"/>
          </a:p>
          <a:p>
            <a:r>
              <a:rPr lang="en-US" sz="2400" dirty="0">
                <a:solidFill>
                  <a:srgbClr val="FF9900"/>
                </a:solidFill>
              </a:rPr>
              <a:t>Construction</a:t>
            </a:r>
            <a:r>
              <a:rPr lang="en-US" sz="2400" dirty="0"/>
              <a:t> : coding, testing</a:t>
            </a:r>
          </a:p>
          <a:p>
            <a:r>
              <a:rPr lang="en-US" sz="2400" dirty="0">
                <a:solidFill>
                  <a:srgbClr val="FF9900"/>
                </a:solidFill>
              </a:rPr>
              <a:t>Deployment</a:t>
            </a:r>
            <a:r>
              <a:rPr lang="en-US" sz="2400" dirty="0"/>
              <a:t> : software </a:t>
            </a:r>
            <a:r>
              <a:rPr lang="en-US" sz="2400" dirty="0" err="1"/>
              <a:t>dideliveri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customer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dievaluasi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feedback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894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PRINSIP DALAM RPL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d-ID" dirty="0" smtClean="0"/>
              <a:t>Focus on Quality at every step</a:t>
            </a:r>
          </a:p>
          <a:p>
            <a:r>
              <a:rPr lang="id-ID" dirty="0" smtClean="0"/>
              <a:t>Be ready to adapt</a:t>
            </a:r>
          </a:p>
          <a:p>
            <a:r>
              <a:rPr lang="id-ID" dirty="0" smtClean="0"/>
              <a:t>Build an effective team</a:t>
            </a:r>
          </a:p>
          <a:p>
            <a:r>
              <a:rPr lang="id-ID" dirty="0" smtClean="0"/>
              <a:t>Establish mechanism for communication and coordination</a:t>
            </a:r>
          </a:p>
          <a:p>
            <a:r>
              <a:rPr lang="id-ID" dirty="0" smtClean="0"/>
              <a:t>Manage change</a:t>
            </a:r>
          </a:p>
          <a:p>
            <a:r>
              <a:rPr lang="id-ID" dirty="0" smtClean="0"/>
              <a:t>Assess risk</a:t>
            </a:r>
          </a:p>
          <a:p>
            <a:r>
              <a:rPr lang="id-ID" dirty="0" smtClean="0"/>
              <a:t>Create work products that provide value for others</a:t>
            </a:r>
          </a:p>
        </p:txBody>
      </p:sp>
    </p:spTree>
    <p:extLst>
      <p:ext uri="{BB962C8B-B14F-4D97-AF65-F5344CB8AC3E}">
        <p14:creationId xmlns:p14="http://schemas.microsoft.com/office/powerpoint/2010/main" val="211284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COMMUNICATION PRINCIPLES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Listen</a:t>
            </a:r>
          </a:p>
          <a:p>
            <a:r>
              <a:rPr lang="id-ID" dirty="0" smtClean="0"/>
              <a:t>Prepare before you communicate</a:t>
            </a:r>
          </a:p>
          <a:p>
            <a:r>
              <a:rPr lang="id-ID" dirty="0" smtClean="0"/>
              <a:t>Someone should facilitate the activity</a:t>
            </a:r>
          </a:p>
          <a:p>
            <a:r>
              <a:rPr lang="id-ID" dirty="0" smtClean="0"/>
              <a:t>Face to Face communication is best</a:t>
            </a:r>
          </a:p>
          <a:p>
            <a:r>
              <a:rPr lang="id-ID" dirty="0" smtClean="0"/>
              <a:t>Take notes and document decisions</a:t>
            </a:r>
          </a:p>
          <a:p>
            <a:r>
              <a:rPr lang="id-ID" dirty="0" smtClean="0"/>
              <a:t>Strive for collaboration</a:t>
            </a:r>
          </a:p>
          <a:p>
            <a:r>
              <a:rPr lang="id-ID" dirty="0" smtClean="0"/>
              <a:t>Stay focused; modularize your discussion</a:t>
            </a:r>
          </a:p>
          <a:p>
            <a:r>
              <a:rPr lang="id-ID" dirty="0" smtClean="0"/>
              <a:t>If something is unclear, draw a picture</a:t>
            </a:r>
          </a:p>
          <a:p>
            <a:r>
              <a:rPr lang="id-ID" dirty="0" smtClean="0"/>
              <a:t>Negotiation is not a contest or a game. It works best when both parties win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452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PLANNING PRINCIPLES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Understand the scope of the project</a:t>
            </a:r>
          </a:p>
          <a:p>
            <a:r>
              <a:rPr lang="id-ID" dirty="0" smtClean="0"/>
              <a:t>Involve stakeholders</a:t>
            </a:r>
          </a:p>
          <a:p>
            <a:r>
              <a:rPr lang="id-ID" dirty="0" smtClean="0"/>
              <a:t>Recoqnize that planning is iterative</a:t>
            </a:r>
          </a:p>
          <a:p>
            <a:r>
              <a:rPr lang="id-ID" dirty="0" smtClean="0"/>
              <a:t>Estimate based on what you know</a:t>
            </a:r>
          </a:p>
          <a:p>
            <a:r>
              <a:rPr lang="id-ID" dirty="0" smtClean="0"/>
              <a:t>Consider risk as you define the plan</a:t>
            </a:r>
          </a:p>
          <a:p>
            <a:r>
              <a:rPr lang="id-ID" dirty="0" smtClean="0"/>
              <a:t>Be realistic</a:t>
            </a:r>
          </a:p>
          <a:p>
            <a:r>
              <a:rPr lang="id-ID" dirty="0" smtClean="0"/>
              <a:t>Adjust granularity as you define the plan</a:t>
            </a:r>
          </a:p>
          <a:p>
            <a:r>
              <a:rPr lang="id-ID" dirty="0" smtClean="0"/>
              <a:t>Define how you intend to ensure quality</a:t>
            </a:r>
          </a:p>
          <a:p>
            <a:r>
              <a:rPr lang="id-ID" smtClean="0"/>
              <a:t>Track the plan frequently and make adjustment as required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226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FEASIBILITY STUDIES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>
              <a:defRPr/>
            </a:pPr>
            <a:r>
              <a:rPr lang="en-GB" sz="2000" dirty="0"/>
              <a:t>Feasibility study </a:t>
            </a:r>
            <a:r>
              <a:rPr lang="en-GB" sz="2000" dirty="0" err="1"/>
              <a:t>memutuskan</a:t>
            </a:r>
            <a:r>
              <a:rPr lang="en-GB" sz="2000" dirty="0"/>
              <a:t> </a:t>
            </a:r>
            <a:r>
              <a:rPr lang="en-GB" sz="2000" dirty="0" err="1"/>
              <a:t>apakah</a:t>
            </a:r>
            <a:r>
              <a:rPr lang="en-GB" sz="2000" dirty="0"/>
              <a:t> </a:t>
            </a:r>
            <a:r>
              <a:rPr lang="en-GB" sz="2000" dirty="0" err="1"/>
              <a:t>sistem</a:t>
            </a:r>
            <a:r>
              <a:rPr lang="en-GB" sz="2000" dirty="0"/>
              <a:t> yang </a:t>
            </a:r>
            <a:r>
              <a:rPr lang="en-GB" sz="2000" dirty="0" err="1"/>
              <a:t>diajukan</a:t>
            </a:r>
            <a:r>
              <a:rPr lang="en-GB" sz="2000" dirty="0"/>
              <a:t> </a:t>
            </a:r>
            <a:r>
              <a:rPr lang="en-GB" sz="2000" dirty="0" err="1"/>
              <a:t>berguna</a:t>
            </a:r>
            <a:endParaRPr lang="en-GB" sz="2000" dirty="0"/>
          </a:p>
          <a:p>
            <a:pPr marL="465138" indent="-465138">
              <a:defRPr/>
            </a:pPr>
            <a:r>
              <a:rPr lang="en-GB" sz="2000" dirty="0" err="1"/>
              <a:t>Fokus</a:t>
            </a:r>
            <a:r>
              <a:rPr lang="en-GB" sz="2000" dirty="0"/>
              <a:t> yang </a:t>
            </a:r>
            <a:r>
              <a:rPr lang="en-GB" sz="2000" dirty="0" err="1"/>
              <a:t>harus</a:t>
            </a:r>
            <a:r>
              <a:rPr lang="en-GB" sz="2000" dirty="0"/>
              <a:t> </a:t>
            </a:r>
            <a:r>
              <a:rPr lang="en-GB" sz="2000" dirty="0" err="1"/>
              <a:t>diperhatikan</a:t>
            </a:r>
            <a:r>
              <a:rPr lang="en-GB" sz="2000" dirty="0"/>
              <a:t> :</a:t>
            </a:r>
          </a:p>
          <a:p>
            <a:pPr marL="1035050" lvl="1" indent="-455613">
              <a:defRPr/>
            </a:pPr>
            <a:r>
              <a:rPr lang="en-GB" sz="2000" dirty="0" err="1"/>
              <a:t>Apakah</a:t>
            </a:r>
            <a:r>
              <a:rPr lang="en-GB" sz="2000" dirty="0"/>
              <a:t> </a:t>
            </a:r>
            <a:r>
              <a:rPr lang="en-GB" sz="2000" dirty="0" err="1"/>
              <a:t>sistem</a:t>
            </a:r>
            <a:r>
              <a:rPr lang="en-GB" sz="2000" dirty="0"/>
              <a:t> </a:t>
            </a:r>
            <a:r>
              <a:rPr lang="en-GB" sz="2000" dirty="0" err="1"/>
              <a:t>mempunyai</a:t>
            </a:r>
            <a:r>
              <a:rPr lang="en-GB" sz="2000" dirty="0"/>
              <a:t> </a:t>
            </a:r>
            <a:r>
              <a:rPr lang="en-GB" sz="2000" dirty="0" err="1"/>
              <a:t>kontribusi</a:t>
            </a:r>
            <a:r>
              <a:rPr lang="en-GB" sz="2000" dirty="0"/>
              <a:t> </a:t>
            </a:r>
            <a:r>
              <a:rPr lang="en-GB" sz="2000" dirty="0" err="1"/>
              <a:t>terhadap</a:t>
            </a:r>
            <a:r>
              <a:rPr lang="en-GB" sz="2000" dirty="0"/>
              <a:t> </a:t>
            </a:r>
            <a:r>
              <a:rPr lang="en-GB" sz="2000" dirty="0" err="1"/>
              <a:t>organisasi</a:t>
            </a:r>
            <a:endParaRPr lang="en-GB" sz="2000" dirty="0"/>
          </a:p>
          <a:p>
            <a:pPr marL="1035050" lvl="1" indent="-455613">
              <a:defRPr/>
            </a:pPr>
            <a:r>
              <a:rPr lang="en-GB" sz="2000" dirty="0" err="1"/>
              <a:t>Apakah</a:t>
            </a:r>
            <a:r>
              <a:rPr lang="en-GB" sz="2000" dirty="0"/>
              <a:t> </a:t>
            </a:r>
            <a:r>
              <a:rPr lang="en-GB" sz="2000" dirty="0" err="1"/>
              <a:t>sistem</a:t>
            </a:r>
            <a:r>
              <a:rPr lang="en-GB" sz="2000" dirty="0"/>
              <a:t> </a:t>
            </a:r>
            <a:r>
              <a:rPr lang="en-GB" sz="2000" dirty="0" err="1"/>
              <a:t>dapat</a:t>
            </a:r>
            <a:r>
              <a:rPr lang="en-GB" sz="2000" dirty="0"/>
              <a:t> </a:t>
            </a:r>
            <a:r>
              <a:rPr lang="en-GB" sz="2000" dirty="0" err="1"/>
              <a:t>dibangun</a:t>
            </a:r>
            <a:r>
              <a:rPr lang="en-GB" sz="2000" dirty="0"/>
              <a:t> </a:t>
            </a:r>
            <a:r>
              <a:rPr lang="en-GB" sz="2000" dirty="0" err="1"/>
              <a:t>menggunakan</a:t>
            </a:r>
            <a:r>
              <a:rPr lang="en-GB" sz="2000" dirty="0"/>
              <a:t> </a:t>
            </a:r>
            <a:r>
              <a:rPr lang="en-GB" sz="2000" dirty="0" err="1"/>
              <a:t>teknologi</a:t>
            </a:r>
            <a:r>
              <a:rPr lang="en-GB" sz="2000" dirty="0"/>
              <a:t> </a:t>
            </a:r>
            <a:r>
              <a:rPr lang="en-GB" sz="2000" dirty="0" err="1"/>
              <a:t>saat</a:t>
            </a:r>
            <a:r>
              <a:rPr lang="en-GB" sz="2000" dirty="0"/>
              <a:t> </a:t>
            </a:r>
            <a:r>
              <a:rPr lang="en-GB" sz="2000" dirty="0" err="1"/>
              <a:t>ini</a:t>
            </a:r>
            <a:r>
              <a:rPr lang="en-GB" sz="2000" dirty="0"/>
              <a:t>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dirty="0" err="1"/>
              <a:t>sesuai</a:t>
            </a:r>
            <a:r>
              <a:rPr lang="en-GB" sz="2000" dirty="0"/>
              <a:t> budget</a:t>
            </a:r>
          </a:p>
          <a:p>
            <a:pPr marL="1035050" lvl="1" indent="-455613">
              <a:defRPr/>
            </a:pPr>
            <a:r>
              <a:rPr lang="en-GB" sz="2000" dirty="0" err="1"/>
              <a:t>Apakah</a:t>
            </a:r>
            <a:r>
              <a:rPr lang="en-GB" sz="2000" dirty="0"/>
              <a:t> </a:t>
            </a:r>
            <a:r>
              <a:rPr lang="en-GB" sz="2000" dirty="0" err="1"/>
              <a:t>sistem</a:t>
            </a:r>
            <a:r>
              <a:rPr lang="en-GB" sz="2000" dirty="0"/>
              <a:t> </a:t>
            </a:r>
            <a:r>
              <a:rPr lang="en-GB" sz="2000" dirty="0" err="1"/>
              <a:t>dapat</a:t>
            </a:r>
            <a:r>
              <a:rPr lang="en-GB" sz="2000" dirty="0"/>
              <a:t> </a:t>
            </a:r>
            <a:r>
              <a:rPr lang="en-GB" sz="2000" dirty="0" err="1"/>
              <a:t>diintegrasikan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</a:t>
            </a:r>
            <a:r>
              <a:rPr lang="en-GB" sz="2000" dirty="0" err="1"/>
              <a:t>sistem</a:t>
            </a:r>
            <a:r>
              <a:rPr lang="en-GB" sz="2000" dirty="0"/>
              <a:t> lain yang </a:t>
            </a:r>
            <a:r>
              <a:rPr lang="en-GB" sz="2000" dirty="0" err="1" smtClean="0"/>
              <a:t>digunakan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95864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/>
              <a:t>A specification of what should be implemented. They are a description of how the system should behave or of a system property or attribute. They may be a constraint on the development of the </a:t>
            </a:r>
            <a:r>
              <a:rPr lang="en-US" sz="2400" dirty="0" smtClean="0"/>
              <a:t>system</a:t>
            </a:r>
            <a:r>
              <a:rPr lang="id-ID" sz="2400" dirty="0" smtClean="0"/>
              <a:t> (SOMMERVILLE)</a:t>
            </a:r>
          </a:p>
          <a:p>
            <a:pPr lvl="1">
              <a:lnSpc>
                <a:spcPct val="90000"/>
              </a:lnSpc>
            </a:pPr>
            <a:endParaRPr lang="id-ID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The things you should discover before starting </a:t>
            </a:r>
            <a:r>
              <a:rPr lang="en-US" sz="2400" dirty="0" err="1"/>
              <a:t>tho</a:t>
            </a:r>
            <a:r>
              <a:rPr lang="en-US" sz="2400" dirty="0"/>
              <a:t> build your product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complete description of the product, not just of its functions and </a:t>
            </a:r>
            <a:r>
              <a:rPr lang="en-US" sz="2400" dirty="0" smtClean="0"/>
              <a:t>data</a:t>
            </a:r>
            <a:r>
              <a:rPr lang="id-ID" sz="2400" dirty="0" smtClean="0"/>
              <a:t> (ROBERTSON)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1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dirty="0" smtClean="0"/>
              <a:t>Menurut IEEE</a:t>
            </a:r>
          </a:p>
          <a:p>
            <a:pPr lvl="1"/>
            <a:r>
              <a:rPr lang="en-US" sz="2000" dirty="0"/>
              <a:t> condition or capability needed by a </a:t>
            </a:r>
            <a:r>
              <a:rPr lang="en-US" sz="2000" u="sng" dirty="0">
                <a:solidFill>
                  <a:schemeClr val="hlink"/>
                </a:solidFill>
              </a:rPr>
              <a:t>user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to solve a problem or archive a objective</a:t>
            </a:r>
          </a:p>
          <a:p>
            <a:pPr lvl="1"/>
            <a:r>
              <a:rPr lang="en-US" sz="2000" dirty="0"/>
              <a:t>A condition or capability that </a:t>
            </a:r>
            <a:r>
              <a:rPr lang="en-US" sz="2000" u="sng" dirty="0">
                <a:solidFill>
                  <a:srgbClr val="FF5050"/>
                </a:solidFill>
              </a:rPr>
              <a:t>must be met</a:t>
            </a:r>
            <a:r>
              <a:rPr lang="en-US" sz="2000" dirty="0"/>
              <a:t> or </a:t>
            </a:r>
            <a:r>
              <a:rPr lang="en-US" sz="2000" u="sng" dirty="0">
                <a:solidFill>
                  <a:srgbClr val="FF5050"/>
                </a:solidFill>
              </a:rPr>
              <a:t>possessed</a:t>
            </a:r>
            <a:r>
              <a:rPr lang="en-US" sz="2000" dirty="0"/>
              <a:t> by a </a:t>
            </a:r>
            <a:r>
              <a:rPr lang="en-US" sz="2000" u="sng" dirty="0">
                <a:solidFill>
                  <a:srgbClr val="FF5050"/>
                </a:solidFill>
              </a:rPr>
              <a:t>system or system component</a:t>
            </a:r>
            <a:r>
              <a:rPr lang="en-US" sz="2000" dirty="0"/>
              <a:t> to </a:t>
            </a:r>
            <a:r>
              <a:rPr lang="en-US" sz="2000" dirty="0">
                <a:solidFill>
                  <a:schemeClr val="hlink"/>
                </a:solidFill>
              </a:rPr>
              <a:t>satisfy</a:t>
            </a:r>
            <a:r>
              <a:rPr lang="en-US" sz="2000" dirty="0"/>
              <a:t> a contract, standard, specification, or other formal imposed document</a:t>
            </a:r>
          </a:p>
          <a:p>
            <a:pPr lvl="1"/>
            <a:r>
              <a:rPr lang="en-US" sz="2000" dirty="0"/>
              <a:t>A documented representation of a condition or capability as in no 1 or 2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2900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30392" y="2318645"/>
            <a:ext cx="5286375" cy="2719388"/>
            <a:chOff x="594" y="1550"/>
            <a:chExt cx="3330" cy="1843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660" y="1550"/>
              <a:ext cx="1091" cy="1680"/>
            </a:xfrm>
            <a:custGeom>
              <a:avLst/>
              <a:gdLst>
                <a:gd name="T0" fmla="*/ 31 w 1091"/>
                <a:gd name="T1" fmla="*/ 38 h 1680"/>
                <a:gd name="T2" fmla="*/ 0 w 1091"/>
                <a:gd name="T3" fmla="*/ 38 h 1680"/>
                <a:gd name="T4" fmla="*/ 1060 w 1091"/>
                <a:gd name="T5" fmla="*/ 1680 h 1680"/>
                <a:gd name="T6" fmla="*/ 1091 w 1091"/>
                <a:gd name="T7" fmla="*/ 1666 h 1680"/>
                <a:gd name="T8" fmla="*/ 31 w 1091"/>
                <a:gd name="T9" fmla="*/ 24 h 1680"/>
                <a:gd name="T10" fmla="*/ 0 w 1091"/>
                <a:gd name="T11" fmla="*/ 24 h 1680"/>
                <a:gd name="T12" fmla="*/ 31 w 1091"/>
                <a:gd name="T13" fmla="*/ 24 h 1680"/>
                <a:gd name="T14" fmla="*/ 15 w 1091"/>
                <a:gd name="T15" fmla="*/ 0 h 1680"/>
                <a:gd name="T16" fmla="*/ 0 w 1091"/>
                <a:gd name="T17" fmla="*/ 24 h 1680"/>
                <a:gd name="T18" fmla="*/ 31 w 1091"/>
                <a:gd name="T19" fmla="*/ 38 h 16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1"/>
                <a:gd name="T31" fmla="*/ 0 h 1680"/>
                <a:gd name="T32" fmla="*/ 1091 w 1091"/>
                <a:gd name="T33" fmla="*/ 1680 h 16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1" h="1680">
                  <a:moveTo>
                    <a:pt x="31" y="38"/>
                  </a:moveTo>
                  <a:lnTo>
                    <a:pt x="0" y="38"/>
                  </a:lnTo>
                  <a:lnTo>
                    <a:pt x="1060" y="1680"/>
                  </a:lnTo>
                  <a:lnTo>
                    <a:pt x="1091" y="1666"/>
                  </a:lnTo>
                  <a:lnTo>
                    <a:pt x="31" y="24"/>
                  </a:lnTo>
                  <a:lnTo>
                    <a:pt x="0" y="24"/>
                  </a:lnTo>
                  <a:lnTo>
                    <a:pt x="31" y="24"/>
                  </a:lnTo>
                  <a:lnTo>
                    <a:pt x="15" y="0"/>
                  </a:lnTo>
                  <a:lnTo>
                    <a:pt x="0" y="24"/>
                  </a:lnTo>
                  <a:lnTo>
                    <a:pt x="31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94" y="1574"/>
              <a:ext cx="1097" cy="1664"/>
            </a:xfrm>
            <a:custGeom>
              <a:avLst/>
              <a:gdLst>
                <a:gd name="T0" fmla="*/ 29 w 1097"/>
                <a:gd name="T1" fmla="*/ 1634 h 1664"/>
                <a:gd name="T2" fmla="*/ 44 w 1097"/>
                <a:gd name="T3" fmla="*/ 1656 h 1664"/>
                <a:gd name="T4" fmla="*/ 1097 w 1097"/>
                <a:gd name="T5" fmla="*/ 14 h 1664"/>
                <a:gd name="T6" fmla="*/ 1066 w 1097"/>
                <a:gd name="T7" fmla="*/ 0 h 1664"/>
                <a:gd name="T8" fmla="*/ 14 w 1097"/>
                <a:gd name="T9" fmla="*/ 1642 h 1664"/>
                <a:gd name="T10" fmla="*/ 29 w 1097"/>
                <a:gd name="T11" fmla="*/ 1664 h 1664"/>
                <a:gd name="T12" fmla="*/ 14 w 1097"/>
                <a:gd name="T13" fmla="*/ 1642 h 1664"/>
                <a:gd name="T14" fmla="*/ 0 w 1097"/>
                <a:gd name="T15" fmla="*/ 1664 h 1664"/>
                <a:gd name="T16" fmla="*/ 29 w 1097"/>
                <a:gd name="T17" fmla="*/ 1664 h 1664"/>
                <a:gd name="T18" fmla="*/ 29 w 1097"/>
                <a:gd name="T19" fmla="*/ 1634 h 16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7"/>
                <a:gd name="T31" fmla="*/ 0 h 1664"/>
                <a:gd name="T32" fmla="*/ 1097 w 1097"/>
                <a:gd name="T33" fmla="*/ 1664 h 16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7" h="1664">
                  <a:moveTo>
                    <a:pt x="29" y="1634"/>
                  </a:moveTo>
                  <a:lnTo>
                    <a:pt x="44" y="1656"/>
                  </a:lnTo>
                  <a:lnTo>
                    <a:pt x="1097" y="14"/>
                  </a:lnTo>
                  <a:lnTo>
                    <a:pt x="1066" y="0"/>
                  </a:lnTo>
                  <a:lnTo>
                    <a:pt x="14" y="1642"/>
                  </a:lnTo>
                  <a:lnTo>
                    <a:pt x="29" y="1664"/>
                  </a:lnTo>
                  <a:lnTo>
                    <a:pt x="14" y="1642"/>
                  </a:lnTo>
                  <a:lnTo>
                    <a:pt x="0" y="1664"/>
                  </a:lnTo>
                  <a:lnTo>
                    <a:pt x="29" y="1664"/>
                  </a:lnTo>
                  <a:lnTo>
                    <a:pt x="29" y="1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23" y="3208"/>
              <a:ext cx="2142" cy="30"/>
            </a:xfrm>
            <a:custGeom>
              <a:avLst/>
              <a:gdLst>
                <a:gd name="T0" fmla="*/ 2097 w 2142"/>
                <a:gd name="T1" fmla="*/ 22 h 30"/>
                <a:gd name="T2" fmla="*/ 2112 w 2142"/>
                <a:gd name="T3" fmla="*/ 0 h 30"/>
                <a:gd name="T4" fmla="*/ 0 w 2142"/>
                <a:gd name="T5" fmla="*/ 0 h 30"/>
                <a:gd name="T6" fmla="*/ 0 w 2142"/>
                <a:gd name="T7" fmla="*/ 30 h 30"/>
                <a:gd name="T8" fmla="*/ 2112 w 2142"/>
                <a:gd name="T9" fmla="*/ 30 h 30"/>
                <a:gd name="T10" fmla="*/ 2128 w 2142"/>
                <a:gd name="T11" fmla="*/ 8 h 30"/>
                <a:gd name="T12" fmla="*/ 2112 w 2142"/>
                <a:gd name="T13" fmla="*/ 30 h 30"/>
                <a:gd name="T14" fmla="*/ 2142 w 2142"/>
                <a:gd name="T15" fmla="*/ 30 h 30"/>
                <a:gd name="T16" fmla="*/ 2128 w 2142"/>
                <a:gd name="T17" fmla="*/ 8 h 30"/>
                <a:gd name="T18" fmla="*/ 2097 w 2142"/>
                <a:gd name="T19" fmla="*/ 22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42"/>
                <a:gd name="T31" fmla="*/ 0 h 30"/>
                <a:gd name="T32" fmla="*/ 2142 w 2142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42" h="30">
                  <a:moveTo>
                    <a:pt x="2097" y="22"/>
                  </a:moveTo>
                  <a:lnTo>
                    <a:pt x="2112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2112" y="30"/>
                  </a:lnTo>
                  <a:lnTo>
                    <a:pt x="2128" y="8"/>
                  </a:lnTo>
                  <a:lnTo>
                    <a:pt x="2112" y="30"/>
                  </a:lnTo>
                  <a:lnTo>
                    <a:pt x="2142" y="30"/>
                  </a:lnTo>
                  <a:lnTo>
                    <a:pt x="2128" y="8"/>
                  </a:lnTo>
                  <a:lnTo>
                    <a:pt x="209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71" y="2988"/>
              <a:ext cx="3153" cy="1"/>
            </a:xfrm>
            <a:custGeom>
              <a:avLst/>
              <a:gdLst>
                <a:gd name="T0" fmla="*/ 0 w 3153"/>
                <a:gd name="T1" fmla="*/ 0 h 1"/>
                <a:gd name="T2" fmla="*/ 0 w 3153"/>
                <a:gd name="T3" fmla="*/ 0 h 1"/>
                <a:gd name="T4" fmla="*/ 99 w 3153"/>
                <a:gd name="T5" fmla="*/ 0 h 1"/>
                <a:gd name="T6" fmla="*/ 198 w 3153"/>
                <a:gd name="T7" fmla="*/ 0 h 1"/>
                <a:gd name="T8" fmla="*/ 297 w 3153"/>
                <a:gd name="T9" fmla="*/ 0 h 1"/>
                <a:gd name="T10" fmla="*/ 397 w 3153"/>
                <a:gd name="T11" fmla="*/ 0 h 1"/>
                <a:gd name="T12" fmla="*/ 495 w 3153"/>
                <a:gd name="T13" fmla="*/ 0 h 1"/>
                <a:gd name="T14" fmla="*/ 594 w 3153"/>
                <a:gd name="T15" fmla="*/ 0 h 1"/>
                <a:gd name="T16" fmla="*/ 693 w 3153"/>
                <a:gd name="T17" fmla="*/ 0 h 1"/>
                <a:gd name="T18" fmla="*/ 791 w 3153"/>
                <a:gd name="T19" fmla="*/ 0 h 1"/>
                <a:gd name="T20" fmla="*/ 890 w 3153"/>
                <a:gd name="T21" fmla="*/ 0 h 1"/>
                <a:gd name="T22" fmla="*/ 990 w 3153"/>
                <a:gd name="T23" fmla="*/ 0 h 1"/>
                <a:gd name="T24" fmla="*/ 1088 w 3153"/>
                <a:gd name="T25" fmla="*/ 0 h 1"/>
                <a:gd name="T26" fmla="*/ 1187 w 3153"/>
                <a:gd name="T27" fmla="*/ 0 h 1"/>
                <a:gd name="T28" fmla="*/ 1285 w 3153"/>
                <a:gd name="T29" fmla="*/ 0 h 1"/>
                <a:gd name="T30" fmla="*/ 1384 w 3153"/>
                <a:gd name="T31" fmla="*/ 0 h 1"/>
                <a:gd name="T32" fmla="*/ 1482 w 3153"/>
                <a:gd name="T33" fmla="*/ 0 h 1"/>
                <a:gd name="T34" fmla="*/ 1580 w 3153"/>
                <a:gd name="T35" fmla="*/ 0 h 1"/>
                <a:gd name="T36" fmla="*/ 1679 w 3153"/>
                <a:gd name="T37" fmla="*/ 0 h 1"/>
                <a:gd name="T38" fmla="*/ 1777 w 3153"/>
                <a:gd name="T39" fmla="*/ 0 h 1"/>
                <a:gd name="T40" fmla="*/ 1875 w 3153"/>
                <a:gd name="T41" fmla="*/ 0 h 1"/>
                <a:gd name="T42" fmla="*/ 1974 w 3153"/>
                <a:gd name="T43" fmla="*/ 0 h 1"/>
                <a:gd name="T44" fmla="*/ 2072 w 3153"/>
                <a:gd name="T45" fmla="*/ 0 h 1"/>
                <a:gd name="T46" fmla="*/ 2170 w 3153"/>
                <a:gd name="T47" fmla="*/ 0 h 1"/>
                <a:gd name="T48" fmla="*/ 2268 w 3153"/>
                <a:gd name="T49" fmla="*/ 0 h 1"/>
                <a:gd name="T50" fmla="*/ 2368 w 3153"/>
                <a:gd name="T51" fmla="*/ 0 h 1"/>
                <a:gd name="T52" fmla="*/ 2466 w 3153"/>
                <a:gd name="T53" fmla="*/ 0 h 1"/>
                <a:gd name="T54" fmla="*/ 2564 w 3153"/>
                <a:gd name="T55" fmla="*/ 0 h 1"/>
                <a:gd name="T56" fmla="*/ 2662 w 3153"/>
                <a:gd name="T57" fmla="*/ 0 h 1"/>
                <a:gd name="T58" fmla="*/ 2760 w 3153"/>
                <a:gd name="T59" fmla="*/ 0 h 1"/>
                <a:gd name="T60" fmla="*/ 2859 w 3153"/>
                <a:gd name="T61" fmla="*/ 0 h 1"/>
                <a:gd name="T62" fmla="*/ 2957 w 3153"/>
                <a:gd name="T63" fmla="*/ 0 h 1"/>
                <a:gd name="T64" fmla="*/ 3055 w 3153"/>
                <a:gd name="T65" fmla="*/ 0 h 1"/>
                <a:gd name="T66" fmla="*/ 3153 w 3153"/>
                <a:gd name="T67" fmla="*/ 0 h 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53"/>
                <a:gd name="T103" fmla="*/ 0 h 1"/>
                <a:gd name="T104" fmla="*/ 3153 w 3153"/>
                <a:gd name="T105" fmla="*/ 1 h 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53" h="1">
                  <a:moveTo>
                    <a:pt x="0" y="0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198" y="0"/>
                  </a:lnTo>
                  <a:lnTo>
                    <a:pt x="297" y="0"/>
                  </a:lnTo>
                  <a:lnTo>
                    <a:pt x="397" y="0"/>
                  </a:lnTo>
                  <a:lnTo>
                    <a:pt x="495" y="0"/>
                  </a:lnTo>
                  <a:lnTo>
                    <a:pt x="594" y="0"/>
                  </a:lnTo>
                  <a:lnTo>
                    <a:pt x="693" y="0"/>
                  </a:lnTo>
                  <a:lnTo>
                    <a:pt x="791" y="0"/>
                  </a:lnTo>
                  <a:lnTo>
                    <a:pt x="890" y="0"/>
                  </a:lnTo>
                  <a:lnTo>
                    <a:pt x="990" y="0"/>
                  </a:lnTo>
                  <a:lnTo>
                    <a:pt x="1088" y="0"/>
                  </a:lnTo>
                  <a:lnTo>
                    <a:pt x="1187" y="0"/>
                  </a:lnTo>
                  <a:lnTo>
                    <a:pt x="1285" y="0"/>
                  </a:lnTo>
                  <a:lnTo>
                    <a:pt x="1384" y="0"/>
                  </a:lnTo>
                  <a:lnTo>
                    <a:pt x="1482" y="0"/>
                  </a:lnTo>
                  <a:lnTo>
                    <a:pt x="1580" y="0"/>
                  </a:lnTo>
                  <a:lnTo>
                    <a:pt x="1679" y="0"/>
                  </a:lnTo>
                  <a:lnTo>
                    <a:pt x="1777" y="0"/>
                  </a:lnTo>
                  <a:lnTo>
                    <a:pt x="1875" y="0"/>
                  </a:lnTo>
                  <a:lnTo>
                    <a:pt x="1974" y="0"/>
                  </a:lnTo>
                  <a:lnTo>
                    <a:pt x="2072" y="0"/>
                  </a:lnTo>
                  <a:lnTo>
                    <a:pt x="2170" y="0"/>
                  </a:lnTo>
                  <a:lnTo>
                    <a:pt x="2268" y="0"/>
                  </a:lnTo>
                  <a:lnTo>
                    <a:pt x="2368" y="0"/>
                  </a:lnTo>
                  <a:lnTo>
                    <a:pt x="2466" y="0"/>
                  </a:lnTo>
                  <a:lnTo>
                    <a:pt x="2564" y="0"/>
                  </a:lnTo>
                  <a:lnTo>
                    <a:pt x="2662" y="0"/>
                  </a:lnTo>
                  <a:lnTo>
                    <a:pt x="2760" y="0"/>
                  </a:lnTo>
                  <a:lnTo>
                    <a:pt x="2859" y="0"/>
                  </a:lnTo>
                  <a:lnTo>
                    <a:pt x="2957" y="0"/>
                  </a:lnTo>
                  <a:lnTo>
                    <a:pt x="3055" y="0"/>
                  </a:lnTo>
                  <a:lnTo>
                    <a:pt x="315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23" y="3211"/>
              <a:ext cx="3301" cy="1"/>
            </a:xfrm>
            <a:custGeom>
              <a:avLst/>
              <a:gdLst>
                <a:gd name="T0" fmla="*/ 0 w 3301"/>
                <a:gd name="T1" fmla="*/ 0 h 1"/>
                <a:gd name="T2" fmla="*/ 0 w 3301"/>
                <a:gd name="T3" fmla="*/ 0 h 1"/>
                <a:gd name="T4" fmla="*/ 104 w 3301"/>
                <a:gd name="T5" fmla="*/ 0 h 1"/>
                <a:gd name="T6" fmla="*/ 208 w 3301"/>
                <a:gd name="T7" fmla="*/ 0 h 1"/>
                <a:gd name="T8" fmla="*/ 312 w 3301"/>
                <a:gd name="T9" fmla="*/ 0 h 1"/>
                <a:gd name="T10" fmla="*/ 415 w 3301"/>
                <a:gd name="T11" fmla="*/ 0 h 1"/>
                <a:gd name="T12" fmla="*/ 519 w 3301"/>
                <a:gd name="T13" fmla="*/ 0 h 1"/>
                <a:gd name="T14" fmla="*/ 622 w 3301"/>
                <a:gd name="T15" fmla="*/ 0 h 1"/>
                <a:gd name="T16" fmla="*/ 725 w 3301"/>
                <a:gd name="T17" fmla="*/ 0 h 1"/>
                <a:gd name="T18" fmla="*/ 830 w 3301"/>
                <a:gd name="T19" fmla="*/ 0 h 1"/>
                <a:gd name="T20" fmla="*/ 933 w 3301"/>
                <a:gd name="T21" fmla="*/ 0 h 1"/>
                <a:gd name="T22" fmla="*/ 1036 w 3301"/>
                <a:gd name="T23" fmla="*/ 0 h 1"/>
                <a:gd name="T24" fmla="*/ 1139 w 3301"/>
                <a:gd name="T25" fmla="*/ 0 h 1"/>
                <a:gd name="T26" fmla="*/ 1242 w 3301"/>
                <a:gd name="T27" fmla="*/ 0 h 1"/>
                <a:gd name="T28" fmla="*/ 1345 w 3301"/>
                <a:gd name="T29" fmla="*/ 0 h 1"/>
                <a:gd name="T30" fmla="*/ 1448 w 3301"/>
                <a:gd name="T31" fmla="*/ 0 h 1"/>
                <a:gd name="T32" fmla="*/ 1551 w 3301"/>
                <a:gd name="T33" fmla="*/ 0 h 1"/>
                <a:gd name="T34" fmla="*/ 1654 w 3301"/>
                <a:gd name="T35" fmla="*/ 0 h 1"/>
                <a:gd name="T36" fmla="*/ 1757 w 3301"/>
                <a:gd name="T37" fmla="*/ 0 h 1"/>
                <a:gd name="T38" fmla="*/ 1860 w 3301"/>
                <a:gd name="T39" fmla="*/ 0 h 1"/>
                <a:gd name="T40" fmla="*/ 1963 w 3301"/>
                <a:gd name="T41" fmla="*/ 0 h 1"/>
                <a:gd name="T42" fmla="*/ 2067 w 3301"/>
                <a:gd name="T43" fmla="*/ 0 h 1"/>
                <a:gd name="T44" fmla="*/ 2170 w 3301"/>
                <a:gd name="T45" fmla="*/ 0 h 1"/>
                <a:gd name="T46" fmla="*/ 2273 w 3301"/>
                <a:gd name="T47" fmla="*/ 0 h 1"/>
                <a:gd name="T48" fmla="*/ 2376 w 3301"/>
                <a:gd name="T49" fmla="*/ 0 h 1"/>
                <a:gd name="T50" fmla="*/ 2479 w 3301"/>
                <a:gd name="T51" fmla="*/ 0 h 1"/>
                <a:gd name="T52" fmla="*/ 2581 w 3301"/>
                <a:gd name="T53" fmla="*/ 0 h 1"/>
                <a:gd name="T54" fmla="*/ 2684 w 3301"/>
                <a:gd name="T55" fmla="*/ 0 h 1"/>
                <a:gd name="T56" fmla="*/ 2787 w 3301"/>
                <a:gd name="T57" fmla="*/ 0 h 1"/>
                <a:gd name="T58" fmla="*/ 2890 w 3301"/>
                <a:gd name="T59" fmla="*/ 0 h 1"/>
                <a:gd name="T60" fmla="*/ 2993 w 3301"/>
                <a:gd name="T61" fmla="*/ 0 h 1"/>
                <a:gd name="T62" fmla="*/ 3095 w 3301"/>
                <a:gd name="T63" fmla="*/ 0 h 1"/>
                <a:gd name="T64" fmla="*/ 3198 w 3301"/>
                <a:gd name="T65" fmla="*/ 0 h 1"/>
                <a:gd name="T66" fmla="*/ 3301 w 3301"/>
                <a:gd name="T67" fmla="*/ 0 h 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01"/>
                <a:gd name="T103" fmla="*/ 0 h 1"/>
                <a:gd name="T104" fmla="*/ 3301 w 3301"/>
                <a:gd name="T105" fmla="*/ 1 h 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01" h="1">
                  <a:moveTo>
                    <a:pt x="0" y="0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208" y="0"/>
                  </a:lnTo>
                  <a:lnTo>
                    <a:pt x="312" y="0"/>
                  </a:lnTo>
                  <a:lnTo>
                    <a:pt x="415" y="0"/>
                  </a:lnTo>
                  <a:lnTo>
                    <a:pt x="519" y="0"/>
                  </a:lnTo>
                  <a:lnTo>
                    <a:pt x="622" y="0"/>
                  </a:lnTo>
                  <a:lnTo>
                    <a:pt x="725" y="0"/>
                  </a:lnTo>
                  <a:lnTo>
                    <a:pt x="830" y="0"/>
                  </a:lnTo>
                  <a:lnTo>
                    <a:pt x="933" y="0"/>
                  </a:lnTo>
                  <a:lnTo>
                    <a:pt x="1036" y="0"/>
                  </a:lnTo>
                  <a:lnTo>
                    <a:pt x="1139" y="0"/>
                  </a:lnTo>
                  <a:lnTo>
                    <a:pt x="1242" y="0"/>
                  </a:lnTo>
                  <a:lnTo>
                    <a:pt x="1345" y="0"/>
                  </a:lnTo>
                  <a:lnTo>
                    <a:pt x="1448" y="0"/>
                  </a:lnTo>
                  <a:lnTo>
                    <a:pt x="1551" y="0"/>
                  </a:lnTo>
                  <a:lnTo>
                    <a:pt x="1654" y="0"/>
                  </a:lnTo>
                  <a:lnTo>
                    <a:pt x="1757" y="0"/>
                  </a:lnTo>
                  <a:lnTo>
                    <a:pt x="1860" y="0"/>
                  </a:lnTo>
                  <a:lnTo>
                    <a:pt x="1963" y="0"/>
                  </a:lnTo>
                  <a:lnTo>
                    <a:pt x="2067" y="0"/>
                  </a:lnTo>
                  <a:lnTo>
                    <a:pt x="2170" y="0"/>
                  </a:lnTo>
                  <a:lnTo>
                    <a:pt x="2273" y="0"/>
                  </a:lnTo>
                  <a:lnTo>
                    <a:pt x="2376" y="0"/>
                  </a:lnTo>
                  <a:lnTo>
                    <a:pt x="2479" y="0"/>
                  </a:lnTo>
                  <a:lnTo>
                    <a:pt x="2581" y="0"/>
                  </a:lnTo>
                  <a:lnTo>
                    <a:pt x="2684" y="0"/>
                  </a:lnTo>
                  <a:lnTo>
                    <a:pt x="2787" y="0"/>
                  </a:lnTo>
                  <a:lnTo>
                    <a:pt x="2890" y="0"/>
                  </a:lnTo>
                  <a:lnTo>
                    <a:pt x="2993" y="0"/>
                  </a:lnTo>
                  <a:lnTo>
                    <a:pt x="3095" y="0"/>
                  </a:lnTo>
                  <a:lnTo>
                    <a:pt x="3198" y="0"/>
                  </a:lnTo>
                  <a:lnTo>
                    <a:pt x="330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40" y="2731"/>
              <a:ext cx="2984" cy="1"/>
            </a:xfrm>
            <a:custGeom>
              <a:avLst/>
              <a:gdLst>
                <a:gd name="T0" fmla="*/ 0 w 2984"/>
                <a:gd name="T1" fmla="*/ 0 h 1"/>
                <a:gd name="T2" fmla="*/ 0 w 2984"/>
                <a:gd name="T3" fmla="*/ 0 h 1"/>
                <a:gd name="T4" fmla="*/ 94 w 2984"/>
                <a:gd name="T5" fmla="*/ 0 h 1"/>
                <a:gd name="T6" fmla="*/ 187 w 2984"/>
                <a:gd name="T7" fmla="*/ 0 h 1"/>
                <a:gd name="T8" fmla="*/ 281 w 2984"/>
                <a:gd name="T9" fmla="*/ 0 h 1"/>
                <a:gd name="T10" fmla="*/ 375 w 2984"/>
                <a:gd name="T11" fmla="*/ 0 h 1"/>
                <a:gd name="T12" fmla="*/ 468 w 2984"/>
                <a:gd name="T13" fmla="*/ 0 h 1"/>
                <a:gd name="T14" fmla="*/ 562 w 2984"/>
                <a:gd name="T15" fmla="*/ 0 h 1"/>
                <a:gd name="T16" fmla="*/ 655 w 2984"/>
                <a:gd name="T17" fmla="*/ 0 h 1"/>
                <a:gd name="T18" fmla="*/ 749 w 2984"/>
                <a:gd name="T19" fmla="*/ 0 h 1"/>
                <a:gd name="T20" fmla="*/ 842 w 2984"/>
                <a:gd name="T21" fmla="*/ 0 h 1"/>
                <a:gd name="T22" fmla="*/ 936 w 2984"/>
                <a:gd name="T23" fmla="*/ 0 h 1"/>
                <a:gd name="T24" fmla="*/ 1029 w 2984"/>
                <a:gd name="T25" fmla="*/ 0 h 1"/>
                <a:gd name="T26" fmla="*/ 1122 w 2984"/>
                <a:gd name="T27" fmla="*/ 0 h 1"/>
                <a:gd name="T28" fmla="*/ 1216 w 2984"/>
                <a:gd name="T29" fmla="*/ 0 h 1"/>
                <a:gd name="T30" fmla="*/ 1309 w 2984"/>
                <a:gd name="T31" fmla="*/ 0 h 1"/>
                <a:gd name="T32" fmla="*/ 1402 w 2984"/>
                <a:gd name="T33" fmla="*/ 0 h 1"/>
                <a:gd name="T34" fmla="*/ 1496 w 2984"/>
                <a:gd name="T35" fmla="*/ 0 h 1"/>
                <a:gd name="T36" fmla="*/ 1589 w 2984"/>
                <a:gd name="T37" fmla="*/ 0 h 1"/>
                <a:gd name="T38" fmla="*/ 1682 w 2984"/>
                <a:gd name="T39" fmla="*/ 0 h 1"/>
                <a:gd name="T40" fmla="*/ 1775 w 2984"/>
                <a:gd name="T41" fmla="*/ 0 h 1"/>
                <a:gd name="T42" fmla="*/ 1868 w 2984"/>
                <a:gd name="T43" fmla="*/ 0 h 1"/>
                <a:gd name="T44" fmla="*/ 1961 w 2984"/>
                <a:gd name="T45" fmla="*/ 0 h 1"/>
                <a:gd name="T46" fmla="*/ 2054 w 2984"/>
                <a:gd name="T47" fmla="*/ 0 h 1"/>
                <a:gd name="T48" fmla="*/ 2148 w 2984"/>
                <a:gd name="T49" fmla="*/ 0 h 1"/>
                <a:gd name="T50" fmla="*/ 2241 w 2984"/>
                <a:gd name="T51" fmla="*/ 0 h 1"/>
                <a:gd name="T52" fmla="*/ 2334 w 2984"/>
                <a:gd name="T53" fmla="*/ 0 h 1"/>
                <a:gd name="T54" fmla="*/ 2426 w 2984"/>
                <a:gd name="T55" fmla="*/ 0 h 1"/>
                <a:gd name="T56" fmla="*/ 2519 w 2984"/>
                <a:gd name="T57" fmla="*/ 0 h 1"/>
                <a:gd name="T58" fmla="*/ 2612 w 2984"/>
                <a:gd name="T59" fmla="*/ 0 h 1"/>
                <a:gd name="T60" fmla="*/ 2705 w 2984"/>
                <a:gd name="T61" fmla="*/ 0 h 1"/>
                <a:gd name="T62" fmla="*/ 2798 w 2984"/>
                <a:gd name="T63" fmla="*/ 0 h 1"/>
                <a:gd name="T64" fmla="*/ 2891 w 2984"/>
                <a:gd name="T65" fmla="*/ 0 h 1"/>
                <a:gd name="T66" fmla="*/ 2984 w 2984"/>
                <a:gd name="T67" fmla="*/ 0 h 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984"/>
                <a:gd name="T103" fmla="*/ 0 h 1"/>
                <a:gd name="T104" fmla="*/ 2984 w 2984"/>
                <a:gd name="T105" fmla="*/ 1 h 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984" h="1">
                  <a:moveTo>
                    <a:pt x="0" y="0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187" y="0"/>
                  </a:lnTo>
                  <a:lnTo>
                    <a:pt x="281" y="0"/>
                  </a:lnTo>
                  <a:lnTo>
                    <a:pt x="375" y="0"/>
                  </a:lnTo>
                  <a:lnTo>
                    <a:pt x="468" y="0"/>
                  </a:lnTo>
                  <a:lnTo>
                    <a:pt x="562" y="0"/>
                  </a:lnTo>
                  <a:lnTo>
                    <a:pt x="655" y="0"/>
                  </a:lnTo>
                  <a:lnTo>
                    <a:pt x="749" y="0"/>
                  </a:lnTo>
                  <a:lnTo>
                    <a:pt x="842" y="0"/>
                  </a:lnTo>
                  <a:lnTo>
                    <a:pt x="936" y="0"/>
                  </a:lnTo>
                  <a:lnTo>
                    <a:pt x="1029" y="0"/>
                  </a:lnTo>
                  <a:lnTo>
                    <a:pt x="1122" y="0"/>
                  </a:lnTo>
                  <a:lnTo>
                    <a:pt x="1216" y="0"/>
                  </a:lnTo>
                  <a:lnTo>
                    <a:pt x="1309" y="0"/>
                  </a:lnTo>
                  <a:lnTo>
                    <a:pt x="1402" y="0"/>
                  </a:lnTo>
                  <a:lnTo>
                    <a:pt x="1496" y="0"/>
                  </a:lnTo>
                  <a:lnTo>
                    <a:pt x="1589" y="0"/>
                  </a:lnTo>
                  <a:lnTo>
                    <a:pt x="1682" y="0"/>
                  </a:lnTo>
                  <a:lnTo>
                    <a:pt x="1775" y="0"/>
                  </a:lnTo>
                  <a:lnTo>
                    <a:pt x="1868" y="0"/>
                  </a:lnTo>
                  <a:lnTo>
                    <a:pt x="1961" y="0"/>
                  </a:lnTo>
                  <a:lnTo>
                    <a:pt x="2054" y="0"/>
                  </a:lnTo>
                  <a:lnTo>
                    <a:pt x="2148" y="0"/>
                  </a:lnTo>
                  <a:lnTo>
                    <a:pt x="2241" y="0"/>
                  </a:lnTo>
                  <a:lnTo>
                    <a:pt x="2334" y="0"/>
                  </a:lnTo>
                  <a:lnTo>
                    <a:pt x="2426" y="0"/>
                  </a:lnTo>
                  <a:lnTo>
                    <a:pt x="2519" y="0"/>
                  </a:lnTo>
                  <a:lnTo>
                    <a:pt x="2612" y="0"/>
                  </a:lnTo>
                  <a:lnTo>
                    <a:pt x="2705" y="0"/>
                  </a:lnTo>
                  <a:lnTo>
                    <a:pt x="2798" y="0"/>
                  </a:lnTo>
                  <a:lnTo>
                    <a:pt x="2891" y="0"/>
                  </a:lnTo>
                  <a:lnTo>
                    <a:pt x="298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110" y="2473"/>
              <a:ext cx="2814" cy="1"/>
            </a:xfrm>
            <a:custGeom>
              <a:avLst/>
              <a:gdLst>
                <a:gd name="T0" fmla="*/ 0 w 2814"/>
                <a:gd name="T1" fmla="*/ 0 h 1"/>
                <a:gd name="T2" fmla="*/ 0 w 2814"/>
                <a:gd name="T3" fmla="*/ 0 h 1"/>
                <a:gd name="T4" fmla="*/ 90 w 2814"/>
                <a:gd name="T5" fmla="*/ 0 h 1"/>
                <a:gd name="T6" fmla="*/ 177 w 2814"/>
                <a:gd name="T7" fmla="*/ 0 h 1"/>
                <a:gd name="T8" fmla="*/ 265 w 2814"/>
                <a:gd name="T9" fmla="*/ 0 h 1"/>
                <a:gd name="T10" fmla="*/ 354 w 2814"/>
                <a:gd name="T11" fmla="*/ 0 h 1"/>
                <a:gd name="T12" fmla="*/ 442 w 2814"/>
                <a:gd name="T13" fmla="*/ 0 h 1"/>
                <a:gd name="T14" fmla="*/ 531 w 2814"/>
                <a:gd name="T15" fmla="*/ 0 h 1"/>
                <a:gd name="T16" fmla="*/ 619 w 2814"/>
                <a:gd name="T17" fmla="*/ 0 h 1"/>
                <a:gd name="T18" fmla="*/ 707 w 2814"/>
                <a:gd name="T19" fmla="*/ 0 h 1"/>
                <a:gd name="T20" fmla="*/ 794 w 2814"/>
                <a:gd name="T21" fmla="*/ 0 h 1"/>
                <a:gd name="T22" fmla="*/ 884 w 2814"/>
                <a:gd name="T23" fmla="*/ 0 h 1"/>
                <a:gd name="T24" fmla="*/ 971 w 2814"/>
                <a:gd name="T25" fmla="*/ 0 h 1"/>
                <a:gd name="T26" fmla="*/ 1059 w 2814"/>
                <a:gd name="T27" fmla="*/ 0 h 1"/>
                <a:gd name="T28" fmla="*/ 1147 w 2814"/>
                <a:gd name="T29" fmla="*/ 0 h 1"/>
                <a:gd name="T30" fmla="*/ 1235 w 2814"/>
                <a:gd name="T31" fmla="*/ 0 h 1"/>
                <a:gd name="T32" fmla="*/ 1322 w 2814"/>
                <a:gd name="T33" fmla="*/ 0 h 1"/>
                <a:gd name="T34" fmla="*/ 1410 w 2814"/>
                <a:gd name="T35" fmla="*/ 0 h 1"/>
                <a:gd name="T36" fmla="*/ 1498 w 2814"/>
                <a:gd name="T37" fmla="*/ 0 h 1"/>
                <a:gd name="T38" fmla="*/ 1586 w 2814"/>
                <a:gd name="T39" fmla="*/ 0 h 1"/>
                <a:gd name="T40" fmla="*/ 1674 w 2814"/>
                <a:gd name="T41" fmla="*/ 0 h 1"/>
                <a:gd name="T42" fmla="*/ 1761 w 2814"/>
                <a:gd name="T43" fmla="*/ 0 h 1"/>
                <a:gd name="T44" fmla="*/ 1849 w 2814"/>
                <a:gd name="T45" fmla="*/ 0 h 1"/>
                <a:gd name="T46" fmla="*/ 1937 w 2814"/>
                <a:gd name="T47" fmla="*/ 0 h 1"/>
                <a:gd name="T48" fmla="*/ 2025 w 2814"/>
                <a:gd name="T49" fmla="*/ 0 h 1"/>
                <a:gd name="T50" fmla="*/ 2113 w 2814"/>
                <a:gd name="T51" fmla="*/ 0 h 1"/>
                <a:gd name="T52" fmla="*/ 2200 w 2814"/>
                <a:gd name="T53" fmla="*/ 0 h 1"/>
                <a:gd name="T54" fmla="*/ 2288 w 2814"/>
                <a:gd name="T55" fmla="*/ 0 h 1"/>
                <a:gd name="T56" fmla="*/ 2376 w 2814"/>
                <a:gd name="T57" fmla="*/ 0 h 1"/>
                <a:gd name="T58" fmla="*/ 2463 w 2814"/>
                <a:gd name="T59" fmla="*/ 0 h 1"/>
                <a:gd name="T60" fmla="*/ 2550 w 2814"/>
                <a:gd name="T61" fmla="*/ 0 h 1"/>
                <a:gd name="T62" fmla="*/ 2638 w 2814"/>
                <a:gd name="T63" fmla="*/ 0 h 1"/>
                <a:gd name="T64" fmla="*/ 2726 w 2814"/>
                <a:gd name="T65" fmla="*/ 0 h 1"/>
                <a:gd name="T66" fmla="*/ 2814 w 2814"/>
                <a:gd name="T67" fmla="*/ 0 h 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14"/>
                <a:gd name="T103" fmla="*/ 0 h 1"/>
                <a:gd name="T104" fmla="*/ 2814 w 2814"/>
                <a:gd name="T105" fmla="*/ 1 h 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14" h="1">
                  <a:moveTo>
                    <a:pt x="0" y="0"/>
                  </a:moveTo>
                  <a:lnTo>
                    <a:pt x="0" y="0"/>
                  </a:lnTo>
                  <a:lnTo>
                    <a:pt x="90" y="0"/>
                  </a:lnTo>
                  <a:lnTo>
                    <a:pt x="177" y="0"/>
                  </a:lnTo>
                  <a:lnTo>
                    <a:pt x="265" y="0"/>
                  </a:lnTo>
                  <a:lnTo>
                    <a:pt x="354" y="0"/>
                  </a:lnTo>
                  <a:lnTo>
                    <a:pt x="442" y="0"/>
                  </a:lnTo>
                  <a:lnTo>
                    <a:pt x="531" y="0"/>
                  </a:lnTo>
                  <a:lnTo>
                    <a:pt x="619" y="0"/>
                  </a:lnTo>
                  <a:lnTo>
                    <a:pt x="707" y="0"/>
                  </a:lnTo>
                  <a:lnTo>
                    <a:pt x="794" y="0"/>
                  </a:lnTo>
                  <a:lnTo>
                    <a:pt x="884" y="0"/>
                  </a:lnTo>
                  <a:lnTo>
                    <a:pt x="971" y="0"/>
                  </a:lnTo>
                  <a:lnTo>
                    <a:pt x="1059" y="0"/>
                  </a:lnTo>
                  <a:lnTo>
                    <a:pt x="1147" y="0"/>
                  </a:lnTo>
                  <a:lnTo>
                    <a:pt x="1235" y="0"/>
                  </a:lnTo>
                  <a:lnTo>
                    <a:pt x="1322" y="0"/>
                  </a:lnTo>
                  <a:lnTo>
                    <a:pt x="1410" y="0"/>
                  </a:lnTo>
                  <a:lnTo>
                    <a:pt x="1498" y="0"/>
                  </a:lnTo>
                  <a:lnTo>
                    <a:pt x="1586" y="0"/>
                  </a:lnTo>
                  <a:lnTo>
                    <a:pt x="1674" y="0"/>
                  </a:lnTo>
                  <a:lnTo>
                    <a:pt x="1761" y="0"/>
                  </a:lnTo>
                  <a:lnTo>
                    <a:pt x="1849" y="0"/>
                  </a:lnTo>
                  <a:lnTo>
                    <a:pt x="1937" y="0"/>
                  </a:lnTo>
                  <a:lnTo>
                    <a:pt x="2025" y="0"/>
                  </a:lnTo>
                  <a:lnTo>
                    <a:pt x="2113" y="0"/>
                  </a:lnTo>
                  <a:lnTo>
                    <a:pt x="2200" y="0"/>
                  </a:lnTo>
                  <a:lnTo>
                    <a:pt x="2288" y="0"/>
                  </a:lnTo>
                  <a:lnTo>
                    <a:pt x="2376" y="0"/>
                  </a:lnTo>
                  <a:lnTo>
                    <a:pt x="2463" y="0"/>
                  </a:lnTo>
                  <a:lnTo>
                    <a:pt x="2550" y="0"/>
                  </a:lnTo>
                  <a:lnTo>
                    <a:pt x="2638" y="0"/>
                  </a:lnTo>
                  <a:lnTo>
                    <a:pt x="2726" y="0"/>
                  </a:lnTo>
                  <a:lnTo>
                    <a:pt x="281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277" y="2216"/>
              <a:ext cx="2647" cy="1"/>
            </a:xfrm>
            <a:custGeom>
              <a:avLst/>
              <a:gdLst>
                <a:gd name="T0" fmla="*/ 0 w 2647"/>
                <a:gd name="T1" fmla="*/ 0 h 1"/>
                <a:gd name="T2" fmla="*/ 0 w 2647"/>
                <a:gd name="T3" fmla="*/ 0 h 1"/>
                <a:gd name="T4" fmla="*/ 83 w 2647"/>
                <a:gd name="T5" fmla="*/ 0 h 1"/>
                <a:gd name="T6" fmla="*/ 167 w 2647"/>
                <a:gd name="T7" fmla="*/ 0 h 1"/>
                <a:gd name="T8" fmla="*/ 250 w 2647"/>
                <a:gd name="T9" fmla="*/ 0 h 1"/>
                <a:gd name="T10" fmla="*/ 332 w 2647"/>
                <a:gd name="T11" fmla="*/ 0 h 1"/>
                <a:gd name="T12" fmla="*/ 415 w 2647"/>
                <a:gd name="T13" fmla="*/ 0 h 1"/>
                <a:gd name="T14" fmla="*/ 499 w 2647"/>
                <a:gd name="T15" fmla="*/ 0 h 1"/>
                <a:gd name="T16" fmla="*/ 582 w 2647"/>
                <a:gd name="T17" fmla="*/ 0 h 1"/>
                <a:gd name="T18" fmla="*/ 664 w 2647"/>
                <a:gd name="T19" fmla="*/ 0 h 1"/>
                <a:gd name="T20" fmla="*/ 747 w 2647"/>
                <a:gd name="T21" fmla="*/ 0 h 1"/>
                <a:gd name="T22" fmla="*/ 830 w 2647"/>
                <a:gd name="T23" fmla="*/ 0 h 1"/>
                <a:gd name="T24" fmla="*/ 912 w 2647"/>
                <a:gd name="T25" fmla="*/ 0 h 1"/>
                <a:gd name="T26" fmla="*/ 995 w 2647"/>
                <a:gd name="T27" fmla="*/ 0 h 1"/>
                <a:gd name="T28" fmla="*/ 1078 w 2647"/>
                <a:gd name="T29" fmla="*/ 0 h 1"/>
                <a:gd name="T30" fmla="*/ 1161 w 2647"/>
                <a:gd name="T31" fmla="*/ 0 h 1"/>
                <a:gd name="T32" fmla="*/ 1243 w 2647"/>
                <a:gd name="T33" fmla="*/ 0 h 1"/>
                <a:gd name="T34" fmla="*/ 1326 w 2647"/>
                <a:gd name="T35" fmla="*/ 0 h 1"/>
                <a:gd name="T36" fmla="*/ 1409 w 2647"/>
                <a:gd name="T37" fmla="*/ 0 h 1"/>
                <a:gd name="T38" fmla="*/ 1491 w 2647"/>
                <a:gd name="T39" fmla="*/ 0 h 1"/>
                <a:gd name="T40" fmla="*/ 1574 w 2647"/>
                <a:gd name="T41" fmla="*/ 0 h 1"/>
                <a:gd name="T42" fmla="*/ 1657 w 2647"/>
                <a:gd name="T43" fmla="*/ 0 h 1"/>
                <a:gd name="T44" fmla="*/ 1740 w 2647"/>
                <a:gd name="T45" fmla="*/ 0 h 1"/>
                <a:gd name="T46" fmla="*/ 1822 w 2647"/>
                <a:gd name="T47" fmla="*/ 0 h 1"/>
                <a:gd name="T48" fmla="*/ 1905 w 2647"/>
                <a:gd name="T49" fmla="*/ 0 h 1"/>
                <a:gd name="T50" fmla="*/ 1988 w 2647"/>
                <a:gd name="T51" fmla="*/ 0 h 1"/>
                <a:gd name="T52" fmla="*/ 2069 w 2647"/>
                <a:gd name="T53" fmla="*/ 0 h 1"/>
                <a:gd name="T54" fmla="*/ 2152 w 2647"/>
                <a:gd name="T55" fmla="*/ 0 h 1"/>
                <a:gd name="T56" fmla="*/ 2234 w 2647"/>
                <a:gd name="T57" fmla="*/ 0 h 1"/>
                <a:gd name="T58" fmla="*/ 2317 w 2647"/>
                <a:gd name="T59" fmla="*/ 0 h 1"/>
                <a:gd name="T60" fmla="*/ 2400 w 2647"/>
                <a:gd name="T61" fmla="*/ 0 h 1"/>
                <a:gd name="T62" fmla="*/ 2481 w 2647"/>
                <a:gd name="T63" fmla="*/ 0 h 1"/>
                <a:gd name="T64" fmla="*/ 2564 w 2647"/>
                <a:gd name="T65" fmla="*/ 0 h 1"/>
                <a:gd name="T66" fmla="*/ 2647 w 2647"/>
                <a:gd name="T67" fmla="*/ 0 h 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647"/>
                <a:gd name="T103" fmla="*/ 0 h 1"/>
                <a:gd name="T104" fmla="*/ 2647 w 2647"/>
                <a:gd name="T105" fmla="*/ 1 h 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647" h="1">
                  <a:moveTo>
                    <a:pt x="0" y="0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167" y="0"/>
                  </a:lnTo>
                  <a:lnTo>
                    <a:pt x="250" y="0"/>
                  </a:lnTo>
                  <a:lnTo>
                    <a:pt x="332" y="0"/>
                  </a:lnTo>
                  <a:lnTo>
                    <a:pt x="415" y="0"/>
                  </a:lnTo>
                  <a:lnTo>
                    <a:pt x="499" y="0"/>
                  </a:lnTo>
                  <a:lnTo>
                    <a:pt x="582" y="0"/>
                  </a:lnTo>
                  <a:lnTo>
                    <a:pt x="664" y="0"/>
                  </a:lnTo>
                  <a:lnTo>
                    <a:pt x="747" y="0"/>
                  </a:lnTo>
                  <a:lnTo>
                    <a:pt x="830" y="0"/>
                  </a:lnTo>
                  <a:lnTo>
                    <a:pt x="912" y="0"/>
                  </a:lnTo>
                  <a:lnTo>
                    <a:pt x="995" y="0"/>
                  </a:lnTo>
                  <a:lnTo>
                    <a:pt x="1078" y="0"/>
                  </a:lnTo>
                  <a:lnTo>
                    <a:pt x="1161" y="0"/>
                  </a:lnTo>
                  <a:lnTo>
                    <a:pt x="1243" y="0"/>
                  </a:lnTo>
                  <a:lnTo>
                    <a:pt x="1326" y="0"/>
                  </a:lnTo>
                  <a:lnTo>
                    <a:pt x="1409" y="0"/>
                  </a:lnTo>
                  <a:lnTo>
                    <a:pt x="1491" y="0"/>
                  </a:lnTo>
                  <a:lnTo>
                    <a:pt x="1574" y="0"/>
                  </a:lnTo>
                  <a:lnTo>
                    <a:pt x="1657" y="0"/>
                  </a:lnTo>
                  <a:lnTo>
                    <a:pt x="1740" y="0"/>
                  </a:lnTo>
                  <a:lnTo>
                    <a:pt x="1822" y="0"/>
                  </a:lnTo>
                  <a:lnTo>
                    <a:pt x="1905" y="0"/>
                  </a:lnTo>
                  <a:lnTo>
                    <a:pt x="1988" y="0"/>
                  </a:lnTo>
                  <a:lnTo>
                    <a:pt x="2069" y="0"/>
                  </a:lnTo>
                  <a:lnTo>
                    <a:pt x="2152" y="0"/>
                  </a:lnTo>
                  <a:lnTo>
                    <a:pt x="2234" y="0"/>
                  </a:lnTo>
                  <a:lnTo>
                    <a:pt x="2317" y="0"/>
                  </a:lnTo>
                  <a:lnTo>
                    <a:pt x="2400" y="0"/>
                  </a:lnTo>
                  <a:lnTo>
                    <a:pt x="2481" y="0"/>
                  </a:lnTo>
                  <a:lnTo>
                    <a:pt x="2564" y="0"/>
                  </a:lnTo>
                  <a:lnTo>
                    <a:pt x="264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439" y="1958"/>
              <a:ext cx="2485" cy="1"/>
            </a:xfrm>
            <a:custGeom>
              <a:avLst/>
              <a:gdLst>
                <a:gd name="T0" fmla="*/ 0 w 2485"/>
                <a:gd name="T1" fmla="*/ 0 h 1"/>
                <a:gd name="T2" fmla="*/ 0 w 2485"/>
                <a:gd name="T3" fmla="*/ 0 h 1"/>
                <a:gd name="T4" fmla="*/ 77 w 2485"/>
                <a:gd name="T5" fmla="*/ 0 h 1"/>
                <a:gd name="T6" fmla="*/ 156 w 2485"/>
                <a:gd name="T7" fmla="*/ 0 h 1"/>
                <a:gd name="T8" fmla="*/ 234 w 2485"/>
                <a:gd name="T9" fmla="*/ 0 h 1"/>
                <a:gd name="T10" fmla="*/ 311 w 2485"/>
                <a:gd name="T11" fmla="*/ 0 h 1"/>
                <a:gd name="T12" fmla="*/ 390 w 2485"/>
                <a:gd name="T13" fmla="*/ 0 h 1"/>
                <a:gd name="T14" fmla="*/ 468 w 2485"/>
                <a:gd name="T15" fmla="*/ 0 h 1"/>
                <a:gd name="T16" fmla="*/ 546 w 2485"/>
                <a:gd name="T17" fmla="*/ 0 h 1"/>
                <a:gd name="T18" fmla="*/ 623 w 2485"/>
                <a:gd name="T19" fmla="*/ 0 h 1"/>
                <a:gd name="T20" fmla="*/ 701 w 2485"/>
                <a:gd name="T21" fmla="*/ 0 h 1"/>
                <a:gd name="T22" fmla="*/ 778 w 2485"/>
                <a:gd name="T23" fmla="*/ 0 h 1"/>
                <a:gd name="T24" fmla="*/ 856 w 2485"/>
                <a:gd name="T25" fmla="*/ 0 h 1"/>
                <a:gd name="T26" fmla="*/ 934 w 2485"/>
                <a:gd name="T27" fmla="*/ 0 h 1"/>
                <a:gd name="T28" fmla="*/ 1011 w 2485"/>
                <a:gd name="T29" fmla="*/ 0 h 1"/>
                <a:gd name="T30" fmla="*/ 1089 w 2485"/>
                <a:gd name="T31" fmla="*/ 0 h 1"/>
                <a:gd name="T32" fmla="*/ 1167 w 2485"/>
                <a:gd name="T33" fmla="*/ 0 h 1"/>
                <a:gd name="T34" fmla="*/ 1244 w 2485"/>
                <a:gd name="T35" fmla="*/ 0 h 1"/>
                <a:gd name="T36" fmla="*/ 1322 w 2485"/>
                <a:gd name="T37" fmla="*/ 0 h 1"/>
                <a:gd name="T38" fmla="*/ 1399 w 2485"/>
                <a:gd name="T39" fmla="*/ 0 h 1"/>
                <a:gd name="T40" fmla="*/ 1477 w 2485"/>
                <a:gd name="T41" fmla="*/ 0 h 1"/>
                <a:gd name="T42" fmla="*/ 1555 w 2485"/>
                <a:gd name="T43" fmla="*/ 0 h 1"/>
                <a:gd name="T44" fmla="*/ 1632 w 2485"/>
                <a:gd name="T45" fmla="*/ 0 h 1"/>
                <a:gd name="T46" fmla="*/ 1710 w 2485"/>
                <a:gd name="T47" fmla="*/ 0 h 1"/>
                <a:gd name="T48" fmla="*/ 1787 w 2485"/>
                <a:gd name="T49" fmla="*/ 0 h 1"/>
                <a:gd name="T50" fmla="*/ 1865 w 2485"/>
                <a:gd name="T51" fmla="*/ 0 h 1"/>
                <a:gd name="T52" fmla="*/ 1943 w 2485"/>
                <a:gd name="T53" fmla="*/ 0 h 1"/>
                <a:gd name="T54" fmla="*/ 2020 w 2485"/>
                <a:gd name="T55" fmla="*/ 0 h 1"/>
                <a:gd name="T56" fmla="*/ 2097 w 2485"/>
                <a:gd name="T57" fmla="*/ 0 h 1"/>
                <a:gd name="T58" fmla="*/ 2174 w 2485"/>
                <a:gd name="T59" fmla="*/ 0 h 1"/>
                <a:gd name="T60" fmla="*/ 2252 w 2485"/>
                <a:gd name="T61" fmla="*/ 0 h 1"/>
                <a:gd name="T62" fmla="*/ 2329 w 2485"/>
                <a:gd name="T63" fmla="*/ 0 h 1"/>
                <a:gd name="T64" fmla="*/ 2407 w 2485"/>
                <a:gd name="T65" fmla="*/ 0 h 1"/>
                <a:gd name="T66" fmla="*/ 2485 w 2485"/>
                <a:gd name="T67" fmla="*/ 0 h 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485"/>
                <a:gd name="T103" fmla="*/ 0 h 1"/>
                <a:gd name="T104" fmla="*/ 2485 w 2485"/>
                <a:gd name="T105" fmla="*/ 1 h 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485" h="1"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156" y="0"/>
                  </a:lnTo>
                  <a:lnTo>
                    <a:pt x="234" y="0"/>
                  </a:lnTo>
                  <a:lnTo>
                    <a:pt x="311" y="0"/>
                  </a:lnTo>
                  <a:lnTo>
                    <a:pt x="390" y="0"/>
                  </a:lnTo>
                  <a:lnTo>
                    <a:pt x="468" y="0"/>
                  </a:lnTo>
                  <a:lnTo>
                    <a:pt x="546" y="0"/>
                  </a:lnTo>
                  <a:lnTo>
                    <a:pt x="623" y="0"/>
                  </a:lnTo>
                  <a:lnTo>
                    <a:pt x="701" y="0"/>
                  </a:lnTo>
                  <a:lnTo>
                    <a:pt x="778" y="0"/>
                  </a:lnTo>
                  <a:lnTo>
                    <a:pt x="856" y="0"/>
                  </a:lnTo>
                  <a:lnTo>
                    <a:pt x="934" y="0"/>
                  </a:lnTo>
                  <a:lnTo>
                    <a:pt x="1011" y="0"/>
                  </a:lnTo>
                  <a:lnTo>
                    <a:pt x="1089" y="0"/>
                  </a:lnTo>
                  <a:lnTo>
                    <a:pt x="1167" y="0"/>
                  </a:lnTo>
                  <a:lnTo>
                    <a:pt x="1244" y="0"/>
                  </a:lnTo>
                  <a:lnTo>
                    <a:pt x="1322" y="0"/>
                  </a:lnTo>
                  <a:lnTo>
                    <a:pt x="1399" y="0"/>
                  </a:lnTo>
                  <a:lnTo>
                    <a:pt x="1477" y="0"/>
                  </a:lnTo>
                  <a:lnTo>
                    <a:pt x="1555" y="0"/>
                  </a:lnTo>
                  <a:lnTo>
                    <a:pt x="1632" y="0"/>
                  </a:lnTo>
                  <a:lnTo>
                    <a:pt x="1710" y="0"/>
                  </a:lnTo>
                  <a:lnTo>
                    <a:pt x="1787" y="0"/>
                  </a:lnTo>
                  <a:lnTo>
                    <a:pt x="1865" y="0"/>
                  </a:lnTo>
                  <a:lnTo>
                    <a:pt x="1943" y="0"/>
                  </a:lnTo>
                  <a:lnTo>
                    <a:pt x="2020" y="0"/>
                  </a:lnTo>
                  <a:lnTo>
                    <a:pt x="2097" y="0"/>
                  </a:lnTo>
                  <a:lnTo>
                    <a:pt x="2174" y="0"/>
                  </a:lnTo>
                  <a:lnTo>
                    <a:pt x="2252" y="0"/>
                  </a:lnTo>
                  <a:lnTo>
                    <a:pt x="2329" y="0"/>
                  </a:lnTo>
                  <a:lnTo>
                    <a:pt x="2407" y="0"/>
                  </a:lnTo>
                  <a:lnTo>
                    <a:pt x="248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50" y="3313"/>
              <a:ext cx="100" cy="76"/>
            </a:xfrm>
            <a:custGeom>
              <a:avLst/>
              <a:gdLst>
                <a:gd name="T0" fmla="*/ 0 w 100"/>
                <a:gd name="T1" fmla="*/ 74 h 76"/>
                <a:gd name="T2" fmla="*/ 1 w 100"/>
                <a:gd name="T3" fmla="*/ 73 h 76"/>
                <a:gd name="T4" fmla="*/ 2 w 100"/>
                <a:gd name="T5" fmla="*/ 73 h 76"/>
                <a:gd name="T6" fmla="*/ 4 w 100"/>
                <a:gd name="T7" fmla="*/ 72 h 76"/>
                <a:gd name="T8" fmla="*/ 4 w 100"/>
                <a:gd name="T9" fmla="*/ 70 h 76"/>
                <a:gd name="T10" fmla="*/ 4 w 100"/>
                <a:gd name="T11" fmla="*/ 6 h 76"/>
                <a:gd name="T12" fmla="*/ 2 w 100"/>
                <a:gd name="T13" fmla="*/ 4 h 76"/>
                <a:gd name="T14" fmla="*/ 2 w 100"/>
                <a:gd name="T15" fmla="*/ 4 h 76"/>
                <a:gd name="T16" fmla="*/ 0 w 100"/>
                <a:gd name="T17" fmla="*/ 2 h 76"/>
                <a:gd name="T18" fmla="*/ 0 w 100"/>
                <a:gd name="T19" fmla="*/ 0 h 76"/>
                <a:gd name="T20" fmla="*/ 65 w 100"/>
                <a:gd name="T21" fmla="*/ 0 h 76"/>
                <a:gd name="T22" fmla="*/ 80 w 100"/>
                <a:gd name="T23" fmla="*/ 3 h 76"/>
                <a:gd name="T24" fmla="*/ 89 w 100"/>
                <a:gd name="T25" fmla="*/ 9 h 76"/>
                <a:gd name="T26" fmla="*/ 94 w 100"/>
                <a:gd name="T27" fmla="*/ 19 h 76"/>
                <a:gd name="T28" fmla="*/ 95 w 100"/>
                <a:gd name="T29" fmla="*/ 27 h 76"/>
                <a:gd name="T30" fmla="*/ 91 w 100"/>
                <a:gd name="T31" fmla="*/ 33 h 76"/>
                <a:gd name="T32" fmla="*/ 85 w 100"/>
                <a:gd name="T33" fmla="*/ 39 h 76"/>
                <a:gd name="T34" fmla="*/ 75 w 100"/>
                <a:gd name="T35" fmla="*/ 43 h 76"/>
                <a:gd name="T36" fmla="*/ 89 w 100"/>
                <a:gd name="T37" fmla="*/ 68 h 76"/>
                <a:gd name="T38" fmla="*/ 90 w 100"/>
                <a:gd name="T39" fmla="*/ 70 h 76"/>
                <a:gd name="T40" fmla="*/ 93 w 100"/>
                <a:gd name="T41" fmla="*/ 71 h 76"/>
                <a:gd name="T42" fmla="*/ 97 w 100"/>
                <a:gd name="T43" fmla="*/ 72 h 76"/>
                <a:gd name="T44" fmla="*/ 100 w 100"/>
                <a:gd name="T45" fmla="*/ 74 h 76"/>
                <a:gd name="T46" fmla="*/ 65 w 100"/>
                <a:gd name="T47" fmla="*/ 76 h 76"/>
                <a:gd name="T48" fmla="*/ 66 w 100"/>
                <a:gd name="T49" fmla="*/ 74 h 76"/>
                <a:gd name="T50" fmla="*/ 69 w 100"/>
                <a:gd name="T51" fmla="*/ 74 h 76"/>
                <a:gd name="T52" fmla="*/ 69 w 100"/>
                <a:gd name="T53" fmla="*/ 74 h 76"/>
                <a:gd name="T54" fmla="*/ 70 w 100"/>
                <a:gd name="T55" fmla="*/ 72 h 76"/>
                <a:gd name="T56" fmla="*/ 70 w 100"/>
                <a:gd name="T57" fmla="*/ 72 h 76"/>
                <a:gd name="T58" fmla="*/ 69 w 100"/>
                <a:gd name="T59" fmla="*/ 71 h 76"/>
                <a:gd name="T60" fmla="*/ 69 w 100"/>
                <a:gd name="T61" fmla="*/ 71 h 76"/>
                <a:gd name="T62" fmla="*/ 67 w 100"/>
                <a:gd name="T63" fmla="*/ 69 h 76"/>
                <a:gd name="T64" fmla="*/ 48 w 100"/>
                <a:gd name="T65" fmla="*/ 45 h 76"/>
                <a:gd name="T66" fmla="*/ 24 w 100"/>
                <a:gd name="T67" fmla="*/ 70 h 76"/>
                <a:gd name="T68" fmla="*/ 24 w 100"/>
                <a:gd name="T69" fmla="*/ 72 h 76"/>
                <a:gd name="T70" fmla="*/ 24 w 100"/>
                <a:gd name="T71" fmla="*/ 73 h 76"/>
                <a:gd name="T72" fmla="*/ 25 w 100"/>
                <a:gd name="T73" fmla="*/ 73 h 76"/>
                <a:gd name="T74" fmla="*/ 28 w 100"/>
                <a:gd name="T75" fmla="*/ 74 h 76"/>
                <a:gd name="T76" fmla="*/ 0 w 100"/>
                <a:gd name="T77" fmla="*/ 76 h 76"/>
                <a:gd name="T78" fmla="*/ 24 w 100"/>
                <a:gd name="T79" fmla="*/ 13 h 76"/>
                <a:gd name="T80" fmla="*/ 51 w 100"/>
                <a:gd name="T81" fmla="*/ 33 h 76"/>
                <a:gd name="T82" fmla="*/ 62 w 100"/>
                <a:gd name="T83" fmla="*/ 32 h 76"/>
                <a:gd name="T84" fmla="*/ 69 w 100"/>
                <a:gd name="T85" fmla="*/ 31 h 76"/>
                <a:gd name="T86" fmla="*/ 74 w 100"/>
                <a:gd name="T87" fmla="*/ 28 h 76"/>
                <a:gd name="T88" fmla="*/ 75 w 100"/>
                <a:gd name="T89" fmla="*/ 24 h 76"/>
                <a:gd name="T90" fmla="*/ 74 w 100"/>
                <a:gd name="T91" fmla="*/ 20 h 76"/>
                <a:gd name="T92" fmla="*/ 70 w 100"/>
                <a:gd name="T93" fmla="*/ 16 h 76"/>
                <a:gd name="T94" fmla="*/ 62 w 100"/>
                <a:gd name="T95" fmla="*/ 14 h 76"/>
                <a:gd name="T96" fmla="*/ 51 w 100"/>
                <a:gd name="T97" fmla="*/ 13 h 7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0"/>
                <a:gd name="T148" fmla="*/ 0 h 76"/>
                <a:gd name="T149" fmla="*/ 100 w 100"/>
                <a:gd name="T150" fmla="*/ 76 h 7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0" h="76">
                  <a:moveTo>
                    <a:pt x="0" y="76"/>
                  </a:moveTo>
                  <a:lnTo>
                    <a:pt x="0" y="74"/>
                  </a:lnTo>
                  <a:lnTo>
                    <a:pt x="1" y="73"/>
                  </a:lnTo>
                  <a:lnTo>
                    <a:pt x="2" y="73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70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56" y="0"/>
                  </a:lnTo>
                  <a:lnTo>
                    <a:pt x="65" y="0"/>
                  </a:lnTo>
                  <a:lnTo>
                    <a:pt x="72" y="1"/>
                  </a:lnTo>
                  <a:lnTo>
                    <a:pt x="80" y="3"/>
                  </a:lnTo>
                  <a:lnTo>
                    <a:pt x="85" y="6"/>
                  </a:lnTo>
                  <a:lnTo>
                    <a:pt x="89" y="9"/>
                  </a:lnTo>
                  <a:lnTo>
                    <a:pt x="93" y="13"/>
                  </a:lnTo>
                  <a:lnTo>
                    <a:pt x="94" y="19"/>
                  </a:lnTo>
                  <a:lnTo>
                    <a:pt x="95" y="23"/>
                  </a:lnTo>
                  <a:lnTo>
                    <a:pt x="95" y="27"/>
                  </a:lnTo>
                  <a:lnTo>
                    <a:pt x="94" y="30"/>
                  </a:lnTo>
                  <a:lnTo>
                    <a:pt x="91" y="33"/>
                  </a:lnTo>
                  <a:lnTo>
                    <a:pt x="89" y="36"/>
                  </a:lnTo>
                  <a:lnTo>
                    <a:pt x="85" y="39"/>
                  </a:lnTo>
                  <a:lnTo>
                    <a:pt x="81" y="41"/>
                  </a:lnTo>
                  <a:lnTo>
                    <a:pt x="75" y="43"/>
                  </a:lnTo>
                  <a:lnTo>
                    <a:pt x="69" y="45"/>
                  </a:lnTo>
                  <a:lnTo>
                    <a:pt x="89" y="68"/>
                  </a:lnTo>
                  <a:lnTo>
                    <a:pt x="89" y="69"/>
                  </a:lnTo>
                  <a:lnTo>
                    <a:pt x="90" y="70"/>
                  </a:lnTo>
                  <a:lnTo>
                    <a:pt x="91" y="71"/>
                  </a:lnTo>
                  <a:lnTo>
                    <a:pt x="93" y="71"/>
                  </a:lnTo>
                  <a:lnTo>
                    <a:pt x="94" y="71"/>
                  </a:lnTo>
                  <a:lnTo>
                    <a:pt x="97" y="72"/>
                  </a:lnTo>
                  <a:lnTo>
                    <a:pt x="98" y="73"/>
                  </a:lnTo>
                  <a:lnTo>
                    <a:pt x="100" y="74"/>
                  </a:lnTo>
                  <a:lnTo>
                    <a:pt x="100" y="76"/>
                  </a:lnTo>
                  <a:lnTo>
                    <a:pt x="65" y="76"/>
                  </a:lnTo>
                  <a:lnTo>
                    <a:pt x="65" y="74"/>
                  </a:lnTo>
                  <a:lnTo>
                    <a:pt x="66" y="74"/>
                  </a:lnTo>
                  <a:lnTo>
                    <a:pt x="67" y="74"/>
                  </a:lnTo>
                  <a:lnTo>
                    <a:pt x="69" y="74"/>
                  </a:lnTo>
                  <a:lnTo>
                    <a:pt x="70" y="73"/>
                  </a:lnTo>
                  <a:lnTo>
                    <a:pt x="70" y="72"/>
                  </a:lnTo>
                  <a:lnTo>
                    <a:pt x="70" y="71"/>
                  </a:lnTo>
                  <a:lnTo>
                    <a:pt x="69" y="71"/>
                  </a:lnTo>
                  <a:lnTo>
                    <a:pt x="69" y="70"/>
                  </a:lnTo>
                  <a:lnTo>
                    <a:pt x="67" y="69"/>
                  </a:lnTo>
                  <a:lnTo>
                    <a:pt x="48" y="45"/>
                  </a:lnTo>
                  <a:lnTo>
                    <a:pt x="24" y="45"/>
                  </a:lnTo>
                  <a:lnTo>
                    <a:pt x="24" y="70"/>
                  </a:lnTo>
                  <a:lnTo>
                    <a:pt x="24" y="71"/>
                  </a:lnTo>
                  <a:lnTo>
                    <a:pt x="24" y="72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7" y="74"/>
                  </a:lnTo>
                  <a:lnTo>
                    <a:pt x="28" y="74"/>
                  </a:lnTo>
                  <a:lnTo>
                    <a:pt x="28" y="76"/>
                  </a:lnTo>
                  <a:lnTo>
                    <a:pt x="0" y="76"/>
                  </a:lnTo>
                  <a:close/>
                  <a:moveTo>
                    <a:pt x="51" y="13"/>
                  </a:moveTo>
                  <a:lnTo>
                    <a:pt x="24" y="13"/>
                  </a:lnTo>
                  <a:lnTo>
                    <a:pt x="24" y="33"/>
                  </a:lnTo>
                  <a:lnTo>
                    <a:pt x="51" y="33"/>
                  </a:lnTo>
                  <a:lnTo>
                    <a:pt x="56" y="33"/>
                  </a:lnTo>
                  <a:lnTo>
                    <a:pt x="62" y="32"/>
                  </a:lnTo>
                  <a:lnTo>
                    <a:pt x="66" y="32"/>
                  </a:lnTo>
                  <a:lnTo>
                    <a:pt x="69" y="31"/>
                  </a:lnTo>
                  <a:lnTo>
                    <a:pt x="71" y="30"/>
                  </a:lnTo>
                  <a:lnTo>
                    <a:pt x="74" y="28"/>
                  </a:lnTo>
                  <a:lnTo>
                    <a:pt x="75" y="26"/>
                  </a:lnTo>
                  <a:lnTo>
                    <a:pt x="75" y="24"/>
                  </a:lnTo>
                  <a:lnTo>
                    <a:pt x="75" y="22"/>
                  </a:lnTo>
                  <a:lnTo>
                    <a:pt x="74" y="20"/>
                  </a:lnTo>
                  <a:lnTo>
                    <a:pt x="71" y="18"/>
                  </a:lnTo>
                  <a:lnTo>
                    <a:pt x="70" y="16"/>
                  </a:lnTo>
                  <a:lnTo>
                    <a:pt x="66" y="15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9" y="3323"/>
              <a:ext cx="79" cy="70"/>
            </a:xfrm>
            <a:custGeom>
              <a:avLst/>
              <a:gdLst>
                <a:gd name="T0" fmla="*/ 70 w 79"/>
                <a:gd name="T1" fmla="*/ 3 h 70"/>
                <a:gd name="T2" fmla="*/ 72 w 79"/>
                <a:gd name="T3" fmla="*/ 3 h 70"/>
                <a:gd name="T4" fmla="*/ 72 w 79"/>
                <a:gd name="T5" fmla="*/ 3 h 70"/>
                <a:gd name="T6" fmla="*/ 74 w 79"/>
                <a:gd name="T7" fmla="*/ 1 h 70"/>
                <a:gd name="T8" fmla="*/ 77 w 79"/>
                <a:gd name="T9" fmla="*/ 0 h 70"/>
                <a:gd name="T10" fmla="*/ 74 w 79"/>
                <a:gd name="T11" fmla="*/ 19 h 70"/>
                <a:gd name="T12" fmla="*/ 74 w 79"/>
                <a:gd name="T13" fmla="*/ 18 h 70"/>
                <a:gd name="T14" fmla="*/ 73 w 79"/>
                <a:gd name="T15" fmla="*/ 17 h 70"/>
                <a:gd name="T16" fmla="*/ 72 w 79"/>
                <a:gd name="T17" fmla="*/ 16 h 70"/>
                <a:gd name="T18" fmla="*/ 69 w 79"/>
                <a:gd name="T19" fmla="*/ 16 h 70"/>
                <a:gd name="T20" fmla="*/ 23 w 79"/>
                <a:gd name="T21" fmla="*/ 29 h 70"/>
                <a:gd name="T22" fmla="*/ 53 w 79"/>
                <a:gd name="T23" fmla="*/ 29 h 70"/>
                <a:gd name="T24" fmla="*/ 54 w 79"/>
                <a:gd name="T25" fmla="*/ 29 h 70"/>
                <a:gd name="T26" fmla="*/ 54 w 79"/>
                <a:gd name="T27" fmla="*/ 29 h 70"/>
                <a:gd name="T28" fmla="*/ 56 w 79"/>
                <a:gd name="T29" fmla="*/ 26 h 70"/>
                <a:gd name="T30" fmla="*/ 59 w 79"/>
                <a:gd name="T31" fmla="*/ 25 h 70"/>
                <a:gd name="T32" fmla="*/ 56 w 79"/>
                <a:gd name="T33" fmla="*/ 42 h 70"/>
                <a:gd name="T34" fmla="*/ 56 w 79"/>
                <a:gd name="T35" fmla="*/ 41 h 70"/>
                <a:gd name="T36" fmla="*/ 55 w 79"/>
                <a:gd name="T37" fmla="*/ 40 h 70"/>
                <a:gd name="T38" fmla="*/ 54 w 79"/>
                <a:gd name="T39" fmla="*/ 39 h 70"/>
                <a:gd name="T40" fmla="*/ 51 w 79"/>
                <a:gd name="T41" fmla="*/ 39 h 70"/>
                <a:gd name="T42" fmla="*/ 23 w 79"/>
                <a:gd name="T43" fmla="*/ 54 h 70"/>
                <a:gd name="T44" fmla="*/ 72 w 79"/>
                <a:gd name="T45" fmla="*/ 54 h 70"/>
                <a:gd name="T46" fmla="*/ 74 w 79"/>
                <a:gd name="T47" fmla="*/ 54 h 70"/>
                <a:gd name="T48" fmla="*/ 74 w 79"/>
                <a:gd name="T49" fmla="*/ 54 h 70"/>
                <a:gd name="T50" fmla="*/ 77 w 79"/>
                <a:gd name="T51" fmla="*/ 52 h 70"/>
                <a:gd name="T52" fmla="*/ 79 w 79"/>
                <a:gd name="T53" fmla="*/ 51 h 70"/>
                <a:gd name="T54" fmla="*/ 77 w 79"/>
                <a:gd name="T55" fmla="*/ 70 h 70"/>
                <a:gd name="T56" fmla="*/ 76 w 79"/>
                <a:gd name="T57" fmla="*/ 69 h 70"/>
                <a:gd name="T58" fmla="*/ 74 w 79"/>
                <a:gd name="T59" fmla="*/ 68 h 70"/>
                <a:gd name="T60" fmla="*/ 73 w 79"/>
                <a:gd name="T61" fmla="*/ 66 h 70"/>
                <a:gd name="T62" fmla="*/ 70 w 79"/>
                <a:gd name="T63" fmla="*/ 66 h 70"/>
                <a:gd name="T64" fmla="*/ 0 w 79"/>
                <a:gd name="T65" fmla="*/ 64 h 70"/>
                <a:gd name="T66" fmla="*/ 2 w 79"/>
                <a:gd name="T67" fmla="*/ 63 h 70"/>
                <a:gd name="T68" fmla="*/ 3 w 79"/>
                <a:gd name="T69" fmla="*/ 63 h 70"/>
                <a:gd name="T70" fmla="*/ 4 w 79"/>
                <a:gd name="T71" fmla="*/ 62 h 70"/>
                <a:gd name="T72" fmla="*/ 4 w 79"/>
                <a:gd name="T73" fmla="*/ 61 h 70"/>
                <a:gd name="T74" fmla="*/ 4 w 79"/>
                <a:gd name="T75" fmla="*/ 9 h 70"/>
                <a:gd name="T76" fmla="*/ 3 w 79"/>
                <a:gd name="T77" fmla="*/ 8 h 70"/>
                <a:gd name="T78" fmla="*/ 3 w 79"/>
                <a:gd name="T79" fmla="*/ 8 h 70"/>
                <a:gd name="T80" fmla="*/ 0 w 79"/>
                <a:gd name="T81" fmla="*/ 5 h 70"/>
                <a:gd name="T82" fmla="*/ 0 w 79"/>
                <a:gd name="T83" fmla="*/ 3 h 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9"/>
                <a:gd name="T127" fmla="*/ 0 h 70"/>
                <a:gd name="T128" fmla="*/ 79 w 79"/>
                <a:gd name="T129" fmla="*/ 70 h 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9" h="70">
                  <a:moveTo>
                    <a:pt x="69" y="3"/>
                  </a:moveTo>
                  <a:lnTo>
                    <a:pt x="70" y="3"/>
                  </a:lnTo>
                  <a:lnTo>
                    <a:pt x="72" y="3"/>
                  </a:lnTo>
                  <a:lnTo>
                    <a:pt x="73" y="2"/>
                  </a:lnTo>
                  <a:lnTo>
                    <a:pt x="74" y="1"/>
                  </a:lnTo>
                  <a:lnTo>
                    <a:pt x="74" y="0"/>
                  </a:lnTo>
                  <a:lnTo>
                    <a:pt x="77" y="0"/>
                  </a:lnTo>
                  <a:lnTo>
                    <a:pt x="77" y="19"/>
                  </a:lnTo>
                  <a:lnTo>
                    <a:pt x="74" y="19"/>
                  </a:lnTo>
                  <a:lnTo>
                    <a:pt x="74" y="18"/>
                  </a:lnTo>
                  <a:lnTo>
                    <a:pt x="73" y="17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9" y="16"/>
                  </a:lnTo>
                  <a:lnTo>
                    <a:pt x="23" y="16"/>
                  </a:lnTo>
                  <a:lnTo>
                    <a:pt x="23" y="29"/>
                  </a:lnTo>
                  <a:lnTo>
                    <a:pt x="51" y="29"/>
                  </a:lnTo>
                  <a:lnTo>
                    <a:pt x="53" y="29"/>
                  </a:lnTo>
                  <a:lnTo>
                    <a:pt x="54" y="29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6" y="25"/>
                  </a:lnTo>
                  <a:lnTo>
                    <a:pt x="59" y="25"/>
                  </a:lnTo>
                  <a:lnTo>
                    <a:pt x="59" y="42"/>
                  </a:lnTo>
                  <a:lnTo>
                    <a:pt x="56" y="42"/>
                  </a:lnTo>
                  <a:lnTo>
                    <a:pt x="56" y="41"/>
                  </a:lnTo>
                  <a:lnTo>
                    <a:pt x="55" y="40"/>
                  </a:lnTo>
                  <a:lnTo>
                    <a:pt x="54" y="39"/>
                  </a:lnTo>
                  <a:lnTo>
                    <a:pt x="53" y="39"/>
                  </a:lnTo>
                  <a:lnTo>
                    <a:pt x="51" y="39"/>
                  </a:lnTo>
                  <a:lnTo>
                    <a:pt x="23" y="39"/>
                  </a:lnTo>
                  <a:lnTo>
                    <a:pt x="23" y="54"/>
                  </a:lnTo>
                  <a:lnTo>
                    <a:pt x="70" y="54"/>
                  </a:lnTo>
                  <a:lnTo>
                    <a:pt x="72" y="54"/>
                  </a:lnTo>
                  <a:lnTo>
                    <a:pt x="73" y="54"/>
                  </a:lnTo>
                  <a:lnTo>
                    <a:pt x="74" y="54"/>
                  </a:lnTo>
                  <a:lnTo>
                    <a:pt x="76" y="53"/>
                  </a:lnTo>
                  <a:lnTo>
                    <a:pt x="77" y="52"/>
                  </a:lnTo>
                  <a:lnTo>
                    <a:pt x="77" y="51"/>
                  </a:lnTo>
                  <a:lnTo>
                    <a:pt x="79" y="51"/>
                  </a:lnTo>
                  <a:lnTo>
                    <a:pt x="79" y="70"/>
                  </a:lnTo>
                  <a:lnTo>
                    <a:pt x="77" y="70"/>
                  </a:lnTo>
                  <a:lnTo>
                    <a:pt x="76" y="69"/>
                  </a:lnTo>
                  <a:lnTo>
                    <a:pt x="74" y="68"/>
                  </a:lnTo>
                  <a:lnTo>
                    <a:pt x="73" y="66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63"/>
                  </a:lnTo>
                  <a:lnTo>
                    <a:pt x="3" y="63"/>
                  </a:lnTo>
                  <a:lnTo>
                    <a:pt x="4" y="62"/>
                  </a:lnTo>
                  <a:lnTo>
                    <a:pt x="4" y="61"/>
                  </a:lnTo>
                  <a:lnTo>
                    <a:pt x="4" y="10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6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74" y="3326"/>
              <a:ext cx="76" cy="67"/>
            </a:xfrm>
            <a:custGeom>
              <a:avLst/>
              <a:gdLst>
                <a:gd name="T0" fmla="*/ 27 w 76"/>
                <a:gd name="T1" fmla="*/ 0 h 67"/>
                <a:gd name="T2" fmla="*/ 27 w 76"/>
                <a:gd name="T3" fmla="*/ 2 h 67"/>
                <a:gd name="T4" fmla="*/ 25 w 76"/>
                <a:gd name="T5" fmla="*/ 2 h 67"/>
                <a:gd name="T6" fmla="*/ 25 w 76"/>
                <a:gd name="T7" fmla="*/ 3 h 67"/>
                <a:gd name="T8" fmla="*/ 24 w 76"/>
                <a:gd name="T9" fmla="*/ 5 h 67"/>
                <a:gd name="T10" fmla="*/ 24 w 76"/>
                <a:gd name="T11" fmla="*/ 5 h 67"/>
                <a:gd name="T12" fmla="*/ 24 w 76"/>
                <a:gd name="T13" fmla="*/ 5 h 67"/>
                <a:gd name="T14" fmla="*/ 24 w 76"/>
                <a:gd name="T15" fmla="*/ 6 h 67"/>
                <a:gd name="T16" fmla="*/ 23 w 76"/>
                <a:gd name="T17" fmla="*/ 7 h 67"/>
                <a:gd name="T18" fmla="*/ 23 w 76"/>
                <a:gd name="T19" fmla="*/ 8 h 67"/>
                <a:gd name="T20" fmla="*/ 23 w 76"/>
                <a:gd name="T21" fmla="*/ 51 h 67"/>
                <a:gd name="T22" fmla="*/ 69 w 76"/>
                <a:gd name="T23" fmla="*/ 51 h 67"/>
                <a:gd name="T24" fmla="*/ 70 w 76"/>
                <a:gd name="T25" fmla="*/ 51 h 67"/>
                <a:gd name="T26" fmla="*/ 70 w 76"/>
                <a:gd name="T27" fmla="*/ 51 h 67"/>
                <a:gd name="T28" fmla="*/ 71 w 76"/>
                <a:gd name="T29" fmla="*/ 51 h 67"/>
                <a:gd name="T30" fmla="*/ 71 w 76"/>
                <a:gd name="T31" fmla="*/ 51 h 67"/>
                <a:gd name="T32" fmla="*/ 71 w 76"/>
                <a:gd name="T33" fmla="*/ 51 h 67"/>
                <a:gd name="T34" fmla="*/ 72 w 76"/>
                <a:gd name="T35" fmla="*/ 50 h 67"/>
                <a:gd name="T36" fmla="*/ 74 w 76"/>
                <a:gd name="T37" fmla="*/ 49 h 67"/>
                <a:gd name="T38" fmla="*/ 74 w 76"/>
                <a:gd name="T39" fmla="*/ 48 h 67"/>
                <a:gd name="T40" fmla="*/ 76 w 76"/>
                <a:gd name="T41" fmla="*/ 48 h 67"/>
                <a:gd name="T42" fmla="*/ 76 w 76"/>
                <a:gd name="T43" fmla="*/ 67 h 67"/>
                <a:gd name="T44" fmla="*/ 74 w 76"/>
                <a:gd name="T45" fmla="*/ 67 h 67"/>
                <a:gd name="T46" fmla="*/ 74 w 76"/>
                <a:gd name="T47" fmla="*/ 67 h 67"/>
                <a:gd name="T48" fmla="*/ 72 w 76"/>
                <a:gd name="T49" fmla="*/ 66 h 67"/>
                <a:gd name="T50" fmla="*/ 71 w 76"/>
                <a:gd name="T51" fmla="*/ 65 h 67"/>
                <a:gd name="T52" fmla="*/ 71 w 76"/>
                <a:gd name="T53" fmla="*/ 65 h 67"/>
                <a:gd name="T54" fmla="*/ 71 w 76"/>
                <a:gd name="T55" fmla="*/ 65 h 67"/>
                <a:gd name="T56" fmla="*/ 70 w 76"/>
                <a:gd name="T57" fmla="*/ 63 h 67"/>
                <a:gd name="T58" fmla="*/ 69 w 76"/>
                <a:gd name="T59" fmla="*/ 63 h 67"/>
                <a:gd name="T60" fmla="*/ 69 w 76"/>
                <a:gd name="T61" fmla="*/ 63 h 67"/>
                <a:gd name="T62" fmla="*/ 0 w 76"/>
                <a:gd name="T63" fmla="*/ 63 h 67"/>
                <a:gd name="T64" fmla="*/ 0 w 76"/>
                <a:gd name="T65" fmla="*/ 61 h 67"/>
                <a:gd name="T66" fmla="*/ 0 w 76"/>
                <a:gd name="T67" fmla="*/ 61 h 67"/>
                <a:gd name="T68" fmla="*/ 1 w 76"/>
                <a:gd name="T69" fmla="*/ 60 h 67"/>
                <a:gd name="T70" fmla="*/ 2 w 76"/>
                <a:gd name="T71" fmla="*/ 60 h 67"/>
                <a:gd name="T72" fmla="*/ 2 w 76"/>
                <a:gd name="T73" fmla="*/ 60 h 67"/>
                <a:gd name="T74" fmla="*/ 2 w 76"/>
                <a:gd name="T75" fmla="*/ 60 h 67"/>
                <a:gd name="T76" fmla="*/ 4 w 76"/>
                <a:gd name="T77" fmla="*/ 59 h 67"/>
                <a:gd name="T78" fmla="*/ 4 w 76"/>
                <a:gd name="T79" fmla="*/ 58 h 67"/>
                <a:gd name="T80" fmla="*/ 4 w 76"/>
                <a:gd name="T81" fmla="*/ 58 h 67"/>
                <a:gd name="T82" fmla="*/ 4 w 76"/>
                <a:gd name="T83" fmla="*/ 8 h 67"/>
                <a:gd name="T84" fmla="*/ 4 w 76"/>
                <a:gd name="T85" fmla="*/ 7 h 67"/>
                <a:gd name="T86" fmla="*/ 4 w 76"/>
                <a:gd name="T87" fmla="*/ 6 h 67"/>
                <a:gd name="T88" fmla="*/ 2 w 76"/>
                <a:gd name="T89" fmla="*/ 5 h 67"/>
                <a:gd name="T90" fmla="*/ 2 w 76"/>
                <a:gd name="T91" fmla="*/ 5 h 67"/>
                <a:gd name="T92" fmla="*/ 2 w 76"/>
                <a:gd name="T93" fmla="*/ 5 h 67"/>
                <a:gd name="T94" fmla="*/ 1 w 76"/>
                <a:gd name="T95" fmla="*/ 3 h 67"/>
                <a:gd name="T96" fmla="*/ 0 w 76"/>
                <a:gd name="T97" fmla="*/ 2 h 67"/>
                <a:gd name="T98" fmla="*/ 0 w 76"/>
                <a:gd name="T99" fmla="*/ 2 h 67"/>
                <a:gd name="T100" fmla="*/ 0 w 76"/>
                <a:gd name="T101" fmla="*/ 0 h 67"/>
                <a:gd name="T102" fmla="*/ 27 w 76"/>
                <a:gd name="T103" fmla="*/ 0 h 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6"/>
                <a:gd name="T157" fmla="*/ 0 h 67"/>
                <a:gd name="T158" fmla="*/ 76 w 76"/>
                <a:gd name="T159" fmla="*/ 67 h 6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6" h="67">
                  <a:moveTo>
                    <a:pt x="27" y="0"/>
                  </a:moveTo>
                  <a:lnTo>
                    <a:pt x="27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51"/>
                  </a:lnTo>
                  <a:lnTo>
                    <a:pt x="69" y="51"/>
                  </a:lnTo>
                  <a:lnTo>
                    <a:pt x="70" y="51"/>
                  </a:lnTo>
                  <a:lnTo>
                    <a:pt x="71" y="51"/>
                  </a:lnTo>
                  <a:lnTo>
                    <a:pt x="72" y="50"/>
                  </a:lnTo>
                  <a:lnTo>
                    <a:pt x="74" y="49"/>
                  </a:lnTo>
                  <a:lnTo>
                    <a:pt x="74" y="48"/>
                  </a:lnTo>
                  <a:lnTo>
                    <a:pt x="76" y="48"/>
                  </a:lnTo>
                  <a:lnTo>
                    <a:pt x="76" y="67"/>
                  </a:lnTo>
                  <a:lnTo>
                    <a:pt x="74" y="67"/>
                  </a:lnTo>
                  <a:lnTo>
                    <a:pt x="72" y="66"/>
                  </a:lnTo>
                  <a:lnTo>
                    <a:pt x="71" y="65"/>
                  </a:lnTo>
                  <a:lnTo>
                    <a:pt x="70" y="63"/>
                  </a:lnTo>
                  <a:lnTo>
                    <a:pt x="69" y="63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1" y="60"/>
                  </a:lnTo>
                  <a:lnTo>
                    <a:pt x="2" y="60"/>
                  </a:lnTo>
                  <a:lnTo>
                    <a:pt x="4" y="59"/>
                  </a:lnTo>
                  <a:lnTo>
                    <a:pt x="4" y="58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964" y="3326"/>
              <a:ext cx="94" cy="63"/>
            </a:xfrm>
            <a:custGeom>
              <a:avLst/>
              <a:gdLst>
                <a:gd name="T0" fmla="*/ 33 w 94"/>
                <a:gd name="T1" fmla="*/ 38 h 63"/>
                <a:gd name="T2" fmla="*/ 46 w 94"/>
                <a:gd name="T3" fmla="*/ 18 h 63"/>
                <a:gd name="T4" fmla="*/ 36 w 94"/>
                <a:gd name="T5" fmla="*/ 9 h 63"/>
                <a:gd name="T6" fmla="*/ 36 w 94"/>
                <a:gd name="T7" fmla="*/ 9 h 63"/>
                <a:gd name="T8" fmla="*/ 36 w 94"/>
                <a:gd name="T9" fmla="*/ 9 h 63"/>
                <a:gd name="T10" fmla="*/ 36 w 94"/>
                <a:gd name="T11" fmla="*/ 7 h 63"/>
                <a:gd name="T12" fmla="*/ 36 w 94"/>
                <a:gd name="T13" fmla="*/ 7 h 63"/>
                <a:gd name="T14" fmla="*/ 35 w 94"/>
                <a:gd name="T15" fmla="*/ 5 h 63"/>
                <a:gd name="T16" fmla="*/ 35 w 94"/>
                <a:gd name="T17" fmla="*/ 5 h 63"/>
                <a:gd name="T18" fmla="*/ 32 w 94"/>
                <a:gd name="T19" fmla="*/ 2 h 63"/>
                <a:gd name="T20" fmla="*/ 31 w 94"/>
                <a:gd name="T21" fmla="*/ 0 h 63"/>
                <a:gd name="T22" fmla="*/ 60 w 94"/>
                <a:gd name="T23" fmla="*/ 3 h 63"/>
                <a:gd name="T24" fmla="*/ 59 w 94"/>
                <a:gd name="T25" fmla="*/ 3 h 63"/>
                <a:gd name="T26" fmla="*/ 57 w 94"/>
                <a:gd name="T27" fmla="*/ 5 h 63"/>
                <a:gd name="T28" fmla="*/ 57 w 94"/>
                <a:gd name="T29" fmla="*/ 6 h 63"/>
                <a:gd name="T30" fmla="*/ 56 w 94"/>
                <a:gd name="T31" fmla="*/ 7 h 63"/>
                <a:gd name="T32" fmla="*/ 56 w 94"/>
                <a:gd name="T33" fmla="*/ 7 h 63"/>
                <a:gd name="T34" fmla="*/ 56 w 94"/>
                <a:gd name="T35" fmla="*/ 7 h 63"/>
                <a:gd name="T36" fmla="*/ 57 w 94"/>
                <a:gd name="T37" fmla="*/ 8 h 63"/>
                <a:gd name="T38" fmla="*/ 57 w 94"/>
                <a:gd name="T39" fmla="*/ 9 h 63"/>
                <a:gd name="T40" fmla="*/ 87 w 94"/>
                <a:gd name="T41" fmla="*/ 56 h 63"/>
                <a:gd name="T42" fmla="*/ 89 w 94"/>
                <a:gd name="T43" fmla="*/ 59 h 63"/>
                <a:gd name="T44" fmla="*/ 89 w 94"/>
                <a:gd name="T45" fmla="*/ 60 h 63"/>
                <a:gd name="T46" fmla="*/ 93 w 94"/>
                <a:gd name="T47" fmla="*/ 61 h 63"/>
                <a:gd name="T48" fmla="*/ 94 w 94"/>
                <a:gd name="T49" fmla="*/ 63 h 63"/>
                <a:gd name="T50" fmla="*/ 64 w 94"/>
                <a:gd name="T51" fmla="*/ 61 h 63"/>
                <a:gd name="T52" fmla="*/ 66 w 94"/>
                <a:gd name="T53" fmla="*/ 60 h 63"/>
                <a:gd name="T54" fmla="*/ 68 w 94"/>
                <a:gd name="T55" fmla="*/ 60 h 63"/>
                <a:gd name="T56" fmla="*/ 69 w 94"/>
                <a:gd name="T57" fmla="*/ 59 h 63"/>
                <a:gd name="T58" fmla="*/ 69 w 94"/>
                <a:gd name="T59" fmla="*/ 58 h 63"/>
                <a:gd name="T60" fmla="*/ 69 w 94"/>
                <a:gd name="T61" fmla="*/ 58 h 63"/>
                <a:gd name="T62" fmla="*/ 69 w 94"/>
                <a:gd name="T63" fmla="*/ 58 h 63"/>
                <a:gd name="T64" fmla="*/ 69 w 94"/>
                <a:gd name="T65" fmla="*/ 57 h 63"/>
                <a:gd name="T66" fmla="*/ 68 w 94"/>
                <a:gd name="T67" fmla="*/ 56 h 63"/>
                <a:gd name="T68" fmla="*/ 27 w 94"/>
                <a:gd name="T69" fmla="*/ 48 h 63"/>
                <a:gd name="T70" fmla="*/ 23 w 94"/>
                <a:gd name="T71" fmla="*/ 56 h 63"/>
                <a:gd name="T72" fmla="*/ 22 w 94"/>
                <a:gd name="T73" fmla="*/ 57 h 63"/>
                <a:gd name="T74" fmla="*/ 22 w 94"/>
                <a:gd name="T75" fmla="*/ 57 h 63"/>
                <a:gd name="T76" fmla="*/ 22 w 94"/>
                <a:gd name="T77" fmla="*/ 58 h 63"/>
                <a:gd name="T78" fmla="*/ 22 w 94"/>
                <a:gd name="T79" fmla="*/ 58 h 63"/>
                <a:gd name="T80" fmla="*/ 23 w 94"/>
                <a:gd name="T81" fmla="*/ 60 h 63"/>
                <a:gd name="T82" fmla="*/ 23 w 94"/>
                <a:gd name="T83" fmla="*/ 60 h 63"/>
                <a:gd name="T84" fmla="*/ 26 w 94"/>
                <a:gd name="T85" fmla="*/ 61 h 63"/>
                <a:gd name="T86" fmla="*/ 27 w 94"/>
                <a:gd name="T87" fmla="*/ 63 h 63"/>
                <a:gd name="T88" fmla="*/ 0 w 94"/>
                <a:gd name="T89" fmla="*/ 61 h 63"/>
                <a:gd name="T90" fmla="*/ 4 w 94"/>
                <a:gd name="T91" fmla="*/ 59 h 63"/>
                <a:gd name="T92" fmla="*/ 8 w 94"/>
                <a:gd name="T93" fmla="*/ 55 h 63"/>
                <a:gd name="T94" fmla="*/ 8 w 94"/>
                <a:gd name="T95" fmla="*/ 55 h 63"/>
                <a:gd name="T96" fmla="*/ 8 w 94"/>
                <a:gd name="T97" fmla="*/ 55 h 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4"/>
                <a:gd name="T148" fmla="*/ 0 h 63"/>
                <a:gd name="T149" fmla="*/ 94 w 94"/>
                <a:gd name="T150" fmla="*/ 63 h 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4" h="63">
                  <a:moveTo>
                    <a:pt x="46" y="18"/>
                  </a:moveTo>
                  <a:lnTo>
                    <a:pt x="33" y="38"/>
                  </a:lnTo>
                  <a:lnTo>
                    <a:pt x="57" y="38"/>
                  </a:lnTo>
                  <a:lnTo>
                    <a:pt x="46" y="18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6" y="6"/>
                  </a:lnTo>
                  <a:lnTo>
                    <a:pt x="35" y="5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59" y="3"/>
                  </a:lnTo>
                  <a:lnTo>
                    <a:pt x="57" y="5"/>
                  </a:lnTo>
                  <a:lnTo>
                    <a:pt x="57" y="6"/>
                  </a:lnTo>
                  <a:lnTo>
                    <a:pt x="56" y="7"/>
                  </a:lnTo>
                  <a:lnTo>
                    <a:pt x="57" y="8"/>
                  </a:lnTo>
                  <a:lnTo>
                    <a:pt x="57" y="9"/>
                  </a:lnTo>
                  <a:lnTo>
                    <a:pt x="85" y="55"/>
                  </a:lnTo>
                  <a:lnTo>
                    <a:pt x="87" y="56"/>
                  </a:lnTo>
                  <a:lnTo>
                    <a:pt x="88" y="58"/>
                  </a:lnTo>
                  <a:lnTo>
                    <a:pt x="89" y="59"/>
                  </a:lnTo>
                  <a:lnTo>
                    <a:pt x="89" y="60"/>
                  </a:lnTo>
                  <a:lnTo>
                    <a:pt x="90" y="60"/>
                  </a:lnTo>
                  <a:lnTo>
                    <a:pt x="93" y="61"/>
                  </a:lnTo>
                  <a:lnTo>
                    <a:pt x="94" y="61"/>
                  </a:lnTo>
                  <a:lnTo>
                    <a:pt x="94" y="63"/>
                  </a:lnTo>
                  <a:lnTo>
                    <a:pt x="64" y="63"/>
                  </a:lnTo>
                  <a:lnTo>
                    <a:pt x="64" y="61"/>
                  </a:lnTo>
                  <a:lnTo>
                    <a:pt x="65" y="61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9" y="59"/>
                  </a:lnTo>
                  <a:lnTo>
                    <a:pt x="69" y="58"/>
                  </a:lnTo>
                  <a:lnTo>
                    <a:pt x="69" y="57"/>
                  </a:lnTo>
                  <a:lnTo>
                    <a:pt x="68" y="56"/>
                  </a:lnTo>
                  <a:lnTo>
                    <a:pt x="63" y="48"/>
                  </a:lnTo>
                  <a:lnTo>
                    <a:pt x="27" y="48"/>
                  </a:lnTo>
                  <a:lnTo>
                    <a:pt x="23" y="56"/>
                  </a:lnTo>
                  <a:lnTo>
                    <a:pt x="22" y="57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4" y="60"/>
                  </a:lnTo>
                  <a:lnTo>
                    <a:pt x="26" y="61"/>
                  </a:lnTo>
                  <a:lnTo>
                    <a:pt x="27" y="61"/>
                  </a:lnTo>
                  <a:lnTo>
                    <a:pt x="27" y="63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3" y="60"/>
                  </a:lnTo>
                  <a:lnTo>
                    <a:pt x="4" y="59"/>
                  </a:lnTo>
                  <a:lnTo>
                    <a:pt x="7" y="57"/>
                  </a:lnTo>
                  <a:lnTo>
                    <a:pt x="8" y="55"/>
                  </a:lnTo>
                  <a:lnTo>
                    <a:pt x="3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061" y="3323"/>
              <a:ext cx="77" cy="66"/>
            </a:xfrm>
            <a:custGeom>
              <a:avLst/>
              <a:gdLst>
                <a:gd name="T0" fmla="*/ 7 w 77"/>
                <a:gd name="T1" fmla="*/ 16 h 66"/>
                <a:gd name="T2" fmla="*/ 6 w 77"/>
                <a:gd name="T3" fmla="*/ 16 h 66"/>
                <a:gd name="T4" fmla="*/ 5 w 77"/>
                <a:gd name="T5" fmla="*/ 16 h 66"/>
                <a:gd name="T6" fmla="*/ 4 w 77"/>
                <a:gd name="T7" fmla="*/ 17 h 66"/>
                <a:gd name="T8" fmla="*/ 4 w 77"/>
                <a:gd name="T9" fmla="*/ 17 h 66"/>
                <a:gd name="T10" fmla="*/ 4 w 77"/>
                <a:gd name="T11" fmla="*/ 17 h 66"/>
                <a:gd name="T12" fmla="*/ 4 w 77"/>
                <a:gd name="T13" fmla="*/ 18 h 66"/>
                <a:gd name="T14" fmla="*/ 2 w 77"/>
                <a:gd name="T15" fmla="*/ 19 h 66"/>
                <a:gd name="T16" fmla="*/ 2 w 77"/>
                <a:gd name="T17" fmla="*/ 19 h 66"/>
                <a:gd name="T18" fmla="*/ 0 w 77"/>
                <a:gd name="T19" fmla="*/ 19 h 66"/>
                <a:gd name="T20" fmla="*/ 0 w 77"/>
                <a:gd name="T21" fmla="*/ 0 h 66"/>
                <a:gd name="T22" fmla="*/ 2 w 77"/>
                <a:gd name="T23" fmla="*/ 0 h 66"/>
                <a:gd name="T24" fmla="*/ 2 w 77"/>
                <a:gd name="T25" fmla="*/ 1 h 66"/>
                <a:gd name="T26" fmla="*/ 4 w 77"/>
                <a:gd name="T27" fmla="*/ 1 h 66"/>
                <a:gd name="T28" fmla="*/ 4 w 77"/>
                <a:gd name="T29" fmla="*/ 2 h 66"/>
                <a:gd name="T30" fmla="*/ 4 w 77"/>
                <a:gd name="T31" fmla="*/ 2 h 66"/>
                <a:gd name="T32" fmla="*/ 4 w 77"/>
                <a:gd name="T33" fmla="*/ 2 h 66"/>
                <a:gd name="T34" fmla="*/ 5 w 77"/>
                <a:gd name="T35" fmla="*/ 2 h 66"/>
                <a:gd name="T36" fmla="*/ 6 w 77"/>
                <a:gd name="T37" fmla="*/ 3 h 66"/>
                <a:gd name="T38" fmla="*/ 7 w 77"/>
                <a:gd name="T39" fmla="*/ 3 h 66"/>
                <a:gd name="T40" fmla="*/ 69 w 77"/>
                <a:gd name="T41" fmla="*/ 3 h 66"/>
                <a:gd name="T42" fmla="*/ 70 w 77"/>
                <a:gd name="T43" fmla="*/ 3 h 66"/>
                <a:gd name="T44" fmla="*/ 71 w 77"/>
                <a:gd name="T45" fmla="*/ 3 h 66"/>
                <a:gd name="T46" fmla="*/ 72 w 77"/>
                <a:gd name="T47" fmla="*/ 3 h 66"/>
                <a:gd name="T48" fmla="*/ 72 w 77"/>
                <a:gd name="T49" fmla="*/ 3 h 66"/>
                <a:gd name="T50" fmla="*/ 72 w 77"/>
                <a:gd name="T51" fmla="*/ 3 h 66"/>
                <a:gd name="T52" fmla="*/ 74 w 77"/>
                <a:gd name="T53" fmla="*/ 2 h 66"/>
                <a:gd name="T54" fmla="*/ 75 w 77"/>
                <a:gd name="T55" fmla="*/ 1 h 66"/>
                <a:gd name="T56" fmla="*/ 75 w 77"/>
                <a:gd name="T57" fmla="*/ 0 h 66"/>
                <a:gd name="T58" fmla="*/ 77 w 77"/>
                <a:gd name="T59" fmla="*/ 0 h 66"/>
                <a:gd name="T60" fmla="*/ 77 w 77"/>
                <a:gd name="T61" fmla="*/ 19 h 66"/>
                <a:gd name="T62" fmla="*/ 75 w 77"/>
                <a:gd name="T63" fmla="*/ 19 h 66"/>
                <a:gd name="T64" fmla="*/ 75 w 77"/>
                <a:gd name="T65" fmla="*/ 19 h 66"/>
                <a:gd name="T66" fmla="*/ 74 w 77"/>
                <a:gd name="T67" fmla="*/ 18 h 66"/>
                <a:gd name="T68" fmla="*/ 72 w 77"/>
                <a:gd name="T69" fmla="*/ 17 h 66"/>
                <a:gd name="T70" fmla="*/ 72 w 77"/>
                <a:gd name="T71" fmla="*/ 17 h 66"/>
                <a:gd name="T72" fmla="*/ 72 w 77"/>
                <a:gd name="T73" fmla="*/ 17 h 66"/>
                <a:gd name="T74" fmla="*/ 71 w 77"/>
                <a:gd name="T75" fmla="*/ 16 h 66"/>
                <a:gd name="T76" fmla="*/ 70 w 77"/>
                <a:gd name="T77" fmla="*/ 16 h 66"/>
                <a:gd name="T78" fmla="*/ 69 w 77"/>
                <a:gd name="T79" fmla="*/ 16 h 66"/>
                <a:gd name="T80" fmla="*/ 48 w 77"/>
                <a:gd name="T81" fmla="*/ 16 h 66"/>
                <a:gd name="T82" fmla="*/ 48 w 77"/>
                <a:gd name="T83" fmla="*/ 60 h 66"/>
                <a:gd name="T84" fmla="*/ 48 w 77"/>
                <a:gd name="T85" fmla="*/ 61 h 66"/>
                <a:gd name="T86" fmla="*/ 48 w 77"/>
                <a:gd name="T87" fmla="*/ 62 h 66"/>
                <a:gd name="T88" fmla="*/ 48 w 77"/>
                <a:gd name="T89" fmla="*/ 63 h 66"/>
                <a:gd name="T90" fmla="*/ 48 w 77"/>
                <a:gd name="T91" fmla="*/ 63 h 66"/>
                <a:gd name="T92" fmla="*/ 48 w 77"/>
                <a:gd name="T93" fmla="*/ 63 h 66"/>
                <a:gd name="T94" fmla="*/ 49 w 77"/>
                <a:gd name="T95" fmla="*/ 63 h 66"/>
                <a:gd name="T96" fmla="*/ 51 w 77"/>
                <a:gd name="T97" fmla="*/ 64 h 66"/>
                <a:gd name="T98" fmla="*/ 52 w 77"/>
                <a:gd name="T99" fmla="*/ 64 h 66"/>
                <a:gd name="T100" fmla="*/ 52 w 77"/>
                <a:gd name="T101" fmla="*/ 66 h 66"/>
                <a:gd name="T102" fmla="*/ 25 w 77"/>
                <a:gd name="T103" fmla="*/ 66 h 66"/>
                <a:gd name="T104" fmla="*/ 25 w 77"/>
                <a:gd name="T105" fmla="*/ 64 h 66"/>
                <a:gd name="T106" fmla="*/ 25 w 77"/>
                <a:gd name="T107" fmla="*/ 64 h 66"/>
                <a:gd name="T108" fmla="*/ 27 w 77"/>
                <a:gd name="T109" fmla="*/ 64 h 66"/>
                <a:gd name="T110" fmla="*/ 28 w 77"/>
                <a:gd name="T111" fmla="*/ 64 h 66"/>
                <a:gd name="T112" fmla="*/ 28 w 77"/>
                <a:gd name="T113" fmla="*/ 64 h 66"/>
                <a:gd name="T114" fmla="*/ 28 w 77"/>
                <a:gd name="T115" fmla="*/ 64 h 66"/>
                <a:gd name="T116" fmla="*/ 29 w 77"/>
                <a:gd name="T117" fmla="*/ 63 h 66"/>
                <a:gd name="T118" fmla="*/ 29 w 77"/>
                <a:gd name="T119" fmla="*/ 61 h 66"/>
                <a:gd name="T120" fmla="*/ 29 w 77"/>
                <a:gd name="T121" fmla="*/ 60 h 66"/>
                <a:gd name="T122" fmla="*/ 29 w 77"/>
                <a:gd name="T123" fmla="*/ 16 h 66"/>
                <a:gd name="T124" fmla="*/ 7 w 77"/>
                <a:gd name="T125" fmla="*/ 16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7"/>
                <a:gd name="T190" fmla="*/ 0 h 66"/>
                <a:gd name="T191" fmla="*/ 77 w 77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7" h="66">
                  <a:moveTo>
                    <a:pt x="7" y="16"/>
                  </a:moveTo>
                  <a:lnTo>
                    <a:pt x="6" y="16"/>
                  </a:lnTo>
                  <a:lnTo>
                    <a:pt x="5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7" y="3"/>
                  </a:lnTo>
                  <a:lnTo>
                    <a:pt x="69" y="3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2" y="3"/>
                  </a:lnTo>
                  <a:lnTo>
                    <a:pt x="74" y="2"/>
                  </a:lnTo>
                  <a:lnTo>
                    <a:pt x="75" y="1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19"/>
                  </a:lnTo>
                  <a:lnTo>
                    <a:pt x="75" y="19"/>
                  </a:lnTo>
                  <a:lnTo>
                    <a:pt x="74" y="18"/>
                  </a:lnTo>
                  <a:lnTo>
                    <a:pt x="72" y="17"/>
                  </a:lnTo>
                  <a:lnTo>
                    <a:pt x="71" y="16"/>
                  </a:lnTo>
                  <a:lnTo>
                    <a:pt x="70" y="16"/>
                  </a:lnTo>
                  <a:lnTo>
                    <a:pt x="69" y="16"/>
                  </a:lnTo>
                  <a:lnTo>
                    <a:pt x="48" y="16"/>
                  </a:lnTo>
                  <a:lnTo>
                    <a:pt x="48" y="60"/>
                  </a:lnTo>
                  <a:lnTo>
                    <a:pt x="48" y="61"/>
                  </a:lnTo>
                  <a:lnTo>
                    <a:pt x="48" y="62"/>
                  </a:lnTo>
                  <a:lnTo>
                    <a:pt x="48" y="63"/>
                  </a:lnTo>
                  <a:lnTo>
                    <a:pt x="49" y="63"/>
                  </a:lnTo>
                  <a:lnTo>
                    <a:pt x="51" y="64"/>
                  </a:lnTo>
                  <a:lnTo>
                    <a:pt x="52" y="64"/>
                  </a:lnTo>
                  <a:lnTo>
                    <a:pt x="52" y="66"/>
                  </a:lnTo>
                  <a:lnTo>
                    <a:pt x="25" y="66"/>
                  </a:lnTo>
                  <a:lnTo>
                    <a:pt x="25" y="64"/>
                  </a:lnTo>
                  <a:lnTo>
                    <a:pt x="27" y="64"/>
                  </a:lnTo>
                  <a:lnTo>
                    <a:pt x="28" y="64"/>
                  </a:lnTo>
                  <a:lnTo>
                    <a:pt x="29" y="63"/>
                  </a:lnTo>
                  <a:lnTo>
                    <a:pt x="29" y="61"/>
                  </a:lnTo>
                  <a:lnTo>
                    <a:pt x="29" y="60"/>
                  </a:lnTo>
                  <a:lnTo>
                    <a:pt x="29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59" y="3326"/>
              <a:ext cx="27" cy="63"/>
            </a:xfrm>
            <a:custGeom>
              <a:avLst/>
              <a:gdLst>
                <a:gd name="T0" fmla="*/ 23 w 27"/>
                <a:gd name="T1" fmla="*/ 57 h 63"/>
                <a:gd name="T2" fmla="*/ 23 w 27"/>
                <a:gd name="T3" fmla="*/ 58 h 63"/>
                <a:gd name="T4" fmla="*/ 23 w 27"/>
                <a:gd name="T5" fmla="*/ 59 h 63"/>
                <a:gd name="T6" fmla="*/ 23 w 27"/>
                <a:gd name="T7" fmla="*/ 60 h 63"/>
                <a:gd name="T8" fmla="*/ 23 w 27"/>
                <a:gd name="T9" fmla="*/ 60 h 63"/>
                <a:gd name="T10" fmla="*/ 23 w 27"/>
                <a:gd name="T11" fmla="*/ 60 h 63"/>
                <a:gd name="T12" fmla="*/ 24 w 27"/>
                <a:gd name="T13" fmla="*/ 60 h 63"/>
                <a:gd name="T14" fmla="*/ 25 w 27"/>
                <a:gd name="T15" fmla="*/ 61 h 63"/>
                <a:gd name="T16" fmla="*/ 27 w 27"/>
                <a:gd name="T17" fmla="*/ 61 h 63"/>
                <a:gd name="T18" fmla="*/ 27 w 27"/>
                <a:gd name="T19" fmla="*/ 63 h 63"/>
                <a:gd name="T20" fmla="*/ 0 w 27"/>
                <a:gd name="T21" fmla="*/ 63 h 63"/>
                <a:gd name="T22" fmla="*/ 0 w 27"/>
                <a:gd name="T23" fmla="*/ 61 h 63"/>
                <a:gd name="T24" fmla="*/ 0 w 27"/>
                <a:gd name="T25" fmla="*/ 61 h 63"/>
                <a:gd name="T26" fmla="*/ 1 w 27"/>
                <a:gd name="T27" fmla="*/ 61 h 63"/>
                <a:gd name="T28" fmla="*/ 2 w 27"/>
                <a:gd name="T29" fmla="*/ 61 h 63"/>
                <a:gd name="T30" fmla="*/ 2 w 27"/>
                <a:gd name="T31" fmla="*/ 61 h 63"/>
                <a:gd name="T32" fmla="*/ 2 w 27"/>
                <a:gd name="T33" fmla="*/ 61 h 63"/>
                <a:gd name="T34" fmla="*/ 4 w 27"/>
                <a:gd name="T35" fmla="*/ 60 h 63"/>
                <a:gd name="T36" fmla="*/ 4 w 27"/>
                <a:gd name="T37" fmla="*/ 59 h 63"/>
                <a:gd name="T38" fmla="*/ 4 w 27"/>
                <a:gd name="T39" fmla="*/ 58 h 63"/>
                <a:gd name="T40" fmla="*/ 4 w 27"/>
                <a:gd name="T41" fmla="*/ 7 h 63"/>
                <a:gd name="T42" fmla="*/ 4 w 27"/>
                <a:gd name="T43" fmla="*/ 6 h 63"/>
                <a:gd name="T44" fmla="*/ 4 w 27"/>
                <a:gd name="T45" fmla="*/ 6 h 63"/>
                <a:gd name="T46" fmla="*/ 2 w 27"/>
                <a:gd name="T47" fmla="*/ 5 h 63"/>
                <a:gd name="T48" fmla="*/ 2 w 27"/>
                <a:gd name="T49" fmla="*/ 5 h 63"/>
                <a:gd name="T50" fmla="*/ 2 w 27"/>
                <a:gd name="T51" fmla="*/ 5 h 63"/>
                <a:gd name="T52" fmla="*/ 1 w 27"/>
                <a:gd name="T53" fmla="*/ 3 h 63"/>
                <a:gd name="T54" fmla="*/ 0 w 27"/>
                <a:gd name="T55" fmla="*/ 2 h 63"/>
                <a:gd name="T56" fmla="*/ 0 w 27"/>
                <a:gd name="T57" fmla="*/ 2 h 63"/>
                <a:gd name="T58" fmla="*/ 0 w 27"/>
                <a:gd name="T59" fmla="*/ 0 h 63"/>
                <a:gd name="T60" fmla="*/ 27 w 27"/>
                <a:gd name="T61" fmla="*/ 0 h 63"/>
                <a:gd name="T62" fmla="*/ 27 w 27"/>
                <a:gd name="T63" fmla="*/ 2 h 63"/>
                <a:gd name="T64" fmla="*/ 25 w 27"/>
                <a:gd name="T65" fmla="*/ 2 h 63"/>
                <a:gd name="T66" fmla="*/ 25 w 27"/>
                <a:gd name="T67" fmla="*/ 3 h 63"/>
                <a:gd name="T68" fmla="*/ 24 w 27"/>
                <a:gd name="T69" fmla="*/ 5 h 63"/>
                <a:gd name="T70" fmla="*/ 24 w 27"/>
                <a:gd name="T71" fmla="*/ 5 h 63"/>
                <a:gd name="T72" fmla="*/ 24 w 27"/>
                <a:gd name="T73" fmla="*/ 5 h 63"/>
                <a:gd name="T74" fmla="*/ 24 w 27"/>
                <a:gd name="T75" fmla="*/ 6 h 63"/>
                <a:gd name="T76" fmla="*/ 23 w 27"/>
                <a:gd name="T77" fmla="*/ 7 h 63"/>
                <a:gd name="T78" fmla="*/ 23 w 27"/>
                <a:gd name="T79" fmla="*/ 7 h 63"/>
                <a:gd name="T80" fmla="*/ 23 w 27"/>
                <a:gd name="T81" fmla="*/ 57 h 6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7"/>
                <a:gd name="T124" fmla="*/ 0 h 63"/>
                <a:gd name="T125" fmla="*/ 27 w 27"/>
                <a:gd name="T126" fmla="*/ 63 h 6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7" h="63">
                  <a:moveTo>
                    <a:pt x="23" y="57"/>
                  </a:moveTo>
                  <a:lnTo>
                    <a:pt x="23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4" y="60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63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1" y="61"/>
                  </a:lnTo>
                  <a:lnTo>
                    <a:pt x="2" y="61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8"/>
                  </a:lnTo>
                  <a:lnTo>
                    <a:pt x="4" y="7"/>
                  </a:lnTo>
                  <a:lnTo>
                    <a:pt x="4" y="6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3" y="7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200" y="3326"/>
              <a:ext cx="92" cy="63"/>
            </a:xfrm>
            <a:custGeom>
              <a:avLst/>
              <a:gdLst>
                <a:gd name="T0" fmla="*/ 7 w 92"/>
                <a:gd name="T1" fmla="*/ 11 h 63"/>
                <a:gd name="T2" fmla="*/ 6 w 92"/>
                <a:gd name="T3" fmla="*/ 7 h 63"/>
                <a:gd name="T4" fmla="*/ 2 w 92"/>
                <a:gd name="T5" fmla="*/ 3 h 63"/>
                <a:gd name="T6" fmla="*/ 0 w 92"/>
                <a:gd name="T7" fmla="*/ 0 h 63"/>
                <a:gd name="T8" fmla="*/ 30 w 92"/>
                <a:gd name="T9" fmla="*/ 2 h 63"/>
                <a:gd name="T10" fmla="*/ 29 w 92"/>
                <a:gd name="T11" fmla="*/ 3 h 63"/>
                <a:gd name="T12" fmla="*/ 28 w 92"/>
                <a:gd name="T13" fmla="*/ 5 h 63"/>
                <a:gd name="T14" fmla="*/ 28 w 92"/>
                <a:gd name="T15" fmla="*/ 6 h 63"/>
                <a:gd name="T16" fmla="*/ 26 w 92"/>
                <a:gd name="T17" fmla="*/ 7 h 63"/>
                <a:gd name="T18" fmla="*/ 26 w 92"/>
                <a:gd name="T19" fmla="*/ 7 h 63"/>
                <a:gd name="T20" fmla="*/ 26 w 92"/>
                <a:gd name="T21" fmla="*/ 8 h 63"/>
                <a:gd name="T22" fmla="*/ 26 w 92"/>
                <a:gd name="T23" fmla="*/ 8 h 63"/>
                <a:gd name="T24" fmla="*/ 26 w 92"/>
                <a:gd name="T25" fmla="*/ 9 h 63"/>
                <a:gd name="T26" fmla="*/ 66 w 92"/>
                <a:gd name="T27" fmla="*/ 9 h 63"/>
                <a:gd name="T28" fmla="*/ 67 w 92"/>
                <a:gd name="T29" fmla="*/ 8 h 63"/>
                <a:gd name="T30" fmla="*/ 67 w 92"/>
                <a:gd name="T31" fmla="*/ 8 h 63"/>
                <a:gd name="T32" fmla="*/ 67 w 92"/>
                <a:gd name="T33" fmla="*/ 7 h 63"/>
                <a:gd name="T34" fmla="*/ 67 w 92"/>
                <a:gd name="T35" fmla="*/ 7 h 63"/>
                <a:gd name="T36" fmla="*/ 67 w 92"/>
                <a:gd name="T37" fmla="*/ 6 h 63"/>
                <a:gd name="T38" fmla="*/ 66 w 92"/>
                <a:gd name="T39" fmla="*/ 5 h 63"/>
                <a:gd name="T40" fmla="*/ 64 w 92"/>
                <a:gd name="T41" fmla="*/ 3 h 63"/>
                <a:gd name="T42" fmla="*/ 62 w 92"/>
                <a:gd name="T43" fmla="*/ 2 h 63"/>
                <a:gd name="T44" fmla="*/ 92 w 92"/>
                <a:gd name="T45" fmla="*/ 0 h 63"/>
                <a:gd name="T46" fmla="*/ 90 w 92"/>
                <a:gd name="T47" fmla="*/ 3 h 63"/>
                <a:gd name="T48" fmla="*/ 85 w 92"/>
                <a:gd name="T49" fmla="*/ 8 h 63"/>
                <a:gd name="T50" fmla="*/ 84 w 92"/>
                <a:gd name="T51" fmla="*/ 10 h 63"/>
                <a:gd name="T52" fmla="*/ 84 w 92"/>
                <a:gd name="T53" fmla="*/ 11 h 63"/>
                <a:gd name="T54" fmla="*/ 58 w 92"/>
                <a:gd name="T55" fmla="*/ 56 h 63"/>
                <a:gd name="T56" fmla="*/ 58 w 92"/>
                <a:gd name="T57" fmla="*/ 56 h 63"/>
                <a:gd name="T58" fmla="*/ 57 w 92"/>
                <a:gd name="T59" fmla="*/ 57 h 63"/>
                <a:gd name="T60" fmla="*/ 57 w 92"/>
                <a:gd name="T61" fmla="*/ 57 h 63"/>
                <a:gd name="T62" fmla="*/ 57 w 92"/>
                <a:gd name="T63" fmla="*/ 58 h 63"/>
                <a:gd name="T64" fmla="*/ 58 w 92"/>
                <a:gd name="T65" fmla="*/ 59 h 63"/>
                <a:gd name="T66" fmla="*/ 58 w 92"/>
                <a:gd name="T67" fmla="*/ 60 h 63"/>
                <a:gd name="T68" fmla="*/ 59 w 92"/>
                <a:gd name="T69" fmla="*/ 60 h 63"/>
                <a:gd name="T70" fmla="*/ 62 w 92"/>
                <a:gd name="T71" fmla="*/ 61 h 63"/>
                <a:gd name="T72" fmla="*/ 30 w 92"/>
                <a:gd name="T73" fmla="*/ 63 h 63"/>
                <a:gd name="T74" fmla="*/ 31 w 92"/>
                <a:gd name="T75" fmla="*/ 61 h 63"/>
                <a:gd name="T76" fmla="*/ 33 w 92"/>
                <a:gd name="T77" fmla="*/ 60 h 63"/>
                <a:gd name="T78" fmla="*/ 33 w 92"/>
                <a:gd name="T79" fmla="*/ 60 h 63"/>
                <a:gd name="T80" fmla="*/ 34 w 92"/>
                <a:gd name="T81" fmla="*/ 58 h 63"/>
                <a:gd name="T82" fmla="*/ 34 w 92"/>
                <a:gd name="T83" fmla="*/ 58 h 63"/>
                <a:gd name="T84" fmla="*/ 34 w 92"/>
                <a:gd name="T85" fmla="*/ 58 h 63"/>
                <a:gd name="T86" fmla="*/ 34 w 92"/>
                <a:gd name="T87" fmla="*/ 58 h 63"/>
                <a:gd name="T88" fmla="*/ 34 w 92"/>
                <a:gd name="T89" fmla="*/ 56 h 63"/>
                <a:gd name="T90" fmla="*/ 8 w 92"/>
                <a:gd name="T91" fmla="*/ 10 h 6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"/>
                <a:gd name="T139" fmla="*/ 0 h 63"/>
                <a:gd name="T140" fmla="*/ 92 w 92"/>
                <a:gd name="T141" fmla="*/ 63 h 6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" h="63">
                  <a:moveTo>
                    <a:pt x="8" y="10"/>
                  </a:moveTo>
                  <a:lnTo>
                    <a:pt x="7" y="11"/>
                  </a:lnTo>
                  <a:lnTo>
                    <a:pt x="7" y="10"/>
                  </a:lnTo>
                  <a:lnTo>
                    <a:pt x="6" y="7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9" y="3"/>
                  </a:lnTo>
                  <a:lnTo>
                    <a:pt x="28" y="5"/>
                  </a:lnTo>
                  <a:lnTo>
                    <a:pt x="28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47" y="43"/>
                  </a:lnTo>
                  <a:lnTo>
                    <a:pt x="66" y="9"/>
                  </a:lnTo>
                  <a:lnTo>
                    <a:pt x="67" y="8"/>
                  </a:lnTo>
                  <a:lnTo>
                    <a:pt x="67" y="7"/>
                  </a:lnTo>
                  <a:lnTo>
                    <a:pt x="67" y="6"/>
                  </a:lnTo>
                  <a:lnTo>
                    <a:pt x="66" y="5"/>
                  </a:lnTo>
                  <a:lnTo>
                    <a:pt x="64" y="3"/>
                  </a:lnTo>
                  <a:lnTo>
                    <a:pt x="63" y="2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92" y="0"/>
                  </a:lnTo>
                  <a:lnTo>
                    <a:pt x="92" y="2"/>
                  </a:lnTo>
                  <a:lnTo>
                    <a:pt x="90" y="3"/>
                  </a:lnTo>
                  <a:lnTo>
                    <a:pt x="87" y="6"/>
                  </a:lnTo>
                  <a:lnTo>
                    <a:pt x="85" y="8"/>
                  </a:lnTo>
                  <a:lnTo>
                    <a:pt x="84" y="10"/>
                  </a:lnTo>
                  <a:lnTo>
                    <a:pt x="84" y="11"/>
                  </a:lnTo>
                  <a:lnTo>
                    <a:pt x="58" y="56"/>
                  </a:lnTo>
                  <a:lnTo>
                    <a:pt x="57" y="57"/>
                  </a:lnTo>
                  <a:lnTo>
                    <a:pt x="57" y="58"/>
                  </a:lnTo>
                  <a:lnTo>
                    <a:pt x="58" y="59"/>
                  </a:lnTo>
                  <a:lnTo>
                    <a:pt x="58" y="60"/>
                  </a:lnTo>
                  <a:lnTo>
                    <a:pt x="59" y="60"/>
                  </a:lnTo>
                  <a:lnTo>
                    <a:pt x="61" y="61"/>
                  </a:lnTo>
                  <a:lnTo>
                    <a:pt x="62" y="61"/>
                  </a:lnTo>
                  <a:lnTo>
                    <a:pt x="62" y="63"/>
                  </a:lnTo>
                  <a:lnTo>
                    <a:pt x="30" y="63"/>
                  </a:lnTo>
                  <a:lnTo>
                    <a:pt x="30" y="61"/>
                  </a:lnTo>
                  <a:lnTo>
                    <a:pt x="31" y="61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34" y="59"/>
                  </a:lnTo>
                  <a:lnTo>
                    <a:pt x="34" y="58"/>
                  </a:lnTo>
                  <a:lnTo>
                    <a:pt x="34" y="57"/>
                  </a:lnTo>
                  <a:lnTo>
                    <a:pt x="34" y="56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306" y="3323"/>
              <a:ext cx="79" cy="70"/>
            </a:xfrm>
            <a:custGeom>
              <a:avLst/>
              <a:gdLst>
                <a:gd name="T0" fmla="*/ 70 w 79"/>
                <a:gd name="T1" fmla="*/ 3 h 70"/>
                <a:gd name="T2" fmla="*/ 72 w 79"/>
                <a:gd name="T3" fmla="*/ 3 h 70"/>
                <a:gd name="T4" fmla="*/ 72 w 79"/>
                <a:gd name="T5" fmla="*/ 3 h 70"/>
                <a:gd name="T6" fmla="*/ 74 w 79"/>
                <a:gd name="T7" fmla="*/ 1 h 70"/>
                <a:gd name="T8" fmla="*/ 77 w 79"/>
                <a:gd name="T9" fmla="*/ 0 h 70"/>
                <a:gd name="T10" fmla="*/ 74 w 79"/>
                <a:gd name="T11" fmla="*/ 19 h 70"/>
                <a:gd name="T12" fmla="*/ 74 w 79"/>
                <a:gd name="T13" fmla="*/ 18 h 70"/>
                <a:gd name="T14" fmla="*/ 73 w 79"/>
                <a:gd name="T15" fmla="*/ 17 h 70"/>
                <a:gd name="T16" fmla="*/ 72 w 79"/>
                <a:gd name="T17" fmla="*/ 16 h 70"/>
                <a:gd name="T18" fmla="*/ 69 w 79"/>
                <a:gd name="T19" fmla="*/ 16 h 70"/>
                <a:gd name="T20" fmla="*/ 23 w 79"/>
                <a:gd name="T21" fmla="*/ 29 h 70"/>
                <a:gd name="T22" fmla="*/ 53 w 79"/>
                <a:gd name="T23" fmla="*/ 29 h 70"/>
                <a:gd name="T24" fmla="*/ 54 w 79"/>
                <a:gd name="T25" fmla="*/ 29 h 70"/>
                <a:gd name="T26" fmla="*/ 54 w 79"/>
                <a:gd name="T27" fmla="*/ 29 h 70"/>
                <a:gd name="T28" fmla="*/ 56 w 79"/>
                <a:gd name="T29" fmla="*/ 26 h 70"/>
                <a:gd name="T30" fmla="*/ 59 w 79"/>
                <a:gd name="T31" fmla="*/ 25 h 70"/>
                <a:gd name="T32" fmla="*/ 56 w 79"/>
                <a:gd name="T33" fmla="*/ 42 h 70"/>
                <a:gd name="T34" fmla="*/ 56 w 79"/>
                <a:gd name="T35" fmla="*/ 41 h 70"/>
                <a:gd name="T36" fmla="*/ 55 w 79"/>
                <a:gd name="T37" fmla="*/ 40 h 70"/>
                <a:gd name="T38" fmla="*/ 54 w 79"/>
                <a:gd name="T39" fmla="*/ 39 h 70"/>
                <a:gd name="T40" fmla="*/ 51 w 79"/>
                <a:gd name="T41" fmla="*/ 39 h 70"/>
                <a:gd name="T42" fmla="*/ 23 w 79"/>
                <a:gd name="T43" fmla="*/ 54 h 70"/>
                <a:gd name="T44" fmla="*/ 72 w 79"/>
                <a:gd name="T45" fmla="*/ 54 h 70"/>
                <a:gd name="T46" fmla="*/ 74 w 79"/>
                <a:gd name="T47" fmla="*/ 54 h 70"/>
                <a:gd name="T48" fmla="*/ 74 w 79"/>
                <a:gd name="T49" fmla="*/ 54 h 70"/>
                <a:gd name="T50" fmla="*/ 77 w 79"/>
                <a:gd name="T51" fmla="*/ 52 h 70"/>
                <a:gd name="T52" fmla="*/ 79 w 79"/>
                <a:gd name="T53" fmla="*/ 51 h 70"/>
                <a:gd name="T54" fmla="*/ 77 w 79"/>
                <a:gd name="T55" fmla="*/ 70 h 70"/>
                <a:gd name="T56" fmla="*/ 76 w 79"/>
                <a:gd name="T57" fmla="*/ 69 h 70"/>
                <a:gd name="T58" fmla="*/ 74 w 79"/>
                <a:gd name="T59" fmla="*/ 68 h 70"/>
                <a:gd name="T60" fmla="*/ 73 w 79"/>
                <a:gd name="T61" fmla="*/ 66 h 70"/>
                <a:gd name="T62" fmla="*/ 70 w 79"/>
                <a:gd name="T63" fmla="*/ 66 h 70"/>
                <a:gd name="T64" fmla="*/ 0 w 79"/>
                <a:gd name="T65" fmla="*/ 64 h 70"/>
                <a:gd name="T66" fmla="*/ 2 w 79"/>
                <a:gd name="T67" fmla="*/ 63 h 70"/>
                <a:gd name="T68" fmla="*/ 3 w 79"/>
                <a:gd name="T69" fmla="*/ 63 h 70"/>
                <a:gd name="T70" fmla="*/ 4 w 79"/>
                <a:gd name="T71" fmla="*/ 62 h 70"/>
                <a:gd name="T72" fmla="*/ 4 w 79"/>
                <a:gd name="T73" fmla="*/ 61 h 70"/>
                <a:gd name="T74" fmla="*/ 4 w 79"/>
                <a:gd name="T75" fmla="*/ 9 h 70"/>
                <a:gd name="T76" fmla="*/ 3 w 79"/>
                <a:gd name="T77" fmla="*/ 8 h 70"/>
                <a:gd name="T78" fmla="*/ 3 w 79"/>
                <a:gd name="T79" fmla="*/ 8 h 70"/>
                <a:gd name="T80" fmla="*/ 0 w 79"/>
                <a:gd name="T81" fmla="*/ 5 h 70"/>
                <a:gd name="T82" fmla="*/ 0 w 79"/>
                <a:gd name="T83" fmla="*/ 3 h 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9"/>
                <a:gd name="T127" fmla="*/ 0 h 70"/>
                <a:gd name="T128" fmla="*/ 79 w 79"/>
                <a:gd name="T129" fmla="*/ 70 h 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9" h="70">
                  <a:moveTo>
                    <a:pt x="69" y="3"/>
                  </a:moveTo>
                  <a:lnTo>
                    <a:pt x="70" y="3"/>
                  </a:lnTo>
                  <a:lnTo>
                    <a:pt x="72" y="3"/>
                  </a:lnTo>
                  <a:lnTo>
                    <a:pt x="73" y="2"/>
                  </a:lnTo>
                  <a:lnTo>
                    <a:pt x="74" y="1"/>
                  </a:lnTo>
                  <a:lnTo>
                    <a:pt x="74" y="0"/>
                  </a:lnTo>
                  <a:lnTo>
                    <a:pt x="77" y="0"/>
                  </a:lnTo>
                  <a:lnTo>
                    <a:pt x="77" y="19"/>
                  </a:lnTo>
                  <a:lnTo>
                    <a:pt x="74" y="19"/>
                  </a:lnTo>
                  <a:lnTo>
                    <a:pt x="74" y="18"/>
                  </a:lnTo>
                  <a:lnTo>
                    <a:pt x="73" y="17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9" y="16"/>
                  </a:lnTo>
                  <a:lnTo>
                    <a:pt x="23" y="16"/>
                  </a:lnTo>
                  <a:lnTo>
                    <a:pt x="23" y="29"/>
                  </a:lnTo>
                  <a:lnTo>
                    <a:pt x="51" y="29"/>
                  </a:lnTo>
                  <a:lnTo>
                    <a:pt x="53" y="29"/>
                  </a:lnTo>
                  <a:lnTo>
                    <a:pt x="54" y="29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6" y="25"/>
                  </a:lnTo>
                  <a:lnTo>
                    <a:pt x="59" y="25"/>
                  </a:lnTo>
                  <a:lnTo>
                    <a:pt x="59" y="42"/>
                  </a:lnTo>
                  <a:lnTo>
                    <a:pt x="56" y="42"/>
                  </a:lnTo>
                  <a:lnTo>
                    <a:pt x="56" y="41"/>
                  </a:lnTo>
                  <a:lnTo>
                    <a:pt x="55" y="40"/>
                  </a:lnTo>
                  <a:lnTo>
                    <a:pt x="54" y="39"/>
                  </a:lnTo>
                  <a:lnTo>
                    <a:pt x="53" y="39"/>
                  </a:lnTo>
                  <a:lnTo>
                    <a:pt x="51" y="39"/>
                  </a:lnTo>
                  <a:lnTo>
                    <a:pt x="23" y="39"/>
                  </a:lnTo>
                  <a:lnTo>
                    <a:pt x="23" y="54"/>
                  </a:lnTo>
                  <a:lnTo>
                    <a:pt x="70" y="54"/>
                  </a:lnTo>
                  <a:lnTo>
                    <a:pt x="72" y="54"/>
                  </a:lnTo>
                  <a:lnTo>
                    <a:pt x="73" y="54"/>
                  </a:lnTo>
                  <a:lnTo>
                    <a:pt x="74" y="54"/>
                  </a:lnTo>
                  <a:lnTo>
                    <a:pt x="76" y="53"/>
                  </a:lnTo>
                  <a:lnTo>
                    <a:pt x="77" y="52"/>
                  </a:lnTo>
                  <a:lnTo>
                    <a:pt x="77" y="51"/>
                  </a:lnTo>
                  <a:lnTo>
                    <a:pt x="79" y="51"/>
                  </a:lnTo>
                  <a:lnTo>
                    <a:pt x="79" y="70"/>
                  </a:lnTo>
                  <a:lnTo>
                    <a:pt x="77" y="70"/>
                  </a:lnTo>
                  <a:lnTo>
                    <a:pt x="76" y="69"/>
                  </a:lnTo>
                  <a:lnTo>
                    <a:pt x="74" y="68"/>
                  </a:lnTo>
                  <a:lnTo>
                    <a:pt x="73" y="66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63"/>
                  </a:lnTo>
                  <a:lnTo>
                    <a:pt x="3" y="63"/>
                  </a:lnTo>
                  <a:lnTo>
                    <a:pt x="4" y="62"/>
                  </a:lnTo>
                  <a:lnTo>
                    <a:pt x="4" y="61"/>
                  </a:lnTo>
                  <a:lnTo>
                    <a:pt x="4" y="10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6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455" y="3310"/>
              <a:ext cx="106" cy="79"/>
            </a:xfrm>
            <a:custGeom>
              <a:avLst/>
              <a:gdLst>
                <a:gd name="T0" fmla="*/ 92 w 106"/>
                <a:gd name="T1" fmla="*/ 52 h 79"/>
                <a:gd name="T2" fmla="*/ 103 w 106"/>
                <a:gd name="T3" fmla="*/ 70 h 79"/>
                <a:gd name="T4" fmla="*/ 103 w 106"/>
                <a:gd name="T5" fmla="*/ 69 h 79"/>
                <a:gd name="T6" fmla="*/ 102 w 106"/>
                <a:gd name="T7" fmla="*/ 69 h 79"/>
                <a:gd name="T8" fmla="*/ 102 w 106"/>
                <a:gd name="T9" fmla="*/ 69 h 79"/>
                <a:gd name="T10" fmla="*/ 101 w 106"/>
                <a:gd name="T11" fmla="*/ 69 h 79"/>
                <a:gd name="T12" fmla="*/ 100 w 106"/>
                <a:gd name="T13" fmla="*/ 70 h 79"/>
                <a:gd name="T14" fmla="*/ 96 w 106"/>
                <a:gd name="T15" fmla="*/ 71 h 79"/>
                <a:gd name="T16" fmla="*/ 86 w 106"/>
                <a:gd name="T17" fmla="*/ 74 h 79"/>
                <a:gd name="T18" fmla="*/ 74 w 106"/>
                <a:gd name="T19" fmla="*/ 77 h 79"/>
                <a:gd name="T20" fmla="*/ 64 w 106"/>
                <a:gd name="T21" fmla="*/ 78 h 79"/>
                <a:gd name="T22" fmla="*/ 54 w 106"/>
                <a:gd name="T23" fmla="*/ 79 h 79"/>
                <a:gd name="T24" fmla="*/ 42 w 106"/>
                <a:gd name="T25" fmla="*/ 78 h 79"/>
                <a:gd name="T26" fmla="*/ 33 w 106"/>
                <a:gd name="T27" fmla="*/ 76 h 79"/>
                <a:gd name="T28" fmla="*/ 23 w 106"/>
                <a:gd name="T29" fmla="*/ 73 h 79"/>
                <a:gd name="T30" fmla="*/ 16 w 106"/>
                <a:gd name="T31" fmla="*/ 69 h 79"/>
                <a:gd name="T32" fmla="*/ 4 w 106"/>
                <a:gd name="T33" fmla="*/ 56 h 79"/>
                <a:gd name="T34" fmla="*/ 0 w 106"/>
                <a:gd name="T35" fmla="*/ 41 h 79"/>
                <a:gd name="T36" fmla="*/ 4 w 106"/>
                <a:gd name="T37" fmla="*/ 25 h 79"/>
                <a:gd name="T38" fmla="*/ 16 w 106"/>
                <a:gd name="T39" fmla="*/ 12 h 79"/>
                <a:gd name="T40" fmla="*/ 24 w 106"/>
                <a:gd name="T41" fmla="*/ 7 h 79"/>
                <a:gd name="T42" fmla="*/ 33 w 106"/>
                <a:gd name="T43" fmla="*/ 4 h 79"/>
                <a:gd name="T44" fmla="*/ 45 w 106"/>
                <a:gd name="T45" fmla="*/ 2 h 79"/>
                <a:gd name="T46" fmla="*/ 56 w 106"/>
                <a:gd name="T47" fmla="*/ 0 h 79"/>
                <a:gd name="T48" fmla="*/ 69 w 106"/>
                <a:gd name="T49" fmla="*/ 2 h 79"/>
                <a:gd name="T50" fmla="*/ 82 w 106"/>
                <a:gd name="T51" fmla="*/ 4 h 79"/>
                <a:gd name="T52" fmla="*/ 92 w 106"/>
                <a:gd name="T53" fmla="*/ 7 h 79"/>
                <a:gd name="T54" fmla="*/ 96 w 106"/>
                <a:gd name="T55" fmla="*/ 8 h 79"/>
                <a:gd name="T56" fmla="*/ 97 w 106"/>
                <a:gd name="T57" fmla="*/ 8 h 79"/>
                <a:gd name="T58" fmla="*/ 98 w 106"/>
                <a:gd name="T59" fmla="*/ 8 h 79"/>
                <a:gd name="T60" fmla="*/ 100 w 106"/>
                <a:gd name="T61" fmla="*/ 7 h 79"/>
                <a:gd name="T62" fmla="*/ 101 w 106"/>
                <a:gd name="T63" fmla="*/ 7 h 79"/>
                <a:gd name="T64" fmla="*/ 89 w 106"/>
                <a:gd name="T65" fmla="*/ 26 h 79"/>
                <a:gd name="T66" fmla="*/ 88 w 106"/>
                <a:gd name="T67" fmla="*/ 25 h 79"/>
                <a:gd name="T68" fmla="*/ 88 w 106"/>
                <a:gd name="T69" fmla="*/ 25 h 79"/>
                <a:gd name="T70" fmla="*/ 88 w 106"/>
                <a:gd name="T71" fmla="*/ 25 h 79"/>
                <a:gd name="T72" fmla="*/ 88 w 106"/>
                <a:gd name="T73" fmla="*/ 25 h 79"/>
                <a:gd name="T74" fmla="*/ 87 w 106"/>
                <a:gd name="T75" fmla="*/ 23 h 79"/>
                <a:gd name="T76" fmla="*/ 82 w 106"/>
                <a:gd name="T77" fmla="*/ 19 h 79"/>
                <a:gd name="T78" fmla="*/ 73 w 106"/>
                <a:gd name="T79" fmla="*/ 16 h 79"/>
                <a:gd name="T80" fmla="*/ 61 w 106"/>
                <a:gd name="T81" fmla="*/ 13 h 79"/>
                <a:gd name="T82" fmla="*/ 49 w 106"/>
                <a:gd name="T83" fmla="*/ 14 h 79"/>
                <a:gd name="T84" fmla="*/ 36 w 106"/>
                <a:gd name="T85" fmla="*/ 17 h 79"/>
                <a:gd name="T86" fmla="*/ 27 w 106"/>
                <a:gd name="T87" fmla="*/ 25 h 79"/>
                <a:gd name="T88" fmla="*/ 22 w 106"/>
                <a:gd name="T89" fmla="*/ 34 h 79"/>
                <a:gd name="T90" fmla="*/ 22 w 106"/>
                <a:gd name="T91" fmla="*/ 46 h 79"/>
                <a:gd name="T92" fmla="*/ 26 w 106"/>
                <a:gd name="T93" fmla="*/ 55 h 79"/>
                <a:gd name="T94" fmla="*/ 35 w 106"/>
                <a:gd name="T95" fmla="*/ 62 h 79"/>
                <a:gd name="T96" fmla="*/ 49 w 106"/>
                <a:gd name="T97" fmla="*/ 65 h 79"/>
                <a:gd name="T98" fmla="*/ 63 w 106"/>
                <a:gd name="T99" fmla="*/ 66 h 79"/>
                <a:gd name="T100" fmla="*/ 74 w 106"/>
                <a:gd name="T101" fmla="*/ 64 h 79"/>
                <a:gd name="T102" fmla="*/ 84 w 106"/>
                <a:gd name="T103" fmla="*/ 61 h 79"/>
                <a:gd name="T104" fmla="*/ 89 w 106"/>
                <a:gd name="T105" fmla="*/ 57 h 79"/>
                <a:gd name="T106" fmla="*/ 91 w 106"/>
                <a:gd name="T107" fmla="*/ 56 h 79"/>
                <a:gd name="T108" fmla="*/ 91 w 106"/>
                <a:gd name="T109" fmla="*/ 55 h 79"/>
                <a:gd name="T110" fmla="*/ 91 w 106"/>
                <a:gd name="T111" fmla="*/ 55 h 79"/>
                <a:gd name="T112" fmla="*/ 91 w 106"/>
                <a:gd name="T113" fmla="*/ 53 h 7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6"/>
                <a:gd name="T172" fmla="*/ 0 h 79"/>
                <a:gd name="T173" fmla="*/ 106 w 106"/>
                <a:gd name="T174" fmla="*/ 79 h 7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6" h="79">
                  <a:moveTo>
                    <a:pt x="91" y="53"/>
                  </a:moveTo>
                  <a:lnTo>
                    <a:pt x="92" y="52"/>
                  </a:lnTo>
                  <a:lnTo>
                    <a:pt x="106" y="69"/>
                  </a:lnTo>
                  <a:lnTo>
                    <a:pt x="103" y="70"/>
                  </a:lnTo>
                  <a:lnTo>
                    <a:pt x="103" y="69"/>
                  </a:lnTo>
                  <a:lnTo>
                    <a:pt x="102" y="69"/>
                  </a:lnTo>
                  <a:lnTo>
                    <a:pt x="101" y="69"/>
                  </a:lnTo>
                  <a:lnTo>
                    <a:pt x="100" y="70"/>
                  </a:lnTo>
                  <a:lnTo>
                    <a:pt x="97" y="70"/>
                  </a:lnTo>
                  <a:lnTo>
                    <a:pt x="96" y="71"/>
                  </a:lnTo>
                  <a:lnTo>
                    <a:pt x="91" y="73"/>
                  </a:lnTo>
                  <a:lnTo>
                    <a:pt x="86" y="74"/>
                  </a:lnTo>
                  <a:lnTo>
                    <a:pt x="79" y="76"/>
                  </a:lnTo>
                  <a:lnTo>
                    <a:pt x="74" y="77"/>
                  </a:lnTo>
                  <a:lnTo>
                    <a:pt x="69" y="78"/>
                  </a:lnTo>
                  <a:lnTo>
                    <a:pt x="64" y="78"/>
                  </a:lnTo>
                  <a:lnTo>
                    <a:pt x="59" y="79"/>
                  </a:lnTo>
                  <a:lnTo>
                    <a:pt x="54" y="79"/>
                  </a:lnTo>
                  <a:lnTo>
                    <a:pt x="49" y="79"/>
                  </a:lnTo>
                  <a:lnTo>
                    <a:pt x="42" y="78"/>
                  </a:lnTo>
                  <a:lnTo>
                    <a:pt x="37" y="77"/>
                  </a:lnTo>
                  <a:lnTo>
                    <a:pt x="33" y="76"/>
                  </a:lnTo>
                  <a:lnTo>
                    <a:pt x="28" y="75"/>
                  </a:lnTo>
                  <a:lnTo>
                    <a:pt x="23" y="73"/>
                  </a:lnTo>
                  <a:lnTo>
                    <a:pt x="19" y="71"/>
                  </a:lnTo>
                  <a:lnTo>
                    <a:pt x="16" y="69"/>
                  </a:lnTo>
                  <a:lnTo>
                    <a:pt x="9" y="63"/>
                  </a:lnTo>
                  <a:lnTo>
                    <a:pt x="4" y="56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2" y="33"/>
                  </a:lnTo>
                  <a:lnTo>
                    <a:pt x="4" y="25"/>
                  </a:lnTo>
                  <a:lnTo>
                    <a:pt x="9" y="18"/>
                  </a:lnTo>
                  <a:lnTo>
                    <a:pt x="16" y="12"/>
                  </a:lnTo>
                  <a:lnTo>
                    <a:pt x="19" y="10"/>
                  </a:lnTo>
                  <a:lnTo>
                    <a:pt x="24" y="7"/>
                  </a:lnTo>
                  <a:lnTo>
                    <a:pt x="28" y="5"/>
                  </a:lnTo>
                  <a:lnTo>
                    <a:pt x="33" y="4"/>
                  </a:lnTo>
                  <a:lnTo>
                    <a:pt x="38" y="3"/>
                  </a:lnTo>
                  <a:lnTo>
                    <a:pt x="45" y="2"/>
                  </a:lnTo>
                  <a:lnTo>
                    <a:pt x="50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9" y="2"/>
                  </a:lnTo>
                  <a:lnTo>
                    <a:pt x="75" y="3"/>
                  </a:lnTo>
                  <a:lnTo>
                    <a:pt x="82" y="4"/>
                  </a:lnTo>
                  <a:lnTo>
                    <a:pt x="88" y="5"/>
                  </a:lnTo>
                  <a:lnTo>
                    <a:pt x="92" y="7"/>
                  </a:lnTo>
                  <a:lnTo>
                    <a:pt x="94" y="8"/>
                  </a:lnTo>
                  <a:lnTo>
                    <a:pt x="96" y="8"/>
                  </a:lnTo>
                  <a:lnTo>
                    <a:pt x="97" y="8"/>
                  </a:lnTo>
                  <a:lnTo>
                    <a:pt x="98" y="8"/>
                  </a:lnTo>
                  <a:lnTo>
                    <a:pt x="100" y="7"/>
                  </a:lnTo>
                  <a:lnTo>
                    <a:pt x="101" y="7"/>
                  </a:lnTo>
                  <a:lnTo>
                    <a:pt x="103" y="8"/>
                  </a:lnTo>
                  <a:lnTo>
                    <a:pt x="89" y="26"/>
                  </a:lnTo>
                  <a:lnTo>
                    <a:pt x="88" y="25"/>
                  </a:lnTo>
                  <a:lnTo>
                    <a:pt x="87" y="23"/>
                  </a:lnTo>
                  <a:lnTo>
                    <a:pt x="86" y="21"/>
                  </a:lnTo>
                  <a:lnTo>
                    <a:pt x="82" y="19"/>
                  </a:lnTo>
                  <a:lnTo>
                    <a:pt x="78" y="17"/>
                  </a:lnTo>
                  <a:lnTo>
                    <a:pt x="73" y="16"/>
                  </a:lnTo>
                  <a:lnTo>
                    <a:pt x="66" y="14"/>
                  </a:lnTo>
                  <a:lnTo>
                    <a:pt x="61" y="13"/>
                  </a:lnTo>
                  <a:lnTo>
                    <a:pt x="56" y="13"/>
                  </a:lnTo>
                  <a:lnTo>
                    <a:pt x="49" y="14"/>
                  </a:lnTo>
                  <a:lnTo>
                    <a:pt x="42" y="15"/>
                  </a:lnTo>
                  <a:lnTo>
                    <a:pt x="36" y="17"/>
                  </a:lnTo>
                  <a:lnTo>
                    <a:pt x="31" y="21"/>
                  </a:lnTo>
                  <a:lnTo>
                    <a:pt x="27" y="25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1" y="39"/>
                  </a:lnTo>
                  <a:lnTo>
                    <a:pt x="22" y="46"/>
                  </a:lnTo>
                  <a:lnTo>
                    <a:pt x="23" y="50"/>
                  </a:lnTo>
                  <a:lnTo>
                    <a:pt x="26" y="55"/>
                  </a:lnTo>
                  <a:lnTo>
                    <a:pt x="30" y="58"/>
                  </a:lnTo>
                  <a:lnTo>
                    <a:pt x="35" y="62"/>
                  </a:lnTo>
                  <a:lnTo>
                    <a:pt x="41" y="64"/>
                  </a:lnTo>
                  <a:lnTo>
                    <a:pt x="49" y="65"/>
                  </a:lnTo>
                  <a:lnTo>
                    <a:pt x="56" y="66"/>
                  </a:lnTo>
                  <a:lnTo>
                    <a:pt x="63" y="66"/>
                  </a:lnTo>
                  <a:lnTo>
                    <a:pt x="68" y="65"/>
                  </a:lnTo>
                  <a:lnTo>
                    <a:pt x="74" y="64"/>
                  </a:lnTo>
                  <a:lnTo>
                    <a:pt x="79" y="63"/>
                  </a:lnTo>
                  <a:lnTo>
                    <a:pt x="84" y="61"/>
                  </a:lnTo>
                  <a:lnTo>
                    <a:pt x="88" y="59"/>
                  </a:lnTo>
                  <a:lnTo>
                    <a:pt x="89" y="57"/>
                  </a:lnTo>
                  <a:lnTo>
                    <a:pt x="91" y="56"/>
                  </a:lnTo>
                  <a:lnTo>
                    <a:pt x="91" y="55"/>
                  </a:lnTo>
                  <a:lnTo>
                    <a:pt x="91" y="54"/>
                  </a:lnTo>
                  <a:lnTo>
                    <a:pt x="9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572" y="3324"/>
              <a:ext cx="91" cy="65"/>
            </a:xfrm>
            <a:custGeom>
              <a:avLst/>
              <a:gdLst>
                <a:gd name="T0" fmla="*/ 54 w 91"/>
                <a:gd name="T1" fmla="*/ 1 h 65"/>
                <a:gd name="T2" fmla="*/ 70 w 91"/>
                <a:gd name="T3" fmla="*/ 5 h 65"/>
                <a:gd name="T4" fmla="*/ 83 w 91"/>
                <a:gd name="T5" fmla="*/ 15 h 65"/>
                <a:gd name="T6" fmla="*/ 89 w 91"/>
                <a:gd name="T7" fmla="*/ 27 h 65"/>
                <a:gd name="T8" fmla="*/ 89 w 91"/>
                <a:gd name="T9" fmla="*/ 40 h 65"/>
                <a:gd name="T10" fmla="*/ 83 w 91"/>
                <a:gd name="T11" fmla="*/ 52 h 65"/>
                <a:gd name="T12" fmla="*/ 70 w 91"/>
                <a:gd name="T13" fmla="*/ 60 h 65"/>
                <a:gd name="T14" fmla="*/ 54 w 91"/>
                <a:gd name="T15" fmla="*/ 64 h 65"/>
                <a:gd name="T16" fmla="*/ 36 w 91"/>
                <a:gd name="T17" fmla="*/ 64 h 65"/>
                <a:gd name="T18" fmla="*/ 19 w 91"/>
                <a:gd name="T19" fmla="*/ 60 h 65"/>
                <a:gd name="T20" fmla="*/ 8 w 91"/>
                <a:gd name="T21" fmla="*/ 52 h 65"/>
                <a:gd name="T22" fmla="*/ 2 w 91"/>
                <a:gd name="T23" fmla="*/ 40 h 65"/>
                <a:gd name="T24" fmla="*/ 2 w 91"/>
                <a:gd name="T25" fmla="*/ 27 h 65"/>
                <a:gd name="T26" fmla="*/ 7 w 91"/>
                <a:gd name="T27" fmla="*/ 15 h 65"/>
                <a:gd name="T28" fmla="*/ 18 w 91"/>
                <a:gd name="T29" fmla="*/ 5 h 65"/>
                <a:gd name="T30" fmla="*/ 36 w 91"/>
                <a:gd name="T31" fmla="*/ 1 h 65"/>
                <a:gd name="T32" fmla="*/ 19 w 91"/>
                <a:gd name="T33" fmla="*/ 33 h 65"/>
                <a:gd name="T34" fmla="*/ 21 w 91"/>
                <a:gd name="T35" fmla="*/ 41 h 65"/>
                <a:gd name="T36" fmla="*/ 26 w 91"/>
                <a:gd name="T37" fmla="*/ 48 h 65"/>
                <a:gd name="T38" fmla="*/ 35 w 91"/>
                <a:gd name="T39" fmla="*/ 52 h 65"/>
                <a:gd name="T40" fmla="*/ 45 w 91"/>
                <a:gd name="T41" fmla="*/ 53 h 65"/>
                <a:gd name="T42" fmla="*/ 55 w 91"/>
                <a:gd name="T43" fmla="*/ 52 h 65"/>
                <a:gd name="T44" fmla="*/ 64 w 91"/>
                <a:gd name="T45" fmla="*/ 48 h 65"/>
                <a:gd name="T46" fmla="*/ 70 w 91"/>
                <a:gd name="T47" fmla="*/ 41 h 65"/>
                <a:gd name="T48" fmla="*/ 72 w 91"/>
                <a:gd name="T49" fmla="*/ 34 h 65"/>
                <a:gd name="T50" fmla="*/ 70 w 91"/>
                <a:gd name="T51" fmla="*/ 25 h 65"/>
                <a:gd name="T52" fmla="*/ 64 w 91"/>
                <a:gd name="T53" fmla="*/ 19 h 65"/>
                <a:gd name="T54" fmla="*/ 55 w 91"/>
                <a:gd name="T55" fmla="*/ 14 h 65"/>
                <a:gd name="T56" fmla="*/ 45 w 91"/>
                <a:gd name="T57" fmla="*/ 13 h 65"/>
                <a:gd name="T58" fmla="*/ 35 w 91"/>
                <a:gd name="T59" fmla="*/ 14 h 65"/>
                <a:gd name="T60" fmla="*/ 27 w 91"/>
                <a:gd name="T61" fmla="*/ 18 h 65"/>
                <a:gd name="T62" fmla="*/ 22 w 91"/>
                <a:gd name="T63" fmla="*/ 25 h 65"/>
                <a:gd name="T64" fmla="*/ 19 w 91"/>
                <a:gd name="T65" fmla="*/ 3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65"/>
                <a:gd name="T101" fmla="*/ 91 w 91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65">
                  <a:moveTo>
                    <a:pt x="45" y="0"/>
                  </a:moveTo>
                  <a:lnTo>
                    <a:pt x="54" y="1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77" y="10"/>
                  </a:lnTo>
                  <a:lnTo>
                    <a:pt x="83" y="15"/>
                  </a:lnTo>
                  <a:lnTo>
                    <a:pt x="87" y="20"/>
                  </a:lnTo>
                  <a:lnTo>
                    <a:pt x="89" y="27"/>
                  </a:lnTo>
                  <a:lnTo>
                    <a:pt x="91" y="34"/>
                  </a:lnTo>
                  <a:lnTo>
                    <a:pt x="89" y="40"/>
                  </a:lnTo>
                  <a:lnTo>
                    <a:pt x="87" y="47"/>
                  </a:lnTo>
                  <a:lnTo>
                    <a:pt x="83" y="52"/>
                  </a:lnTo>
                  <a:lnTo>
                    <a:pt x="78" y="56"/>
                  </a:lnTo>
                  <a:lnTo>
                    <a:pt x="70" y="60"/>
                  </a:lnTo>
                  <a:lnTo>
                    <a:pt x="63" y="63"/>
                  </a:lnTo>
                  <a:lnTo>
                    <a:pt x="54" y="64"/>
                  </a:lnTo>
                  <a:lnTo>
                    <a:pt x="45" y="65"/>
                  </a:lnTo>
                  <a:lnTo>
                    <a:pt x="36" y="64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3" y="57"/>
                  </a:lnTo>
                  <a:lnTo>
                    <a:pt x="8" y="52"/>
                  </a:lnTo>
                  <a:lnTo>
                    <a:pt x="4" y="47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2" y="27"/>
                  </a:lnTo>
                  <a:lnTo>
                    <a:pt x="3" y="20"/>
                  </a:lnTo>
                  <a:lnTo>
                    <a:pt x="7" y="15"/>
                  </a:lnTo>
                  <a:lnTo>
                    <a:pt x="12" y="10"/>
                  </a:lnTo>
                  <a:lnTo>
                    <a:pt x="18" y="5"/>
                  </a:lnTo>
                  <a:lnTo>
                    <a:pt x="27" y="2"/>
                  </a:lnTo>
                  <a:lnTo>
                    <a:pt x="36" y="1"/>
                  </a:lnTo>
                  <a:lnTo>
                    <a:pt x="45" y="0"/>
                  </a:lnTo>
                  <a:close/>
                  <a:moveTo>
                    <a:pt x="19" y="33"/>
                  </a:moveTo>
                  <a:lnTo>
                    <a:pt x="19" y="37"/>
                  </a:lnTo>
                  <a:lnTo>
                    <a:pt x="21" y="41"/>
                  </a:lnTo>
                  <a:lnTo>
                    <a:pt x="23" y="44"/>
                  </a:lnTo>
                  <a:lnTo>
                    <a:pt x="26" y="48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40" y="53"/>
                  </a:lnTo>
                  <a:lnTo>
                    <a:pt x="45" y="53"/>
                  </a:lnTo>
                  <a:lnTo>
                    <a:pt x="50" y="53"/>
                  </a:lnTo>
                  <a:lnTo>
                    <a:pt x="55" y="52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70" y="41"/>
                  </a:lnTo>
                  <a:lnTo>
                    <a:pt x="72" y="38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0" y="25"/>
                  </a:lnTo>
                  <a:lnTo>
                    <a:pt x="68" y="22"/>
                  </a:lnTo>
                  <a:lnTo>
                    <a:pt x="64" y="19"/>
                  </a:lnTo>
                  <a:lnTo>
                    <a:pt x="60" y="16"/>
                  </a:lnTo>
                  <a:lnTo>
                    <a:pt x="55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3"/>
                  </a:lnTo>
                  <a:lnTo>
                    <a:pt x="35" y="14"/>
                  </a:lnTo>
                  <a:lnTo>
                    <a:pt x="31" y="16"/>
                  </a:lnTo>
                  <a:lnTo>
                    <a:pt x="27" y="18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9" y="34"/>
                  </a:lnTo>
                  <a:lnTo>
                    <a:pt x="1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681" y="3324"/>
              <a:ext cx="77" cy="65"/>
            </a:xfrm>
            <a:custGeom>
              <a:avLst/>
              <a:gdLst>
                <a:gd name="T0" fmla="*/ 11 w 77"/>
                <a:gd name="T1" fmla="*/ 47 h 65"/>
                <a:gd name="T2" fmla="*/ 10 w 77"/>
                <a:gd name="T3" fmla="*/ 48 h 65"/>
                <a:gd name="T4" fmla="*/ 10 w 77"/>
                <a:gd name="T5" fmla="*/ 48 h 65"/>
                <a:gd name="T6" fmla="*/ 11 w 77"/>
                <a:gd name="T7" fmla="*/ 49 h 65"/>
                <a:gd name="T8" fmla="*/ 19 w 77"/>
                <a:gd name="T9" fmla="*/ 52 h 65"/>
                <a:gd name="T10" fmla="*/ 34 w 77"/>
                <a:gd name="T11" fmla="*/ 54 h 65"/>
                <a:gd name="T12" fmla="*/ 47 w 77"/>
                <a:gd name="T13" fmla="*/ 53 h 65"/>
                <a:gd name="T14" fmla="*/ 55 w 77"/>
                <a:gd name="T15" fmla="*/ 51 h 65"/>
                <a:gd name="T16" fmla="*/ 59 w 77"/>
                <a:gd name="T17" fmla="*/ 47 h 65"/>
                <a:gd name="T18" fmla="*/ 48 w 77"/>
                <a:gd name="T19" fmla="*/ 41 h 65"/>
                <a:gd name="T20" fmla="*/ 33 w 77"/>
                <a:gd name="T21" fmla="*/ 39 h 65"/>
                <a:gd name="T22" fmla="*/ 21 w 77"/>
                <a:gd name="T23" fmla="*/ 39 h 65"/>
                <a:gd name="T24" fmla="*/ 7 w 77"/>
                <a:gd name="T25" fmla="*/ 35 h 65"/>
                <a:gd name="T26" fmla="*/ 1 w 77"/>
                <a:gd name="T27" fmla="*/ 25 h 65"/>
                <a:gd name="T28" fmla="*/ 3 w 77"/>
                <a:gd name="T29" fmla="*/ 14 h 65"/>
                <a:gd name="T30" fmla="*/ 15 w 77"/>
                <a:gd name="T31" fmla="*/ 3 h 65"/>
                <a:gd name="T32" fmla="*/ 36 w 77"/>
                <a:gd name="T33" fmla="*/ 0 h 65"/>
                <a:gd name="T34" fmla="*/ 54 w 77"/>
                <a:gd name="T35" fmla="*/ 3 h 65"/>
                <a:gd name="T36" fmla="*/ 61 w 77"/>
                <a:gd name="T37" fmla="*/ 4 h 65"/>
                <a:gd name="T38" fmla="*/ 61 w 77"/>
                <a:gd name="T39" fmla="*/ 4 h 65"/>
                <a:gd name="T40" fmla="*/ 66 w 77"/>
                <a:gd name="T41" fmla="*/ 5 h 65"/>
                <a:gd name="T42" fmla="*/ 71 w 77"/>
                <a:gd name="T43" fmla="*/ 8 h 65"/>
                <a:gd name="T44" fmla="*/ 71 w 77"/>
                <a:gd name="T45" fmla="*/ 8 h 65"/>
                <a:gd name="T46" fmla="*/ 71 w 77"/>
                <a:gd name="T47" fmla="*/ 8 h 65"/>
                <a:gd name="T48" fmla="*/ 73 w 77"/>
                <a:gd name="T49" fmla="*/ 7 h 65"/>
                <a:gd name="T50" fmla="*/ 64 w 77"/>
                <a:gd name="T51" fmla="*/ 21 h 65"/>
                <a:gd name="T52" fmla="*/ 64 w 77"/>
                <a:gd name="T53" fmla="*/ 21 h 65"/>
                <a:gd name="T54" fmla="*/ 64 w 77"/>
                <a:gd name="T55" fmla="*/ 21 h 65"/>
                <a:gd name="T56" fmla="*/ 63 w 77"/>
                <a:gd name="T57" fmla="*/ 19 h 65"/>
                <a:gd name="T58" fmla="*/ 55 w 77"/>
                <a:gd name="T59" fmla="*/ 15 h 65"/>
                <a:gd name="T60" fmla="*/ 42 w 77"/>
                <a:gd name="T61" fmla="*/ 12 h 65"/>
                <a:gd name="T62" fmla="*/ 30 w 77"/>
                <a:gd name="T63" fmla="*/ 13 h 65"/>
                <a:gd name="T64" fmla="*/ 22 w 77"/>
                <a:gd name="T65" fmla="*/ 15 h 65"/>
                <a:gd name="T66" fmla="*/ 19 w 77"/>
                <a:gd name="T67" fmla="*/ 19 h 65"/>
                <a:gd name="T68" fmla="*/ 26 w 77"/>
                <a:gd name="T69" fmla="*/ 23 h 65"/>
                <a:gd name="T70" fmla="*/ 43 w 77"/>
                <a:gd name="T71" fmla="*/ 24 h 65"/>
                <a:gd name="T72" fmla="*/ 57 w 77"/>
                <a:gd name="T73" fmla="*/ 27 h 65"/>
                <a:gd name="T74" fmla="*/ 71 w 77"/>
                <a:gd name="T75" fmla="*/ 32 h 65"/>
                <a:gd name="T76" fmla="*/ 77 w 77"/>
                <a:gd name="T77" fmla="*/ 41 h 65"/>
                <a:gd name="T78" fmla="*/ 75 w 77"/>
                <a:gd name="T79" fmla="*/ 53 h 65"/>
                <a:gd name="T80" fmla="*/ 61 w 77"/>
                <a:gd name="T81" fmla="*/ 62 h 65"/>
                <a:gd name="T82" fmla="*/ 38 w 77"/>
                <a:gd name="T83" fmla="*/ 65 h 65"/>
                <a:gd name="T84" fmla="*/ 14 w 77"/>
                <a:gd name="T85" fmla="*/ 62 h 65"/>
                <a:gd name="T86" fmla="*/ 5 w 77"/>
                <a:gd name="T87" fmla="*/ 59 h 65"/>
                <a:gd name="T88" fmla="*/ 3 w 77"/>
                <a:gd name="T89" fmla="*/ 59 h 65"/>
                <a:gd name="T90" fmla="*/ 2 w 77"/>
                <a:gd name="T91" fmla="*/ 59 h 65"/>
                <a:gd name="T92" fmla="*/ 1 w 77"/>
                <a:gd name="T93" fmla="*/ 61 h 6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7"/>
                <a:gd name="T142" fmla="*/ 0 h 65"/>
                <a:gd name="T143" fmla="*/ 77 w 77"/>
                <a:gd name="T144" fmla="*/ 65 h 6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7" h="65">
                  <a:moveTo>
                    <a:pt x="0" y="60"/>
                  </a:moveTo>
                  <a:lnTo>
                    <a:pt x="7" y="45"/>
                  </a:lnTo>
                  <a:lnTo>
                    <a:pt x="11" y="47"/>
                  </a:lnTo>
                  <a:lnTo>
                    <a:pt x="10" y="48"/>
                  </a:lnTo>
                  <a:lnTo>
                    <a:pt x="11" y="49"/>
                  </a:lnTo>
                  <a:lnTo>
                    <a:pt x="12" y="50"/>
                  </a:lnTo>
                  <a:lnTo>
                    <a:pt x="15" y="51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29" y="53"/>
                  </a:lnTo>
                  <a:lnTo>
                    <a:pt x="34" y="54"/>
                  </a:lnTo>
                  <a:lnTo>
                    <a:pt x="38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50" y="53"/>
                  </a:lnTo>
                  <a:lnTo>
                    <a:pt x="53" y="52"/>
                  </a:lnTo>
                  <a:lnTo>
                    <a:pt x="55" y="51"/>
                  </a:lnTo>
                  <a:lnTo>
                    <a:pt x="58" y="50"/>
                  </a:lnTo>
                  <a:lnTo>
                    <a:pt x="59" y="48"/>
                  </a:lnTo>
                  <a:lnTo>
                    <a:pt x="59" y="47"/>
                  </a:lnTo>
                  <a:lnTo>
                    <a:pt x="58" y="44"/>
                  </a:lnTo>
                  <a:lnTo>
                    <a:pt x="54" y="42"/>
                  </a:lnTo>
                  <a:lnTo>
                    <a:pt x="48" y="41"/>
                  </a:lnTo>
                  <a:lnTo>
                    <a:pt x="39" y="40"/>
                  </a:lnTo>
                  <a:lnTo>
                    <a:pt x="35" y="40"/>
                  </a:lnTo>
                  <a:lnTo>
                    <a:pt x="33" y="39"/>
                  </a:lnTo>
                  <a:lnTo>
                    <a:pt x="30" y="39"/>
                  </a:lnTo>
                  <a:lnTo>
                    <a:pt x="28" y="39"/>
                  </a:lnTo>
                  <a:lnTo>
                    <a:pt x="21" y="39"/>
                  </a:lnTo>
                  <a:lnTo>
                    <a:pt x="16" y="38"/>
                  </a:lnTo>
                  <a:lnTo>
                    <a:pt x="11" y="36"/>
                  </a:lnTo>
                  <a:lnTo>
                    <a:pt x="7" y="35"/>
                  </a:lnTo>
                  <a:lnTo>
                    <a:pt x="5" y="32"/>
                  </a:lnTo>
                  <a:lnTo>
                    <a:pt x="2" y="29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8"/>
                  </a:lnTo>
                  <a:lnTo>
                    <a:pt x="3" y="14"/>
                  </a:lnTo>
                  <a:lnTo>
                    <a:pt x="6" y="10"/>
                  </a:lnTo>
                  <a:lnTo>
                    <a:pt x="10" y="7"/>
                  </a:lnTo>
                  <a:lnTo>
                    <a:pt x="15" y="3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8" y="1"/>
                  </a:lnTo>
                  <a:lnTo>
                    <a:pt x="54" y="3"/>
                  </a:lnTo>
                  <a:lnTo>
                    <a:pt x="59" y="4"/>
                  </a:lnTo>
                  <a:lnTo>
                    <a:pt x="61" y="4"/>
                  </a:lnTo>
                  <a:lnTo>
                    <a:pt x="62" y="4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7"/>
                  </a:lnTo>
                  <a:lnTo>
                    <a:pt x="69" y="7"/>
                  </a:lnTo>
                  <a:lnTo>
                    <a:pt x="71" y="8"/>
                  </a:lnTo>
                  <a:lnTo>
                    <a:pt x="72" y="7"/>
                  </a:lnTo>
                  <a:lnTo>
                    <a:pt x="73" y="7"/>
                  </a:lnTo>
                  <a:lnTo>
                    <a:pt x="76" y="8"/>
                  </a:lnTo>
                  <a:lnTo>
                    <a:pt x="66" y="22"/>
                  </a:lnTo>
                  <a:lnTo>
                    <a:pt x="64" y="21"/>
                  </a:lnTo>
                  <a:lnTo>
                    <a:pt x="63" y="19"/>
                  </a:lnTo>
                  <a:lnTo>
                    <a:pt x="62" y="18"/>
                  </a:lnTo>
                  <a:lnTo>
                    <a:pt x="59" y="16"/>
                  </a:lnTo>
                  <a:lnTo>
                    <a:pt x="55" y="15"/>
                  </a:lnTo>
                  <a:lnTo>
                    <a:pt x="52" y="14"/>
                  </a:lnTo>
                  <a:lnTo>
                    <a:pt x="47" y="13"/>
                  </a:lnTo>
                  <a:lnTo>
                    <a:pt x="42" y="12"/>
                  </a:lnTo>
                  <a:lnTo>
                    <a:pt x="38" y="12"/>
                  </a:lnTo>
                  <a:lnTo>
                    <a:pt x="34" y="12"/>
                  </a:lnTo>
                  <a:lnTo>
                    <a:pt x="30" y="13"/>
                  </a:lnTo>
                  <a:lnTo>
                    <a:pt x="26" y="13"/>
                  </a:lnTo>
                  <a:lnTo>
                    <a:pt x="24" y="14"/>
                  </a:lnTo>
                  <a:lnTo>
                    <a:pt x="22" y="15"/>
                  </a:lnTo>
                  <a:lnTo>
                    <a:pt x="20" y="16"/>
                  </a:lnTo>
                  <a:lnTo>
                    <a:pt x="19" y="18"/>
                  </a:lnTo>
                  <a:lnTo>
                    <a:pt x="19" y="19"/>
                  </a:lnTo>
                  <a:lnTo>
                    <a:pt x="20" y="21"/>
                  </a:lnTo>
                  <a:lnTo>
                    <a:pt x="22" y="22"/>
                  </a:lnTo>
                  <a:lnTo>
                    <a:pt x="26" y="23"/>
                  </a:lnTo>
                  <a:lnTo>
                    <a:pt x="33" y="24"/>
                  </a:lnTo>
                  <a:lnTo>
                    <a:pt x="38" y="24"/>
                  </a:lnTo>
                  <a:lnTo>
                    <a:pt x="43" y="24"/>
                  </a:lnTo>
                  <a:lnTo>
                    <a:pt x="48" y="25"/>
                  </a:lnTo>
                  <a:lnTo>
                    <a:pt x="52" y="25"/>
                  </a:lnTo>
                  <a:lnTo>
                    <a:pt x="57" y="27"/>
                  </a:lnTo>
                  <a:lnTo>
                    <a:pt x="63" y="29"/>
                  </a:lnTo>
                  <a:lnTo>
                    <a:pt x="67" y="30"/>
                  </a:lnTo>
                  <a:lnTo>
                    <a:pt x="71" y="32"/>
                  </a:lnTo>
                  <a:lnTo>
                    <a:pt x="73" y="35"/>
                  </a:lnTo>
                  <a:lnTo>
                    <a:pt x="76" y="38"/>
                  </a:lnTo>
                  <a:lnTo>
                    <a:pt x="77" y="41"/>
                  </a:lnTo>
                  <a:lnTo>
                    <a:pt x="77" y="44"/>
                  </a:lnTo>
                  <a:lnTo>
                    <a:pt x="76" y="49"/>
                  </a:lnTo>
                  <a:lnTo>
                    <a:pt x="75" y="53"/>
                  </a:lnTo>
                  <a:lnTo>
                    <a:pt x="71" y="56"/>
                  </a:lnTo>
                  <a:lnTo>
                    <a:pt x="67" y="59"/>
                  </a:lnTo>
                  <a:lnTo>
                    <a:pt x="61" y="62"/>
                  </a:lnTo>
                  <a:lnTo>
                    <a:pt x="54" y="63"/>
                  </a:lnTo>
                  <a:lnTo>
                    <a:pt x="47" y="65"/>
                  </a:lnTo>
                  <a:lnTo>
                    <a:pt x="38" y="65"/>
                  </a:lnTo>
                  <a:lnTo>
                    <a:pt x="30" y="65"/>
                  </a:lnTo>
                  <a:lnTo>
                    <a:pt x="22" y="64"/>
                  </a:lnTo>
                  <a:lnTo>
                    <a:pt x="14" y="62"/>
                  </a:lnTo>
                  <a:lnTo>
                    <a:pt x="6" y="60"/>
                  </a:lnTo>
                  <a:lnTo>
                    <a:pt x="5" y="60"/>
                  </a:lnTo>
                  <a:lnTo>
                    <a:pt x="5" y="59"/>
                  </a:lnTo>
                  <a:lnTo>
                    <a:pt x="3" y="59"/>
                  </a:lnTo>
                  <a:lnTo>
                    <a:pt x="2" y="59"/>
                  </a:lnTo>
                  <a:lnTo>
                    <a:pt x="2" y="60"/>
                  </a:lnTo>
                  <a:lnTo>
                    <a:pt x="1" y="61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776" y="3323"/>
              <a:ext cx="78" cy="66"/>
            </a:xfrm>
            <a:custGeom>
              <a:avLst/>
              <a:gdLst>
                <a:gd name="T0" fmla="*/ 8 w 78"/>
                <a:gd name="T1" fmla="*/ 16 h 66"/>
                <a:gd name="T2" fmla="*/ 6 w 78"/>
                <a:gd name="T3" fmla="*/ 16 h 66"/>
                <a:gd name="T4" fmla="*/ 5 w 78"/>
                <a:gd name="T5" fmla="*/ 16 h 66"/>
                <a:gd name="T6" fmla="*/ 4 w 78"/>
                <a:gd name="T7" fmla="*/ 17 h 66"/>
                <a:gd name="T8" fmla="*/ 4 w 78"/>
                <a:gd name="T9" fmla="*/ 17 h 66"/>
                <a:gd name="T10" fmla="*/ 4 w 78"/>
                <a:gd name="T11" fmla="*/ 17 h 66"/>
                <a:gd name="T12" fmla="*/ 4 w 78"/>
                <a:gd name="T13" fmla="*/ 18 h 66"/>
                <a:gd name="T14" fmla="*/ 2 w 78"/>
                <a:gd name="T15" fmla="*/ 19 h 66"/>
                <a:gd name="T16" fmla="*/ 2 w 78"/>
                <a:gd name="T17" fmla="*/ 19 h 66"/>
                <a:gd name="T18" fmla="*/ 0 w 78"/>
                <a:gd name="T19" fmla="*/ 19 h 66"/>
                <a:gd name="T20" fmla="*/ 0 w 78"/>
                <a:gd name="T21" fmla="*/ 0 h 66"/>
                <a:gd name="T22" fmla="*/ 2 w 78"/>
                <a:gd name="T23" fmla="*/ 0 h 66"/>
                <a:gd name="T24" fmla="*/ 2 w 78"/>
                <a:gd name="T25" fmla="*/ 1 h 66"/>
                <a:gd name="T26" fmla="*/ 4 w 78"/>
                <a:gd name="T27" fmla="*/ 1 h 66"/>
                <a:gd name="T28" fmla="*/ 4 w 78"/>
                <a:gd name="T29" fmla="*/ 2 h 66"/>
                <a:gd name="T30" fmla="*/ 4 w 78"/>
                <a:gd name="T31" fmla="*/ 2 h 66"/>
                <a:gd name="T32" fmla="*/ 4 w 78"/>
                <a:gd name="T33" fmla="*/ 2 h 66"/>
                <a:gd name="T34" fmla="*/ 5 w 78"/>
                <a:gd name="T35" fmla="*/ 2 h 66"/>
                <a:gd name="T36" fmla="*/ 6 w 78"/>
                <a:gd name="T37" fmla="*/ 3 h 66"/>
                <a:gd name="T38" fmla="*/ 8 w 78"/>
                <a:gd name="T39" fmla="*/ 3 h 66"/>
                <a:gd name="T40" fmla="*/ 69 w 78"/>
                <a:gd name="T41" fmla="*/ 3 h 66"/>
                <a:gd name="T42" fmla="*/ 70 w 78"/>
                <a:gd name="T43" fmla="*/ 3 h 66"/>
                <a:gd name="T44" fmla="*/ 71 w 78"/>
                <a:gd name="T45" fmla="*/ 3 h 66"/>
                <a:gd name="T46" fmla="*/ 72 w 78"/>
                <a:gd name="T47" fmla="*/ 3 h 66"/>
                <a:gd name="T48" fmla="*/ 72 w 78"/>
                <a:gd name="T49" fmla="*/ 3 h 66"/>
                <a:gd name="T50" fmla="*/ 72 w 78"/>
                <a:gd name="T51" fmla="*/ 3 h 66"/>
                <a:gd name="T52" fmla="*/ 74 w 78"/>
                <a:gd name="T53" fmla="*/ 2 h 66"/>
                <a:gd name="T54" fmla="*/ 75 w 78"/>
                <a:gd name="T55" fmla="*/ 1 h 66"/>
                <a:gd name="T56" fmla="*/ 75 w 78"/>
                <a:gd name="T57" fmla="*/ 0 h 66"/>
                <a:gd name="T58" fmla="*/ 78 w 78"/>
                <a:gd name="T59" fmla="*/ 0 h 66"/>
                <a:gd name="T60" fmla="*/ 78 w 78"/>
                <a:gd name="T61" fmla="*/ 19 h 66"/>
                <a:gd name="T62" fmla="*/ 75 w 78"/>
                <a:gd name="T63" fmla="*/ 19 h 66"/>
                <a:gd name="T64" fmla="*/ 75 w 78"/>
                <a:gd name="T65" fmla="*/ 19 h 66"/>
                <a:gd name="T66" fmla="*/ 74 w 78"/>
                <a:gd name="T67" fmla="*/ 18 h 66"/>
                <a:gd name="T68" fmla="*/ 72 w 78"/>
                <a:gd name="T69" fmla="*/ 17 h 66"/>
                <a:gd name="T70" fmla="*/ 72 w 78"/>
                <a:gd name="T71" fmla="*/ 17 h 66"/>
                <a:gd name="T72" fmla="*/ 72 w 78"/>
                <a:gd name="T73" fmla="*/ 17 h 66"/>
                <a:gd name="T74" fmla="*/ 71 w 78"/>
                <a:gd name="T75" fmla="*/ 16 h 66"/>
                <a:gd name="T76" fmla="*/ 70 w 78"/>
                <a:gd name="T77" fmla="*/ 16 h 66"/>
                <a:gd name="T78" fmla="*/ 69 w 78"/>
                <a:gd name="T79" fmla="*/ 16 h 66"/>
                <a:gd name="T80" fmla="*/ 48 w 78"/>
                <a:gd name="T81" fmla="*/ 16 h 66"/>
                <a:gd name="T82" fmla="*/ 48 w 78"/>
                <a:gd name="T83" fmla="*/ 60 h 66"/>
                <a:gd name="T84" fmla="*/ 48 w 78"/>
                <a:gd name="T85" fmla="*/ 61 h 66"/>
                <a:gd name="T86" fmla="*/ 48 w 78"/>
                <a:gd name="T87" fmla="*/ 62 h 66"/>
                <a:gd name="T88" fmla="*/ 48 w 78"/>
                <a:gd name="T89" fmla="*/ 63 h 66"/>
                <a:gd name="T90" fmla="*/ 48 w 78"/>
                <a:gd name="T91" fmla="*/ 63 h 66"/>
                <a:gd name="T92" fmla="*/ 48 w 78"/>
                <a:gd name="T93" fmla="*/ 63 h 66"/>
                <a:gd name="T94" fmla="*/ 50 w 78"/>
                <a:gd name="T95" fmla="*/ 63 h 66"/>
                <a:gd name="T96" fmla="*/ 51 w 78"/>
                <a:gd name="T97" fmla="*/ 64 h 66"/>
                <a:gd name="T98" fmla="*/ 52 w 78"/>
                <a:gd name="T99" fmla="*/ 64 h 66"/>
                <a:gd name="T100" fmla="*/ 52 w 78"/>
                <a:gd name="T101" fmla="*/ 66 h 66"/>
                <a:gd name="T102" fmla="*/ 25 w 78"/>
                <a:gd name="T103" fmla="*/ 66 h 66"/>
                <a:gd name="T104" fmla="*/ 25 w 78"/>
                <a:gd name="T105" fmla="*/ 64 h 66"/>
                <a:gd name="T106" fmla="*/ 25 w 78"/>
                <a:gd name="T107" fmla="*/ 64 h 66"/>
                <a:gd name="T108" fmla="*/ 27 w 78"/>
                <a:gd name="T109" fmla="*/ 64 h 66"/>
                <a:gd name="T110" fmla="*/ 28 w 78"/>
                <a:gd name="T111" fmla="*/ 64 h 66"/>
                <a:gd name="T112" fmla="*/ 28 w 78"/>
                <a:gd name="T113" fmla="*/ 64 h 66"/>
                <a:gd name="T114" fmla="*/ 28 w 78"/>
                <a:gd name="T115" fmla="*/ 64 h 66"/>
                <a:gd name="T116" fmla="*/ 29 w 78"/>
                <a:gd name="T117" fmla="*/ 63 h 66"/>
                <a:gd name="T118" fmla="*/ 29 w 78"/>
                <a:gd name="T119" fmla="*/ 61 h 66"/>
                <a:gd name="T120" fmla="*/ 29 w 78"/>
                <a:gd name="T121" fmla="*/ 60 h 66"/>
                <a:gd name="T122" fmla="*/ 29 w 78"/>
                <a:gd name="T123" fmla="*/ 16 h 66"/>
                <a:gd name="T124" fmla="*/ 8 w 78"/>
                <a:gd name="T125" fmla="*/ 16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8"/>
                <a:gd name="T190" fmla="*/ 0 h 66"/>
                <a:gd name="T191" fmla="*/ 78 w 7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8" h="66">
                  <a:moveTo>
                    <a:pt x="8" y="16"/>
                  </a:moveTo>
                  <a:lnTo>
                    <a:pt x="6" y="16"/>
                  </a:lnTo>
                  <a:lnTo>
                    <a:pt x="5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8" y="3"/>
                  </a:lnTo>
                  <a:lnTo>
                    <a:pt x="69" y="3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2" y="3"/>
                  </a:lnTo>
                  <a:lnTo>
                    <a:pt x="74" y="2"/>
                  </a:lnTo>
                  <a:lnTo>
                    <a:pt x="75" y="1"/>
                  </a:lnTo>
                  <a:lnTo>
                    <a:pt x="75" y="0"/>
                  </a:lnTo>
                  <a:lnTo>
                    <a:pt x="78" y="0"/>
                  </a:lnTo>
                  <a:lnTo>
                    <a:pt x="78" y="19"/>
                  </a:lnTo>
                  <a:lnTo>
                    <a:pt x="75" y="19"/>
                  </a:lnTo>
                  <a:lnTo>
                    <a:pt x="74" y="18"/>
                  </a:lnTo>
                  <a:lnTo>
                    <a:pt x="72" y="17"/>
                  </a:lnTo>
                  <a:lnTo>
                    <a:pt x="71" y="16"/>
                  </a:lnTo>
                  <a:lnTo>
                    <a:pt x="70" y="16"/>
                  </a:lnTo>
                  <a:lnTo>
                    <a:pt x="69" y="16"/>
                  </a:lnTo>
                  <a:lnTo>
                    <a:pt x="48" y="16"/>
                  </a:lnTo>
                  <a:lnTo>
                    <a:pt x="48" y="60"/>
                  </a:lnTo>
                  <a:lnTo>
                    <a:pt x="48" y="61"/>
                  </a:lnTo>
                  <a:lnTo>
                    <a:pt x="48" y="62"/>
                  </a:lnTo>
                  <a:lnTo>
                    <a:pt x="48" y="63"/>
                  </a:lnTo>
                  <a:lnTo>
                    <a:pt x="50" y="63"/>
                  </a:lnTo>
                  <a:lnTo>
                    <a:pt x="51" y="64"/>
                  </a:lnTo>
                  <a:lnTo>
                    <a:pt x="52" y="64"/>
                  </a:lnTo>
                  <a:lnTo>
                    <a:pt x="52" y="66"/>
                  </a:lnTo>
                  <a:lnTo>
                    <a:pt x="25" y="66"/>
                  </a:lnTo>
                  <a:lnTo>
                    <a:pt x="25" y="64"/>
                  </a:lnTo>
                  <a:lnTo>
                    <a:pt x="27" y="64"/>
                  </a:lnTo>
                  <a:lnTo>
                    <a:pt x="28" y="64"/>
                  </a:lnTo>
                  <a:lnTo>
                    <a:pt x="29" y="63"/>
                  </a:lnTo>
                  <a:lnTo>
                    <a:pt x="29" y="61"/>
                  </a:lnTo>
                  <a:lnTo>
                    <a:pt x="29" y="60"/>
                  </a:lnTo>
                  <a:lnTo>
                    <a:pt x="29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918" y="3323"/>
              <a:ext cx="78" cy="66"/>
            </a:xfrm>
            <a:custGeom>
              <a:avLst/>
              <a:gdLst>
                <a:gd name="T0" fmla="*/ 8 w 78"/>
                <a:gd name="T1" fmla="*/ 16 h 66"/>
                <a:gd name="T2" fmla="*/ 7 w 78"/>
                <a:gd name="T3" fmla="*/ 16 h 66"/>
                <a:gd name="T4" fmla="*/ 6 w 78"/>
                <a:gd name="T5" fmla="*/ 16 h 66"/>
                <a:gd name="T6" fmla="*/ 4 w 78"/>
                <a:gd name="T7" fmla="*/ 17 h 66"/>
                <a:gd name="T8" fmla="*/ 4 w 78"/>
                <a:gd name="T9" fmla="*/ 17 h 66"/>
                <a:gd name="T10" fmla="*/ 4 w 78"/>
                <a:gd name="T11" fmla="*/ 17 h 66"/>
                <a:gd name="T12" fmla="*/ 4 w 78"/>
                <a:gd name="T13" fmla="*/ 18 h 66"/>
                <a:gd name="T14" fmla="*/ 3 w 78"/>
                <a:gd name="T15" fmla="*/ 19 h 66"/>
                <a:gd name="T16" fmla="*/ 3 w 78"/>
                <a:gd name="T17" fmla="*/ 19 h 66"/>
                <a:gd name="T18" fmla="*/ 0 w 78"/>
                <a:gd name="T19" fmla="*/ 19 h 66"/>
                <a:gd name="T20" fmla="*/ 0 w 78"/>
                <a:gd name="T21" fmla="*/ 0 h 66"/>
                <a:gd name="T22" fmla="*/ 3 w 78"/>
                <a:gd name="T23" fmla="*/ 0 h 66"/>
                <a:gd name="T24" fmla="*/ 3 w 78"/>
                <a:gd name="T25" fmla="*/ 1 h 66"/>
                <a:gd name="T26" fmla="*/ 4 w 78"/>
                <a:gd name="T27" fmla="*/ 1 h 66"/>
                <a:gd name="T28" fmla="*/ 4 w 78"/>
                <a:gd name="T29" fmla="*/ 2 h 66"/>
                <a:gd name="T30" fmla="*/ 4 w 78"/>
                <a:gd name="T31" fmla="*/ 2 h 66"/>
                <a:gd name="T32" fmla="*/ 4 w 78"/>
                <a:gd name="T33" fmla="*/ 2 h 66"/>
                <a:gd name="T34" fmla="*/ 6 w 78"/>
                <a:gd name="T35" fmla="*/ 2 h 66"/>
                <a:gd name="T36" fmla="*/ 7 w 78"/>
                <a:gd name="T37" fmla="*/ 3 h 66"/>
                <a:gd name="T38" fmla="*/ 8 w 78"/>
                <a:gd name="T39" fmla="*/ 3 h 66"/>
                <a:gd name="T40" fmla="*/ 69 w 78"/>
                <a:gd name="T41" fmla="*/ 3 h 66"/>
                <a:gd name="T42" fmla="*/ 70 w 78"/>
                <a:gd name="T43" fmla="*/ 3 h 66"/>
                <a:gd name="T44" fmla="*/ 72 w 78"/>
                <a:gd name="T45" fmla="*/ 3 h 66"/>
                <a:gd name="T46" fmla="*/ 73 w 78"/>
                <a:gd name="T47" fmla="*/ 3 h 66"/>
                <a:gd name="T48" fmla="*/ 73 w 78"/>
                <a:gd name="T49" fmla="*/ 3 h 66"/>
                <a:gd name="T50" fmla="*/ 73 w 78"/>
                <a:gd name="T51" fmla="*/ 3 h 66"/>
                <a:gd name="T52" fmla="*/ 74 w 78"/>
                <a:gd name="T53" fmla="*/ 2 h 66"/>
                <a:gd name="T54" fmla="*/ 76 w 78"/>
                <a:gd name="T55" fmla="*/ 1 h 66"/>
                <a:gd name="T56" fmla="*/ 76 w 78"/>
                <a:gd name="T57" fmla="*/ 0 h 66"/>
                <a:gd name="T58" fmla="*/ 78 w 78"/>
                <a:gd name="T59" fmla="*/ 0 h 66"/>
                <a:gd name="T60" fmla="*/ 78 w 78"/>
                <a:gd name="T61" fmla="*/ 19 h 66"/>
                <a:gd name="T62" fmla="*/ 76 w 78"/>
                <a:gd name="T63" fmla="*/ 19 h 66"/>
                <a:gd name="T64" fmla="*/ 76 w 78"/>
                <a:gd name="T65" fmla="*/ 19 h 66"/>
                <a:gd name="T66" fmla="*/ 74 w 78"/>
                <a:gd name="T67" fmla="*/ 18 h 66"/>
                <a:gd name="T68" fmla="*/ 73 w 78"/>
                <a:gd name="T69" fmla="*/ 17 h 66"/>
                <a:gd name="T70" fmla="*/ 73 w 78"/>
                <a:gd name="T71" fmla="*/ 17 h 66"/>
                <a:gd name="T72" fmla="*/ 73 w 78"/>
                <a:gd name="T73" fmla="*/ 17 h 66"/>
                <a:gd name="T74" fmla="*/ 72 w 78"/>
                <a:gd name="T75" fmla="*/ 16 h 66"/>
                <a:gd name="T76" fmla="*/ 70 w 78"/>
                <a:gd name="T77" fmla="*/ 16 h 66"/>
                <a:gd name="T78" fmla="*/ 69 w 78"/>
                <a:gd name="T79" fmla="*/ 16 h 66"/>
                <a:gd name="T80" fmla="*/ 49 w 78"/>
                <a:gd name="T81" fmla="*/ 16 h 66"/>
                <a:gd name="T82" fmla="*/ 49 w 78"/>
                <a:gd name="T83" fmla="*/ 60 h 66"/>
                <a:gd name="T84" fmla="*/ 49 w 78"/>
                <a:gd name="T85" fmla="*/ 61 h 66"/>
                <a:gd name="T86" fmla="*/ 49 w 78"/>
                <a:gd name="T87" fmla="*/ 62 h 66"/>
                <a:gd name="T88" fmla="*/ 49 w 78"/>
                <a:gd name="T89" fmla="*/ 63 h 66"/>
                <a:gd name="T90" fmla="*/ 49 w 78"/>
                <a:gd name="T91" fmla="*/ 63 h 66"/>
                <a:gd name="T92" fmla="*/ 49 w 78"/>
                <a:gd name="T93" fmla="*/ 63 h 66"/>
                <a:gd name="T94" fmla="*/ 50 w 78"/>
                <a:gd name="T95" fmla="*/ 63 h 66"/>
                <a:gd name="T96" fmla="*/ 51 w 78"/>
                <a:gd name="T97" fmla="*/ 64 h 66"/>
                <a:gd name="T98" fmla="*/ 53 w 78"/>
                <a:gd name="T99" fmla="*/ 64 h 66"/>
                <a:gd name="T100" fmla="*/ 53 w 78"/>
                <a:gd name="T101" fmla="*/ 66 h 66"/>
                <a:gd name="T102" fmla="*/ 26 w 78"/>
                <a:gd name="T103" fmla="*/ 66 h 66"/>
                <a:gd name="T104" fmla="*/ 26 w 78"/>
                <a:gd name="T105" fmla="*/ 64 h 66"/>
                <a:gd name="T106" fmla="*/ 26 w 78"/>
                <a:gd name="T107" fmla="*/ 64 h 66"/>
                <a:gd name="T108" fmla="*/ 27 w 78"/>
                <a:gd name="T109" fmla="*/ 64 h 66"/>
                <a:gd name="T110" fmla="*/ 28 w 78"/>
                <a:gd name="T111" fmla="*/ 64 h 66"/>
                <a:gd name="T112" fmla="*/ 28 w 78"/>
                <a:gd name="T113" fmla="*/ 64 h 66"/>
                <a:gd name="T114" fmla="*/ 28 w 78"/>
                <a:gd name="T115" fmla="*/ 64 h 66"/>
                <a:gd name="T116" fmla="*/ 30 w 78"/>
                <a:gd name="T117" fmla="*/ 63 h 66"/>
                <a:gd name="T118" fmla="*/ 30 w 78"/>
                <a:gd name="T119" fmla="*/ 61 h 66"/>
                <a:gd name="T120" fmla="*/ 30 w 78"/>
                <a:gd name="T121" fmla="*/ 60 h 66"/>
                <a:gd name="T122" fmla="*/ 30 w 78"/>
                <a:gd name="T123" fmla="*/ 16 h 66"/>
                <a:gd name="T124" fmla="*/ 8 w 78"/>
                <a:gd name="T125" fmla="*/ 16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8"/>
                <a:gd name="T190" fmla="*/ 0 h 66"/>
                <a:gd name="T191" fmla="*/ 78 w 7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8" h="66">
                  <a:moveTo>
                    <a:pt x="8" y="16"/>
                  </a:moveTo>
                  <a:lnTo>
                    <a:pt x="7" y="16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3"/>
                  </a:lnTo>
                  <a:lnTo>
                    <a:pt x="8" y="3"/>
                  </a:lnTo>
                  <a:lnTo>
                    <a:pt x="69" y="3"/>
                  </a:lnTo>
                  <a:lnTo>
                    <a:pt x="70" y="3"/>
                  </a:lnTo>
                  <a:lnTo>
                    <a:pt x="72" y="3"/>
                  </a:lnTo>
                  <a:lnTo>
                    <a:pt x="73" y="3"/>
                  </a:lnTo>
                  <a:lnTo>
                    <a:pt x="74" y="2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78" y="19"/>
                  </a:lnTo>
                  <a:lnTo>
                    <a:pt x="76" y="19"/>
                  </a:lnTo>
                  <a:lnTo>
                    <a:pt x="74" y="18"/>
                  </a:lnTo>
                  <a:lnTo>
                    <a:pt x="73" y="17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9" y="16"/>
                  </a:lnTo>
                  <a:lnTo>
                    <a:pt x="49" y="16"/>
                  </a:lnTo>
                  <a:lnTo>
                    <a:pt x="49" y="60"/>
                  </a:lnTo>
                  <a:lnTo>
                    <a:pt x="49" y="61"/>
                  </a:lnTo>
                  <a:lnTo>
                    <a:pt x="49" y="62"/>
                  </a:lnTo>
                  <a:lnTo>
                    <a:pt x="49" y="63"/>
                  </a:lnTo>
                  <a:lnTo>
                    <a:pt x="50" y="63"/>
                  </a:lnTo>
                  <a:lnTo>
                    <a:pt x="51" y="64"/>
                  </a:lnTo>
                  <a:lnTo>
                    <a:pt x="53" y="64"/>
                  </a:lnTo>
                  <a:lnTo>
                    <a:pt x="53" y="66"/>
                  </a:lnTo>
                  <a:lnTo>
                    <a:pt x="26" y="66"/>
                  </a:lnTo>
                  <a:lnTo>
                    <a:pt x="26" y="64"/>
                  </a:lnTo>
                  <a:lnTo>
                    <a:pt x="27" y="64"/>
                  </a:lnTo>
                  <a:lnTo>
                    <a:pt x="28" y="64"/>
                  </a:lnTo>
                  <a:lnTo>
                    <a:pt x="30" y="63"/>
                  </a:lnTo>
                  <a:lnTo>
                    <a:pt x="30" y="61"/>
                  </a:lnTo>
                  <a:lnTo>
                    <a:pt x="30" y="60"/>
                  </a:lnTo>
                  <a:lnTo>
                    <a:pt x="30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010" y="3324"/>
              <a:ext cx="90" cy="65"/>
            </a:xfrm>
            <a:custGeom>
              <a:avLst/>
              <a:gdLst>
                <a:gd name="T0" fmla="*/ 54 w 90"/>
                <a:gd name="T1" fmla="*/ 1 h 65"/>
                <a:gd name="T2" fmla="*/ 70 w 90"/>
                <a:gd name="T3" fmla="*/ 5 h 65"/>
                <a:gd name="T4" fmla="*/ 83 w 90"/>
                <a:gd name="T5" fmla="*/ 15 h 65"/>
                <a:gd name="T6" fmla="*/ 89 w 90"/>
                <a:gd name="T7" fmla="*/ 27 h 65"/>
                <a:gd name="T8" fmla="*/ 89 w 90"/>
                <a:gd name="T9" fmla="*/ 40 h 65"/>
                <a:gd name="T10" fmla="*/ 83 w 90"/>
                <a:gd name="T11" fmla="*/ 52 h 65"/>
                <a:gd name="T12" fmla="*/ 70 w 90"/>
                <a:gd name="T13" fmla="*/ 60 h 65"/>
                <a:gd name="T14" fmla="*/ 54 w 90"/>
                <a:gd name="T15" fmla="*/ 64 h 65"/>
                <a:gd name="T16" fmla="*/ 36 w 90"/>
                <a:gd name="T17" fmla="*/ 64 h 65"/>
                <a:gd name="T18" fmla="*/ 19 w 90"/>
                <a:gd name="T19" fmla="*/ 60 h 65"/>
                <a:gd name="T20" fmla="*/ 8 w 90"/>
                <a:gd name="T21" fmla="*/ 52 h 65"/>
                <a:gd name="T22" fmla="*/ 1 w 90"/>
                <a:gd name="T23" fmla="*/ 40 h 65"/>
                <a:gd name="T24" fmla="*/ 1 w 90"/>
                <a:gd name="T25" fmla="*/ 27 h 65"/>
                <a:gd name="T26" fmla="*/ 6 w 90"/>
                <a:gd name="T27" fmla="*/ 15 h 65"/>
                <a:gd name="T28" fmla="*/ 18 w 90"/>
                <a:gd name="T29" fmla="*/ 5 h 65"/>
                <a:gd name="T30" fmla="*/ 36 w 90"/>
                <a:gd name="T31" fmla="*/ 1 h 65"/>
                <a:gd name="T32" fmla="*/ 19 w 90"/>
                <a:gd name="T33" fmla="*/ 33 h 65"/>
                <a:gd name="T34" fmla="*/ 20 w 90"/>
                <a:gd name="T35" fmla="*/ 41 h 65"/>
                <a:gd name="T36" fmla="*/ 26 w 90"/>
                <a:gd name="T37" fmla="*/ 48 h 65"/>
                <a:gd name="T38" fmla="*/ 34 w 90"/>
                <a:gd name="T39" fmla="*/ 52 h 65"/>
                <a:gd name="T40" fmla="*/ 45 w 90"/>
                <a:gd name="T41" fmla="*/ 53 h 65"/>
                <a:gd name="T42" fmla="*/ 55 w 90"/>
                <a:gd name="T43" fmla="*/ 52 h 65"/>
                <a:gd name="T44" fmla="*/ 64 w 90"/>
                <a:gd name="T45" fmla="*/ 48 h 65"/>
                <a:gd name="T46" fmla="*/ 70 w 90"/>
                <a:gd name="T47" fmla="*/ 41 h 65"/>
                <a:gd name="T48" fmla="*/ 71 w 90"/>
                <a:gd name="T49" fmla="*/ 34 h 65"/>
                <a:gd name="T50" fmla="*/ 70 w 90"/>
                <a:gd name="T51" fmla="*/ 25 h 65"/>
                <a:gd name="T52" fmla="*/ 64 w 90"/>
                <a:gd name="T53" fmla="*/ 19 h 65"/>
                <a:gd name="T54" fmla="*/ 55 w 90"/>
                <a:gd name="T55" fmla="*/ 14 h 65"/>
                <a:gd name="T56" fmla="*/ 45 w 90"/>
                <a:gd name="T57" fmla="*/ 13 h 65"/>
                <a:gd name="T58" fmla="*/ 34 w 90"/>
                <a:gd name="T59" fmla="*/ 14 h 65"/>
                <a:gd name="T60" fmla="*/ 27 w 90"/>
                <a:gd name="T61" fmla="*/ 18 h 65"/>
                <a:gd name="T62" fmla="*/ 22 w 90"/>
                <a:gd name="T63" fmla="*/ 25 h 65"/>
                <a:gd name="T64" fmla="*/ 19 w 90"/>
                <a:gd name="T65" fmla="*/ 3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0"/>
                <a:gd name="T100" fmla="*/ 0 h 65"/>
                <a:gd name="T101" fmla="*/ 90 w 90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0" h="65">
                  <a:moveTo>
                    <a:pt x="45" y="0"/>
                  </a:moveTo>
                  <a:lnTo>
                    <a:pt x="54" y="1"/>
                  </a:lnTo>
                  <a:lnTo>
                    <a:pt x="62" y="2"/>
                  </a:lnTo>
                  <a:lnTo>
                    <a:pt x="70" y="5"/>
                  </a:lnTo>
                  <a:lnTo>
                    <a:pt x="76" y="10"/>
                  </a:lnTo>
                  <a:lnTo>
                    <a:pt x="83" y="15"/>
                  </a:lnTo>
                  <a:lnTo>
                    <a:pt x="87" y="20"/>
                  </a:lnTo>
                  <a:lnTo>
                    <a:pt x="89" y="27"/>
                  </a:lnTo>
                  <a:lnTo>
                    <a:pt x="90" y="34"/>
                  </a:lnTo>
                  <a:lnTo>
                    <a:pt x="89" y="40"/>
                  </a:lnTo>
                  <a:lnTo>
                    <a:pt x="87" y="47"/>
                  </a:lnTo>
                  <a:lnTo>
                    <a:pt x="83" y="52"/>
                  </a:lnTo>
                  <a:lnTo>
                    <a:pt x="78" y="56"/>
                  </a:lnTo>
                  <a:lnTo>
                    <a:pt x="70" y="60"/>
                  </a:lnTo>
                  <a:lnTo>
                    <a:pt x="62" y="63"/>
                  </a:lnTo>
                  <a:lnTo>
                    <a:pt x="54" y="64"/>
                  </a:lnTo>
                  <a:lnTo>
                    <a:pt x="45" y="65"/>
                  </a:lnTo>
                  <a:lnTo>
                    <a:pt x="36" y="64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3" y="57"/>
                  </a:lnTo>
                  <a:lnTo>
                    <a:pt x="8" y="52"/>
                  </a:lnTo>
                  <a:lnTo>
                    <a:pt x="4" y="47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2" y="10"/>
                  </a:lnTo>
                  <a:lnTo>
                    <a:pt x="18" y="5"/>
                  </a:lnTo>
                  <a:lnTo>
                    <a:pt x="27" y="2"/>
                  </a:lnTo>
                  <a:lnTo>
                    <a:pt x="36" y="1"/>
                  </a:lnTo>
                  <a:lnTo>
                    <a:pt x="45" y="0"/>
                  </a:lnTo>
                  <a:close/>
                  <a:moveTo>
                    <a:pt x="19" y="33"/>
                  </a:moveTo>
                  <a:lnTo>
                    <a:pt x="19" y="37"/>
                  </a:lnTo>
                  <a:lnTo>
                    <a:pt x="20" y="41"/>
                  </a:lnTo>
                  <a:lnTo>
                    <a:pt x="23" y="44"/>
                  </a:lnTo>
                  <a:lnTo>
                    <a:pt x="26" y="48"/>
                  </a:lnTo>
                  <a:lnTo>
                    <a:pt x="29" y="50"/>
                  </a:lnTo>
                  <a:lnTo>
                    <a:pt x="34" y="52"/>
                  </a:lnTo>
                  <a:lnTo>
                    <a:pt x="40" y="53"/>
                  </a:lnTo>
                  <a:lnTo>
                    <a:pt x="45" y="53"/>
                  </a:lnTo>
                  <a:lnTo>
                    <a:pt x="50" y="53"/>
                  </a:lnTo>
                  <a:lnTo>
                    <a:pt x="55" y="52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7" y="44"/>
                  </a:lnTo>
                  <a:lnTo>
                    <a:pt x="70" y="41"/>
                  </a:lnTo>
                  <a:lnTo>
                    <a:pt x="71" y="38"/>
                  </a:lnTo>
                  <a:lnTo>
                    <a:pt x="71" y="34"/>
                  </a:lnTo>
                  <a:lnTo>
                    <a:pt x="71" y="30"/>
                  </a:lnTo>
                  <a:lnTo>
                    <a:pt x="70" y="25"/>
                  </a:lnTo>
                  <a:lnTo>
                    <a:pt x="67" y="22"/>
                  </a:lnTo>
                  <a:lnTo>
                    <a:pt x="64" y="19"/>
                  </a:lnTo>
                  <a:lnTo>
                    <a:pt x="60" y="16"/>
                  </a:lnTo>
                  <a:lnTo>
                    <a:pt x="55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3"/>
                  </a:lnTo>
                  <a:lnTo>
                    <a:pt x="34" y="14"/>
                  </a:lnTo>
                  <a:lnTo>
                    <a:pt x="31" y="16"/>
                  </a:lnTo>
                  <a:lnTo>
                    <a:pt x="27" y="18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9" y="34"/>
                  </a:lnTo>
                  <a:lnTo>
                    <a:pt x="1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2173" y="3313"/>
              <a:ext cx="100" cy="76"/>
            </a:xfrm>
            <a:custGeom>
              <a:avLst/>
              <a:gdLst>
                <a:gd name="T0" fmla="*/ 0 w 100"/>
                <a:gd name="T1" fmla="*/ 74 h 76"/>
                <a:gd name="T2" fmla="*/ 1 w 100"/>
                <a:gd name="T3" fmla="*/ 73 h 76"/>
                <a:gd name="T4" fmla="*/ 2 w 100"/>
                <a:gd name="T5" fmla="*/ 73 h 76"/>
                <a:gd name="T6" fmla="*/ 4 w 100"/>
                <a:gd name="T7" fmla="*/ 72 h 76"/>
                <a:gd name="T8" fmla="*/ 4 w 100"/>
                <a:gd name="T9" fmla="*/ 70 h 76"/>
                <a:gd name="T10" fmla="*/ 4 w 100"/>
                <a:gd name="T11" fmla="*/ 6 h 76"/>
                <a:gd name="T12" fmla="*/ 2 w 100"/>
                <a:gd name="T13" fmla="*/ 4 h 76"/>
                <a:gd name="T14" fmla="*/ 2 w 100"/>
                <a:gd name="T15" fmla="*/ 4 h 76"/>
                <a:gd name="T16" fmla="*/ 0 w 100"/>
                <a:gd name="T17" fmla="*/ 2 h 76"/>
                <a:gd name="T18" fmla="*/ 0 w 100"/>
                <a:gd name="T19" fmla="*/ 0 h 76"/>
                <a:gd name="T20" fmla="*/ 65 w 100"/>
                <a:gd name="T21" fmla="*/ 0 h 76"/>
                <a:gd name="T22" fmla="*/ 80 w 100"/>
                <a:gd name="T23" fmla="*/ 3 h 76"/>
                <a:gd name="T24" fmla="*/ 89 w 100"/>
                <a:gd name="T25" fmla="*/ 9 h 76"/>
                <a:gd name="T26" fmla="*/ 94 w 100"/>
                <a:gd name="T27" fmla="*/ 19 h 76"/>
                <a:gd name="T28" fmla="*/ 95 w 100"/>
                <a:gd name="T29" fmla="*/ 27 h 76"/>
                <a:gd name="T30" fmla="*/ 92 w 100"/>
                <a:gd name="T31" fmla="*/ 33 h 76"/>
                <a:gd name="T32" fmla="*/ 85 w 100"/>
                <a:gd name="T33" fmla="*/ 39 h 76"/>
                <a:gd name="T34" fmla="*/ 75 w 100"/>
                <a:gd name="T35" fmla="*/ 43 h 76"/>
                <a:gd name="T36" fmla="*/ 89 w 100"/>
                <a:gd name="T37" fmla="*/ 68 h 76"/>
                <a:gd name="T38" fmla="*/ 90 w 100"/>
                <a:gd name="T39" fmla="*/ 70 h 76"/>
                <a:gd name="T40" fmla="*/ 93 w 100"/>
                <a:gd name="T41" fmla="*/ 71 h 76"/>
                <a:gd name="T42" fmla="*/ 97 w 100"/>
                <a:gd name="T43" fmla="*/ 72 h 76"/>
                <a:gd name="T44" fmla="*/ 100 w 100"/>
                <a:gd name="T45" fmla="*/ 74 h 76"/>
                <a:gd name="T46" fmla="*/ 65 w 100"/>
                <a:gd name="T47" fmla="*/ 76 h 76"/>
                <a:gd name="T48" fmla="*/ 66 w 100"/>
                <a:gd name="T49" fmla="*/ 74 h 76"/>
                <a:gd name="T50" fmla="*/ 69 w 100"/>
                <a:gd name="T51" fmla="*/ 74 h 76"/>
                <a:gd name="T52" fmla="*/ 69 w 100"/>
                <a:gd name="T53" fmla="*/ 74 h 76"/>
                <a:gd name="T54" fmla="*/ 70 w 100"/>
                <a:gd name="T55" fmla="*/ 72 h 76"/>
                <a:gd name="T56" fmla="*/ 70 w 100"/>
                <a:gd name="T57" fmla="*/ 72 h 76"/>
                <a:gd name="T58" fmla="*/ 69 w 100"/>
                <a:gd name="T59" fmla="*/ 71 h 76"/>
                <a:gd name="T60" fmla="*/ 69 w 100"/>
                <a:gd name="T61" fmla="*/ 71 h 76"/>
                <a:gd name="T62" fmla="*/ 67 w 100"/>
                <a:gd name="T63" fmla="*/ 69 h 76"/>
                <a:gd name="T64" fmla="*/ 48 w 100"/>
                <a:gd name="T65" fmla="*/ 45 h 76"/>
                <a:gd name="T66" fmla="*/ 24 w 100"/>
                <a:gd name="T67" fmla="*/ 70 h 76"/>
                <a:gd name="T68" fmla="*/ 24 w 100"/>
                <a:gd name="T69" fmla="*/ 72 h 76"/>
                <a:gd name="T70" fmla="*/ 24 w 100"/>
                <a:gd name="T71" fmla="*/ 73 h 76"/>
                <a:gd name="T72" fmla="*/ 25 w 100"/>
                <a:gd name="T73" fmla="*/ 73 h 76"/>
                <a:gd name="T74" fmla="*/ 28 w 100"/>
                <a:gd name="T75" fmla="*/ 74 h 76"/>
                <a:gd name="T76" fmla="*/ 0 w 100"/>
                <a:gd name="T77" fmla="*/ 76 h 76"/>
                <a:gd name="T78" fmla="*/ 24 w 100"/>
                <a:gd name="T79" fmla="*/ 13 h 76"/>
                <a:gd name="T80" fmla="*/ 51 w 100"/>
                <a:gd name="T81" fmla="*/ 33 h 76"/>
                <a:gd name="T82" fmla="*/ 62 w 100"/>
                <a:gd name="T83" fmla="*/ 32 h 76"/>
                <a:gd name="T84" fmla="*/ 69 w 100"/>
                <a:gd name="T85" fmla="*/ 31 h 76"/>
                <a:gd name="T86" fmla="*/ 74 w 100"/>
                <a:gd name="T87" fmla="*/ 28 h 76"/>
                <a:gd name="T88" fmla="*/ 75 w 100"/>
                <a:gd name="T89" fmla="*/ 24 h 76"/>
                <a:gd name="T90" fmla="*/ 74 w 100"/>
                <a:gd name="T91" fmla="*/ 20 h 76"/>
                <a:gd name="T92" fmla="*/ 70 w 100"/>
                <a:gd name="T93" fmla="*/ 16 h 76"/>
                <a:gd name="T94" fmla="*/ 62 w 100"/>
                <a:gd name="T95" fmla="*/ 14 h 76"/>
                <a:gd name="T96" fmla="*/ 51 w 100"/>
                <a:gd name="T97" fmla="*/ 13 h 7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0"/>
                <a:gd name="T148" fmla="*/ 0 h 76"/>
                <a:gd name="T149" fmla="*/ 100 w 100"/>
                <a:gd name="T150" fmla="*/ 76 h 7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0" h="76">
                  <a:moveTo>
                    <a:pt x="0" y="76"/>
                  </a:moveTo>
                  <a:lnTo>
                    <a:pt x="0" y="74"/>
                  </a:lnTo>
                  <a:lnTo>
                    <a:pt x="1" y="73"/>
                  </a:lnTo>
                  <a:lnTo>
                    <a:pt x="2" y="73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70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56" y="0"/>
                  </a:lnTo>
                  <a:lnTo>
                    <a:pt x="65" y="0"/>
                  </a:lnTo>
                  <a:lnTo>
                    <a:pt x="72" y="1"/>
                  </a:lnTo>
                  <a:lnTo>
                    <a:pt x="80" y="3"/>
                  </a:lnTo>
                  <a:lnTo>
                    <a:pt x="85" y="6"/>
                  </a:lnTo>
                  <a:lnTo>
                    <a:pt x="89" y="9"/>
                  </a:lnTo>
                  <a:lnTo>
                    <a:pt x="93" y="13"/>
                  </a:lnTo>
                  <a:lnTo>
                    <a:pt x="94" y="19"/>
                  </a:lnTo>
                  <a:lnTo>
                    <a:pt x="95" y="23"/>
                  </a:lnTo>
                  <a:lnTo>
                    <a:pt x="95" y="27"/>
                  </a:lnTo>
                  <a:lnTo>
                    <a:pt x="94" y="30"/>
                  </a:lnTo>
                  <a:lnTo>
                    <a:pt x="92" y="33"/>
                  </a:lnTo>
                  <a:lnTo>
                    <a:pt x="89" y="36"/>
                  </a:lnTo>
                  <a:lnTo>
                    <a:pt x="85" y="39"/>
                  </a:lnTo>
                  <a:lnTo>
                    <a:pt x="81" y="41"/>
                  </a:lnTo>
                  <a:lnTo>
                    <a:pt x="75" y="43"/>
                  </a:lnTo>
                  <a:lnTo>
                    <a:pt x="69" y="45"/>
                  </a:lnTo>
                  <a:lnTo>
                    <a:pt x="89" y="68"/>
                  </a:lnTo>
                  <a:lnTo>
                    <a:pt x="89" y="69"/>
                  </a:lnTo>
                  <a:lnTo>
                    <a:pt x="90" y="70"/>
                  </a:lnTo>
                  <a:lnTo>
                    <a:pt x="92" y="71"/>
                  </a:lnTo>
                  <a:lnTo>
                    <a:pt x="93" y="71"/>
                  </a:lnTo>
                  <a:lnTo>
                    <a:pt x="94" y="71"/>
                  </a:lnTo>
                  <a:lnTo>
                    <a:pt x="97" y="72"/>
                  </a:lnTo>
                  <a:lnTo>
                    <a:pt x="98" y="73"/>
                  </a:lnTo>
                  <a:lnTo>
                    <a:pt x="100" y="74"/>
                  </a:lnTo>
                  <a:lnTo>
                    <a:pt x="100" y="76"/>
                  </a:lnTo>
                  <a:lnTo>
                    <a:pt x="65" y="76"/>
                  </a:lnTo>
                  <a:lnTo>
                    <a:pt x="65" y="74"/>
                  </a:lnTo>
                  <a:lnTo>
                    <a:pt x="66" y="74"/>
                  </a:lnTo>
                  <a:lnTo>
                    <a:pt x="67" y="74"/>
                  </a:lnTo>
                  <a:lnTo>
                    <a:pt x="69" y="74"/>
                  </a:lnTo>
                  <a:lnTo>
                    <a:pt x="70" y="73"/>
                  </a:lnTo>
                  <a:lnTo>
                    <a:pt x="70" y="72"/>
                  </a:lnTo>
                  <a:lnTo>
                    <a:pt x="70" y="71"/>
                  </a:lnTo>
                  <a:lnTo>
                    <a:pt x="69" y="71"/>
                  </a:lnTo>
                  <a:lnTo>
                    <a:pt x="69" y="70"/>
                  </a:lnTo>
                  <a:lnTo>
                    <a:pt x="67" y="69"/>
                  </a:lnTo>
                  <a:lnTo>
                    <a:pt x="48" y="45"/>
                  </a:lnTo>
                  <a:lnTo>
                    <a:pt x="24" y="45"/>
                  </a:lnTo>
                  <a:lnTo>
                    <a:pt x="24" y="70"/>
                  </a:lnTo>
                  <a:lnTo>
                    <a:pt x="24" y="71"/>
                  </a:lnTo>
                  <a:lnTo>
                    <a:pt x="24" y="72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7" y="74"/>
                  </a:lnTo>
                  <a:lnTo>
                    <a:pt x="28" y="74"/>
                  </a:lnTo>
                  <a:lnTo>
                    <a:pt x="28" y="76"/>
                  </a:lnTo>
                  <a:lnTo>
                    <a:pt x="0" y="76"/>
                  </a:lnTo>
                  <a:close/>
                  <a:moveTo>
                    <a:pt x="51" y="13"/>
                  </a:moveTo>
                  <a:lnTo>
                    <a:pt x="24" y="13"/>
                  </a:lnTo>
                  <a:lnTo>
                    <a:pt x="24" y="33"/>
                  </a:lnTo>
                  <a:lnTo>
                    <a:pt x="51" y="33"/>
                  </a:lnTo>
                  <a:lnTo>
                    <a:pt x="56" y="33"/>
                  </a:lnTo>
                  <a:lnTo>
                    <a:pt x="62" y="32"/>
                  </a:lnTo>
                  <a:lnTo>
                    <a:pt x="66" y="32"/>
                  </a:lnTo>
                  <a:lnTo>
                    <a:pt x="69" y="31"/>
                  </a:lnTo>
                  <a:lnTo>
                    <a:pt x="71" y="30"/>
                  </a:lnTo>
                  <a:lnTo>
                    <a:pt x="74" y="28"/>
                  </a:lnTo>
                  <a:lnTo>
                    <a:pt x="75" y="26"/>
                  </a:lnTo>
                  <a:lnTo>
                    <a:pt x="75" y="24"/>
                  </a:lnTo>
                  <a:lnTo>
                    <a:pt x="75" y="22"/>
                  </a:lnTo>
                  <a:lnTo>
                    <a:pt x="74" y="20"/>
                  </a:lnTo>
                  <a:lnTo>
                    <a:pt x="71" y="18"/>
                  </a:lnTo>
                  <a:lnTo>
                    <a:pt x="70" y="16"/>
                  </a:lnTo>
                  <a:lnTo>
                    <a:pt x="66" y="15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293" y="3323"/>
              <a:ext cx="78" cy="70"/>
            </a:xfrm>
            <a:custGeom>
              <a:avLst/>
              <a:gdLst>
                <a:gd name="T0" fmla="*/ 70 w 78"/>
                <a:gd name="T1" fmla="*/ 3 h 70"/>
                <a:gd name="T2" fmla="*/ 71 w 78"/>
                <a:gd name="T3" fmla="*/ 3 h 70"/>
                <a:gd name="T4" fmla="*/ 71 w 78"/>
                <a:gd name="T5" fmla="*/ 3 h 70"/>
                <a:gd name="T6" fmla="*/ 73 w 78"/>
                <a:gd name="T7" fmla="*/ 1 h 70"/>
                <a:gd name="T8" fmla="*/ 76 w 78"/>
                <a:gd name="T9" fmla="*/ 0 h 70"/>
                <a:gd name="T10" fmla="*/ 73 w 78"/>
                <a:gd name="T11" fmla="*/ 19 h 70"/>
                <a:gd name="T12" fmla="*/ 73 w 78"/>
                <a:gd name="T13" fmla="*/ 18 h 70"/>
                <a:gd name="T14" fmla="*/ 72 w 78"/>
                <a:gd name="T15" fmla="*/ 17 h 70"/>
                <a:gd name="T16" fmla="*/ 71 w 78"/>
                <a:gd name="T17" fmla="*/ 16 h 70"/>
                <a:gd name="T18" fmla="*/ 68 w 78"/>
                <a:gd name="T19" fmla="*/ 16 h 70"/>
                <a:gd name="T20" fmla="*/ 22 w 78"/>
                <a:gd name="T21" fmla="*/ 29 h 70"/>
                <a:gd name="T22" fmla="*/ 52 w 78"/>
                <a:gd name="T23" fmla="*/ 29 h 70"/>
                <a:gd name="T24" fmla="*/ 53 w 78"/>
                <a:gd name="T25" fmla="*/ 29 h 70"/>
                <a:gd name="T26" fmla="*/ 53 w 78"/>
                <a:gd name="T27" fmla="*/ 29 h 70"/>
                <a:gd name="T28" fmla="*/ 56 w 78"/>
                <a:gd name="T29" fmla="*/ 26 h 70"/>
                <a:gd name="T30" fmla="*/ 58 w 78"/>
                <a:gd name="T31" fmla="*/ 25 h 70"/>
                <a:gd name="T32" fmla="*/ 56 w 78"/>
                <a:gd name="T33" fmla="*/ 42 h 70"/>
                <a:gd name="T34" fmla="*/ 56 w 78"/>
                <a:gd name="T35" fmla="*/ 41 h 70"/>
                <a:gd name="T36" fmla="*/ 54 w 78"/>
                <a:gd name="T37" fmla="*/ 40 h 70"/>
                <a:gd name="T38" fmla="*/ 53 w 78"/>
                <a:gd name="T39" fmla="*/ 39 h 70"/>
                <a:gd name="T40" fmla="*/ 50 w 78"/>
                <a:gd name="T41" fmla="*/ 39 h 70"/>
                <a:gd name="T42" fmla="*/ 22 w 78"/>
                <a:gd name="T43" fmla="*/ 54 h 70"/>
                <a:gd name="T44" fmla="*/ 71 w 78"/>
                <a:gd name="T45" fmla="*/ 54 h 70"/>
                <a:gd name="T46" fmla="*/ 73 w 78"/>
                <a:gd name="T47" fmla="*/ 54 h 70"/>
                <a:gd name="T48" fmla="*/ 73 w 78"/>
                <a:gd name="T49" fmla="*/ 54 h 70"/>
                <a:gd name="T50" fmla="*/ 76 w 78"/>
                <a:gd name="T51" fmla="*/ 52 h 70"/>
                <a:gd name="T52" fmla="*/ 78 w 78"/>
                <a:gd name="T53" fmla="*/ 51 h 70"/>
                <a:gd name="T54" fmla="*/ 76 w 78"/>
                <a:gd name="T55" fmla="*/ 70 h 70"/>
                <a:gd name="T56" fmla="*/ 75 w 78"/>
                <a:gd name="T57" fmla="*/ 69 h 70"/>
                <a:gd name="T58" fmla="*/ 73 w 78"/>
                <a:gd name="T59" fmla="*/ 68 h 70"/>
                <a:gd name="T60" fmla="*/ 72 w 78"/>
                <a:gd name="T61" fmla="*/ 66 h 70"/>
                <a:gd name="T62" fmla="*/ 70 w 78"/>
                <a:gd name="T63" fmla="*/ 66 h 70"/>
                <a:gd name="T64" fmla="*/ 0 w 78"/>
                <a:gd name="T65" fmla="*/ 64 h 70"/>
                <a:gd name="T66" fmla="*/ 1 w 78"/>
                <a:gd name="T67" fmla="*/ 63 h 70"/>
                <a:gd name="T68" fmla="*/ 2 w 78"/>
                <a:gd name="T69" fmla="*/ 63 h 70"/>
                <a:gd name="T70" fmla="*/ 3 w 78"/>
                <a:gd name="T71" fmla="*/ 62 h 70"/>
                <a:gd name="T72" fmla="*/ 3 w 78"/>
                <a:gd name="T73" fmla="*/ 61 h 70"/>
                <a:gd name="T74" fmla="*/ 3 w 78"/>
                <a:gd name="T75" fmla="*/ 9 h 70"/>
                <a:gd name="T76" fmla="*/ 2 w 78"/>
                <a:gd name="T77" fmla="*/ 8 h 70"/>
                <a:gd name="T78" fmla="*/ 2 w 78"/>
                <a:gd name="T79" fmla="*/ 8 h 70"/>
                <a:gd name="T80" fmla="*/ 0 w 78"/>
                <a:gd name="T81" fmla="*/ 5 h 70"/>
                <a:gd name="T82" fmla="*/ 0 w 78"/>
                <a:gd name="T83" fmla="*/ 3 h 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"/>
                <a:gd name="T127" fmla="*/ 0 h 70"/>
                <a:gd name="T128" fmla="*/ 78 w 78"/>
                <a:gd name="T129" fmla="*/ 70 h 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" h="70">
                  <a:moveTo>
                    <a:pt x="68" y="3"/>
                  </a:moveTo>
                  <a:lnTo>
                    <a:pt x="70" y="3"/>
                  </a:lnTo>
                  <a:lnTo>
                    <a:pt x="71" y="3"/>
                  </a:lnTo>
                  <a:lnTo>
                    <a:pt x="72" y="2"/>
                  </a:lnTo>
                  <a:lnTo>
                    <a:pt x="73" y="1"/>
                  </a:lnTo>
                  <a:lnTo>
                    <a:pt x="73" y="0"/>
                  </a:lnTo>
                  <a:lnTo>
                    <a:pt x="76" y="0"/>
                  </a:lnTo>
                  <a:lnTo>
                    <a:pt x="76" y="19"/>
                  </a:lnTo>
                  <a:lnTo>
                    <a:pt x="73" y="19"/>
                  </a:lnTo>
                  <a:lnTo>
                    <a:pt x="73" y="18"/>
                  </a:lnTo>
                  <a:lnTo>
                    <a:pt x="72" y="17"/>
                  </a:lnTo>
                  <a:lnTo>
                    <a:pt x="71" y="16"/>
                  </a:lnTo>
                  <a:lnTo>
                    <a:pt x="70" y="16"/>
                  </a:lnTo>
                  <a:lnTo>
                    <a:pt x="68" y="16"/>
                  </a:lnTo>
                  <a:lnTo>
                    <a:pt x="22" y="16"/>
                  </a:lnTo>
                  <a:lnTo>
                    <a:pt x="22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29"/>
                  </a:lnTo>
                  <a:lnTo>
                    <a:pt x="54" y="28"/>
                  </a:lnTo>
                  <a:lnTo>
                    <a:pt x="56" y="26"/>
                  </a:lnTo>
                  <a:lnTo>
                    <a:pt x="56" y="25"/>
                  </a:lnTo>
                  <a:lnTo>
                    <a:pt x="58" y="25"/>
                  </a:lnTo>
                  <a:lnTo>
                    <a:pt x="58" y="42"/>
                  </a:lnTo>
                  <a:lnTo>
                    <a:pt x="56" y="42"/>
                  </a:lnTo>
                  <a:lnTo>
                    <a:pt x="56" y="41"/>
                  </a:lnTo>
                  <a:lnTo>
                    <a:pt x="54" y="40"/>
                  </a:lnTo>
                  <a:lnTo>
                    <a:pt x="53" y="39"/>
                  </a:lnTo>
                  <a:lnTo>
                    <a:pt x="52" y="39"/>
                  </a:lnTo>
                  <a:lnTo>
                    <a:pt x="50" y="39"/>
                  </a:lnTo>
                  <a:lnTo>
                    <a:pt x="22" y="39"/>
                  </a:lnTo>
                  <a:lnTo>
                    <a:pt x="22" y="54"/>
                  </a:lnTo>
                  <a:lnTo>
                    <a:pt x="70" y="54"/>
                  </a:lnTo>
                  <a:lnTo>
                    <a:pt x="71" y="54"/>
                  </a:lnTo>
                  <a:lnTo>
                    <a:pt x="72" y="54"/>
                  </a:lnTo>
                  <a:lnTo>
                    <a:pt x="73" y="54"/>
                  </a:lnTo>
                  <a:lnTo>
                    <a:pt x="75" y="53"/>
                  </a:lnTo>
                  <a:lnTo>
                    <a:pt x="76" y="52"/>
                  </a:lnTo>
                  <a:lnTo>
                    <a:pt x="76" y="51"/>
                  </a:lnTo>
                  <a:lnTo>
                    <a:pt x="78" y="51"/>
                  </a:lnTo>
                  <a:lnTo>
                    <a:pt x="78" y="70"/>
                  </a:lnTo>
                  <a:lnTo>
                    <a:pt x="76" y="70"/>
                  </a:lnTo>
                  <a:lnTo>
                    <a:pt x="75" y="69"/>
                  </a:lnTo>
                  <a:lnTo>
                    <a:pt x="73" y="68"/>
                  </a:lnTo>
                  <a:lnTo>
                    <a:pt x="72" y="66"/>
                  </a:lnTo>
                  <a:lnTo>
                    <a:pt x="71" y="66"/>
                  </a:lnTo>
                  <a:lnTo>
                    <a:pt x="70" y="66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1" y="63"/>
                  </a:lnTo>
                  <a:lnTo>
                    <a:pt x="2" y="63"/>
                  </a:lnTo>
                  <a:lnTo>
                    <a:pt x="3" y="62"/>
                  </a:lnTo>
                  <a:lnTo>
                    <a:pt x="3" y="6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6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2397" y="3326"/>
              <a:ext cx="81" cy="63"/>
            </a:xfrm>
            <a:custGeom>
              <a:avLst/>
              <a:gdLst>
                <a:gd name="T0" fmla="*/ 23 w 81"/>
                <a:gd name="T1" fmla="*/ 12 h 63"/>
                <a:gd name="T2" fmla="*/ 42 w 81"/>
                <a:gd name="T3" fmla="*/ 27 h 63"/>
                <a:gd name="T4" fmla="*/ 51 w 81"/>
                <a:gd name="T5" fmla="*/ 26 h 63"/>
                <a:gd name="T6" fmla="*/ 57 w 81"/>
                <a:gd name="T7" fmla="*/ 26 h 63"/>
                <a:gd name="T8" fmla="*/ 61 w 81"/>
                <a:gd name="T9" fmla="*/ 22 h 63"/>
                <a:gd name="T10" fmla="*/ 62 w 81"/>
                <a:gd name="T11" fmla="*/ 19 h 63"/>
                <a:gd name="T12" fmla="*/ 61 w 81"/>
                <a:gd name="T13" fmla="*/ 16 h 63"/>
                <a:gd name="T14" fmla="*/ 57 w 81"/>
                <a:gd name="T15" fmla="*/ 14 h 63"/>
                <a:gd name="T16" fmla="*/ 51 w 81"/>
                <a:gd name="T17" fmla="*/ 13 h 63"/>
                <a:gd name="T18" fmla="*/ 42 w 81"/>
                <a:gd name="T19" fmla="*/ 12 h 63"/>
                <a:gd name="T20" fmla="*/ 23 w 81"/>
                <a:gd name="T21" fmla="*/ 58 h 63"/>
                <a:gd name="T22" fmla="*/ 23 w 81"/>
                <a:gd name="T23" fmla="*/ 60 h 63"/>
                <a:gd name="T24" fmla="*/ 23 w 81"/>
                <a:gd name="T25" fmla="*/ 60 h 63"/>
                <a:gd name="T26" fmla="*/ 25 w 81"/>
                <a:gd name="T27" fmla="*/ 61 h 63"/>
                <a:gd name="T28" fmla="*/ 27 w 81"/>
                <a:gd name="T29" fmla="*/ 63 h 63"/>
                <a:gd name="T30" fmla="*/ 0 w 81"/>
                <a:gd name="T31" fmla="*/ 61 h 63"/>
                <a:gd name="T32" fmla="*/ 1 w 81"/>
                <a:gd name="T33" fmla="*/ 61 h 63"/>
                <a:gd name="T34" fmla="*/ 2 w 81"/>
                <a:gd name="T35" fmla="*/ 61 h 63"/>
                <a:gd name="T36" fmla="*/ 4 w 81"/>
                <a:gd name="T37" fmla="*/ 60 h 63"/>
                <a:gd name="T38" fmla="*/ 4 w 81"/>
                <a:gd name="T39" fmla="*/ 58 h 63"/>
                <a:gd name="T40" fmla="*/ 4 w 81"/>
                <a:gd name="T41" fmla="*/ 6 h 63"/>
                <a:gd name="T42" fmla="*/ 2 w 81"/>
                <a:gd name="T43" fmla="*/ 5 h 63"/>
                <a:gd name="T44" fmla="*/ 2 w 81"/>
                <a:gd name="T45" fmla="*/ 5 h 63"/>
                <a:gd name="T46" fmla="*/ 0 w 81"/>
                <a:gd name="T47" fmla="*/ 2 h 63"/>
                <a:gd name="T48" fmla="*/ 0 w 81"/>
                <a:gd name="T49" fmla="*/ 0 h 63"/>
                <a:gd name="T50" fmla="*/ 56 w 81"/>
                <a:gd name="T51" fmla="*/ 0 h 63"/>
                <a:gd name="T52" fmla="*/ 67 w 81"/>
                <a:gd name="T53" fmla="*/ 3 h 63"/>
                <a:gd name="T54" fmla="*/ 76 w 81"/>
                <a:gd name="T55" fmla="*/ 9 h 63"/>
                <a:gd name="T56" fmla="*/ 80 w 81"/>
                <a:gd name="T57" fmla="*/ 15 h 63"/>
                <a:gd name="T58" fmla="*/ 81 w 81"/>
                <a:gd name="T59" fmla="*/ 23 h 63"/>
                <a:gd name="T60" fmla="*/ 77 w 81"/>
                <a:gd name="T61" fmla="*/ 31 h 63"/>
                <a:gd name="T62" fmla="*/ 69 w 81"/>
                <a:gd name="T63" fmla="*/ 35 h 63"/>
                <a:gd name="T64" fmla="*/ 57 w 81"/>
                <a:gd name="T65" fmla="*/ 38 h 63"/>
                <a:gd name="T66" fmla="*/ 23 w 81"/>
                <a:gd name="T67" fmla="*/ 38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1"/>
                <a:gd name="T103" fmla="*/ 0 h 63"/>
                <a:gd name="T104" fmla="*/ 81 w 81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1" h="63">
                  <a:moveTo>
                    <a:pt x="42" y="12"/>
                  </a:moveTo>
                  <a:lnTo>
                    <a:pt x="23" y="12"/>
                  </a:lnTo>
                  <a:lnTo>
                    <a:pt x="23" y="27"/>
                  </a:lnTo>
                  <a:lnTo>
                    <a:pt x="42" y="27"/>
                  </a:lnTo>
                  <a:lnTo>
                    <a:pt x="47" y="27"/>
                  </a:lnTo>
                  <a:lnTo>
                    <a:pt x="51" y="26"/>
                  </a:lnTo>
                  <a:lnTo>
                    <a:pt x="55" y="26"/>
                  </a:lnTo>
                  <a:lnTo>
                    <a:pt x="57" y="26"/>
                  </a:lnTo>
                  <a:lnTo>
                    <a:pt x="58" y="25"/>
                  </a:lnTo>
                  <a:lnTo>
                    <a:pt x="61" y="22"/>
                  </a:lnTo>
                  <a:lnTo>
                    <a:pt x="62" y="21"/>
                  </a:lnTo>
                  <a:lnTo>
                    <a:pt x="62" y="19"/>
                  </a:lnTo>
                  <a:lnTo>
                    <a:pt x="62" y="18"/>
                  </a:lnTo>
                  <a:lnTo>
                    <a:pt x="61" y="16"/>
                  </a:lnTo>
                  <a:lnTo>
                    <a:pt x="58" y="15"/>
                  </a:lnTo>
                  <a:lnTo>
                    <a:pt x="57" y="14"/>
                  </a:lnTo>
                  <a:lnTo>
                    <a:pt x="55" y="13"/>
                  </a:lnTo>
                  <a:lnTo>
                    <a:pt x="51" y="13"/>
                  </a:lnTo>
                  <a:lnTo>
                    <a:pt x="47" y="12"/>
                  </a:lnTo>
                  <a:lnTo>
                    <a:pt x="42" y="12"/>
                  </a:lnTo>
                  <a:close/>
                  <a:moveTo>
                    <a:pt x="23" y="57"/>
                  </a:moveTo>
                  <a:lnTo>
                    <a:pt x="23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4" y="60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63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1" y="61"/>
                  </a:lnTo>
                  <a:lnTo>
                    <a:pt x="2" y="61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8"/>
                  </a:lnTo>
                  <a:lnTo>
                    <a:pt x="4" y="7"/>
                  </a:lnTo>
                  <a:lnTo>
                    <a:pt x="4" y="6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2" y="1"/>
                  </a:lnTo>
                  <a:lnTo>
                    <a:pt x="67" y="3"/>
                  </a:lnTo>
                  <a:lnTo>
                    <a:pt x="72" y="6"/>
                  </a:lnTo>
                  <a:lnTo>
                    <a:pt x="76" y="9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81" y="19"/>
                  </a:lnTo>
                  <a:lnTo>
                    <a:pt x="81" y="23"/>
                  </a:lnTo>
                  <a:lnTo>
                    <a:pt x="80" y="28"/>
                  </a:lnTo>
                  <a:lnTo>
                    <a:pt x="77" y="31"/>
                  </a:lnTo>
                  <a:lnTo>
                    <a:pt x="74" y="33"/>
                  </a:lnTo>
                  <a:lnTo>
                    <a:pt x="69" y="35"/>
                  </a:lnTo>
                  <a:lnTo>
                    <a:pt x="63" y="37"/>
                  </a:lnTo>
                  <a:lnTo>
                    <a:pt x="57" y="38"/>
                  </a:lnTo>
                  <a:lnTo>
                    <a:pt x="51" y="38"/>
                  </a:lnTo>
                  <a:lnTo>
                    <a:pt x="23" y="38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77" y="3326"/>
              <a:ext cx="94" cy="63"/>
            </a:xfrm>
            <a:custGeom>
              <a:avLst/>
              <a:gdLst>
                <a:gd name="T0" fmla="*/ 33 w 94"/>
                <a:gd name="T1" fmla="*/ 38 h 63"/>
                <a:gd name="T2" fmla="*/ 46 w 94"/>
                <a:gd name="T3" fmla="*/ 18 h 63"/>
                <a:gd name="T4" fmla="*/ 36 w 94"/>
                <a:gd name="T5" fmla="*/ 9 h 63"/>
                <a:gd name="T6" fmla="*/ 36 w 94"/>
                <a:gd name="T7" fmla="*/ 9 h 63"/>
                <a:gd name="T8" fmla="*/ 36 w 94"/>
                <a:gd name="T9" fmla="*/ 9 h 63"/>
                <a:gd name="T10" fmla="*/ 36 w 94"/>
                <a:gd name="T11" fmla="*/ 7 h 63"/>
                <a:gd name="T12" fmla="*/ 36 w 94"/>
                <a:gd name="T13" fmla="*/ 7 h 63"/>
                <a:gd name="T14" fmla="*/ 34 w 94"/>
                <a:gd name="T15" fmla="*/ 5 h 63"/>
                <a:gd name="T16" fmla="*/ 34 w 94"/>
                <a:gd name="T17" fmla="*/ 5 h 63"/>
                <a:gd name="T18" fmla="*/ 32 w 94"/>
                <a:gd name="T19" fmla="*/ 2 h 63"/>
                <a:gd name="T20" fmla="*/ 31 w 94"/>
                <a:gd name="T21" fmla="*/ 0 h 63"/>
                <a:gd name="T22" fmla="*/ 60 w 94"/>
                <a:gd name="T23" fmla="*/ 3 h 63"/>
                <a:gd name="T24" fmla="*/ 59 w 94"/>
                <a:gd name="T25" fmla="*/ 3 h 63"/>
                <a:gd name="T26" fmla="*/ 57 w 94"/>
                <a:gd name="T27" fmla="*/ 5 h 63"/>
                <a:gd name="T28" fmla="*/ 57 w 94"/>
                <a:gd name="T29" fmla="*/ 6 h 63"/>
                <a:gd name="T30" fmla="*/ 56 w 94"/>
                <a:gd name="T31" fmla="*/ 7 h 63"/>
                <a:gd name="T32" fmla="*/ 56 w 94"/>
                <a:gd name="T33" fmla="*/ 7 h 63"/>
                <a:gd name="T34" fmla="*/ 56 w 94"/>
                <a:gd name="T35" fmla="*/ 7 h 63"/>
                <a:gd name="T36" fmla="*/ 57 w 94"/>
                <a:gd name="T37" fmla="*/ 8 h 63"/>
                <a:gd name="T38" fmla="*/ 57 w 94"/>
                <a:gd name="T39" fmla="*/ 9 h 63"/>
                <a:gd name="T40" fmla="*/ 87 w 94"/>
                <a:gd name="T41" fmla="*/ 56 h 63"/>
                <a:gd name="T42" fmla="*/ 89 w 94"/>
                <a:gd name="T43" fmla="*/ 59 h 63"/>
                <a:gd name="T44" fmla="*/ 89 w 94"/>
                <a:gd name="T45" fmla="*/ 60 h 63"/>
                <a:gd name="T46" fmla="*/ 93 w 94"/>
                <a:gd name="T47" fmla="*/ 61 h 63"/>
                <a:gd name="T48" fmla="*/ 94 w 94"/>
                <a:gd name="T49" fmla="*/ 63 h 63"/>
                <a:gd name="T50" fmla="*/ 64 w 94"/>
                <a:gd name="T51" fmla="*/ 61 h 63"/>
                <a:gd name="T52" fmla="*/ 66 w 94"/>
                <a:gd name="T53" fmla="*/ 60 h 63"/>
                <a:gd name="T54" fmla="*/ 67 w 94"/>
                <a:gd name="T55" fmla="*/ 60 h 63"/>
                <a:gd name="T56" fmla="*/ 69 w 94"/>
                <a:gd name="T57" fmla="*/ 59 h 63"/>
                <a:gd name="T58" fmla="*/ 69 w 94"/>
                <a:gd name="T59" fmla="*/ 58 h 63"/>
                <a:gd name="T60" fmla="*/ 69 w 94"/>
                <a:gd name="T61" fmla="*/ 58 h 63"/>
                <a:gd name="T62" fmla="*/ 69 w 94"/>
                <a:gd name="T63" fmla="*/ 58 h 63"/>
                <a:gd name="T64" fmla="*/ 69 w 94"/>
                <a:gd name="T65" fmla="*/ 57 h 63"/>
                <a:gd name="T66" fmla="*/ 67 w 94"/>
                <a:gd name="T67" fmla="*/ 56 h 63"/>
                <a:gd name="T68" fmla="*/ 27 w 94"/>
                <a:gd name="T69" fmla="*/ 48 h 63"/>
                <a:gd name="T70" fmla="*/ 23 w 94"/>
                <a:gd name="T71" fmla="*/ 56 h 63"/>
                <a:gd name="T72" fmla="*/ 22 w 94"/>
                <a:gd name="T73" fmla="*/ 57 h 63"/>
                <a:gd name="T74" fmla="*/ 22 w 94"/>
                <a:gd name="T75" fmla="*/ 57 h 63"/>
                <a:gd name="T76" fmla="*/ 22 w 94"/>
                <a:gd name="T77" fmla="*/ 58 h 63"/>
                <a:gd name="T78" fmla="*/ 22 w 94"/>
                <a:gd name="T79" fmla="*/ 58 h 63"/>
                <a:gd name="T80" fmla="*/ 23 w 94"/>
                <a:gd name="T81" fmla="*/ 60 h 63"/>
                <a:gd name="T82" fmla="*/ 23 w 94"/>
                <a:gd name="T83" fmla="*/ 60 h 63"/>
                <a:gd name="T84" fmla="*/ 25 w 94"/>
                <a:gd name="T85" fmla="*/ 61 h 63"/>
                <a:gd name="T86" fmla="*/ 27 w 94"/>
                <a:gd name="T87" fmla="*/ 63 h 63"/>
                <a:gd name="T88" fmla="*/ 0 w 94"/>
                <a:gd name="T89" fmla="*/ 61 h 63"/>
                <a:gd name="T90" fmla="*/ 4 w 94"/>
                <a:gd name="T91" fmla="*/ 59 h 63"/>
                <a:gd name="T92" fmla="*/ 8 w 94"/>
                <a:gd name="T93" fmla="*/ 55 h 63"/>
                <a:gd name="T94" fmla="*/ 8 w 94"/>
                <a:gd name="T95" fmla="*/ 55 h 63"/>
                <a:gd name="T96" fmla="*/ 8 w 94"/>
                <a:gd name="T97" fmla="*/ 55 h 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4"/>
                <a:gd name="T148" fmla="*/ 0 h 63"/>
                <a:gd name="T149" fmla="*/ 94 w 94"/>
                <a:gd name="T150" fmla="*/ 63 h 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4" h="63">
                  <a:moveTo>
                    <a:pt x="46" y="18"/>
                  </a:moveTo>
                  <a:lnTo>
                    <a:pt x="33" y="38"/>
                  </a:lnTo>
                  <a:lnTo>
                    <a:pt x="57" y="38"/>
                  </a:lnTo>
                  <a:lnTo>
                    <a:pt x="46" y="18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59" y="3"/>
                  </a:lnTo>
                  <a:lnTo>
                    <a:pt x="57" y="5"/>
                  </a:lnTo>
                  <a:lnTo>
                    <a:pt x="57" y="6"/>
                  </a:lnTo>
                  <a:lnTo>
                    <a:pt x="56" y="7"/>
                  </a:lnTo>
                  <a:lnTo>
                    <a:pt x="57" y="8"/>
                  </a:lnTo>
                  <a:lnTo>
                    <a:pt x="57" y="9"/>
                  </a:lnTo>
                  <a:lnTo>
                    <a:pt x="85" y="55"/>
                  </a:lnTo>
                  <a:lnTo>
                    <a:pt x="87" y="56"/>
                  </a:lnTo>
                  <a:lnTo>
                    <a:pt x="88" y="58"/>
                  </a:lnTo>
                  <a:lnTo>
                    <a:pt x="89" y="59"/>
                  </a:lnTo>
                  <a:lnTo>
                    <a:pt x="89" y="60"/>
                  </a:lnTo>
                  <a:lnTo>
                    <a:pt x="90" y="60"/>
                  </a:lnTo>
                  <a:lnTo>
                    <a:pt x="93" y="61"/>
                  </a:lnTo>
                  <a:lnTo>
                    <a:pt x="94" y="61"/>
                  </a:lnTo>
                  <a:lnTo>
                    <a:pt x="94" y="63"/>
                  </a:lnTo>
                  <a:lnTo>
                    <a:pt x="64" y="63"/>
                  </a:lnTo>
                  <a:lnTo>
                    <a:pt x="64" y="61"/>
                  </a:lnTo>
                  <a:lnTo>
                    <a:pt x="65" y="61"/>
                  </a:lnTo>
                  <a:lnTo>
                    <a:pt x="66" y="60"/>
                  </a:lnTo>
                  <a:lnTo>
                    <a:pt x="67" y="60"/>
                  </a:lnTo>
                  <a:lnTo>
                    <a:pt x="69" y="59"/>
                  </a:lnTo>
                  <a:lnTo>
                    <a:pt x="69" y="58"/>
                  </a:lnTo>
                  <a:lnTo>
                    <a:pt x="69" y="57"/>
                  </a:lnTo>
                  <a:lnTo>
                    <a:pt x="67" y="56"/>
                  </a:lnTo>
                  <a:lnTo>
                    <a:pt x="62" y="48"/>
                  </a:lnTo>
                  <a:lnTo>
                    <a:pt x="27" y="48"/>
                  </a:lnTo>
                  <a:lnTo>
                    <a:pt x="23" y="56"/>
                  </a:lnTo>
                  <a:lnTo>
                    <a:pt x="22" y="57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4" y="60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63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3" y="60"/>
                  </a:lnTo>
                  <a:lnTo>
                    <a:pt x="4" y="59"/>
                  </a:lnTo>
                  <a:lnTo>
                    <a:pt x="6" y="57"/>
                  </a:lnTo>
                  <a:lnTo>
                    <a:pt x="8" y="55"/>
                  </a:lnTo>
                  <a:lnTo>
                    <a:pt x="3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585" y="3326"/>
              <a:ext cx="27" cy="63"/>
            </a:xfrm>
            <a:custGeom>
              <a:avLst/>
              <a:gdLst>
                <a:gd name="T0" fmla="*/ 23 w 27"/>
                <a:gd name="T1" fmla="*/ 57 h 63"/>
                <a:gd name="T2" fmla="*/ 23 w 27"/>
                <a:gd name="T3" fmla="*/ 58 h 63"/>
                <a:gd name="T4" fmla="*/ 23 w 27"/>
                <a:gd name="T5" fmla="*/ 59 h 63"/>
                <a:gd name="T6" fmla="*/ 23 w 27"/>
                <a:gd name="T7" fmla="*/ 60 h 63"/>
                <a:gd name="T8" fmla="*/ 23 w 27"/>
                <a:gd name="T9" fmla="*/ 60 h 63"/>
                <a:gd name="T10" fmla="*/ 23 w 27"/>
                <a:gd name="T11" fmla="*/ 60 h 63"/>
                <a:gd name="T12" fmla="*/ 24 w 27"/>
                <a:gd name="T13" fmla="*/ 60 h 63"/>
                <a:gd name="T14" fmla="*/ 26 w 27"/>
                <a:gd name="T15" fmla="*/ 61 h 63"/>
                <a:gd name="T16" fmla="*/ 27 w 27"/>
                <a:gd name="T17" fmla="*/ 61 h 63"/>
                <a:gd name="T18" fmla="*/ 27 w 27"/>
                <a:gd name="T19" fmla="*/ 63 h 63"/>
                <a:gd name="T20" fmla="*/ 0 w 27"/>
                <a:gd name="T21" fmla="*/ 63 h 63"/>
                <a:gd name="T22" fmla="*/ 0 w 27"/>
                <a:gd name="T23" fmla="*/ 61 h 63"/>
                <a:gd name="T24" fmla="*/ 0 w 27"/>
                <a:gd name="T25" fmla="*/ 61 h 63"/>
                <a:gd name="T26" fmla="*/ 1 w 27"/>
                <a:gd name="T27" fmla="*/ 61 h 63"/>
                <a:gd name="T28" fmla="*/ 3 w 27"/>
                <a:gd name="T29" fmla="*/ 61 h 63"/>
                <a:gd name="T30" fmla="*/ 3 w 27"/>
                <a:gd name="T31" fmla="*/ 61 h 63"/>
                <a:gd name="T32" fmla="*/ 3 w 27"/>
                <a:gd name="T33" fmla="*/ 61 h 63"/>
                <a:gd name="T34" fmla="*/ 4 w 27"/>
                <a:gd name="T35" fmla="*/ 60 h 63"/>
                <a:gd name="T36" fmla="*/ 4 w 27"/>
                <a:gd name="T37" fmla="*/ 59 h 63"/>
                <a:gd name="T38" fmla="*/ 4 w 27"/>
                <a:gd name="T39" fmla="*/ 58 h 63"/>
                <a:gd name="T40" fmla="*/ 4 w 27"/>
                <a:gd name="T41" fmla="*/ 7 h 63"/>
                <a:gd name="T42" fmla="*/ 4 w 27"/>
                <a:gd name="T43" fmla="*/ 6 h 63"/>
                <a:gd name="T44" fmla="*/ 4 w 27"/>
                <a:gd name="T45" fmla="*/ 6 h 63"/>
                <a:gd name="T46" fmla="*/ 3 w 27"/>
                <a:gd name="T47" fmla="*/ 5 h 63"/>
                <a:gd name="T48" fmla="*/ 3 w 27"/>
                <a:gd name="T49" fmla="*/ 5 h 63"/>
                <a:gd name="T50" fmla="*/ 3 w 27"/>
                <a:gd name="T51" fmla="*/ 5 h 63"/>
                <a:gd name="T52" fmla="*/ 1 w 27"/>
                <a:gd name="T53" fmla="*/ 3 h 63"/>
                <a:gd name="T54" fmla="*/ 0 w 27"/>
                <a:gd name="T55" fmla="*/ 2 h 63"/>
                <a:gd name="T56" fmla="*/ 0 w 27"/>
                <a:gd name="T57" fmla="*/ 2 h 63"/>
                <a:gd name="T58" fmla="*/ 0 w 27"/>
                <a:gd name="T59" fmla="*/ 0 h 63"/>
                <a:gd name="T60" fmla="*/ 27 w 27"/>
                <a:gd name="T61" fmla="*/ 0 h 63"/>
                <a:gd name="T62" fmla="*/ 27 w 27"/>
                <a:gd name="T63" fmla="*/ 2 h 63"/>
                <a:gd name="T64" fmla="*/ 26 w 27"/>
                <a:gd name="T65" fmla="*/ 2 h 63"/>
                <a:gd name="T66" fmla="*/ 26 w 27"/>
                <a:gd name="T67" fmla="*/ 3 h 63"/>
                <a:gd name="T68" fmla="*/ 24 w 27"/>
                <a:gd name="T69" fmla="*/ 5 h 63"/>
                <a:gd name="T70" fmla="*/ 24 w 27"/>
                <a:gd name="T71" fmla="*/ 5 h 63"/>
                <a:gd name="T72" fmla="*/ 24 w 27"/>
                <a:gd name="T73" fmla="*/ 5 h 63"/>
                <a:gd name="T74" fmla="*/ 24 w 27"/>
                <a:gd name="T75" fmla="*/ 6 h 63"/>
                <a:gd name="T76" fmla="*/ 23 w 27"/>
                <a:gd name="T77" fmla="*/ 7 h 63"/>
                <a:gd name="T78" fmla="*/ 23 w 27"/>
                <a:gd name="T79" fmla="*/ 7 h 63"/>
                <a:gd name="T80" fmla="*/ 23 w 27"/>
                <a:gd name="T81" fmla="*/ 57 h 6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7"/>
                <a:gd name="T124" fmla="*/ 0 h 63"/>
                <a:gd name="T125" fmla="*/ 27 w 27"/>
                <a:gd name="T126" fmla="*/ 63 h 6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7" h="63">
                  <a:moveTo>
                    <a:pt x="23" y="57"/>
                  </a:moveTo>
                  <a:lnTo>
                    <a:pt x="23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4" y="60"/>
                  </a:lnTo>
                  <a:lnTo>
                    <a:pt x="26" y="61"/>
                  </a:lnTo>
                  <a:lnTo>
                    <a:pt x="27" y="61"/>
                  </a:lnTo>
                  <a:lnTo>
                    <a:pt x="27" y="63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1" y="61"/>
                  </a:lnTo>
                  <a:lnTo>
                    <a:pt x="3" y="61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8"/>
                  </a:lnTo>
                  <a:lnTo>
                    <a:pt x="4" y="7"/>
                  </a:lnTo>
                  <a:lnTo>
                    <a:pt x="4" y="6"/>
                  </a:lnTo>
                  <a:lnTo>
                    <a:pt x="3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3" y="7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637" y="3326"/>
              <a:ext cx="88" cy="63"/>
            </a:xfrm>
            <a:custGeom>
              <a:avLst/>
              <a:gdLst>
                <a:gd name="T0" fmla="*/ 23 w 88"/>
                <a:gd name="T1" fmla="*/ 58 h 63"/>
                <a:gd name="T2" fmla="*/ 23 w 88"/>
                <a:gd name="T3" fmla="*/ 60 h 63"/>
                <a:gd name="T4" fmla="*/ 23 w 88"/>
                <a:gd name="T5" fmla="*/ 60 h 63"/>
                <a:gd name="T6" fmla="*/ 26 w 88"/>
                <a:gd name="T7" fmla="*/ 61 h 63"/>
                <a:gd name="T8" fmla="*/ 27 w 88"/>
                <a:gd name="T9" fmla="*/ 63 h 63"/>
                <a:gd name="T10" fmla="*/ 0 w 88"/>
                <a:gd name="T11" fmla="*/ 61 h 63"/>
                <a:gd name="T12" fmla="*/ 2 w 88"/>
                <a:gd name="T13" fmla="*/ 61 h 63"/>
                <a:gd name="T14" fmla="*/ 3 w 88"/>
                <a:gd name="T15" fmla="*/ 61 h 63"/>
                <a:gd name="T16" fmla="*/ 4 w 88"/>
                <a:gd name="T17" fmla="*/ 60 h 63"/>
                <a:gd name="T18" fmla="*/ 4 w 88"/>
                <a:gd name="T19" fmla="*/ 58 h 63"/>
                <a:gd name="T20" fmla="*/ 4 w 88"/>
                <a:gd name="T21" fmla="*/ 6 h 63"/>
                <a:gd name="T22" fmla="*/ 3 w 88"/>
                <a:gd name="T23" fmla="*/ 5 h 63"/>
                <a:gd name="T24" fmla="*/ 3 w 88"/>
                <a:gd name="T25" fmla="*/ 5 h 63"/>
                <a:gd name="T26" fmla="*/ 0 w 88"/>
                <a:gd name="T27" fmla="*/ 2 h 63"/>
                <a:gd name="T28" fmla="*/ 0 w 88"/>
                <a:gd name="T29" fmla="*/ 0 h 63"/>
                <a:gd name="T30" fmla="*/ 58 w 88"/>
                <a:gd name="T31" fmla="*/ 0 h 63"/>
                <a:gd name="T32" fmla="*/ 69 w 88"/>
                <a:gd name="T33" fmla="*/ 3 h 63"/>
                <a:gd name="T34" fmla="*/ 78 w 88"/>
                <a:gd name="T35" fmla="*/ 9 h 63"/>
                <a:gd name="T36" fmla="*/ 82 w 88"/>
                <a:gd name="T37" fmla="*/ 15 h 63"/>
                <a:gd name="T38" fmla="*/ 83 w 88"/>
                <a:gd name="T39" fmla="*/ 22 h 63"/>
                <a:gd name="T40" fmla="*/ 79 w 88"/>
                <a:gd name="T41" fmla="*/ 29 h 63"/>
                <a:gd name="T42" fmla="*/ 74 w 88"/>
                <a:gd name="T43" fmla="*/ 33 h 63"/>
                <a:gd name="T44" fmla="*/ 65 w 88"/>
                <a:gd name="T45" fmla="*/ 37 h 63"/>
                <a:gd name="T46" fmla="*/ 75 w 88"/>
                <a:gd name="T47" fmla="*/ 55 h 63"/>
                <a:gd name="T48" fmla="*/ 78 w 88"/>
                <a:gd name="T49" fmla="*/ 57 h 63"/>
                <a:gd name="T50" fmla="*/ 81 w 88"/>
                <a:gd name="T51" fmla="*/ 58 h 63"/>
                <a:gd name="T52" fmla="*/ 84 w 88"/>
                <a:gd name="T53" fmla="*/ 60 h 63"/>
                <a:gd name="T54" fmla="*/ 88 w 88"/>
                <a:gd name="T55" fmla="*/ 61 h 63"/>
                <a:gd name="T56" fmla="*/ 55 w 88"/>
                <a:gd name="T57" fmla="*/ 63 h 63"/>
                <a:gd name="T58" fmla="*/ 55 w 88"/>
                <a:gd name="T59" fmla="*/ 62 h 63"/>
                <a:gd name="T60" fmla="*/ 58 w 88"/>
                <a:gd name="T61" fmla="*/ 61 h 63"/>
                <a:gd name="T62" fmla="*/ 58 w 88"/>
                <a:gd name="T63" fmla="*/ 61 h 63"/>
                <a:gd name="T64" fmla="*/ 59 w 88"/>
                <a:gd name="T65" fmla="*/ 59 h 63"/>
                <a:gd name="T66" fmla="*/ 59 w 88"/>
                <a:gd name="T67" fmla="*/ 59 h 63"/>
                <a:gd name="T68" fmla="*/ 58 w 88"/>
                <a:gd name="T69" fmla="*/ 58 h 63"/>
                <a:gd name="T70" fmla="*/ 58 w 88"/>
                <a:gd name="T71" fmla="*/ 58 h 63"/>
                <a:gd name="T72" fmla="*/ 56 w 88"/>
                <a:gd name="T73" fmla="*/ 56 h 63"/>
                <a:gd name="T74" fmla="*/ 41 w 88"/>
                <a:gd name="T75" fmla="*/ 38 h 63"/>
                <a:gd name="T76" fmla="*/ 23 w 88"/>
                <a:gd name="T77" fmla="*/ 57 h 63"/>
                <a:gd name="T78" fmla="*/ 23 w 88"/>
                <a:gd name="T79" fmla="*/ 12 h 63"/>
                <a:gd name="T80" fmla="*/ 44 w 88"/>
                <a:gd name="T81" fmla="*/ 27 h 63"/>
                <a:gd name="T82" fmla="*/ 53 w 88"/>
                <a:gd name="T83" fmla="*/ 26 h 63"/>
                <a:gd name="T84" fmla="*/ 59 w 88"/>
                <a:gd name="T85" fmla="*/ 26 h 63"/>
                <a:gd name="T86" fmla="*/ 63 w 88"/>
                <a:gd name="T87" fmla="*/ 22 h 63"/>
                <a:gd name="T88" fmla="*/ 64 w 88"/>
                <a:gd name="T89" fmla="*/ 19 h 63"/>
                <a:gd name="T90" fmla="*/ 63 w 88"/>
                <a:gd name="T91" fmla="*/ 16 h 63"/>
                <a:gd name="T92" fmla="*/ 59 w 88"/>
                <a:gd name="T93" fmla="*/ 14 h 63"/>
                <a:gd name="T94" fmla="*/ 53 w 88"/>
                <a:gd name="T95" fmla="*/ 13 h 63"/>
                <a:gd name="T96" fmla="*/ 44 w 88"/>
                <a:gd name="T97" fmla="*/ 12 h 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8"/>
                <a:gd name="T148" fmla="*/ 0 h 63"/>
                <a:gd name="T149" fmla="*/ 88 w 88"/>
                <a:gd name="T150" fmla="*/ 63 h 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8" h="63">
                  <a:moveTo>
                    <a:pt x="23" y="57"/>
                  </a:moveTo>
                  <a:lnTo>
                    <a:pt x="23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5" y="60"/>
                  </a:lnTo>
                  <a:lnTo>
                    <a:pt x="26" y="61"/>
                  </a:lnTo>
                  <a:lnTo>
                    <a:pt x="27" y="61"/>
                  </a:lnTo>
                  <a:lnTo>
                    <a:pt x="27" y="63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2" y="61"/>
                  </a:lnTo>
                  <a:lnTo>
                    <a:pt x="3" y="61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8"/>
                  </a:lnTo>
                  <a:lnTo>
                    <a:pt x="4" y="7"/>
                  </a:lnTo>
                  <a:lnTo>
                    <a:pt x="4" y="6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8" y="9"/>
                  </a:lnTo>
                  <a:lnTo>
                    <a:pt x="81" y="12"/>
                  </a:lnTo>
                  <a:lnTo>
                    <a:pt x="82" y="15"/>
                  </a:lnTo>
                  <a:lnTo>
                    <a:pt x="83" y="19"/>
                  </a:lnTo>
                  <a:lnTo>
                    <a:pt x="83" y="22"/>
                  </a:lnTo>
                  <a:lnTo>
                    <a:pt x="82" y="26"/>
                  </a:lnTo>
                  <a:lnTo>
                    <a:pt x="79" y="29"/>
                  </a:lnTo>
                  <a:lnTo>
                    <a:pt x="78" y="31"/>
                  </a:lnTo>
                  <a:lnTo>
                    <a:pt x="74" y="33"/>
                  </a:lnTo>
                  <a:lnTo>
                    <a:pt x="70" y="35"/>
                  </a:lnTo>
                  <a:lnTo>
                    <a:pt x="65" y="37"/>
                  </a:lnTo>
                  <a:lnTo>
                    <a:pt x="60" y="38"/>
                  </a:lnTo>
                  <a:lnTo>
                    <a:pt x="75" y="55"/>
                  </a:lnTo>
                  <a:lnTo>
                    <a:pt x="77" y="56"/>
                  </a:lnTo>
                  <a:lnTo>
                    <a:pt x="78" y="57"/>
                  </a:lnTo>
                  <a:lnTo>
                    <a:pt x="79" y="58"/>
                  </a:lnTo>
                  <a:lnTo>
                    <a:pt x="81" y="58"/>
                  </a:lnTo>
                  <a:lnTo>
                    <a:pt x="82" y="59"/>
                  </a:lnTo>
                  <a:lnTo>
                    <a:pt x="84" y="60"/>
                  </a:lnTo>
                  <a:lnTo>
                    <a:pt x="86" y="61"/>
                  </a:lnTo>
                  <a:lnTo>
                    <a:pt x="88" y="61"/>
                  </a:lnTo>
                  <a:lnTo>
                    <a:pt x="88" y="63"/>
                  </a:lnTo>
                  <a:lnTo>
                    <a:pt x="55" y="63"/>
                  </a:lnTo>
                  <a:lnTo>
                    <a:pt x="55" y="62"/>
                  </a:lnTo>
                  <a:lnTo>
                    <a:pt x="56" y="61"/>
                  </a:lnTo>
                  <a:lnTo>
                    <a:pt x="58" y="61"/>
                  </a:lnTo>
                  <a:lnTo>
                    <a:pt x="59" y="60"/>
                  </a:lnTo>
                  <a:lnTo>
                    <a:pt x="59" y="59"/>
                  </a:lnTo>
                  <a:lnTo>
                    <a:pt x="59" y="58"/>
                  </a:lnTo>
                  <a:lnTo>
                    <a:pt x="58" y="58"/>
                  </a:lnTo>
                  <a:lnTo>
                    <a:pt x="58" y="57"/>
                  </a:lnTo>
                  <a:lnTo>
                    <a:pt x="56" y="56"/>
                  </a:lnTo>
                  <a:lnTo>
                    <a:pt x="41" y="38"/>
                  </a:lnTo>
                  <a:lnTo>
                    <a:pt x="23" y="38"/>
                  </a:lnTo>
                  <a:lnTo>
                    <a:pt x="23" y="57"/>
                  </a:lnTo>
                  <a:close/>
                  <a:moveTo>
                    <a:pt x="44" y="12"/>
                  </a:moveTo>
                  <a:lnTo>
                    <a:pt x="23" y="12"/>
                  </a:lnTo>
                  <a:lnTo>
                    <a:pt x="23" y="27"/>
                  </a:lnTo>
                  <a:lnTo>
                    <a:pt x="44" y="27"/>
                  </a:lnTo>
                  <a:lnTo>
                    <a:pt x="49" y="27"/>
                  </a:lnTo>
                  <a:lnTo>
                    <a:pt x="53" y="26"/>
                  </a:lnTo>
                  <a:lnTo>
                    <a:pt x="56" y="26"/>
                  </a:lnTo>
                  <a:lnTo>
                    <a:pt x="59" y="26"/>
                  </a:lnTo>
                  <a:lnTo>
                    <a:pt x="60" y="25"/>
                  </a:lnTo>
                  <a:lnTo>
                    <a:pt x="63" y="22"/>
                  </a:lnTo>
                  <a:lnTo>
                    <a:pt x="64" y="21"/>
                  </a:lnTo>
                  <a:lnTo>
                    <a:pt x="64" y="19"/>
                  </a:lnTo>
                  <a:lnTo>
                    <a:pt x="64" y="18"/>
                  </a:lnTo>
                  <a:lnTo>
                    <a:pt x="63" y="16"/>
                  </a:lnTo>
                  <a:lnTo>
                    <a:pt x="60" y="15"/>
                  </a:lnTo>
                  <a:lnTo>
                    <a:pt x="59" y="14"/>
                  </a:lnTo>
                  <a:lnTo>
                    <a:pt x="56" y="13"/>
                  </a:lnTo>
                  <a:lnTo>
                    <a:pt x="53" y="13"/>
                  </a:lnTo>
                  <a:lnTo>
                    <a:pt x="49" y="12"/>
                  </a:lnTo>
                  <a:lnTo>
                    <a:pt x="4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854" y="1562"/>
              <a:ext cx="91" cy="79"/>
            </a:xfrm>
            <a:custGeom>
              <a:avLst/>
              <a:gdLst>
                <a:gd name="T0" fmla="*/ 12 w 91"/>
                <a:gd name="T1" fmla="*/ 56 h 79"/>
                <a:gd name="T2" fmla="*/ 11 w 91"/>
                <a:gd name="T3" fmla="*/ 57 h 79"/>
                <a:gd name="T4" fmla="*/ 11 w 91"/>
                <a:gd name="T5" fmla="*/ 57 h 79"/>
                <a:gd name="T6" fmla="*/ 12 w 91"/>
                <a:gd name="T7" fmla="*/ 59 h 79"/>
                <a:gd name="T8" fmla="*/ 23 w 91"/>
                <a:gd name="T9" fmla="*/ 63 h 79"/>
                <a:gd name="T10" fmla="*/ 40 w 91"/>
                <a:gd name="T11" fmla="*/ 66 h 79"/>
                <a:gd name="T12" fmla="*/ 56 w 91"/>
                <a:gd name="T13" fmla="*/ 65 h 79"/>
                <a:gd name="T14" fmla="*/ 67 w 91"/>
                <a:gd name="T15" fmla="*/ 62 h 79"/>
                <a:gd name="T16" fmla="*/ 71 w 91"/>
                <a:gd name="T17" fmla="*/ 56 h 79"/>
                <a:gd name="T18" fmla="*/ 57 w 91"/>
                <a:gd name="T19" fmla="*/ 49 h 79"/>
                <a:gd name="T20" fmla="*/ 39 w 91"/>
                <a:gd name="T21" fmla="*/ 46 h 79"/>
                <a:gd name="T22" fmla="*/ 26 w 91"/>
                <a:gd name="T23" fmla="*/ 45 h 79"/>
                <a:gd name="T24" fmla="*/ 9 w 91"/>
                <a:gd name="T25" fmla="*/ 40 h 79"/>
                <a:gd name="T26" fmla="*/ 1 w 91"/>
                <a:gd name="T27" fmla="*/ 30 h 79"/>
                <a:gd name="T28" fmla="*/ 3 w 91"/>
                <a:gd name="T29" fmla="*/ 16 h 79"/>
                <a:gd name="T30" fmla="*/ 19 w 91"/>
                <a:gd name="T31" fmla="*/ 4 h 79"/>
                <a:gd name="T32" fmla="*/ 43 w 91"/>
                <a:gd name="T33" fmla="*/ 0 h 79"/>
                <a:gd name="T34" fmla="*/ 70 w 91"/>
                <a:gd name="T35" fmla="*/ 4 h 79"/>
                <a:gd name="T36" fmla="*/ 82 w 91"/>
                <a:gd name="T37" fmla="*/ 9 h 79"/>
                <a:gd name="T38" fmla="*/ 84 w 91"/>
                <a:gd name="T39" fmla="*/ 10 h 79"/>
                <a:gd name="T40" fmla="*/ 85 w 91"/>
                <a:gd name="T41" fmla="*/ 10 h 79"/>
                <a:gd name="T42" fmla="*/ 87 w 91"/>
                <a:gd name="T43" fmla="*/ 8 h 79"/>
                <a:gd name="T44" fmla="*/ 79 w 91"/>
                <a:gd name="T45" fmla="*/ 26 h 79"/>
                <a:gd name="T46" fmla="*/ 76 w 91"/>
                <a:gd name="T47" fmla="*/ 25 h 79"/>
                <a:gd name="T48" fmla="*/ 76 w 91"/>
                <a:gd name="T49" fmla="*/ 25 h 79"/>
                <a:gd name="T50" fmla="*/ 76 w 91"/>
                <a:gd name="T51" fmla="*/ 24 h 79"/>
                <a:gd name="T52" fmla="*/ 70 w 91"/>
                <a:gd name="T53" fmla="*/ 19 h 79"/>
                <a:gd name="T54" fmla="*/ 54 w 91"/>
                <a:gd name="T55" fmla="*/ 14 h 79"/>
                <a:gd name="T56" fmla="*/ 38 w 91"/>
                <a:gd name="T57" fmla="*/ 13 h 79"/>
                <a:gd name="T58" fmla="*/ 28 w 91"/>
                <a:gd name="T59" fmla="*/ 16 h 79"/>
                <a:gd name="T60" fmla="*/ 21 w 91"/>
                <a:gd name="T61" fmla="*/ 21 h 79"/>
                <a:gd name="T62" fmla="*/ 26 w 91"/>
                <a:gd name="T63" fmla="*/ 28 h 79"/>
                <a:gd name="T64" fmla="*/ 45 w 91"/>
                <a:gd name="T65" fmla="*/ 30 h 79"/>
                <a:gd name="T66" fmla="*/ 57 w 91"/>
                <a:gd name="T67" fmla="*/ 31 h 79"/>
                <a:gd name="T68" fmla="*/ 77 w 91"/>
                <a:gd name="T69" fmla="*/ 36 h 79"/>
                <a:gd name="T70" fmla="*/ 89 w 91"/>
                <a:gd name="T71" fmla="*/ 45 h 79"/>
                <a:gd name="T72" fmla="*/ 90 w 91"/>
                <a:gd name="T73" fmla="*/ 59 h 79"/>
                <a:gd name="T74" fmla="*/ 79 w 91"/>
                <a:gd name="T75" fmla="*/ 72 h 79"/>
                <a:gd name="T76" fmla="*/ 53 w 91"/>
                <a:gd name="T77" fmla="*/ 78 h 79"/>
                <a:gd name="T78" fmla="*/ 25 w 91"/>
                <a:gd name="T79" fmla="*/ 78 h 79"/>
                <a:gd name="T80" fmla="*/ 6 w 91"/>
                <a:gd name="T81" fmla="*/ 74 h 79"/>
                <a:gd name="T82" fmla="*/ 3 w 91"/>
                <a:gd name="T83" fmla="*/ 73 h 79"/>
                <a:gd name="T84" fmla="*/ 2 w 91"/>
                <a:gd name="T85" fmla="*/ 73 h 79"/>
                <a:gd name="T86" fmla="*/ 2 w 91"/>
                <a:gd name="T87" fmla="*/ 73 h 79"/>
                <a:gd name="T88" fmla="*/ 0 w 91"/>
                <a:gd name="T89" fmla="*/ 73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1"/>
                <a:gd name="T136" fmla="*/ 0 h 79"/>
                <a:gd name="T137" fmla="*/ 91 w 91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1" h="79">
                  <a:moveTo>
                    <a:pt x="0" y="73"/>
                  </a:moveTo>
                  <a:lnTo>
                    <a:pt x="9" y="55"/>
                  </a:lnTo>
                  <a:lnTo>
                    <a:pt x="12" y="56"/>
                  </a:lnTo>
                  <a:lnTo>
                    <a:pt x="11" y="57"/>
                  </a:lnTo>
                  <a:lnTo>
                    <a:pt x="11" y="58"/>
                  </a:lnTo>
                  <a:lnTo>
                    <a:pt x="12" y="59"/>
                  </a:lnTo>
                  <a:lnTo>
                    <a:pt x="14" y="60"/>
                  </a:lnTo>
                  <a:lnTo>
                    <a:pt x="17" y="62"/>
                  </a:lnTo>
                  <a:lnTo>
                    <a:pt x="23" y="63"/>
                  </a:lnTo>
                  <a:lnTo>
                    <a:pt x="29" y="64"/>
                  </a:lnTo>
                  <a:lnTo>
                    <a:pt x="34" y="65"/>
                  </a:lnTo>
                  <a:lnTo>
                    <a:pt x="40" y="66"/>
                  </a:lnTo>
                  <a:lnTo>
                    <a:pt x="45" y="66"/>
                  </a:lnTo>
                  <a:lnTo>
                    <a:pt x="51" y="66"/>
                  </a:lnTo>
                  <a:lnTo>
                    <a:pt x="56" y="65"/>
                  </a:lnTo>
                  <a:lnTo>
                    <a:pt x="59" y="65"/>
                  </a:lnTo>
                  <a:lnTo>
                    <a:pt x="63" y="64"/>
                  </a:lnTo>
                  <a:lnTo>
                    <a:pt x="67" y="62"/>
                  </a:lnTo>
                  <a:lnTo>
                    <a:pt x="70" y="60"/>
                  </a:lnTo>
                  <a:lnTo>
                    <a:pt x="71" y="58"/>
                  </a:lnTo>
                  <a:lnTo>
                    <a:pt x="71" y="56"/>
                  </a:lnTo>
                  <a:lnTo>
                    <a:pt x="70" y="53"/>
                  </a:lnTo>
                  <a:lnTo>
                    <a:pt x="65" y="50"/>
                  </a:lnTo>
                  <a:lnTo>
                    <a:pt x="57" y="49"/>
                  </a:lnTo>
                  <a:lnTo>
                    <a:pt x="47" y="48"/>
                  </a:lnTo>
                  <a:lnTo>
                    <a:pt x="43" y="48"/>
                  </a:lnTo>
                  <a:lnTo>
                    <a:pt x="39" y="46"/>
                  </a:lnTo>
                  <a:lnTo>
                    <a:pt x="37" y="46"/>
                  </a:lnTo>
                  <a:lnTo>
                    <a:pt x="34" y="46"/>
                  </a:lnTo>
                  <a:lnTo>
                    <a:pt x="26" y="45"/>
                  </a:lnTo>
                  <a:lnTo>
                    <a:pt x="19" y="44"/>
                  </a:lnTo>
                  <a:lnTo>
                    <a:pt x="14" y="42"/>
                  </a:lnTo>
                  <a:lnTo>
                    <a:pt x="9" y="40"/>
                  </a:lnTo>
                  <a:lnTo>
                    <a:pt x="5" y="37"/>
                  </a:lnTo>
                  <a:lnTo>
                    <a:pt x="3" y="34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3" y="16"/>
                  </a:lnTo>
                  <a:lnTo>
                    <a:pt x="7" y="11"/>
                  </a:lnTo>
                  <a:lnTo>
                    <a:pt x="12" y="8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51" y="1"/>
                  </a:lnTo>
                  <a:lnTo>
                    <a:pt x="59" y="2"/>
                  </a:lnTo>
                  <a:lnTo>
                    <a:pt x="70" y="4"/>
                  </a:lnTo>
                  <a:lnTo>
                    <a:pt x="79" y="8"/>
                  </a:lnTo>
                  <a:lnTo>
                    <a:pt x="80" y="9"/>
                  </a:lnTo>
                  <a:lnTo>
                    <a:pt x="82" y="9"/>
                  </a:lnTo>
                  <a:lnTo>
                    <a:pt x="84" y="10"/>
                  </a:lnTo>
                  <a:lnTo>
                    <a:pt x="85" y="10"/>
                  </a:lnTo>
                  <a:lnTo>
                    <a:pt x="86" y="9"/>
                  </a:lnTo>
                  <a:lnTo>
                    <a:pt x="87" y="8"/>
                  </a:lnTo>
                  <a:lnTo>
                    <a:pt x="90" y="9"/>
                  </a:lnTo>
                  <a:lnTo>
                    <a:pt x="79" y="26"/>
                  </a:lnTo>
                  <a:lnTo>
                    <a:pt x="76" y="25"/>
                  </a:lnTo>
                  <a:lnTo>
                    <a:pt x="76" y="24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0" y="19"/>
                  </a:lnTo>
                  <a:lnTo>
                    <a:pt x="66" y="17"/>
                  </a:lnTo>
                  <a:lnTo>
                    <a:pt x="61" y="16"/>
                  </a:lnTo>
                  <a:lnTo>
                    <a:pt x="54" y="14"/>
                  </a:lnTo>
                  <a:lnTo>
                    <a:pt x="49" y="13"/>
                  </a:lnTo>
                  <a:lnTo>
                    <a:pt x="43" y="13"/>
                  </a:lnTo>
                  <a:lnTo>
                    <a:pt x="38" y="13"/>
                  </a:lnTo>
                  <a:lnTo>
                    <a:pt x="34" y="14"/>
                  </a:lnTo>
                  <a:lnTo>
                    <a:pt x="30" y="15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3" y="19"/>
                  </a:lnTo>
                  <a:lnTo>
                    <a:pt x="21" y="21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26" y="28"/>
                  </a:lnTo>
                  <a:lnTo>
                    <a:pt x="31" y="29"/>
                  </a:lnTo>
                  <a:lnTo>
                    <a:pt x="40" y="30"/>
                  </a:lnTo>
                  <a:lnTo>
                    <a:pt x="45" y="30"/>
                  </a:lnTo>
                  <a:lnTo>
                    <a:pt x="49" y="30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5" y="32"/>
                  </a:lnTo>
                  <a:lnTo>
                    <a:pt x="72" y="34"/>
                  </a:lnTo>
                  <a:lnTo>
                    <a:pt x="77" y="36"/>
                  </a:lnTo>
                  <a:lnTo>
                    <a:pt x="82" y="38"/>
                  </a:lnTo>
                  <a:lnTo>
                    <a:pt x="86" y="41"/>
                  </a:lnTo>
                  <a:lnTo>
                    <a:pt x="89" y="45"/>
                  </a:lnTo>
                  <a:lnTo>
                    <a:pt x="90" y="50"/>
                  </a:lnTo>
                  <a:lnTo>
                    <a:pt x="91" y="54"/>
                  </a:lnTo>
                  <a:lnTo>
                    <a:pt x="90" y="59"/>
                  </a:lnTo>
                  <a:lnTo>
                    <a:pt x="87" y="64"/>
                  </a:lnTo>
                  <a:lnTo>
                    <a:pt x="84" y="69"/>
                  </a:lnTo>
                  <a:lnTo>
                    <a:pt x="79" y="72"/>
                  </a:lnTo>
                  <a:lnTo>
                    <a:pt x="71" y="75"/>
                  </a:lnTo>
                  <a:lnTo>
                    <a:pt x="63" y="77"/>
                  </a:lnTo>
                  <a:lnTo>
                    <a:pt x="53" y="78"/>
                  </a:lnTo>
                  <a:lnTo>
                    <a:pt x="44" y="79"/>
                  </a:lnTo>
                  <a:lnTo>
                    <a:pt x="35" y="79"/>
                  </a:lnTo>
                  <a:lnTo>
                    <a:pt x="25" y="78"/>
                  </a:lnTo>
                  <a:lnTo>
                    <a:pt x="16" y="76"/>
                  </a:lnTo>
                  <a:lnTo>
                    <a:pt x="7" y="74"/>
                  </a:lnTo>
                  <a:lnTo>
                    <a:pt x="6" y="74"/>
                  </a:lnTo>
                  <a:lnTo>
                    <a:pt x="5" y="73"/>
                  </a:lnTo>
                  <a:lnTo>
                    <a:pt x="3" y="73"/>
                  </a:lnTo>
                  <a:lnTo>
                    <a:pt x="2" y="73"/>
                  </a:lnTo>
                  <a:lnTo>
                    <a:pt x="1" y="7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964" y="1575"/>
              <a:ext cx="78" cy="66"/>
            </a:xfrm>
            <a:custGeom>
              <a:avLst/>
              <a:gdLst>
                <a:gd name="T0" fmla="*/ 8 w 78"/>
                <a:gd name="T1" fmla="*/ 16 h 66"/>
                <a:gd name="T2" fmla="*/ 7 w 78"/>
                <a:gd name="T3" fmla="*/ 16 h 66"/>
                <a:gd name="T4" fmla="*/ 5 w 78"/>
                <a:gd name="T5" fmla="*/ 16 h 66"/>
                <a:gd name="T6" fmla="*/ 4 w 78"/>
                <a:gd name="T7" fmla="*/ 17 h 66"/>
                <a:gd name="T8" fmla="*/ 4 w 78"/>
                <a:gd name="T9" fmla="*/ 17 h 66"/>
                <a:gd name="T10" fmla="*/ 4 w 78"/>
                <a:gd name="T11" fmla="*/ 17 h 66"/>
                <a:gd name="T12" fmla="*/ 4 w 78"/>
                <a:gd name="T13" fmla="*/ 18 h 66"/>
                <a:gd name="T14" fmla="*/ 3 w 78"/>
                <a:gd name="T15" fmla="*/ 19 h 66"/>
                <a:gd name="T16" fmla="*/ 3 w 78"/>
                <a:gd name="T17" fmla="*/ 19 h 66"/>
                <a:gd name="T18" fmla="*/ 0 w 78"/>
                <a:gd name="T19" fmla="*/ 19 h 66"/>
                <a:gd name="T20" fmla="*/ 0 w 78"/>
                <a:gd name="T21" fmla="*/ 0 h 66"/>
                <a:gd name="T22" fmla="*/ 3 w 78"/>
                <a:gd name="T23" fmla="*/ 0 h 66"/>
                <a:gd name="T24" fmla="*/ 3 w 78"/>
                <a:gd name="T25" fmla="*/ 1 h 66"/>
                <a:gd name="T26" fmla="*/ 4 w 78"/>
                <a:gd name="T27" fmla="*/ 1 h 66"/>
                <a:gd name="T28" fmla="*/ 4 w 78"/>
                <a:gd name="T29" fmla="*/ 2 h 66"/>
                <a:gd name="T30" fmla="*/ 4 w 78"/>
                <a:gd name="T31" fmla="*/ 2 h 66"/>
                <a:gd name="T32" fmla="*/ 4 w 78"/>
                <a:gd name="T33" fmla="*/ 2 h 66"/>
                <a:gd name="T34" fmla="*/ 5 w 78"/>
                <a:gd name="T35" fmla="*/ 2 h 66"/>
                <a:gd name="T36" fmla="*/ 7 w 78"/>
                <a:gd name="T37" fmla="*/ 3 h 66"/>
                <a:gd name="T38" fmla="*/ 8 w 78"/>
                <a:gd name="T39" fmla="*/ 3 h 66"/>
                <a:gd name="T40" fmla="*/ 69 w 78"/>
                <a:gd name="T41" fmla="*/ 3 h 66"/>
                <a:gd name="T42" fmla="*/ 70 w 78"/>
                <a:gd name="T43" fmla="*/ 3 h 66"/>
                <a:gd name="T44" fmla="*/ 72 w 78"/>
                <a:gd name="T45" fmla="*/ 3 h 66"/>
                <a:gd name="T46" fmla="*/ 73 w 78"/>
                <a:gd name="T47" fmla="*/ 3 h 66"/>
                <a:gd name="T48" fmla="*/ 73 w 78"/>
                <a:gd name="T49" fmla="*/ 3 h 66"/>
                <a:gd name="T50" fmla="*/ 73 w 78"/>
                <a:gd name="T51" fmla="*/ 3 h 66"/>
                <a:gd name="T52" fmla="*/ 74 w 78"/>
                <a:gd name="T53" fmla="*/ 2 h 66"/>
                <a:gd name="T54" fmla="*/ 75 w 78"/>
                <a:gd name="T55" fmla="*/ 1 h 66"/>
                <a:gd name="T56" fmla="*/ 75 w 78"/>
                <a:gd name="T57" fmla="*/ 0 h 66"/>
                <a:gd name="T58" fmla="*/ 78 w 78"/>
                <a:gd name="T59" fmla="*/ 0 h 66"/>
                <a:gd name="T60" fmla="*/ 78 w 78"/>
                <a:gd name="T61" fmla="*/ 19 h 66"/>
                <a:gd name="T62" fmla="*/ 75 w 78"/>
                <a:gd name="T63" fmla="*/ 19 h 66"/>
                <a:gd name="T64" fmla="*/ 75 w 78"/>
                <a:gd name="T65" fmla="*/ 19 h 66"/>
                <a:gd name="T66" fmla="*/ 74 w 78"/>
                <a:gd name="T67" fmla="*/ 18 h 66"/>
                <a:gd name="T68" fmla="*/ 73 w 78"/>
                <a:gd name="T69" fmla="*/ 17 h 66"/>
                <a:gd name="T70" fmla="*/ 73 w 78"/>
                <a:gd name="T71" fmla="*/ 17 h 66"/>
                <a:gd name="T72" fmla="*/ 73 w 78"/>
                <a:gd name="T73" fmla="*/ 17 h 66"/>
                <a:gd name="T74" fmla="*/ 72 w 78"/>
                <a:gd name="T75" fmla="*/ 16 h 66"/>
                <a:gd name="T76" fmla="*/ 70 w 78"/>
                <a:gd name="T77" fmla="*/ 16 h 66"/>
                <a:gd name="T78" fmla="*/ 69 w 78"/>
                <a:gd name="T79" fmla="*/ 16 h 66"/>
                <a:gd name="T80" fmla="*/ 49 w 78"/>
                <a:gd name="T81" fmla="*/ 16 h 66"/>
                <a:gd name="T82" fmla="*/ 49 w 78"/>
                <a:gd name="T83" fmla="*/ 60 h 66"/>
                <a:gd name="T84" fmla="*/ 49 w 78"/>
                <a:gd name="T85" fmla="*/ 61 h 66"/>
                <a:gd name="T86" fmla="*/ 49 w 78"/>
                <a:gd name="T87" fmla="*/ 62 h 66"/>
                <a:gd name="T88" fmla="*/ 49 w 78"/>
                <a:gd name="T89" fmla="*/ 63 h 66"/>
                <a:gd name="T90" fmla="*/ 49 w 78"/>
                <a:gd name="T91" fmla="*/ 63 h 66"/>
                <a:gd name="T92" fmla="*/ 49 w 78"/>
                <a:gd name="T93" fmla="*/ 63 h 66"/>
                <a:gd name="T94" fmla="*/ 50 w 78"/>
                <a:gd name="T95" fmla="*/ 63 h 66"/>
                <a:gd name="T96" fmla="*/ 51 w 78"/>
                <a:gd name="T97" fmla="*/ 64 h 66"/>
                <a:gd name="T98" fmla="*/ 53 w 78"/>
                <a:gd name="T99" fmla="*/ 64 h 66"/>
                <a:gd name="T100" fmla="*/ 53 w 78"/>
                <a:gd name="T101" fmla="*/ 66 h 66"/>
                <a:gd name="T102" fmla="*/ 26 w 78"/>
                <a:gd name="T103" fmla="*/ 66 h 66"/>
                <a:gd name="T104" fmla="*/ 26 w 78"/>
                <a:gd name="T105" fmla="*/ 64 h 66"/>
                <a:gd name="T106" fmla="*/ 26 w 78"/>
                <a:gd name="T107" fmla="*/ 64 h 66"/>
                <a:gd name="T108" fmla="*/ 27 w 78"/>
                <a:gd name="T109" fmla="*/ 64 h 66"/>
                <a:gd name="T110" fmla="*/ 28 w 78"/>
                <a:gd name="T111" fmla="*/ 64 h 66"/>
                <a:gd name="T112" fmla="*/ 28 w 78"/>
                <a:gd name="T113" fmla="*/ 64 h 66"/>
                <a:gd name="T114" fmla="*/ 28 w 78"/>
                <a:gd name="T115" fmla="*/ 64 h 66"/>
                <a:gd name="T116" fmla="*/ 30 w 78"/>
                <a:gd name="T117" fmla="*/ 63 h 66"/>
                <a:gd name="T118" fmla="*/ 30 w 78"/>
                <a:gd name="T119" fmla="*/ 61 h 66"/>
                <a:gd name="T120" fmla="*/ 30 w 78"/>
                <a:gd name="T121" fmla="*/ 60 h 66"/>
                <a:gd name="T122" fmla="*/ 30 w 78"/>
                <a:gd name="T123" fmla="*/ 16 h 66"/>
                <a:gd name="T124" fmla="*/ 8 w 78"/>
                <a:gd name="T125" fmla="*/ 16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8"/>
                <a:gd name="T190" fmla="*/ 0 h 66"/>
                <a:gd name="T191" fmla="*/ 78 w 7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8" h="66">
                  <a:moveTo>
                    <a:pt x="8" y="16"/>
                  </a:moveTo>
                  <a:lnTo>
                    <a:pt x="7" y="16"/>
                  </a:lnTo>
                  <a:lnTo>
                    <a:pt x="5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8" y="3"/>
                  </a:lnTo>
                  <a:lnTo>
                    <a:pt x="69" y="3"/>
                  </a:lnTo>
                  <a:lnTo>
                    <a:pt x="70" y="3"/>
                  </a:lnTo>
                  <a:lnTo>
                    <a:pt x="72" y="3"/>
                  </a:lnTo>
                  <a:lnTo>
                    <a:pt x="73" y="3"/>
                  </a:lnTo>
                  <a:lnTo>
                    <a:pt x="74" y="2"/>
                  </a:lnTo>
                  <a:lnTo>
                    <a:pt x="75" y="1"/>
                  </a:lnTo>
                  <a:lnTo>
                    <a:pt x="75" y="0"/>
                  </a:lnTo>
                  <a:lnTo>
                    <a:pt x="78" y="0"/>
                  </a:lnTo>
                  <a:lnTo>
                    <a:pt x="78" y="19"/>
                  </a:lnTo>
                  <a:lnTo>
                    <a:pt x="75" y="19"/>
                  </a:lnTo>
                  <a:lnTo>
                    <a:pt x="74" y="18"/>
                  </a:lnTo>
                  <a:lnTo>
                    <a:pt x="73" y="17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9" y="16"/>
                  </a:lnTo>
                  <a:lnTo>
                    <a:pt x="49" y="16"/>
                  </a:lnTo>
                  <a:lnTo>
                    <a:pt x="49" y="60"/>
                  </a:lnTo>
                  <a:lnTo>
                    <a:pt x="49" y="61"/>
                  </a:lnTo>
                  <a:lnTo>
                    <a:pt x="49" y="62"/>
                  </a:lnTo>
                  <a:lnTo>
                    <a:pt x="49" y="63"/>
                  </a:lnTo>
                  <a:lnTo>
                    <a:pt x="50" y="63"/>
                  </a:lnTo>
                  <a:lnTo>
                    <a:pt x="51" y="64"/>
                  </a:lnTo>
                  <a:lnTo>
                    <a:pt x="53" y="64"/>
                  </a:lnTo>
                  <a:lnTo>
                    <a:pt x="53" y="66"/>
                  </a:lnTo>
                  <a:lnTo>
                    <a:pt x="26" y="66"/>
                  </a:lnTo>
                  <a:lnTo>
                    <a:pt x="26" y="64"/>
                  </a:lnTo>
                  <a:lnTo>
                    <a:pt x="27" y="64"/>
                  </a:lnTo>
                  <a:lnTo>
                    <a:pt x="28" y="64"/>
                  </a:lnTo>
                  <a:lnTo>
                    <a:pt x="30" y="63"/>
                  </a:lnTo>
                  <a:lnTo>
                    <a:pt x="30" y="61"/>
                  </a:lnTo>
                  <a:lnTo>
                    <a:pt x="30" y="60"/>
                  </a:lnTo>
                  <a:lnTo>
                    <a:pt x="30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3045" y="1578"/>
              <a:ext cx="94" cy="63"/>
            </a:xfrm>
            <a:custGeom>
              <a:avLst/>
              <a:gdLst>
                <a:gd name="T0" fmla="*/ 33 w 94"/>
                <a:gd name="T1" fmla="*/ 38 h 63"/>
                <a:gd name="T2" fmla="*/ 45 w 94"/>
                <a:gd name="T3" fmla="*/ 18 h 63"/>
                <a:gd name="T4" fmla="*/ 35 w 94"/>
                <a:gd name="T5" fmla="*/ 8 h 63"/>
                <a:gd name="T6" fmla="*/ 35 w 94"/>
                <a:gd name="T7" fmla="*/ 8 h 63"/>
                <a:gd name="T8" fmla="*/ 35 w 94"/>
                <a:gd name="T9" fmla="*/ 8 h 63"/>
                <a:gd name="T10" fmla="*/ 35 w 94"/>
                <a:gd name="T11" fmla="*/ 6 h 63"/>
                <a:gd name="T12" fmla="*/ 35 w 94"/>
                <a:gd name="T13" fmla="*/ 6 h 63"/>
                <a:gd name="T14" fmla="*/ 34 w 94"/>
                <a:gd name="T15" fmla="*/ 4 h 63"/>
                <a:gd name="T16" fmla="*/ 34 w 94"/>
                <a:gd name="T17" fmla="*/ 4 h 63"/>
                <a:gd name="T18" fmla="*/ 31 w 94"/>
                <a:gd name="T19" fmla="*/ 2 h 63"/>
                <a:gd name="T20" fmla="*/ 30 w 94"/>
                <a:gd name="T21" fmla="*/ 0 h 63"/>
                <a:gd name="T22" fmla="*/ 59 w 94"/>
                <a:gd name="T23" fmla="*/ 3 h 63"/>
                <a:gd name="T24" fmla="*/ 58 w 94"/>
                <a:gd name="T25" fmla="*/ 3 h 63"/>
                <a:gd name="T26" fmla="*/ 57 w 94"/>
                <a:gd name="T27" fmla="*/ 4 h 63"/>
                <a:gd name="T28" fmla="*/ 57 w 94"/>
                <a:gd name="T29" fmla="*/ 5 h 63"/>
                <a:gd name="T30" fmla="*/ 55 w 94"/>
                <a:gd name="T31" fmla="*/ 6 h 63"/>
                <a:gd name="T32" fmla="*/ 55 w 94"/>
                <a:gd name="T33" fmla="*/ 6 h 63"/>
                <a:gd name="T34" fmla="*/ 55 w 94"/>
                <a:gd name="T35" fmla="*/ 6 h 63"/>
                <a:gd name="T36" fmla="*/ 57 w 94"/>
                <a:gd name="T37" fmla="*/ 7 h 63"/>
                <a:gd name="T38" fmla="*/ 57 w 94"/>
                <a:gd name="T39" fmla="*/ 8 h 63"/>
                <a:gd name="T40" fmla="*/ 86 w 94"/>
                <a:gd name="T41" fmla="*/ 56 h 63"/>
                <a:gd name="T42" fmla="*/ 89 w 94"/>
                <a:gd name="T43" fmla="*/ 59 h 63"/>
                <a:gd name="T44" fmla="*/ 89 w 94"/>
                <a:gd name="T45" fmla="*/ 60 h 63"/>
                <a:gd name="T46" fmla="*/ 92 w 94"/>
                <a:gd name="T47" fmla="*/ 61 h 63"/>
                <a:gd name="T48" fmla="*/ 94 w 94"/>
                <a:gd name="T49" fmla="*/ 63 h 63"/>
                <a:gd name="T50" fmla="*/ 63 w 94"/>
                <a:gd name="T51" fmla="*/ 61 h 63"/>
                <a:gd name="T52" fmla="*/ 66 w 94"/>
                <a:gd name="T53" fmla="*/ 60 h 63"/>
                <a:gd name="T54" fmla="*/ 67 w 94"/>
                <a:gd name="T55" fmla="*/ 60 h 63"/>
                <a:gd name="T56" fmla="*/ 68 w 94"/>
                <a:gd name="T57" fmla="*/ 59 h 63"/>
                <a:gd name="T58" fmla="*/ 68 w 94"/>
                <a:gd name="T59" fmla="*/ 58 h 63"/>
                <a:gd name="T60" fmla="*/ 68 w 94"/>
                <a:gd name="T61" fmla="*/ 58 h 63"/>
                <a:gd name="T62" fmla="*/ 68 w 94"/>
                <a:gd name="T63" fmla="*/ 58 h 63"/>
                <a:gd name="T64" fmla="*/ 68 w 94"/>
                <a:gd name="T65" fmla="*/ 57 h 63"/>
                <a:gd name="T66" fmla="*/ 67 w 94"/>
                <a:gd name="T67" fmla="*/ 56 h 63"/>
                <a:gd name="T68" fmla="*/ 26 w 94"/>
                <a:gd name="T69" fmla="*/ 47 h 63"/>
                <a:gd name="T70" fmla="*/ 22 w 94"/>
                <a:gd name="T71" fmla="*/ 56 h 63"/>
                <a:gd name="T72" fmla="*/ 21 w 94"/>
                <a:gd name="T73" fmla="*/ 57 h 63"/>
                <a:gd name="T74" fmla="*/ 21 w 94"/>
                <a:gd name="T75" fmla="*/ 57 h 63"/>
                <a:gd name="T76" fmla="*/ 21 w 94"/>
                <a:gd name="T77" fmla="*/ 58 h 63"/>
                <a:gd name="T78" fmla="*/ 21 w 94"/>
                <a:gd name="T79" fmla="*/ 58 h 63"/>
                <a:gd name="T80" fmla="*/ 22 w 94"/>
                <a:gd name="T81" fmla="*/ 60 h 63"/>
                <a:gd name="T82" fmla="*/ 22 w 94"/>
                <a:gd name="T83" fmla="*/ 60 h 63"/>
                <a:gd name="T84" fmla="*/ 25 w 94"/>
                <a:gd name="T85" fmla="*/ 61 h 63"/>
                <a:gd name="T86" fmla="*/ 26 w 94"/>
                <a:gd name="T87" fmla="*/ 63 h 63"/>
                <a:gd name="T88" fmla="*/ 0 w 94"/>
                <a:gd name="T89" fmla="*/ 61 h 63"/>
                <a:gd name="T90" fmla="*/ 3 w 94"/>
                <a:gd name="T91" fmla="*/ 59 h 63"/>
                <a:gd name="T92" fmla="*/ 7 w 94"/>
                <a:gd name="T93" fmla="*/ 55 h 63"/>
                <a:gd name="T94" fmla="*/ 7 w 94"/>
                <a:gd name="T95" fmla="*/ 55 h 63"/>
                <a:gd name="T96" fmla="*/ 7 w 94"/>
                <a:gd name="T97" fmla="*/ 55 h 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4"/>
                <a:gd name="T148" fmla="*/ 0 h 63"/>
                <a:gd name="T149" fmla="*/ 94 w 94"/>
                <a:gd name="T150" fmla="*/ 63 h 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4" h="63">
                  <a:moveTo>
                    <a:pt x="45" y="18"/>
                  </a:moveTo>
                  <a:lnTo>
                    <a:pt x="33" y="38"/>
                  </a:lnTo>
                  <a:lnTo>
                    <a:pt x="57" y="38"/>
                  </a:lnTo>
                  <a:lnTo>
                    <a:pt x="45" y="18"/>
                  </a:lnTo>
                  <a:close/>
                  <a:moveTo>
                    <a:pt x="35" y="8"/>
                  </a:moveTo>
                  <a:lnTo>
                    <a:pt x="35" y="8"/>
                  </a:lnTo>
                  <a:lnTo>
                    <a:pt x="35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59" y="0"/>
                  </a:lnTo>
                  <a:lnTo>
                    <a:pt x="59" y="3"/>
                  </a:lnTo>
                  <a:lnTo>
                    <a:pt x="58" y="3"/>
                  </a:lnTo>
                  <a:lnTo>
                    <a:pt x="57" y="4"/>
                  </a:lnTo>
                  <a:lnTo>
                    <a:pt x="57" y="5"/>
                  </a:lnTo>
                  <a:lnTo>
                    <a:pt x="55" y="6"/>
                  </a:lnTo>
                  <a:lnTo>
                    <a:pt x="57" y="7"/>
                  </a:lnTo>
                  <a:lnTo>
                    <a:pt x="57" y="8"/>
                  </a:lnTo>
                  <a:lnTo>
                    <a:pt x="85" y="55"/>
                  </a:lnTo>
                  <a:lnTo>
                    <a:pt x="86" y="56"/>
                  </a:lnTo>
                  <a:lnTo>
                    <a:pt x="87" y="58"/>
                  </a:lnTo>
                  <a:lnTo>
                    <a:pt x="89" y="59"/>
                  </a:lnTo>
                  <a:lnTo>
                    <a:pt x="89" y="60"/>
                  </a:lnTo>
                  <a:lnTo>
                    <a:pt x="90" y="60"/>
                  </a:lnTo>
                  <a:lnTo>
                    <a:pt x="92" y="61"/>
                  </a:lnTo>
                  <a:lnTo>
                    <a:pt x="94" y="61"/>
                  </a:lnTo>
                  <a:lnTo>
                    <a:pt x="94" y="63"/>
                  </a:lnTo>
                  <a:lnTo>
                    <a:pt x="63" y="63"/>
                  </a:lnTo>
                  <a:lnTo>
                    <a:pt x="63" y="61"/>
                  </a:lnTo>
                  <a:lnTo>
                    <a:pt x="64" y="61"/>
                  </a:lnTo>
                  <a:lnTo>
                    <a:pt x="66" y="60"/>
                  </a:lnTo>
                  <a:lnTo>
                    <a:pt x="67" y="60"/>
                  </a:lnTo>
                  <a:lnTo>
                    <a:pt x="68" y="59"/>
                  </a:lnTo>
                  <a:lnTo>
                    <a:pt x="68" y="58"/>
                  </a:lnTo>
                  <a:lnTo>
                    <a:pt x="68" y="57"/>
                  </a:lnTo>
                  <a:lnTo>
                    <a:pt x="67" y="56"/>
                  </a:lnTo>
                  <a:lnTo>
                    <a:pt x="62" y="47"/>
                  </a:lnTo>
                  <a:lnTo>
                    <a:pt x="26" y="47"/>
                  </a:lnTo>
                  <a:lnTo>
                    <a:pt x="22" y="56"/>
                  </a:lnTo>
                  <a:lnTo>
                    <a:pt x="21" y="57"/>
                  </a:lnTo>
                  <a:lnTo>
                    <a:pt x="21" y="58"/>
                  </a:lnTo>
                  <a:lnTo>
                    <a:pt x="22" y="59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5" y="61"/>
                  </a:lnTo>
                  <a:lnTo>
                    <a:pt x="26" y="61"/>
                  </a:lnTo>
                  <a:lnTo>
                    <a:pt x="26" y="63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2" y="60"/>
                  </a:lnTo>
                  <a:lnTo>
                    <a:pt x="3" y="59"/>
                  </a:lnTo>
                  <a:lnTo>
                    <a:pt x="6" y="57"/>
                  </a:lnTo>
                  <a:lnTo>
                    <a:pt x="7" y="55"/>
                  </a:lnTo>
                  <a:lnTo>
                    <a:pt x="3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146" y="1576"/>
              <a:ext cx="89" cy="65"/>
            </a:xfrm>
            <a:custGeom>
              <a:avLst/>
              <a:gdLst>
                <a:gd name="T0" fmla="*/ 83 w 89"/>
                <a:gd name="T1" fmla="*/ 57 h 65"/>
                <a:gd name="T2" fmla="*/ 72 w 89"/>
                <a:gd name="T3" fmla="*/ 61 h 65"/>
                <a:gd name="T4" fmla="*/ 60 w 89"/>
                <a:gd name="T5" fmla="*/ 63 h 65"/>
                <a:gd name="T6" fmla="*/ 49 w 89"/>
                <a:gd name="T7" fmla="*/ 65 h 65"/>
                <a:gd name="T8" fmla="*/ 36 w 89"/>
                <a:gd name="T9" fmla="*/ 64 h 65"/>
                <a:gd name="T10" fmla="*/ 19 w 89"/>
                <a:gd name="T11" fmla="*/ 60 h 65"/>
                <a:gd name="T12" fmla="*/ 8 w 89"/>
                <a:gd name="T13" fmla="*/ 51 h 65"/>
                <a:gd name="T14" fmla="*/ 2 w 89"/>
                <a:gd name="T15" fmla="*/ 40 h 65"/>
                <a:gd name="T16" fmla="*/ 2 w 89"/>
                <a:gd name="T17" fmla="*/ 26 h 65"/>
                <a:gd name="T18" fmla="*/ 8 w 89"/>
                <a:gd name="T19" fmla="*/ 15 h 65"/>
                <a:gd name="T20" fmla="*/ 19 w 89"/>
                <a:gd name="T21" fmla="*/ 5 h 65"/>
                <a:gd name="T22" fmla="*/ 37 w 89"/>
                <a:gd name="T23" fmla="*/ 1 h 65"/>
                <a:gd name="T24" fmla="*/ 51 w 89"/>
                <a:gd name="T25" fmla="*/ 0 h 65"/>
                <a:gd name="T26" fmla="*/ 61 w 89"/>
                <a:gd name="T27" fmla="*/ 1 h 65"/>
                <a:gd name="T28" fmla="*/ 70 w 89"/>
                <a:gd name="T29" fmla="*/ 3 h 65"/>
                <a:gd name="T30" fmla="*/ 75 w 89"/>
                <a:gd name="T31" fmla="*/ 5 h 65"/>
                <a:gd name="T32" fmla="*/ 77 w 89"/>
                <a:gd name="T33" fmla="*/ 5 h 65"/>
                <a:gd name="T34" fmla="*/ 78 w 89"/>
                <a:gd name="T35" fmla="*/ 5 h 65"/>
                <a:gd name="T36" fmla="*/ 78 w 89"/>
                <a:gd name="T37" fmla="*/ 5 h 65"/>
                <a:gd name="T38" fmla="*/ 80 w 89"/>
                <a:gd name="T39" fmla="*/ 5 h 65"/>
                <a:gd name="T40" fmla="*/ 83 w 89"/>
                <a:gd name="T41" fmla="*/ 5 h 65"/>
                <a:gd name="T42" fmla="*/ 72 w 89"/>
                <a:gd name="T43" fmla="*/ 21 h 65"/>
                <a:gd name="T44" fmla="*/ 72 w 89"/>
                <a:gd name="T45" fmla="*/ 21 h 65"/>
                <a:gd name="T46" fmla="*/ 72 w 89"/>
                <a:gd name="T47" fmla="*/ 21 h 65"/>
                <a:gd name="T48" fmla="*/ 72 w 89"/>
                <a:gd name="T49" fmla="*/ 20 h 65"/>
                <a:gd name="T50" fmla="*/ 72 w 89"/>
                <a:gd name="T51" fmla="*/ 20 h 65"/>
                <a:gd name="T52" fmla="*/ 70 w 89"/>
                <a:gd name="T53" fmla="*/ 18 h 65"/>
                <a:gd name="T54" fmla="*/ 64 w 89"/>
                <a:gd name="T55" fmla="*/ 15 h 65"/>
                <a:gd name="T56" fmla="*/ 55 w 89"/>
                <a:gd name="T57" fmla="*/ 12 h 65"/>
                <a:gd name="T58" fmla="*/ 46 w 89"/>
                <a:gd name="T59" fmla="*/ 11 h 65"/>
                <a:gd name="T60" fmla="*/ 36 w 89"/>
                <a:gd name="T61" fmla="*/ 12 h 65"/>
                <a:gd name="T62" fmla="*/ 27 w 89"/>
                <a:gd name="T63" fmla="*/ 18 h 65"/>
                <a:gd name="T64" fmla="*/ 22 w 89"/>
                <a:gd name="T65" fmla="*/ 25 h 65"/>
                <a:gd name="T66" fmla="*/ 19 w 89"/>
                <a:gd name="T67" fmla="*/ 32 h 65"/>
                <a:gd name="T68" fmla="*/ 22 w 89"/>
                <a:gd name="T69" fmla="*/ 41 h 65"/>
                <a:gd name="T70" fmla="*/ 27 w 89"/>
                <a:gd name="T71" fmla="*/ 47 h 65"/>
                <a:gd name="T72" fmla="*/ 36 w 89"/>
                <a:gd name="T73" fmla="*/ 51 h 65"/>
                <a:gd name="T74" fmla="*/ 47 w 89"/>
                <a:gd name="T75" fmla="*/ 52 h 65"/>
                <a:gd name="T76" fmla="*/ 54 w 89"/>
                <a:gd name="T77" fmla="*/ 52 h 65"/>
                <a:gd name="T78" fmla="*/ 59 w 89"/>
                <a:gd name="T79" fmla="*/ 52 h 65"/>
                <a:gd name="T80" fmla="*/ 64 w 89"/>
                <a:gd name="T81" fmla="*/ 51 h 65"/>
                <a:gd name="T82" fmla="*/ 70 w 89"/>
                <a:gd name="T83" fmla="*/ 50 h 65"/>
                <a:gd name="T84" fmla="*/ 52 w 89"/>
                <a:gd name="T85" fmla="*/ 43 h 65"/>
                <a:gd name="T86" fmla="*/ 51 w 89"/>
                <a:gd name="T87" fmla="*/ 43 h 65"/>
                <a:gd name="T88" fmla="*/ 50 w 89"/>
                <a:gd name="T89" fmla="*/ 44 h 65"/>
                <a:gd name="T90" fmla="*/ 50 w 89"/>
                <a:gd name="T91" fmla="*/ 45 h 65"/>
                <a:gd name="T92" fmla="*/ 49 w 89"/>
                <a:gd name="T93" fmla="*/ 46 h 65"/>
                <a:gd name="T94" fmla="*/ 46 w 89"/>
                <a:gd name="T95" fmla="*/ 29 h 65"/>
                <a:gd name="T96" fmla="*/ 49 w 89"/>
                <a:gd name="T97" fmla="*/ 30 h 65"/>
                <a:gd name="T98" fmla="*/ 49 w 89"/>
                <a:gd name="T99" fmla="*/ 31 h 65"/>
                <a:gd name="T100" fmla="*/ 49 w 89"/>
                <a:gd name="T101" fmla="*/ 31 h 65"/>
                <a:gd name="T102" fmla="*/ 51 w 89"/>
                <a:gd name="T103" fmla="*/ 32 h 65"/>
                <a:gd name="T104" fmla="*/ 89 w 89"/>
                <a:gd name="T105" fmla="*/ 32 h 65"/>
                <a:gd name="T106" fmla="*/ 88 w 89"/>
                <a:gd name="T107" fmla="*/ 35 h 65"/>
                <a:gd name="T108" fmla="*/ 87 w 89"/>
                <a:gd name="T109" fmla="*/ 37 h 65"/>
                <a:gd name="T110" fmla="*/ 87 w 89"/>
                <a:gd name="T111" fmla="*/ 37 h 65"/>
                <a:gd name="T112" fmla="*/ 86 w 89"/>
                <a:gd name="T113" fmla="*/ 39 h 65"/>
                <a:gd name="T114" fmla="*/ 86 w 89"/>
                <a:gd name="T115" fmla="*/ 49 h 65"/>
                <a:gd name="T116" fmla="*/ 86 w 89"/>
                <a:gd name="T117" fmla="*/ 50 h 65"/>
                <a:gd name="T118" fmla="*/ 86 w 89"/>
                <a:gd name="T119" fmla="*/ 51 h 65"/>
                <a:gd name="T120" fmla="*/ 87 w 89"/>
                <a:gd name="T121" fmla="*/ 52 h 65"/>
                <a:gd name="T122" fmla="*/ 89 w 89"/>
                <a:gd name="T123" fmla="*/ 54 h 6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"/>
                <a:gd name="T187" fmla="*/ 0 h 65"/>
                <a:gd name="T188" fmla="*/ 89 w 89"/>
                <a:gd name="T189" fmla="*/ 65 h 6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" h="65">
                  <a:moveTo>
                    <a:pt x="89" y="55"/>
                  </a:moveTo>
                  <a:lnTo>
                    <a:pt x="83" y="57"/>
                  </a:lnTo>
                  <a:lnTo>
                    <a:pt x="78" y="59"/>
                  </a:lnTo>
                  <a:lnTo>
                    <a:pt x="72" y="61"/>
                  </a:lnTo>
                  <a:lnTo>
                    <a:pt x="65" y="62"/>
                  </a:lnTo>
                  <a:lnTo>
                    <a:pt x="60" y="63"/>
                  </a:lnTo>
                  <a:lnTo>
                    <a:pt x="54" y="64"/>
                  </a:lnTo>
                  <a:lnTo>
                    <a:pt x="49" y="65"/>
                  </a:lnTo>
                  <a:lnTo>
                    <a:pt x="45" y="65"/>
                  </a:lnTo>
                  <a:lnTo>
                    <a:pt x="36" y="64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3" y="57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8" y="15"/>
                  </a:lnTo>
                  <a:lnTo>
                    <a:pt x="13" y="9"/>
                  </a:lnTo>
                  <a:lnTo>
                    <a:pt x="19" y="5"/>
                  </a:lnTo>
                  <a:lnTo>
                    <a:pt x="28" y="2"/>
                  </a:lnTo>
                  <a:lnTo>
                    <a:pt x="37" y="1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1"/>
                  </a:lnTo>
                  <a:lnTo>
                    <a:pt x="61" y="1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3" y="4"/>
                  </a:lnTo>
                  <a:lnTo>
                    <a:pt x="75" y="5"/>
                  </a:lnTo>
                  <a:lnTo>
                    <a:pt x="77" y="5"/>
                  </a:lnTo>
                  <a:lnTo>
                    <a:pt x="78" y="5"/>
                  </a:lnTo>
                  <a:lnTo>
                    <a:pt x="79" y="5"/>
                  </a:lnTo>
                  <a:lnTo>
                    <a:pt x="80" y="5"/>
                  </a:lnTo>
                  <a:lnTo>
                    <a:pt x="83" y="5"/>
                  </a:lnTo>
                  <a:lnTo>
                    <a:pt x="73" y="21"/>
                  </a:lnTo>
                  <a:lnTo>
                    <a:pt x="72" y="21"/>
                  </a:lnTo>
                  <a:lnTo>
                    <a:pt x="72" y="20"/>
                  </a:lnTo>
                  <a:lnTo>
                    <a:pt x="72" y="19"/>
                  </a:lnTo>
                  <a:lnTo>
                    <a:pt x="70" y="18"/>
                  </a:lnTo>
                  <a:lnTo>
                    <a:pt x="68" y="16"/>
                  </a:lnTo>
                  <a:lnTo>
                    <a:pt x="64" y="15"/>
                  </a:lnTo>
                  <a:lnTo>
                    <a:pt x="60" y="14"/>
                  </a:lnTo>
                  <a:lnTo>
                    <a:pt x="55" y="12"/>
                  </a:lnTo>
                  <a:lnTo>
                    <a:pt x="50" y="11"/>
                  </a:lnTo>
                  <a:lnTo>
                    <a:pt x="46" y="11"/>
                  </a:lnTo>
                  <a:lnTo>
                    <a:pt x="41" y="11"/>
                  </a:lnTo>
                  <a:lnTo>
                    <a:pt x="36" y="12"/>
                  </a:lnTo>
                  <a:lnTo>
                    <a:pt x="31" y="15"/>
                  </a:lnTo>
                  <a:lnTo>
                    <a:pt x="27" y="18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28"/>
                  </a:lnTo>
                  <a:lnTo>
                    <a:pt x="19" y="32"/>
                  </a:lnTo>
                  <a:lnTo>
                    <a:pt x="19" y="37"/>
                  </a:lnTo>
                  <a:lnTo>
                    <a:pt x="22" y="41"/>
                  </a:lnTo>
                  <a:lnTo>
                    <a:pt x="23" y="44"/>
                  </a:lnTo>
                  <a:lnTo>
                    <a:pt x="27" y="47"/>
                  </a:lnTo>
                  <a:lnTo>
                    <a:pt x="31" y="49"/>
                  </a:lnTo>
                  <a:lnTo>
                    <a:pt x="36" y="51"/>
                  </a:lnTo>
                  <a:lnTo>
                    <a:pt x="42" y="52"/>
                  </a:lnTo>
                  <a:lnTo>
                    <a:pt x="47" y="52"/>
                  </a:lnTo>
                  <a:lnTo>
                    <a:pt x="50" y="52"/>
                  </a:lnTo>
                  <a:lnTo>
                    <a:pt x="54" y="52"/>
                  </a:lnTo>
                  <a:lnTo>
                    <a:pt x="56" y="52"/>
                  </a:lnTo>
                  <a:lnTo>
                    <a:pt x="59" y="52"/>
                  </a:lnTo>
                  <a:lnTo>
                    <a:pt x="61" y="52"/>
                  </a:lnTo>
                  <a:lnTo>
                    <a:pt x="64" y="51"/>
                  </a:lnTo>
                  <a:lnTo>
                    <a:pt x="68" y="50"/>
                  </a:lnTo>
                  <a:lnTo>
                    <a:pt x="70" y="50"/>
                  </a:lnTo>
                  <a:lnTo>
                    <a:pt x="70" y="43"/>
                  </a:lnTo>
                  <a:lnTo>
                    <a:pt x="52" y="43"/>
                  </a:lnTo>
                  <a:lnTo>
                    <a:pt x="51" y="43"/>
                  </a:lnTo>
                  <a:lnTo>
                    <a:pt x="50" y="44"/>
                  </a:lnTo>
                  <a:lnTo>
                    <a:pt x="50" y="45"/>
                  </a:lnTo>
                  <a:lnTo>
                    <a:pt x="49" y="46"/>
                  </a:lnTo>
                  <a:lnTo>
                    <a:pt x="46" y="46"/>
                  </a:lnTo>
                  <a:lnTo>
                    <a:pt x="46" y="29"/>
                  </a:lnTo>
                  <a:lnTo>
                    <a:pt x="49" y="29"/>
                  </a:lnTo>
                  <a:lnTo>
                    <a:pt x="49" y="30"/>
                  </a:lnTo>
                  <a:lnTo>
                    <a:pt x="49" y="31"/>
                  </a:lnTo>
                  <a:lnTo>
                    <a:pt x="50" y="31"/>
                  </a:lnTo>
                  <a:lnTo>
                    <a:pt x="51" y="32"/>
                  </a:lnTo>
                  <a:lnTo>
                    <a:pt x="52" y="32"/>
                  </a:lnTo>
                  <a:lnTo>
                    <a:pt x="89" y="32"/>
                  </a:lnTo>
                  <a:lnTo>
                    <a:pt x="89" y="35"/>
                  </a:lnTo>
                  <a:lnTo>
                    <a:pt x="88" y="35"/>
                  </a:lnTo>
                  <a:lnTo>
                    <a:pt x="88" y="36"/>
                  </a:lnTo>
                  <a:lnTo>
                    <a:pt x="87" y="37"/>
                  </a:lnTo>
                  <a:lnTo>
                    <a:pt x="87" y="38"/>
                  </a:lnTo>
                  <a:lnTo>
                    <a:pt x="86" y="39"/>
                  </a:lnTo>
                  <a:lnTo>
                    <a:pt x="86" y="40"/>
                  </a:lnTo>
                  <a:lnTo>
                    <a:pt x="86" y="49"/>
                  </a:lnTo>
                  <a:lnTo>
                    <a:pt x="86" y="50"/>
                  </a:lnTo>
                  <a:lnTo>
                    <a:pt x="86" y="51"/>
                  </a:lnTo>
                  <a:lnTo>
                    <a:pt x="87" y="52"/>
                  </a:lnTo>
                  <a:lnTo>
                    <a:pt x="88" y="54"/>
                  </a:lnTo>
                  <a:lnTo>
                    <a:pt x="89" y="54"/>
                  </a:lnTo>
                  <a:lnTo>
                    <a:pt x="89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257" y="1575"/>
              <a:ext cx="79" cy="69"/>
            </a:xfrm>
            <a:custGeom>
              <a:avLst/>
              <a:gdLst>
                <a:gd name="T0" fmla="*/ 70 w 79"/>
                <a:gd name="T1" fmla="*/ 3 h 69"/>
                <a:gd name="T2" fmla="*/ 71 w 79"/>
                <a:gd name="T3" fmla="*/ 3 h 69"/>
                <a:gd name="T4" fmla="*/ 71 w 79"/>
                <a:gd name="T5" fmla="*/ 3 h 69"/>
                <a:gd name="T6" fmla="*/ 74 w 79"/>
                <a:gd name="T7" fmla="*/ 1 h 69"/>
                <a:gd name="T8" fmla="*/ 76 w 79"/>
                <a:gd name="T9" fmla="*/ 0 h 69"/>
                <a:gd name="T10" fmla="*/ 74 w 79"/>
                <a:gd name="T11" fmla="*/ 19 h 69"/>
                <a:gd name="T12" fmla="*/ 74 w 79"/>
                <a:gd name="T13" fmla="*/ 18 h 69"/>
                <a:gd name="T14" fmla="*/ 73 w 79"/>
                <a:gd name="T15" fmla="*/ 17 h 69"/>
                <a:gd name="T16" fmla="*/ 71 w 79"/>
                <a:gd name="T17" fmla="*/ 16 h 69"/>
                <a:gd name="T18" fmla="*/ 69 w 79"/>
                <a:gd name="T19" fmla="*/ 16 h 69"/>
                <a:gd name="T20" fmla="*/ 23 w 79"/>
                <a:gd name="T21" fmla="*/ 28 h 69"/>
                <a:gd name="T22" fmla="*/ 52 w 79"/>
                <a:gd name="T23" fmla="*/ 28 h 69"/>
                <a:gd name="T24" fmla="*/ 53 w 79"/>
                <a:gd name="T25" fmla="*/ 28 h 69"/>
                <a:gd name="T26" fmla="*/ 53 w 79"/>
                <a:gd name="T27" fmla="*/ 28 h 69"/>
                <a:gd name="T28" fmla="*/ 56 w 79"/>
                <a:gd name="T29" fmla="*/ 26 h 69"/>
                <a:gd name="T30" fmla="*/ 59 w 79"/>
                <a:gd name="T31" fmla="*/ 25 h 69"/>
                <a:gd name="T32" fmla="*/ 56 w 79"/>
                <a:gd name="T33" fmla="*/ 42 h 69"/>
                <a:gd name="T34" fmla="*/ 56 w 79"/>
                <a:gd name="T35" fmla="*/ 41 h 69"/>
                <a:gd name="T36" fmla="*/ 55 w 79"/>
                <a:gd name="T37" fmla="*/ 40 h 69"/>
                <a:gd name="T38" fmla="*/ 53 w 79"/>
                <a:gd name="T39" fmla="*/ 39 h 69"/>
                <a:gd name="T40" fmla="*/ 51 w 79"/>
                <a:gd name="T41" fmla="*/ 39 h 69"/>
                <a:gd name="T42" fmla="*/ 23 w 79"/>
                <a:gd name="T43" fmla="*/ 53 h 69"/>
                <a:gd name="T44" fmla="*/ 71 w 79"/>
                <a:gd name="T45" fmla="*/ 53 h 69"/>
                <a:gd name="T46" fmla="*/ 74 w 79"/>
                <a:gd name="T47" fmla="*/ 53 h 69"/>
                <a:gd name="T48" fmla="*/ 74 w 79"/>
                <a:gd name="T49" fmla="*/ 53 h 69"/>
                <a:gd name="T50" fmla="*/ 76 w 79"/>
                <a:gd name="T51" fmla="*/ 51 h 69"/>
                <a:gd name="T52" fmla="*/ 79 w 79"/>
                <a:gd name="T53" fmla="*/ 50 h 69"/>
                <a:gd name="T54" fmla="*/ 76 w 79"/>
                <a:gd name="T55" fmla="*/ 69 h 69"/>
                <a:gd name="T56" fmla="*/ 75 w 79"/>
                <a:gd name="T57" fmla="*/ 68 h 69"/>
                <a:gd name="T58" fmla="*/ 74 w 79"/>
                <a:gd name="T59" fmla="*/ 67 h 69"/>
                <a:gd name="T60" fmla="*/ 73 w 79"/>
                <a:gd name="T61" fmla="*/ 66 h 69"/>
                <a:gd name="T62" fmla="*/ 70 w 79"/>
                <a:gd name="T63" fmla="*/ 66 h 69"/>
                <a:gd name="T64" fmla="*/ 0 w 79"/>
                <a:gd name="T65" fmla="*/ 64 h 69"/>
                <a:gd name="T66" fmla="*/ 1 w 79"/>
                <a:gd name="T67" fmla="*/ 63 h 69"/>
                <a:gd name="T68" fmla="*/ 3 w 79"/>
                <a:gd name="T69" fmla="*/ 63 h 69"/>
                <a:gd name="T70" fmla="*/ 4 w 79"/>
                <a:gd name="T71" fmla="*/ 62 h 69"/>
                <a:gd name="T72" fmla="*/ 4 w 79"/>
                <a:gd name="T73" fmla="*/ 61 h 69"/>
                <a:gd name="T74" fmla="*/ 4 w 79"/>
                <a:gd name="T75" fmla="*/ 8 h 69"/>
                <a:gd name="T76" fmla="*/ 3 w 79"/>
                <a:gd name="T77" fmla="*/ 7 h 69"/>
                <a:gd name="T78" fmla="*/ 3 w 79"/>
                <a:gd name="T79" fmla="*/ 7 h 69"/>
                <a:gd name="T80" fmla="*/ 0 w 79"/>
                <a:gd name="T81" fmla="*/ 5 h 69"/>
                <a:gd name="T82" fmla="*/ 0 w 79"/>
                <a:gd name="T83" fmla="*/ 3 h 6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9"/>
                <a:gd name="T127" fmla="*/ 0 h 69"/>
                <a:gd name="T128" fmla="*/ 79 w 79"/>
                <a:gd name="T129" fmla="*/ 69 h 6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9" h="69">
                  <a:moveTo>
                    <a:pt x="69" y="3"/>
                  </a:moveTo>
                  <a:lnTo>
                    <a:pt x="70" y="3"/>
                  </a:lnTo>
                  <a:lnTo>
                    <a:pt x="71" y="3"/>
                  </a:lnTo>
                  <a:lnTo>
                    <a:pt x="73" y="2"/>
                  </a:lnTo>
                  <a:lnTo>
                    <a:pt x="74" y="1"/>
                  </a:lnTo>
                  <a:lnTo>
                    <a:pt x="74" y="0"/>
                  </a:lnTo>
                  <a:lnTo>
                    <a:pt x="76" y="0"/>
                  </a:lnTo>
                  <a:lnTo>
                    <a:pt x="76" y="19"/>
                  </a:lnTo>
                  <a:lnTo>
                    <a:pt x="74" y="19"/>
                  </a:lnTo>
                  <a:lnTo>
                    <a:pt x="74" y="18"/>
                  </a:lnTo>
                  <a:lnTo>
                    <a:pt x="73" y="17"/>
                  </a:lnTo>
                  <a:lnTo>
                    <a:pt x="71" y="16"/>
                  </a:lnTo>
                  <a:lnTo>
                    <a:pt x="70" y="16"/>
                  </a:lnTo>
                  <a:lnTo>
                    <a:pt x="69" y="16"/>
                  </a:lnTo>
                  <a:lnTo>
                    <a:pt x="23" y="16"/>
                  </a:lnTo>
                  <a:lnTo>
                    <a:pt x="23" y="28"/>
                  </a:lnTo>
                  <a:lnTo>
                    <a:pt x="51" y="28"/>
                  </a:lnTo>
                  <a:lnTo>
                    <a:pt x="52" y="28"/>
                  </a:lnTo>
                  <a:lnTo>
                    <a:pt x="53" y="28"/>
                  </a:lnTo>
                  <a:lnTo>
                    <a:pt x="55" y="27"/>
                  </a:lnTo>
                  <a:lnTo>
                    <a:pt x="56" y="26"/>
                  </a:lnTo>
                  <a:lnTo>
                    <a:pt x="56" y="25"/>
                  </a:lnTo>
                  <a:lnTo>
                    <a:pt x="59" y="25"/>
                  </a:lnTo>
                  <a:lnTo>
                    <a:pt x="59" y="42"/>
                  </a:lnTo>
                  <a:lnTo>
                    <a:pt x="56" y="42"/>
                  </a:lnTo>
                  <a:lnTo>
                    <a:pt x="56" y="41"/>
                  </a:lnTo>
                  <a:lnTo>
                    <a:pt x="55" y="40"/>
                  </a:lnTo>
                  <a:lnTo>
                    <a:pt x="53" y="39"/>
                  </a:lnTo>
                  <a:lnTo>
                    <a:pt x="52" y="39"/>
                  </a:lnTo>
                  <a:lnTo>
                    <a:pt x="51" y="39"/>
                  </a:lnTo>
                  <a:lnTo>
                    <a:pt x="23" y="39"/>
                  </a:lnTo>
                  <a:lnTo>
                    <a:pt x="23" y="53"/>
                  </a:lnTo>
                  <a:lnTo>
                    <a:pt x="70" y="53"/>
                  </a:lnTo>
                  <a:lnTo>
                    <a:pt x="71" y="53"/>
                  </a:lnTo>
                  <a:lnTo>
                    <a:pt x="73" y="53"/>
                  </a:lnTo>
                  <a:lnTo>
                    <a:pt x="74" y="53"/>
                  </a:lnTo>
                  <a:lnTo>
                    <a:pt x="75" y="52"/>
                  </a:lnTo>
                  <a:lnTo>
                    <a:pt x="76" y="51"/>
                  </a:lnTo>
                  <a:lnTo>
                    <a:pt x="76" y="50"/>
                  </a:lnTo>
                  <a:lnTo>
                    <a:pt x="79" y="50"/>
                  </a:lnTo>
                  <a:lnTo>
                    <a:pt x="79" y="69"/>
                  </a:lnTo>
                  <a:lnTo>
                    <a:pt x="76" y="69"/>
                  </a:lnTo>
                  <a:lnTo>
                    <a:pt x="75" y="68"/>
                  </a:lnTo>
                  <a:lnTo>
                    <a:pt x="74" y="67"/>
                  </a:lnTo>
                  <a:lnTo>
                    <a:pt x="73" y="66"/>
                  </a:lnTo>
                  <a:lnTo>
                    <a:pt x="71" y="66"/>
                  </a:lnTo>
                  <a:lnTo>
                    <a:pt x="70" y="66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1" y="63"/>
                  </a:lnTo>
                  <a:lnTo>
                    <a:pt x="3" y="63"/>
                  </a:lnTo>
                  <a:lnTo>
                    <a:pt x="4" y="62"/>
                  </a:lnTo>
                  <a:lnTo>
                    <a:pt x="4" y="61"/>
                  </a:lnTo>
                  <a:lnTo>
                    <a:pt x="4" y="9"/>
                  </a:lnTo>
                  <a:lnTo>
                    <a:pt x="4" y="8"/>
                  </a:lnTo>
                  <a:lnTo>
                    <a:pt x="3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6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2854" y="1856"/>
              <a:ext cx="72" cy="74"/>
            </a:xfrm>
            <a:custGeom>
              <a:avLst/>
              <a:gdLst>
                <a:gd name="T0" fmla="*/ 11 w 72"/>
                <a:gd name="T1" fmla="*/ 42 h 74"/>
                <a:gd name="T2" fmla="*/ 40 w 72"/>
                <a:gd name="T3" fmla="*/ 42 h 74"/>
                <a:gd name="T4" fmla="*/ 49 w 72"/>
                <a:gd name="T5" fmla="*/ 43 h 74"/>
                <a:gd name="T6" fmla="*/ 53 w 72"/>
                <a:gd name="T7" fmla="*/ 46 h 74"/>
                <a:gd name="T8" fmla="*/ 56 w 72"/>
                <a:gd name="T9" fmla="*/ 51 h 74"/>
                <a:gd name="T10" fmla="*/ 56 w 72"/>
                <a:gd name="T11" fmla="*/ 56 h 74"/>
                <a:gd name="T12" fmla="*/ 56 w 72"/>
                <a:gd name="T13" fmla="*/ 59 h 74"/>
                <a:gd name="T14" fmla="*/ 56 w 72"/>
                <a:gd name="T15" fmla="*/ 64 h 74"/>
                <a:gd name="T16" fmla="*/ 57 w 72"/>
                <a:gd name="T17" fmla="*/ 70 h 74"/>
                <a:gd name="T18" fmla="*/ 58 w 72"/>
                <a:gd name="T19" fmla="*/ 74 h 74"/>
                <a:gd name="T20" fmla="*/ 72 w 72"/>
                <a:gd name="T21" fmla="*/ 74 h 74"/>
                <a:gd name="T22" fmla="*/ 72 w 72"/>
                <a:gd name="T23" fmla="*/ 72 h 74"/>
                <a:gd name="T24" fmla="*/ 70 w 72"/>
                <a:gd name="T25" fmla="*/ 71 h 74"/>
                <a:gd name="T26" fmla="*/ 68 w 72"/>
                <a:gd name="T27" fmla="*/ 70 h 74"/>
                <a:gd name="T28" fmla="*/ 68 w 72"/>
                <a:gd name="T29" fmla="*/ 67 h 74"/>
                <a:gd name="T30" fmla="*/ 68 w 72"/>
                <a:gd name="T31" fmla="*/ 64 h 74"/>
                <a:gd name="T32" fmla="*/ 67 w 72"/>
                <a:gd name="T33" fmla="*/ 52 h 74"/>
                <a:gd name="T34" fmla="*/ 66 w 72"/>
                <a:gd name="T35" fmla="*/ 45 h 74"/>
                <a:gd name="T36" fmla="*/ 65 w 72"/>
                <a:gd name="T37" fmla="*/ 41 h 74"/>
                <a:gd name="T38" fmla="*/ 61 w 72"/>
                <a:gd name="T39" fmla="*/ 39 h 74"/>
                <a:gd name="T40" fmla="*/ 57 w 72"/>
                <a:gd name="T41" fmla="*/ 38 h 74"/>
                <a:gd name="T42" fmla="*/ 61 w 72"/>
                <a:gd name="T43" fmla="*/ 35 h 74"/>
                <a:gd name="T44" fmla="*/ 66 w 72"/>
                <a:gd name="T45" fmla="*/ 32 h 74"/>
                <a:gd name="T46" fmla="*/ 68 w 72"/>
                <a:gd name="T47" fmla="*/ 26 h 74"/>
                <a:gd name="T48" fmla="*/ 70 w 72"/>
                <a:gd name="T49" fmla="*/ 20 h 74"/>
                <a:gd name="T50" fmla="*/ 67 w 72"/>
                <a:gd name="T51" fmla="*/ 11 h 74"/>
                <a:gd name="T52" fmla="*/ 61 w 72"/>
                <a:gd name="T53" fmla="*/ 4 h 74"/>
                <a:gd name="T54" fmla="*/ 51 w 72"/>
                <a:gd name="T55" fmla="*/ 1 h 74"/>
                <a:gd name="T56" fmla="*/ 40 w 72"/>
                <a:gd name="T57" fmla="*/ 0 h 74"/>
                <a:gd name="T58" fmla="*/ 0 w 72"/>
                <a:gd name="T59" fmla="*/ 0 h 74"/>
                <a:gd name="T60" fmla="*/ 0 w 72"/>
                <a:gd name="T61" fmla="*/ 74 h 74"/>
                <a:gd name="T62" fmla="*/ 11 w 72"/>
                <a:gd name="T63" fmla="*/ 74 h 74"/>
                <a:gd name="T64" fmla="*/ 11 w 72"/>
                <a:gd name="T65" fmla="*/ 42 h 74"/>
                <a:gd name="T66" fmla="*/ 11 w 72"/>
                <a:gd name="T67" fmla="*/ 8 h 74"/>
                <a:gd name="T68" fmla="*/ 40 w 72"/>
                <a:gd name="T69" fmla="*/ 8 h 74"/>
                <a:gd name="T70" fmla="*/ 45 w 72"/>
                <a:gd name="T71" fmla="*/ 8 h 74"/>
                <a:gd name="T72" fmla="*/ 51 w 72"/>
                <a:gd name="T73" fmla="*/ 11 h 74"/>
                <a:gd name="T74" fmla="*/ 56 w 72"/>
                <a:gd name="T75" fmla="*/ 14 h 74"/>
                <a:gd name="T76" fmla="*/ 57 w 72"/>
                <a:gd name="T77" fmla="*/ 21 h 74"/>
                <a:gd name="T78" fmla="*/ 56 w 72"/>
                <a:gd name="T79" fmla="*/ 27 h 74"/>
                <a:gd name="T80" fmla="*/ 52 w 72"/>
                <a:gd name="T81" fmla="*/ 32 h 74"/>
                <a:gd name="T82" fmla="*/ 45 w 72"/>
                <a:gd name="T83" fmla="*/ 34 h 74"/>
                <a:gd name="T84" fmla="*/ 39 w 72"/>
                <a:gd name="T85" fmla="*/ 34 h 74"/>
                <a:gd name="T86" fmla="*/ 11 w 72"/>
                <a:gd name="T87" fmla="*/ 34 h 74"/>
                <a:gd name="T88" fmla="*/ 11 w 72"/>
                <a:gd name="T89" fmla="*/ 8 h 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2"/>
                <a:gd name="T136" fmla="*/ 0 h 74"/>
                <a:gd name="T137" fmla="*/ 72 w 72"/>
                <a:gd name="T138" fmla="*/ 74 h 7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2" h="74">
                  <a:moveTo>
                    <a:pt x="11" y="42"/>
                  </a:moveTo>
                  <a:lnTo>
                    <a:pt x="40" y="42"/>
                  </a:lnTo>
                  <a:lnTo>
                    <a:pt x="49" y="43"/>
                  </a:lnTo>
                  <a:lnTo>
                    <a:pt x="53" y="46"/>
                  </a:lnTo>
                  <a:lnTo>
                    <a:pt x="56" y="51"/>
                  </a:lnTo>
                  <a:lnTo>
                    <a:pt x="56" y="56"/>
                  </a:lnTo>
                  <a:lnTo>
                    <a:pt x="56" y="59"/>
                  </a:lnTo>
                  <a:lnTo>
                    <a:pt x="56" y="64"/>
                  </a:lnTo>
                  <a:lnTo>
                    <a:pt x="57" y="70"/>
                  </a:lnTo>
                  <a:lnTo>
                    <a:pt x="58" y="74"/>
                  </a:lnTo>
                  <a:lnTo>
                    <a:pt x="72" y="74"/>
                  </a:lnTo>
                  <a:lnTo>
                    <a:pt x="72" y="72"/>
                  </a:lnTo>
                  <a:lnTo>
                    <a:pt x="70" y="71"/>
                  </a:lnTo>
                  <a:lnTo>
                    <a:pt x="68" y="70"/>
                  </a:lnTo>
                  <a:lnTo>
                    <a:pt x="68" y="67"/>
                  </a:lnTo>
                  <a:lnTo>
                    <a:pt x="68" y="64"/>
                  </a:lnTo>
                  <a:lnTo>
                    <a:pt x="67" y="52"/>
                  </a:lnTo>
                  <a:lnTo>
                    <a:pt x="66" y="45"/>
                  </a:lnTo>
                  <a:lnTo>
                    <a:pt x="65" y="41"/>
                  </a:lnTo>
                  <a:lnTo>
                    <a:pt x="61" y="39"/>
                  </a:lnTo>
                  <a:lnTo>
                    <a:pt x="57" y="38"/>
                  </a:lnTo>
                  <a:lnTo>
                    <a:pt x="61" y="35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70" y="20"/>
                  </a:lnTo>
                  <a:lnTo>
                    <a:pt x="67" y="11"/>
                  </a:lnTo>
                  <a:lnTo>
                    <a:pt x="61" y="4"/>
                  </a:lnTo>
                  <a:lnTo>
                    <a:pt x="51" y="1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11" y="74"/>
                  </a:lnTo>
                  <a:lnTo>
                    <a:pt x="11" y="42"/>
                  </a:lnTo>
                  <a:close/>
                  <a:moveTo>
                    <a:pt x="11" y="8"/>
                  </a:moveTo>
                  <a:lnTo>
                    <a:pt x="40" y="8"/>
                  </a:lnTo>
                  <a:lnTo>
                    <a:pt x="45" y="8"/>
                  </a:lnTo>
                  <a:lnTo>
                    <a:pt x="51" y="11"/>
                  </a:lnTo>
                  <a:lnTo>
                    <a:pt x="56" y="14"/>
                  </a:lnTo>
                  <a:lnTo>
                    <a:pt x="57" y="21"/>
                  </a:lnTo>
                  <a:lnTo>
                    <a:pt x="56" y="27"/>
                  </a:lnTo>
                  <a:lnTo>
                    <a:pt x="52" y="32"/>
                  </a:lnTo>
                  <a:lnTo>
                    <a:pt x="45" y="34"/>
                  </a:lnTo>
                  <a:lnTo>
                    <a:pt x="39" y="34"/>
                  </a:lnTo>
                  <a:lnTo>
                    <a:pt x="11" y="34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2935" y="1875"/>
              <a:ext cx="59" cy="57"/>
            </a:xfrm>
            <a:custGeom>
              <a:avLst/>
              <a:gdLst>
                <a:gd name="T0" fmla="*/ 47 w 59"/>
                <a:gd name="T1" fmla="*/ 38 h 57"/>
                <a:gd name="T2" fmla="*/ 46 w 59"/>
                <a:gd name="T3" fmla="*/ 41 h 57"/>
                <a:gd name="T4" fmla="*/ 43 w 59"/>
                <a:gd name="T5" fmla="*/ 44 h 57"/>
                <a:gd name="T6" fmla="*/ 37 w 59"/>
                <a:gd name="T7" fmla="*/ 47 h 57"/>
                <a:gd name="T8" fmla="*/ 31 w 59"/>
                <a:gd name="T9" fmla="*/ 48 h 57"/>
                <a:gd name="T10" fmla="*/ 22 w 59"/>
                <a:gd name="T11" fmla="*/ 47 h 57"/>
                <a:gd name="T12" fmla="*/ 17 w 59"/>
                <a:gd name="T13" fmla="*/ 44 h 57"/>
                <a:gd name="T14" fmla="*/ 13 w 59"/>
                <a:gd name="T15" fmla="*/ 38 h 57"/>
                <a:gd name="T16" fmla="*/ 12 w 59"/>
                <a:gd name="T17" fmla="*/ 30 h 57"/>
                <a:gd name="T18" fmla="*/ 59 w 59"/>
                <a:gd name="T19" fmla="*/ 30 h 57"/>
                <a:gd name="T20" fmla="*/ 57 w 59"/>
                <a:gd name="T21" fmla="*/ 18 h 57"/>
                <a:gd name="T22" fmla="*/ 52 w 59"/>
                <a:gd name="T23" fmla="*/ 8 h 57"/>
                <a:gd name="T24" fmla="*/ 43 w 59"/>
                <a:gd name="T25" fmla="*/ 2 h 57"/>
                <a:gd name="T26" fmla="*/ 31 w 59"/>
                <a:gd name="T27" fmla="*/ 0 h 57"/>
                <a:gd name="T28" fmla="*/ 17 w 59"/>
                <a:gd name="T29" fmla="*/ 2 h 57"/>
                <a:gd name="T30" fmla="*/ 8 w 59"/>
                <a:gd name="T31" fmla="*/ 8 h 57"/>
                <a:gd name="T32" fmla="*/ 1 w 59"/>
                <a:gd name="T33" fmla="*/ 18 h 57"/>
                <a:gd name="T34" fmla="*/ 0 w 59"/>
                <a:gd name="T35" fmla="*/ 29 h 57"/>
                <a:gd name="T36" fmla="*/ 1 w 59"/>
                <a:gd name="T37" fmla="*/ 40 h 57"/>
                <a:gd name="T38" fmla="*/ 8 w 59"/>
                <a:gd name="T39" fmla="*/ 49 h 57"/>
                <a:gd name="T40" fmla="*/ 17 w 59"/>
                <a:gd name="T41" fmla="*/ 55 h 57"/>
                <a:gd name="T42" fmla="*/ 29 w 59"/>
                <a:gd name="T43" fmla="*/ 57 h 57"/>
                <a:gd name="T44" fmla="*/ 36 w 59"/>
                <a:gd name="T45" fmla="*/ 57 h 57"/>
                <a:gd name="T46" fmla="*/ 41 w 59"/>
                <a:gd name="T47" fmla="*/ 56 h 57"/>
                <a:gd name="T48" fmla="*/ 43 w 59"/>
                <a:gd name="T49" fmla="*/ 54 h 57"/>
                <a:gd name="T50" fmla="*/ 46 w 59"/>
                <a:gd name="T51" fmla="*/ 53 h 57"/>
                <a:gd name="T52" fmla="*/ 51 w 59"/>
                <a:gd name="T53" fmla="*/ 49 h 57"/>
                <a:gd name="T54" fmla="*/ 55 w 59"/>
                <a:gd name="T55" fmla="*/ 45 h 57"/>
                <a:gd name="T56" fmla="*/ 57 w 59"/>
                <a:gd name="T57" fmla="*/ 41 h 57"/>
                <a:gd name="T58" fmla="*/ 57 w 59"/>
                <a:gd name="T59" fmla="*/ 38 h 57"/>
                <a:gd name="T60" fmla="*/ 47 w 59"/>
                <a:gd name="T61" fmla="*/ 38 h 57"/>
                <a:gd name="T62" fmla="*/ 12 w 59"/>
                <a:gd name="T63" fmla="*/ 24 h 57"/>
                <a:gd name="T64" fmla="*/ 13 w 59"/>
                <a:gd name="T65" fmla="*/ 18 h 57"/>
                <a:gd name="T66" fmla="*/ 17 w 59"/>
                <a:gd name="T67" fmla="*/ 13 h 57"/>
                <a:gd name="T68" fmla="*/ 22 w 59"/>
                <a:gd name="T69" fmla="*/ 8 h 57"/>
                <a:gd name="T70" fmla="*/ 29 w 59"/>
                <a:gd name="T71" fmla="*/ 7 h 57"/>
                <a:gd name="T72" fmla="*/ 37 w 59"/>
                <a:gd name="T73" fmla="*/ 8 h 57"/>
                <a:gd name="T74" fmla="*/ 43 w 59"/>
                <a:gd name="T75" fmla="*/ 13 h 57"/>
                <a:gd name="T76" fmla="*/ 46 w 59"/>
                <a:gd name="T77" fmla="*/ 18 h 57"/>
                <a:gd name="T78" fmla="*/ 47 w 59"/>
                <a:gd name="T79" fmla="*/ 24 h 57"/>
                <a:gd name="T80" fmla="*/ 12 w 59"/>
                <a:gd name="T81" fmla="*/ 24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9"/>
                <a:gd name="T124" fmla="*/ 0 h 57"/>
                <a:gd name="T125" fmla="*/ 59 w 59"/>
                <a:gd name="T126" fmla="*/ 57 h 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9" h="57">
                  <a:moveTo>
                    <a:pt x="47" y="38"/>
                  </a:moveTo>
                  <a:lnTo>
                    <a:pt x="46" y="41"/>
                  </a:lnTo>
                  <a:lnTo>
                    <a:pt x="43" y="44"/>
                  </a:lnTo>
                  <a:lnTo>
                    <a:pt x="37" y="47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7" y="44"/>
                  </a:lnTo>
                  <a:lnTo>
                    <a:pt x="13" y="38"/>
                  </a:lnTo>
                  <a:lnTo>
                    <a:pt x="12" y="30"/>
                  </a:lnTo>
                  <a:lnTo>
                    <a:pt x="59" y="30"/>
                  </a:lnTo>
                  <a:lnTo>
                    <a:pt x="57" y="18"/>
                  </a:lnTo>
                  <a:lnTo>
                    <a:pt x="52" y="8"/>
                  </a:lnTo>
                  <a:lnTo>
                    <a:pt x="43" y="2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1" y="18"/>
                  </a:lnTo>
                  <a:lnTo>
                    <a:pt x="0" y="29"/>
                  </a:lnTo>
                  <a:lnTo>
                    <a:pt x="1" y="40"/>
                  </a:lnTo>
                  <a:lnTo>
                    <a:pt x="8" y="49"/>
                  </a:lnTo>
                  <a:lnTo>
                    <a:pt x="17" y="55"/>
                  </a:lnTo>
                  <a:lnTo>
                    <a:pt x="29" y="57"/>
                  </a:lnTo>
                  <a:lnTo>
                    <a:pt x="36" y="57"/>
                  </a:lnTo>
                  <a:lnTo>
                    <a:pt x="41" y="56"/>
                  </a:lnTo>
                  <a:lnTo>
                    <a:pt x="43" y="54"/>
                  </a:lnTo>
                  <a:lnTo>
                    <a:pt x="46" y="53"/>
                  </a:lnTo>
                  <a:lnTo>
                    <a:pt x="51" y="49"/>
                  </a:lnTo>
                  <a:lnTo>
                    <a:pt x="55" y="45"/>
                  </a:lnTo>
                  <a:lnTo>
                    <a:pt x="57" y="41"/>
                  </a:lnTo>
                  <a:lnTo>
                    <a:pt x="57" y="38"/>
                  </a:lnTo>
                  <a:lnTo>
                    <a:pt x="47" y="38"/>
                  </a:lnTo>
                  <a:close/>
                  <a:moveTo>
                    <a:pt x="12" y="24"/>
                  </a:moveTo>
                  <a:lnTo>
                    <a:pt x="13" y="18"/>
                  </a:lnTo>
                  <a:lnTo>
                    <a:pt x="17" y="13"/>
                  </a:lnTo>
                  <a:lnTo>
                    <a:pt x="22" y="8"/>
                  </a:lnTo>
                  <a:lnTo>
                    <a:pt x="29" y="7"/>
                  </a:lnTo>
                  <a:lnTo>
                    <a:pt x="37" y="8"/>
                  </a:lnTo>
                  <a:lnTo>
                    <a:pt x="43" y="13"/>
                  </a:lnTo>
                  <a:lnTo>
                    <a:pt x="46" y="18"/>
                  </a:lnTo>
                  <a:lnTo>
                    <a:pt x="47" y="24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3001" y="1875"/>
              <a:ext cx="58" cy="77"/>
            </a:xfrm>
            <a:custGeom>
              <a:avLst/>
              <a:gdLst>
                <a:gd name="T0" fmla="*/ 58 w 58"/>
                <a:gd name="T1" fmla="*/ 1 h 77"/>
                <a:gd name="T2" fmla="*/ 47 w 58"/>
                <a:gd name="T3" fmla="*/ 1 h 77"/>
                <a:gd name="T4" fmla="*/ 47 w 58"/>
                <a:gd name="T5" fmla="*/ 8 h 77"/>
                <a:gd name="T6" fmla="*/ 47 w 58"/>
                <a:gd name="T7" fmla="*/ 8 h 77"/>
                <a:gd name="T8" fmla="*/ 45 w 58"/>
                <a:gd name="T9" fmla="*/ 6 h 77"/>
                <a:gd name="T10" fmla="*/ 41 w 58"/>
                <a:gd name="T11" fmla="*/ 3 h 77"/>
                <a:gd name="T12" fmla="*/ 36 w 58"/>
                <a:gd name="T13" fmla="*/ 1 h 77"/>
                <a:gd name="T14" fmla="*/ 28 w 58"/>
                <a:gd name="T15" fmla="*/ 0 h 77"/>
                <a:gd name="T16" fmla="*/ 17 w 58"/>
                <a:gd name="T17" fmla="*/ 2 h 77"/>
                <a:gd name="T18" fmla="*/ 8 w 58"/>
                <a:gd name="T19" fmla="*/ 7 h 77"/>
                <a:gd name="T20" fmla="*/ 2 w 58"/>
                <a:gd name="T21" fmla="*/ 16 h 77"/>
                <a:gd name="T22" fmla="*/ 0 w 58"/>
                <a:gd name="T23" fmla="*/ 26 h 77"/>
                <a:gd name="T24" fmla="*/ 2 w 58"/>
                <a:gd name="T25" fmla="*/ 37 h 77"/>
                <a:gd name="T26" fmla="*/ 7 w 58"/>
                <a:gd name="T27" fmla="*/ 46 h 77"/>
                <a:gd name="T28" fmla="*/ 16 w 58"/>
                <a:gd name="T29" fmla="*/ 54 h 77"/>
                <a:gd name="T30" fmla="*/ 30 w 58"/>
                <a:gd name="T31" fmla="*/ 57 h 77"/>
                <a:gd name="T32" fmla="*/ 35 w 58"/>
                <a:gd name="T33" fmla="*/ 56 h 77"/>
                <a:gd name="T34" fmla="*/ 40 w 58"/>
                <a:gd name="T35" fmla="*/ 55 h 77"/>
                <a:gd name="T36" fmla="*/ 44 w 58"/>
                <a:gd name="T37" fmla="*/ 52 h 77"/>
                <a:gd name="T38" fmla="*/ 46 w 58"/>
                <a:gd name="T39" fmla="*/ 49 h 77"/>
                <a:gd name="T40" fmla="*/ 46 w 58"/>
                <a:gd name="T41" fmla="*/ 49 h 77"/>
                <a:gd name="T42" fmla="*/ 46 w 58"/>
                <a:gd name="T43" fmla="*/ 77 h 77"/>
                <a:gd name="T44" fmla="*/ 58 w 58"/>
                <a:gd name="T45" fmla="*/ 77 h 77"/>
                <a:gd name="T46" fmla="*/ 58 w 58"/>
                <a:gd name="T47" fmla="*/ 1 h 77"/>
                <a:gd name="T48" fmla="*/ 47 w 58"/>
                <a:gd name="T49" fmla="*/ 30 h 77"/>
                <a:gd name="T50" fmla="*/ 46 w 58"/>
                <a:gd name="T51" fmla="*/ 39 h 77"/>
                <a:gd name="T52" fmla="*/ 41 w 58"/>
                <a:gd name="T53" fmla="*/ 44 h 77"/>
                <a:gd name="T54" fmla="*/ 35 w 58"/>
                <a:gd name="T55" fmla="*/ 47 h 77"/>
                <a:gd name="T56" fmla="*/ 30 w 58"/>
                <a:gd name="T57" fmla="*/ 48 h 77"/>
                <a:gd name="T58" fmla="*/ 22 w 58"/>
                <a:gd name="T59" fmla="*/ 47 h 77"/>
                <a:gd name="T60" fmla="*/ 17 w 58"/>
                <a:gd name="T61" fmla="*/ 42 h 77"/>
                <a:gd name="T62" fmla="*/ 13 w 58"/>
                <a:gd name="T63" fmla="*/ 36 h 77"/>
                <a:gd name="T64" fmla="*/ 12 w 58"/>
                <a:gd name="T65" fmla="*/ 27 h 77"/>
                <a:gd name="T66" fmla="*/ 12 w 58"/>
                <a:gd name="T67" fmla="*/ 21 h 77"/>
                <a:gd name="T68" fmla="*/ 14 w 58"/>
                <a:gd name="T69" fmla="*/ 15 h 77"/>
                <a:gd name="T70" fmla="*/ 19 w 58"/>
                <a:gd name="T71" fmla="*/ 9 h 77"/>
                <a:gd name="T72" fmla="*/ 30 w 58"/>
                <a:gd name="T73" fmla="*/ 7 h 77"/>
                <a:gd name="T74" fmla="*/ 38 w 58"/>
                <a:gd name="T75" fmla="*/ 9 h 77"/>
                <a:gd name="T76" fmla="*/ 45 w 58"/>
                <a:gd name="T77" fmla="*/ 16 h 77"/>
                <a:gd name="T78" fmla="*/ 47 w 58"/>
                <a:gd name="T79" fmla="*/ 23 h 77"/>
                <a:gd name="T80" fmla="*/ 47 w 58"/>
                <a:gd name="T81" fmla="*/ 30 h 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8"/>
                <a:gd name="T124" fmla="*/ 0 h 77"/>
                <a:gd name="T125" fmla="*/ 58 w 58"/>
                <a:gd name="T126" fmla="*/ 77 h 7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8" h="77">
                  <a:moveTo>
                    <a:pt x="58" y="1"/>
                  </a:moveTo>
                  <a:lnTo>
                    <a:pt x="47" y="1"/>
                  </a:lnTo>
                  <a:lnTo>
                    <a:pt x="47" y="8"/>
                  </a:lnTo>
                  <a:lnTo>
                    <a:pt x="45" y="6"/>
                  </a:lnTo>
                  <a:lnTo>
                    <a:pt x="41" y="3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7" y="46"/>
                  </a:lnTo>
                  <a:lnTo>
                    <a:pt x="16" y="54"/>
                  </a:lnTo>
                  <a:lnTo>
                    <a:pt x="30" y="57"/>
                  </a:lnTo>
                  <a:lnTo>
                    <a:pt x="35" y="56"/>
                  </a:lnTo>
                  <a:lnTo>
                    <a:pt x="40" y="55"/>
                  </a:lnTo>
                  <a:lnTo>
                    <a:pt x="44" y="52"/>
                  </a:lnTo>
                  <a:lnTo>
                    <a:pt x="46" y="49"/>
                  </a:lnTo>
                  <a:lnTo>
                    <a:pt x="46" y="77"/>
                  </a:lnTo>
                  <a:lnTo>
                    <a:pt x="58" y="77"/>
                  </a:lnTo>
                  <a:lnTo>
                    <a:pt x="58" y="1"/>
                  </a:lnTo>
                  <a:close/>
                  <a:moveTo>
                    <a:pt x="47" y="30"/>
                  </a:moveTo>
                  <a:lnTo>
                    <a:pt x="46" y="39"/>
                  </a:lnTo>
                  <a:lnTo>
                    <a:pt x="41" y="44"/>
                  </a:lnTo>
                  <a:lnTo>
                    <a:pt x="35" y="47"/>
                  </a:lnTo>
                  <a:lnTo>
                    <a:pt x="30" y="48"/>
                  </a:lnTo>
                  <a:lnTo>
                    <a:pt x="22" y="47"/>
                  </a:lnTo>
                  <a:lnTo>
                    <a:pt x="17" y="42"/>
                  </a:lnTo>
                  <a:lnTo>
                    <a:pt x="13" y="36"/>
                  </a:lnTo>
                  <a:lnTo>
                    <a:pt x="12" y="27"/>
                  </a:lnTo>
                  <a:lnTo>
                    <a:pt x="12" y="21"/>
                  </a:lnTo>
                  <a:lnTo>
                    <a:pt x="14" y="15"/>
                  </a:lnTo>
                  <a:lnTo>
                    <a:pt x="19" y="9"/>
                  </a:lnTo>
                  <a:lnTo>
                    <a:pt x="30" y="7"/>
                  </a:lnTo>
                  <a:lnTo>
                    <a:pt x="38" y="9"/>
                  </a:lnTo>
                  <a:lnTo>
                    <a:pt x="45" y="16"/>
                  </a:lnTo>
                  <a:lnTo>
                    <a:pt x="47" y="23"/>
                  </a:lnTo>
                  <a:lnTo>
                    <a:pt x="47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074" y="1876"/>
              <a:ext cx="51" cy="56"/>
            </a:xfrm>
            <a:custGeom>
              <a:avLst/>
              <a:gdLst>
                <a:gd name="T0" fmla="*/ 51 w 51"/>
                <a:gd name="T1" fmla="*/ 54 h 56"/>
                <a:gd name="T2" fmla="*/ 51 w 51"/>
                <a:gd name="T3" fmla="*/ 0 h 56"/>
                <a:gd name="T4" fmla="*/ 40 w 51"/>
                <a:gd name="T5" fmla="*/ 0 h 56"/>
                <a:gd name="T6" fmla="*/ 40 w 51"/>
                <a:gd name="T7" fmla="*/ 29 h 56"/>
                <a:gd name="T8" fmla="*/ 39 w 51"/>
                <a:gd name="T9" fmla="*/ 36 h 56"/>
                <a:gd name="T10" fmla="*/ 37 w 51"/>
                <a:gd name="T11" fmla="*/ 41 h 56"/>
                <a:gd name="T12" fmla="*/ 32 w 51"/>
                <a:gd name="T13" fmla="*/ 45 h 56"/>
                <a:gd name="T14" fmla="*/ 23 w 51"/>
                <a:gd name="T15" fmla="*/ 47 h 56"/>
                <a:gd name="T16" fmla="*/ 18 w 51"/>
                <a:gd name="T17" fmla="*/ 46 h 56"/>
                <a:gd name="T18" fmla="*/ 14 w 51"/>
                <a:gd name="T19" fmla="*/ 44 h 56"/>
                <a:gd name="T20" fmla="*/ 11 w 51"/>
                <a:gd name="T21" fmla="*/ 41 h 56"/>
                <a:gd name="T22" fmla="*/ 10 w 51"/>
                <a:gd name="T23" fmla="*/ 36 h 56"/>
                <a:gd name="T24" fmla="*/ 10 w 51"/>
                <a:gd name="T25" fmla="*/ 0 h 56"/>
                <a:gd name="T26" fmla="*/ 0 w 51"/>
                <a:gd name="T27" fmla="*/ 0 h 56"/>
                <a:gd name="T28" fmla="*/ 0 w 51"/>
                <a:gd name="T29" fmla="*/ 39 h 56"/>
                <a:gd name="T30" fmla="*/ 2 w 51"/>
                <a:gd name="T31" fmla="*/ 47 h 56"/>
                <a:gd name="T32" fmla="*/ 6 w 51"/>
                <a:gd name="T33" fmla="*/ 52 h 56"/>
                <a:gd name="T34" fmla="*/ 14 w 51"/>
                <a:gd name="T35" fmla="*/ 55 h 56"/>
                <a:gd name="T36" fmla="*/ 20 w 51"/>
                <a:gd name="T37" fmla="*/ 56 h 56"/>
                <a:gd name="T38" fmla="*/ 26 w 51"/>
                <a:gd name="T39" fmla="*/ 55 h 56"/>
                <a:gd name="T40" fmla="*/ 33 w 51"/>
                <a:gd name="T41" fmla="*/ 53 h 56"/>
                <a:gd name="T42" fmla="*/ 37 w 51"/>
                <a:gd name="T43" fmla="*/ 50 h 56"/>
                <a:gd name="T44" fmla="*/ 40 w 51"/>
                <a:gd name="T45" fmla="*/ 45 h 56"/>
                <a:gd name="T46" fmla="*/ 40 w 51"/>
                <a:gd name="T47" fmla="*/ 46 h 56"/>
                <a:gd name="T48" fmla="*/ 40 w 51"/>
                <a:gd name="T49" fmla="*/ 54 h 56"/>
                <a:gd name="T50" fmla="*/ 51 w 51"/>
                <a:gd name="T51" fmla="*/ 54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56"/>
                <a:gd name="T80" fmla="*/ 51 w 51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56">
                  <a:moveTo>
                    <a:pt x="51" y="54"/>
                  </a:moveTo>
                  <a:lnTo>
                    <a:pt x="51" y="0"/>
                  </a:lnTo>
                  <a:lnTo>
                    <a:pt x="40" y="0"/>
                  </a:lnTo>
                  <a:lnTo>
                    <a:pt x="40" y="29"/>
                  </a:lnTo>
                  <a:lnTo>
                    <a:pt x="39" y="36"/>
                  </a:lnTo>
                  <a:lnTo>
                    <a:pt x="37" y="41"/>
                  </a:lnTo>
                  <a:lnTo>
                    <a:pt x="32" y="45"/>
                  </a:lnTo>
                  <a:lnTo>
                    <a:pt x="23" y="47"/>
                  </a:lnTo>
                  <a:lnTo>
                    <a:pt x="18" y="46"/>
                  </a:lnTo>
                  <a:lnTo>
                    <a:pt x="14" y="44"/>
                  </a:lnTo>
                  <a:lnTo>
                    <a:pt x="11" y="41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14" y="55"/>
                  </a:lnTo>
                  <a:lnTo>
                    <a:pt x="20" y="56"/>
                  </a:lnTo>
                  <a:lnTo>
                    <a:pt x="26" y="55"/>
                  </a:lnTo>
                  <a:lnTo>
                    <a:pt x="33" y="53"/>
                  </a:lnTo>
                  <a:lnTo>
                    <a:pt x="37" y="50"/>
                  </a:lnTo>
                  <a:lnTo>
                    <a:pt x="40" y="45"/>
                  </a:lnTo>
                  <a:lnTo>
                    <a:pt x="40" y="46"/>
                  </a:lnTo>
                  <a:lnTo>
                    <a:pt x="40" y="54"/>
                  </a:lnTo>
                  <a:lnTo>
                    <a:pt x="5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3140" y="1856"/>
              <a:ext cx="11" cy="74"/>
            </a:xfrm>
            <a:custGeom>
              <a:avLst/>
              <a:gdLst>
                <a:gd name="T0" fmla="*/ 11 w 11"/>
                <a:gd name="T1" fmla="*/ 20 h 74"/>
                <a:gd name="T2" fmla="*/ 0 w 11"/>
                <a:gd name="T3" fmla="*/ 20 h 74"/>
                <a:gd name="T4" fmla="*/ 0 w 11"/>
                <a:gd name="T5" fmla="*/ 74 h 74"/>
                <a:gd name="T6" fmla="*/ 11 w 11"/>
                <a:gd name="T7" fmla="*/ 74 h 74"/>
                <a:gd name="T8" fmla="*/ 11 w 11"/>
                <a:gd name="T9" fmla="*/ 20 h 74"/>
                <a:gd name="T10" fmla="*/ 11 w 11"/>
                <a:gd name="T11" fmla="*/ 11 h 74"/>
                <a:gd name="T12" fmla="*/ 11 w 11"/>
                <a:gd name="T13" fmla="*/ 0 h 74"/>
                <a:gd name="T14" fmla="*/ 0 w 11"/>
                <a:gd name="T15" fmla="*/ 0 h 74"/>
                <a:gd name="T16" fmla="*/ 0 w 11"/>
                <a:gd name="T17" fmla="*/ 11 h 74"/>
                <a:gd name="T18" fmla="*/ 11 w 11"/>
                <a:gd name="T19" fmla="*/ 11 h 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74"/>
                <a:gd name="T32" fmla="*/ 11 w 11"/>
                <a:gd name="T33" fmla="*/ 74 h 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74">
                  <a:moveTo>
                    <a:pt x="11" y="20"/>
                  </a:moveTo>
                  <a:lnTo>
                    <a:pt x="0" y="20"/>
                  </a:lnTo>
                  <a:lnTo>
                    <a:pt x="0" y="74"/>
                  </a:lnTo>
                  <a:lnTo>
                    <a:pt x="11" y="74"/>
                  </a:lnTo>
                  <a:lnTo>
                    <a:pt x="11" y="20"/>
                  </a:lnTo>
                  <a:close/>
                  <a:moveTo>
                    <a:pt x="11" y="11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168" y="1875"/>
              <a:ext cx="32" cy="55"/>
            </a:xfrm>
            <a:custGeom>
              <a:avLst/>
              <a:gdLst>
                <a:gd name="T0" fmla="*/ 11 w 32"/>
                <a:gd name="T1" fmla="*/ 24 h 55"/>
                <a:gd name="T2" fmla="*/ 13 w 32"/>
                <a:gd name="T3" fmla="*/ 18 h 55"/>
                <a:gd name="T4" fmla="*/ 16 w 32"/>
                <a:gd name="T5" fmla="*/ 14 h 55"/>
                <a:gd name="T6" fmla="*/ 22 w 32"/>
                <a:gd name="T7" fmla="*/ 10 h 55"/>
                <a:gd name="T8" fmla="*/ 28 w 32"/>
                <a:gd name="T9" fmla="*/ 9 h 55"/>
                <a:gd name="T10" fmla="*/ 32 w 32"/>
                <a:gd name="T11" fmla="*/ 9 h 55"/>
                <a:gd name="T12" fmla="*/ 32 w 32"/>
                <a:gd name="T13" fmla="*/ 0 h 55"/>
                <a:gd name="T14" fmla="*/ 32 w 32"/>
                <a:gd name="T15" fmla="*/ 0 h 55"/>
                <a:gd name="T16" fmla="*/ 30 w 32"/>
                <a:gd name="T17" fmla="*/ 0 h 55"/>
                <a:gd name="T18" fmla="*/ 30 w 32"/>
                <a:gd name="T19" fmla="*/ 0 h 55"/>
                <a:gd name="T20" fmla="*/ 29 w 32"/>
                <a:gd name="T21" fmla="*/ 0 h 55"/>
                <a:gd name="T22" fmla="*/ 24 w 32"/>
                <a:gd name="T23" fmla="*/ 1 h 55"/>
                <a:gd name="T24" fmla="*/ 19 w 32"/>
                <a:gd name="T25" fmla="*/ 3 h 55"/>
                <a:gd name="T26" fmla="*/ 15 w 32"/>
                <a:gd name="T27" fmla="*/ 6 h 55"/>
                <a:gd name="T28" fmla="*/ 11 w 32"/>
                <a:gd name="T29" fmla="*/ 10 h 55"/>
                <a:gd name="T30" fmla="*/ 11 w 32"/>
                <a:gd name="T31" fmla="*/ 10 h 55"/>
                <a:gd name="T32" fmla="*/ 11 w 32"/>
                <a:gd name="T33" fmla="*/ 1 h 55"/>
                <a:gd name="T34" fmla="*/ 0 w 32"/>
                <a:gd name="T35" fmla="*/ 1 h 55"/>
                <a:gd name="T36" fmla="*/ 0 w 32"/>
                <a:gd name="T37" fmla="*/ 55 h 55"/>
                <a:gd name="T38" fmla="*/ 11 w 32"/>
                <a:gd name="T39" fmla="*/ 55 h 55"/>
                <a:gd name="T40" fmla="*/ 11 w 32"/>
                <a:gd name="T41" fmla="*/ 24 h 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55"/>
                <a:gd name="T65" fmla="*/ 32 w 32"/>
                <a:gd name="T66" fmla="*/ 55 h 5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55">
                  <a:moveTo>
                    <a:pt x="11" y="24"/>
                  </a:moveTo>
                  <a:lnTo>
                    <a:pt x="13" y="18"/>
                  </a:lnTo>
                  <a:lnTo>
                    <a:pt x="16" y="14"/>
                  </a:lnTo>
                  <a:lnTo>
                    <a:pt x="22" y="10"/>
                  </a:lnTo>
                  <a:lnTo>
                    <a:pt x="28" y="9"/>
                  </a:lnTo>
                  <a:lnTo>
                    <a:pt x="32" y="9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9" y="3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11" y="1"/>
                  </a:lnTo>
                  <a:lnTo>
                    <a:pt x="0" y="1"/>
                  </a:lnTo>
                  <a:lnTo>
                    <a:pt x="0" y="55"/>
                  </a:lnTo>
                  <a:lnTo>
                    <a:pt x="11" y="5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3204" y="1875"/>
              <a:ext cx="58" cy="57"/>
            </a:xfrm>
            <a:custGeom>
              <a:avLst/>
              <a:gdLst>
                <a:gd name="T0" fmla="*/ 47 w 58"/>
                <a:gd name="T1" fmla="*/ 38 h 57"/>
                <a:gd name="T2" fmla="*/ 45 w 58"/>
                <a:gd name="T3" fmla="*/ 41 h 57"/>
                <a:gd name="T4" fmla="*/ 43 w 58"/>
                <a:gd name="T5" fmla="*/ 44 h 57"/>
                <a:gd name="T6" fmla="*/ 36 w 58"/>
                <a:gd name="T7" fmla="*/ 47 h 57"/>
                <a:gd name="T8" fmla="*/ 30 w 58"/>
                <a:gd name="T9" fmla="*/ 48 h 57"/>
                <a:gd name="T10" fmla="*/ 21 w 58"/>
                <a:gd name="T11" fmla="*/ 47 h 57"/>
                <a:gd name="T12" fmla="*/ 16 w 58"/>
                <a:gd name="T13" fmla="*/ 44 h 57"/>
                <a:gd name="T14" fmla="*/ 12 w 58"/>
                <a:gd name="T15" fmla="*/ 38 h 57"/>
                <a:gd name="T16" fmla="*/ 11 w 58"/>
                <a:gd name="T17" fmla="*/ 30 h 57"/>
                <a:gd name="T18" fmla="*/ 58 w 58"/>
                <a:gd name="T19" fmla="*/ 30 h 57"/>
                <a:gd name="T20" fmla="*/ 57 w 58"/>
                <a:gd name="T21" fmla="*/ 18 h 57"/>
                <a:gd name="T22" fmla="*/ 52 w 58"/>
                <a:gd name="T23" fmla="*/ 8 h 57"/>
                <a:gd name="T24" fmla="*/ 43 w 58"/>
                <a:gd name="T25" fmla="*/ 2 h 57"/>
                <a:gd name="T26" fmla="*/ 30 w 58"/>
                <a:gd name="T27" fmla="*/ 0 h 57"/>
                <a:gd name="T28" fmla="*/ 16 w 58"/>
                <a:gd name="T29" fmla="*/ 2 h 57"/>
                <a:gd name="T30" fmla="*/ 7 w 58"/>
                <a:gd name="T31" fmla="*/ 8 h 57"/>
                <a:gd name="T32" fmla="*/ 1 w 58"/>
                <a:gd name="T33" fmla="*/ 18 h 57"/>
                <a:gd name="T34" fmla="*/ 0 w 58"/>
                <a:gd name="T35" fmla="*/ 29 h 57"/>
                <a:gd name="T36" fmla="*/ 1 w 58"/>
                <a:gd name="T37" fmla="*/ 40 h 57"/>
                <a:gd name="T38" fmla="*/ 7 w 58"/>
                <a:gd name="T39" fmla="*/ 49 h 57"/>
                <a:gd name="T40" fmla="*/ 16 w 58"/>
                <a:gd name="T41" fmla="*/ 55 h 57"/>
                <a:gd name="T42" fmla="*/ 29 w 58"/>
                <a:gd name="T43" fmla="*/ 57 h 57"/>
                <a:gd name="T44" fmla="*/ 35 w 58"/>
                <a:gd name="T45" fmla="*/ 57 h 57"/>
                <a:gd name="T46" fmla="*/ 40 w 58"/>
                <a:gd name="T47" fmla="*/ 56 h 57"/>
                <a:gd name="T48" fmla="*/ 43 w 58"/>
                <a:gd name="T49" fmla="*/ 54 h 57"/>
                <a:gd name="T50" fmla="*/ 45 w 58"/>
                <a:gd name="T51" fmla="*/ 53 h 57"/>
                <a:gd name="T52" fmla="*/ 50 w 58"/>
                <a:gd name="T53" fmla="*/ 49 h 57"/>
                <a:gd name="T54" fmla="*/ 54 w 58"/>
                <a:gd name="T55" fmla="*/ 45 h 57"/>
                <a:gd name="T56" fmla="*/ 57 w 58"/>
                <a:gd name="T57" fmla="*/ 41 h 57"/>
                <a:gd name="T58" fmla="*/ 57 w 58"/>
                <a:gd name="T59" fmla="*/ 38 h 57"/>
                <a:gd name="T60" fmla="*/ 47 w 58"/>
                <a:gd name="T61" fmla="*/ 38 h 57"/>
                <a:gd name="T62" fmla="*/ 11 w 58"/>
                <a:gd name="T63" fmla="*/ 24 h 57"/>
                <a:gd name="T64" fmla="*/ 12 w 58"/>
                <a:gd name="T65" fmla="*/ 18 h 57"/>
                <a:gd name="T66" fmla="*/ 16 w 58"/>
                <a:gd name="T67" fmla="*/ 13 h 57"/>
                <a:gd name="T68" fmla="*/ 21 w 58"/>
                <a:gd name="T69" fmla="*/ 8 h 57"/>
                <a:gd name="T70" fmla="*/ 29 w 58"/>
                <a:gd name="T71" fmla="*/ 7 h 57"/>
                <a:gd name="T72" fmla="*/ 36 w 58"/>
                <a:gd name="T73" fmla="*/ 8 h 57"/>
                <a:gd name="T74" fmla="*/ 43 w 58"/>
                <a:gd name="T75" fmla="*/ 13 h 57"/>
                <a:gd name="T76" fmla="*/ 45 w 58"/>
                <a:gd name="T77" fmla="*/ 18 h 57"/>
                <a:gd name="T78" fmla="*/ 47 w 58"/>
                <a:gd name="T79" fmla="*/ 24 h 57"/>
                <a:gd name="T80" fmla="*/ 11 w 58"/>
                <a:gd name="T81" fmla="*/ 24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8"/>
                <a:gd name="T124" fmla="*/ 0 h 57"/>
                <a:gd name="T125" fmla="*/ 58 w 58"/>
                <a:gd name="T126" fmla="*/ 57 h 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8" h="57">
                  <a:moveTo>
                    <a:pt x="47" y="38"/>
                  </a:moveTo>
                  <a:lnTo>
                    <a:pt x="45" y="41"/>
                  </a:lnTo>
                  <a:lnTo>
                    <a:pt x="43" y="44"/>
                  </a:lnTo>
                  <a:lnTo>
                    <a:pt x="36" y="47"/>
                  </a:lnTo>
                  <a:lnTo>
                    <a:pt x="30" y="48"/>
                  </a:lnTo>
                  <a:lnTo>
                    <a:pt x="21" y="47"/>
                  </a:lnTo>
                  <a:lnTo>
                    <a:pt x="16" y="44"/>
                  </a:lnTo>
                  <a:lnTo>
                    <a:pt x="12" y="38"/>
                  </a:lnTo>
                  <a:lnTo>
                    <a:pt x="11" y="30"/>
                  </a:lnTo>
                  <a:lnTo>
                    <a:pt x="58" y="30"/>
                  </a:lnTo>
                  <a:lnTo>
                    <a:pt x="57" y="18"/>
                  </a:lnTo>
                  <a:lnTo>
                    <a:pt x="52" y="8"/>
                  </a:lnTo>
                  <a:lnTo>
                    <a:pt x="43" y="2"/>
                  </a:lnTo>
                  <a:lnTo>
                    <a:pt x="30" y="0"/>
                  </a:lnTo>
                  <a:lnTo>
                    <a:pt x="16" y="2"/>
                  </a:lnTo>
                  <a:lnTo>
                    <a:pt x="7" y="8"/>
                  </a:lnTo>
                  <a:lnTo>
                    <a:pt x="1" y="18"/>
                  </a:lnTo>
                  <a:lnTo>
                    <a:pt x="0" y="29"/>
                  </a:lnTo>
                  <a:lnTo>
                    <a:pt x="1" y="40"/>
                  </a:lnTo>
                  <a:lnTo>
                    <a:pt x="7" y="49"/>
                  </a:lnTo>
                  <a:lnTo>
                    <a:pt x="16" y="55"/>
                  </a:lnTo>
                  <a:lnTo>
                    <a:pt x="29" y="57"/>
                  </a:lnTo>
                  <a:lnTo>
                    <a:pt x="35" y="57"/>
                  </a:lnTo>
                  <a:lnTo>
                    <a:pt x="40" y="56"/>
                  </a:lnTo>
                  <a:lnTo>
                    <a:pt x="43" y="54"/>
                  </a:lnTo>
                  <a:lnTo>
                    <a:pt x="45" y="53"/>
                  </a:lnTo>
                  <a:lnTo>
                    <a:pt x="50" y="49"/>
                  </a:lnTo>
                  <a:lnTo>
                    <a:pt x="54" y="45"/>
                  </a:lnTo>
                  <a:lnTo>
                    <a:pt x="57" y="41"/>
                  </a:lnTo>
                  <a:lnTo>
                    <a:pt x="57" y="38"/>
                  </a:lnTo>
                  <a:lnTo>
                    <a:pt x="47" y="38"/>
                  </a:lnTo>
                  <a:close/>
                  <a:moveTo>
                    <a:pt x="11" y="24"/>
                  </a:moveTo>
                  <a:lnTo>
                    <a:pt x="12" y="18"/>
                  </a:lnTo>
                  <a:lnTo>
                    <a:pt x="16" y="13"/>
                  </a:lnTo>
                  <a:lnTo>
                    <a:pt x="21" y="8"/>
                  </a:lnTo>
                  <a:lnTo>
                    <a:pt x="29" y="7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5" y="18"/>
                  </a:lnTo>
                  <a:lnTo>
                    <a:pt x="47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274" y="1875"/>
              <a:ext cx="87" cy="55"/>
            </a:xfrm>
            <a:custGeom>
              <a:avLst/>
              <a:gdLst>
                <a:gd name="T0" fmla="*/ 0 w 87"/>
                <a:gd name="T1" fmla="*/ 55 h 55"/>
                <a:gd name="T2" fmla="*/ 11 w 87"/>
                <a:gd name="T3" fmla="*/ 55 h 55"/>
                <a:gd name="T4" fmla="*/ 11 w 87"/>
                <a:gd name="T5" fmla="*/ 25 h 55"/>
                <a:gd name="T6" fmla="*/ 12 w 87"/>
                <a:gd name="T7" fmla="*/ 17 h 55"/>
                <a:gd name="T8" fmla="*/ 17 w 87"/>
                <a:gd name="T9" fmla="*/ 12 h 55"/>
                <a:gd name="T10" fmla="*/ 22 w 87"/>
                <a:gd name="T11" fmla="*/ 8 h 55"/>
                <a:gd name="T12" fmla="*/ 28 w 87"/>
                <a:gd name="T13" fmla="*/ 7 h 55"/>
                <a:gd name="T14" fmla="*/ 33 w 87"/>
                <a:gd name="T15" fmla="*/ 8 h 55"/>
                <a:gd name="T16" fmla="*/ 36 w 87"/>
                <a:gd name="T17" fmla="*/ 10 h 55"/>
                <a:gd name="T18" fmla="*/ 38 w 87"/>
                <a:gd name="T19" fmla="*/ 15 h 55"/>
                <a:gd name="T20" fmla="*/ 38 w 87"/>
                <a:gd name="T21" fmla="*/ 18 h 55"/>
                <a:gd name="T22" fmla="*/ 38 w 87"/>
                <a:gd name="T23" fmla="*/ 55 h 55"/>
                <a:gd name="T24" fmla="*/ 49 w 87"/>
                <a:gd name="T25" fmla="*/ 55 h 55"/>
                <a:gd name="T26" fmla="*/ 49 w 87"/>
                <a:gd name="T27" fmla="*/ 22 h 55"/>
                <a:gd name="T28" fmla="*/ 50 w 87"/>
                <a:gd name="T29" fmla="*/ 17 h 55"/>
                <a:gd name="T30" fmla="*/ 53 w 87"/>
                <a:gd name="T31" fmla="*/ 12 h 55"/>
                <a:gd name="T32" fmla="*/ 58 w 87"/>
                <a:gd name="T33" fmla="*/ 8 h 55"/>
                <a:gd name="T34" fmla="*/ 64 w 87"/>
                <a:gd name="T35" fmla="*/ 7 h 55"/>
                <a:gd name="T36" fmla="*/ 70 w 87"/>
                <a:gd name="T37" fmla="*/ 8 h 55"/>
                <a:gd name="T38" fmla="*/ 73 w 87"/>
                <a:gd name="T39" fmla="*/ 10 h 55"/>
                <a:gd name="T40" fmla="*/ 76 w 87"/>
                <a:gd name="T41" fmla="*/ 15 h 55"/>
                <a:gd name="T42" fmla="*/ 76 w 87"/>
                <a:gd name="T43" fmla="*/ 20 h 55"/>
                <a:gd name="T44" fmla="*/ 76 w 87"/>
                <a:gd name="T45" fmla="*/ 55 h 55"/>
                <a:gd name="T46" fmla="*/ 87 w 87"/>
                <a:gd name="T47" fmla="*/ 55 h 55"/>
                <a:gd name="T48" fmla="*/ 87 w 87"/>
                <a:gd name="T49" fmla="*/ 18 h 55"/>
                <a:gd name="T50" fmla="*/ 85 w 87"/>
                <a:gd name="T51" fmla="*/ 8 h 55"/>
                <a:gd name="T52" fmla="*/ 80 w 87"/>
                <a:gd name="T53" fmla="*/ 3 h 55"/>
                <a:gd name="T54" fmla="*/ 73 w 87"/>
                <a:gd name="T55" fmla="*/ 1 h 55"/>
                <a:gd name="T56" fmla="*/ 67 w 87"/>
                <a:gd name="T57" fmla="*/ 0 h 55"/>
                <a:gd name="T58" fmla="*/ 61 w 87"/>
                <a:gd name="T59" fmla="*/ 1 h 55"/>
                <a:gd name="T60" fmla="*/ 56 w 87"/>
                <a:gd name="T61" fmla="*/ 2 h 55"/>
                <a:gd name="T62" fmla="*/ 50 w 87"/>
                <a:gd name="T63" fmla="*/ 5 h 55"/>
                <a:gd name="T64" fmla="*/ 47 w 87"/>
                <a:gd name="T65" fmla="*/ 8 h 55"/>
                <a:gd name="T66" fmla="*/ 45 w 87"/>
                <a:gd name="T67" fmla="*/ 5 h 55"/>
                <a:gd name="T68" fmla="*/ 43 w 87"/>
                <a:gd name="T69" fmla="*/ 3 h 55"/>
                <a:gd name="T70" fmla="*/ 38 w 87"/>
                <a:gd name="T71" fmla="*/ 1 h 55"/>
                <a:gd name="T72" fmla="*/ 30 w 87"/>
                <a:gd name="T73" fmla="*/ 0 h 55"/>
                <a:gd name="T74" fmla="*/ 22 w 87"/>
                <a:gd name="T75" fmla="*/ 1 h 55"/>
                <a:gd name="T76" fmla="*/ 17 w 87"/>
                <a:gd name="T77" fmla="*/ 3 h 55"/>
                <a:gd name="T78" fmla="*/ 14 w 87"/>
                <a:gd name="T79" fmla="*/ 6 h 55"/>
                <a:gd name="T80" fmla="*/ 11 w 87"/>
                <a:gd name="T81" fmla="*/ 8 h 55"/>
                <a:gd name="T82" fmla="*/ 10 w 87"/>
                <a:gd name="T83" fmla="*/ 8 h 55"/>
                <a:gd name="T84" fmla="*/ 10 w 87"/>
                <a:gd name="T85" fmla="*/ 1 h 55"/>
                <a:gd name="T86" fmla="*/ 0 w 87"/>
                <a:gd name="T87" fmla="*/ 1 h 55"/>
                <a:gd name="T88" fmla="*/ 0 w 87"/>
                <a:gd name="T89" fmla="*/ 55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7"/>
                <a:gd name="T136" fmla="*/ 0 h 55"/>
                <a:gd name="T137" fmla="*/ 87 w 87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7" h="55">
                  <a:moveTo>
                    <a:pt x="0" y="55"/>
                  </a:moveTo>
                  <a:lnTo>
                    <a:pt x="11" y="55"/>
                  </a:lnTo>
                  <a:lnTo>
                    <a:pt x="11" y="25"/>
                  </a:lnTo>
                  <a:lnTo>
                    <a:pt x="12" y="17"/>
                  </a:lnTo>
                  <a:lnTo>
                    <a:pt x="17" y="12"/>
                  </a:lnTo>
                  <a:lnTo>
                    <a:pt x="22" y="8"/>
                  </a:lnTo>
                  <a:lnTo>
                    <a:pt x="28" y="7"/>
                  </a:lnTo>
                  <a:lnTo>
                    <a:pt x="33" y="8"/>
                  </a:lnTo>
                  <a:lnTo>
                    <a:pt x="36" y="10"/>
                  </a:lnTo>
                  <a:lnTo>
                    <a:pt x="38" y="15"/>
                  </a:lnTo>
                  <a:lnTo>
                    <a:pt x="38" y="18"/>
                  </a:lnTo>
                  <a:lnTo>
                    <a:pt x="38" y="55"/>
                  </a:lnTo>
                  <a:lnTo>
                    <a:pt x="49" y="55"/>
                  </a:lnTo>
                  <a:lnTo>
                    <a:pt x="49" y="22"/>
                  </a:lnTo>
                  <a:lnTo>
                    <a:pt x="50" y="17"/>
                  </a:lnTo>
                  <a:lnTo>
                    <a:pt x="53" y="12"/>
                  </a:lnTo>
                  <a:lnTo>
                    <a:pt x="58" y="8"/>
                  </a:lnTo>
                  <a:lnTo>
                    <a:pt x="64" y="7"/>
                  </a:lnTo>
                  <a:lnTo>
                    <a:pt x="70" y="8"/>
                  </a:lnTo>
                  <a:lnTo>
                    <a:pt x="73" y="10"/>
                  </a:lnTo>
                  <a:lnTo>
                    <a:pt x="76" y="15"/>
                  </a:lnTo>
                  <a:lnTo>
                    <a:pt x="76" y="20"/>
                  </a:lnTo>
                  <a:lnTo>
                    <a:pt x="76" y="55"/>
                  </a:lnTo>
                  <a:lnTo>
                    <a:pt x="87" y="55"/>
                  </a:lnTo>
                  <a:lnTo>
                    <a:pt x="87" y="18"/>
                  </a:lnTo>
                  <a:lnTo>
                    <a:pt x="85" y="8"/>
                  </a:lnTo>
                  <a:lnTo>
                    <a:pt x="80" y="3"/>
                  </a:lnTo>
                  <a:lnTo>
                    <a:pt x="73" y="1"/>
                  </a:lnTo>
                  <a:lnTo>
                    <a:pt x="67" y="0"/>
                  </a:lnTo>
                  <a:lnTo>
                    <a:pt x="61" y="1"/>
                  </a:lnTo>
                  <a:lnTo>
                    <a:pt x="56" y="2"/>
                  </a:lnTo>
                  <a:lnTo>
                    <a:pt x="50" y="5"/>
                  </a:lnTo>
                  <a:lnTo>
                    <a:pt x="47" y="8"/>
                  </a:lnTo>
                  <a:lnTo>
                    <a:pt x="45" y="5"/>
                  </a:lnTo>
                  <a:lnTo>
                    <a:pt x="43" y="3"/>
                  </a:lnTo>
                  <a:lnTo>
                    <a:pt x="38" y="1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7" y="3"/>
                  </a:lnTo>
                  <a:lnTo>
                    <a:pt x="14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10" y="1"/>
                  </a:lnTo>
                  <a:lnTo>
                    <a:pt x="0" y="1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3373" y="1875"/>
              <a:ext cx="58" cy="57"/>
            </a:xfrm>
            <a:custGeom>
              <a:avLst/>
              <a:gdLst>
                <a:gd name="T0" fmla="*/ 47 w 58"/>
                <a:gd name="T1" fmla="*/ 38 h 57"/>
                <a:gd name="T2" fmla="*/ 46 w 58"/>
                <a:gd name="T3" fmla="*/ 41 h 57"/>
                <a:gd name="T4" fmla="*/ 43 w 58"/>
                <a:gd name="T5" fmla="*/ 44 h 57"/>
                <a:gd name="T6" fmla="*/ 37 w 58"/>
                <a:gd name="T7" fmla="*/ 47 h 57"/>
                <a:gd name="T8" fmla="*/ 30 w 58"/>
                <a:gd name="T9" fmla="*/ 48 h 57"/>
                <a:gd name="T10" fmla="*/ 21 w 58"/>
                <a:gd name="T11" fmla="*/ 47 h 57"/>
                <a:gd name="T12" fmla="*/ 16 w 58"/>
                <a:gd name="T13" fmla="*/ 44 h 57"/>
                <a:gd name="T14" fmla="*/ 13 w 58"/>
                <a:gd name="T15" fmla="*/ 38 h 57"/>
                <a:gd name="T16" fmla="*/ 11 w 58"/>
                <a:gd name="T17" fmla="*/ 30 h 57"/>
                <a:gd name="T18" fmla="*/ 58 w 58"/>
                <a:gd name="T19" fmla="*/ 30 h 57"/>
                <a:gd name="T20" fmla="*/ 57 w 58"/>
                <a:gd name="T21" fmla="*/ 18 h 57"/>
                <a:gd name="T22" fmla="*/ 52 w 58"/>
                <a:gd name="T23" fmla="*/ 8 h 57"/>
                <a:gd name="T24" fmla="*/ 43 w 58"/>
                <a:gd name="T25" fmla="*/ 2 h 57"/>
                <a:gd name="T26" fmla="*/ 30 w 58"/>
                <a:gd name="T27" fmla="*/ 0 h 57"/>
                <a:gd name="T28" fmla="*/ 16 w 58"/>
                <a:gd name="T29" fmla="*/ 2 h 57"/>
                <a:gd name="T30" fmla="*/ 7 w 58"/>
                <a:gd name="T31" fmla="*/ 8 h 57"/>
                <a:gd name="T32" fmla="*/ 1 w 58"/>
                <a:gd name="T33" fmla="*/ 18 h 57"/>
                <a:gd name="T34" fmla="*/ 0 w 58"/>
                <a:gd name="T35" fmla="*/ 29 h 57"/>
                <a:gd name="T36" fmla="*/ 1 w 58"/>
                <a:gd name="T37" fmla="*/ 40 h 57"/>
                <a:gd name="T38" fmla="*/ 7 w 58"/>
                <a:gd name="T39" fmla="*/ 49 h 57"/>
                <a:gd name="T40" fmla="*/ 16 w 58"/>
                <a:gd name="T41" fmla="*/ 55 h 57"/>
                <a:gd name="T42" fmla="*/ 29 w 58"/>
                <a:gd name="T43" fmla="*/ 57 h 57"/>
                <a:gd name="T44" fmla="*/ 35 w 58"/>
                <a:gd name="T45" fmla="*/ 57 h 57"/>
                <a:gd name="T46" fmla="*/ 41 w 58"/>
                <a:gd name="T47" fmla="*/ 56 h 57"/>
                <a:gd name="T48" fmla="*/ 43 w 58"/>
                <a:gd name="T49" fmla="*/ 54 h 57"/>
                <a:gd name="T50" fmla="*/ 46 w 58"/>
                <a:gd name="T51" fmla="*/ 53 h 57"/>
                <a:gd name="T52" fmla="*/ 51 w 58"/>
                <a:gd name="T53" fmla="*/ 49 h 57"/>
                <a:gd name="T54" fmla="*/ 54 w 58"/>
                <a:gd name="T55" fmla="*/ 45 h 57"/>
                <a:gd name="T56" fmla="*/ 57 w 58"/>
                <a:gd name="T57" fmla="*/ 41 h 57"/>
                <a:gd name="T58" fmla="*/ 57 w 58"/>
                <a:gd name="T59" fmla="*/ 38 h 57"/>
                <a:gd name="T60" fmla="*/ 47 w 58"/>
                <a:gd name="T61" fmla="*/ 38 h 57"/>
                <a:gd name="T62" fmla="*/ 11 w 58"/>
                <a:gd name="T63" fmla="*/ 24 h 57"/>
                <a:gd name="T64" fmla="*/ 13 w 58"/>
                <a:gd name="T65" fmla="*/ 18 h 57"/>
                <a:gd name="T66" fmla="*/ 16 w 58"/>
                <a:gd name="T67" fmla="*/ 13 h 57"/>
                <a:gd name="T68" fmla="*/ 21 w 58"/>
                <a:gd name="T69" fmla="*/ 8 h 57"/>
                <a:gd name="T70" fmla="*/ 29 w 58"/>
                <a:gd name="T71" fmla="*/ 7 h 57"/>
                <a:gd name="T72" fmla="*/ 37 w 58"/>
                <a:gd name="T73" fmla="*/ 8 h 57"/>
                <a:gd name="T74" fmla="*/ 43 w 58"/>
                <a:gd name="T75" fmla="*/ 13 h 57"/>
                <a:gd name="T76" fmla="*/ 46 w 58"/>
                <a:gd name="T77" fmla="*/ 18 h 57"/>
                <a:gd name="T78" fmla="*/ 47 w 58"/>
                <a:gd name="T79" fmla="*/ 24 h 57"/>
                <a:gd name="T80" fmla="*/ 11 w 58"/>
                <a:gd name="T81" fmla="*/ 24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8"/>
                <a:gd name="T124" fmla="*/ 0 h 57"/>
                <a:gd name="T125" fmla="*/ 58 w 58"/>
                <a:gd name="T126" fmla="*/ 57 h 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8" h="57">
                  <a:moveTo>
                    <a:pt x="47" y="38"/>
                  </a:moveTo>
                  <a:lnTo>
                    <a:pt x="46" y="41"/>
                  </a:lnTo>
                  <a:lnTo>
                    <a:pt x="43" y="44"/>
                  </a:lnTo>
                  <a:lnTo>
                    <a:pt x="37" y="47"/>
                  </a:lnTo>
                  <a:lnTo>
                    <a:pt x="30" y="48"/>
                  </a:lnTo>
                  <a:lnTo>
                    <a:pt x="21" y="47"/>
                  </a:lnTo>
                  <a:lnTo>
                    <a:pt x="16" y="44"/>
                  </a:lnTo>
                  <a:lnTo>
                    <a:pt x="13" y="38"/>
                  </a:lnTo>
                  <a:lnTo>
                    <a:pt x="11" y="30"/>
                  </a:lnTo>
                  <a:lnTo>
                    <a:pt x="58" y="30"/>
                  </a:lnTo>
                  <a:lnTo>
                    <a:pt x="57" y="18"/>
                  </a:lnTo>
                  <a:lnTo>
                    <a:pt x="52" y="8"/>
                  </a:lnTo>
                  <a:lnTo>
                    <a:pt x="43" y="2"/>
                  </a:lnTo>
                  <a:lnTo>
                    <a:pt x="30" y="0"/>
                  </a:lnTo>
                  <a:lnTo>
                    <a:pt x="16" y="2"/>
                  </a:lnTo>
                  <a:lnTo>
                    <a:pt x="7" y="8"/>
                  </a:lnTo>
                  <a:lnTo>
                    <a:pt x="1" y="18"/>
                  </a:lnTo>
                  <a:lnTo>
                    <a:pt x="0" y="29"/>
                  </a:lnTo>
                  <a:lnTo>
                    <a:pt x="1" y="40"/>
                  </a:lnTo>
                  <a:lnTo>
                    <a:pt x="7" y="49"/>
                  </a:lnTo>
                  <a:lnTo>
                    <a:pt x="16" y="55"/>
                  </a:lnTo>
                  <a:lnTo>
                    <a:pt x="29" y="57"/>
                  </a:lnTo>
                  <a:lnTo>
                    <a:pt x="35" y="57"/>
                  </a:lnTo>
                  <a:lnTo>
                    <a:pt x="41" y="56"/>
                  </a:lnTo>
                  <a:lnTo>
                    <a:pt x="43" y="54"/>
                  </a:lnTo>
                  <a:lnTo>
                    <a:pt x="46" y="53"/>
                  </a:lnTo>
                  <a:lnTo>
                    <a:pt x="51" y="49"/>
                  </a:lnTo>
                  <a:lnTo>
                    <a:pt x="54" y="45"/>
                  </a:lnTo>
                  <a:lnTo>
                    <a:pt x="57" y="41"/>
                  </a:lnTo>
                  <a:lnTo>
                    <a:pt x="57" y="38"/>
                  </a:lnTo>
                  <a:lnTo>
                    <a:pt x="47" y="38"/>
                  </a:lnTo>
                  <a:close/>
                  <a:moveTo>
                    <a:pt x="11" y="24"/>
                  </a:moveTo>
                  <a:lnTo>
                    <a:pt x="13" y="18"/>
                  </a:lnTo>
                  <a:lnTo>
                    <a:pt x="16" y="13"/>
                  </a:lnTo>
                  <a:lnTo>
                    <a:pt x="21" y="8"/>
                  </a:lnTo>
                  <a:lnTo>
                    <a:pt x="29" y="7"/>
                  </a:lnTo>
                  <a:lnTo>
                    <a:pt x="37" y="8"/>
                  </a:lnTo>
                  <a:lnTo>
                    <a:pt x="43" y="13"/>
                  </a:lnTo>
                  <a:lnTo>
                    <a:pt x="46" y="18"/>
                  </a:lnTo>
                  <a:lnTo>
                    <a:pt x="47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443" y="1875"/>
              <a:ext cx="53" cy="55"/>
            </a:xfrm>
            <a:custGeom>
              <a:avLst/>
              <a:gdLst>
                <a:gd name="T0" fmla="*/ 53 w 53"/>
                <a:gd name="T1" fmla="*/ 18 h 55"/>
                <a:gd name="T2" fmla="*/ 51 w 53"/>
                <a:gd name="T3" fmla="*/ 8 h 55"/>
                <a:gd name="T4" fmla="*/ 46 w 53"/>
                <a:gd name="T5" fmla="*/ 3 h 55"/>
                <a:gd name="T6" fmla="*/ 38 w 53"/>
                <a:gd name="T7" fmla="*/ 1 h 55"/>
                <a:gd name="T8" fmla="*/ 30 w 53"/>
                <a:gd name="T9" fmla="*/ 0 h 55"/>
                <a:gd name="T10" fmla="*/ 23 w 53"/>
                <a:gd name="T11" fmla="*/ 1 h 55"/>
                <a:gd name="T12" fmla="*/ 18 w 53"/>
                <a:gd name="T13" fmla="*/ 3 h 55"/>
                <a:gd name="T14" fmla="*/ 14 w 53"/>
                <a:gd name="T15" fmla="*/ 6 h 55"/>
                <a:gd name="T16" fmla="*/ 11 w 53"/>
                <a:gd name="T17" fmla="*/ 8 h 55"/>
                <a:gd name="T18" fmla="*/ 10 w 53"/>
                <a:gd name="T19" fmla="*/ 8 h 55"/>
                <a:gd name="T20" fmla="*/ 10 w 53"/>
                <a:gd name="T21" fmla="*/ 1 h 55"/>
                <a:gd name="T22" fmla="*/ 0 w 53"/>
                <a:gd name="T23" fmla="*/ 1 h 55"/>
                <a:gd name="T24" fmla="*/ 0 w 53"/>
                <a:gd name="T25" fmla="*/ 55 h 55"/>
                <a:gd name="T26" fmla="*/ 11 w 53"/>
                <a:gd name="T27" fmla="*/ 55 h 55"/>
                <a:gd name="T28" fmla="*/ 11 w 53"/>
                <a:gd name="T29" fmla="*/ 25 h 55"/>
                <a:gd name="T30" fmla="*/ 12 w 53"/>
                <a:gd name="T31" fmla="*/ 17 h 55"/>
                <a:gd name="T32" fmla="*/ 18 w 53"/>
                <a:gd name="T33" fmla="*/ 12 h 55"/>
                <a:gd name="T34" fmla="*/ 23 w 53"/>
                <a:gd name="T35" fmla="*/ 8 h 55"/>
                <a:gd name="T36" fmla="*/ 28 w 53"/>
                <a:gd name="T37" fmla="*/ 7 h 55"/>
                <a:gd name="T38" fmla="*/ 35 w 53"/>
                <a:gd name="T39" fmla="*/ 8 h 55"/>
                <a:gd name="T40" fmla="*/ 39 w 53"/>
                <a:gd name="T41" fmla="*/ 12 h 55"/>
                <a:gd name="T42" fmla="*/ 42 w 53"/>
                <a:gd name="T43" fmla="*/ 16 h 55"/>
                <a:gd name="T44" fmla="*/ 42 w 53"/>
                <a:gd name="T45" fmla="*/ 22 h 55"/>
                <a:gd name="T46" fmla="*/ 42 w 53"/>
                <a:gd name="T47" fmla="*/ 55 h 55"/>
                <a:gd name="T48" fmla="*/ 53 w 53"/>
                <a:gd name="T49" fmla="*/ 55 h 55"/>
                <a:gd name="T50" fmla="*/ 53 w 53"/>
                <a:gd name="T51" fmla="*/ 18 h 5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3"/>
                <a:gd name="T79" fmla="*/ 0 h 55"/>
                <a:gd name="T80" fmla="*/ 53 w 53"/>
                <a:gd name="T81" fmla="*/ 55 h 5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3" h="55">
                  <a:moveTo>
                    <a:pt x="53" y="18"/>
                  </a:moveTo>
                  <a:lnTo>
                    <a:pt x="51" y="8"/>
                  </a:lnTo>
                  <a:lnTo>
                    <a:pt x="46" y="3"/>
                  </a:lnTo>
                  <a:lnTo>
                    <a:pt x="38" y="1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8" y="3"/>
                  </a:lnTo>
                  <a:lnTo>
                    <a:pt x="14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10" y="1"/>
                  </a:lnTo>
                  <a:lnTo>
                    <a:pt x="0" y="1"/>
                  </a:lnTo>
                  <a:lnTo>
                    <a:pt x="0" y="55"/>
                  </a:lnTo>
                  <a:lnTo>
                    <a:pt x="11" y="55"/>
                  </a:lnTo>
                  <a:lnTo>
                    <a:pt x="11" y="25"/>
                  </a:lnTo>
                  <a:lnTo>
                    <a:pt x="12" y="17"/>
                  </a:lnTo>
                  <a:lnTo>
                    <a:pt x="18" y="12"/>
                  </a:lnTo>
                  <a:lnTo>
                    <a:pt x="23" y="8"/>
                  </a:lnTo>
                  <a:lnTo>
                    <a:pt x="28" y="7"/>
                  </a:lnTo>
                  <a:lnTo>
                    <a:pt x="35" y="8"/>
                  </a:lnTo>
                  <a:lnTo>
                    <a:pt x="39" y="12"/>
                  </a:lnTo>
                  <a:lnTo>
                    <a:pt x="42" y="16"/>
                  </a:lnTo>
                  <a:lnTo>
                    <a:pt x="42" y="22"/>
                  </a:lnTo>
                  <a:lnTo>
                    <a:pt x="42" y="55"/>
                  </a:lnTo>
                  <a:lnTo>
                    <a:pt x="53" y="55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504" y="1861"/>
              <a:ext cx="30" cy="71"/>
            </a:xfrm>
            <a:custGeom>
              <a:avLst/>
              <a:gdLst>
                <a:gd name="T0" fmla="*/ 30 w 30"/>
                <a:gd name="T1" fmla="*/ 22 h 71"/>
                <a:gd name="T2" fmla="*/ 30 w 30"/>
                <a:gd name="T3" fmla="*/ 15 h 71"/>
                <a:gd name="T4" fmla="*/ 20 w 30"/>
                <a:gd name="T5" fmla="*/ 15 h 71"/>
                <a:gd name="T6" fmla="*/ 20 w 30"/>
                <a:gd name="T7" fmla="*/ 0 h 71"/>
                <a:gd name="T8" fmla="*/ 9 w 30"/>
                <a:gd name="T9" fmla="*/ 0 h 71"/>
                <a:gd name="T10" fmla="*/ 9 w 30"/>
                <a:gd name="T11" fmla="*/ 15 h 71"/>
                <a:gd name="T12" fmla="*/ 0 w 30"/>
                <a:gd name="T13" fmla="*/ 15 h 71"/>
                <a:gd name="T14" fmla="*/ 0 w 30"/>
                <a:gd name="T15" fmla="*/ 22 h 71"/>
                <a:gd name="T16" fmla="*/ 9 w 30"/>
                <a:gd name="T17" fmla="*/ 22 h 71"/>
                <a:gd name="T18" fmla="*/ 9 w 30"/>
                <a:gd name="T19" fmla="*/ 58 h 71"/>
                <a:gd name="T20" fmla="*/ 9 w 30"/>
                <a:gd name="T21" fmla="*/ 62 h 71"/>
                <a:gd name="T22" fmla="*/ 11 w 30"/>
                <a:gd name="T23" fmla="*/ 67 h 71"/>
                <a:gd name="T24" fmla="*/ 15 w 30"/>
                <a:gd name="T25" fmla="*/ 70 h 71"/>
                <a:gd name="T26" fmla="*/ 23 w 30"/>
                <a:gd name="T27" fmla="*/ 71 h 71"/>
                <a:gd name="T28" fmla="*/ 24 w 30"/>
                <a:gd name="T29" fmla="*/ 71 h 71"/>
                <a:gd name="T30" fmla="*/ 25 w 30"/>
                <a:gd name="T31" fmla="*/ 70 h 71"/>
                <a:gd name="T32" fmla="*/ 28 w 30"/>
                <a:gd name="T33" fmla="*/ 70 h 71"/>
                <a:gd name="T34" fmla="*/ 30 w 30"/>
                <a:gd name="T35" fmla="*/ 69 h 71"/>
                <a:gd name="T36" fmla="*/ 30 w 30"/>
                <a:gd name="T37" fmla="*/ 61 h 71"/>
                <a:gd name="T38" fmla="*/ 27 w 30"/>
                <a:gd name="T39" fmla="*/ 61 h 71"/>
                <a:gd name="T40" fmla="*/ 24 w 30"/>
                <a:gd name="T41" fmla="*/ 61 h 71"/>
                <a:gd name="T42" fmla="*/ 23 w 30"/>
                <a:gd name="T43" fmla="*/ 60 h 71"/>
                <a:gd name="T44" fmla="*/ 21 w 30"/>
                <a:gd name="T45" fmla="*/ 59 h 71"/>
                <a:gd name="T46" fmla="*/ 20 w 30"/>
                <a:gd name="T47" fmla="*/ 57 h 71"/>
                <a:gd name="T48" fmla="*/ 20 w 30"/>
                <a:gd name="T49" fmla="*/ 22 h 71"/>
                <a:gd name="T50" fmla="*/ 30 w 30"/>
                <a:gd name="T51" fmla="*/ 22 h 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0"/>
                <a:gd name="T79" fmla="*/ 0 h 71"/>
                <a:gd name="T80" fmla="*/ 30 w 30"/>
                <a:gd name="T81" fmla="*/ 71 h 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0" h="71">
                  <a:moveTo>
                    <a:pt x="30" y="22"/>
                  </a:moveTo>
                  <a:lnTo>
                    <a:pt x="30" y="15"/>
                  </a:lnTo>
                  <a:lnTo>
                    <a:pt x="20" y="15"/>
                  </a:lnTo>
                  <a:lnTo>
                    <a:pt x="20" y="0"/>
                  </a:lnTo>
                  <a:lnTo>
                    <a:pt x="9" y="0"/>
                  </a:lnTo>
                  <a:lnTo>
                    <a:pt x="9" y="15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9" y="22"/>
                  </a:lnTo>
                  <a:lnTo>
                    <a:pt x="9" y="58"/>
                  </a:lnTo>
                  <a:lnTo>
                    <a:pt x="9" y="62"/>
                  </a:lnTo>
                  <a:lnTo>
                    <a:pt x="11" y="67"/>
                  </a:lnTo>
                  <a:lnTo>
                    <a:pt x="15" y="70"/>
                  </a:lnTo>
                  <a:lnTo>
                    <a:pt x="23" y="71"/>
                  </a:lnTo>
                  <a:lnTo>
                    <a:pt x="24" y="71"/>
                  </a:lnTo>
                  <a:lnTo>
                    <a:pt x="25" y="70"/>
                  </a:lnTo>
                  <a:lnTo>
                    <a:pt x="28" y="70"/>
                  </a:lnTo>
                  <a:lnTo>
                    <a:pt x="30" y="69"/>
                  </a:lnTo>
                  <a:lnTo>
                    <a:pt x="30" y="61"/>
                  </a:lnTo>
                  <a:lnTo>
                    <a:pt x="27" y="61"/>
                  </a:lnTo>
                  <a:lnTo>
                    <a:pt x="24" y="61"/>
                  </a:lnTo>
                  <a:lnTo>
                    <a:pt x="23" y="60"/>
                  </a:lnTo>
                  <a:lnTo>
                    <a:pt x="21" y="59"/>
                  </a:lnTo>
                  <a:lnTo>
                    <a:pt x="20" y="57"/>
                  </a:lnTo>
                  <a:lnTo>
                    <a:pt x="20" y="22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539" y="1875"/>
              <a:ext cx="54" cy="57"/>
            </a:xfrm>
            <a:custGeom>
              <a:avLst/>
              <a:gdLst>
                <a:gd name="T0" fmla="*/ 51 w 54"/>
                <a:gd name="T1" fmla="*/ 17 h 57"/>
                <a:gd name="T2" fmla="*/ 51 w 54"/>
                <a:gd name="T3" fmla="*/ 13 h 57"/>
                <a:gd name="T4" fmla="*/ 48 w 54"/>
                <a:gd name="T5" fmla="*/ 7 h 57"/>
                <a:gd name="T6" fmla="*/ 41 w 54"/>
                <a:gd name="T7" fmla="*/ 2 h 57"/>
                <a:gd name="T8" fmla="*/ 27 w 54"/>
                <a:gd name="T9" fmla="*/ 0 h 57"/>
                <a:gd name="T10" fmla="*/ 18 w 54"/>
                <a:gd name="T11" fmla="*/ 1 h 57"/>
                <a:gd name="T12" fmla="*/ 11 w 54"/>
                <a:gd name="T13" fmla="*/ 4 h 57"/>
                <a:gd name="T14" fmla="*/ 6 w 54"/>
                <a:gd name="T15" fmla="*/ 9 h 57"/>
                <a:gd name="T16" fmla="*/ 3 w 54"/>
                <a:gd name="T17" fmla="*/ 17 h 57"/>
                <a:gd name="T18" fmla="*/ 4 w 54"/>
                <a:gd name="T19" fmla="*/ 22 h 57"/>
                <a:gd name="T20" fmla="*/ 7 w 54"/>
                <a:gd name="T21" fmla="*/ 25 h 57"/>
                <a:gd name="T22" fmla="*/ 11 w 54"/>
                <a:gd name="T23" fmla="*/ 28 h 57"/>
                <a:gd name="T24" fmla="*/ 17 w 54"/>
                <a:gd name="T25" fmla="*/ 29 h 57"/>
                <a:gd name="T26" fmla="*/ 30 w 54"/>
                <a:gd name="T27" fmla="*/ 33 h 57"/>
                <a:gd name="T28" fmla="*/ 36 w 54"/>
                <a:gd name="T29" fmla="*/ 34 h 57"/>
                <a:gd name="T30" fmla="*/ 40 w 54"/>
                <a:gd name="T31" fmla="*/ 36 h 57"/>
                <a:gd name="T32" fmla="*/ 42 w 54"/>
                <a:gd name="T33" fmla="*/ 37 h 57"/>
                <a:gd name="T34" fmla="*/ 42 w 54"/>
                <a:gd name="T35" fmla="*/ 40 h 57"/>
                <a:gd name="T36" fmla="*/ 41 w 54"/>
                <a:gd name="T37" fmla="*/ 44 h 57"/>
                <a:gd name="T38" fmla="*/ 39 w 54"/>
                <a:gd name="T39" fmla="*/ 46 h 57"/>
                <a:gd name="T40" fmla="*/ 34 w 54"/>
                <a:gd name="T41" fmla="*/ 48 h 57"/>
                <a:gd name="T42" fmla="*/ 28 w 54"/>
                <a:gd name="T43" fmla="*/ 48 h 57"/>
                <a:gd name="T44" fmla="*/ 20 w 54"/>
                <a:gd name="T45" fmla="*/ 47 h 57"/>
                <a:gd name="T46" fmla="*/ 14 w 54"/>
                <a:gd name="T47" fmla="*/ 44 h 57"/>
                <a:gd name="T48" fmla="*/ 12 w 54"/>
                <a:gd name="T49" fmla="*/ 41 h 57"/>
                <a:gd name="T50" fmla="*/ 11 w 54"/>
                <a:gd name="T51" fmla="*/ 38 h 57"/>
                <a:gd name="T52" fmla="*/ 0 w 54"/>
                <a:gd name="T53" fmla="*/ 38 h 57"/>
                <a:gd name="T54" fmla="*/ 2 w 54"/>
                <a:gd name="T55" fmla="*/ 43 h 57"/>
                <a:gd name="T56" fmla="*/ 6 w 54"/>
                <a:gd name="T57" fmla="*/ 49 h 57"/>
                <a:gd name="T58" fmla="*/ 13 w 54"/>
                <a:gd name="T59" fmla="*/ 55 h 57"/>
                <a:gd name="T60" fmla="*/ 28 w 54"/>
                <a:gd name="T61" fmla="*/ 57 h 57"/>
                <a:gd name="T62" fmla="*/ 39 w 54"/>
                <a:gd name="T63" fmla="*/ 56 h 57"/>
                <a:gd name="T64" fmla="*/ 46 w 54"/>
                <a:gd name="T65" fmla="*/ 52 h 57"/>
                <a:gd name="T66" fmla="*/ 51 w 54"/>
                <a:gd name="T67" fmla="*/ 46 h 57"/>
                <a:gd name="T68" fmla="*/ 54 w 54"/>
                <a:gd name="T69" fmla="*/ 39 h 57"/>
                <a:gd name="T70" fmla="*/ 53 w 54"/>
                <a:gd name="T71" fmla="*/ 34 h 57"/>
                <a:gd name="T72" fmla="*/ 50 w 54"/>
                <a:gd name="T73" fmla="*/ 29 h 57"/>
                <a:gd name="T74" fmla="*/ 44 w 54"/>
                <a:gd name="T75" fmla="*/ 26 h 57"/>
                <a:gd name="T76" fmla="*/ 36 w 54"/>
                <a:gd name="T77" fmla="*/ 24 h 57"/>
                <a:gd name="T78" fmla="*/ 25 w 54"/>
                <a:gd name="T79" fmla="*/ 22 h 57"/>
                <a:gd name="T80" fmla="*/ 20 w 54"/>
                <a:gd name="T81" fmla="*/ 21 h 57"/>
                <a:gd name="T82" fmla="*/ 16 w 54"/>
                <a:gd name="T83" fmla="*/ 20 h 57"/>
                <a:gd name="T84" fmla="*/ 14 w 54"/>
                <a:gd name="T85" fmla="*/ 18 h 57"/>
                <a:gd name="T86" fmla="*/ 13 w 54"/>
                <a:gd name="T87" fmla="*/ 15 h 57"/>
                <a:gd name="T88" fmla="*/ 14 w 54"/>
                <a:gd name="T89" fmla="*/ 10 h 57"/>
                <a:gd name="T90" fmla="*/ 18 w 54"/>
                <a:gd name="T91" fmla="*/ 8 h 57"/>
                <a:gd name="T92" fmla="*/ 22 w 54"/>
                <a:gd name="T93" fmla="*/ 7 h 57"/>
                <a:gd name="T94" fmla="*/ 26 w 54"/>
                <a:gd name="T95" fmla="*/ 7 h 57"/>
                <a:gd name="T96" fmla="*/ 35 w 54"/>
                <a:gd name="T97" fmla="*/ 8 h 57"/>
                <a:gd name="T98" fmla="*/ 39 w 54"/>
                <a:gd name="T99" fmla="*/ 10 h 57"/>
                <a:gd name="T100" fmla="*/ 41 w 54"/>
                <a:gd name="T101" fmla="*/ 14 h 57"/>
                <a:gd name="T102" fmla="*/ 41 w 54"/>
                <a:gd name="T103" fmla="*/ 17 h 57"/>
                <a:gd name="T104" fmla="*/ 51 w 54"/>
                <a:gd name="T105" fmla="*/ 17 h 5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4"/>
                <a:gd name="T160" fmla="*/ 0 h 57"/>
                <a:gd name="T161" fmla="*/ 54 w 54"/>
                <a:gd name="T162" fmla="*/ 57 h 5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4" h="57">
                  <a:moveTo>
                    <a:pt x="51" y="17"/>
                  </a:moveTo>
                  <a:lnTo>
                    <a:pt x="51" y="13"/>
                  </a:lnTo>
                  <a:lnTo>
                    <a:pt x="48" y="7"/>
                  </a:lnTo>
                  <a:lnTo>
                    <a:pt x="41" y="2"/>
                  </a:lnTo>
                  <a:lnTo>
                    <a:pt x="27" y="0"/>
                  </a:lnTo>
                  <a:lnTo>
                    <a:pt x="18" y="1"/>
                  </a:lnTo>
                  <a:lnTo>
                    <a:pt x="11" y="4"/>
                  </a:lnTo>
                  <a:lnTo>
                    <a:pt x="6" y="9"/>
                  </a:lnTo>
                  <a:lnTo>
                    <a:pt x="3" y="17"/>
                  </a:lnTo>
                  <a:lnTo>
                    <a:pt x="4" y="22"/>
                  </a:lnTo>
                  <a:lnTo>
                    <a:pt x="7" y="25"/>
                  </a:lnTo>
                  <a:lnTo>
                    <a:pt x="11" y="28"/>
                  </a:lnTo>
                  <a:lnTo>
                    <a:pt x="17" y="29"/>
                  </a:lnTo>
                  <a:lnTo>
                    <a:pt x="30" y="33"/>
                  </a:lnTo>
                  <a:lnTo>
                    <a:pt x="36" y="34"/>
                  </a:lnTo>
                  <a:lnTo>
                    <a:pt x="40" y="36"/>
                  </a:lnTo>
                  <a:lnTo>
                    <a:pt x="42" y="37"/>
                  </a:lnTo>
                  <a:lnTo>
                    <a:pt x="42" y="40"/>
                  </a:lnTo>
                  <a:lnTo>
                    <a:pt x="41" y="44"/>
                  </a:lnTo>
                  <a:lnTo>
                    <a:pt x="39" y="46"/>
                  </a:lnTo>
                  <a:lnTo>
                    <a:pt x="34" y="48"/>
                  </a:lnTo>
                  <a:lnTo>
                    <a:pt x="28" y="48"/>
                  </a:lnTo>
                  <a:lnTo>
                    <a:pt x="20" y="47"/>
                  </a:lnTo>
                  <a:lnTo>
                    <a:pt x="14" y="44"/>
                  </a:lnTo>
                  <a:lnTo>
                    <a:pt x="12" y="41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2" y="43"/>
                  </a:lnTo>
                  <a:lnTo>
                    <a:pt x="6" y="49"/>
                  </a:lnTo>
                  <a:lnTo>
                    <a:pt x="13" y="55"/>
                  </a:lnTo>
                  <a:lnTo>
                    <a:pt x="28" y="57"/>
                  </a:lnTo>
                  <a:lnTo>
                    <a:pt x="39" y="56"/>
                  </a:lnTo>
                  <a:lnTo>
                    <a:pt x="46" y="52"/>
                  </a:lnTo>
                  <a:lnTo>
                    <a:pt x="51" y="46"/>
                  </a:lnTo>
                  <a:lnTo>
                    <a:pt x="54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44" y="26"/>
                  </a:lnTo>
                  <a:lnTo>
                    <a:pt x="36" y="24"/>
                  </a:lnTo>
                  <a:lnTo>
                    <a:pt x="25" y="22"/>
                  </a:lnTo>
                  <a:lnTo>
                    <a:pt x="20" y="21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3" y="15"/>
                  </a:lnTo>
                  <a:lnTo>
                    <a:pt x="14" y="10"/>
                  </a:lnTo>
                  <a:lnTo>
                    <a:pt x="18" y="8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35" y="8"/>
                  </a:lnTo>
                  <a:lnTo>
                    <a:pt x="39" y="10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626" y="1856"/>
              <a:ext cx="73" cy="74"/>
            </a:xfrm>
            <a:custGeom>
              <a:avLst/>
              <a:gdLst>
                <a:gd name="T0" fmla="*/ 0 w 73"/>
                <a:gd name="T1" fmla="*/ 9 h 74"/>
                <a:gd name="T2" fmla="*/ 31 w 73"/>
                <a:gd name="T3" fmla="*/ 9 h 74"/>
                <a:gd name="T4" fmla="*/ 31 w 73"/>
                <a:gd name="T5" fmla="*/ 74 h 74"/>
                <a:gd name="T6" fmla="*/ 42 w 73"/>
                <a:gd name="T7" fmla="*/ 74 h 74"/>
                <a:gd name="T8" fmla="*/ 42 w 73"/>
                <a:gd name="T9" fmla="*/ 9 h 74"/>
                <a:gd name="T10" fmla="*/ 73 w 73"/>
                <a:gd name="T11" fmla="*/ 9 h 74"/>
                <a:gd name="T12" fmla="*/ 73 w 73"/>
                <a:gd name="T13" fmla="*/ 0 h 74"/>
                <a:gd name="T14" fmla="*/ 0 w 73"/>
                <a:gd name="T15" fmla="*/ 0 h 74"/>
                <a:gd name="T16" fmla="*/ 0 w 73"/>
                <a:gd name="T17" fmla="*/ 9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"/>
                <a:gd name="T28" fmla="*/ 0 h 74"/>
                <a:gd name="T29" fmla="*/ 73 w 73"/>
                <a:gd name="T30" fmla="*/ 74 h 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" h="74">
                  <a:moveTo>
                    <a:pt x="0" y="9"/>
                  </a:moveTo>
                  <a:lnTo>
                    <a:pt x="31" y="9"/>
                  </a:lnTo>
                  <a:lnTo>
                    <a:pt x="31" y="74"/>
                  </a:lnTo>
                  <a:lnTo>
                    <a:pt x="42" y="74"/>
                  </a:lnTo>
                  <a:lnTo>
                    <a:pt x="42" y="9"/>
                  </a:lnTo>
                  <a:lnTo>
                    <a:pt x="73" y="9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3706" y="1856"/>
              <a:ext cx="12" cy="74"/>
            </a:xfrm>
            <a:custGeom>
              <a:avLst/>
              <a:gdLst>
                <a:gd name="T0" fmla="*/ 12 w 12"/>
                <a:gd name="T1" fmla="*/ 20 h 74"/>
                <a:gd name="T2" fmla="*/ 0 w 12"/>
                <a:gd name="T3" fmla="*/ 20 h 74"/>
                <a:gd name="T4" fmla="*/ 0 w 12"/>
                <a:gd name="T5" fmla="*/ 74 h 74"/>
                <a:gd name="T6" fmla="*/ 12 w 12"/>
                <a:gd name="T7" fmla="*/ 74 h 74"/>
                <a:gd name="T8" fmla="*/ 12 w 12"/>
                <a:gd name="T9" fmla="*/ 20 h 74"/>
                <a:gd name="T10" fmla="*/ 12 w 12"/>
                <a:gd name="T11" fmla="*/ 11 h 74"/>
                <a:gd name="T12" fmla="*/ 12 w 12"/>
                <a:gd name="T13" fmla="*/ 0 h 74"/>
                <a:gd name="T14" fmla="*/ 0 w 12"/>
                <a:gd name="T15" fmla="*/ 0 h 74"/>
                <a:gd name="T16" fmla="*/ 0 w 12"/>
                <a:gd name="T17" fmla="*/ 11 h 74"/>
                <a:gd name="T18" fmla="*/ 12 w 12"/>
                <a:gd name="T19" fmla="*/ 11 h 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74"/>
                <a:gd name="T32" fmla="*/ 12 w 12"/>
                <a:gd name="T33" fmla="*/ 74 h 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74">
                  <a:moveTo>
                    <a:pt x="12" y="20"/>
                  </a:moveTo>
                  <a:lnTo>
                    <a:pt x="0" y="20"/>
                  </a:lnTo>
                  <a:lnTo>
                    <a:pt x="0" y="74"/>
                  </a:lnTo>
                  <a:lnTo>
                    <a:pt x="12" y="74"/>
                  </a:lnTo>
                  <a:lnTo>
                    <a:pt x="12" y="20"/>
                  </a:lnTo>
                  <a:close/>
                  <a:moveTo>
                    <a:pt x="12" y="11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733" y="1875"/>
              <a:ext cx="88" cy="55"/>
            </a:xfrm>
            <a:custGeom>
              <a:avLst/>
              <a:gdLst>
                <a:gd name="T0" fmla="*/ 0 w 88"/>
                <a:gd name="T1" fmla="*/ 55 h 55"/>
                <a:gd name="T2" fmla="*/ 11 w 88"/>
                <a:gd name="T3" fmla="*/ 55 h 55"/>
                <a:gd name="T4" fmla="*/ 11 w 88"/>
                <a:gd name="T5" fmla="*/ 25 h 55"/>
                <a:gd name="T6" fmla="*/ 13 w 88"/>
                <a:gd name="T7" fmla="*/ 17 h 55"/>
                <a:gd name="T8" fmla="*/ 18 w 88"/>
                <a:gd name="T9" fmla="*/ 12 h 55"/>
                <a:gd name="T10" fmla="*/ 23 w 88"/>
                <a:gd name="T11" fmla="*/ 8 h 55"/>
                <a:gd name="T12" fmla="*/ 28 w 88"/>
                <a:gd name="T13" fmla="*/ 7 h 55"/>
                <a:gd name="T14" fmla="*/ 33 w 88"/>
                <a:gd name="T15" fmla="*/ 8 h 55"/>
                <a:gd name="T16" fmla="*/ 37 w 88"/>
                <a:gd name="T17" fmla="*/ 10 h 55"/>
                <a:gd name="T18" fmla="*/ 38 w 88"/>
                <a:gd name="T19" fmla="*/ 15 h 55"/>
                <a:gd name="T20" fmla="*/ 38 w 88"/>
                <a:gd name="T21" fmla="*/ 18 h 55"/>
                <a:gd name="T22" fmla="*/ 38 w 88"/>
                <a:gd name="T23" fmla="*/ 55 h 55"/>
                <a:gd name="T24" fmla="*/ 49 w 88"/>
                <a:gd name="T25" fmla="*/ 55 h 55"/>
                <a:gd name="T26" fmla="*/ 49 w 88"/>
                <a:gd name="T27" fmla="*/ 22 h 55"/>
                <a:gd name="T28" fmla="*/ 51 w 88"/>
                <a:gd name="T29" fmla="*/ 17 h 55"/>
                <a:gd name="T30" fmla="*/ 53 w 88"/>
                <a:gd name="T31" fmla="*/ 12 h 55"/>
                <a:gd name="T32" fmla="*/ 58 w 88"/>
                <a:gd name="T33" fmla="*/ 8 h 55"/>
                <a:gd name="T34" fmla="*/ 65 w 88"/>
                <a:gd name="T35" fmla="*/ 7 h 55"/>
                <a:gd name="T36" fmla="*/ 70 w 88"/>
                <a:gd name="T37" fmla="*/ 8 h 55"/>
                <a:gd name="T38" fmla="*/ 74 w 88"/>
                <a:gd name="T39" fmla="*/ 10 h 55"/>
                <a:gd name="T40" fmla="*/ 76 w 88"/>
                <a:gd name="T41" fmla="*/ 15 h 55"/>
                <a:gd name="T42" fmla="*/ 76 w 88"/>
                <a:gd name="T43" fmla="*/ 20 h 55"/>
                <a:gd name="T44" fmla="*/ 76 w 88"/>
                <a:gd name="T45" fmla="*/ 55 h 55"/>
                <a:gd name="T46" fmla="*/ 88 w 88"/>
                <a:gd name="T47" fmla="*/ 55 h 55"/>
                <a:gd name="T48" fmla="*/ 88 w 88"/>
                <a:gd name="T49" fmla="*/ 18 h 55"/>
                <a:gd name="T50" fmla="*/ 85 w 88"/>
                <a:gd name="T51" fmla="*/ 8 h 55"/>
                <a:gd name="T52" fmla="*/ 80 w 88"/>
                <a:gd name="T53" fmla="*/ 3 h 55"/>
                <a:gd name="T54" fmla="*/ 74 w 88"/>
                <a:gd name="T55" fmla="*/ 1 h 55"/>
                <a:gd name="T56" fmla="*/ 67 w 88"/>
                <a:gd name="T57" fmla="*/ 0 h 55"/>
                <a:gd name="T58" fmla="*/ 61 w 88"/>
                <a:gd name="T59" fmla="*/ 1 h 55"/>
                <a:gd name="T60" fmla="*/ 56 w 88"/>
                <a:gd name="T61" fmla="*/ 2 h 55"/>
                <a:gd name="T62" fmla="*/ 51 w 88"/>
                <a:gd name="T63" fmla="*/ 5 h 55"/>
                <a:gd name="T64" fmla="*/ 47 w 88"/>
                <a:gd name="T65" fmla="*/ 8 h 55"/>
                <a:gd name="T66" fmla="*/ 46 w 88"/>
                <a:gd name="T67" fmla="*/ 5 h 55"/>
                <a:gd name="T68" fmla="*/ 43 w 88"/>
                <a:gd name="T69" fmla="*/ 3 h 55"/>
                <a:gd name="T70" fmla="*/ 38 w 88"/>
                <a:gd name="T71" fmla="*/ 1 h 55"/>
                <a:gd name="T72" fmla="*/ 30 w 88"/>
                <a:gd name="T73" fmla="*/ 0 h 55"/>
                <a:gd name="T74" fmla="*/ 23 w 88"/>
                <a:gd name="T75" fmla="*/ 1 h 55"/>
                <a:gd name="T76" fmla="*/ 18 w 88"/>
                <a:gd name="T77" fmla="*/ 3 h 55"/>
                <a:gd name="T78" fmla="*/ 14 w 88"/>
                <a:gd name="T79" fmla="*/ 6 h 55"/>
                <a:gd name="T80" fmla="*/ 11 w 88"/>
                <a:gd name="T81" fmla="*/ 8 h 55"/>
                <a:gd name="T82" fmla="*/ 10 w 88"/>
                <a:gd name="T83" fmla="*/ 8 h 55"/>
                <a:gd name="T84" fmla="*/ 10 w 88"/>
                <a:gd name="T85" fmla="*/ 1 h 55"/>
                <a:gd name="T86" fmla="*/ 0 w 88"/>
                <a:gd name="T87" fmla="*/ 1 h 55"/>
                <a:gd name="T88" fmla="*/ 0 w 88"/>
                <a:gd name="T89" fmla="*/ 55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8"/>
                <a:gd name="T136" fmla="*/ 0 h 55"/>
                <a:gd name="T137" fmla="*/ 88 w 88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8" h="55">
                  <a:moveTo>
                    <a:pt x="0" y="55"/>
                  </a:moveTo>
                  <a:lnTo>
                    <a:pt x="11" y="55"/>
                  </a:lnTo>
                  <a:lnTo>
                    <a:pt x="11" y="25"/>
                  </a:lnTo>
                  <a:lnTo>
                    <a:pt x="13" y="17"/>
                  </a:lnTo>
                  <a:lnTo>
                    <a:pt x="18" y="12"/>
                  </a:lnTo>
                  <a:lnTo>
                    <a:pt x="23" y="8"/>
                  </a:lnTo>
                  <a:lnTo>
                    <a:pt x="28" y="7"/>
                  </a:lnTo>
                  <a:lnTo>
                    <a:pt x="33" y="8"/>
                  </a:lnTo>
                  <a:lnTo>
                    <a:pt x="37" y="10"/>
                  </a:lnTo>
                  <a:lnTo>
                    <a:pt x="38" y="15"/>
                  </a:lnTo>
                  <a:lnTo>
                    <a:pt x="38" y="18"/>
                  </a:lnTo>
                  <a:lnTo>
                    <a:pt x="38" y="55"/>
                  </a:lnTo>
                  <a:lnTo>
                    <a:pt x="49" y="55"/>
                  </a:lnTo>
                  <a:lnTo>
                    <a:pt x="49" y="22"/>
                  </a:lnTo>
                  <a:lnTo>
                    <a:pt x="51" y="17"/>
                  </a:lnTo>
                  <a:lnTo>
                    <a:pt x="53" y="12"/>
                  </a:lnTo>
                  <a:lnTo>
                    <a:pt x="58" y="8"/>
                  </a:lnTo>
                  <a:lnTo>
                    <a:pt x="65" y="7"/>
                  </a:lnTo>
                  <a:lnTo>
                    <a:pt x="70" y="8"/>
                  </a:lnTo>
                  <a:lnTo>
                    <a:pt x="74" y="10"/>
                  </a:lnTo>
                  <a:lnTo>
                    <a:pt x="76" y="15"/>
                  </a:lnTo>
                  <a:lnTo>
                    <a:pt x="76" y="20"/>
                  </a:lnTo>
                  <a:lnTo>
                    <a:pt x="76" y="55"/>
                  </a:lnTo>
                  <a:lnTo>
                    <a:pt x="88" y="55"/>
                  </a:lnTo>
                  <a:lnTo>
                    <a:pt x="88" y="18"/>
                  </a:lnTo>
                  <a:lnTo>
                    <a:pt x="85" y="8"/>
                  </a:lnTo>
                  <a:lnTo>
                    <a:pt x="80" y="3"/>
                  </a:lnTo>
                  <a:lnTo>
                    <a:pt x="74" y="1"/>
                  </a:lnTo>
                  <a:lnTo>
                    <a:pt x="67" y="0"/>
                  </a:lnTo>
                  <a:lnTo>
                    <a:pt x="61" y="1"/>
                  </a:lnTo>
                  <a:lnTo>
                    <a:pt x="56" y="2"/>
                  </a:lnTo>
                  <a:lnTo>
                    <a:pt x="51" y="5"/>
                  </a:lnTo>
                  <a:lnTo>
                    <a:pt x="47" y="8"/>
                  </a:lnTo>
                  <a:lnTo>
                    <a:pt x="46" y="5"/>
                  </a:lnTo>
                  <a:lnTo>
                    <a:pt x="43" y="3"/>
                  </a:lnTo>
                  <a:lnTo>
                    <a:pt x="38" y="1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8" y="3"/>
                  </a:lnTo>
                  <a:lnTo>
                    <a:pt x="14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10" y="1"/>
                  </a:lnTo>
                  <a:lnTo>
                    <a:pt x="0" y="1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3832" y="1875"/>
              <a:ext cx="59" cy="57"/>
            </a:xfrm>
            <a:custGeom>
              <a:avLst/>
              <a:gdLst>
                <a:gd name="T0" fmla="*/ 47 w 59"/>
                <a:gd name="T1" fmla="*/ 38 h 57"/>
                <a:gd name="T2" fmla="*/ 46 w 59"/>
                <a:gd name="T3" fmla="*/ 41 h 57"/>
                <a:gd name="T4" fmla="*/ 43 w 59"/>
                <a:gd name="T5" fmla="*/ 44 h 57"/>
                <a:gd name="T6" fmla="*/ 37 w 59"/>
                <a:gd name="T7" fmla="*/ 47 h 57"/>
                <a:gd name="T8" fmla="*/ 31 w 59"/>
                <a:gd name="T9" fmla="*/ 48 h 57"/>
                <a:gd name="T10" fmla="*/ 22 w 59"/>
                <a:gd name="T11" fmla="*/ 47 h 57"/>
                <a:gd name="T12" fmla="*/ 17 w 59"/>
                <a:gd name="T13" fmla="*/ 44 h 57"/>
                <a:gd name="T14" fmla="*/ 13 w 59"/>
                <a:gd name="T15" fmla="*/ 38 h 57"/>
                <a:gd name="T16" fmla="*/ 12 w 59"/>
                <a:gd name="T17" fmla="*/ 30 h 57"/>
                <a:gd name="T18" fmla="*/ 59 w 59"/>
                <a:gd name="T19" fmla="*/ 30 h 57"/>
                <a:gd name="T20" fmla="*/ 57 w 59"/>
                <a:gd name="T21" fmla="*/ 18 h 57"/>
                <a:gd name="T22" fmla="*/ 52 w 59"/>
                <a:gd name="T23" fmla="*/ 8 h 57"/>
                <a:gd name="T24" fmla="*/ 43 w 59"/>
                <a:gd name="T25" fmla="*/ 2 h 57"/>
                <a:gd name="T26" fmla="*/ 31 w 59"/>
                <a:gd name="T27" fmla="*/ 0 h 57"/>
                <a:gd name="T28" fmla="*/ 17 w 59"/>
                <a:gd name="T29" fmla="*/ 2 h 57"/>
                <a:gd name="T30" fmla="*/ 8 w 59"/>
                <a:gd name="T31" fmla="*/ 8 h 57"/>
                <a:gd name="T32" fmla="*/ 1 w 59"/>
                <a:gd name="T33" fmla="*/ 18 h 57"/>
                <a:gd name="T34" fmla="*/ 0 w 59"/>
                <a:gd name="T35" fmla="*/ 29 h 57"/>
                <a:gd name="T36" fmla="*/ 1 w 59"/>
                <a:gd name="T37" fmla="*/ 40 h 57"/>
                <a:gd name="T38" fmla="*/ 8 w 59"/>
                <a:gd name="T39" fmla="*/ 49 h 57"/>
                <a:gd name="T40" fmla="*/ 17 w 59"/>
                <a:gd name="T41" fmla="*/ 55 h 57"/>
                <a:gd name="T42" fmla="*/ 29 w 59"/>
                <a:gd name="T43" fmla="*/ 57 h 57"/>
                <a:gd name="T44" fmla="*/ 36 w 59"/>
                <a:gd name="T45" fmla="*/ 57 h 57"/>
                <a:gd name="T46" fmla="*/ 41 w 59"/>
                <a:gd name="T47" fmla="*/ 56 h 57"/>
                <a:gd name="T48" fmla="*/ 43 w 59"/>
                <a:gd name="T49" fmla="*/ 54 h 57"/>
                <a:gd name="T50" fmla="*/ 46 w 59"/>
                <a:gd name="T51" fmla="*/ 53 h 57"/>
                <a:gd name="T52" fmla="*/ 51 w 59"/>
                <a:gd name="T53" fmla="*/ 49 h 57"/>
                <a:gd name="T54" fmla="*/ 55 w 59"/>
                <a:gd name="T55" fmla="*/ 45 h 57"/>
                <a:gd name="T56" fmla="*/ 57 w 59"/>
                <a:gd name="T57" fmla="*/ 41 h 57"/>
                <a:gd name="T58" fmla="*/ 57 w 59"/>
                <a:gd name="T59" fmla="*/ 38 h 57"/>
                <a:gd name="T60" fmla="*/ 47 w 59"/>
                <a:gd name="T61" fmla="*/ 38 h 57"/>
                <a:gd name="T62" fmla="*/ 12 w 59"/>
                <a:gd name="T63" fmla="*/ 24 h 57"/>
                <a:gd name="T64" fmla="*/ 13 w 59"/>
                <a:gd name="T65" fmla="*/ 18 h 57"/>
                <a:gd name="T66" fmla="*/ 17 w 59"/>
                <a:gd name="T67" fmla="*/ 13 h 57"/>
                <a:gd name="T68" fmla="*/ 22 w 59"/>
                <a:gd name="T69" fmla="*/ 8 h 57"/>
                <a:gd name="T70" fmla="*/ 29 w 59"/>
                <a:gd name="T71" fmla="*/ 7 h 57"/>
                <a:gd name="T72" fmla="*/ 37 w 59"/>
                <a:gd name="T73" fmla="*/ 8 h 57"/>
                <a:gd name="T74" fmla="*/ 43 w 59"/>
                <a:gd name="T75" fmla="*/ 13 h 57"/>
                <a:gd name="T76" fmla="*/ 46 w 59"/>
                <a:gd name="T77" fmla="*/ 18 h 57"/>
                <a:gd name="T78" fmla="*/ 47 w 59"/>
                <a:gd name="T79" fmla="*/ 24 h 57"/>
                <a:gd name="T80" fmla="*/ 12 w 59"/>
                <a:gd name="T81" fmla="*/ 24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9"/>
                <a:gd name="T124" fmla="*/ 0 h 57"/>
                <a:gd name="T125" fmla="*/ 59 w 59"/>
                <a:gd name="T126" fmla="*/ 57 h 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9" h="57">
                  <a:moveTo>
                    <a:pt x="47" y="38"/>
                  </a:moveTo>
                  <a:lnTo>
                    <a:pt x="46" y="41"/>
                  </a:lnTo>
                  <a:lnTo>
                    <a:pt x="43" y="44"/>
                  </a:lnTo>
                  <a:lnTo>
                    <a:pt x="37" y="47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7" y="44"/>
                  </a:lnTo>
                  <a:lnTo>
                    <a:pt x="13" y="38"/>
                  </a:lnTo>
                  <a:lnTo>
                    <a:pt x="12" y="30"/>
                  </a:lnTo>
                  <a:lnTo>
                    <a:pt x="59" y="30"/>
                  </a:lnTo>
                  <a:lnTo>
                    <a:pt x="57" y="18"/>
                  </a:lnTo>
                  <a:lnTo>
                    <a:pt x="52" y="8"/>
                  </a:lnTo>
                  <a:lnTo>
                    <a:pt x="43" y="2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1" y="18"/>
                  </a:lnTo>
                  <a:lnTo>
                    <a:pt x="0" y="29"/>
                  </a:lnTo>
                  <a:lnTo>
                    <a:pt x="1" y="40"/>
                  </a:lnTo>
                  <a:lnTo>
                    <a:pt x="8" y="49"/>
                  </a:lnTo>
                  <a:lnTo>
                    <a:pt x="17" y="55"/>
                  </a:lnTo>
                  <a:lnTo>
                    <a:pt x="29" y="57"/>
                  </a:lnTo>
                  <a:lnTo>
                    <a:pt x="36" y="57"/>
                  </a:lnTo>
                  <a:lnTo>
                    <a:pt x="41" y="56"/>
                  </a:lnTo>
                  <a:lnTo>
                    <a:pt x="43" y="54"/>
                  </a:lnTo>
                  <a:lnTo>
                    <a:pt x="46" y="53"/>
                  </a:lnTo>
                  <a:lnTo>
                    <a:pt x="51" y="49"/>
                  </a:lnTo>
                  <a:lnTo>
                    <a:pt x="55" y="45"/>
                  </a:lnTo>
                  <a:lnTo>
                    <a:pt x="57" y="41"/>
                  </a:lnTo>
                  <a:lnTo>
                    <a:pt x="57" y="38"/>
                  </a:lnTo>
                  <a:lnTo>
                    <a:pt x="47" y="38"/>
                  </a:lnTo>
                  <a:close/>
                  <a:moveTo>
                    <a:pt x="12" y="24"/>
                  </a:moveTo>
                  <a:lnTo>
                    <a:pt x="13" y="18"/>
                  </a:lnTo>
                  <a:lnTo>
                    <a:pt x="17" y="13"/>
                  </a:lnTo>
                  <a:lnTo>
                    <a:pt x="22" y="8"/>
                  </a:lnTo>
                  <a:lnTo>
                    <a:pt x="29" y="7"/>
                  </a:lnTo>
                  <a:lnTo>
                    <a:pt x="37" y="8"/>
                  </a:lnTo>
                  <a:lnTo>
                    <a:pt x="43" y="13"/>
                  </a:lnTo>
                  <a:lnTo>
                    <a:pt x="46" y="18"/>
                  </a:lnTo>
                  <a:lnTo>
                    <a:pt x="47" y="24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2852" y="2113"/>
              <a:ext cx="73" cy="74"/>
            </a:xfrm>
            <a:custGeom>
              <a:avLst/>
              <a:gdLst>
                <a:gd name="T0" fmla="*/ 0 w 73"/>
                <a:gd name="T1" fmla="*/ 74 h 74"/>
                <a:gd name="T2" fmla="*/ 36 w 73"/>
                <a:gd name="T3" fmla="*/ 74 h 74"/>
                <a:gd name="T4" fmla="*/ 46 w 73"/>
                <a:gd name="T5" fmla="*/ 73 h 74"/>
                <a:gd name="T6" fmla="*/ 54 w 73"/>
                <a:gd name="T7" fmla="*/ 71 h 74"/>
                <a:gd name="T8" fmla="*/ 60 w 73"/>
                <a:gd name="T9" fmla="*/ 66 h 74"/>
                <a:gd name="T10" fmla="*/ 65 w 73"/>
                <a:gd name="T11" fmla="*/ 61 h 74"/>
                <a:gd name="T12" fmla="*/ 69 w 73"/>
                <a:gd name="T13" fmla="*/ 55 h 74"/>
                <a:gd name="T14" fmla="*/ 72 w 73"/>
                <a:gd name="T15" fmla="*/ 48 h 74"/>
                <a:gd name="T16" fmla="*/ 73 w 73"/>
                <a:gd name="T17" fmla="*/ 42 h 74"/>
                <a:gd name="T18" fmla="*/ 73 w 73"/>
                <a:gd name="T19" fmla="*/ 36 h 74"/>
                <a:gd name="T20" fmla="*/ 72 w 73"/>
                <a:gd name="T21" fmla="*/ 28 h 74"/>
                <a:gd name="T22" fmla="*/ 70 w 73"/>
                <a:gd name="T23" fmla="*/ 21 h 74"/>
                <a:gd name="T24" fmla="*/ 68 w 73"/>
                <a:gd name="T25" fmla="*/ 15 h 74"/>
                <a:gd name="T26" fmla="*/ 63 w 73"/>
                <a:gd name="T27" fmla="*/ 9 h 74"/>
                <a:gd name="T28" fmla="*/ 58 w 73"/>
                <a:gd name="T29" fmla="*/ 5 h 74"/>
                <a:gd name="T30" fmla="*/ 51 w 73"/>
                <a:gd name="T31" fmla="*/ 2 h 74"/>
                <a:gd name="T32" fmla="*/ 44 w 73"/>
                <a:gd name="T33" fmla="*/ 1 h 74"/>
                <a:gd name="T34" fmla="*/ 36 w 73"/>
                <a:gd name="T35" fmla="*/ 0 h 74"/>
                <a:gd name="T36" fmla="*/ 0 w 73"/>
                <a:gd name="T37" fmla="*/ 0 h 74"/>
                <a:gd name="T38" fmla="*/ 0 w 73"/>
                <a:gd name="T39" fmla="*/ 74 h 74"/>
                <a:gd name="T40" fmla="*/ 12 w 73"/>
                <a:gd name="T41" fmla="*/ 8 h 74"/>
                <a:gd name="T42" fmla="*/ 35 w 73"/>
                <a:gd name="T43" fmla="*/ 8 h 74"/>
                <a:gd name="T44" fmla="*/ 46 w 73"/>
                <a:gd name="T45" fmla="*/ 11 h 74"/>
                <a:gd name="T46" fmla="*/ 54 w 73"/>
                <a:gd name="T47" fmla="*/ 16 h 74"/>
                <a:gd name="T48" fmla="*/ 60 w 73"/>
                <a:gd name="T49" fmla="*/ 24 h 74"/>
                <a:gd name="T50" fmla="*/ 61 w 73"/>
                <a:gd name="T51" fmla="*/ 37 h 74"/>
                <a:gd name="T52" fmla="*/ 60 w 73"/>
                <a:gd name="T53" fmla="*/ 48 h 74"/>
                <a:gd name="T54" fmla="*/ 55 w 73"/>
                <a:gd name="T55" fmla="*/ 58 h 74"/>
                <a:gd name="T56" fmla="*/ 46 w 73"/>
                <a:gd name="T57" fmla="*/ 63 h 74"/>
                <a:gd name="T58" fmla="*/ 36 w 73"/>
                <a:gd name="T59" fmla="*/ 65 h 74"/>
                <a:gd name="T60" fmla="*/ 12 w 73"/>
                <a:gd name="T61" fmla="*/ 65 h 74"/>
                <a:gd name="T62" fmla="*/ 12 w 73"/>
                <a:gd name="T63" fmla="*/ 8 h 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"/>
                <a:gd name="T97" fmla="*/ 0 h 74"/>
                <a:gd name="T98" fmla="*/ 73 w 73"/>
                <a:gd name="T99" fmla="*/ 74 h 7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" h="74">
                  <a:moveTo>
                    <a:pt x="0" y="74"/>
                  </a:moveTo>
                  <a:lnTo>
                    <a:pt x="36" y="74"/>
                  </a:lnTo>
                  <a:lnTo>
                    <a:pt x="46" y="73"/>
                  </a:lnTo>
                  <a:lnTo>
                    <a:pt x="54" y="71"/>
                  </a:lnTo>
                  <a:lnTo>
                    <a:pt x="60" y="66"/>
                  </a:lnTo>
                  <a:lnTo>
                    <a:pt x="65" y="61"/>
                  </a:lnTo>
                  <a:lnTo>
                    <a:pt x="69" y="55"/>
                  </a:lnTo>
                  <a:lnTo>
                    <a:pt x="72" y="48"/>
                  </a:lnTo>
                  <a:lnTo>
                    <a:pt x="73" y="42"/>
                  </a:lnTo>
                  <a:lnTo>
                    <a:pt x="73" y="36"/>
                  </a:lnTo>
                  <a:lnTo>
                    <a:pt x="72" y="28"/>
                  </a:lnTo>
                  <a:lnTo>
                    <a:pt x="70" y="21"/>
                  </a:lnTo>
                  <a:lnTo>
                    <a:pt x="68" y="15"/>
                  </a:lnTo>
                  <a:lnTo>
                    <a:pt x="63" y="9"/>
                  </a:lnTo>
                  <a:lnTo>
                    <a:pt x="58" y="5"/>
                  </a:lnTo>
                  <a:lnTo>
                    <a:pt x="51" y="2"/>
                  </a:lnTo>
                  <a:lnTo>
                    <a:pt x="44" y="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74"/>
                  </a:lnTo>
                  <a:close/>
                  <a:moveTo>
                    <a:pt x="12" y="8"/>
                  </a:moveTo>
                  <a:lnTo>
                    <a:pt x="35" y="8"/>
                  </a:lnTo>
                  <a:lnTo>
                    <a:pt x="46" y="11"/>
                  </a:lnTo>
                  <a:lnTo>
                    <a:pt x="54" y="16"/>
                  </a:lnTo>
                  <a:lnTo>
                    <a:pt x="60" y="24"/>
                  </a:lnTo>
                  <a:lnTo>
                    <a:pt x="61" y="37"/>
                  </a:lnTo>
                  <a:lnTo>
                    <a:pt x="60" y="48"/>
                  </a:lnTo>
                  <a:lnTo>
                    <a:pt x="55" y="58"/>
                  </a:lnTo>
                  <a:lnTo>
                    <a:pt x="46" y="63"/>
                  </a:lnTo>
                  <a:lnTo>
                    <a:pt x="36" y="65"/>
                  </a:lnTo>
                  <a:lnTo>
                    <a:pt x="12" y="65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2935" y="2132"/>
              <a:ext cx="59" cy="57"/>
            </a:xfrm>
            <a:custGeom>
              <a:avLst/>
              <a:gdLst>
                <a:gd name="T0" fmla="*/ 47 w 59"/>
                <a:gd name="T1" fmla="*/ 38 h 57"/>
                <a:gd name="T2" fmla="*/ 46 w 59"/>
                <a:gd name="T3" fmla="*/ 41 h 57"/>
                <a:gd name="T4" fmla="*/ 43 w 59"/>
                <a:gd name="T5" fmla="*/ 44 h 57"/>
                <a:gd name="T6" fmla="*/ 37 w 59"/>
                <a:gd name="T7" fmla="*/ 47 h 57"/>
                <a:gd name="T8" fmla="*/ 31 w 59"/>
                <a:gd name="T9" fmla="*/ 48 h 57"/>
                <a:gd name="T10" fmla="*/ 22 w 59"/>
                <a:gd name="T11" fmla="*/ 47 h 57"/>
                <a:gd name="T12" fmla="*/ 17 w 59"/>
                <a:gd name="T13" fmla="*/ 44 h 57"/>
                <a:gd name="T14" fmla="*/ 13 w 59"/>
                <a:gd name="T15" fmla="*/ 38 h 57"/>
                <a:gd name="T16" fmla="*/ 12 w 59"/>
                <a:gd name="T17" fmla="*/ 30 h 57"/>
                <a:gd name="T18" fmla="*/ 59 w 59"/>
                <a:gd name="T19" fmla="*/ 30 h 57"/>
                <a:gd name="T20" fmla="*/ 57 w 59"/>
                <a:gd name="T21" fmla="*/ 18 h 57"/>
                <a:gd name="T22" fmla="*/ 52 w 59"/>
                <a:gd name="T23" fmla="*/ 8 h 57"/>
                <a:gd name="T24" fmla="*/ 43 w 59"/>
                <a:gd name="T25" fmla="*/ 2 h 57"/>
                <a:gd name="T26" fmla="*/ 31 w 59"/>
                <a:gd name="T27" fmla="*/ 0 h 57"/>
                <a:gd name="T28" fmla="*/ 17 w 59"/>
                <a:gd name="T29" fmla="*/ 2 h 57"/>
                <a:gd name="T30" fmla="*/ 8 w 59"/>
                <a:gd name="T31" fmla="*/ 8 h 57"/>
                <a:gd name="T32" fmla="*/ 1 w 59"/>
                <a:gd name="T33" fmla="*/ 18 h 57"/>
                <a:gd name="T34" fmla="*/ 0 w 59"/>
                <a:gd name="T35" fmla="*/ 29 h 57"/>
                <a:gd name="T36" fmla="*/ 1 w 59"/>
                <a:gd name="T37" fmla="*/ 40 h 57"/>
                <a:gd name="T38" fmla="*/ 8 w 59"/>
                <a:gd name="T39" fmla="*/ 49 h 57"/>
                <a:gd name="T40" fmla="*/ 17 w 59"/>
                <a:gd name="T41" fmla="*/ 55 h 57"/>
                <a:gd name="T42" fmla="*/ 29 w 59"/>
                <a:gd name="T43" fmla="*/ 57 h 57"/>
                <a:gd name="T44" fmla="*/ 36 w 59"/>
                <a:gd name="T45" fmla="*/ 57 h 57"/>
                <a:gd name="T46" fmla="*/ 41 w 59"/>
                <a:gd name="T47" fmla="*/ 56 h 57"/>
                <a:gd name="T48" fmla="*/ 43 w 59"/>
                <a:gd name="T49" fmla="*/ 54 h 57"/>
                <a:gd name="T50" fmla="*/ 46 w 59"/>
                <a:gd name="T51" fmla="*/ 53 h 57"/>
                <a:gd name="T52" fmla="*/ 51 w 59"/>
                <a:gd name="T53" fmla="*/ 49 h 57"/>
                <a:gd name="T54" fmla="*/ 55 w 59"/>
                <a:gd name="T55" fmla="*/ 45 h 57"/>
                <a:gd name="T56" fmla="*/ 57 w 59"/>
                <a:gd name="T57" fmla="*/ 41 h 57"/>
                <a:gd name="T58" fmla="*/ 57 w 59"/>
                <a:gd name="T59" fmla="*/ 38 h 57"/>
                <a:gd name="T60" fmla="*/ 47 w 59"/>
                <a:gd name="T61" fmla="*/ 38 h 57"/>
                <a:gd name="T62" fmla="*/ 12 w 59"/>
                <a:gd name="T63" fmla="*/ 24 h 57"/>
                <a:gd name="T64" fmla="*/ 13 w 59"/>
                <a:gd name="T65" fmla="*/ 18 h 57"/>
                <a:gd name="T66" fmla="*/ 17 w 59"/>
                <a:gd name="T67" fmla="*/ 13 h 57"/>
                <a:gd name="T68" fmla="*/ 22 w 59"/>
                <a:gd name="T69" fmla="*/ 8 h 57"/>
                <a:gd name="T70" fmla="*/ 29 w 59"/>
                <a:gd name="T71" fmla="*/ 7 h 57"/>
                <a:gd name="T72" fmla="*/ 37 w 59"/>
                <a:gd name="T73" fmla="*/ 8 h 57"/>
                <a:gd name="T74" fmla="*/ 43 w 59"/>
                <a:gd name="T75" fmla="*/ 13 h 57"/>
                <a:gd name="T76" fmla="*/ 46 w 59"/>
                <a:gd name="T77" fmla="*/ 18 h 57"/>
                <a:gd name="T78" fmla="*/ 47 w 59"/>
                <a:gd name="T79" fmla="*/ 24 h 57"/>
                <a:gd name="T80" fmla="*/ 12 w 59"/>
                <a:gd name="T81" fmla="*/ 24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9"/>
                <a:gd name="T124" fmla="*/ 0 h 57"/>
                <a:gd name="T125" fmla="*/ 59 w 59"/>
                <a:gd name="T126" fmla="*/ 57 h 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9" h="57">
                  <a:moveTo>
                    <a:pt x="47" y="38"/>
                  </a:moveTo>
                  <a:lnTo>
                    <a:pt x="46" y="41"/>
                  </a:lnTo>
                  <a:lnTo>
                    <a:pt x="43" y="44"/>
                  </a:lnTo>
                  <a:lnTo>
                    <a:pt x="37" y="47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7" y="44"/>
                  </a:lnTo>
                  <a:lnTo>
                    <a:pt x="13" y="38"/>
                  </a:lnTo>
                  <a:lnTo>
                    <a:pt x="12" y="30"/>
                  </a:lnTo>
                  <a:lnTo>
                    <a:pt x="59" y="30"/>
                  </a:lnTo>
                  <a:lnTo>
                    <a:pt x="57" y="18"/>
                  </a:lnTo>
                  <a:lnTo>
                    <a:pt x="52" y="8"/>
                  </a:lnTo>
                  <a:lnTo>
                    <a:pt x="43" y="2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1" y="18"/>
                  </a:lnTo>
                  <a:lnTo>
                    <a:pt x="0" y="29"/>
                  </a:lnTo>
                  <a:lnTo>
                    <a:pt x="1" y="40"/>
                  </a:lnTo>
                  <a:lnTo>
                    <a:pt x="8" y="49"/>
                  </a:lnTo>
                  <a:lnTo>
                    <a:pt x="17" y="55"/>
                  </a:lnTo>
                  <a:lnTo>
                    <a:pt x="29" y="57"/>
                  </a:lnTo>
                  <a:lnTo>
                    <a:pt x="36" y="57"/>
                  </a:lnTo>
                  <a:lnTo>
                    <a:pt x="41" y="56"/>
                  </a:lnTo>
                  <a:lnTo>
                    <a:pt x="43" y="54"/>
                  </a:lnTo>
                  <a:lnTo>
                    <a:pt x="46" y="53"/>
                  </a:lnTo>
                  <a:lnTo>
                    <a:pt x="51" y="49"/>
                  </a:lnTo>
                  <a:lnTo>
                    <a:pt x="55" y="45"/>
                  </a:lnTo>
                  <a:lnTo>
                    <a:pt x="57" y="41"/>
                  </a:lnTo>
                  <a:lnTo>
                    <a:pt x="57" y="38"/>
                  </a:lnTo>
                  <a:lnTo>
                    <a:pt x="47" y="38"/>
                  </a:lnTo>
                  <a:close/>
                  <a:moveTo>
                    <a:pt x="12" y="24"/>
                  </a:moveTo>
                  <a:lnTo>
                    <a:pt x="13" y="18"/>
                  </a:lnTo>
                  <a:lnTo>
                    <a:pt x="17" y="13"/>
                  </a:lnTo>
                  <a:lnTo>
                    <a:pt x="22" y="8"/>
                  </a:lnTo>
                  <a:lnTo>
                    <a:pt x="29" y="7"/>
                  </a:lnTo>
                  <a:lnTo>
                    <a:pt x="37" y="8"/>
                  </a:lnTo>
                  <a:lnTo>
                    <a:pt x="43" y="13"/>
                  </a:lnTo>
                  <a:lnTo>
                    <a:pt x="46" y="18"/>
                  </a:lnTo>
                  <a:lnTo>
                    <a:pt x="47" y="24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3001" y="2132"/>
              <a:ext cx="54" cy="57"/>
            </a:xfrm>
            <a:custGeom>
              <a:avLst/>
              <a:gdLst>
                <a:gd name="T0" fmla="*/ 51 w 54"/>
                <a:gd name="T1" fmla="*/ 17 h 57"/>
                <a:gd name="T2" fmla="*/ 51 w 54"/>
                <a:gd name="T3" fmla="*/ 13 h 57"/>
                <a:gd name="T4" fmla="*/ 47 w 54"/>
                <a:gd name="T5" fmla="*/ 7 h 57"/>
                <a:gd name="T6" fmla="*/ 41 w 54"/>
                <a:gd name="T7" fmla="*/ 2 h 57"/>
                <a:gd name="T8" fmla="*/ 27 w 54"/>
                <a:gd name="T9" fmla="*/ 0 h 57"/>
                <a:gd name="T10" fmla="*/ 18 w 54"/>
                <a:gd name="T11" fmla="*/ 1 h 57"/>
                <a:gd name="T12" fmla="*/ 10 w 54"/>
                <a:gd name="T13" fmla="*/ 4 h 57"/>
                <a:gd name="T14" fmla="*/ 5 w 54"/>
                <a:gd name="T15" fmla="*/ 9 h 57"/>
                <a:gd name="T16" fmla="*/ 3 w 54"/>
                <a:gd name="T17" fmla="*/ 17 h 57"/>
                <a:gd name="T18" fmla="*/ 4 w 54"/>
                <a:gd name="T19" fmla="*/ 22 h 57"/>
                <a:gd name="T20" fmla="*/ 7 w 54"/>
                <a:gd name="T21" fmla="*/ 25 h 57"/>
                <a:gd name="T22" fmla="*/ 10 w 54"/>
                <a:gd name="T23" fmla="*/ 28 h 57"/>
                <a:gd name="T24" fmla="*/ 17 w 54"/>
                <a:gd name="T25" fmla="*/ 29 h 57"/>
                <a:gd name="T26" fmla="*/ 30 w 54"/>
                <a:gd name="T27" fmla="*/ 33 h 57"/>
                <a:gd name="T28" fmla="*/ 36 w 54"/>
                <a:gd name="T29" fmla="*/ 34 h 57"/>
                <a:gd name="T30" fmla="*/ 40 w 54"/>
                <a:gd name="T31" fmla="*/ 36 h 57"/>
                <a:gd name="T32" fmla="*/ 42 w 54"/>
                <a:gd name="T33" fmla="*/ 37 h 57"/>
                <a:gd name="T34" fmla="*/ 42 w 54"/>
                <a:gd name="T35" fmla="*/ 40 h 57"/>
                <a:gd name="T36" fmla="*/ 41 w 54"/>
                <a:gd name="T37" fmla="*/ 44 h 57"/>
                <a:gd name="T38" fmla="*/ 38 w 54"/>
                <a:gd name="T39" fmla="*/ 46 h 57"/>
                <a:gd name="T40" fmla="*/ 33 w 54"/>
                <a:gd name="T41" fmla="*/ 48 h 57"/>
                <a:gd name="T42" fmla="*/ 28 w 54"/>
                <a:gd name="T43" fmla="*/ 48 h 57"/>
                <a:gd name="T44" fmla="*/ 19 w 54"/>
                <a:gd name="T45" fmla="*/ 47 h 57"/>
                <a:gd name="T46" fmla="*/ 14 w 54"/>
                <a:gd name="T47" fmla="*/ 44 h 57"/>
                <a:gd name="T48" fmla="*/ 12 w 54"/>
                <a:gd name="T49" fmla="*/ 41 h 57"/>
                <a:gd name="T50" fmla="*/ 10 w 54"/>
                <a:gd name="T51" fmla="*/ 38 h 57"/>
                <a:gd name="T52" fmla="*/ 0 w 54"/>
                <a:gd name="T53" fmla="*/ 38 h 57"/>
                <a:gd name="T54" fmla="*/ 2 w 54"/>
                <a:gd name="T55" fmla="*/ 43 h 57"/>
                <a:gd name="T56" fmla="*/ 5 w 54"/>
                <a:gd name="T57" fmla="*/ 49 h 57"/>
                <a:gd name="T58" fmla="*/ 13 w 54"/>
                <a:gd name="T59" fmla="*/ 55 h 57"/>
                <a:gd name="T60" fmla="*/ 28 w 54"/>
                <a:gd name="T61" fmla="*/ 57 h 57"/>
                <a:gd name="T62" fmla="*/ 38 w 54"/>
                <a:gd name="T63" fmla="*/ 56 h 57"/>
                <a:gd name="T64" fmla="*/ 46 w 54"/>
                <a:gd name="T65" fmla="*/ 52 h 57"/>
                <a:gd name="T66" fmla="*/ 51 w 54"/>
                <a:gd name="T67" fmla="*/ 46 h 57"/>
                <a:gd name="T68" fmla="*/ 54 w 54"/>
                <a:gd name="T69" fmla="*/ 39 h 57"/>
                <a:gd name="T70" fmla="*/ 52 w 54"/>
                <a:gd name="T71" fmla="*/ 34 h 57"/>
                <a:gd name="T72" fmla="*/ 50 w 54"/>
                <a:gd name="T73" fmla="*/ 29 h 57"/>
                <a:gd name="T74" fmla="*/ 44 w 54"/>
                <a:gd name="T75" fmla="*/ 26 h 57"/>
                <a:gd name="T76" fmla="*/ 36 w 54"/>
                <a:gd name="T77" fmla="*/ 24 h 57"/>
                <a:gd name="T78" fmla="*/ 24 w 54"/>
                <a:gd name="T79" fmla="*/ 22 h 57"/>
                <a:gd name="T80" fmla="*/ 19 w 54"/>
                <a:gd name="T81" fmla="*/ 21 h 57"/>
                <a:gd name="T82" fmla="*/ 16 w 54"/>
                <a:gd name="T83" fmla="*/ 20 h 57"/>
                <a:gd name="T84" fmla="*/ 14 w 54"/>
                <a:gd name="T85" fmla="*/ 18 h 57"/>
                <a:gd name="T86" fmla="*/ 13 w 54"/>
                <a:gd name="T87" fmla="*/ 15 h 57"/>
                <a:gd name="T88" fmla="*/ 14 w 54"/>
                <a:gd name="T89" fmla="*/ 10 h 57"/>
                <a:gd name="T90" fmla="*/ 18 w 54"/>
                <a:gd name="T91" fmla="*/ 8 h 57"/>
                <a:gd name="T92" fmla="*/ 22 w 54"/>
                <a:gd name="T93" fmla="*/ 7 h 57"/>
                <a:gd name="T94" fmla="*/ 26 w 54"/>
                <a:gd name="T95" fmla="*/ 7 h 57"/>
                <a:gd name="T96" fmla="*/ 35 w 54"/>
                <a:gd name="T97" fmla="*/ 8 h 57"/>
                <a:gd name="T98" fmla="*/ 38 w 54"/>
                <a:gd name="T99" fmla="*/ 10 h 57"/>
                <a:gd name="T100" fmla="*/ 41 w 54"/>
                <a:gd name="T101" fmla="*/ 14 h 57"/>
                <a:gd name="T102" fmla="*/ 41 w 54"/>
                <a:gd name="T103" fmla="*/ 17 h 57"/>
                <a:gd name="T104" fmla="*/ 51 w 54"/>
                <a:gd name="T105" fmla="*/ 17 h 5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4"/>
                <a:gd name="T160" fmla="*/ 0 h 57"/>
                <a:gd name="T161" fmla="*/ 54 w 54"/>
                <a:gd name="T162" fmla="*/ 57 h 5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4" h="57">
                  <a:moveTo>
                    <a:pt x="51" y="17"/>
                  </a:moveTo>
                  <a:lnTo>
                    <a:pt x="51" y="13"/>
                  </a:lnTo>
                  <a:lnTo>
                    <a:pt x="47" y="7"/>
                  </a:lnTo>
                  <a:lnTo>
                    <a:pt x="41" y="2"/>
                  </a:lnTo>
                  <a:lnTo>
                    <a:pt x="27" y="0"/>
                  </a:lnTo>
                  <a:lnTo>
                    <a:pt x="18" y="1"/>
                  </a:lnTo>
                  <a:lnTo>
                    <a:pt x="10" y="4"/>
                  </a:lnTo>
                  <a:lnTo>
                    <a:pt x="5" y="9"/>
                  </a:lnTo>
                  <a:lnTo>
                    <a:pt x="3" y="17"/>
                  </a:lnTo>
                  <a:lnTo>
                    <a:pt x="4" y="22"/>
                  </a:lnTo>
                  <a:lnTo>
                    <a:pt x="7" y="25"/>
                  </a:lnTo>
                  <a:lnTo>
                    <a:pt x="10" y="28"/>
                  </a:lnTo>
                  <a:lnTo>
                    <a:pt x="17" y="29"/>
                  </a:lnTo>
                  <a:lnTo>
                    <a:pt x="30" y="33"/>
                  </a:lnTo>
                  <a:lnTo>
                    <a:pt x="36" y="34"/>
                  </a:lnTo>
                  <a:lnTo>
                    <a:pt x="40" y="36"/>
                  </a:lnTo>
                  <a:lnTo>
                    <a:pt x="42" y="37"/>
                  </a:lnTo>
                  <a:lnTo>
                    <a:pt x="42" y="40"/>
                  </a:lnTo>
                  <a:lnTo>
                    <a:pt x="41" y="44"/>
                  </a:lnTo>
                  <a:lnTo>
                    <a:pt x="38" y="46"/>
                  </a:lnTo>
                  <a:lnTo>
                    <a:pt x="33" y="48"/>
                  </a:lnTo>
                  <a:lnTo>
                    <a:pt x="28" y="48"/>
                  </a:lnTo>
                  <a:lnTo>
                    <a:pt x="19" y="47"/>
                  </a:lnTo>
                  <a:lnTo>
                    <a:pt x="14" y="44"/>
                  </a:lnTo>
                  <a:lnTo>
                    <a:pt x="12" y="41"/>
                  </a:lnTo>
                  <a:lnTo>
                    <a:pt x="10" y="38"/>
                  </a:lnTo>
                  <a:lnTo>
                    <a:pt x="0" y="38"/>
                  </a:lnTo>
                  <a:lnTo>
                    <a:pt x="2" y="43"/>
                  </a:lnTo>
                  <a:lnTo>
                    <a:pt x="5" y="49"/>
                  </a:lnTo>
                  <a:lnTo>
                    <a:pt x="13" y="55"/>
                  </a:lnTo>
                  <a:lnTo>
                    <a:pt x="28" y="57"/>
                  </a:lnTo>
                  <a:lnTo>
                    <a:pt x="38" y="56"/>
                  </a:lnTo>
                  <a:lnTo>
                    <a:pt x="46" y="52"/>
                  </a:lnTo>
                  <a:lnTo>
                    <a:pt x="51" y="46"/>
                  </a:lnTo>
                  <a:lnTo>
                    <a:pt x="54" y="39"/>
                  </a:lnTo>
                  <a:lnTo>
                    <a:pt x="52" y="34"/>
                  </a:lnTo>
                  <a:lnTo>
                    <a:pt x="50" y="29"/>
                  </a:lnTo>
                  <a:lnTo>
                    <a:pt x="44" y="26"/>
                  </a:lnTo>
                  <a:lnTo>
                    <a:pt x="36" y="24"/>
                  </a:lnTo>
                  <a:lnTo>
                    <a:pt x="24" y="22"/>
                  </a:lnTo>
                  <a:lnTo>
                    <a:pt x="19" y="21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3" y="15"/>
                  </a:lnTo>
                  <a:lnTo>
                    <a:pt x="14" y="10"/>
                  </a:lnTo>
                  <a:lnTo>
                    <a:pt x="18" y="8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35" y="8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3065" y="2113"/>
              <a:ext cx="11" cy="74"/>
            </a:xfrm>
            <a:custGeom>
              <a:avLst/>
              <a:gdLst>
                <a:gd name="T0" fmla="*/ 11 w 11"/>
                <a:gd name="T1" fmla="*/ 20 h 74"/>
                <a:gd name="T2" fmla="*/ 0 w 11"/>
                <a:gd name="T3" fmla="*/ 20 h 74"/>
                <a:gd name="T4" fmla="*/ 0 w 11"/>
                <a:gd name="T5" fmla="*/ 74 h 74"/>
                <a:gd name="T6" fmla="*/ 11 w 11"/>
                <a:gd name="T7" fmla="*/ 74 h 74"/>
                <a:gd name="T8" fmla="*/ 11 w 11"/>
                <a:gd name="T9" fmla="*/ 20 h 74"/>
                <a:gd name="T10" fmla="*/ 11 w 11"/>
                <a:gd name="T11" fmla="*/ 11 h 74"/>
                <a:gd name="T12" fmla="*/ 11 w 11"/>
                <a:gd name="T13" fmla="*/ 0 h 74"/>
                <a:gd name="T14" fmla="*/ 0 w 11"/>
                <a:gd name="T15" fmla="*/ 0 h 74"/>
                <a:gd name="T16" fmla="*/ 0 w 11"/>
                <a:gd name="T17" fmla="*/ 11 h 74"/>
                <a:gd name="T18" fmla="*/ 11 w 11"/>
                <a:gd name="T19" fmla="*/ 11 h 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74"/>
                <a:gd name="T32" fmla="*/ 11 w 11"/>
                <a:gd name="T33" fmla="*/ 74 h 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74">
                  <a:moveTo>
                    <a:pt x="11" y="20"/>
                  </a:moveTo>
                  <a:lnTo>
                    <a:pt x="0" y="20"/>
                  </a:lnTo>
                  <a:lnTo>
                    <a:pt x="0" y="74"/>
                  </a:lnTo>
                  <a:lnTo>
                    <a:pt x="11" y="74"/>
                  </a:lnTo>
                  <a:lnTo>
                    <a:pt x="11" y="20"/>
                  </a:lnTo>
                  <a:close/>
                  <a:moveTo>
                    <a:pt x="11" y="11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3089" y="2132"/>
              <a:ext cx="56" cy="78"/>
            </a:xfrm>
            <a:custGeom>
              <a:avLst/>
              <a:gdLst>
                <a:gd name="T0" fmla="*/ 11 w 56"/>
                <a:gd name="T1" fmla="*/ 27 h 78"/>
                <a:gd name="T2" fmla="*/ 11 w 56"/>
                <a:gd name="T3" fmla="*/ 21 h 78"/>
                <a:gd name="T4" fmla="*/ 14 w 56"/>
                <a:gd name="T5" fmla="*/ 15 h 78"/>
                <a:gd name="T6" fmla="*/ 19 w 56"/>
                <a:gd name="T7" fmla="*/ 9 h 78"/>
                <a:gd name="T8" fmla="*/ 29 w 56"/>
                <a:gd name="T9" fmla="*/ 7 h 78"/>
                <a:gd name="T10" fmla="*/ 38 w 56"/>
                <a:gd name="T11" fmla="*/ 9 h 78"/>
                <a:gd name="T12" fmla="*/ 43 w 56"/>
                <a:gd name="T13" fmla="*/ 16 h 78"/>
                <a:gd name="T14" fmla="*/ 46 w 56"/>
                <a:gd name="T15" fmla="*/ 23 h 78"/>
                <a:gd name="T16" fmla="*/ 46 w 56"/>
                <a:gd name="T17" fmla="*/ 30 h 78"/>
                <a:gd name="T18" fmla="*/ 45 w 56"/>
                <a:gd name="T19" fmla="*/ 39 h 78"/>
                <a:gd name="T20" fmla="*/ 39 w 56"/>
                <a:gd name="T21" fmla="*/ 44 h 78"/>
                <a:gd name="T22" fmla="*/ 34 w 56"/>
                <a:gd name="T23" fmla="*/ 47 h 78"/>
                <a:gd name="T24" fmla="*/ 28 w 56"/>
                <a:gd name="T25" fmla="*/ 48 h 78"/>
                <a:gd name="T26" fmla="*/ 20 w 56"/>
                <a:gd name="T27" fmla="*/ 47 h 78"/>
                <a:gd name="T28" fmla="*/ 15 w 56"/>
                <a:gd name="T29" fmla="*/ 42 h 78"/>
                <a:gd name="T30" fmla="*/ 13 w 56"/>
                <a:gd name="T31" fmla="*/ 36 h 78"/>
                <a:gd name="T32" fmla="*/ 11 w 56"/>
                <a:gd name="T33" fmla="*/ 27 h 78"/>
                <a:gd name="T34" fmla="*/ 56 w 56"/>
                <a:gd name="T35" fmla="*/ 1 h 78"/>
                <a:gd name="T36" fmla="*/ 46 w 56"/>
                <a:gd name="T37" fmla="*/ 1 h 78"/>
                <a:gd name="T38" fmla="*/ 46 w 56"/>
                <a:gd name="T39" fmla="*/ 8 h 78"/>
                <a:gd name="T40" fmla="*/ 46 w 56"/>
                <a:gd name="T41" fmla="*/ 8 h 78"/>
                <a:gd name="T42" fmla="*/ 43 w 56"/>
                <a:gd name="T43" fmla="*/ 6 h 78"/>
                <a:gd name="T44" fmla="*/ 39 w 56"/>
                <a:gd name="T45" fmla="*/ 3 h 78"/>
                <a:gd name="T46" fmla="*/ 34 w 56"/>
                <a:gd name="T47" fmla="*/ 1 h 78"/>
                <a:gd name="T48" fmla="*/ 27 w 56"/>
                <a:gd name="T49" fmla="*/ 0 h 78"/>
                <a:gd name="T50" fmla="*/ 15 w 56"/>
                <a:gd name="T51" fmla="*/ 2 h 78"/>
                <a:gd name="T52" fmla="*/ 8 w 56"/>
                <a:gd name="T53" fmla="*/ 7 h 78"/>
                <a:gd name="T54" fmla="*/ 1 w 56"/>
                <a:gd name="T55" fmla="*/ 16 h 78"/>
                <a:gd name="T56" fmla="*/ 0 w 56"/>
                <a:gd name="T57" fmla="*/ 26 h 78"/>
                <a:gd name="T58" fmla="*/ 1 w 56"/>
                <a:gd name="T59" fmla="*/ 37 h 78"/>
                <a:gd name="T60" fmla="*/ 6 w 56"/>
                <a:gd name="T61" fmla="*/ 46 h 78"/>
                <a:gd name="T62" fmla="*/ 14 w 56"/>
                <a:gd name="T63" fmla="*/ 54 h 78"/>
                <a:gd name="T64" fmla="*/ 28 w 56"/>
                <a:gd name="T65" fmla="*/ 57 h 78"/>
                <a:gd name="T66" fmla="*/ 34 w 56"/>
                <a:gd name="T67" fmla="*/ 56 h 78"/>
                <a:gd name="T68" fmla="*/ 39 w 56"/>
                <a:gd name="T69" fmla="*/ 55 h 78"/>
                <a:gd name="T70" fmla="*/ 43 w 56"/>
                <a:gd name="T71" fmla="*/ 52 h 78"/>
                <a:gd name="T72" fmla="*/ 46 w 56"/>
                <a:gd name="T73" fmla="*/ 49 h 78"/>
                <a:gd name="T74" fmla="*/ 46 w 56"/>
                <a:gd name="T75" fmla="*/ 48 h 78"/>
                <a:gd name="T76" fmla="*/ 46 w 56"/>
                <a:gd name="T77" fmla="*/ 48 h 78"/>
                <a:gd name="T78" fmla="*/ 46 w 56"/>
                <a:gd name="T79" fmla="*/ 50 h 78"/>
                <a:gd name="T80" fmla="*/ 46 w 56"/>
                <a:gd name="T81" fmla="*/ 57 h 78"/>
                <a:gd name="T82" fmla="*/ 43 w 56"/>
                <a:gd name="T83" fmla="*/ 63 h 78"/>
                <a:gd name="T84" fmla="*/ 38 w 56"/>
                <a:gd name="T85" fmla="*/ 68 h 78"/>
                <a:gd name="T86" fmla="*/ 27 w 56"/>
                <a:gd name="T87" fmla="*/ 71 h 78"/>
                <a:gd name="T88" fmla="*/ 24 w 56"/>
                <a:gd name="T89" fmla="*/ 71 h 78"/>
                <a:gd name="T90" fmla="*/ 20 w 56"/>
                <a:gd name="T91" fmla="*/ 69 h 78"/>
                <a:gd name="T92" fmla="*/ 15 w 56"/>
                <a:gd name="T93" fmla="*/ 67 h 78"/>
                <a:gd name="T94" fmla="*/ 13 w 56"/>
                <a:gd name="T95" fmla="*/ 62 h 78"/>
                <a:gd name="T96" fmla="*/ 1 w 56"/>
                <a:gd name="T97" fmla="*/ 62 h 78"/>
                <a:gd name="T98" fmla="*/ 5 w 56"/>
                <a:gd name="T99" fmla="*/ 71 h 78"/>
                <a:gd name="T100" fmla="*/ 13 w 56"/>
                <a:gd name="T101" fmla="*/ 76 h 78"/>
                <a:gd name="T102" fmla="*/ 20 w 56"/>
                <a:gd name="T103" fmla="*/ 78 h 78"/>
                <a:gd name="T104" fmla="*/ 27 w 56"/>
                <a:gd name="T105" fmla="*/ 78 h 78"/>
                <a:gd name="T106" fmla="*/ 43 w 56"/>
                <a:gd name="T107" fmla="*/ 75 h 78"/>
                <a:gd name="T108" fmla="*/ 52 w 56"/>
                <a:gd name="T109" fmla="*/ 67 h 78"/>
                <a:gd name="T110" fmla="*/ 56 w 56"/>
                <a:gd name="T111" fmla="*/ 58 h 78"/>
                <a:gd name="T112" fmla="*/ 56 w 56"/>
                <a:gd name="T113" fmla="*/ 50 h 78"/>
                <a:gd name="T114" fmla="*/ 56 w 56"/>
                <a:gd name="T115" fmla="*/ 1 h 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6"/>
                <a:gd name="T175" fmla="*/ 0 h 78"/>
                <a:gd name="T176" fmla="*/ 56 w 56"/>
                <a:gd name="T177" fmla="*/ 78 h 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6" h="78">
                  <a:moveTo>
                    <a:pt x="11" y="27"/>
                  </a:moveTo>
                  <a:lnTo>
                    <a:pt x="11" y="21"/>
                  </a:lnTo>
                  <a:lnTo>
                    <a:pt x="14" y="15"/>
                  </a:lnTo>
                  <a:lnTo>
                    <a:pt x="19" y="9"/>
                  </a:lnTo>
                  <a:lnTo>
                    <a:pt x="29" y="7"/>
                  </a:lnTo>
                  <a:lnTo>
                    <a:pt x="38" y="9"/>
                  </a:lnTo>
                  <a:lnTo>
                    <a:pt x="43" y="16"/>
                  </a:lnTo>
                  <a:lnTo>
                    <a:pt x="46" y="23"/>
                  </a:lnTo>
                  <a:lnTo>
                    <a:pt x="46" y="30"/>
                  </a:lnTo>
                  <a:lnTo>
                    <a:pt x="45" y="39"/>
                  </a:lnTo>
                  <a:lnTo>
                    <a:pt x="39" y="44"/>
                  </a:lnTo>
                  <a:lnTo>
                    <a:pt x="34" y="47"/>
                  </a:lnTo>
                  <a:lnTo>
                    <a:pt x="28" y="48"/>
                  </a:lnTo>
                  <a:lnTo>
                    <a:pt x="20" y="47"/>
                  </a:lnTo>
                  <a:lnTo>
                    <a:pt x="15" y="42"/>
                  </a:lnTo>
                  <a:lnTo>
                    <a:pt x="13" y="36"/>
                  </a:lnTo>
                  <a:lnTo>
                    <a:pt x="11" y="27"/>
                  </a:lnTo>
                  <a:close/>
                  <a:moveTo>
                    <a:pt x="56" y="1"/>
                  </a:moveTo>
                  <a:lnTo>
                    <a:pt x="46" y="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39" y="3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5" y="2"/>
                  </a:lnTo>
                  <a:lnTo>
                    <a:pt x="8" y="7"/>
                  </a:lnTo>
                  <a:lnTo>
                    <a:pt x="1" y="16"/>
                  </a:lnTo>
                  <a:lnTo>
                    <a:pt x="0" y="26"/>
                  </a:lnTo>
                  <a:lnTo>
                    <a:pt x="1" y="37"/>
                  </a:lnTo>
                  <a:lnTo>
                    <a:pt x="6" y="46"/>
                  </a:lnTo>
                  <a:lnTo>
                    <a:pt x="14" y="54"/>
                  </a:lnTo>
                  <a:lnTo>
                    <a:pt x="28" y="57"/>
                  </a:lnTo>
                  <a:lnTo>
                    <a:pt x="34" y="56"/>
                  </a:lnTo>
                  <a:lnTo>
                    <a:pt x="39" y="55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46" y="48"/>
                  </a:lnTo>
                  <a:lnTo>
                    <a:pt x="46" y="50"/>
                  </a:lnTo>
                  <a:lnTo>
                    <a:pt x="46" y="57"/>
                  </a:lnTo>
                  <a:lnTo>
                    <a:pt x="43" y="63"/>
                  </a:lnTo>
                  <a:lnTo>
                    <a:pt x="38" y="68"/>
                  </a:lnTo>
                  <a:lnTo>
                    <a:pt x="27" y="71"/>
                  </a:lnTo>
                  <a:lnTo>
                    <a:pt x="24" y="71"/>
                  </a:lnTo>
                  <a:lnTo>
                    <a:pt x="20" y="69"/>
                  </a:lnTo>
                  <a:lnTo>
                    <a:pt x="15" y="67"/>
                  </a:lnTo>
                  <a:lnTo>
                    <a:pt x="13" y="62"/>
                  </a:lnTo>
                  <a:lnTo>
                    <a:pt x="1" y="62"/>
                  </a:lnTo>
                  <a:lnTo>
                    <a:pt x="5" y="71"/>
                  </a:lnTo>
                  <a:lnTo>
                    <a:pt x="13" y="76"/>
                  </a:lnTo>
                  <a:lnTo>
                    <a:pt x="20" y="78"/>
                  </a:lnTo>
                  <a:lnTo>
                    <a:pt x="27" y="78"/>
                  </a:lnTo>
                  <a:lnTo>
                    <a:pt x="43" y="75"/>
                  </a:lnTo>
                  <a:lnTo>
                    <a:pt x="52" y="67"/>
                  </a:lnTo>
                  <a:lnTo>
                    <a:pt x="56" y="58"/>
                  </a:lnTo>
                  <a:lnTo>
                    <a:pt x="56" y="5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159" y="2132"/>
              <a:ext cx="53" cy="55"/>
            </a:xfrm>
            <a:custGeom>
              <a:avLst/>
              <a:gdLst>
                <a:gd name="T0" fmla="*/ 53 w 53"/>
                <a:gd name="T1" fmla="*/ 18 h 55"/>
                <a:gd name="T2" fmla="*/ 51 w 53"/>
                <a:gd name="T3" fmla="*/ 8 h 55"/>
                <a:gd name="T4" fmla="*/ 46 w 53"/>
                <a:gd name="T5" fmla="*/ 3 h 55"/>
                <a:gd name="T6" fmla="*/ 38 w 53"/>
                <a:gd name="T7" fmla="*/ 1 h 55"/>
                <a:gd name="T8" fmla="*/ 31 w 53"/>
                <a:gd name="T9" fmla="*/ 0 h 55"/>
                <a:gd name="T10" fmla="*/ 23 w 53"/>
                <a:gd name="T11" fmla="*/ 1 h 55"/>
                <a:gd name="T12" fmla="*/ 18 w 53"/>
                <a:gd name="T13" fmla="*/ 3 h 55"/>
                <a:gd name="T14" fmla="*/ 14 w 53"/>
                <a:gd name="T15" fmla="*/ 6 h 55"/>
                <a:gd name="T16" fmla="*/ 11 w 53"/>
                <a:gd name="T17" fmla="*/ 8 h 55"/>
                <a:gd name="T18" fmla="*/ 10 w 53"/>
                <a:gd name="T19" fmla="*/ 8 h 55"/>
                <a:gd name="T20" fmla="*/ 10 w 53"/>
                <a:gd name="T21" fmla="*/ 1 h 55"/>
                <a:gd name="T22" fmla="*/ 0 w 53"/>
                <a:gd name="T23" fmla="*/ 1 h 55"/>
                <a:gd name="T24" fmla="*/ 0 w 53"/>
                <a:gd name="T25" fmla="*/ 55 h 55"/>
                <a:gd name="T26" fmla="*/ 11 w 53"/>
                <a:gd name="T27" fmla="*/ 55 h 55"/>
                <a:gd name="T28" fmla="*/ 11 w 53"/>
                <a:gd name="T29" fmla="*/ 25 h 55"/>
                <a:gd name="T30" fmla="*/ 13 w 53"/>
                <a:gd name="T31" fmla="*/ 17 h 55"/>
                <a:gd name="T32" fmla="*/ 18 w 53"/>
                <a:gd name="T33" fmla="*/ 12 h 55"/>
                <a:gd name="T34" fmla="*/ 23 w 53"/>
                <a:gd name="T35" fmla="*/ 8 h 55"/>
                <a:gd name="T36" fmla="*/ 28 w 53"/>
                <a:gd name="T37" fmla="*/ 7 h 55"/>
                <a:gd name="T38" fmla="*/ 36 w 53"/>
                <a:gd name="T39" fmla="*/ 8 h 55"/>
                <a:gd name="T40" fmla="*/ 39 w 53"/>
                <a:gd name="T41" fmla="*/ 12 h 55"/>
                <a:gd name="T42" fmla="*/ 42 w 53"/>
                <a:gd name="T43" fmla="*/ 16 h 55"/>
                <a:gd name="T44" fmla="*/ 42 w 53"/>
                <a:gd name="T45" fmla="*/ 22 h 55"/>
                <a:gd name="T46" fmla="*/ 42 w 53"/>
                <a:gd name="T47" fmla="*/ 55 h 55"/>
                <a:gd name="T48" fmla="*/ 53 w 53"/>
                <a:gd name="T49" fmla="*/ 55 h 55"/>
                <a:gd name="T50" fmla="*/ 53 w 53"/>
                <a:gd name="T51" fmla="*/ 18 h 5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3"/>
                <a:gd name="T79" fmla="*/ 0 h 55"/>
                <a:gd name="T80" fmla="*/ 53 w 53"/>
                <a:gd name="T81" fmla="*/ 55 h 5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3" h="55">
                  <a:moveTo>
                    <a:pt x="53" y="18"/>
                  </a:moveTo>
                  <a:lnTo>
                    <a:pt x="51" y="8"/>
                  </a:lnTo>
                  <a:lnTo>
                    <a:pt x="46" y="3"/>
                  </a:lnTo>
                  <a:lnTo>
                    <a:pt x="38" y="1"/>
                  </a:lnTo>
                  <a:lnTo>
                    <a:pt x="31" y="0"/>
                  </a:lnTo>
                  <a:lnTo>
                    <a:pt x="23" y="1"/>
                  </a:lnTo>
                  <a:lnTo>
                    <a:pt x="18" y="3"/>
                  </a:lnTo>
                  <a:lnTo>
                    <a:pt x="14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10" y="1"/>
                  </a:lnTo>
                  <a:lnTo>
                    <a:pt x="0" y="1"/>
                  </a:lnTo>
                  <a:lnTo>
                    <a:pt x="0" y="55"/>
                  </a:lnTo>
                  <a:lnTo>
                    <a:pt x="11" y="55"/>
                  </a:lnTo>
                  <a:lnTo>
                    <a:pt x="11" y="25"/>
                  </a:lnTo>
                  <a:lnTo>
                    <a:pt x="13" y="17"/>
                  </a:lnTo>
                  <a:lnTo>
                    <a:pt x="18" y="12"/>
                  </a:lnTo>
                  <a:lnTo>
                    <a:pt x="23" y="8"/>
                  </a:lnTo>
                  <a:lnTo>
                    <a:pt x="28" y="7"/>
                  </a:lnTo>
                  <a:lnTo>
                    <a:pt x="36" y="8"/>
                  </a:lnTo>
                  <a:lnTo>
                    <a:pt x="39" y="12"/>
                  </a:lnTo>
                  <a:lnTo>
                    <a:pt x="42" y="16"/>
                  </a:lnTo>
                  <a:lnTo>
                    <a:pt x="42" y="22"/>
                  </a:lnTo>
                  <a:lnTo>
                    <a:pt x="42" y="55"/>
                  </a:lnTo>
                  <a:lnTo>
                    <a:pt x="53" y="55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847" y="2371"/>
              <a:ext cx="79" cy="78"/>
            </a:xfrm>
            <a:custGeom>
              <a:avLst/>
              <a:gdLst>
                <a:gd name="T0" fmla="*/ 78 w 79"/>
                <a:gd name="T1" fmla="*/ 23 h 78"/>
                <a:gd name="T2" fmla="*/ 75 w 79"/>
                <a:gd name="T3" fmla="*/ 15 h 78"/>
                <a:gd name="T4" fmla="*/ 68 w 79"/>
                <a:gd name="T5" fmla="*/ 7 h 78"/>
                <a:gd name="T6" fmla="*/ 58 w 79"/>
                <a:gd name="T7" fmla="*/ 2 h 78"/>
                <a:gd name="T8" fmla="*/ 42 w 79"/>
                <a:gd name="T9" fmla="*/ 0 h 78"/>
                <a:gd name="T10" fmla="*/ 33 w 79"/>
                <a:gd name="T11" fmla="*/ 1 h 78"/>
                <a:gd name="T12" fmla="*/ 24 w 79"/>
                <a:gd name="T13" fmla="*/ 3 h 78"/>
                <a:gd name="T14" fmla="*/ 17 w 79"/>
                <a:gd name="T15" fmla="*/ 6 h 78"/>
                <a:gd name="T16" fmla="*/ 12 w 79"/>
                <a:gd name="T17" fmla="*/ 11 h 78"/>
                <a:gd name="T18" fmla="*/ 7 w 79"/>
                <a:gd name="T19" fmla="*/ 16 h 78"/>
                <a:gd name="T20" fmla="*/ 3 w 79"/>
                <a:gd name="T21" fmla="*/ 22 h 78"/>
                <a:gd name="T22" fmla="*/ 2 w 79"/>
                <a:gd name="T23" fmla="*/ 30 h 78"/>
                <a:gd name="T24" fmla="*/ 0 w 79"/>
                <a:gd name="T25" fmla="*/ 38 h 78"/>
                <a:gd name="T26" fmla="*/ 2 w 79"/>
                <a:gd name="T27" fmla="*/ 47 h 78"/>
                <a:gd name="T28" fmla="*/ 4 w 79"/>
                <a:gd name="T29" fmla="*/ 56 h 78"/>
                <a:gd name="T30" fmla="*/ 8 w 79"/>
                <a:gd name="T31" fmla="*/ 63 h 78"/>
                <a:gd name="T32" fmla="*/ 13 w 79"/>
                <a:gd name="T33" fmla="*/ 68 h 78"/>
                <a:gd name="T34" fmla="*/ 19 w 79"/>
                <a:gd name="T35" fmla="*/ 73 h 78"/>
                <a:gd name="T36" fmla="*/ 26 w 79"/>
                <a:gd name="T37" fmla="*/ 76 h 78"/>
                <a:gd name="T38" fmla="*/ 33 w 79"/>
                <a:gd name="T39" fmla="*/ 77 h 78"/>
                <a:gd name="T40" fmla="*/ 41 w 79"/>
                <a:gd name="T41" fmla="*/ 78 h 78"/>
                <a:gd name="T42" fmla="*/ 45 w 79"/>
                <a:gd name="T43" fmla="*/ 78 h 78"/>
                <a:gd name="T44" fmla="*/ 49 w 79"/>
                <a:gd name="T45" fmla="*/ 77 h 78"/>
                <a:gd name="T46" fmla="*/ 55 w 79"/>
                <a:gd name="T47" fmla="*/ 76 h 78"/>
                <a:gd name="T48" fmla="*/ 60 w 79"/>
                <a:gd name="T49" fmla="*/ 74 h 78"/>
                <a:gd name="T50" fmla="*/ 66 w 79"/>
                <a:gd name="T51" fmla="*/ 70 h 78"/>
                <a:gd name="T52" fmla="*/ 72 w 79"/>
                <a:gd name="T53" fmla="*/ 64 h 78"/>
                <a:gd name="T54" fmla="*/ 77 w 79"/>
                <a:gd name="T55" fmla="*/ 57 h 78"/>
                <a:gd name="T56" fmla="*/ 79 w 79"/>
                <a:gd name="T57" fmla="*/ 47 h 78"/>
                <a:gd name="T58" fmla="*/ 68 w 79"/>
                <a:gd name="T59" fmla="*/ 47 h 78"/>
                <a:gd name="T60" fmla="*/ 63 w 79"/>
                <a:gd name="T61" fmla="*/ 58 h 78"/>
                <a:gd name="T62" fmla="*/ 56 w 79"/>
                <a:gd name="T63" fmla="*/ 64 h 78"/>
                <a:gd name="T64" fmla="*/ 49 w 79"/>
                <a:gd name="T65" fmla="*/ 67 h 78"/>
                <a:gd name="T66" fmla="*/ 42 w 79"/>
                <a:gd name="T67" fmla="*/ 68 h 78"/>
                <a:gd name="T68" fmla="*/ 35 w 79"/>
                <a:gd name="T69" fmla="*/ 67 h 78"/>
                <a:gd name="T70" fmla="*/ 28 w 79"/>
                <a:gd name="T71" fmla="*/ 66 h 78"/>
                <a:gd name="T72" fmla="*/ 23 w 79"/>
                <a:gd name="T73" fmla="*/ 63 h 78"/>
                <a:gd name="T74" fmla="*/ 19 w 79"/>
                <a:gd name="T75" fmla="*/ 59 h 78"/>
                <a:gd name="T76" fmla="*/ 17 w 79"/>
                <a:gd name="T77" fmla="*/ 55 h 78"/>
                <a:gd name="T78" fmla="*/ 14 w 79"/>
                <a:gd name="T79" fmla="*/ 50 h 78"/>
                <a:gd name="T80" fmla="*/ 13 w 79"/>
                <a:gd name="T81" fmla="*/ 43 h 78"/>
                <a:gd name="T82" fmla="*/ 13 w 79"/>
                <a:gd name="T83" fmla="*/ 37 h 78"/>
                <a:gd name="T84" fmla="*/ 16 w 79"/>
                <a:gd name="T85" fmla="*/ 24 h 78"/>
                <a:gd name="T86" fmla="*/ 22 w 79"/>
                <a:gd name="T87" fmla="*/ 16 h 78"/>
                <a:gd name="T88" fmla="*/ 31 w 79"/>
                <a:gd name="T89" fmla="*/ 11 h 78"/>
                <a:gd name="T90" fmla="*/ 42 w 79"/>
                <a:gd name="T91" fmla="*/ 8 h 78"/>
                <a:gd name="T92" fmla="*/ 49 w 79"/>
                <a:gd name="T93" fmla="*/ 8 h 78"/>
                <a:gd name="T94" fmla="*/ 56 w 79"/>
                <a:gd name="T95" fmla="*/ 11 h 78"/>
                <a:gd name="T96" fmla="*/ 63 w 79"/>
                <a:gd name="T97" fmla="*/ 16 h 78"/>
                <a:gd name="T98" fmla="*/ 66 w 79"/>
                <a:gd name="T99" fmla="*/ 23 h 78"/>
                <a:gd name="T100" fmla="*/ 78 w 79"/>
                <a:gd name="T101" fmla="*/ 23 h 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9"/>
                <a:gd name="T154" fmla="*/ 0 h 78"/>
                <a:gd name="T155" fmla="*/ 79 w 79"/>
                <a:gd name="T156" fmla="*/ 78 h 7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9" h="78">
                  <a:moveTo>
                    <a:pt x="78" y="23"/>
                  </a:moveTo>
                  <a:lnTo>
                    <a:pt x="75" y="15"/>
                  </a:lnTo>
                  <a:lnTo>
                    <a:pt x="68" y="7"/>
                  </a:lnTo>
                  <a:lnTo>
                    <a:pt x="58" y="2"/>
                  </a:lnTo>
                  <a:lnTo>
                    <a:pt x="42" y="0"/>
                  </a:lnTo>
                  <a:lnTo>
                    <a:pt x="33" y="1"/>
                  </a:lnTo>
                  <a:lnTo>
                    <a:pt x="24" y="3"/>
                  </a:lnTo>
                  <a:lnTo>
                    <a:pt x="17" y="6"/>
                  </a:lnTo>
                  <a:lnTo>
                    <a:pt x="12" y="11"/>
                  </a:lnTo>
                  <a:lnTo>
                    <a:pt x="7" y="16"/>
                  </a:lnTo>
                  <a:lnTo>
                    <a:pt x="3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2" y="47"/>
                  </a:lnTo>
                  <a:lnTo>
                    <a:pt x="4" y="56"/>
                  </a:lnTo>
                  <a:lnTo>
                    <a:pt x="8" y="63"/>
                  </a:lnTo>
                  <a:lnTo>
                    <a:pt x="13" y="68"/>
                  </a:lnTo>
                  <a:lnTo>
                    <a:pt x="19" y="73"/>
                  </a:lnTo>
                  <a:lnTo>
                    <a:pt x="26" y="76"/>
                  </a:lnTo>
                  <a:lnTo>
                    <a:pt x="33" y="77"/>
                  </a:lnTo>
                  <a:lnTo>
                    <a:pt x="41" y="78"/>
                  </a:lnTo>
                  <a:lnTo>
                    <a:pt x="45" y="78"/>
                  </a:lnTo>
                  <a:lnTo>
                    <a:pt x="49" y="77"/>
                  </a:lnTo>
                  <a:lnTo>
                    <a:pt x="55" y="76"/>
                  </a:lnTo>
                  <a:lnTo>
                    <a:pt x="60" y="74"/>
                  </a:lnTo>
                  <a:lnTo>
                    <a:pt x="66" y="70"/>
                  </a:lnTo>
                  <a:lnTo>
                    <a:pt x="72" y="64"/>
                  </a:lnTo>
                  <a:lnTo>
                    <a:pt x="77" y="57"/>
                  </a:lnTo>
                  <a:lnTo>
                    <a:pt x="79" y="47"/>
                  </a:lnTo>
                  <a:lnTo>
                    <a:pt x="68" y="47"/>
                  </a:lnTo>
                  <a:lnTo>
                    <a:pt x="63" y="58"/>
                  </a:lnTo>
                  <a:lnTo>
                    <a:pt x="56" y="64"/>
                  </a:lnTo>
                  <a:lnTo>
                    <a:pt x="49" y="67"/>
                  </a:lnTo>
                  <a:lnTo>
                    <a:pt x="42" y="68"/>
                  </a:lnTo>
                  <a:lnTo>
                    <a:pt x="35" y="67"/>
                  </a:lnTo>
                  <a:lnTo>
                    <a:pt x="28" y="66"/>
                  </a:lnTo>
                  <a:lnTo>
                    <a:pt x="23" y="63"/>
                  </a:lnTo>
                  <a:lnTo>
                    <a:pt x="19" y="59"/>
                  </a:lnTo>
                  <a:lnTo>
                    <a:pt x="17" y="55"/>
                  </a:lnTo>
                  <a:lnTo>
                    <a:pt x="14" y="50"/>
                  </a:lnTo>
                  <a:lnTo>
                    <a:pt x="13" y="43"/>
                  </a:lnTo>
                  <a:lnTo>
                    <a:pt x="13" y="37"/>
                  </a:lnTo>
                  <a:lnTo>
                    <a:pt x="16" y="24"/>
                  </a:lnTo>
                  <a:lnTo>
                    <a:pt x="22" y="16"/>
                  </a:lnTo>
                  <a:lnTo>
                    <a:pt x="31" y="11"/>
                  </a:lnTo>
                  <a:lnTo>
                    <a:pt x="42" y="8"/>
                  </a:lnTo>
                  <a:lnTo>
                    <a:pt x="49" y="8"/>
                  </a:lnTo>
                  <a:lnTo>
                    <a:pt x="56" y="11"/>
                  </a:lnTo>
                  <a:lnTo>
                    <a:pt x="63" y="16"/>
                  </a:lnTo>
                  <a:lnTo>
                    <a:pt x="66" y="23"/>
                  </a:lnTo>
                  <a:lnTo>
                    <a:pt x="7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2934" y="2391"/>
              <a:ext cx="61" cy="57"/>
            </a:xfrm>
            <a:custGeom>
              <a:avLst/>
              <a:gdLst>
                <a:gd name="T0" fmla="*/ 0 w 61"/>
                <a:gd name="T1" fmla="*/ 28 h 57"/>
                <a:gd name="T2" fmla="*/ 2 w 61"/>
                <a:gd name="T3" fmla="*/ 39 h 57"/>
                <a:gd name="T4" fmla="*/ 7 w 61"/>
                <a:gd name="T5" fmla="*/ 47 h 57"/>
                <a:gd name="T6" fmla="*/ 18 w 61"/>
                <a:gd name="T7" fmla="*/ 55 h 57"/>
                <a:gd name="T8" fmla="*/ 30 w 61"/>
                <a:gd name="T9" fmla="*/ 57 h 57"/>
                <a:gd name="T10" fmla="*/ 44 w 61"/>
                <a:gd name="T11" fmla="*/ 55 h 57"/>
                <a:gd name="T12" fmla="*/ 53 w 61"/>
                <a:gd name="T13" fmla="*/ 47 h 57"/>
                <a:gd name="T14" fmla="*/ 60 w 61"/>
                <a:gd name="T15" fmla="*/ 39 h 57"/>
                <a:gd name="T16" fmla="*/ 61 w 61"/>
                <a:gd name="T17" fmla="*/ 28 h 57"/>
                <a:gd name="T18" fmla="*/ 60 w 61"/>
                <a:gd name="T19" fmla="*/ 18 h 57"/>
                <a:gd name="T20" fmla="*/ 53 w 61"/>
                <a:gd name="T21" fmla="*/ 8 h 57"/>
                <a:gd name="T22" fmla="*/ 44 w 61"/>
                <a:gd name="T23" fmla="*/ 2 h 57"/>
                <a:gd name="T24" fmla="*/ 30 w 61"/>
                <a:gd name="T25" fmla="*/ 0 h 57"/>
                <a:gd name="T26" fmla="*/ 18 w 61"/>
                <a:gd name="T27" fmla="*/ 2 h 57"/>
                <a:gd name="T28" fmla="*/ 7 w 61"/>
                <a:gd name="T29" fmla="*/ 8 h 57"/>
                <a:gd name="T30" fmla="*/ 2 w 61"/>
                <a:gd name="T31" fmla="*/ 18 h 57"/>
                <a:gd name="T32" fmla="*/ 0 w 61"/>
                <a:gd name="T33" fmla="*/ 28 h 57"/>
                <a:gd name="T34" fmla="*/ 11 w 61"/>
                <a:gd name="T35" fmla="*/ 28 h 57"/>
                <a:gd name="T36" fmla="*/ 13 w 61"/>
                <a:gd name="T37" fmla="*/ 22 h 57"/>
                <a:gd name="T38" fmla="*/ 15 w 61"/>
                <a:gd name="T39" fmla="*/ 15 h 57"/>
                <a:gd name="T40" fmla="*/ 21 w 61"/>
                <a:gd name="T41" fmla="*/ 10 h 57"/>
                <a:gd name="T42" fmla="*/ 30 w 61"/>
                <a:gd name="T43" fmla="*/ 7 h 57"/>
                <a:gd name="T44" fmla="*/ 39 w 61"/>
                <a:gd name="T45" fmla="*/ 10 h 57"/>
                <a:gd name="T46" fmla="*/ 46 w 61"/>
                <a:gd name="T47" fmla="*/ 15 h 57"/>
                <a:gd name="T48" fmla="*/ 48 w 61"/>
                <a:gd name="T49" fmla="*/ 22 h 57"/>
                <a:gd name="T50" fmla="*/ 49 w 61"/>
                <a:gd name="T51" fmla="*/ 28 h 57"/>
                <a:gd name="T52" fmla="*/ 48 w 61"/>
                <a:gd name="T53" fmla="*/ 34 h 57"/>
                <a:gd name="T54" fmla="*/ 46 w 61"/>
                <a:gd name="T55" fmla="*/ 41 h 57"/>
                <a:gd name="T56" fmla="*/ 39 w 61"/>
                <a:gd name="T57" fmla="*/ 46 h 57"/>
                <a:gd name="T58" fmla="*/ 30 w 61"/>
                <a:gd name="T59" fmla="*/ 48 h 57"/>
                <a:gd name="T60" fmla="*/ 21 w 61"/>
                <a:gd name="T61" fmla="*/ 46 h 57"/>
                <a:gd name="T62" fmla="*/ 15 w 61"/>
                <a:gd name="T63" fmla="*/ 41 h 57"/>
                <a:gd name="T64" fmla="*/ 13 w 61"/>
                <a:gd name="T65" fmla="*/ 34 h 57"/>
                <a:gd name="T66" fmla="*/ 11 w 61"/>
                <a:gd name="T67" fmla="*/ 28 h 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1"/>
                <a:gd name="T103" fmla="*/ 0 h 57"/>
                <a:gd name="T104" fmla="*/ 61 w 61"/>
                <a:gd name="T105" fmla="*/ 57 h 5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1" h="57">
                  <a:moveTo>
                    <a:pt x="0" y="28"/>
                  </a:moveTo>
                  <a:lnTo>
                    <a:pt x="2" y="39"/>
                  </a:lnTo>
                  <a:lnTo>
                    <a:pt x="7" y="47"/>
                  </a:lnTo>
                  <a:lnTo>
                    <a:pt x="18" y="55"/>
                  </a:lnTo>
                  <a:lnTo>
                    <a:pt x="30" y="57"/>
                  </a:lnTo>
                  <a:lnTo>
                    <a:pt x="44" y="55"/>
                  </a:lnTo>
                  <a:lnTo>
                    <a:pt x="53" y="47"/>
                  </a:lnTo>
                  <a:lnTo>
                    <a:pt x="60" y="39"/>
                  </a:lnTo>
                  <a:lnTo>
                    <a:pt x="61" y="28"/>
                  </a:lnTo>
                  <a:lnTo>
                    <a:pt x="60" y="18"/>
                  </a:lnTo>
                  <a:lnTo>
                    <a:pt x="53" y="8"/>
                  </a:lnTo>
                  <a:lnTo>
                    <a:pt x="44" y="2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7" y="8"/>
                  </a:lnTo>
                  <a:lnTo>
                    <a:pt x="2" y="18"/>
                  </a:lnTo>
                  <a:lnTo>
                    <a:pt x="0" y="28"/>
                  </a:lnTo>
                  <a:close/>
                  <a:moveTo>
                    <a:pt x="11" y="28"/>
                  </a:moveTo>
                  <a:lnTo>
                    <a:pt x="13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30" y="7"/>
                  </a:lnTo>
                  <a:lnTo>
                    <a:pt x="39" y="10"/>
                  </a:lnTo>
                  <a:lnTo>
                    <a:pt x="46" y="15"/>
                  </a:lnTo>
                  <a:lnTo>
                    <a:pt x="48" y="22"/>
                  </a:lnTo>
                  <a:lnTo>
                    <a:pt x="49" y="28"/>
                  </a:lnTo>
                  <a:lnTo>
                    <a:pt x="48" y="34"/>
                  </a:lnTo>
                  <a:lnTo>
                    <a:pt x="46" y="41"/>
                  </a:lnTo>
                  <a:lnTo>
                    <a:pt x="39" y="46"/>
                  </a:lnTo>
                  <a:lnTo>
                    <a:pt x="30" y="48"/>
                  </a:lnTo>
                  <a:lnTo>
                    <a:pt x="21" y="46"/>
                  </a:lnTo>
                  <a:lnTo>
                    <a:pt x="15" y="41"/>
                  </a:lnTo>
                  <a:lnTo>
                    <a:pt x="13" y="34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3001" y="2372"/>
              <a:ext cx="58" cy="76"/>
            </a:xfrm>
            <a:custGeom>
              <a:avLst/>
              <a:gdLst>
                <a:gd name="T0" fmla="*/ 58 w 58"/>
                <a:gd name="T1" fmla="*/ 0 h 76"/>
                <a:gd name="T2" fmla="*/ 47 w 58"/>
                <a:gd name="T3" fmla="*/ 0 h 76"/>
                <a:gd name="T4" fmla="*/ 47 w 58"/>
                <a:gd name="T5" fmla="*/ 27 h 76"/>
                <a:gd name="T6" fmla="*/ 47 w 58"/>
                <a:gd name="T7" fmla="*/ 27 h 76"/>
                <a:gd name="T8" fmla="*/ 45 w 58"/>
                <a:gd name="T9" fmla="*/ 25 h 76"/>
                <a:gd name="T10" fmla="*/ 41 w 58"/>
                <a:gd name="T11" fmla="*/ 22 h 76"/>
                <a:gd name="T12" fmla="*/ 36 w 58"/>
                <a:gd name="T13" fmla="*/ 20 h 76"/>
                <a:gd name="T14" fmla="*/ 28 w 58"/>
                <a:gd name="T15" fmla="*/ 19 h 76"/>
                <a:gd name="T16" fmla="*/ 17 w 58"/>
                <a:gd name="T17" fmla="*/ 21 h 76"/>
                <a:gd name="T18" fmla="*/ 8 w 58"/>
                <a:gd name="T19" fmla="*/ 26 h 76"/>
                <a:gd name="T20" fmla="*/ 2 w 58"/>
                <a:gd name="T21" fmla="*/ 35 h 76"/>
                <a:gd name="T22" fmla="*/ 0 w 58"/>
                <a:gd name="T23" fmla="*/ 45 h 76"/>
                <a:gd name="T24" fmla="*/ 2 w 58"/>
                <a:gd name="T25" fmla="*/ 56 h 76"/>
                <a:gd name="T26" fmla="*/ 7 w 58"/>
                <a:gd name="T27" fmla="*/ 65 h 76"/>
                <a:gd name="T28" fmla="*/ 16 w 58"/>
                <a:gd name="T29" fmla="*/ 73 h 76"/>
                <a:gd name="T30" fmla="*/ 30 w 58"/>
                <a:gd name="T31" fmla="*/ 76 h 76"/>
                <a:gd name="T32" fmla="*/ 35 w 58"/>
                <a:gd name="T33" fmla="*/ 76 h 76"/>
                <a:gd name="T34" fmla="*/ 38 w 58"/>
                <a:gd name="T35" fmla="*/ 74 h 76"/>
                <a:gd name="T36" fmla="*/ 44 w 58"/>
                <a:gd name="T37" fmla="*/ 71 h 76"/>
                <a:gd name="T38" fmla="*/ 47 w 58"/>
                <a:gd name="T39" fmla="*/ 66 h 76"/>
                <a:gd name="T40" fmla="*/ 47 w 58"/>
                <a:gd name="T41" fmla="*/ 66 h 76"/>
                <a:gd name="T42" fmla="*/ 47 w 58"/>
                <a:gd name="T43" fmla="*/ 74 h 76"/>
                <a:gd name="T44" fmla="*/ 58 w 58"/>
                <a:gd name="T45" fmla="*/ 74 h 76"/>
                <a:gd name="T46" fmla="*/ 58 w 58"/>
                <a:gd name="T47" fmla="*/ 0 h 76"/>
                <a:gd name="T48" fmla="*/ 12 w 58"/>
                <a:gd name="T49" fmla="*/ 46 h 76"/>
                <a:gd name="T50" fmla="*/ 12 w 58"/>
                <a:gd name="T51" fmla="*/ 40 h 76"/>
                <a:gd name="T52" fmla="*/ 14 w 58"/>
                <a:gd name="T53" fmla="*/ 34 h 76"/>
                <a:gd name="T54" fmla="*/ 19 w 58"/>
                <a:gd name="T55" fmla="*/ 29 h 76"/>
                <a:gd name="T56" fmla="*/ 30 w 58"/>
                <a:gd name="T57" fmla="*/ 26 h 76"/>
                <a:gd name="T58" fmla="*/ 38 w 58"/>
                <a:gd name="T59" fmla="*/ 29 h 76"/>
                <a:gd name="T60" fmla="*/ 45 w 58"/>
                <a:gd name="T61" fmla="*/ 35 h 76"/>
                <a:gd name="T62" fmla="*/ 47 w 58"/>
                <a:gd name="T63" fmla="*/ 42 h 76"/>
                <a:gd name="T64" fmla="*/ 47 w 58"/>
                <a:gd name="T65" fmla="*/ 50 h 76"/>
                <a:gd name="T66" fmla="*/ 46 w 58"/>
                <a:gd name="T67" fmla="*/ 58 h 76"/>
                <a:gd name="T68" fmla="*/ 41 w 58"/>
                <a:gd name="T69" fmla="*/ 63 h 76"/>
                <a:gd name="T70" fmla="*/ 35 w 58"/>
                <a:gd name="T71" fmla="*/ 66 h 76"/>
                <a:gd name="T72" fmla="*/ 30 w 58"/>
                <a:gd name="T73" fmla="*/ 67 h 76"/>
                <a:gd name="T74" fmla="*/ 22 w 58"/>
                <a:gd name="T75" fmla="*/ 66 h 76"/>
                <a:gd name="T76" fmla="*/ 17 w 58"/>
                <a:gd name="T77" fmla="*/ 61 h 76"/>
                <a:gd name="T78" fmla="*/ 13 w 58"/>
                <a:gd name="T79" fmla="*/ 55 h 76"/>
                <a:gd name="T80" fmla="*/ 12 w 58"/>
                <a:gd name="T81" fmla="*/ 46 h 7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8"/>
                <a:gd name="T124" fmla="*/ 0 h 76"/>
                <a:gd name="T125" fmla="*/ 58 w 58"/>
                <a:gd name="T126" fmla="*/ 76 h 7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8" h="76">
                  <a:moveTo>
                    <a:pt x="58" y="0"/>
                  </a:moveTo>
                  <a:lnTo>
                    <a:pt x="47" y="0"/>
                  </a:lnTo>
                  <a:lnTo>
                    <a:pt x="47" y="27"/>
                  </a:lnTo>
                  <a:lnTo>
                    <a:pt x="45" y="25"/>
                  </a:lnTo>
                  <a:lnTo>
                    <a:pt x="41" y="22"/>
                  </a:lnTo>
                  <a:lnTo>
                    <a:pt x="36" y="20"/>
                  </a:lnTo>
                  <a:lnTo>
                    <a:pt x="28" y="19"/>
                  </a:lnTo>
                  <a:lnTo>
                    <a:pt x="17" y="21"/>
                  </a:lnTo>
                  <a:lnTo>
                    <a:pt x="8" y="26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2" y="56"/>
                  </a:lnTo>
                  <a:lnTo>
                    <a:pt x="7" y="65"/>
                  </a:lnTo>
                  <a:lnTo>
                    <a:pt x="16" y="73"/>
                  </a:lnTo>
                  <a:lnTo>
                    <a:pt x="30" y="76"/>
                  </a:lnTo>
                  <a:lnTo>
                    <a:pt x="35" y="76"/>
                  </a:lnTo>
                  <a:lnTo>
                    <a:pt x="38" y="74"/>
                  </a:lnTo>
                  <a:lnTo>
                    <a:pt x="44" y="71"/>
                  </a:lnTo>
                  <a:lnTo>
                    <a:pt x="47" y="66"/>
                  </a:lnTo>
                  <a:lnTo>
                    <a:pt x="47" y="74"/>
                  </a:lnTo>
                  <a:lnTo>
                    <a:pt x="58" y="74"/>
                  </a:lnTo>
                  <a:lnTo>
                    <a:pt x="58" y="0"/>
                  </a:lnTo>
                  <a:close/>
                  <a:moveTo>
                    <a:pt x="12" y="46"/>
                  </a:moveTo>
                  <a:lnTo>
                    <a:pt x="12" y="40"/>
                  </a:lnTo>
                  <a:lnTo>
                    <a:pt x="14" y="34"/>
                  </a:lnTo>
                  <a:lnTo>
                    <a:pt x="19" y="29"/>
                  </a:lnTo>
                  <a:lnTo>
                    <a:pt x="30" y="26"/>
                  </a:lnTo>
                  <a:lnTo>
                    <a:pt x="38" y="29"/>
                  </a:lnTo>
                  <a:lnTo>
                    <a:pt x="45" y="35"/>
                  </a:lnTo>
                  <a:lnTo>
                    <a:pt x="47" y="42"/>
                  </a:lnTo>
                  <a:lnTo>
                    <a:pt x="47" y="50"/>
                  </a:lnTo>
                  <a:lnTo>
                    <a:pt x="46" y="58"/>
                  </a:lnTo>
                  <a:lnTo>
                    <a:pt x="41" y="63"/>
                  </a:lnTo>
                  <a:lnTo>
                    <a:pt x="35" y="66"/>
                  </a:lnTo>
                  <a:lnTo>
                    <a:pt x="30" y="67"/>
                  </a:lnTo>
                  <a:lnTo>
                    <a:pt x="22" y="66"/>
                  </a:lnTo>
                  <a:lnTo>
                    <a:pt x="17" y="61"/>
                  </a:lnTo>
                  <a:lnTo>
                    <a:pt x="13" y="55"/>
                  </a:lnTo>
                  <a:lnTo>
                    <a:pt x="12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3073" y="2372"/>
              <a:ext cx="11" cy="74"/>
            </a:xfrm>
            <a:custGeom>
              <a:avLst/>
              <a:gdLst>
                <a:gd name="T0" fmla="*/ 11 w 11"/>
                <a:gd name="T1" fmla="*/ 20 h 74"/>
                <a:gd name="T2" fmla="*/ 0 w 11"/>
                <a:gd name="T3" fmla="*/ 20 h 74"/>
                <a:gd name="T4" fmla="*/ 0 w 11"/>
                <a:gd name="T5" fmla="*/ 74 h 74"/>
                <a:gd name="T6" fmla="*/ 11 w 11"/>
                <a:gd name="T7" fmla="*/ 74 h 74"/>
                <a:gd name="T8" fmla="*/ 11 w 11"/>
                <a:gd name="T9" fmla="*/ 20 h 74"/>
                <a:gd name="T10" fmla="*/ 11 w 11"/>
                <a:gd name="T11" fmla="*/ 11 h 74"/>
                <a:gd name="T12" fmla="*/ 11 w 11"/>
                <a:gd name="T13" fmla="*/ 0 h 74"/>
                <a:gd name="T14" fmla="*/ 0 w 11"/>
                <a:gd name="T15" fmla="*/ 0 h 74"/>
                <a:gd name="T16" fmla="*/ 0 w 11"/>
                <a:gd name="T17" fmla="*/ 11 h 74"/>
                <a:gd name="T18" fmla="*/ 11 w 11"/>
                <a:gd name="T19" fmla="*/ 11 h 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74"/>
                <a:gd name="T32" fmla="*/ 11 w 11"/>
                <a:gd name="T33" fmla="*/ 74 h 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74">
                  <a:moveTo>
                    <a:pt x="11" y="20"/>
                  </a:moveTo>
                  <a:lnTo>
                    <a:pt x="0" y="20"/>
                  </a:lnTo>
                  <a:lnTo>
                    <a:pt x="0" y="74"/>
                  </a:lnTo>
                  <a:lnTo>
                    <a:pt x="11" y="74"/>
                  </a:lnTo>
                  <a:lnTo>
                    <a:pt x="11" y="20"/>
                  </a:lnTo>
                  <a:close/>
                  <a:moveTo>
                    <a:pt x="11" y="11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099" y="2391"/>
              <a:ext cx="54" cy="55"/>
            </a:xfrm>
            <a:custGeom>
              <a:avLst/>
              <a:gdLst>
                <a:gd name="T0" fmla="*/ 54 w 54"/>
                <a:gd name="T1" fmla="*/ 18 h 55"/>
                <a:gd name="T2" fmla="*/ 51 w 54"/>
                <a:gd name="T3" fmla="*/ 8 h 55"/>
                <a:gd name="T4" fmla="*/ 46 w 54"/>
                <a:gd name="T5" fmla="*/ 3 h 55"/>
                <a:gd name="T6" fmla="*/ 38 w 54"/>
                <a:gd name="T7" fmla="*/ 1 h 55"/>
                <a:gd name="T8" fmla="*/ 31 w 54"/>
                <a:gd name="T9" fmla="*/ 0 h 55"/>
                <a:gd name="T10" fmla="*/ 23 w 54"/>
                <a:gd name="T11" fmla="*/ 1 h 55"/>
                <a:gd name="T12" fmla="*/ 18 w 54"/>
                <a:gd name="T13" fmla="*/ 3 h 55"/>
                <a:gd name="T14" fmla="*/ 14 w 54"/>
                <a:gd name="T15" fmla="*/ 6 h 55"/>
                <a:gd name="T16" fmla="*/ 12 w 54"/>
                <a:gd name="T17" fmla="*/ 8 h 55"/>
                <a:gd name="T18" fmla="*/ 10 w 54"/>
                <a:gd name="T19" fmla="*/ 8 h 55"/>
                <a:gd name="T20" fmla="*/ 10 w 54"/>
                <a:gd name="T21" fmla="*/ 1 h 55"/>
                <a:gd name="T22" fmla="*/ 0 w 54"/>
                <a:gd name="T23" fmla="*/ 1 h 55"/>
                <a:gd name="T24" fmla="*/ 0 w 54"/>
                <a:gd name="T25" fmla="*/ 55 h 55"/>
                <a:gd name="T26" fmla="*/ 12 w 54"/>
                <a:gd name="T27" fmla="*/ 55 h 55"/>
                <a:gd name="T28" fmla="*/ 12 w 54"/>
                <a:gd name="T29" fmla="*/ 25 h 55"/>
                <a:gd name="T30" fmla="*/ 13 w 54"/>
                <a:gd name="T31" fmla="*/ 17 h 55"/>
                <a:gd name="T32" fmla="*/ 18 w 54"/>
                <a:gd name="T33" fmla="*/ 12 h 55"/>
                <a:gd name="T34" fmla="*/ 23 w 54"/>
                <a:gd name="T35" fmla="*/ 8 h 55"/>
                <a:gd name="T36" fmla="*/ 28 w 54"/>
                <a:gd name="T37" fmla="*/ 7 h 55"/>
                <a:gd name="T38" fmla="*/ 36 w 54"/>
                <a:gd name="T39" fmla="*/ 8 h 55"/>
                <a:gd name="T40" fmla="*/ 40 w 54"/>
                <a:gd name="T41" fmla="*/ 12 h 55"/>
                <a:gd name="T42" fmla="*/ 42 w 54"/>
                <a:gd name="T43" fmla="*/ 16 h 55"/>
                <a:gd name="T44" fmla="*/ 42 w 54"/>
                <a:gd name="T45" fmla="*/ 22 h 55"/>
                <a:gd name="T46" fmla="*/ 42 w 54"/>
                <a:gd name="T47" fmla="*/ 55 h 55"/>
                <a:gd name="T48" fmla="*/ 54 w 54"/>
                <a:gd name="T49" fmla="*/ 55 h 55"/>
                <a:gd name="T50" fmla="*/ 54 w 54"/>
                <a:gd name="T51" fmla="*/ 18 h 5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55"/>
                <a:gd name="T80" fmla="*/ 54 w 54"/>
                <a:gd name="T81" fmla="*/ 55 h 5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55">
                  <a:moveTo>
                    <a:pt x="54" y="18"/>
                  </a:moveTo>
                  <a:lnTo>
                    <a:pt x="51" y="8"/>
                  </a:lnTo>
                  <a:lnTo>
                    <a:pt x="46" y="3"/>
                  </a:lnTo>
                  <a:lnTo>
                    <a:pt x="38" y="1"/>
                  </a:lnTo>
                  <a:lnTo>
                    <a:pt x="31" y="0"/>
                  </a:lnTo>
                  <a:lnTo>
                    <a:pt x="23" y="1"/>
                  </a:lnTo>
                  <a:lnTo>
                    <a:pt x="18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1"/>
                  </a:lnTo>
                  <a:lnTo>
                    <a:pt x="0" y="1"/>
                  </a:lnTo>
                  <a:lnTo>
                    <a:pt x="0" y="55"/>
                  </a:lnTo>
                  <a:lnTo>
                    <a:pt x="12" y="55"/>
                  </a:lnTo>
                  <a:lnTo>
                    <a:pt x="12" y="25"/>
                  </a:lnTo>
                  <a:lnTo>
                    <a:pt x="13" y="17"/>
                  </a:lnTo>
                  <a:lnTo>
                    <a:pt x="18" y="12"/>
                  </a:lnTo>
                  <a:lnTo>
                    <a:pt x="23" y="8"/>
                  </a:lnTo>
                  <a:lnTo>
                    <a:pt x="28" y="7"/>
                  </a:lnTo>
                  <a:lnTo>
                    <a:pt x="36" y="8"/>
                  </a:lnTo>
                  <a:lnTo>
                    <a:pt x="40" y="12"/>
                  </a:lnTo>
                  <a:lnTo>
                    <a:pt x="42" y="16"/>
                  </a:lnTo>
                  <a:lnTo>
                    <a:pt x="42" y="22"/>
                  </a:lnTo>
                  <a:lnTo>
                    <a:pt x="42" y="55"/>
                  </a:lnTo>
                  <a:lnTo>
                    <a:pt x="54" y="55"/>
                  </a:lnTo>
                  <a:lnTo>
                    <a:pt x="54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3164" y="2391"/>
              <a:ext cx="56" cy="78"/>
            </a:xfrm>
            <a:custGeom>
              <a:avLst/>
              <a:gdLst>
                <a:gd name="T0" fmla="*/ 12 w 56"/>
                <a:gd name="T1" fmla="*/ 27 h 78"/>
                <a:gd name="T2" fmla="*/ 12 w 56"/>
                <a:gd name="T3" fmla="*/ 21 h 78"/>
                <a:gd name="T4" fmla="*/ 14 w 56"/>
                <a:gd name="T5" fmla="*/ 15 h 78"/>
                <a:gd name="T6" fmla="*/ 19 w 56"/>
                <a:gd name="T7" fmla="*/ 10 h 78"/>
                <a:gd name="T8" fmla="*/ 29 w 56"/>
                <a:gd name="T9" fmla="*/ 7 h 78"/>
                <a:gd name="T10" fmla="*/ 38 w 56"/>
                <a:gd name="T11" fmla="*/ 10 h 78"/>
                <a:gd name="T12" fmla="*/ 43 w 56"/>
                <a:gd name="T13" fmla="*/ 16 h 78"/>
                <a:gd name="T14" fmla="*/ 46 w 56"/>
                <a:gd name="T15" fmla="*/ 23 h 78"/>
                <a:gd name="T16" fmla="*/ 46 w 56"/>
                <a:gd name="T17" fmla="*/ 31 h 78"/>
                <a:gd name="T18" fmla="*/ 45 w 56"/>
                <a:gd name="T19" fmla="*/ 39 h 78"/>
                <a:gd name="T20" fmla="*/ 40 w 56"/>
                <a:gd name="T21" fmla="*/ 44 h 78"/>
                <a:gd name="T22" fmla="*/ 34 w 56"/>
                <a:gd name="T23" fmla="*/ 47 h 78"/>
                <a:gd name="T24" fmla="*/ 28 w 56"/>
                <a:gd name="T25" fmla="*/ 48 h 78"/>
                <a:gd name="T26" fmla="*/ 20 w 56"/>
                <a:gd name="T27" fmla="*/ 47 h 78"/>
                <a:gd name="T28" fmla="*/ 15 w 56"/>
                <a:gd name="T29" fmla="*/ 42 h 78"/>
                <a:gd name="T30" fmla="*/ 13 w 56"/>
                <a:gd name="T31" fmla="*/ 36 h 78"/>
                <a:gd name="T32" fmla="*/ 12 w 56"/>
                <a:gd name="T33" fmla="*/ 27 h 78"/>
                <a:gd name="T34" fmla="*/ 56 w 56"/>
                <a:gd name="T35" fmla="*/ 1 h 78"/>
                <a:gd name="T36" fmla="*/ 46 w 56"/>
                <a:gd name="T37" fmla="*/ 1 h 78"/>
                <a:gd name="T38" fmla="*/ 46 w 56"/>
                <a:gd name="T39" fmla="*/ 8 h 78"/>
                <a:gd name="T40" fmla="*/ 46 w 56"/>
                <a:gd name="T41" fmla="*/ 8 h 78"/>
                <a:gd name="T42" fmla="*/ 43 w 56"/>
                <a:gd name="T43" fmla="*/ 6 h 78"/>
                <a:gd name="T44" fmla="*/ 40 w 56"/>
                <a:gd name="T45" fmla="*/ 3 h 78"/>
                <a:gd name="T46" fmla="*/ 34 w 56"/>
                <a:gd name="T47" fmla="*/ 1 h 78"/>
                <a:gd name="T48" fmla="*/ 27 w 56"/>
                <a:gd name="T49" fmla="*/ 0 h 78"/>
                <a:gd name="T50" fmla="*/ 15 w 56"/>
                <a:gd name="T51" fmla="*/ 2 h 78"/>
                <a:gd name="T52" fmla="*/ 8 w 56"/>
                <a:gd name="T53" fmla="*/ 7 h 78"/>
                <a:gd name="T54" fmla="*/ 1 w 56"/>
                <a:gd name="T55" fmla="*/ 16 h 78"/>
                <a:gd name="T56" fmla="*/ 0 w 56"/>
                <a:gd name="T57" fmla="*/ 26 h 78"/>
                <a:gd name="T58" fmla="*/ 1 w 56"/>
                <a:gd name="T59" fmla="*/ 37 h 78"/>
                <a:gd name="T60" fmla="*/ 6 w 56"/>
                <a:gd name="T61" fmla="*/ 46 h 78"/>
                <a:gd name="T62" fmla="*/ 14 w 56"/>
                <a:gd name="T63" fmla="*/ 54 h 78"/>
                <a:gd name="T64" fmla="*/ 28 w 56"/>
                <a:gd name="T65" fmla="*/ 57 h 78"/>
                <a:gd name="T66" fmla="*/ 34 w 56"/>
                <a:gd name="T67" fmla="*/ 56 h 78"/>
                <a:gd name="T68" fmla="*/ 40 w 56"/>
                <a:gd name="T69" fmla="*/ 55 h 78"/>
                <a:gd name="T70" fmla="*/ 43 w 56"/>
                <a:gd name="T71" fmla="*/ 52 h 78"/>
                <a:gd name="T72" fmla="*/ 46 w 56"/>
                <a:gd name="T73" fmla="*/ 50 h 78"/>
                <a:gd name="T74" fmla="*/ 46 w 56"/>
                <a:gd name="T75" fmla="*/ 48 h 78"/>
                <a:gd name="T76" fmla="*/ 46 w 56"/>
                <a:gd name="T77" fmla="*/ 48 h 78"/>
                <a:gd name="T78" fmla="*/ 46 w 56"/>
                <a:gd name="T79" fmla="*/ 51 h 78"/>
                <a:gd name="T80" fmla="*/ 46 w 56"/>
                <a:gd name="T81" fmla="*/ 57 h 78"/>
                <a:gd name="T82" fmla="*/ 43 w 56"/>
                <a:gd name="T83" fmla="*/ 63 h 78"/>
                <a:gd name="T84" fmla="*/ 38 w 56"/>
                <a:gd name="T85" fmla="*/ 68 h 78"/>
                <a:gd name="T86" fmla="*/ 27 w 56"/>
                <a:gd name="T87" fmla="*/ 71 h 78"/>
                <a:gd name="T88" fmla="*/ 24 w 56"/>
                <a:gd name="T89" fmla="*/ 71 h 78"/>
                <a:gd name="T90" fmla="*/ 20 w 56"/>
                <a:gd name="T91" fmla="*/ 70 h 78"/>
                <a:gd name="T92" fmla="*/ 15 w 56"/>
                <a:gd name="T93" fmla="*/ 67 h 78"/>
                <a:gd name="T94" fmla="*/ 13 w 56"/>
                <a:gd name="T95" fmla="*/ 62 h 78"/>
                <a:gd name="T96" fmla="*/ 1 w 56"/>
                <a:gd name="T97" fmla="*/ 62 h 78"/>
                <a:gd name="T98" fmla="*/ 5 w 56"/>
                <a:gd name="T99" fmla="*/ 71 h 78"/>
                <a:gd name="T100" fmla="*/ 13 w 56"/>
                <a:gd name="T101" fmla="*/ 76 h 78"/>
                <a:gd name="T102" fmla="*/ 20 w 56"/>
                <a:gd name="T103" fmla="*/ 78 h 78"/>
                <a:gd name="T104" fmla="*/ 27 w 56"/>
                <a:gd name="T105" fmla="*/ 78 h 78"/>
                <a:gd name="T106" fmla="*/ 43 w 56"/>
                <a:gd name="T107" fmla="*/ 75 h 78"/>
                <a:gd name="T108" fmla="*/ 52 w 56"/>
                <a:gd name="T109" fmla="*/ 67 h 78"/>
                <a:gd name="T110" fmla="*/ 56 w 56"/>
                <a:gd name="T111" fmla="*/ 58 h 78"/>
                <a:gd name="T112" fmla="*/ 56 w 56"/>
                <a:gd name="T113" fmla="*/ 51 h 78"/>
                <a:gd name="T114" fmla="*/ 56 w 56"/>
                <a:gd name="T115" fmla="*/ 1 h 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6"/>
                <a:gd name="T175" fmla="*/ 0 h 78"/>
                <a:gd name="T176" fmla="*/ 56 w 56"/>
                <a:gd name="T177" fmla="*/ 78 h 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6" h="78">
                  <a:moveTo>
                    <a:pt x="12" y="27"/>
                  </a:moveTo>
                  <a:lnTo>
                    <a:pt x="12" y="21"/>
                  </a:lnTo>
                  <a:lnTo>
                    <a:pt x="14" y="15"/>
                  </a:lnTo>
                  <a:lnTo>
                    <a:pt x="19" y="10"/>
                  </a:lnTo>
                  <a:lnTo>
                    <a:pt x="29" y="7"/>
                  </a:lnTo>
                  <a:lnTo>
                    <a:pt x="38" y="10"/>
                  </a:lnTo>
                  <a:lnTo>
                    <a:pt x="43" y="16"/>
                  </a:lnTo>
                  <a:lnTo>
                    <a:pt x="46" y="23"/>
                  </a:lnTo>
                  <a:lnTo>
                    <a:pt x="46" y="31"/>
                  </a:lnTo>
                  <a:lnTo>
                    <a:pt x="45" y="39"/>
                  </a:lnTo>
                  <a:lnTo>
                    <a:pt x="40" y="44"/>
                  </a:lnTo>
                  <a:lnTo>
                    <a:pt x="34" y="47"/>
                  </a:lnTo>
                  <a:lnTo>
                    <a:pt x="28" y="48"/>
                  </a:lnTo>
                  <a:lnTo>
                    <a:pt x="20" y="47"/>
                  </a:lnTo>
                  <a:lnTo>
                    <a:pt x="15" y="42"/>
                  </a:lnTo>
                  <a:lnTo>
                    <a:pt x="13" y="36"/>
                  </a:lnTo>
                  <a:lnTo>
                    <a:pt x="12" y="27"/>
                  </a:lnTo>
                  <a:close/>
                  <a:moveTo>
                    <a:pt x="56" y="1"/>
                  </a:moveTo>
                  <a:lnTo>
                    <a:pt x="46" y="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0" y="3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5" y="2"/>
                  </a:lnTo>
                  <a:lnTo>
                    <a:pt x="8" y="7"/>
                  </a:lnTo>
                  <a:lnTo>
                    <a:pt x="1" y="16"/>
                  </a:lnTo>
                  <a:lnTo>
                    <a:pt x="0" y="26"/>
                  </a:lnTo>
                  <a:lnTo>
                    <a:pt x="1" y="37"/>
                  </a:lnTo>
                  <a:lnTo>
                    <a:pt x="6" y="46"/>
                  </a:lnTo>
                  <a:lnTo>
                    <a:pt x="14" y="54"/>
                  </a:lnTo>
                  <a:lnTo>
                    <a:pt x="28" y="57"/>
                  </a:lnTo>
                  <a:lnTo>
                    <a:pt x="34" y="56"/>
                  </a:lnTo>
                  <a:lnTo>
                    <a:pt x="40" y="55"/>
                  </a:lnTo>
                  <a:lnTo>
                    <a:pt x="43" y="52"/>
                  </a:lnTo>
                  <a:lnTo>
                    <a:pt x="46" y="50"/>
                  </a:lnTo>
                  <a:lnTo>
                    <a:pt x="46" y="48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3" y="63"/>
                  </a:lnTo>
                  <a:lnTo>
                    <a:pt x="38" y="68"/>
                  </a:lnTo>
                  <a:lnTo>
                    <a:pt x="27" y="71"/>
                  </a:lnTo>
                  <a:lnTo>
                    <a:pt x="24" y="71"/>
                  </a:lnTo>
                  <a:lnTo>
                    <a:pt x="20" y="70"/>
                  </a:lnTo>
                  <a:lnTo>
                    <a:pt x="15" y="67"/>
                  </a:lnTo>
                  <a:lnTo>
                    <a:pt x="13" y="62"/>
                  </a:lnTo>
                  <a:lnTo>
                    <a:pt x="1" y="62"/>
                  </a:lnTo>
                  <a:lnTo>
                    <a:pt x="5" y="71"/>
                  </a:lnTo>
                  <a:lnTo>
                    <a:pt x="13" y="76"/>
                  </a:lnTo>
                  <a:lnTo>
                    <a:pt x="20" y="78"/>
                  </a:lnTo>
                  <a:lnTo>
                    <a:pt x="27" y="78"/>
                  </a:lnTo>
                  <a:lnTo>
                    <a:pt x="43" y="75"/>
                  </a:lnTo>
                  <a:lnTo>
                    <a:pt x="52" y="67"/>
                  </a:lnTo>
                  <a:lnTo>
                    <a:pt x="56" y="58"/>
                  </a:lnTo>
                  <a:lnTo>
                    <a:pt x="56" y="51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2852" y="2629"/>
              <a:ext cx="69" cy="77"/>
            </a:xfrm>
            <a:custGeom>
              <a:avLst/>
              <a:gdLst>
                <a:gd name="T0" fmla="*/ 58 w 69"/>
                <a:gd name="T1" fmla="*/ 0 h 77"/>
                <a:gd name="T2" fmla="*/ 58 w 69"/>
                <a:gd name="T3" fmla="*/ 46 h 77"/>
                <a:gd name="T4" fmla="*/ 55 w 69"/>
                <a:gd name="T5" fmla="*/ 57 h 77"/>
                <a:gd name="T6" fmla="*/ 50 w 69"/>
                <a:gd name="T7" fmla="*/ 63 h 77"/>
                <a:gd name="T8" fmla="*/ 42 w 69"/>
                <a:gd name="T9" fmla="*/ 66 h 77"/>
                <a:gd name="T10" fmla="*/ 35 w 69"/>
                <a:gd name="T11" fmla="*/ 67 h 77"/>
                <a:gd name="T12" fmla="*/ 26 w 69"/>
                <a:gd name="T13" fmla="*/ 66 h 77"/>
                <a:gd name="T14" fmla="*/ 19 w 69"/>
                <a:gd name="T15" fmla="*/ 63 h 77"/>
                <a:gd name="T16" fmla="*/ 14 w 69"/>
                <a:gd name="T17" fmla="*/ 56 h 77"/>
                <a:gd name="T18" fmla="*/ 12 w 69"/>
                <a:gd name="T19" fmla="*/ 46 h 77"/>
                <a:gd name="T20" fmla="*/ 12 w 69"/>
                <a:gd name="T21" fmla="*/ 0 h 77"/>
                <a:gd name="T22" fmla="*/ 0 w 69"/>
                <a:gd name="T23" fmla="*/ 0 h 77"/>
                <a:gd name="T24" fmla="*/ 0 w 69"/>
                <a:gd name="T25" fmla="*/ 50 h 77"/>
                <a:gd name="T26" fmla="*/ 3 w 69"/>
                <a:gd name="T27" fmla="*/ 60 h 77"/>
                <a:gd name="T28" fmla="*/ 8 w 69"/>
                <a:gd name="T29" fmla="*/ 69 h 77"/>
                <a:gd name="T30" fmla="*/ 18 w 69"/>
                <a:gd name="T31" fmla="*/ 75 h 77"/>
                <a:gd name="T32" fmla="*/ 33 w 69"/>
                <a:gd name="T33" fmla="*/ 77 h 77"/>
                <a:gd name="T34" fmla="*/ 50 w 69"/>
                <a:gd name="T35" fmla="*/ 75 h 77"/>
                <a:gd name="T36" fmla="*/ 61 w 69"/>
                <a:gd name="T37" fmla="*/ 69 h 77"/>
                <a:gd name="T38" fmla="*/ 67 w 69"/>
                <a:gd name="T39" fmla="*/ 59 h 77"/>
                <a:gd name="T40" fmla="*/ 69 w 69"/>
                <a:gd name="T41" fmla="*/ 49 h 77"/>
                <a:gd name="T42" fmla="*/ 69 w 69"/>
                <a:gd name="T43" fmla="*/ 0 h 77"/>
                <a:gd name="T44" fmla="*/ 58 w 69"/>
                <a:gd name="T45" fmla="*/ 0 h 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9"/>
                <a:gd name="T70" fmla="*/ 0 h 77"/>
                <a:gd name="T71" fmla="*/ 69 w 69"/>
                <a:gd name="T72" fmla="*/ 77 h 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9" h="77">
                  <a:moveTo>
                    <a:pt x="58" y="0"/>
                  </a:moveTo>
                  <a:lnTo>
                    <a:pt x="58" y="46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2" y="66"/>
                  </a:lnTo>
                  <a:lnTo>
                    <a:pt x="35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4" y="56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" y="60"/>
                  </a:lnTo>
                  <a:lnTo>
                    <a:pt x="8" y="69"/>
                  </a:lnTo>
                  <a:lnTo>
                    <a:pt x="18" y="75"/>
                  </a:lnTo>
                  <a:lnTo>
                    <a:pt x="33" y="77"/>
                  </a:lnTo>
                  <a:lnTo>
                    <a:pt x="50" y="75"/>
                  </a:lnTo>
                  <a:lnTo>
                    <a:pt x="61" y="69"/>
                  </a:lnTo>
                  <a:lnTo>
                    <a:pt x="67" y="59"/>
                  </a:lnTo>
                  <a:lnTo>
                    <a:pt x="69" y="49"/>
                  </a:lnTo>
                  <a:lnTo>
                    <a:pt x="69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938" y="2648"/>
              <a:ext cx="53" cy="55"/>
            </a:xfrm>
            <a:custGeom>
              <a:avLst/>
              <a:gdLst>
                <a:gd name="T0" fmla="*/ 53 w 53"/>
                <a:gd name="T1" fmla="*/ 18 h 55"/>
                <a:gd name="T2" fmla="*/ 51 w 53"/>
                <a:gd name="T3" fmla="*/ 8 h 55"/>
                <a:gd name="T4" fmla="*/ 45 w 53"/>
                <a:gd name="T5" fmla="*/ 3 h 55"/>
                <a:gd name="T6" fmla="*/ 38 w 53"/>
                <a:gd name="T7" fmla="*/ 1 h 55"/>
                <a:gd name="T8" fmla="*/ 30 w 53"/>
                <a:gd name="T9" fmla="*/ 0 h 55"/>
                <a:gd name="T10" fmla="*/ 23 w 53"/>
                <a:gd name="T11" fmla="*/ 1 h 55"/>
                <a:gd name="T12" fmla="*/ 17 w 53"/>
                <a:gd name="T13" fmla="*/ 3 h 55"/>
                <a:gd name="T14" fmla="*/ 14 w 53"/>
                <a:gd name="T15" fmla="*/ 6 h 55"/>
                <a:gd name="T16" fmla="*/ 11 w 53"/>
                <a:gd name="T17" fmla="*/ 8 h 55"/>
                <a:gd name="T18" fmla="*/ 10 w 53"/>
                <a:gd name="T19" fmla="*/ 8 h 55"/>
                <a:gd name="T20" fmla="*/ 10 w 53"/>
                <a:gd name="T21" fmla="*/ 1 h 55"/>
                <a:gd name="T22" fmla="*/ 0 w 53"/>
                <a:gd name="T23" fmla="*/ 1 h 55"/>
                <a:gd name="T24" fmla="*/ 0 w 53"/>
                <a:gd name="T25" fmla="*/ 55 h 55"/>
                <a:gd name="T26" fmla="*/ 11 w 53"/>
                <a:gd name="T27" fmla="*/ 55 h 55"/>
                <a:gd name="T28" fmla="*/ 11 w 53"/>
                <a:gd name="T29" fmla="*/ 25 h 55"/>
                <a:gd name="T30" fmla="*/ 12 w 53"/>
                <a:gd name="T31" fmla="*/ 17 h 55"/>
                <a:gd name="T32" fmla="*/ 17 w 53"/>
                <a:gd name="T33" fmla="*/ 12 h 55"/>
                <a:gd name="T34" fmla="*/ 23 w 53"/>
                <a:gd name="T35" fmla="*/ 8 h 55"/>
                <a:gd name="T36" fmla="*/ 28 w 53"/>
                <a:gd name="T37" fmla="*/ 7 h 55"/>
                <a:gd name="T38" fmla="*/ 35 w 53"/>
                <a:gd name="T39" fmla="*/ 8 h 55"/>
                <a:gd name="T40" fmla="*/ 39 w 53"/>
                <a:gd name="T41" fmla="*/ 12 h 55"/>
                <a:gd name="T42" fmla="*/ 42 w 53"/>
                <a:gd name="T43" fmla="*/ 16 h 55"/>
                <a:gd name="T44" fmla="*/ 42 w 53"/>
                <a:gd name="T45" fmla="*/ 22 h 55"/>
                <a:gd name="T46" fmla="*/ 42 w 53"/>
                <a:gd name="T47" fmla="*/ 55 h 55"/>
                <a:gd name="T48" fmla="*/ 53 w 53"/>
                <a:gd name="T49" fmla="*/ 55 h 55"/>
                <a:gd name="T50" fmla="*/ 53 w 53"/>
                <a:gd name="T51" fmla="*/ 18 h 5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3"/>
                <a:gd name="T79" fmla="*/ 0 h 55"/>
                <a:gd name="T80" fmla="*/ 53 w 53"/>
                <a:gd name="T81" fmla="*/ 55 h 5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3" h="55">
                  <a:moveTo>
                    <a:pt x="53" y="18"/>
                  </a:moveTo>
                  <a:lnTo>
                    <a:pt x="51" y="8"/>
                  </a:lnTo>
                  <a:lnTo>
                    <a:pt x="45" y="3"/>
                  </a:lnTo>
                  <a:lnTo>
                    <a:pt x="38" y="1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7" y="3"/>
                  </a:lnTo>
                  <a:lnTo>
                    <a:pt x="14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10" y="1"/>
                  </a:lnTo>
                  <a:lnTo>
                    <a:pt x="0" y="1"/>
                  </a:lnTo>
                  <a:lnTo>
                    <a:pt x="0" y="55"/>
                  </a:lnTo>
                  <a:lnTo>
                    <a:pt x="11" y="55"/>
                  </a:lnTo>
                  <a:lnTo>
                    <a:pt x="11" y="25"/>
                  </a:lnTo>
                  <a:lnTo>
                    <a:pt x="12" y="17"/>
                  </a:lnTo>
                  <a:lnTo>
                    <a:pt x="17" y="12"/>
                  </a:lnTo>
                  <a:lnTo>
                    <a:pt x="23" y="8"/>
                  </a:lnTo>
                  <a:lnTo>
                    <a:pt x="28" y="7"/>
                  </a:lnTo>
                  <a:lnTo>
                    <a:pt x="35" y="8"/>
                  </a:lnTo>
                  <a:lnTo>
                    <a:pt x="39" y="12"/>
                  </a:lnTo>
                  <a:lnTo>
                    <a:pt x="42" y="16"/>
                  </a:lnTo>
                  <a:lnTo>
                    <a:pt x="42" y="22"/>
                  </a:lnTo>
                  <a:lnTo>
                    <a:pt x="42" y="55"/>
                  </a:lnTo>
                  <a:lnTo>
                    <a:pt x="53" y="55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3005" y="2629"/>
              <a:ext cx="12" cy="74"/>
            </a:xfrm>
            <a:custGeom>
              <a:avLst/>
              <a:gdLst>
                <a:gd name="T0" fmla="*/ 12 w 12"/>
                <a:gd name="T1" fmla="*/ 20 h 74"/>
                <a:gd name="T2" fmla="*/ 0 w 12"/>
                <a:gd name="T3" fmla="*/ 20 h 74"/>
                <a:gd name="T4" fmla="*/ 0 w 12"/>
                <a:gd name="T5" fmla="*/ 74 h 74"/>
                <a:gd name="T6" fmla="*/ 12 w 12"/>
                <a:gd name="T7" fmla="*/ 74 h 74"/>
                <a:gd name="T8" fmla="*/ 12 w 12"/>
                <a:gd name="T9" fmla="*/ 20 h 74"/>
                <a:gd name="T10" fmla="*/ 12 w 12"/>
                <a:gd name="T11" fmla="*/ 11 h 74"/>
                <a:gd name="T12" fmla="*/ 12 w 12"/>
                <a:gd name="T13" fmla="*/ 0 h 74"/>
                <a:gd name="T14" fmla="*/ 0 w 12"/>
                <a:gd name="T15" fmla="*/ 0 h 74"/>
                <a:gd name="T16" fmla="*/ 0 w 12"/>
                <a:gd name="T17" fmla="*/ 11 h 74"/>
                <a:gd name="T18" fmla="*/ 12 w 12"/>
                <a:gd name="T19" fmla="*/ 11 h 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74"/>
                <a:gd name="T32" fmla="*/ 12 w 12"/>
                <a:gd name="T33" fmla="*/ 74 h 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74">
                  <a:moveTo>
                    <a:pt x="12" y="20"/>
                  </a:moveTo>
                  <a:lnTo>
                    <a:pt x="0" y="20"/>
                  </a:lnTo>
                  <a:lnTo>
                    <a:pt x="0" y="74"/>
                  </a:lnTo>
                  <a:lnTo>
                    <a:pt x="12" y="74"/>
                  </a:lnTo>
                  <a:lnTo>
                    <a:pt x="12" y="20"/>
                  </a:lnTo>
                  <a:close/>
                  <a:moveTo>
                    <a:pt x="12" y="11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3025" y="2634"/>
              <a:ext cx="31" cy="71"/>
            </a:xfrm>
            <a:custGeom>
              <a:avLst/>
              <a:gdLst>
                <a:gd name="T0" fmla="*/ 31 w 31"/>
                <a:gd name="T1" fmla="*/ 22 h 71"/>
                <a:gd name="T2" fmla="*/ 31 w 31"/>
                <a:gd name="T3" fmla="*/ 15 h 71"/>
                <a:gd name="T4" fmla="*/ 21 w 31"/>
                <a:gd name="T5" fmla="*/ 15 h 71"/>
                <a:gd name="T6" fmla="*/ 21 w 31"/>
                <a:gd name="T7" fmla="*/ 0 h 71"/>
                <a:gd name="T8" fmla="*/ 9 w 31"/>
                <a:gd name="T9" fmla="*/ 0 h 71"/>
                <a:gd name="T10" fmla="*/ 9 w 31"/>
                <a:gd name="T11" fmla="*/ 15 h 71"/>
                <a:gd name="T12" fmla="*/ 0 w 31"/>
                <a:gd name="T13" fmla="*/ 15 h 71"/>
                <a:gd name="T14" fmla="*/ 0 w 31"/>
                <a:gd name="T15" fmla="*/ 22 h 71"/>
                <a:gd name="T16" fmla="*/ 9 w 31"/>
                <a:gd name="T17" fmla="*/ 22 h 71"/>
                <a:gd name="T18" fmla="*/ 9 w 31"/>
                <a:gd name="T19" fmla="*/ 58 h 71"/>
                <a:gd name="T20" fmla="*/ 9 w 31"/>
                <a:gd name="T21" fmla="*/ 62 h 71"/>
                <a:gd name="T22" fmla="*/ 12 w 31"/>
                <a:gd name="T23" fmla="*/ 67 h 71"/>
                <a:gd name="T24" fmla="*/ 16 w 31"/>
                <a:gd name="T25" fmla="*/ 70 h 71"/>
                <a:gd name="T26" fmla="*/ 23 w 31"/>
                <a:gd name="T27" fmla="*/ 71 h 71"/>
                <a:gd name="T28" fmla="*/ 25 w 31"/>
                <a:gd name="T29" fmla="*/ 71 h 71"/>
                <a:gd name="T30" fmla="*/ 26 w 31"/>
                <a:gd name="T31" fmla="*/ 70 h 71"/>
                <a:gd name="T32" fmla="*/ 28 w 31"/>
                <a:gd name="T33" fmla="*/ 70 h 71"/>
                <a:gd name="T34" fmla="*/ 31 w 31"/>
                <a:gd name="T35" fmla="*/ 69 h 71"/>
                <a:gd name="T36" fmla="*/ 31 w 31"/>
                <a:gd name="T37" fmla="*/ 61 h 71"/>
                <a:gd name="T38" fmla="*/ 27 w 31"/>
                <a:gd name="T39" fmla="*/ 61 h 71"/>
                <a:gd name="T40" fmla="*/ 25 w 31"/>
                <a:gd name="T41" fmla="*/ 61 h 71"/>
                <a:gd name="T42" fmla="*/ 23 w 31"/>
                <a:gd name="T43" fmla="*/ 60 h 71"/>
                <a:gd name="T44" fmla="*/ 22 w 31"/>
                <a:gd name="T45" fmla="*/ 59 h 71"/>
                <a:gd name="T46" fmla="*/ 21 w 31"/>
                <a:gd name="T47" fmla="*/ 57 h 71"/>
                <a:gd name="T48" fmla="*/ 21 w 31"/>
                <a:gd name="T49" fmla="*/ 22 h 71"/>
                <a:gd name="T50" fmla="*/ 31 w 31"/>
                <a:gd name="T51" fmla="*/ 22 h 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1"/>
                <a:gd name="T79" fmla="*/ 0 h 71"/>
                <a:gd name="T80" fmla="*/ 31 w 31"/>
                <a:gd name="T81" fmla="*/ 71 h 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1" h="71">
                  <a:moveTo>
                    <a:pt x="31" y="22"/>
                  </a:moveTo>
                  <a:lnTo>
                    <a:pt x="31" y="15"/>
                  </a:lnTo>
                  <a:lnTo>
                    <a:pt x="21" y="15"/>
                  </a:lnTo>
                  <a:lnTo>
                    <a:pt x="21" y="0"/>
                  </a:lnTo>
                  <a:lnTo>
                    <a:pt x="9" y="0"/>
                  </a:lnTo>
                  <a:lnTo>
                    <a:pt x="9" y="15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9" y="22"/>
                  </a:lnTo>
                  <a:lnTo>
                    <a:pt x="9" y="58"/>
                  </a:lnTo>
                  <a:lnTo>
                    <a:pt x="9" y="62"/>
                  </a:lnTo>
                  <a:lnTo>
                    <a:pt x="12" y="67"/>
                  </a:lnTo>
                  <a:lnTo>
                    <a:pt x="16" y="70"/>
                  </a:lnTo>
                  <a:lnTo>
                    <a:pt x="23" y="71"/>
                  </a:lnTo>
                  <a:lnTo>
                    <a:pt x="25" y="71"/>
                  </a:lnTo>
                  <a:lnTo>
                    <a:pt x="26" y="70"/>
                  </a:lnTo>
                  <a:lnTo>
                    <a:pt x="28" y="70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3" y="60"/>
                  </a:lnTo>
                  <a:lnTo>
                    <a:pt x="22" y="59"/>
                  </a:lnTo>
                  <a:lnTo>
                    <a:pt x="21" y="57"/>
                  </a:lnTo>
                  <a:lnTo>
                    <a:pt x="2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088" y="2629"/>
              <a:ext cx="72" cy="74"/>
            </a:xfrm>
            <a:custGeom>
              <a:avLst/>
              <a:gdLst>
                <a:gd name="T0" fmla="*/ 0 w 72"/>
                <a:gd name="T1" fmla="*/ 10 h 74"/>
                <a:gd name="T2" fmla="*/ 30 w 72"/>
                <a:gd name="T3" fmla="*/ 10 h 74"/>
                <a:gd name="T4" fmla="*/ 30 w 72"/>
                <a:gd name="T5" fmla="*/ 74 h 74"/>
                <a:gd name="T6" fmla="*/ 42 w 72"/>
                <a:gd name="T7" fmla="*/ 74 h 74"/>
                <a:gd name="T8" fmla="*/ 42 w 72"/>
                <a:gd name="T9" fmla="*/ 10 h 74"/>
                <a:gd name="T10" fmla="*/ 72 w 72"/>
                <a:gd name="T11" fmla="*/ 10 h 74"/>
                <a:gd name="T12" fmla="*/ 72 w 72"/>
                <a:gd name="T13" fmla="*/ 0 h 74"/>
                <a:gd name="T14" fmla="*/ 0 w 72"/>
                <a:gd name="T15" fmla="*/ 0 h 74"/>
                <a:gd name="T16" fmla="*/ 0 w 72"/>
                <a:gd name="T17" fmla="*/ 10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74"/>
                <a:gd name="T29" fmla="*/ 72 w 72"/>
                <a:gd name="T30" fmla="*/ 74 h 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74">
                  <a:moveTo>
                    <a:pt x="0" y="10"/>
                  </a:moveTo>
                  <a:lnTo>
                    <a:pt x="30" y="10"/>
                  </a:lnTo>
                  <a:lnTo>
                    <a:pt x="30" y="74"/>
                  </a:lnTo>
                  <a:lnTo>
                    <a:pt x="42" y="74"/>
                  </a:lnTo>
                  <a:lnTo>
                    <a:pt x="42" y="10"/>
                  </a:lnTo>
                  <a:lnTo>
                    <a:pt x="72" y="1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3150" y="2648"/>
              <a:ext cx="59" cy="57"/>
            </a:xfrm>
            <a:custGeom>
              <a:avLst/>
              <a:gdLst>
                <a:gd name="T0" fmla="*/ 47 w 59"/>
                <a:gd name="T1" fmla="*/ 38 h 57"/>
                <a:gd name="T2" fmla="*/ 46 w 59"/>
                <a:gd name="T3" fmla="*/ 41 h 57"/>
                <a:gd name="T4" fmla="*/ 43 w 59"/>
                <a:gd name="T5" fmla="*/ 44 h 57"/>
                <a:gd name="T6" fmla="*/ 37 w 59"/>
                <a:gd name="T7" fmla="*/ 47 h 57"/>
                <a:gd name="T8" fmla="*/ 31 w 59"/>
                <a:gd name="T9" fmla="*/ 48 h 57"/>
                <a:gd name="T10" fmla="*/ 22 w 59"/>
                <a:gd name="T11" fmla="*/ 47 h 57"/>
                <a:gd name="T12" fmla="*/ 17 w 59"/>
                <a:gd name="T13" fmla="*/ 44 h 57"/>
                <a:gd name="T14" fmla="*/ 13 w 59"/>
                <a:gd name="T15" fmla="*/ 38 h 57"/>
                <a:gd name="T16" fmla="*/ 12 w 59"/>
                <a:gd name="T17" fmla="*/ 31 h 57"/>
                <a:gd name="T18" fmla="*/ 59 w 59"/>
                <a:gd name="T19" fmla="*/ 31 h 57"/>
                <a:gd name="T20" fmla="*/ 57 w 59"/>
                <a:gd name="T21" fmla="*/ 18 h 57"/>
                <a:gd name="T22" fmla="*/ 52 w 59"/>
                <a:gd name="T23" fmla="*/ 8 h 57"/>
                <a:gd name="T24" fmla="*/ 43 w 59"/>
                <a:gd name="T25" fmla="*/ 2 h 57"/>
                <a:gd name="T26" fmla="*/ 31 w 59"/>
                <a:gd name="T27" fmla="*/ 0 h 57"/>
                <a:gd name="T28" fmla="*/ 17 w 59"/>
                <a:gd name="T29" fmla="*/ 2 h 57"/>
                <a:gd name="T30" fmla="*/ 8 w 59"/>
                <a:gd name="T31" fmla="*/ 8 h 57"/>
                <a:gd name="T32" fmla="*/ 1 w 59"/>
                <a:gd name="T33" fmla="*/ 18 h 57"/>
                <a:gd name="T34" fmla="*/ 0 w 59"/>
                <a:gd name="T35" fmla="*/ 30 h 57"/>
                <a:gd name="T36" fmla="*/ 1 w 59"/>
                <a:gd name="T37" fmla="*/ 40 h 57"/>
                <a:gd name="T38" fmla="*/ 8 w 59"/>
                <a:gd name="T39" fmla="*/ 50 h 57"/>
                <a:gd name="T40" fmla="*/ 17 w 59"/>
                <a:gd name="T41" fmla="*/ 55 h 57"/>
                <a:gd name="T42" fmla="*/ 29 w 59"/>
                <a:gd name="T43" fmla="*/ 57 h 57"/>
                <a:gd name="T44" fmla="*/ 36 w 59"/>
                <a:gd name="T45" fmla="*/ 57 h 57"/>
                <a:gd name="T46" fmla="*/ 41 w 59"/>
                <a:gd name="T47" fmla="*/ 56 h 57"/>
                <a:gd name="T48" fmla="*/ 43 w 59"/>
                <a:gd name="T49" fmla="*/ 54 h 57"/>
                <a:gd name="T50" fmla="*/ 46 w 59"/>
                <a:gd name="T51" fmla="*/ 53 h 57"/>
                <a:gd name="T52" fmla="*/ 51 w 59"/>
                <a:gd name="T53" fmla="*/ 50 h 57"/>
                <a:gd name="T54" fmla="*/ 55 w 59"/>
                <a:gd name="T55" fmla="*/ 45 h 57"/>
                <a:gd name="T56" fmla="*/ 57 w 59"/>
                <a:gd name="T57" fmla="*/ 41 h 57"/>
                <a:gd name="T58" fmla="*/ 57 w 59"/>
                <a:gd name="T59" fmla="*/ 38 h 57"/>
                <a:gd name="T60" fmla="*/ 47 w 59"/>
                <a:gd name="T61" fmla="*/ 38 h 57"/>
                <a:gd name="T62" fmla="*/ 12 w 59"/>
                <a:gd name="T63" fmla="*/ 24 h 57"/>
                <a:gd name="T64" fmla="*/ 13 w 59"/>
                <a:gd name="T65" fmla="*/ 18 h 57"/>
                <a:gd name="T66" fmla="*/ 17 w 59"/>
                <a:gd name="T67" fmla="*/ 13 h 57"/>
                <a:gd name="T68" fmla="*/ 22 w 59"/>
                <a:gd name="T69" fmla="*/ 8 h 57"/>
                <a:gd name="T70" fmla="*/ 29 w 59"/>
                <a:gd name="T71" fmla="*/ 7 h 57"/>
                <a:gd name="T72" fmla="*/ 37 w 59"/>
                <a:gd name="T73" fmla="*/ 8 h 57"/>
                <a:gd name="T74" fmla="*/ 43 w 59"/>
                <a:gd name="T75" fmla="*/ 13 h 57"/>
                <a:gd name="T76" fmla="*/ 46 w 59"/>
                <a:gd name="T77" fmla="*/ 18 h 57"/>
                <a:gd name="T78" fmla="*/ 47 w 59"/>
                <a:gd name="T79" fmla="*/ 24 h 57"/>
                <a:gd name="T80" fmla="*/ 12 w 59"/>
                <a:gd name="T81" fmla="*/ 24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9"/>
                <a:gd name="T124" fmla="*/ 0 h 57"/>
                <a:gd name="T125" fmla="*/ 59 w 59"/>
                <a:gd name="T126" fmla="*/ 57 h 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9" h="57">
                  <a:moveTo>
                    <a:pt x="47" y="38"/>
                  </a:moveTo>
                  <a:lnTo>
                    <a:pt x="46" y="41"/>
                  </a:lnTo>
                  <a:lnTo>
                    <a:pt x="43" y="44"/>
                  </a:lnTo>
                  <a:lnTo>
                    <a:pt x="37" y="47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7" y="44"/>
                  </a:lnTo>
                  <a:lnTo>
                    <a:pt x="13" y="38"/>
                  </a:lnTo>
                  <a:lnTo>
                    <a:pt x="12" y="31"/>
                  </a:lnTo>
                  <a:lnTo>
                    <a:pt x="59" y="31"/>
                  </a:lnTo>
                  <a:lnTo>
                    <a:pt x="57" y="18"/>
                  </a:lnTo>
                  <a:lnTo>
                    <a:pt x="52" y="8"/>
                  </a:lnTo>
                  <a:lnTo>
                    <a:pt x="43" y="2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1" y="18"/>
                  </a:lnTo>
                  <a:lnTo>
                    <a:pt x="0" y="30"/>
                  </a:lnTo>
                  <a:lnTo>
                    <a:pt x="1" y="40"/>
                  </a:lnTo>
                  <a:lnTo>
                    <a:pt x="8" y="50"/>
                  </a:lnTo>
                  <a:lnTo>
                    <a:pt x="17" y="55"/>
                  </a:lnTo>
                  <a:lnTo>
                    <a:pt x="29" y="57"/>
                  </a:lnTo>
                  <a:lnTo>
                    <a:pt x="36" y="57"/>
                  </a:lnTo>
                  <a:lnTo>
                    <a:pt x="41" y="56"/>
                  </a:lnTo>
                  <a:lnTo>
                    <a:pt x="43" y="54"/>
                  </a:lnTo>
                  <a:lnTo>
                    <a:pt x="46" y="53"/>
                  </a:lnTo>
                  <a:lnTo>
                    <a:pt x="51" y="50"/>
                  </a:lnTo>
                  <a:lnTo>
                    <a:pt x="55" y="45"/>
                  </a:lnTo>
                  <a:lnTo>
                    <a:pt x="57" y="41"/>
                  </a:lnTo>
                  <a:lnTo>
                    <a:pt x="57" y="38"/>
                  </a:lnTo>
                  <a:lnTo>
                    <a:pt x="47" y="38"/>
                  </a:lnTo>
                  <a:close/>
                  <a:moveTo>
                    <a:pt x="12" y="24"/>
                  </a:moveTo>
                  <a:lnTo>
                    <a:pt x="13" y="18"/>
                  </a:lnTo>
                  <a:lnTo>
                    <a:pt x="17" y="13"/>
                  </a:lnTo>
                  <a:lnTo>
                    <a:pt x="22" y="8"/>
                  </a:lnTo>
                  <a:lnTo>
                    <a:pt x="29" y="7"/>
                  </a:lnTo>
                  <a:lnTo>
                    <a:pt x="37" y="8"/>
                  </a:lnTo>
                  <a:lnTo>
                    <a:pt x="43" y="13"/>
                  </a:lnTo>
                  <a:lnTo>
                    <a:pt x="46" y="18"/>
                  </a:lnTo>
                  <a:lnTo>
                    <a:pt x="47" y="24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216" y="2648"/>
              <a:ext cx="54" cy="57"/>
            </a:xfrm>
            <a:custGeom>
              <a:avLst/>
              <a:gdLst>
                <a:gd name="T0" fmla="*/ 51 w 54"/>
                <a:gd name="T1" fmla="*/ 17 h 57"/>
                <a:gd name="T2" fmla="*/ 51 w 54"/>
                <a:gd name="T3" fmla="*/ 13 h 57"/>
                <a:gd name="T4" fmla="*/ 47 w 54"/>
                <a:gd name="T5" fmla="*/ 7 h 57"/>
                <a:gd name="T6" fmla="*/ 41 w 54"/>
                <a:gd name="T7" fmla="*/ 2 h 57"/>
                <a:gd name="T8" fmla="*/ 27 w 54"/>
                <a:gd name="T9" fmla="*/ 0 h 57"/>
                <a:gd name="T10" fmla="*/ 18 w 54"/>
                <a:gd name="T11" fmla="*/ 1 h 57"/>
                <a:gd name="T12" fmla="*/ 10 w 54"/>
                <a:gd name="T13" fmla="*/ 4 h 57"/>
                <a:gd name="T14" fmla="*/ 5 w 54"/>
                <a:gd name="T15" fmla="*/ 9 h 57"/>
                <a:gd name="T16" fmla="*/ 3 w 54"/>
                <a:gd name="T17" fmla="*/ 17 h 57"/>
                <a:gd name="T18" fmla="*/ 4 w 54"/>
                <a:gd name="T19" fmla="*/ 22 h 57"/>
                <a:gd name="T20" fmla="*/ 7 w 54"/>
                <a:gd name="T21" fmla="*/ 25 h 57"/>
                <a:gd name="T22" fmla="*/ 10 w 54"/>
                <a:gd name="T23" fmla="*/ 28 h 57"/>
                <a:gd name="T24" fmla="*/ 17 w 54"/>
                <a:gd name="T25" fmla="*/ 30 h 57"/>
                <a:gd name="T26" fmla="*/ 30 w 54"/>
                <a:gd name="T27" fmla="*/ 33 h 57"/>
                <a:gd name="T28" fmla="*/ 36 w 54"/>
                <a:gd name="T29" fmla="*/ 34 h 57"/>
                <a:gd name="T30" fmla="*/ 40 w 54"/>
                <a:gd name="T31" fmla="*/ 36 h 57"/>
                <a:gd name="T32" fmla="*/ 42 w 54"/>
                <a:gd name="T33" fmla="*/ 37 h 57"/>
                <a:gd name="T34" fmla="*/ 42 w 54"/>
                <a:gd name="T35" fmla="*/ 40 h 57"/>
                <a:gd name="T36" fmla="*/ 41 w 54"/>
                <a:gd name="T37" fmla="*/ 44 h 57"/>
                <a:gd name="T38" fmla="*/ 38 w 54"/>
                <a:gd name="T39" fmla="*/ 46 h 57"/>
                <a:gd name="T40" fmla="*/ 33 w 54"/>
                <a:gd name="T41" fmla="*/ 48 h 57"/>
                <a:gd name="T42" fmla="*/ 28 w 54"/>
                <a:gd name="T43" fmla="*/ 48 h 57"/>
                <a:gd name="T44" fmla="*/ 19 w 54"/>
                <a:gd name="T45" fmla="*/ 47 h 57"/>
                <a:gd name="T46" fmla="*/ 14 w 54"/>
                <a:gd name="T47" fmla="*/ 44 h 57"/>
                <a:gd name="T48" fmla="*/ 12 w 54"/>
                <a:gd name="T49" fmla="*/ 41 h 57"/>
                <a:gd name="T50" fmla="*/ 10 w 54"/>
                <a:gd name="T51" fmla="*/ 38 h 57"/>
                <a:gd name="T52" fmla="*/ 0 w 54"/>
                <a:gd name="T53" fmla="*/ 38 h 57"/>
                <a:gd name="T54" fmla="*/ 2 w 54"/>
                <a:gd name="T55" fmla="*/ 43 h 57"/>
                <a:gd name="T56" fmla="*/ 5 w 54"/>
                <a:gd name="T57" fmla="*/ 50 h 57"/>
                <a:gd name="T58" fmla="*/ 13 w 54"/>
                <a:gd name="T59" fmla="*/ 55 h 57"/>
                <a:gd name="T60" fmla="*/ 28 w 54"/>
                <a:gd name="T61" fmla="*/ 57 h 57"/>
                <a:gd name="T62" fmla="*/ 38 w 54"/>
                <a:gd name="T63" fmla="*/ 56 h 57"/>
                <a:gd name="T64" fmla="*/ 46 w 54"/>
                <a:gd name="T65" fmla="*/ 52 h 57"/>
                <a:gd name="T66" fmla="*/ 51 w 54"/>
                <a:gd name="T67" fmla="*/ 46 h 57"/>
                <a:gd name="T68" fmla="*/ 54 w 54"/>
                <a:gd name="T69" fmla="*/ 39 h 57"/>
                <a:gd name="T70" fmla="*/ 52 w 54"/>
                <a:gd name="T71" fmla="*/ 34 h 57"/>
                <a:gd name="T72" fmla="*/ 50 w 54"/>
                <a:gd name="T73" fmla="*/ 30 h 57"/>
                <a:gd name="T74" fmla="*/ 44 w 54"/>
                <a:gd name="T75" fmla="*/ 26 h 57"/>
                <a:gd name="T76" fmla="*/ 36 w 54"/>
                <a:gd name="T77" fmla="*/ 24 h 57"/>
                <a:gd name="T78" fmla="*/ 24 w 54"/>
                <a:gd name="T79" fmla="*/ 22 h 57"/>
                <a:gd name="T80" fmla="*/ 19 w 54"/>
                <a:gd name="T81" fmla="*/ 21 h 57"/>
                <a:gd name="T82" fmla="*/ 16 w 54"/>
                <a:gd name="T83" fmla="*/ 20 h 57"/>
                <a:gd name="T84" fmla="*/ 14 w 54"/>
                <a:gd name="T85" fmla="*/ 18 h 57"/>
                <a:gd name="T86" fmla="*/ 13 w 54"/>
                <a:gd name="T87" fmla="*/ 15 h 57"/>
                <a:gd name="T88" fmla="*/ 14 w 54"/>
                <a:gd name="T89" fmla="*/ 11 h 57"/>
                <a:gd name="T90" fmla="*/ 18 w 54"/>
                <a:gd name="T91" fmla="*/ 8 h 57"/>
                <a:gd name="T92" fmla="*/ 22 w 54"/>
                <a:gd name="T93" fmla="*/ 7 h 57"/>
                <a:gd name="T94" fmla="*/ 26 w 54"/>
                <a:gd name="T95" fmla="*/ 7 h 57"/>
                <a:gd name="T96" fmla="*/ 35 w 54"/>
                <a:gd name="T97" fmla="*/ 8 h 57"/>
                <a:gd name="T98" fmla="*/ 38 w 54"/>
                <a:gd name="T99" fmla="*/ 11 h 57"/>
                <a:gd name="T100" fmla="*/ 41 w 54"/>
                <a:gd name="T101" fmla="*/ 14 h 57"/>
                <a:gd name="T102" fmla="*/ 41 w 54"/>
                <a:gd name="T103" fmla="*/ 17 h 57"/>
                <a:gd name="T104" fmla="*/ 51 w 54"/>
                <a:gd name="T105" fmla="*/ 17 h 5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4"/>
                <a:gd name="T160" fmla="*/ 0 h 57"/>
                <a:gd name="T161" fmla="*/ 54 w 54"/>
                <a:gd name="T162" fmla="*/ 57 h 5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4" h="57">
                  <a:moveTo>
                    <a:pt x="51" y="17"/>
                  </a:moveTo>
                  <a:lnTo>
                    <a:pt x="51" y="13"/>
                  </a:lnTo>
                  <a:lnTo>
                    <a:pt x="47" y="7"/>
                  </a:lnTo>
                  <a:lnTo>
                    <a:pt x="41" y="2"/>
                  </a:lnTo>
                  <a:lnTo>
                    <a:pt x="27" y="0"/>
                  </a:lnTo>
                  <a:lnTo>
                    <a:pt x="18" y="1"/>
                  </a:lnTo>
                  <a:lnTo>
                    <a:pt x="10" y="4"/>
                  </a:lnTo>
                  <a:lnTo>
                    <a:pt x="5" y="9"/>
                  </a:lnTo>
                  <a:lnTo>
                    <a:pt x="3" y="17"/>
                  </a:lnTo>
                  <a:lnTo>
                    <a:pt x="4" y="22"/>
                  </a:lnTo>
                  <a:lnTo>
                    <a:pt x="7" y="25"/>
                  </a:lnTo>
                  <a:lnTo>
                    <a:pt x="10" y="28"/>
                  </a:lnTo>
                  <a:lnTo>
                    <a:pt x="17" y="30"/>
                  </a:lnTo>
                  <a:lnTo>
                    <a:pt x="30" y="33"/>
                  </a:lnTo>
                  <a:lnTo>
                    <a:pt x="36" y="34"/>
                  </a:lnTo>
                  <a:lnTo>
                    <a:pt x="40" y="36"/>
                  </a:lnTo>
                  <a:lnTo>
                    <a:pt x="42" y="37"/>
                  </a:lnTo>
                  <a:lnTo>
                    <a:pt x="42" y="40"/>
                  </a:lnTo>
                  <a:lnTo>
                    <a:pt x="41" y="44"/>
                  </a:lnTo>
                  <a:lnTo>
                    <a:pt x="38" y="46"/>
                  </a:lnTo>
                  <a:lnTo>
                    <a:pt x="33" y="48"/>
                  </a:lnTo>
                  <a:lnTo>
                    <a:pt x="28" y="48"/>
                  </a:lnTo>
                  <a:lnTo>
                    <a:pt x="19" y="47"/>
                  </a:lnTo>
                  <a:lnTo>
                    <a:pt x="14" y="44"/>
                  </a:lnTo>
                  <a:lnTo>
                    <a:pt x="12" y="41"/>
                  </a:lnTo>
                  <a:lnTo>
                    <a:pt x="10" y="38"/>
                  </a:lnTo>
                  <a:lnTo>
                    <a:pt x="0" y="38"/>
                  </a:lnTo>
                  <a:lnTo>
                    <a:pt x="2" y="43"/>
                  </a:lnTo>
                  <a:lnTo>
                    <a:pt x="5" y="50"/>
                  </a:lnTo>
                  <a:lnTo>
                    <a:pt x="13" y="55"/>
                  </a:lnTo>
                  <a:lnTo>
                    <a:pt x="28" y="57"/>
                  </a:lnTo>
                  <a:lnTo>
                    <a:pt x="38" y="56"/>
                  </a:lnTo>
                  <a:lnTo>
                    <a:pt x="46" y="52"/>
                  </a:lnTo>
                  <a:lnTo>
                    <a:pt x="51" y="46"/>
                  </a:lnTo>
                  <a:lnTo>
                    <a:pt x="54" y="39"/>
                  </a:lnTo>
                  <a:lnTo>
                    <a:pt x="52" y="34"/>
                  </a:lnTo>
                  <a:lnTo>
                    <a:pt x="50" y="30"/>
                  </a:lnTo>
                  <a:lnTo>
                    <a:pt x="44" y="26"/>
                  </a:lnTo>
                  <a:lnTo>
                    <a:pt x="36" y="24"/>
                  </a:lnTo>
                  <a:lnTo>
                    <a:pt x="24" y="22"/>
                  </a:lnTo>
                  <a:lnTo>
                    <a:pt x="19" y="21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3" y="15"/>
                  </a:lnTo>
                  <a:lnTo>
                    <a:pt x="14" y="11"/>
                  </a:lnTo>
                  <a:lnTo>
                    <a:pt x="18" y="8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35" y="8"/>
                  </a:lnTo>
                  <a:lnTo>
                    <a:pt x="38" y="11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274" y="2634"/>
              <a:ext cx="30" cy="71"/>
            </a:xfrm>
            <a:custGeom>
              <a:avLst/>
              <a:gdLst>
                <a:gd name="T0" fmla="*/ 30 w 30"/>
                <a:gd name="T1" fmla="*/ 22 h 71"/>
                <a:gd name="T2" fmla="*/ 30 w 30"/>
                <a:gd name="T3" fmla="*/ 15 h 71"/>
                <a:gd name="T4" fmla="*/ 20 w 30"/>
                <a:gd name="T5" fmla="*/ 15 h 71"/>
                <a:gd name="T6" fmla="*/ 20 w 30"/>
                <a:gd name="T7" fmla="*/ 0 h 71"/>
                <a:gd name="T8" fmla="*/ 8 w 30"/>
                <a:gd name="T9" fmla="*/ 0 h 71"/>
                <a:gd name="T10" fmla="*/ 8 w 30"/>
                <a:gd name="T11" fmla="*/ 15 h 71"/>
                <a:gd name="T12" fmla="*/ 0 w 30"/>
                <a:gd name="T13" fmla="*/ 15 h 71"/>
                <a:gd name="T14" fmla="*/ 0 w 30"/>
                <a:gd name="T15" fmla="*/ 22 h 71"/>
                <a:gd name="T16" fmla="*/ 8 w 30"/>
                <a:gd name="T17" fmla="*/ 22 h 71"/>
                <a:gd name="T18" fmla="*/ 8 w 30"/>
                <a:gd name="T19" fmla="*/ 58 h 71"/>
                <a:gd name="T20" fmla="*/ 8 w 30"/>
                <a:gd name="T21" fmla="*/ 62 h 71"/>
                <a:gd name="T22" fmla="*/ 11 w 30"/>
                <a:gd name="T23" fmla="*/ 67 h 71"/>
                <a:gd name="T24" fmla="*/ 15 w 30"/>
                <a:gd name="T25" fmla="*/ 70 h 71"/>
                <a:gd name="T26" fmla="*/ 22 w 30"/>
                <a:gd name="T27" fmla="*/ 71 h 71"/>
                <a:gd name="T28" fmla="*/ 24 w 30"/>
                <a:gd name="T29" fmla="*/ 71 h 71"/>
                <a:gd name="T30" fmla="*/ 25 w 30"/>
                <a:gd name="T31" fmla="*/ 70 h 71"/>
                <a:gd name="T32" fmla="*/ 28 w 30"/>
                <a:gd name="T33" fmla="*/ 70 h 71"/>
                <a:gd name="T34" fmla="*/ 30 w 30"/>
                <a:gd name="T35" fmla="*/ 69 h 71"/>
                <a:gd name="T36" fmla="*/ 30 w 30"/>
                <a:gd name="T37" fmla="*/ 61 h 71"/>
                <a:gd name="T38" fmla="*/ 26 w 30"/>
                <a:gd name="T39" fmla="*/ 61 h 71"/>
                <a:gd name="T40" fmla="*/ 24 w 30"/>
                <a:gd name="T41" fmla="*/ 61 h 71"/>
                <a:gd name="T42" fmla="*/ 22 w 30"/>
                <a:gd name="T43" fmla="*/ 60 h 71"/>
                <a:gd name="T44" fmla="*/ 21 w 30"/>
                <a:gd name="T45" fmla="*/ 59 h 71"/>
                <a:gd name="T46" fmla="*/ 20 w 30"/>
                <a:gd name="T47" fmla="*/ 57 h 71"/>
                <a:gd name="T48" fmla="*/ 20 w 30"/>
                <a:gd name="T49" fmla="*/ 22 h 71"/>
                <a:gd name="T50" fmla="*/ 30 w 30"/>
                <a:gd name="T51" fmla="*/ 22 h 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0"/>
                <a:gd name="T79" fmla="*/ 0 h 71"/>
                <a:gd name="T80" fmla="*/ 30 w 30"/>
                <a:gd name="T81" fmla="*/ 71 h 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0" h="71">
                  <a:moveTo>
                    <a:pt x="30" y="22"/>
                  </a:moveTo>
                  <a:lnTo>
                    <a:pt x="30" y="15"/>
                  </a:lnTo>
                  <a:lnTo>
                    <a:pt x="20" y="15"/>
                  </a:lnTo>
                  <a:lnTo>
                    <a:pt x="20" y="0"/>
                  </a:lnTo>
                  <a:lnTo>
                    <a:pt x="8" y="0"/>
                  </a:lnTo>
                  <a:lnTo>
                    <a:pt x="8" y="15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58"/>
                  </a:lnTo>
                  <a:lnTo>
                    <a:pt x="8" y="62"/>
                  </a:lnTo>
                  <a:lnTo>
                    <a:pt x="11" y="67"/>
                  </a:lnTo>
                  <a:lnTo>
                    <a:pt x="15" y="70"/>
                  </a:lnTo>
                  <a:lnTo>
                    <a:pt x="22" y="71"/>
                  </a:lnTo>
                  <a:lnTo>
                    <a:pt x="24" y="71"/>
                  </a:lnTo>
                  <a:lnTo>
                    <a:pt x="25" y="70"/>
                  </a:lnTo>
                  <a:lnTo>
                    <a:pt x="28" y="70"/>
                  </a:lnTo>
                  <a:lnTo>
                    <a:pt x="30" y="69"/>
                  </a:lnTo>
                  <a:lnTo>
                    <a:pt x="30" y="61"/>
                  </a:lnTo>
                  <a:lnTo>
                    <a:pt x="26" y="61"/>
                  </a:lnTo>
                  <a:lnTo>
                    <a:pt x="24" y="61"/>
                  </a:lnTo>
                  <a:lnTo>
                    <a:pt x="22" y="60"/>
                  </a:lnTo>
                  <a:lnTo>
                    <a:pt x="21" y="59"/>
                  </a:lnTo>
                  <a:lnTo>
                    <a:pt x="20" y="57"/>
                  </a:lnTo>
                  <a:lnTo>
                    <a:pt x="20" y="22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2843" y="2886"/>
              <a:ext cx="79" cy="74"/>
            </a:xfrm>
            <a:custGeom>
              <a:avLst/>
              <a:gdLst>
                <a:gd name="T0" fmla="*/ 58 w 79"/>
                <a:gd name="T1" fmla="*/ 53 h 74"/>
                <a:gd name="T2" fmla="*/ 67 w 79"/>
                <a:gd name="T3" fmla="*/ 74 h 74"/>
                <a:gd name="T4" fmla="*/ 79 w 79"/>
                <a:gd name="T5" fmla="*/ 74 h 74"/>
                <a:gd name="T6" fmla="*/ 48 w 79"/>
                <a:gd name="T7" fmla="*/ 0 h 74"/>
                <a:gd name="T8" fmla="*/ 35 w 79"/>
                <a:gd name="T9" fmla="*/ 0 h 74"/>
                <a:gd name="T10" fmla="*/ 0 w 79"/>
                <a:gd name="T11" fmla="*/ 74 h 74"/>
                <a:gd name="T12" fmla="*/ 13 w 79"/>
                <a:gd name="T13" fmla="*/ 74 h 74"/>
                <a:gd name="T14" fmla="*/ 22 w 79"/>
                <a:gd name="T15" fmla="*/ 53 h 74"/>
                <a:gd name="T16" fmla="*/ 58 w 79"/>
                <a:gd name="T17" fmla="*/ 53 h 74"/>
                <a:gd name="T18" fmla="*/ 26 w 79"/>
                <a:gd name="T19" fmla="*/ 43 h 74"/>
                <a:gd name="T20" fmla="*/ 40 w 79"/>
                <a:gd name="T21" fmla="*/ 12 h 74"/>
                <a:gd name="T22" fmla="*/ 41 w 79"/>
                <a:gd name="T23" fmla="*/ 12 h 74"/>
                <a:gd name="T24" fmla="*/ 54 w 79"/>
                <a:gd name="T25" fmla="*/ 43 h 74"/>
                <a:gd name="T26" fmla="*/ 26 w 79"/>
                <a:gd name="T27" fmla="*/ 43 h 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9"/>
                <a:gd name="T43" fmla="*/ 0 h 74"/>
                <a:gd name="T44" fmla="*/ 79 w 79"/>
                <a:gd name="T45" fmla="*/ 74 h 7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9" h="74">
                  <a:moveTo>
                    <a:pt x="58" y="53"/>
                  </a:moveTo>
                  <a:lnTo>
                    <a:pt x="67" y="74"/>
                  </a:lnTo>
                  <a:lnTo>
                    <a:pt x="79" y="74"/>
                  </a:lnTo>
                  <a:lnTo>
                    <a:pt x="48" y="0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13" y="74"/>
                  </a:lnTo>
                  <a:lnTo>
                    <a:pt x="22" y="53"/>
                  </a:lnTo>
                  <a:lnTo>
                    <a:pt x="58" y="53"/>
                  </a:lnTo>
                  <a:close/>
                  <a:moveTo>
                    <a:pt x="26" y="43"/>
                  </a:moveTo>
                  <a:lnTo>
                    <a:pt x="40" y="12"/>
                  </a:lnTo>
                  <a:lnTo>
                    <a:pt x="41" y="12"/>
                  </a:lnTo>
                  <a:lnTo>
                    <a:pt x="54" y="43"/>
                  </a:lnTo>
                  <a:lnTo>
                    <a:pt x="26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927" y="2905"/>
              <a:ext cx="55" cy="57"/>
            </a:xfrm>
            <a:custGeom>
              <a:avLst/>
              <a:gdLst>
                <a:gd name="T0" fmla="*/ 55 w 55"/>
                <a:gd name="T1" fmla="*/ 19 h 57"/>
                <a:gd name="T2" fmla="*/ 54 w 55"/>
                <a:gd name="T3" fmla="*/ 13 h 57"/>
                <a:gd name="T4" fmla="*/ 50 w 55"/>
                <a:gd name="T5" fmla="*/ 6 h 57"/>
                <a:gd name="T6" fmla="*/ 42 w 55"/>
                <a:gd name="T7" fmla="*/ 2 h 57"/>
                <a:gd name="T8" fmla="*/ 31 w 55"/>
                <a:gd name="T9" fmla="*/ 0 h 57"/>
                <a:gd name="T10" fmla="*/ 17 w 55"/>
                <a:gd name="T11" fmla="*/ 2 h 57"/>
                <a:gd name="T12" fmla="*/ 8 w 55"/>
                <a:gd name="T13" fmla="*/ 8 h 57"/>
                <a:gd name="T14" fmla="*/ 2 w 55"/>
                <a:gd name="T15" fmla="*/ 18 h 57"/>
                <a:gd name="T16" fmla="*/ 0 w 55"/>
                <a:gd name="T17" fmla="*/ 29 h 57"/>
                <a:gd name="T18" fmla="*/ 2 w 55"/>
                <a:gd name="T19" fmla="*/ 40 h 57"/>
                <a:gd name="T20" fmla="*/ 8 w 55"/>
                <a:gd name="T21" fmla="*/ 50 h 57"/>
                <a:gd name="T22" fmla="*/ 17 w 55"/>
                <a:gd name="T23" fmla="*/ 55 h 57"/>
                <a:gd name="T24" fmla="*/ 30 w 55"/>
                <a:gd name="T25" fmla="*/ 57 h 57"/>
                <a:gd name="T26" fmla="*/ 41 w 55"/>
                <a:gd name="T27" fmla="*/ 55 h 57"/>
                <a:gd name="T28" fmla="*/ 49 w 55"/>
                <a:gd name="T29" fmla="*/ 50 h 57"/>
                <a:gd name="T30" fmla="*/ 53 w 55"/>
                <a:gd name="T31" fmla="*/ 42 h 57"/>
                <a:gd name="T32" fmla="*/ 55 w 55"/>
                <a:gd name="T33" fmla="*/ 36 h 57"/>
                <a:gd name="T34" fmla="*/ 45 w 55"/>
                <a:gd name="T35" fmla="*/ 36 h 57"/>
                <a:gd name="T36" fmla="*/ 44 w 55"/>
                <a:gd name="T37" fmla="*/ 41 h 57"/>
                <a:gd name="T38" fmla="*/ 40 w 55"/>
                <a:gd name="T39" fmla="*/ 45 h 57"/>
                <a:gd name="T40" fmla="*/ 35 w 55"/>
                <a:gd name="T41" fmla="*/ 47 h 57"/>
                <a:gd name="T42" fmla="*/ 30 w 55"/>
                <a:gd name="T43" fmla="*/ 48 h 57"/>
                <a:gd name="T44" fmla="*/ 21 w 55"/>
                <a:gd name="T45" fmla="*/ 46 h 57"/>
                <a:gd name="T46" fmla="*/ 16 w 55"/>
                <a:gd name="T47" fmla="*/ 41 h 57"/>
                <a:gd name="T48" fmla="*/ 13 w 55"/>
                <a:gd name="T49" fmla="*/ 35 h 57"/>
                <a:gd name="T50" fmla="*/ 12 w 55"/>
                <a:gd name="T51" fmla="*/ 28 h 57"/>
                <a:gd name="T52" fmla="*/ 13 w 55"/>
                <a:gd name="T53" fmla="*/ 21 h 57"/>
                <a:gd name="T54" fmla="*/ 16 w 55"/>
                <a:gd name="T55" fmla="*/ 15 h 57"/>
                <a:gd name="T56" fmla="*/ 21 w 55"/>
                <a:gd name="T57" fmla="*/ 9 h 57"/>
                <a:gd name="T58" fmla="*/ 30 w 55"/>
                <a:gd name="T59" fmla="*/ 7 h 57"/>
                <a:gd name="T60" fmla="*/ 36 w 55"/>
                <a:gd name="T61" fmla="*/ 8 h 57"/>
                <a:gd name="T62" fmla="*/ 40 w 55"/>
                <a:gd name="T63" fmla="*/ 11 h 57"/>
                <a:gd name="T64" fmla="*/ 44 w 55"/>
                <a:gd name="T65" fmla="*/ 15 h 57"/>
                <a:gd name="T66" fmla="*/ 45 w 55"/>
                <a:gd name="T67" fmla="*/ 19 h 57"/>
                <a:gd name="T68" fmla="*/ 55 w 55"/>
                <a:gd name="T69" fmla="*/ 19 h 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"/>
                <a:gd name="T106" fmla="*/ 0 h 57"/>
                <a:gd name="T107" fmla="*/ 55 w 55"/>
                <a:gd name="T108" fmla="*/ 57 h 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" h="57">
                  <a:moveTo>
                    <a:pt x="55" y="19"/>
                  </a:moveTo>
                  <a:lnTo>
                    <a:pt x="54" y="13"/>
                  </a:lnTo>
                  <a:lnTo>
                    <a:pt x="50" y="6"/>
                  </a:lnTo>
                  <a:lnTo>
                    <a:pt x="42" y="2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8" y="50"/>
                  </a:lnTo>
                  <a:lnTo>
                    <a:pt x="17" y="55"/>
                  </a:lnTo>
                  <a:lnTo>
                    <a:pt x="30" y="57"/>
                  </a:lnTo>
                  <a:lnTo>
                    <a:pt x="41" y="55"/>
                  </a:lnTo>
                  <a:lnTo>
                    <a:pt x="49" y="50"/>
                  </a:lnTo>
                  <a:lnTo>
                    <a:pt x="53" y="42"/>
                  </a:lnTo>
                  <a:lnTo>
                    <a:pt x="55" y="36"/>
                  </a:lnTo>
                  <a:lnTo>
                    <a:pt x="45" y="36"/>
                  </a:lnTo>
                  <a:lnTo>
                    <a:pt x="44" y="41"/>
                  </a:lnTo>
                  <a:lnTo>
                    <a:pt x="40" y="45"/>
                  </a:lnTo>
                  <a:lnTo>
                    <a:pt x="35" y="47"/>
                  </a:lnTo>
                  <a:lnTo>
                    <a:pt x="30" y="48"/>
                  </a:lnTo>
                  <a:lnTo>
                    <a:pt x="21" y="46"/>
                  </a:lnTo>
                  <a:lnTo>
                    <a:pt x="16" y="41"/>
                  </a:lnTo>
                  <a:lnTo>
                    <a:pt x="13" y="35"/>
                  </a:lnTo>
                  <a:lnTo>
                    <a:pt x="12" y="28"/>
                  </a:lnTo>
                  <a:lnTo>
                    <a:pt x="13" y="21"/>
                  </a:lnTo>
                  <a:lnTo>
                    <a:pt x="16" y="15"/>
                  </a:lnTo>
                  <a:lnTo>
                    <a:pt x="21" y="9"/>
                  </a:lnTo>
                  <a:lnTo>
                    <a:pt x="30" y="7"/>
                  </a:lnTo>
                  <a:lnTo>
                    <a:pt x="36" y="8"/>
                  </a:lnTo>
                  <a:lnTo>
                    <a:pt x="40" y="11"/>
                  </a:lnTo>
                  <a:lnTo>
                    <a:pt x="44" y="15"/>
                  </a:lnTo>
                  <a:lnTo>
                    <a:pt x="45" y="19"/>
                  </a:lnTo>
                  <a:lnTo>
                    <a:pt x="5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987" y="2905"/>
              <a:ext cx="55" cy="57"/>
            </a:xfrm>
            <a:custGeom>
              <a:avLst/>
              <a:gdLst>
                <a:gd name="T0" fmla="*/ 55 w 55"/>
                <a:gd name="T1" fmla="*/ 19 h 57"/>
                <a:gd name="T2" fmla="*/ 54 w 55"/>
                <a:gd name="T3" fmla="*/ 13 h 57"/>
                <a:gd name="T4" fmla="*/ 50 w 55"/>
                <a:gd name="T5" fmla="*/ 6 h 57"/>
                <a:gd name="T6" fmla="*/ 42 w 55"/>
                <a:gd name="T7" fmla="*/ 2 h 57"/>
                <a:gd name="T8" fmla="*/ 31 w 55"/>
                <a:gd name="T9" fmla="*/ 0 h 57"/>
                <a:gd name="T10" fmla="*/ 17 w 55"/>
                <a:gd name="T11" fmla="*/ 2 h 57"/>
                <a:gd name="T12" fmla="*/ 8 w 55"/>
                <a:gd name="T13" fmla="*/ 8 h 57"/>
                <a:gd name="T14" fmla="*/ 2 w 55"/>
                <a:gd name="T15" fmla="*/ 18 h 57"/>
                <a:gd name="T16" fmla="*/ 0 w 55"/>
                <a:gd name="T17" fmla="*/ 29 h 57"/>
                <a:gd name="T18" fmla="*/ 2 w 55"/>
                <a:gd name="T19" fmla="*/ 40 h 57"/>
                <a:gd name="T20" fmla="*/ 8 w 55"/>
                <a:gd name="T21" fmla="*/ 50 h 57"/>
                <a:gd name="T22" fmla="*/ 17 w 55"/>
                <a:gd name="T23" fmla="*/ 55 h 57"/>
                <a:gd name="T24" fmla="*/ 30 w 55"/>
                <a:gd name="T25" fmla="*/ 57 h 57"/>
                <a:gd name="T26" fmla="*/ 41 w 55"/>
                <a:gd name="T27" fmla="*/ 55 h 57"/>
                <a:gd name="T28" fmla="*/ 49 w 55"/>
                <a:gd name="T29" fmla="*/ 50 h 57"/>
                <a:gd name="T30" fmla="*/ 52 w 55"/>
                <a:gd name="T31" fmla="*/ 42 h 57"/>
                <a:gd name="T32" fmla="*/ 55 w 55"/>
                <a:gd name="T33" fmla="*/ 36 h 57"/>
                <a:gd name="T34" fmla="*/ 45 w 55"/>
                <a:gd name="T35" fmla="*/ 36 h 57"/>
                <a:gd name="T36" fmla="*/ 44 w 55"/>
                <a:gd name="T37" fmla="*/ 41 h 57"/>
                <a:gd name="T38" fmla="*/ 40 w 55"/>
                <a:gd name="T39" fmla="*/ 45 h 57"/>
                <a:gd name="T40" fmla="*/ 35 w 55"/>
                <a:gd name="T41" fmla="*/ 47 h 57"/>
                <a:gd name="T42" fmla="*/ 30 w 55"/>
                <a:gd name="T43" fmla="*/ 48 h 57"/>
                <a:gd name="T44" fmla="*/ 21 w 55"/>
                <a:gd name="T45" fmla="*/ 46 h 57"/>
                <a:gd name="T46" fmla="*/ 16 w 55"/>
                <a:gd name="T47" fmla="*/ 41 h 57"/>
                <a:gd name="T48" fmla="*/ 13 w 55"/>
                <a:gd name="T49" fmla="*/ 35 h 57"/>
                <a:gd name="T50" fmla="*/ 12 w 55"/>
                <a:gd name="T51" fmla="*/ 28 h 57"/>
                <a:gd name="T52" fmla="*/ 13 w 55"/>
                <a:gd name="T53" fmla="*/ 21 h 57"/>
                <a:gd name="T54" fmla="*/ 16 w 55"/>
                <a:gd name="T55" fmla="*/ 15 h 57"/>
                <a:gd name="T56" fmla="*/ 21 w 55"/>
                <a:gd name="T57" fmla="*/ 9 h 57"/>
                <a:gd name="T58" fmla="*/ 30 w 55"/>
                <a:gd name="T59" fmla="*/ 7 h 57"/>
                <a:gd name="T60" fmla="*/ 36 w 55"/>
                <a:gd name="T61" fmla="*/ 8 h 57"/>
                <a:gd name="T62" fmla="*/ 40 w 55"/>
                <a:gd name="T63" fmla="*/ 11 h 57"/>
                <a:gd name="T64" fmla="*/ 44 w 55"/>
                <a:gd name="T65" fmla="*/ 15 h 57"/>
                <a:gd name="T66" fmla="*/ 45 w 55"/>
                <a:gd name="T67" fmla="*/ 19 h 57"/>
                <a:gd name="T68" fmla="*/ 55 w 55"/>
                <a:gd name="T69" fmla="*/ 19 h 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"/>
                <a:gd name="T106" fmla="*/ 0 h 57"/>
                <a:gd name="T107" fmla="*/ 55 w 55"/>
                <a:gd name="T108" fmla="*/ 57 h 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" h="57">
                  <a:moveTo>
                    <a:pt x="55" y="19"/>
                  </a:moveTo>
                  <a:lnTo>
                    <a:pt x="54" y="13"/>
                  </a:lnTo>
                  <a:lnTo>
                    <a:pt x="50" y="6"/>
                  </a:lnTo>
                  <a:lnTo>
                    <a:pt x="42" y="2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8" y="50"/>
                  </a:lnTo>
                  <a:lnTo>
                    <a:pt x="17" y="55"/>
                  </a:lnTo>
                  <a:lnTo>
                    <a:pt x="30" y="57"/>
                  </a:lnTo>
                  <a:lnTo>
                    <a:pt x="41" y="55"/>
                  </a:lnTo>
                  <a:lnTo>
                    <a:pt x="49" y="50"/>
                  </a:lnTo>
                  <a:lnTo>
                    <a:pt x="52" y="42"/>
                  </a:lnTo>
                  <a:lnTo>
                    <a:pt x="55" y="36"/>
                  </a:lnTo>
                  <a:lnTo>
                    <a:pt x="45" y="36"/>
                  </a:lnTo>
                  <a:lnTo>
                    <a:pt x="44" y="41"/>
                  </a:lnTo>
                  <a:lnTo>
                    <a:pt x="40" y="45"/>
                  </a:lnTo>
                  <a:lnTo>
                    <a:pt x="35" y="47"/>
                  </a:lnTo>
                  <a:lnTo>
                    <a:pt x="30" y="48"/>
                  </a:lnTo>
                  <a:lnTo>
                    <a:pt x="21" y="46"/>
                  </a:lnTo>
                  <a:lnTo>
                    <a:pt x="16" y="41"/>
                  </a:lnTo>
                  <a:lnTo>
                    <a:pt x="13" y="35"/>
                  </a:lnTo>
                  <a:lnTo>
                    <a:pt x="12" y="28"/>
                  </a:lnTo>
                  <a:lnTo>
                    <a:pt x="13" y="21"/>
                  </a:lnTo>
                  <a:lnTo>
                    <a:pt x="16" y="15"/>
                  </a:lnTo>
                  <a:lnTo>
                    <a:pt x="21" y="9"/>
                  </a:lnTo>
                  <a:lnTo>
                    <a:pt x="30" y="7"/>
                  </a:lnTo>
                  <a:lnTo>
                    <a:pt x="36" y="8"/>
                  </a:lnTo>
                  <a:lnTo>
                    <a:pt x="40" y="11"/>
                  </a:lnTo>
                  <a:lnTo>
                    <a:pt x="44" y="15"/>
                  </a:lnTo>
                  <a:lnTo>
                    <a:pt x="45" y="19"/>
                  </a:lnTo>
                  <a:lnTo>
                    <a:pt x="5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78" name="Freeform 77"/>
            <p:cNvSpPr>
              <a:spLocks noEditPoints="1"/>
            </p:cNvSpPr>
            <p:nvPr/>
          </p:nvSpPr>
          <p:spPr bwMode="auto">
            <a:xfrm>
              <a:off x="3048" y="2905"/>
              <a:ext cx="59" cy="57"/>
            </a:xfrm>
            <a:custGeom>
              <a:avLst/>
              <a:gdLst>
                <a:gd name="T0" fmla="*/ 47 w 59"/>
                <a:gd name="T1" fmla="*/ 38 h 57"/>
                <a:gd name="T2" fmla="*/ 46 w 59"/>
                <a:gd name="T3" fmla="*/ 41 h 57"/>
                <a:gd name="T4" fmla="*/ 44 w 59"/>
                <a:gd name="T5" fmla="*/ 44 h 57"/>
                <a:gd name="T6" fmla="*/ 37 w 59"/>
                <a:gd name="T7" fmla="*/ 47 h 57"/>
                <a:gd name="T8" fmla="*/ 31 w 59"/>
                <a:gd name="T9" fmla="*/ 48 h 57"/>
                <a:gd name="T10" fmla="*/ 22 w 59"/>
                <a:gd name="T11" fmla="*/ 47 h 57"/>
                <a:gd name="T12" fmla="*/ 17 w 59"/>
                <a:gd name="T13" fmla="*/ 44 h 57"/>
                <a:gd name="T14" fmla="*/ 13 w 59"/>
                <a:gd name="T15" fmla="*/ 38 h 57"/>
                <a:gd name="T16" fmla="*/ 12 w 59"/>
                <a:gd name="T17" fmla="*/ 31 h 57"/>
                <a:gd name="T18" fmla="*/ 59 w 59"/>
                <a:gd name="T19" fmla="*/ 31 h 57"/>
                <a:gd name="T20" fmla="*/ 58 w 59"/>
                <a:gd name="T21" fmla="*/ 18 h 57"/>
                <a:gd name="T22" fmla="*/ 52 w 59"/>
                <a:gd name="T23" fmla="*/ 8 h 57"/>
                <a:gd name="T24" fmla="*/ 44 w 59"/>
                <a:gd name="T25" fmla="*/ 2 h 57"/>
                <a:gd name="T26" fmla="*/ 31 w 59"/>
                <a:gd name="T27" fmla="*/ 0 h 57"/>
                <a:gd name="T28" fmla="*/ 17 w 59"/>
                <a:gd name="T29" fmla="*/ 2 h 57"/>
                <a:gd name="T30" fmla="*/ 8 w 59"/>
                <a:gd name="T31" fmla="*/ 8 h 57"/>
                <a:gd name="T32" fmla="*/ 2 w 59"/>
                <a:gd name="T33" fmla="*/ 18 h 57"/>
                <a:gd name="T34" fmla="*/ 0 w 59"/>
                <a:gd name="T35" fmla="*/ 29 h 57"/>
                <a:gd name="T36" fmla="*/ 2 w 59"/>
                <a:gd name="T37" fmla="*/ 40 h 57"/>
                <a:gd name="T38" fmla="*/ 8 w 59"/>
                <a:gd name="T39" fmla="*/ 50 h 57"/>
                <a:gd name="T40" fmla="*/ 17 w 59"/>
                <a:gd name="T41" fmla="*/ 55 h 57"/>
                <a:gd name="T42" fmla="*/ 30 w 59"/>
                <a:gd name="T43" fmla="*/ 57 h 57"/>
                <a:gd name="T44" fmla="*/ 36 w 59"/>
                <a:gd name="T45" fmla="*/ 57 h 57"/>
                <a:gd name="T46" fmla="*/ 41 w 59"/>
                <a:gd name="T47" fmla="*/ 56 h 57"/>
                <a:gd name="T48" fmla="*/ 44 w 59"/>
                <a:gd name="T49" fmla="*/ 54 h 57"/>
                <a:gd name="T50" fmla="*/ 46 w 59"/>
                <a:gd name="T51" fmla="*/ 53 h 57"/>
                <a:gd name="T52" fmla="*/ 51 w 59"/>
                <a:gd name="T53" fmla="*/ 50 h 57"/>
                <a:gd name="T54" fmla="*/ 55 w 59"/>
                <a:gd name="T55" fmla="*/ 45 h 57"/>
                <a:gd name="T56" fmla="*/ 58 w 59"/>
                <a:gd name="T57" fmla="*/ 41 h 57"/>
                <a:gd name="T58" fmla="*/ 58 w 59"/>
                <a:gd name="T59" fmla="*/ 38 h 57"/>
                <a:gd name="T60" fmla="*/ 47 w 59"/>
                <a:gd name="T61" fmla="*/ 38 h 57"/>
                <a:gd name="T62" fmla="*/ 12 w 59"/>
                <a:gd name="T63" fmla="*/ 24 h 57"/>
                <a:gd name="T64" fmla="*/ 13 w 59"/>
                <a:gd name="T65" fmla="*/ 18 h 57"/>
                <a:gd name="T66" fmla="*/ 17 w 59"/>
                <a:gd name="T67" fmla="*/ 13 h 57"/>
                <a:gd name="T68" fmla="*/ 22 w 59"/>
                <a:gd name="T69" fmla="*/ 8 h 57"/>
                <a:gd name="T70" fmla="*/ 30 w 59"/>
                <a:gd name="T71" fmla="*/ 7 h 57"/>
                <a:gd name="T72" fmla="*/ 37 w 59"/>
                <a:gd name="T73" fmla="*/ 8 h 57"/>
                <a:gd name="T74" fmla="*/ 44 w 59"/>
                <a:gd name="T75" fmla="*/ 13 h 57"/>
                <a:gd name="T76" fmla="*/ 46 w 59"/>
                <a:gd name="T77" fmla="*/ 18 h 57"/>
                <a:gd name="T78" fmla="*/ 47 w 59"/>
                <a:gd name="T79" fmla="*/ 24 h 57"/>
                <a:gd name="T80" fmla="*/ 12 w 59"/>
                <a:gd name="T81" fmla="*/ 24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9"/>
                <a:gd name="T124" fmla="*/ 0 h 57"/>
                <a:gd name="T125" fmla="*/ 59 w 59"/>
                <a:gd name="T126" fmla="*/ 57 h 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9" h="57">
                  <a:moveTo>
                    <a:pt x="47" y="38"/>
                  </a:moveTo>
                  <a:lnTo>
                    <a:pt x="46" y="41"/>
                  </a:lnTo>
                  <a:lnTo>
                    <a:pt x="44" y="44"/>
                  </a:lnTo>
                  <a:lnTo>
                    <a:pt x="37" y="47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7" y="44"/>
                  </a:lnTo>
                  <a:lnTo>
                    <a:pt x="13" y="38"/>
                  </a:lnTo>
                  <a:lnTo>
                    <a:pt x="12" y="31"/>
                  </a:lnTo>
                  <a:lnTo>
                    <a:pt x="59" y="31"/>
                  </a:lnTo>
                  <a:lnTo>
                    <a:pt x="58" y="18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8" y="50"/>
                  </a:lnTo>
                  <a:lnTo>
                    <a:pt x="17" y="55"/>
                  </a:lnTo>
                  <a:lnTo>
                    <a:pt x="30" y="57"/>
                  </a:lnTo>
                  <a:lnTo>
                    <a:pt x="36" y="57"/>
                  </a:lnTo>
                  <a:lnTo>
                    <a:pt x="41" y="56"/>
                  </a:lnTo>
                  <a:lnTo>
                    <a:pt x="44" y="54"/>
                  </a:lnTo>
                  <a:lnTo>
                    <a:pt x="46" y="53"/>
                  </a:lnTo>
                  <a:lnTo>
                    <a:pt x="51" y="50"/>
                  </a:lnTo>
                  <a:lnTo>
                    <a:pt x="55" y="45"/>
                  </a:lnTo>
                  <a:lnTo>
                    <a:pt x="58" y="41"/>
                  </a:lnTo>
                  <a:lnTo>
                    <a:pt x="58" y="38"/>
                  </a:lnTo>
                  <a:lnTo>
                    <a:pt x="47" y="38"/>
                  </a:lnTo>
                  <a:close/>
                  <a:moveTo>
                    <a:pt x="12" y="24"/>
                  </a:moveTo>
                  <a:lnTo>
                    <a:pt x="13" y="18"/>
                  </a:lnTo>
                  <a:lnTo>
                    <a:pt x="17" y="13"/>
                  </a:lnTo>
                  <a:lnTo>
                    <a:pt x="22" y="8"/>
                  </a:lnTo>
                  <a:lnTo>
                    <a:pt x="30" y="7"/>
                  </a:lnTo>
                  <a:lnTo>
                    <a:pt x="37" y="8"/>
                  </a:lnTo>
                  <a:lnTo>
                    <a:pt x="44" y="13"/>
                  </a:lnTo>
                  <a:lnTo>
                    <a:pt x="46" y="18"/>
                  </a:lnTo>
                  <a:lnTo>
                    <a:pt x="47" y="24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3118" y="2905"/>
              <a:ext cx="56" cy="77"/>
            </a:xfrm>
            <a:custGeom>
              <a:avLst/>
              <a:gdLst>
                <a:gd name="T0" fmla="*/ 10 w 56"/>
                <a:gd name="T1" fmla="*/ 31 h 77"/>
                <a:gd name="T2" fmla="*/ 10 w 56"/>
                <a:gd name="T3" fmla="*/ 23 h 77"/>
                <a:gd name="T4" fmla="*/ 13 w 56"/>
                <a:gd name="T5" fmla="*/ 16 h 77"/>
                <a:gd name="T6" fmla="*/ 18 w 56"/>
                <a:gd name="T7" fmla="*/ 9 h 77"/>
                <a:gd name="T8" fmla="*/ 27 w 56"/>
                <a:gd name="T9" fmla="*/ 7 h 77"/>
                <a:gd name="T10" fmla="*/ 37 w 56"/>
                <a:gd name="T11" fmla="*/ 9 h 77"/>
                <a:gd name="T12" fmla="*/ 42 w 56"/>
                <a:gd name="T13" fmla="*/ 15 h 77"/>
                <a:gd name="T14" fmla="*/ 45 w 56"/>
                <a:gd name="T15" fmla="*/ 21 h 77"/>
                <a:gd name="T16" fmla="*/ 45 w 56"/>
                <a:gd name="T17" fmla="*/ 27 h 77"/>
                <a:gd name="T18" fmla="*/ 44 w 56"/>
                <a:gd name="T19" fmla="*/ 36 h 77"/>
                <a:gd name="T20" fmla="*/ 41 w 56"/>
                <a:gd name="T21" fmla="*/ 42 h 77"/>
                <a:gd name="T22" fmla="*/ 36 w 56"/>
                <a:gd name="T23" fmla="*/ 47 h 77"/>
                <a:gd name="T24" fmla="*/ 28 w 56"/>
                <a:gd name="T25" fmla="*/ 48 h 77"/>
                <a:gd name="T26" fmla="*/ 22 w 56"/>
                <a:gd name="T27" fmla="*/ 47 h 77"/>
                <a:gd name="T28" fmla="*/ 17 w 56"/>
                <a:gd name="T29" fmla="*/ 44 h 77"/>
                <a:gd name="T30" fmla="*/ 12 w 56"/>
                <a:gd name="T31" fmla="*/ 39 h 77"/>
                <a:gd name="T32" fmla="*/ 10 w 56"/>
                <a:gd name="T33" fmla="*/ 31 h 77"/>
                <a:gd name="T34" fmla="*/ 0 w 56"/>
                <a:gd name="T35" fmla="*/ 77 h 77"/>
                <a:gd name="T36" fmla="*/ 10 w 56"/>
                <a:gd name="T37" fmla="*/ 77 h 77"/>
                <a:gd name="T38" fmla="*/ 10 w 56"/>
                <a:gd name="T39" fmla="*/ 50 h 77"/>
                <a:gd name="T40" fmla="*/ 10 w 56"/>
                <a:gd name="T41" fmla="*/ 50 h 77"/>
                <a:gd name="T42" fmla="*/ 13 w 56"/>
                <a:gd name="T43" fmla="*/ 52 h 77"/>
                <a:gd name="T44" fmla="*/ 18 w 56"/>
                <a:gd name="T45" fmla="*/ 55 h 77"/>
                <a:gd name="T46" fmla="*/ 22 w 56"/>
                <a:gd name="T47" fmla="*/ 56 h 77"/>
                <a:gd name="T48" fmla="*/ 28 w 56"/>
                <a:gd name="T49" fmla="*/ 57 h 77"/>
                <a:gd name="T50" fmla="*/ 42 w 56"/>
                <a:gd name="T51" fmla="*/ 54 h 77"/>
                <a:gd name="T52" fmla="*/ 50 w 56"/>
                <a:gd name="T53" fmla="*/ 46 h 77"/>
                <a:gd name="T54" fmla="*/ 55 w 56"/>
                <a:gd name="T55" fmla="*/ 37 h 77"/>
                <a:gd name="T56" fmla="*/ 56 w 56"/>
                <a:gd name="T57" fmla="*/ 26 h 77"/>
                <a:gd name="T58" fmla="*/ 55 w 56"/>
                <a:gd name="T59" fmla="*/ 16 h 77"/>
                <a:gd name="T60" fmla="*/ 49 w 56"/>
                <a:gd name="T61" fmla="*/ 7 h 77"/>
                <a:gd name="T62" fmla="*/ 41 w 56"/>
                <a:gd name="T63" fmla="*/ 2 h 77"/>
                <a:gd name="T64" fmla="*/ 30 w 56"/>
                <a:gd name="T65" fmla="*/ 0 h 77"/>
                <a:gd name="T66" fmla="*/ 22 w 56"/>
                <a:gd name="T67" fmla="*/ 1 h 77"/>
                <a:gd name="T68" fmla="*/ 17 w 56"/>
                <a:gd name="T69" fmla="*/ 3 h 77"/>
                <a:gd name="T70" fmla="*/ 13 w 56"/>
                <a:gd name="T71" fmla="*/ 6 h 77"/>
                <a:gd name="T72" fmla="*/ 10 w 56"/>
                <a:gd name="T73" fmla="*/ 8 h 77"/>
                <a:gd name="T74" fmla="*/ 10 w 56"/>
                <a:gd name="T75" fmla="*/ 8 h 77"/>
                <a:gd name="T76" fmla="*/ 10 w 56"/>
                <a:gd name="T77" fmla="*/ 1 h 77"/>
                <a:gd name="T78" fmla="*/ 0 w 56"/>
                <a:gd name="T79" fmla="*/ 1 h 77"/>
                <a:gd name="T80" fmla="*/ 0 w 56"/>
                <a:gd name="T81" fmla="*/ 77 h 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6"/>
                <a:gd name="T124" fmla="*/ 0 h 77"/>
                <a:gd name="T125" fmla="*/ 56 w 56"/>
                <a:gd name="T126" fmla="*/ 77 h 7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6" h="77">
                  <a:moveTo>
                    <a:pt x="10" y="31"/>
                  </a:moveTo>
                  <a:lnTo>
                    <a:pt x="10" y="23"/>
                  </a:lnTo>
                  <a:lnTo>
                    <a:pt x="13" y="16"/>
                  </a:lnTo>
                  <a:lnTo>
                    <a:pt x="18" y="9"/>
                  </a:lnTo>
                  <a:lnTo>
                    <a:pt x="27" y="7"/>
                  </a:lnTo>
                  <a:lnTo>
                    <a:pt x="37" y="9"/>
                  </a:lnTo>
                  <a:lnTo>
                    <a:pt x="42" y="15"/>
                  </a:lnTo>
                  <a:lnTo>
                    <a:pt x="45" y="21"/>
                  </a:lnTo>
                  <a:lnTo>
                    <a:pt x="45" y="27"/>
                  </a:lnTo>
                  <a:lnTo>
                    <a:pt x="44" y="36"/>
                  </a:lnTo>
                  <a:lnTo>
                    <a:pt x="41" y="42"/>
                  </a:lnTo>
                  <a:lnTo>
                    <a:pt x="36" y="47"/>
                  </a:lnTo>
                  <a:lnTo>
                    <a:pt x="28" y="48"/>
                  </a:lnTo>
                  <a:lnTo>
                    <a:pt x="22" y="47"/>
                  </a:lnTo>
                  <a:lnTo>
                    <a:pt x="17" y="44"/>
                  </a:lnTo>
                  <a:lnTo>
                    <a:pt x="12" y="39"/>
                  </a:lnTo>
                  <a:lnTo>
                    <a:pt x="10" y="31"/>
                  </a:lnTo>
                  <a:close/>
                  <a:moveTo>
                    <a:pt x="0" y="77"/>
                  </a:moveTo>
                  <a:lnTo>
                    <a:pt x="10" y="77"/>
                  </a:lnTo>
                  <a:lnTo>
                    <a:pt x="10" y="50"/>
                  </a:lnTo>
                  <a:lnTo>
                    <a:pt x="13" y="52"/>
                  </a:lnTo>
                  <a:lnTo>
                    <a:pt x="18" y="55"/>
                  </a:lnTo>
                  <a:lnTo>
                    <a:pt x="22" y="56"/>
                  </a:lnTo>
                  <a:lnTo>
                    <a:pt x="28" y="57"/>
                  </a:lnTo>
                  <a:lnTo>
                    <a:pt x="42" y="54"/>
                  </a:lnTo>
                  <a:lnTo>
                    <a:pt x="50" y="46"/>
                  </a:lnTo>
                  <a:lnTo>
                    <a:pt x="55" y="37"/>
                  </a:lnTo>
                  <a:lnTo>
                    <a:pt x="56" y="26"/>
                  </a:lnTo>
                  <a:lnTo>
                    <a:pt x="55" y="16"/>
                  </a:lnTo>
                  <a:lnTo>
                    <a:pt x="49" y="7"/>
                  </a:lnTo>
                  <a:lnTo>
                    <a:pt x="41" y="2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7" y="3"/>
                  </a:lnTo>
                  <a:lnTo>
                    <a:pt x="13" y="6"/>
                  </a:lnTo>
                  <a:lnTo>
                    <a:pt x="10" y="8"/>
                  </a:lnTo>
                  <a:lnTo>
                    <a:pt x="10" y="1"/>
                  </a:lnTo>
                  <a:lnTo>
                    <a:pt x="0" y="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179" y="2891"/>
              <a:ext cx="31" cy="71"/>
            </a:xfrm>
            <a:custGeom>
              <a:avLst/>
              <a:gdLst>
                <a:gd name="T0" fmla="*/ 31 w 31"/>
                <a:gd name="T1" fmla="*/ 22 h 71"/>
                <a:gd name="T2" fmla="*/ 31 w 31"/>
                <a:gd name="T3" fmla="*/ 15 h 71"/>
                <a:gd name="T4" fmla="*/ 21 w 31"/>
                <a:gd name="T5" fmla="*/ 15 h 71"/>
                <a:gd name="T6" fmla="*/ 21 w 31"/>
                <a:gd name="T7" fmla="*/ 0 h 71"/>
                <a:gd name="T8" fmla="*/ 9 w 31"/>
                <a:gd name="T9" fmla="*/ 0 h 71"/>
                <a:gd name="T10" fmla="*/ 9 w 31"/>
                <a:gd name="T11" fmla="*/ 15 h 71"/>
                <a:gd name="T12" fmla="*/ 0 w 31"/>
                <a:gd name="T13" fmla="*/ 15 h 71"/>
                <a:gd name="T14" fmla="*/ 0 w 31"/>
                <a:gd name="T15" fmla="*/ 22 h 71"/>
                <a:gd name="T16" fmla="*/ 9 w 31"/>
                <a:gd name="T17" fmla="*/ 22 h 71"/>
                <a:gd name="T18" fmla="*/ 9 w 31"/>
                <a:gd name="T19" fmla="*/ 58 h 71"/>
                <a:gd name="T20" fmla="*/ 9 w 31"/>
                <a:gd name="T21" fmla="*/ 62 h 71"/>
                <a:gd name="T22" fmla="*/ 12 w 31"/>
                <a:gd name="T23" fmla="*/ 67 h 71"/>
                <a:gd name="T24" fmla="*/ 16 w 31"/>
                <a:gd name="T25" fmla="*/ 70 h 71"/>
                <a:gd name="T26" fmla="*/ 23 w 31"/>
                <a:gd name="T27" fmla="*/ 71 h 71"/>
                <a:gd name="T28" fmla="*/ 25 w 31"/>
                <a:gd name="T29" fmla="*/ 71 h 71"/>
                <a:gd name="T30" fmla="*/ 26 w 31"/>
                <a:gd name="T31" fmla="*/ 70 h 71"/>
                <a:gd name="T32" fmla="*/ 28 w 31"/>
                <a:gd name="T33" fmla="*/ 70 h 71"/>
                <a:gd name="T34" fmla="*/ 31 w 31"/>
                <a:gd name="T35" fmla="*/ 69 h 71"/>
                <a:gd name="T36" fmla="*/ 31 w 31"/>
                <a:gd name="T37" fmla="*/ 61 h 71"/>
                <a:gd name="T38" fmla="*/ 27 w 31"/>
                <a:gd name="T39" fmla="*/ 61 h 71"/>
                <a:gd name="T40" fmla="*/ 25 w 31"/>
                <a:gd name="T41" fmla="*/ 61 h 71"/>
                <a:gd name="T42" fmla="*/ 23 w 31"/>
                <a:gd name="T43" fmla="*/ 60 h 71"/>
                <a:gd name="T44" fmla="*/ 22 w 31"/>
                <a:gd name="T45" fmla="*/ 59 h 71"/>
                <a:gd name="T46" fmla="*/ 21 w 31"/>
                <a:gd name="T47" fmla="*/ 57 h 71"/>
                <a:gd name="T48" fmla="*/ 21 w 31"/>
                <a:gd name="T49" fmla="*/ 22 h 71"/>
                <a:gd name="T50" fmla="*/ 31 w 31"/>
                <a:gd name="T51" fmla="*/ 22 h 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1"/>
                <a:gd name="T79" fmla="*/ 0 h 71"/>
                <a:gd name="T80" fmla="*/ 31 w 31"/>
                <a:gd name="T81" fmla="*/ 71 h 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1" h="71">
                  <a:moveTo>
                    <a:pt x="31" y="22"/>
                  </a:moveTo>
                  <a:lnTo>
                    <a:pt x="31" y="15"/>
                  </a:lnTo>
                  <a:lnTo>
                    <a:pt x="21" y="15"/>
                  </a:lnTo>
                  <a:lnTo>
                    <a:pt x="21" y="0"/>
                  </a:lnTo>
                  <a:lnTo>
                    <a:pt x="9" y="0"/>
                  </a:lnTo>
                  <a:lnTo>
                    <a:pt x="9" y="15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9" y="22"/>
                  </a:lnTo>
                  <a:lnTo>
                    <a:pt x="9" y="58"/>
                  </a:lnTo>
                  <a:lnTo>
                    <a:pt x="9" y="62"/>
                  </a:lnTo>
                  <a:lnTo>
                    <a:pt x="12" y="67"/>
                  </a:lnTo>
                  <a:lnTo>
                    <a:pt x="16" y="70"/>
                  </a:lnTo>
                  <a:lnTo>
                    <a:pt x="23" y="71"/>
                  </a:lnTo>
                  <a:lnTo>
                    <a:pt x="25" y="71"/>
                  </a:lnTo>
                  <a:lnTo>
                    <a:pt x="26" y="70"/>
                  </a:lnTo>
                  <a:lnTo>
                    <a:pt x="28" y="70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3" y="60"/>
                  </a:lnTo>
                  <a:lnTo>
                    <a:pt x="22" y="59"/>
                  </a:lnTo>
                  <a:lnTo>
                    <a:pt x="21" y="57"/>
                  </a:lnTo>
                  <a:lnTo>
                    <a:pt x="2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3215" y="2905"/>
              <a:ext cx="61" cy="57"/>
            </a:xfrm>
            <a:custGeom>
              <a:avLst/>
              <a:gdLst>
                <a:gd name="T0" fmla="*/ 14 w 61"/>
                <a:gd name="T1" fmla="*/ 15 h 57"/>
                <a:gd name="T2" fmla="*/ 22 w 61"/>
                <a:gd name="T3" fmla="*/ 8 h 57"/>
                <a:gd name="T4" fmla="*/ 36 w 61"/>
                <a:gd name="T5" fmla="*/ 8 h 57"/>
                <a:gd name="T6" fmla="*/ 42 w 61"/>
                <a:gd name="T7" fmla="*/ 13 h 57"/>
                <a:gd name="T8" fmla="*/ 43 w 61"/>
                <a:gd name="T9" fmla="*/ 19 h 57"/>
                <a:gd name="T10" fmla="*/ 39 w 61"/>
                <a:gd name="T11" fmla="*/ 22 h 57"/>
                <a:gd name="T12" fmla="*/ 20 w 61"/>
                <a:gd name="T13" fmla="*/ 24 h 57"/>
                <a:gd name="T14" fmla="*/ 4 w 61"/>
                <a:gd name="T15" fmla="*/ 32 h 57"/>
                <a:gd name="T16" fmla="*/ 0 w 61"/>
                <a:gd name="T17" fmla="*/ 41 h 57"/>
                <a:gd name="T18" fmla="*/ 6 w 61"/>
                <a:gd name="T19" fmla="*/ 53 h 57"/>
                <a:gd name="T20" fmla="*/ 20 w 61"/>
                <a:gd name="T21" fmla="*/ 57 h 57"/>
                <a:gd name="T22" fmla="*/ 36 w 61"/>
                <a:gd name="T23" fmla="*/ 54 h 57"/>
                <a:gd name="T24" fmla="*/ 45 w 61"/>
                <a:gd name="T25" fmla="*/ 47 h 57"/>
                <a:gd name="T26" fmla="*/ 47 w 61"/>
                <a:gd name="T27" fmla="*/ 54 h 57"/>
                <a:gd name="T28" fmla="*/ 56 w 61"/>
                <a:gd name="T29" fmla="*/ 57 h 57"/>
                <a:gd name="T30" fmla="*/ 59 w 61"/>
                <a:gd name="T31" fmla="*/ 56 h 57"/>
                <a:gd name="T32" fmla="*/ 61 w 61"/>
                <a:gd name="T33" fmla="*/ 55 h 57"/>
                <a:gd name="T34" fmla="*/ 60 w 61"/>
                <a:gd name="T35" fmla="*/ 48 h 57"/>
                <a:gd name="T36" fmla="*/ 59 w 61"/>
                <a:gd name="T37" fmla="*/ 48 h 57"/>
                <a:gd name="T38" fmla="*/ 57 w 61"/>
                <a:gd name="T39" fmla="*/ 48 h 57"/>
                <a:gd name="T40" fmla="*/ 55 w 61"/>
                <a:gd name="T41" fmla="*/ 46 h 57"/>
                <a:gd name="T42" fmla="*/ 55 w 61"/>
                <a:gd name="T43" fmla="*/ 15 h 57"/>
                <a:gd name="T44" fmla="*/ 45 w 61"/>
                <a:gd name="T45" fmla="*/ 2 h 57"/>
                <a:gd name="T46" fmla="*/ 31 w 61"/>
                <a:gd name="T47" fmla="*/ 0 h 57"/>
                <a:gd name="T48" fmla="*/ 11 w 61"/>
                <a:gd name="T49" fmla="*/ 4 h 57"/>
                <a:gd name="T50" fmla="*/ 4 w 61"/>
                <a:gd name="T51" fmla="*/ 18 h 57"/>
                <a:gd name="T52" fmla="*/ 43 w 61"/>
                <a:gd name="T53" fmla="*/ 36 h 57"/>
                <a:gd name="T54" fmla="*/ 37 w 61"/>
                <a:gd name="T55" fmla="*/ 45 h 57"/>
                <a:gd name="T56" fmla="*/ 24 w 61"/>
                <a:gd name="T57" fmla="*/ 48 h 57"/>
                <a:gd name="T58" fmla="*/ 14 w 61"/>
                <a:gd name="T59" fmla="*/ 46 h 57"/>
                <a:gd name="T60" fmla="*/ 11 w 61"/>
                <a:gd name="T61" fmla="*/ 40 h 57"/>
                <a:gd name="T62" fmla="*/ 17 w 61"/>
                <a:gd name="T63" fmla="*/ 33 h 57"/>
                <a:gd name="T64" fmla="*/ 25 w 61"/>
                <a:gd name="T65" fmla="*/ 31 h 57"/>
                <a:gd name="T66" fmla="*/ 39 w 61"/>
                <a:gd name="T67" fmla="*/ 28 h 57"/>
                <a:gd name="T68" fmla="*/ 43 w 61"/>
                <a:gd name="T69" fmla="*/ 27 h 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1"/>
                <a:gd name="T106" fmla="*/ 0 h 57"/>
                <a:gd name="T107" fmla="*/ 61 w 61"/>
                <a:gd name="T108" fmla="*/ 57 h 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1" h="57">
                  <a:moveTo>
                    <a:pt x="14" y="18"/>
                  </a:moveTo>
                  <a:lnTo>
                    <a:pt x="14" y="15"/>
                  </a:lnTo>
                  <a:lnTo>
                    <a:pt x="17" y="11"/>
                  </a:lnTo>
                  <a:lnTo>
                    <a:pt x="22" y="8"/>
                  </a:lnTo>
                  <a:lnTo>
                    <a:pt x="29" y="7"/>
                  </a:lnTo>
                  <a:lnTo>
                    <a:pt x="36" y="8"/>
                  </a:lnTo>
                  <a:lnTo>
                    <a:pt x="41" y="9"/>
                  </a:lnTo>
                  <a:lnTo>
                    <a:pt x="42" y="13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2" y="21"/>
                  </a:lnTo>
                  <a:lnTo>
                    <a:pt x="39" y="22"/>
                  </a:lnTo>
                  <a:lnTo>
                    <a:pt x="38" y="22"/>
                  </a:lnTo>
                  <a:lnTo>
                    <a:pt x="20" y="24"/>
                  </a:lnTo>
                  <a:lnTo>
                    <a:pt x="10" y="27"/>
                  </a:lnTo>
                  <a:lnTo>
                    <a:pt x="4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1" y="47"/>
                  </a:lnTo>
                  <a:lnTo>
                    <a:pt x="6" y="53"/>
                  </a:lnTo>
                  <a:lnTo>
                    <a:pt x="13" y="56"/>
                  </a:lnTo>
                  <a:lnTo>
                    <a:pt x="20" y="57"/>
                  </a:lnTo>
                  <a:lnTo>
                    <a:pt x="29" y="56"/>
                  </a:lnTo>
                  <a:lnTo>
                    <a:pt x="36" y="54"/>
                  </a:lnTo>
                  <a:lnTo>
                    <a:pt x="41" y="51"/>
                  </a:lnTo>
                  <a:lnTo>
                    <a:pt x="45" y="47"/>
                  </a:lnTo>
                  <a:lnTo>
                    <a:pt x="45" y="51"/>
                  </a:lnTo>
                  <a:lnTo>
                    <a:pt x="47" y="54"/>
                  </a:lnTo>
                  <a:lnTo>
                    <a:pt x="50" y="56"/>
                  </a:lnTo>
                  <a:lnTo>
                    <a:pt x="56" y="57"/>
                  </a:lnTo>
                  <a:lnTo>
                    <a:pt x="57" y="57"/>
                  </a:lnTo>
                  <a:lnTo>
                    <a:pt x="59" y="56"/>
                  </a:lnTo>
                  <a:lnTo>
                    <a:pt x="60" y="56"/>
                  </a:lnTo>
                  <a:lnTo>
                    <a:pt x="61" y="55"/>
                  </a:lnTo>
                  <a:lnTo>
                    <a:pt x="61" y="48"/>
                  </a:lnTo>
                  <a:lnTo>
                    <a:pt x="60" y="48"/>
                  </a:lnTo>
                  <a:lnTo>
                    <a:pt x="59" y="48"/>
                  </a:lnTo>
                  <a:lnTo>
                    <a:pt x="57" y="48"/>
                  </a:lnTo>
                  <a:lnTo>
                    <a:pt x="56" y="47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15"/>
                  </a:lnTo>
                  <a:lnTo>
                    <a:pt x="52" y="6"/>
                  </a:lnTo>
                  <a:lnTo>
                    <a:pt x="45" y="2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19" y="1"/>
                  </a:lnTo>
                  <a:lnTo>
                    <a:pt x="11" y="4"/>
                  </a:lnTo>
                  <a:lnTo>
                    <a:pt x="5" y="9"/>
                  </a:lnTo>
                  <a:lnTo>
                    <a:pt x="4" y="18"/>
                  </a:lnTo>
                  <a:lnTo>
                    <a:pt x="14" y="18"/>
                  </a:lnTo>
                  <a:close/>
                  <a:moveTo>
                    <a:pt x="43" y="36"/>
                  </a:moveTo>
                  <a:lnTo>
                    <a:pt x="42" y="41"/>
                  </a:lnTo>
                  <a:lnTo>
                    <a:pt x="37" y="45"/>
                  </a:lnTo>
                  <a:lnTo>
                    <a:pt x="31" y="47"/>
                  </a:lnTo>
                  <a:lnTo>
                    <a:pt x="24" y="48"/>
                  </a:lnTo>
                  <a:lnTo>
                    <a:pt x="18" y="47"/>
                  </a:lnTo>
                  <a:lnTo>
                    <a:pt x="14" y="46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13" y="36"/>
                  </a:lnTo>
                  <a:lnTo>
                    <a:pt x="17" y="33"/>
                  </a:lnTo>
                  <a:lnTo>
                    <a:pt x="22" y="32"/>
                  </a:lnTo>
                  <a:lnTo>
                    <a:pt x="25" y="31"/>
                  </a:lnTo>
                  <a:lnTo>
                    <a:pt x="34" y="29"/>
                  </a:lnTo>
                  <a:lnTo>
                    <a:pt x="39" y="28"/>
                  </a:lnTo>
                  <a:lnTo>
                    <a:pt x="42" y="28"/>
                  </a:lnTo>
                  <a:lnTo>
                    <a:pt x="43" y="27"/>
                  </a:lnTo>
                  <a:lnTo>
                    <a:pt x="43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3286" y="2905"/>
              <a:ext cx="54" cy="55"/>
            </a:xfrm>
            <a:custGeom>
              <a:avLst/>
              <a:gdLst>
                <a:gd name="T0" fmla="*/ 54 w 54"/>
                <a:gd name="T1" fmla="*/ 18 h 55"/>
                <a:gd name="T2" fmla="*/ 51 w 54"/>
                <a:gd name="T3" fmla="*/ 8 h 55"/>
                <a:gd name="T4" fmla="*/ 46 w 54"/>
                <a:gd name="T5" fmla="*/ 3 h 55"/>
                <a:gd name="T6" fmla="*/ 38 w 54"/>
                <a:gd name="T7" fmla="*/ 1 h 55"/>
                <a:gd name="T8" fmla="*/ 31 w 54"/>
                <a:gd name="T9" fmla="*/ 0 h 55"/>
                <a:gd name="T10" fmla="*/ 23 w 54"/>
                <a:gd name="T11" fmla="*/ 1 h 55"/>
                <a:gd name="T12" fmla="*/ 18 w 54"/>
                <a:gd name="T13" fmla="*/ 3 h 55"/>
                <a:gd name="T14" fmla="*/ 14 w 54"/>
                <a:gd name="T15" fmla="*/ 6 h 55"/>
                <a:gd name="T16" fmla="*/ 12 w 54"/>
                <a:gd name="T17" fmla="*/ 8 h 55"/>
                <a:gd name="T18" fmla="*/ 10 w 54"/>
                <a:gd name="T19" fmla="*/ 8 h 55"/>
                <a:gd name="T20" fmla="*/ 10 w 54"/>
                <a:gd name="T21" fmla="*/ 1 h 55"/>
                <a:gd name="T22" fmla="*/ 0 w 54"/>
                <a:gd name="T23" fmla="*/ 1 h 55"/>
                <a:gd name="T24" fmla="*/ 0 w 54"/>
                <a:gd name="T25" fmla="*/ 55 h 55"/>
                <a:gd name="T26" fmla="*/ 12 w 54"/>
                <a:gd name="T27" fmla="*/ 55 h 55"/>
                <a:gd name="T28" fmla="*/ 12 w 54"/>
                <a:gd name="T29" fmla="*/ 25 h 55"/>
                <a:gd name="T30" fmla="*/ 13 w 54"/>
                <a:gd name="T31" fmla="*/ 17 h 55"/>
                <a:gd name="T32" fmla="*/ 18 w 54"/>
                <a:gd name="T33" fmla="*/ 12 h 55"/>
                <a:gd name="T34" fmla="*/ 23 w 54"/>
                <a:gd name="T35" fmla="*/ 8 h 55"/>
                <a:gd name="T36" fmla="*/ 28 w 54"/>
                <a:gd name="T37" fmla="*/ 7 h 55"/>
                <a:gd name="T38" fmla="*/ 36 w 54"/>
                <a:gd name="T39" fmla="*/ 8 h 55"/>
                <a:gd name="T40" fmla="*/ 40 w 54"/>
                <a:gd name="T41" fmla="*/ 12 h 55"/>
                <a:gd name="T42" fmla="*/ 42 w 54"/>
                <a:gd name="T43" fmla="*/ 16 h 55"/>
                <a:gd name="T44" fmla="*/ 42 w 54"/>
                <a:gd name="T45" fmla="*/ 22 h 55"/>
                <a:gd name="T46" fmla="*/ 42 w 54"/>
                <a:gd name="T47" fmla="*/ 55 h 55"/>
                <a:gd name="T48" fmla="*/ 54 w 54"/>
                <a:gd name="T49" fmla="*/ 55 h 55"/>
                <a:gd name="T50" fmla="*/ 54 w 54"/>
                <a:gd name="T51" fmla="*/ 18 h 5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55"/>
                <a:gd name="T80" fmla="*/ 54 w 54"/>
                <a:gd name="T81" fmla="*/ 55 h 5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55">
                  <a:moveTo>
                    <a:pt x="54" y="18"/>
                  </a:moveTo>
                  <a:lnTo>
                    <a:pt x="51" y="8"/>
                  </a:lnTo>
                  <a:lnTo>
                    <a:pt x="46" y="3"/>
                  </a:lnTo>
                  <a:lnTo>
                    <a:pt x="38" y="1"/>
                  </a:lnTo>
                  <a:lnTo>
                    <a:pt x="31" y="0"/>
                  </a:lnTo>
                  <a:lnTo>
                    <a:pt x="23" y="1"/>
                  </a:lnTo>
                  <a:lnTo>
                    <a:pt x="18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1"/>
                  </a:lnTo>
                  <a:lnTo>
                    <a:pt x="0" y="1"/>
                  </a:lnTo>
                  <a:lnTo>
                    <a:pt x="0" y="55"/>
                  </a:lnTo>
                  <a:lnTo>
                    <a:pt x="12" y="55"/>
                  </a:lnTo>
                  <a:lnTo>
                    <a:pt x="12" y="25"/>
                  </a:lnTo>
                  <a:lnTo>
                    <a:pt x="13" y="17"/>
                  </a:lnTo>
                  <a:lnTo>
                    <a:pt x="18" y="12"/>
                  </a:lnTo>
                  <a:lnTo>
                    <a:pt x="23" y="8"/>
                  </a:lnTo>
                  <a:lnTo>
                    <a:pt x="28" y="7"/>
                  </a:lnTo>
                  <a:lnTo>
                    <a:pt x="36" y="8"/>
                  </a:lnTo>
                  <a:lnTo>
                    <a:pt x="40" y="12"/>
                  </a:lnTo>
                  <a:lnTo>
                    <a:pt x="42" y="16"/>
                  </a:lnTo>
                  <a:lnTo>
                    <a:pt x="42" y="22"/>
                  </a:lnTo>
                  <a:lnTo>
                    <a:pt x="42" y="55"/>
                  </a:lnTo>
                  <a:lnTo>
                    <a:pt x="54" y="55"/>
                  </a:lnTo>
                  <a:lnTo>
                    <a:pt x="54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3350" y="2905"/>
              <a:ext cx="55" cy="57"/>
            </a:xfrm>
            <a:custGeom>
              <a:avLst/>
              <a:gdLst>
                <a:gd name="T0" fmla="*/ 55 w 55"/>
                <a:gd name="T1" fmla="*/ 19 h 57"/>
                <a:gd name="T2" fmla="*/ 53 w 55"/>
                <a:gd name="T3" fmla="*/ 13 h 57"/>
                <a:gd name="T4" fmla="*/ 50 w 55"/>
                <a:gd name="T5" fmla="*/ 6 h 57"/>
                <a:gd name="T6" fmla="*/ 42 w 55"/>
                <a:gd name="T7" fmla="*/ 2 h 57"/>
                <a:gd name="T8" fmla="*/ 30 w 55"/>
                <a:gd name="T9" fmla="*/ 0 h 57"/>
                <a:gd name="T10" fmla="*/ 16 w 55"/>
                <a:gd name="T11" fmla="*/ 2 h 57"/>
                <a:gd name="T12" fmla="*/ 8 w 55"/>
                <a:gd name="T13" fmla="*/ 8 h 57"/>
                <a:gd name="T14" fmla="*/ 1 w 55"/>
                <a:gd name="T15" fmla="*/ 18 h 57"/>
                <a:gd name="T16" fmla="*/ 0 w 55"/>
                <a:gd name="T17" fmla="*/ 29 h 57"/>
                <a:gd name="T18" fmla="*/ 1 w 55"/>
                <a:gd name="T19" fmla="*/ 40 h 57"/>
                <a:gd name="T20" fmla="*/ 8 w 55"/>
                <a:gd name="T21" fmla="*/ 50 h 57"/>
                <a:gd name="T22" fmla="*/ 16 w 55"/>
                <a:gd name="T23" fmla="*/ 55 h 57"/>
                <a:gd name="T24" fmla="*/ 29 w 55"/>
                <a:gd name="T25" fmla="*/ 57 h 57"/>
                <a:gd name="T26" fmla="*/ 41 w 55"/>
                <a:gd name="T27" fmla="*/ 55 h 57"/>
                <a:gd name="T28" fmla="*/ 48 w 55"/>
                <a:gd name="T29" fmla="*/ 50 h 57"/>
                <a:gd name="T30" fmla="*/ 52 w 55"/>
                <a:gd name="T31" fmla="*/ 42 h 57"/>
                <a:gd name="T32" fmla="*/ 55 w 55"/>
                <a:gd name="T33" fmla="*/ 36 h 57"/>
                <a:gd name="T34" fmla="*/ 44 w 55"/>
                <a:gd name="T35" fmla="*/ 36 h 57"/>
                <a:gd name="T36" fmla="*/ 43 w 55"/>
                <a:gd name="T37" fmla="*/ 41 h 57"/>
                <a:gd name="T38" fmla="*/ 39 w 55"/>
                <a:gd name="T39" fmla="*/ 45 h 57"/>
                <a:gd name="T40" fmla="*/ 34 w 55"/>
                <a:gd name="T41" fmla="*/ 47 h 57"/>
                <a:gd name="T42" fmla="*/ 29 w 55"/>
                <a:gd name="T43" fmla="*/ 48 h 57"/>
                <a:gd name="T44" fmla="*/ 20 w 55"/>
                <a:gd name="T45" fmla="*/ 46 h 57"/>
                <a:gd name="T46" fmla="*/ 15 w 55"/>
                <a:gd name="T47" fmla="*/ 41 h 57"/>
                <a:gd name="T48" fmla="*/ 13 w 55"/>
                <a:gd name="T49" fmla="*/ 35 h 57"/>
                <a:gd name="T50" fmla="*/ 11 w 55"/>
                <a:gd name="T51" fmla="*/ 28 h 57"/>
                <a:gd name="T52" fmla="*/ 13 w 55"/>
                <a:gd name="T53" fmla="*/ 21 h 57"/>
                <a:gd name="T54" fmla="*/ 15 w 55"/>
                <a:gd name="T55" fmla="*/ 15 h 57"/>
                <a:gd name="T56" fmla="*/ 20 w 55"/>
                <a:gd name="T57" fmla="*/ 9 h 57"/>
                <a:gd name="T58" fmla="*/ 29 w 55"/>
                <a:gd name="T59" fmla="*/ 7 h 57"/>
                <a:gd name="T60" fmla="*/ 36 w 55"/>
                <a:gd name="T61" fmla="*/ 8 h 57"/>
                <a:gd name="T62" fmla="*/ 39 w 55"/>
                <a:gd name="T63" fmla="*/ 11 h 57"/>
                <a:gd name="T64" fmla="*/ 43 w 55"/>
                <a:gd name="T65" fmla="*/ 15 h 57"/>
                <a:gd name="T66" fmla="*/ 44 w 55"/>
                <a:gd name="T67" fmla="*/ 19 h 57"/>
                <a:gd name="T68" fmla="*/ 55 w 55"/>
                <a:gd name="T69" fmla="*/ 19 h 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"/>
                <a:gd name="T106" fmla="*/ 0 h 57"/>
                <a:gd name="T107" fmla="*/ 55 w 55"/>
                <a:gd name="T108" fmla="*/ 57 h 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" h="57">
                  <a:moveTo>
                    <a:pt x="55" y="19"/>
                  </a:moveTo>
                  <a:lnTo>
                    <a:pt x="53" y="13"/>
                  </a:lnTo>
                  <a:lnTo>
                    <a:pt x="50" y="6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1" y="18"/>
                  </a:lnTo>
                  <a:lnTo>
                    <a:pt x="0" y="29"/>
                  </a:lnTo>
                  <a:lnTo>
                    <a:pt x="1" y="40"/>
                  </a:lnTo>
                  <a:lnTo>
                    <a:pt x="8" y="50"/>
                  </a:lnTo>
                  <a:lnTo>
                    <a:pt x="16" y="55"/>
                  </a:lnTo>
                  <a:lnTo>
                    <a:pt x="29" y="57"/>
                  </a:lnTo>
                  <a:lnTo>
                    <a:pt x="41" y="55"/>
                  </a:lnTo>
                  <a:lnTo>
                    <a:pt x="48" y="50"/>
                  </a:lnTo>
                  <a:lnTo>
                    <a:pt x="52" y="42"/>
                  </a:lnTo>
                  <a:lnTo>
                    <a:pt x="55" y="36"/>
                  </a:lnTo>
                  <a:lnTo>
                    <a:pt x="44" y="36"/>
                  </a:lnTo>
                  <a:lnTo>
                    <a:pt x="43" y="41"/>
                  </a:lnTo>
                  <a:lnTo>
                    <a:pt x="39" y="45"/>
                  </a:lnTo>
                  <a:lnTo>
                    <a:pt x="34" y="47"/>
                  </a:lnTo>
                  <a:lnTo>
                    <a:pt x="29" y="48"/>
                  </a:lnTo>
                  <a:lnTo>
                    <a:pt x="20" y="46"/>
                  </a:lnTo>
                  <a:lnTo>
                    <a:pt x="15" y="41"/>
                  </a:lnTo>
                  <a:lnTo>
                    <a:pt x="13" y="35"/>
                  </a:lnTo>
                  <a:lnTo>
                    <a:pt x="11" y="28"/>
                  </a:lnTo>
                  <a:lnTo>
                    <a:pt x="13" y="21"/>
                  </a:lnTo>
                  <a:lnTo>
                    <a:pt x="15" y="15"/>
                  </a:lnTo>
                  <a:lnTo>
                    <a:pt x="20" y="9"/>
                  </a:lnTo>
                  <a:lnTo>
                    <a:pt x="29" y="7"/>
                  </a:lnTo>
                  <a:lnTo>
                    <a:pt x="36" y="8"/>
                  </a:lnTo>
                  <a:lnTo>
                    <a:pt x="39" y="11"/>
                  </a:lnTo>
                  <a:lnTo>
                    <a:pt x="43" y="15"/>
                  </a:lnTo>
                  <a:lnTo>
                    <a:pt x="44" y="19"/>
                  </a:lnTo>
                  <a:lnTo>
                    <a:pt x="5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3411" y="2905"/>
              <a:ext cx="58" cy="57"/>
            </a:xfrm>
            <a:custGeom>
              <a:avLst/>
              <a:gdLst>
                <a:gd name="T0" fmla="*/ 47 w 58"/>
                <a:gd name="T1" fmla="*/ 38 h 57"/>
                <a:gd name="T2" fmla="*/ 46 w 58"/>
                <a:gd name="T3" fmla="*/ 41 h 57"/>
                <a:gd name="T4" fmla="*/ 43 w 58"/>
                <a:gd name="T5" fmla="*/ 44 h 57"/>
                <a:gd name="T6" fmla="*/ 37 w 58"/>
                <a:gd name="T7" fmla="*/ 47 h 57"/>
                <a:gd name="T8" fmla="*/ 30 w 58"/>
                <a:gd name="T9" fmla="*/ 48 h 57"/>
                <a:gd name="T10" fmla="*/ 22 w 58"/>
                <a:gd name="T11" fmla="*/ 47 h 57"/>
                <a:gd name="T12" fmla="*/ 16 w 58"/>
                <a:gd name="T13" fmla="*/ 44 h 57"/>
                <a:gd name="T14" fmla="*/ 13 w 58"/>
                <a:gd name="T15" fmla="*/ 38 h 57"/>
                <a:gd name="T16" fmla="*/ 11 w 58"/>
                <a:gd name="T17" fmla="*/ 31 h 57"/>
                <a:gd name="T18" fmla="*/ 58 w 58"/>
                <a:gd name="T19" fmla="*/ 31 h 57"/>
                <a:gd name="T20" fmla="*/ 57 w 58"/>
                <a:gd name="T21" fmla="*/ 18 h 57"/>
                <a:gd name="T22" fmla="*/ 52 w 58"/>
                <a:gd name="T23" fmla="*/ 8 h 57"/>
                <a:gd name="T24" fmla="*/ 43 w 58"/>
                <a:gd name="T25" fmla="*/ 2 h 57"/>
                <a:gd name="T26" fmla="*/ 30 w 58"/>
                <a:gd name="T27" fmla="*/ 0 h 57"/>
                <a:gd name="T28" fmla="*/ 16 w 58"/>
                <a:gd name="T29" fmla="*/ 2 h 57"/>
                <a:gd name="T30" fmla="*/ 8 w 58"/>
                <a:gd name="T31" fmla="*/ 8 h 57"/>
                <a:gd name="T32" fmla="*/ 1 w 58"/>
                <a:gd name="T33" fmla="*/ 18 h 57"/>
                <a:gd name="T34" fmla="*/ 0 w 58"/>
                <a:gd name="T35" fmla="*/ 29 h 57"/>
                <a:gd name="T36" fmla="*/ 1 w 58"/>
                <a:gd name="T37" fmla="*/ 40 h 57"/>
                <a:gd name="T38" fmla="*/ 8 w 58"/>
                <a:gd name="T39" fmla="*/ 50 h 57"/>
                <a:gd name="T40" fmla="*/ 16 w 58"/>
                <a:gd name="T41" fmla="*/ 55 h 57"/>
                <a:gd name="T42" fmla="*/ 29 w 58"/>
                <a:gd name="T43" fmla="*/ 57 h 57"/>
                <a:gd name="T44" fmla="*/ 36 w 58"/>
                <a:gd name="T45" fmla="*/ 57 h 57"/>
                <a:gd name="T46" fmla="*/ 41 w 58"/>
                <a:gd name="T47" fmla="*/ 56 h 57"/>
                <a:gd name="T48" fmla="*/ 43 w 58"/>
                <a:gd name="T49" fmla="*/ 54 h 57"/>
                <a:gd name="T50" fmla="*/ 46 w 58"/>
                <a:gd name="T51" fmla="*/ 53 h 57"/>
                <a:gd name="T52" fmla="*/ 51 w 58"/>
                <a:gd name="T53" fmla="*/ 50 h 57"/>
                <a:gd name="T54" fmla="*/ 55 w 58"/>
                <a:gd name="T55" fmla="*/ 45 h 57"/>
                <a:gd name="T56" fmla="*/ 57 w 58"/>
                <a:gd name="T57" fmla="*/ 41 h 57"/>
                <a:gd name="T58" fmla="*/ 57 w 58"/>
                <a:gd name="T59" fmla="*/ 38 h 57"/>
                <a:gd name="T60" fmla="*/ 47 w 58"/>
                <a:gd name="T61" fmla="*/ 38 h 57"/>
                <a:gd name="T62" fmla="*/ 11 w 58"/>
                <a:gd name="T63" fmla="*/ 24 h 57"/>
                <a:gd name="T64" fmla="*/ 13 w 58"/>
                <a:gd name="T65" fmla="*/ 18 h 57"/>
                <a:gd name="T66" fmla="*/ 16 w 58"/>
                <a:gd name="T67" fmla="*/ 13 h 57"/>
                <a:gd name="T68" fmla="*/ 22 w 58"/>
                <a:gd name="T69" fmla="*/ 8 h 57"/>
                <a:gd name="T70" fmla="*/ 29 w 58"/>
                <a:gd name="T71" fmla="*/ 7 h 57"/>
                <a:gd name="T72" fmla="*/ 37 w 58"/>
                <a:gd name="T73" fmla="*/ 8 h 57"/>
                <a:gd name="T74" fmla="*/ 43 w 58"/>
                <a:gd name="T75" fmla="*/ 13 h 57"/>
                <a:gd name="T76" fmla="*/ 46 w 58"/>
                <a:gd name="T77" fmla="*/ 18 h 57"/>
                <a:gd name="T78" fmla="*/ 47 w 58"/>
                <a:gd name="T79" fmla="*/ 24 h 57"/>
                <a:gd name="T80" fmla="*/ 11 w 58"/>
                <a:gd name="T81" fmla="*/ 24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8"/>
                <a:gd name="T124" fmla="*/ 0 h 57"/>
                <a:gd name="T125" fmla="*/ 58 w 58"/>
                <a:gd name="T126" fmla="*/ 57 h 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8" h="57">
                  <a:moveTo>
                    <a:pt x="47" y="38"/>
                  </a:moveTo>
                  <a:lnTo>
                    <a:pt x="46" y="41"/>
                  </a:lnTo>
                  <a:lnTo>
                    <a:pt x="43" y="44"/>
                  </a:lnTo>
                  <a:lnTo>
                    <a:pt x="37" y="47"/>
                  </a:lnTo>
                  <a:lnTo>
                    <a:pt x="30" y="48"/>
                  </a:lnTo>
                  <a:lnTo>
                    <a:pt x="22" y="47"/>
                  </a:lnTo>
                  <a:lnTo>
                    <a:pt x="16" y="44"/>
                  </a:lnTo>
                  <a:lnTo>
                    <a:pt x="13" y="38"/>
                  </a:lnTo>
                  <a:lnTo>
                    <a:pt x="11" y="31"/>
                  </a:lnTo>
                  <a:lnTo>
                    <a:pt x="58" y="31"/>
                  </a:lnTo>
                  <a:lnTo>
                    <a:pt x="57" y="18"/>
                  </a:lnTo>
                  <a:lnTo>
                    <a:pt x="52" y="8"/>
                  </a:lnTo>
                  <a:lnTo>
                    <a:pt x="43" y="2"/>
                  </a:lnTo>
                  <a:lnTo>
                    <a:pt x="30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1" y="18"/>
                  </a:lnTo>
                  <a:lnTo>
                    <a:pt x="0" y="29"/>
                  </a:lnTo>
                  <a:lnTo>
                    <a:pt x="1" y="40"/>
                  </a:lnTo>
                  <a:lnTo>
                    <a:pt x="8" y="50"/>
                  </a:lnTo>
                  <a:lnTo>
                    <a:pt x="16" y="55"/>
                  </a:lnTo>
                  <a:lnTo>
                    <a:pt x="29" y="57"/>
                  </a:lnTo>
                  <a:lnTo>
                    <a:pt x="36" y="57"/>
                  </a:lnTo>
                  <a:lnTo>
                    <a:pt x="41" y="56"/>
                  </a:lnTo>
                  <a:lnTo>
                    <a:pt x="43" y="54"/>
                  </a:lnTo>
                  <a:lnTo>
                    <a:pt x="46" y="53"/>
                  </a:lnTo>
                  <a:lnTo>
                    <a:pt x="51" y="50"/>
                  </a:lnTo>
                  <a:lnTo>
                    <a:pt x="55" y="45"/>
                  </a:lnTo>
                  <a:lnTo>
                    <a:pt x="57" y="41"/>
                  </a:lnTo>
                  <a:lnTo>
                    <a:pt x="57" y="38"/>
                  </a:lnTo>
                  <a:lnTo>
                    <a:pt x="47" y="38"/>
                  </a:lnTo>
                  <a:close/>
                  <a:moveTo>
                    <a:pt x="11" y="24"/>
                  </a:moveTo>
                  <a:lnTo>
                    <a:pt x="13" y="18"/>
                  </a:lnTo>
                  <a:lnTo>
                    <a:pt x="16" y="13"/>
                  </a:lnTo>
                  <a:lnTo>
                    <a:pt x="22" y="8"/>
                  </a:lnTo>
                  <a:lnTo>
                    <a:pt x="29" y="7"/>
                  </a:lnTo>
                  <a:lnTo>
                    <a:pt x="37" y="8"/>
                  </a:lnTo>
                  <a:lnTo>
                    <a:pt x="43" y="13"/>
                  </a:lnTo>
                  <a:lnTo>
                    <a:pt x="46" y="18"/>
                  </a:lnTo>
                  <a:lnTo>
                    <a:pt x="47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3504" y="2886"/>
              <a:ext cx="72" cy="74"/>
            </a:xfrm>
            <a:custGeom>
              <a:avLst/>
              <a:gdLst>
                <a:gd name="T0" fmla="*/ 0 w 72"/>
                <a:gd name="T1" fmla="*/ 10 h 74"/>
                <a:gd name="T2" fmla="*/ 30 w 72"/>
                <a:gd name="T3" fmla="*/ 10 h 74"/>
                <a:gd name="T4" fmla="*/ 30 w 72"/>
                <a:gd name="T5" fmla="*/ 74 h 74"/>
                <a:gd name="T6" fmla="*/ 42 w 72"/>
                <a:gd name="T7" fmla="*/ 74 h 74"/>
                <a:gd name="T8" fmla="*/ 42 w 72"/>
                <a:gd name="T9" fmla="*/ 10 h 74"/>
                <a:gd name="T10" fmla="*/ 72 w 72"/>
                <a:gd name="T11" fmla="*/ 10 h 74"/>
                <a:gd name="T12" fmla="*/ 72 w 72"/>
                <a:gd name="T13" fmla="*/ 0 h 74"/>
                <a:gd name="T14" fmla="*/ 0 w 72"/>
                <a:gd name="T15" fmla="*/ 0 h 74"/>
                <a:gd name="T16" fmla="*/ 0 w 72"/>
                <a:gd name="T17" fmla="*/ 10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74"/>
                <a:gd name="T29" fmla="*/ 72 w 72"/>
                <a:gd name="T30" fmla="*/ 74 h 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74">
                  <a:moveTo>
                    <a:pt x="0" y="10"/>
                  </a:moveTo>
                  <a:lnTo>
                    <a:pt x="30" y="10"/>
                  </a:lnTo>
                  <a:lnTo>
                    <a:pt x="30" y="74"/>
                  </a:lnTo>
                  <a:lnTo>
                    <a:pt x="42" y="74"/>
                  </a:lnTo>
                  <a:lnTo>
                    <a:pt x="42" y="10"/>
                  </a:lnTo>
                  <a:lnTo>
                    <a:pt x="72" y="1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3566" y="2905"/>
              <a:ext cx="59" cy="57"/>
            </a:xfrm>
            <a:custGeom>
              <a:avLst/>
              <a:gdLst>
                <a:gd name="T0" fmla="*/ 47 w 59"/>
                <a:gd name="T1" fmla="*/ 38 h 57"/>
                <a:gd name="T2" fmla="*/ 46 w 59"/>
                <a:gd name="T3" fmla="*/ 41 h 57"/>
                <a:gd name="T4" fmla="*/ 43 w 59"/>
                <a:gd name="T5" fmla="*/ 44 h 57"/>
                <a:gd name="T6" fmla="*/ 37 w 59"/>
                <a:gd name="T7" fmla="*/ 47 h 57"/>
                <a:gd name="T8" fmla="*/ 31 w 59"/>
                <a:gd name="T9" fmla="*/ 48 h 57"/>
                <a:gd name="T10" fmla="*/ 22 w 59"/>
                <a:gd name="T11" fmla="*/ 47 h 57"/>
                <a:gd name="T12" fmla="*/ 17 w 59"/>
                <a:gd name="T13" fmla="*/ 44 h 57"/>
                <a:gd name="T14" fmla="*/ 13 w 59"/>
                <a:gd name="T15" fmla="*/ 38 h 57"/>
                <a:gd name="T16" fmla="*/ 12 w 59"/>
                <a:gd name="T17" fmla="*/ 31 h 57"/>
                <a:gd name="T18" fmla="*/ 59 w 59"/>
                <a:gd name="T19" fmla="*/ 31 h 57"/>
                <a:gd name="T20" fmla="*/ 57 w 59"/>
                <a:gd name="T21" fmla="*/ 18 h 57"/>
                <a:gd name="T22" fmla="*/ 52 w 59"/>
                <a:gd name="T23" fmla="*/ 8 h 57"/>
                <a:gd name="T24" fmla="*/ 43 w 59"/>
                <a:gd name="T25" fmla="*/ 2 h 57"/>
                <a:gd name="T26" fmla="*/ 31 w 59"/>
                <a:gd name="T27" fmla="*/ 0 h 57"/>
                <a:gd name="T28" fmla="*/ 17 w 59"/>
                <a:gd name="T29" fmla="*/ 2 h 57"/>
                <a:gd name="T30" fmla="*/ 8 w 59"/>
                <a:gd name="T31" fmla="*/ 8 h 57"/>
                <a:gd name="T32" fmla="*/ 1 w 59"/>
                <a:gd name="T33" fmla="*/ 18 h 57"/>
                <a:gd name="T34" fmla="*/ 0 w 59"/>
                <a:gd name="T35" fmla="*/ 29 h 57"/>
                <a:gd name="T36" fmla="*/ 1 w 59"/>
                <a:gd name="T37" fmla="*/ 40 h 57"/>
                <a:gd name="T38" fmla="*/ 8 w 59"/>
                <a:gd name="T39" fmla="*/ 50 h 57"/>
                <a:gd name="T40" fmla="*/ 17 w 59"/>
                <a:gd name="T41" fmla="*/ 55 h 57"/>
                <a:gd name="T42" fmla="*/ 29 w 59"/>
                <a:gd name="T43" fmla="*/ 57 h 57"/>
                <a:gd name="T44" fmla="*/ 36 w 59"/>
                <a:gd name="T45" fmla="*/ 57 h 57"/>
                <a:gd name="T46" fmla="*/ 41 w 59"/>
                <a:gd name="T47" fmla="*/ 56 h 57"/>
                <a:gd name="T48" fmla="*/ 43 w 59"/>
                <a:gd name="T49" fmla="*/ 54 h 57"/>
                <a:gd name="T50" fmla="*/ 46 w 59"/>
                <a:gd name="T51" fmla="*/ 53 h 57"/>
                <a:gd name="T52" fmla="*/ 51 w 59"/>
                <a:gd name="T53" fmla="*/ 50 h 57"/>
                <a:gd name="T54" fmla="*/ 55 w 59"/>
                <a:gd name="T55" fmla="*/ 45 h 57"/>
                <a:gd name="T56" fmla="*/ 57 w 59"/>
                <a:gd name="T57" fmla="*/ 41 h 57"/>
                <a:gd name="T58" fmla="*/ 57 w 59"/>
                <a:gd name="T59" fmla="*/ 38 h 57"/>
                <a:gd name="T60" fmla="*/ 47 w 59"/>
                <a:gd name="T61" fmla="*/ 38 h 57"/>
                <a:gd name="T62" fmla="*/ 12 w 59"/>
                <a:gd name="T63" fmla="*/ 24 h 57"/>
                <a:gd name="T64" fmla="*/ 13 w 59"/>
                <a:gd name="T65" fmla="*/ 18 h 57"/>
                <a:gd name="T66" fmla="*/ 17 w 59"/>
                <a:gd name="T67" fmla="*/ 13 h 57"/>
                <a:gd name="T68" fmla="*/ 22 w 59"/>
                <a:gd name="T69" fmla="*/ 8 h 57"/>
                <a:gd name="T70" fmla="*/ 29 w 59"/>
                <a:gd name="T71" fmla="*/ 7 h 57"/>
                <a:gd name="T72" fmla="*/ 37 w 59"/>
                <a:gd name="T73" fmla="*/ 8 h 57"/>
                <a:gd name="T74" fmla="*/ 43 w 59"/>
                <a:gd name="T75" fmla="*/ 13 h 57"/>
                <a:gd name="T76" fmla="*/ 46 w 59"/>
                <a:gd name="T77" fmla="*/ 18 h 57"/>
                <a:gd name="T78" fmla="*/ 47 w 59"/>
                <a:gd name="T79" fmla="*/ 24 h 57"/>
                <a:gd name="T80" fmla="*/ 12 w 59"/>
                <a:gd name="T81" fmla="*/ 24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9"/>
                <a:gd name="T124" fmla="*/ 0 h 57"/>
                <a:gd name="T125" fmla="*/ 59 w 59"/>
                <a:gd name="T126" fmla="*/ 57 h 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9" h="57">
                  <a:moveTo>
                    <a:pt x="47" y="38"/>
                  </a:moveTo>
                  <a:lnTo>
                    <a:pt x="46" y="41"/>
                  </a:lnTo>
                  <a:lnTo>
                    <a:pt x="43" y="44"/>
                  </a:lnTo>
                  <a:lnTo>
                    <a:pt x="37" y="47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7" y="44"/>
                  </a:lnTo>
                  <a:lnTo>
                    <a:pt x="13" y="38"/>
                  </a:lnTo>
                  <a:lnTo>
                    <a:pt x="12" y="31"/>
                  </a:lnTo>
                  <a:lnTo>
                    <a:pt x="59" y="31"/>
                  </a:lnTo>
                  <a:lnTo>
                    <a:pt x="57" y="18"/>
                  </a:lnTo>
                  <a:lnTo>
                    <a:pt x="52" y="8"/>
                  </a:lnTo>
                  <a:lnTo>
                    <a:pt x="43" y="2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1" y="18"/>
                  </a:lnTo>
                  <a:lnTo>
                    <a:pt x="0" y="29"/>
                  </a:lnTo>
                  <a:lnTo>
                    <a:pt x="1" y="40"/>
                  </a:lnTo>
                  <a:lnTo>
                    <a:pt x="8" y="50"/>
                  </a:lnTo>
                  <a:lnTo>
                    <a:pt x="17" y="55"/>
                  </a:lnTo>
                  <a:lnTo>
                    <a:pt x="29" y="57"/>
                  </a:lnTo>
                  <a:lnTo>
                    <a:pt x="36" y="57"/>
                  </a:lnTo>
                  <a:lnTo>
                    <a:pt x="41" y="56"/>
                  </a:lnTo>
                  <a:lnTo>
                    <a:pt x="43" y="54"/>
                  </a:lnTo>
                  <a:lnTo>
                    <a:pt x="46" y="53"/>
                  </a:lnTo>
                  <a:lnTo>
                    <a:pt x="51" y="50"/>
                  </a:lnTo>
                  <a:lnTo>
                    <a:pt x="55" y="45"/>
                  </a:lnTo>
                  <a:lnTo>
                    <a:pt x="57" y="41"/>
                  </a:lnTo>
                  <a:lnTo>
                    <a:pt x="57" y="38"/>
                  </a:lnTo>
                  <a:lnTo>
                    <a:pt x="47" y="38"/>
                  </a:lnTo>
                  <a:close/>
                  <a:moveTo>
                    <a:pt x="12" y="24"/>
                  </a:moveTo>
                  <a:lnTo>
                    <a:pt x="13" y="18"/>
                  </a:lnTo>
                  <a:lnTo>
                    <a:pt x="17" y="13"/>
                  </a:lnTo>
                  <a:lnTo>
                    <a:pt x="22" y="8"/>
                  </a:lnTo>
                  <a:lnTo>
                    <a:pt x="29" y="7"/>
                  </a:lnTo>
                  <a:lnTo>
                    <a:pt x="37" y="8"/>
                  </a:lnTo>
                  <a:lnTo>
                    <a:pt x="43" y="13"/>
                  </a:lnTo>
                  <a:lnTo>
                    <a:pt x="46" y="18"/>
                  </a:lnTo>
                  <a:lnTo>
                    <a:pt x="47" y="24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3632" y="2905"/>
              <a:ext cx="54" cy="57"/>
            </a:xfrm>
            <a:custGeom>
              <a:avLst/>
              <a:gdLst>
                <a:gd name="T0" fmla="*/ 51 w 54"/>
                <a:gd name="T1" fmla="*/ 17 h 57"/>
                <a:gd name="T2" fmla="*/ 51 w 54"/>
                <a:gd name="T3" fmla="*/ 13 h 57"/>
                <a:gd name="T4" fmla="*/ 47 w 54"/>
                <a:gd name="T5" fmla="*/ 7 h 57"/>
                <a:gd name="T6" fmla="*/ 41 w 54"/>
                <a:gd name="T7" fmla="*/ 2 h 57"/>
                <a:gd name="T8" fmla="*/ 27 w 54"/>
                <a:gd name="T9" fmla="*/ 0 h 57"/>
                <a:gd name="T10" fmla="*/ 18 w 54"/>
                <a:gd name="T11" fmla="*/ 1 h 57"/>
                <a:gd name="T12" fmla="*/ 11 w 54"/>
                <a:gd name="T13" fmla="*/ 4 h 57"/>
                <a:gd name="T14" fmla="*/ 5 w 54"/>
                <a:gd name="T15" fmla="*/ 9 h 57"/>
                <a:gd name="T16" fmla="*/ 3 w 54"/>
                <a:gd name="T17" fmla="*/ 17 h 57"/>
                <a:gd name="T18" fmla="*/ 4 w 54"/>
                <a:gd name="T19" fmla="*/ 22 h 57"/>
                <a:gd name="T20" fmla="*/ 7 w 54"/>
                <a:gd name="T21" fmla="*/ 25 h 57"/>
                <a:gd name="T22" fmla="*/ 11 w 54"/>
                <a:gd name="T23" fmla="*/ 28 h 57"/>
                <a:gd name="T24" fmla="*/ 17 w 54"/>
                <a:gd name="T25" fmla="*/ 29 h 57"/>
                <a:gd name="T26" fmla="*/ 30 w 54"/>
                <a:gd name="T27" fmla="*/ 33 h 57"/>
                <a:gd name="T28" fmla="*/ 36 w 54"/>
                <a:gd name="T29" fmla="*/ 34 h 57"/>
                <a:gd name="T30" fmla="*/ 40 w 54"/>
                <a:gd name="T31" fmla="*/ 36 h 57"/>
                <a:gd name="T32" fmla="*/ 42 w 54"/>
                <a:gd name="T33" fmla="*/ 37 h 57"/>
                <a:gd name="T34" fmla="*/ 42 w 54"/>
                <a:gd name="T35" fmla="*/ 40 h 57"/>
                <a:gd name="T36" fmla="*/ 41 w 54"/>
                <a:gd name="T37" fmla="*/ 44 h 57"/>
                <a:gd name="T38" fmla="*/ 39 w 54"/>
                <a:gd name="T39" fmla="*/ 46 h 57"/>
                <a:gd name="T40" fmla="*/ 33 w 54"/>
                <a:gd name="T41" fmla="*/ 48 h 57"/>
                <a:gd name="T42" fmla="*/ 28 w 54"/>
                <a:gd name="T43" fmla="*/ 48 h 57"/>
                <a:gd name="T44" fmla="*/ 19 w 54"/>
                <a:gd name="T45" fmla="*/ 47 h 57"/>
                <a:gd name="T46" fmla="*/ 14 w 54"/>
                <a:gd name="T47" fmla="*/ 44 h 57"/>
                <a:gd name="T48" fmla="*/ 12 w 54"/>
                <a:gd name="T49" fmla="*/ 41 h 57"/>
                <a:gd name="T50" fmla="*/ 11 w 54"/>
                <a:gd name="T51" fmla="*/ 38 h 57"/>
                <a:gd name="T52" fmla="*/ 0 w 54"/>
                <a:gd name="T53" fmla="*/ 38 h 57"/>
                <a:gd name="T54" fmla="*/ 2 w 54"/>
                <a:gd name="T55" fmla="*/ 43 h 57"/>
                <a:gd name="T56" fmla="*/ 5 w 54"/>
                <a:gd name="T57" fmla="*/ 50 h 57"/>
                <a:gd name="T58" fmla="*/ 13 w 54"/>
                <a:gd name="T59" fmla="*/ 55 h 57"/>
                <a:gd name="T60" fmla="*/ 28 w 54"/>
                <a:gd name="T61" fmla="*/ 57 h 57"/>
                <a:gd name="T62" fmla="*/ 39 w 54"/>
                <a:gd name="T63" fmla="*/ 56 h 57"/>
                <a:gd name="T64" fmla="*/ 46 w 54"/>
                <a:gd name="T65" fmla="*/ 52 h 57"/>
                <a:gd name="T66" fmla="*/ 51 w 54"/>
                <a:gd name="T67" fmla="*/ 46 h 57"/>
                <a:gd name="T68" fmla="*/ 54 w 54"/>
                <a:gd name="T69" fmla="*/ 39 h 57"/>
                <a:gd name="T70" fmla="*/ 53 w 54"/>
                <a:gd name="T71" fmla="*/ 34 h 57"/>
                <a:gd name="T72" fmla="*/ 50 w 54"/>
                <a:gd name="T73" fmla="*/ 29 h 57"/>
                <a:gd name="T74" fmla="*/ 44 w 54"/>
                <a:gd name="T75" fmla="*/ 26 h 57"/>
                <a:gd name="T76" fmla="*/ 36 w 54"/>
                <a:gd name="T77" fmla="*/ 24 h 57"/>
                <a:gd name="T78" fmla="*/ 25 w 54"/>
                <a:gd name="T79" fmla="*/ 22 h 57"/>
                <a:gd name="T80" fmla="*/ 19 w 54"/>
                <a:gd name="T81" fmla="*/ 21 h 57"/>
                <a:gd name="T82" fmla="*/ 16 w 54"/>
                <a:gd name="T83" fmla="*/ 20 h 57"/>
                <a:gd name="T84" fmla="*/ 14 w 54"/>
                <a:gd name="T85" fmla="*/ 18 h 57"/>
                <a:gd name="T86" fmla="*/ 13 w 54"/>
                <a:gd name="T87" fmla="*/ 15 h 57"/>
                <a:gd name="T88" fmla="*/ 14 w 54"/>
                <a:gd name="T89" fmla="*/ 11 h 57"/>
                <a:gd name="T90" fmla="*/ 18 w 54"/>
                <a:gd name="T91" fmla="*/ 8 h 57"/>
                <a:gd name="T92" fmla="*/ 22 w 54"/>
                <a:gd name="T93" fmla="*/ 7 h 57"/>
                <a:gd name="T94" fmla="*/ 26 w 54"/>
                <a:gd name="T95" fmla="*/ 7 h 57"/>
                <a:gd name="T96" fmla="*/ 35 w 54"/>
                <a:gd name="T97" fmla="*/ 8 h 57"/>
                <a:gd name="T98" fmla="*/ 39 w 54"/>
                <a:gd name="T99" fmla="*/ 11 h 57"/>
                <a:gd name="T100" fmla="*/ 41 w 54"/>
                <a:gd name="T101" fmla="*/ 14 h 57"/>
                <a:gd name="T102" fmla="*/ 41 w 54"/>
                <a:gd name="T103" fmla="*/ 17 h 57"/>
                <a:gd name="T104" fmla="*/ 51 w 54"/>
                <a:gd name="T105" fmla="*/ 17 h 5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4"/>
                <a:gd name="T160" fmla="*/ 0 h 57"/>
                <a:gd name="T161" fmla="*/ 54 w 54"/>
                <a:gd name="T162" fmla="*/ 57 h 5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4" h="57">
                  <a:moveTo>
                    <a:pt x="51" y="17"/>
                  </a:moveTo>
                  <a:lnTo>
                    <a:pt x="51" y="13"/>
                  </a:lnTo>
                  <a:lnTo>
                    <a:pt x="47" y="7"/>
                  </a:lnTo>
                  <a:lnTo>
                    <a:pt x="41" y="2"/>
                  </a:lnTo>
                  <a:lnTo>
                    <a:pt x="27" y="0"/>
                  </a:lnTo>
                  <a:lnTo>
                    <a:pt x="18" y="1"/>
                  </a:lnTo>
                  <a:lnTo>
                    <a:pt x="11" y="4"/>
                  </a:lnTo>
                  <a:lnTo>
                    <a:pt x="5" y="9"/>
                  </a:lnTo>
                  <a:lnTo>
                    <a:pt x="3" y="17"/>
                  </a:lnTo>
                  <a:lnTo>
                    <a:pt x="4" y="22"/>
                  </a:lnTo>
                  <a:lnTo>
                    <a:pt x="7" y="25"/>
                  </a:lnTo>
                  <a:lnTo>
                    <a:pt x="11" y="28"/>
                  </a:lnTo>
                  <a:lnTo>
                    <a:pt x="17" y="29"/>
                  </a:lnTo>
                  <a:lnTo>
                    <a:pt x="30" y="33"/>
                  </a:lnTo>
                  <a:lnTo>
                    <a:pt x="36" y="34"/>
                  </a:lnTo>
                  <a:lnTo>
                    <a:pt x="40" y="36"/>
                  </a:lnTo>
                  <a:lnTo>
                    <a:pt x="42" y="37"/>
                  </a:lnTo>
                  <a:lnTo>
                    <a:pt x="42" y="40"/>
                  </a:lnTo>
                  <a:lnTo>
                    <a:pt x="41" y="44"/>
                  </a:lnTo>
                  <a:lnTo>
                    <a:pt x="39" y="46"/>
                  </a:lnTo>
                  <a:lnTo>
                    <a:pt x="33" y="48"/>
                  </a:lnTo>
                  <a:lnTo>
                    <a:pt x="28" y="48"/>
                  </a:lnTo>
                  <a:lnTo>
                    <a:pt x="19" y="47"/>
                  </a:lnTo>
                  <a:lnTo>
                    <a:pt x="14" y="44"/>
                  </a:lnTo>
                  <a:lnTo>
                    <a:pt x="12" y="41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2" y="43"/>
                  </a:lnTo>
                  <a:lnTo>
                    <a:pt x="5" y="50"/>
                  </a:lnTo>
                  <a:lnTo>
                    <a:pt x="13" y="55"/>
                  </a:lnTo>
                  <a:lnTo>
                    <a:pt x="28" y="57"/>
                  </a:lnTo>
                  <a:lnTo>
                    <a:pt x="39" y="56"/>
                  </a:lnTo>
                  <a:lnTo>
                    <a:pt x="46" y="52"/>
                  </a:lnTo>
                  <a:lnTo>
                    <a:pt x="51" y="46"/>
                  </a:lnTo>
                  <a:lnTo>
                    <a:pt x="54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44" y="26"/>
                  </a:lnTo>
                  <a:lnTo>
                    <a:pt x="36" y="24"/>
                  </a:lnTo>
                  <a:lnTo>
                    <a:pt x="25" y="22"/>
                  </a:lnTo>
                  <a:lnTo>
                    <a:pt x="19" y="21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3" y="15"/>
                  </a:lnTo>
                  <a:lnTo>
                    <a:pt x="14" y="11"/>
                  </a:lnTo>
                  <a:lnTo>
                    <a:pt x="18" y="8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35" y="8"/>
                  </a:lnTo>
                  <a:lnTo>
                    <a:pt x="39" y="11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3690" y="2891"/>
              <a:ext cx="30" cy="71"/>
            </a:xfrm>
            <a:custGeom>
              <a:avLst/>
              <a:gdLst>
                <a:gd name="T0" fmla="*/ 30 w 30"/>
                <a:gd name="T1" fmla="*/ 22 h 71"/>
                <a:gd name="T2" fmla="*/ 30 w 30"/>
                <a:gd name="T3" fmla="*/ 15 h 71"/>
                <a:gd name="T4" fmla="*/ 20 w 30"/>
                <a:gd name="T5" fmla="*/ 15 h 71"/>
                <a:gd name="T6" fmla="*/ 20 w 30"/>
                <a:gd name="T7" fmla="*/ 0 h 71"/>
                <a:gd name="T8" fmla="*/ 9 w 30"/>
                <a:gd name="T9" fmla="*/ 0 h 71"/>
                <a:gd name="T10" fmla="*/ 9 w 30"/>
                <a:gd name="T11" fmla="*/ 15 h 71"/>
                <a:gd name="T12" fmla="*/ 0 w 30"/>
                <a:gd name="T13" fmla="*/ 15 h 71"/>
                <a:gd name="T14" fmla="*/ 0 w 30"/>
                <a:gd name="T15" fmla="*/ 22 h 71"/>
                <a:gd name="T16" fmla="*/ 9 w 30"/>
                <a:gd name="T17" fmla="*/ 22 h 71"/>
                <a:gd name="T18" fmla="*/ 9 w 30"/>
                <a:gd name="T19" fmla="*/ 58 h 71"/>
                <a:gd name="T20" fmla="*/ 9 w 30"/>
                <a:gd name="T21" fmla="*/ 62 h 71"/>
                <a:gd name="T22" fmla="*/ 11 w 30"/>
                <a:gd name="T23" fmla="*/ 67 h 71"/>
                <a:gd name="T24" fmla="*/ 15 w 30"/>
                <a:gd name="T25" fmla="*/ 70 h 71"/>
                <a:gd name="T26" fmla="*/ 23 w 30"/>
                <a:gd name="T27" fmla="*/ 71 h 71"/>
                <a:gd name="T28" fmla="*/ 24 w 30"/>
                <a:gd name="T29" fmla="*/ 71 h 71"/>
                <a:gd name="T30" fmla="*/ 25 w 30"/>
                <a:gd name="T31" fmla="*/ 70 h 71"/>
                <a:gd name="T32" fmla="*/ 28 w 30"/>
                <a:gd name="T33" fmla="*/ 70 h 71"/>
                <a:gd name="T34" fmla="*/ 30 w 30"/>
                <a:gd name="T35" fmla="*/ 69 h 71"/>
                <a:gd name="T36" fmla="*/ 30 w 30"/>
                <a:gd name="T37" fmla="*/ 61 h 71"/>
                <a:gd name="T38" fmla="*/ 26 w 30"/>
                <a:gd name="T39" fmla="*/ 61 h 71"/>
                <a:gd name="T40" fmla="*/ 24 w 30"/>
                <a:gd name="T41" fmla="*/ 61 h 71"/>
                <a:gd name="T42" fmla="*/ 23 w 30"/>
                <a:gd name="T43" fmla="*/ 60 h 71"/>
                <a:gd name="T44" fmla="*/ 21 w 30"/>
                <a:gd name="T45" fmla="*/ 59 h 71"/>
                <a:gd name="T46" fmla="*/ 20 w 30"/>
                <a:gd name="T47" fmla="*/ 57 h 71"/>
                <a:gd name="T48" fmla="*/ 20 w 30"/>
                <a:gd name="T49" fmla="*/ 22 h 71"/>
                <a:gd name="T50" fmla="*/ 30 w 30"/>
                <a:gd name="T51" fmla="*/ 22 h 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0"/>
                <a:gd name="T79" fmla="*/ 0 h 71"/>
                <a:gd name="T80" fmla="*/ 30 w 30"/>
                <a:gd name="T81" fmla="*/ 71 h 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0" h="71">
                  <a:moveTo>
                    <a:pt x="30" y="22"/>
                  </a:moveTo>
                  <a:lnTo>
                    <a:pt x="30" y="15"/>
                  </a:lnTo>
                  <a:lnTo>
                    <a:pt x="20" y="15"/>
                  </a:lnTo>
                  <a:lnTo>
                    <a:pt x="20" y="0"/>
                  </a:lnTo>
                  <a:lnTo>
                    <a:pt x="9" y="0"/>
                  </a:lnTo>
                  <a:lnTo>
                    <a:pt x="9" y="15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9" y="22"/>
                  </a:lnTo>
                  <a:lnTo>
                    <a:pt x="9" y="58"/>
                  </a:lnTo>
                  <a:lnTo>
                    <a:pt x="9" y="62"/>
                  </a:lnTo>
                  <a:lnTo>
                    <a:pt x="11" y="67"/>
                  </a:lnTo>
                  <a:lnTo>
                    <a:pt x="15" y="70"/>
                  </a:lnTo>
                  <a:lnTo>
                    <a:pt x="23" y="71"/>
                  </a:lnTo>
                  <a:lnTo>
                    <a:pt x="24" y="71"/>
                  </a:lnTo>
                  <a:lnTo>
                    <a:pt x="25" y="70"/>
                  </a:lnTo>
                  <a:lnTo>
                    <a:pt x="28" y="70"/>
                  </a:lnTo>
                  <a:lnTo>
                    <a:pt x="30" y="69"/>
                  </a:lnTo>
                  <a:lnTo>
                    <a:pt x="30" y="61"/>
                  </a:lnTo>
                  <a:lnTo>
                    <a:pt x="26" y="61"/>
                  </a:lnTo>
                  <a:lnTo>
                    <a:pt x="24" y="61"/>
                  </a:lnTo>
                  <a:lnTo>
                    <a:pt x="23" y="60"/>
                  </a:lnTo>
                  <a:lnTo>
                    <a:pt x="21" y="59"/>
                  </a:lnTo>
                  <a:lnTo>
                    <a:pt x="20" y="57"/>
                  </a:lnTo>
                  <a:lnTo>
                    <a:pt x="20" y="22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2851" y="3109"/>
              <a:ext cx="85" cy="74"/>
            </a:xfrm>
            <a:custGeom>
              <a:avLst/>
              <a:gdLst>
                <a:gd name="T0" fmla="*/ 85 w 85"/>
                <a:gd name="T1" fmla="*/ 74 h 74"/>
                <a:gd name="T2" fmla="*/ 85 w 85"/>
                <a:gd name="T3" fmla="*/ 0 h 74"/>
                <a:gd name="T4" fmla="*/ 68 w 85"/>
                <a:gd name="T5" fmla="*/ 0 h 74"/>
                <a:gd name="T6" fmla="*/ 43 w 85"/>
                <a:gd name="T7" fmla="*/ 62 h 74"/>
                <a:gd name="T8" fmla="*/ 42 w 85"/>
                <a:gd name="T9" fmla="*/ 62 h 74"/>
                <a:gd name="T10" fmla="*/ 18 w 85"/>
                <a:gd name="T11" fmla="*/ 0 h 74"/>
                <a:gd name="T12" fmla="*/ 0 w 85"/>
                <a:gd name="T13" fmla="*/ 0 h 74"/>
                <a:gd name="T14" fmla="*/ 0 w 85"/>
                <a:gd name="T15" fmla="*/ 74 h 74"/>
                <a:gd name="T16" fmla="*/ 12 w 85"/>
                <a:gd name="T17" fmla="*/ 74 h 74"/>
                <a:gd name="T18" fmla="*/ 12 w 85"/>
                <a:gd name="T19" fmla="*/ 31 h 74"/>
                <a:gd name="T20" fmla="*/ 12 w 85"/>
                <a:gd name="T21" fmla="*/ 28 h 74"/>
                <a:gd name="T22" fmla="*/ 12 w 85"/>
                <a:gd name="T23" fmla="*/ 24 h 74"/>
                <a:gd name="T24" fmla="*/ 12 w 85"/>
                <a:gd name="T25" fmla="*/ 18 h 74"/>
                <a:gd name="T26" fmla="*/ 12 w 85"/>
                <a:gd name="T27" fmla="*/ 13 h 74"/>
                <a:gd name="T28" fmla="*/ 12 w 85"/>
                <a:gd name="T29" fmla="*/ 13 h 74"/>
                <a:gd name="T30" fmla="*/ 37 w 85"/>
                <a:gd name="T31" fmla="*/ 74 h 74"/>
                <a:gd name="T32" fmla="*/ 48 w 85"/>
                <a:gd name="T33" fmla="*/ 74 h 74"/>
                <a:gd name="T34" fmla="*/ 74 w 85"/>
                <a:gd name="T35" fmla="*/ 13 h 74"/>
                <a:gd name="T36" fmla="*/ 74 w 85"/>
                <a:gd name="T37" fmla="*/ 13 h 74"/>
                <a:gd name="T38" fmla="*/ 74 w 85"/>
                <a:gd name="T39" fmla="*/ 18 h 74"/>
                <a:gd name="T40" fmla="*/ 74 w 85"/>
                <a:gd name="T41" fmla="*/ 24 h 74"/>
                <a:gd name="T42" fmla="*/ 74 w 85"/>
                <a:gd name="T43" fmla="*/ 28 h 74"/>
                <a:gd name="T44" fmla="*/ 74 w 85"/>
                <a:gd name="T45" fmla="*/ 31 h 74"/>
                <a:gd name="T46" fmla="*/ 74 w 85"/>
                <a:gd name="T47" fmla="*/ 74 h 74"/>
                <a:gd name="T48" fmla="*/ 85 w 85"/>
                <a:gd name="T49" fmla="*/ 74 h 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"/>
                <a:gd name="T76" fmla="*/ 0 h 74"/>
                <a:gd name="T77" fmla="*/ 85 w 85"/>
                <a:gd name="T78" fmla="*/ 74 h 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" h="74">
                  <a:moveTo>
                    <a:pt x="85" y="74"/>
                  </a:moveTo>
                  <a:lnTo>
                    <a:pt x="85" y="0"/>
                  </a:lnTo>
                  <a:lnTo>
                    <a:pt x="68" y="0"/>
                  </a:lnTo>
                  <a:lnTo>
                    <a:pt x="43" y="62"/>
                  </a:lnTo>
                  <a:lnTo>
                    <a:pt x="42" y="62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12" y="74"/>
                  </a:lnTo>
                  <a:lnTo>
                    <a:pt x="12" y="31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18"/>
                  </a:lnTo>
                  <a:lnTo>
                    <a:pt x="12" y="13"/>
                  </a:lnTo>
                  <a:lnTo>
                    <a:pt x="37" y="74"/>
                  </a:lnTo>
                  <a:lnTo>
                    <a:pt x="48" y="74"/>
                  </a:lnTo>
                  <a:lnTo>
                    <a:pt x="74" y="13"/>
                  </a:lnTo>
                  <a:lnTo>
                    <a:pt x="74" y="18"/>
                  </a:lnTo>
                  <a:lnTo>
                    <a:pt x="74" y="24"/>
                  </a:lnTo>
                  <a:lnTo>
                    <a:pt x="74" y="28"/>
                  </a:lnTo>
                  <a:lnTo>
                    <a:pt x="74" y="31"/>
                  </a:lnTo>
                  <a:lnTo>
                    <a:pt x="74" y="74"/>
                  </a:lnTo>
                  <a:lnTo>
                    <a:pt x="85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948" y="3128"/>
              <a:ext cx="61" cy="57"/>
            </a:xfrm>
            <a:custGeom>
              <a:avLst/>
              <a:gdLst>
                <a:gd name="T0" fmla="*/ 14 w 61"/>
                <a:gd name="T1" fmla="*/ 15 h 57"/>
                <a:gd name="T2" fmla="*/ 21 w 61"/>
                <a:gd name="T3" fmla="*/ 9 h 57"/>
                <a:gd name="T4" fmla="*/ 35 w 61"/>
                <a:gd name="T5" fmla="*/ 9 h 57"/>
                <a:gd name="T6" fmla="*/ 42 w 61"/>
                <a:gd name="T7" fmla="*/ 13 h 57"/>
                <a:gd name="T8" fmla="*/ 43 w 61"/>
                <a:gd name="T9" fmla="*/ 19 h 57"/>
                <a:gd name="T10" fmla="*/ 39 w 61"/>
                <a:gd name="T11" fmla="*/ 22 h 57"/>
                <a:gd name="T12" fmla="*/ 20 w 61"/>
                <a:gd name="T13" fmla="*/ 25 h 57"/>
                <a:gd name="T14" fmla="*/ 4 w 61"/>
                <a:gd name="T15" fmla="*/ 32 h 57"/>
                <a:gd name="T16" fmla="*/ 0 w 61"/>
                <a:gd name="T17" fmla="*/ 41 h 57"/>
                <a:gd name="T18" fmla="*/ 6 w 61"/>
                <a:gd name="T19" fmla="*/ 53 h 57"/>
                <a:gd name="T20" fmla="*/ 20 w 61"/>
                <a:gd name="T21" fmla="*/ 57 h 57"/>
                <a:gd name="T22" fmla="*/ 35 w 61"/>
                <a:gd name="T23" fmla="*/ 54 h 57"/>
                <a:gd name="T24" fmla="*/ 44 w 61"/>
                <a:gd name="T25" fmla="*/ 48 h 57"/>
                <a:gd name="T26" fmla="*/ 47 w 61"/>
                <a:gd name="T27" fmla="*/ 54 h 57"/>
                <a:gd name="T28" fmla="*/ 56 w 61"/>
                <a:gd name="T29" fmla="*/ 57 h 57"/>
                <a:gd name="T30" fmla="*/ 58 w 61"/>
                <a:gd name="T31" fmla="*/ 56 h 57"/>
                <a:gd name="T32" fmla="*/ 61 w 61"/>
                <a:gd name="T33" fmla="*/ 55 h 57"/>
                <a:gd name="T34" fmla="*/ 60 w 61"/>
                <a:gd name="T35" fmla="*/ 49 h 57"/>
                <a:gd name="T36" fmla="*/ 58 w 61"/>
                <a:gd name="T37" fmla="*/ 49 h 57"/>
                <a:gd name="T38" fmla="*/ 57 w 61"/>
                <a:gd name="T39" fmla="*/ 49 h 57"/>
                <a:gd name="T40" fmla="*/ 55 w 61"/>
                <a:gd name="T41" fmla="*/ 47 h 57"/>
                <a:gd name="T42" fmla="*/ 55 w 61"/>
                <a:gd name="T43" fmla="*/ 15 h 57"/>
                <a:gd name="T44" fmla="*/ 44 w 61"/>
                <a:gd name="T45" fmla="*/ 2 h 57"/>
                <a:gd name="T46" fmla="*/ 30 w 61"/>
                <a:gd name="T47" fmla="*/ 0 h 57"/>
                <a:gd name="T48" fmla="*/ 11 w 61"/>
                <a:gd name="T49" fmla="*/ 5 h 57"/>
                <a:gd name="T50" fmla="*/ 4 w 61"/>
                <a:gd name="T51" fmla="*/ 18 h 57"/>
                <a:gd name="T52" fmla="*/ 43 w 61"/>
                <a:gd name="T53" fmla="*/ 36 h 57"/>
                <a:gd name="T54" fmla="*/ 37 w 61"/>
                <a:gd name="T55" fmla="*/ 46 h 57"/>
                <a:gd name="T56" fmla="*/ 24 w 61"/>
                <a:gd name="T57" fmla="*/ 49 h 57"/>
                <a:gd name="T58" fmla="*/ 14 w 61"/>
                <a:gd name="T59" fmla="*/ 47 h 57"/>
                <a:gd name="T60" fmla="*/ 11 w 61"/>
                <a:gd name="T61" fmla="*/ 40 h 57"/>
                <a:gd name="T62" fmla="*/ 16 w 61"/>
                <a:gd name="T63" fmla="*/ 33 h 57"/>
                <a:gd name="T64" fmla="*/ 25 w 61"/>
                <a:gd name="T65" fmla="*/ 31 h 57"/>
                <a:gd name="T66" fmla="*/ 39 w 61"/>
                <a:gd name="T67" fmla="*/ 29 h 57"/>
                <a:gd name="T68" fmla="*/ 43 w 61"/>
                <a:gd name="T69" fmla="*/ 28 h 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1"/>
                <a:gd name="T106" fmla="*/ 0 h 57"/>
                <a:gd name="T107" fmla="*/ 61 w 61"/>
                <a:gd name="T108" fmla="*/ 57 h 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1" h="57">
                  <a:moveTo>
                    <a:pt x="14" y="18"/>
                  </a:moveTo>
                  <a:lnTo>
                    <a:pt x="14" y="15"/>
                  </a:lnTo>
                  <a:lnTo>
                    <a:pt x="16" y="11"/>
                  </a:lnTo>
                  <a:lnTo>
                    <a:pt x="21" y="9"/>
                  </a:lnTo>
                  <a:lnTo>
                    <a:pt x="29" y="8"/>
                  </a:lnTo>
                  <a:lnTo>
                    <a:pt x="35" y="9"/>
                  </a:lnTo>
                  <a:lnTo>
                    <a:pt x="41" y="10"/>
                  </a:lnTo>
                  <a:lnTo>
                    <a:pt x="42" y="13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2" y="21"/>
                  </a:lnTo>
                  <a:lnTo>
                    <a:pt x="39" y="22"/>
                  </a:lnTo>
                  <a:lnTo>
                    <a:pt x="38" y="22"/>
                  </a:lnTo>
                  <a:lnTo>
                    <a:pt x="20" y="25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1" y="48"/>
                  </a:lnTo>
                  <a:lnTo>
                    <a:pt x="6" y="53"/>
                  </a:lnTo>
                  <a:lnTo>
                    <a:pt x="13" y="56"/>
                  </a:lnTo>
                  <a:lnTo>
                    <a:pt x="20" y="57"/>
                  </a:lnTo>
                  <a:lnTo>
                    <a:pt x="29" y="56"/>
                  </a:lnTo>
                  <a:lnTo>
                    <a:pt x="35" y="54"/>
                  </a:lnTo>
                  <a:lnTo>
                    <a:pt x="41" y="51"/>
                  </a:lnTo>
                  <a:lnTo>
                    <a:pt x="44" y="48"/>
                  </a:lnTo>
                  <a:lnTo>
                    <a:pt x="44" y="51"/>
                  </a:lnTo>
                  <a:lnTo>
                    <a:pt x="47" y="54"/>
                  </a:lnTo>
                  <a:lnTo>
                    <a:pt x="49" y="56"/>
                  </a:lnTo>
                  <a:lnTo>
                    <a:pt x="56" y="57"/>
                  </a:lnTo>
                  <a:lnTo>
                    <a:pt x="57" y="57"/>
                  </a:lnTo>
                  <a:lnTo>
                    <a:pt x="58" y="56"/>
                  </a:lnTo>
                  <a:lnTo>
                    <a:pt x="60" y="56"/>
                  </a:lnTo>
                  <a:lnTo>
                    <a:pt x="61" y="55"/>
                  </a:lnTo>
                  <a:lnTo>
                    <a:pt x="61" y="49"/>
                  </a:lnTo>
                  <a:lnTo>
                    <a:pt x="60" y="49"/>
                  </a:lnTo>
                  <a:lnTo>
                    <a:pt x="58" y="49"/>
                  </a:lnTo>
                  <a:lnTo>
                    <a:pt x="57" y="49"/>
                  </a:lnTo>
                  <a:lnTo>
                    <a:pt x="56" y="48"/>
                  </a:lnTo>
                  <a:lnTo>
                    <a:pt x="55" y="47"/>
                  </a:lnTo>
                  <a:lnTo>
                    <a:pt x="55" y="46"/>
                  </a:lnTo>
                  <a:lnTo>
                    <a:pt x="55" y="15"/>
                  </a:lnTo>
                  <a:lnTo>
                    <a:pt x="52" y="7"/>
                  </a:lnTo>
                  <a:lnTo>
                    <a:pt x="44" y="2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19" y="1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4" y="18"/>
                  </a:lnTo>
                  <a:lnTo>
                    <a:pt x="14" y="18"/>
                  </a:lnTo>
                  <a:close/>
                  <a:moveTo>
                    <a:pt x="43" y="36"/>
                  </a:moveTo>
                  <a:lnTo>
                    <a:pt x="42" y="41"/>
                  </a:lnTo>
                  <a:lnTo>
                    <a:pt x="37" y="46"/>
                  </a:lnTo>
                  <a:lnTo>
                    <a:pt x="30" y="48"/>
                  </a:lnTo>
                  <a:lnTo>
                    <a:pt x="24" y="49"/>
                  </a:lnTo>
                  <a:lnTo>
                    <a:pt x="18" y="48"/>
                  </a:lnTo>
                  <a:lnTo>
                    <a:pt x="14" y="47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13" y="36"/>
                  </a:lnTo>
                  <a:lnTo>
                    <a:pt x="16" y="33"/>
                  </a:lnTo>
                  <a:lnTo>
                    <a:pt x="21" y="32"/>
                  </a:lnTo>
                  <a:lnTo>
                    <a:pt x="25" y="31"/>
                  </a:lnTo>
                  <a:lnTo>
                    <a:pt x="34" y="30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3" y="28"/>
                  </a:lnTo>
                  <a:lnTo>
                    <a:pt x="43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3019" y="3109"/>
              <a:ext cx="12" cy="74"/>
            </a:xfrm>
            <a:custGeom>
              <a:avLst/>
              <a:gdLst>
                <a:gd name="T0" fmla="*/ 12 w 12"/>
                <a:gd name="T1" fmla="*/ 20 h 74"/>
                <a:gd name="T2" fmla="*/ 0 w 12"/>
                <a:gd name="T3" fmla="*/ 20 h 74"/>
                <a:gd name="T4" fmla="*/ 0 w 12"/>
                <a:gd name="T5" fmla="*/ 74 h 74"/>
                <a:gd name="T6" fmla="*/ 12 w 12"/>
                <a:gd name="T7" fmla="*/ 74 h 74"/>
                <a:gd name="T8" fmla="*/ 12 w 12"/>
                <a:gd name="T9" fmla="*/ 20 h 74"/>
                <a:gd name="T10" fmla="*/ 12 w 12"/>
                <a:gd name="T11" fmla="*/ 11 h 74"/>
                <a:gd name="T12" fmla="*/ 12 w 12"/>
                <a:gd name="T13" fmla="*/ 0 h 74"/>
                <a:gd name="T14" fmla="*/ 0 w 12"/>
                <a:gd name="T15" fmla="*/ 0 h 74"/>
                <a:gd name="T16" fmla="*/ 0 w 12"/>
                <a:gd name="T17" fmla="*/ 11 h 74"/>
                <a:gd name="T18" fmla="*/ 12 w 12"/>
                <a:gd name="T19" fmla="*/ 11 h 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74"/>
                <a:gd name="T32" fmla="*/ 12 w 12"/>
                <a:gd name="T33" fmla="*/ 74 h 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74">
                  <a:moveTo>
                    <a:pt x="12" y="20"/>
                  </a:moveTo>
                  <a:lnTo>
                    <a:pt x="0" y="20"/>
                  </a:lnTo>
                  <a:lnTo>
                    <a:pt x="0" y="74"/>
                  </a:lnTo>
                  <a:lnTo>
                    <a:pt x="12" y="74"/>
                  </a:lnTo>
                  <a:lnTo>
                    <a:pt x="12" y="20"/>
                  </a:lnTo>
                  <a:close/>
                  <a:moveTo>
                    <a:pt x="12" y="11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3046" y="3128"/>
              <a:ext cx="53" cy="55"/>
            </a:xfrm>
            <a:custGeom>
              <a:avLst/>
              <a:gdLst>
                <a:gd name="T0" fmla="*/ 53 w 53"/>
                <a:gd name="T1" fmla="*/ 18 h 55"/>
                <a:gd name="T2" fmla="*/ 51 w 53"/>
                <a:gd name="T3" fmla="*/ 9 h 55"/>
                <a:gd name="T4" fmla="*/ 46 w 53"/>
                <a:gd name="T5" fmla="*/ 3 h 55"/>
                <a:gd name="T6" fmla="*/ 38 w 53"/>
                <a:gd name="T7" fmla="*/ 1 h 55"/>
                <a:gd name="T8" fmla="*/ 30 w 53"/>
                <a:gd name="T9" fmla="*/ 0 h 55"/>
                <a:gd name="T10" fmla="*/ 23 w 53"/>
                <a:gd name="T11" fmla="*/ 1 h 55"/>
                <a:gd name="T12" fmla="*/ 18 w 53"/>
                <a:gd name="T13" fmla="*/ 3 h 55"/>
                <a:gd name="T14" fmla="*/ 14 w 53"/>
                <a:gd name="T15" fmla="*/ 7 h 55"/>
                <a:gd name="T16" fmla="*/ 11 w 53"/>
                <a:gd name="T17" fmla="*/ 9 h 55"/>
                <a:gd name="T18" fmla="*/ 10 w 53"/>
                <a:gd name="T19" fmla="*/ 9 h 55"/>
                <a:gd name="T20" fmla="*/ 10 w 53"/>
                <a:gd name="T21" fmla="*/ 1 h 55"/>
                <a:gd name="T22" fmla="*/ 0 w 53"/>
                <a:gd name="T23" fmla="*/ 1 h 55"/>
                <a:gd name="T24" fmla="*/ 0 w 53"/>
                <a:gd name="T25" fmla="*/ 55 h 55"/>
                <a:gd name="T26" fmla="*/ 11 w 53"/>
                <a:gd name="T27" fmla="*/ 55 h 55"/>
                <a:gd name="T28" fmla="*/ 11 w 53"/>
                <a:gd name="T29" fmla="*/ 26 h 55"/>
                <a:gd name="T30" fmla="*/ 13 w 53"/>
                <a:gd name="T31" fmla="*/ 17 h 55"/>
                <a:gd name="T32" fmla="*/ 18 w 53"/>
                <a:gd name="T33" fmla="*/ 12 h 55"/>
                <a:gd name="T34" fmla="*/ 23 w 53"/>
                <a:gd name="T35" fmla="*/ 9 h 55"/>
                <a:gd name="T36" fmla="*/ 28 w 53"/>
                <a:gd name="T37" fmla="*/ 8 h 55"/>
                <a:gd name="T38" fmla="*/ 35 w 53"/>
                <a:gd name="T39" fmla="*/ 9 h 55"/>
                <a:gd name="T40" fmla="*/ 39 w 53"/>
                <a:gd name="T41" fmla="*/ 12 h 55"/>
                <a:gd name="T42" fmla="*/ 42 w 53"/>
                <a:gd name="T43" fmla="*/ 16 h 55"/>
                <a:gd name="T44" fmla="*/ 42 w 53"/>
                <a:gd name="T45" fmla="*/ 22 h 55"/>
                <a:gd name="T46" fmla="*/ 42 w 53"/>
                <a:gd name="T47" fmla="*/ 55 h 55"/>
                <a:gd name="T48" fmla="*/ 53 w 53"/>
                <a:gd name="T49" fmla="*/ 55 h 55"/>
                <a:gd name="T50" fmla="*/ 53 w 53"/>
                <a:gd name="T51" fmla="*/ 18 h 5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3"/>
                <a:gd name="T79" fmla="*/ 0 h 55"/>
                <a:gd name="T80" fmla="*/ 53 w 53"/>
                <a:gd name="T81" fmla="*/ 55 h 5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3" h="55">
                  <a:moveTo>
                    <a:pt x="53" y="18"/>
                  </a:moveTo>
                  <a:lnTo>
                    <a:pt x="51" y="9"/>
                  </a:lnTo>
                  <a:lnTo>
                    <a:pt x="46" y="3"/>
                  </a:lnTo>
                  <a:lnTo>
                    <a:pt x="38" y="1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8" y="3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10" y="9"/>
                  </a:lnTo>
                  <a:lnTo>
                    <a:pt x="10" y="1"/>
                  </a:lnTo>
                  <a:lnTo>
                    <a:pt x="0" y="1"/>
                  </a:lnTo>
                  <a:lnTo>
                    <a:pt x="0" y="55"/>
                  </a:lnTo>
                  <a:lnTo>
                    <a:pt x="11" y="55"/>
                  </a:lnTo>
                  <a:lnTo>
                    <a:pt x="11" y="26"/>
                  </a:lnTo>
                  <a:lnTo>
                    <a:pt x="13" y="17"/>
                  </a:lnTo>
                  <a:lnTo>
                    <a:pt x="18" y="12"/>
                  </a:lnTo>
                  <a:lnTo>
                    <a:pt x="23" y="9"/>
                  </a:lnTo>
                  <a:lnTo>
                    <a:pt x="28" y="8"/>
                  </a:lnTo>
                  <a:lnTo>
                    <a:pt x="35" y="9"/>
                  </a:lnTo>
                  <a:lnTo>
                    <a:pt x="39" y="12"/>
                  </a:lnTo>
                  <a:lnTo>
                    <a:pt x="42" y="16"/>
                  </a:lnTo>
                  <a:lnTo>
                    <a:pt x="42" y="22"/>
                  </a:lnTo>
                  <a:lnTo>
                    <a:pt x="42" y="55"/>
                  </a:lnTo>
                  <a:lnTo>
                    <a:pt x="53" y="55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3107" y="3115"/>
              <a:ext cx="30" cy="70"/>
            </a:xfrm>
            <a:custGeom>
              <a:avLst/>
              <a:gdLst>
                <a:gd name="T0" fmla="*/ 30 w 30"/>
                <a:gd name="T1" fmla="*/ 22 h 70"/>
                <a:gd name="T2" fmla="*/ 30 w 30"/>
                <a:gd name="T3" fmla="*/ 14 h 70"/>
                <a:gd name="T4" fmla="*/ 20 w 30"/>
                <a:gd name="T5" fmla="*/ 14 h 70"/>
                <a:gd name="T6" fmla="*/ 20 w 30"/>
                <a:gd name="T7" fmla="*/ 0 h 70"/>
                <a:gd name="T8" fmla="*/ 9 w 30"/>
                <a:gd name="T9" fmla="*/ 0 h 70"/>
                <a:gd name="T10" fmla="*/ 9 w 30"/>
                <a:gd name="T11" fmla="*/ 14 h 70"/>
                <a:gd name="T12" fmla="*/ 0 w 30"/>
                <a:gd name="T13" fmla="*/ 14 h 70"/>
                <a:gd name="T14" fmla="*/ 0 w 30"/>
                <a:gd name="T15" fmla="*/ 22 h 70"/>
                <a:gd name="T16" fmla="*/ 9 w 30"/>
                <a:gd name="T17" fmla="*/ 22 h 70"/>
                <a:gd name="T18" fmla="*/ 9 w 30"/>
                <a:gd name="T19" fmla="*/ 58 h 70"/>
                <a:gd name="T20" fmla="*/ 9 w 30"/>
                <a:gd name="T21" fmla="*/ 62 h 70"/>
                <a:gd name="T22" fmla="*/ 11 w 30"/>
                <a:gd name="T23" fmla="*/ 66 h 70"/>
                <a:gd name="T24" fmla="*/ 15 w 30"/>
                <a:gd name="T25" fmla="*/ 69 h 70"/>
                <a:gd name="T26" fmla="*/ 23 w 30"/>
                <a:gd name="T27" fmla="*/ 70 h 70"/>
                <a:gd name="T28" fmla="*/ 24 w 30"/>
                <a:gd name="T29" fmla="*/ 70 h 70"/>
                <a:gd name="T30" fmla="*/ 25 w 30"/>
                <a:gd name="T31" fmla="*/ 69 h 70"/>
                <a:gd name="T32" fmla="*/ 28 w 30"/>
                <a:gd name="T33" fmla="*/ 69 h 70"/>
                <a:gd name="T34" fmla="*/ 30 w 30"/>
                <a:gd name="T35" fmla="*/ 68 h 70"/>
                <a:gd name="T36" fmla="*/ 30 w 30"/>
                <a:gd name="T37" fmla="*/ 61 h 70"/>
                <a:gd name="T38" fmla="*/ 27 w 30"/>
                <a:gd name="T39" fmla="*/ 61 h 70"/>
                <a:gd name="T40" fmla="*/ 24 w 30"/>
                <a:gd name="T41" fmla="*/ 61 h 70"/>
                <a:gd name="T42" fmla="*/ 23 w 30"/>
                <a:gd name="T43" fmla="*/ 60 h 70"/>
                <a:gd name="T44" fmla="*/ 21 w 30"/>
                <a:gd name="T45" fmla="*/ 59 h 70"/>
                <a:gd name="T46" fmla="*/ 20 w 30"/>
                <a:gd name="T47" fmla="*/ 56 h 70"/>
                <a:gd name="T48" fmla="*/ 20 w 30"/>
                <a:gd name="T49" fmla="*/ 22 h 70"/>
                <a:gd name="T50" fmla="*/ 30 w 30"/>
                <a:gd name="T51" fmla="*/ 22 h 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0"/>
                <a:gd name="T79" fmla="*/ 0 h 70"/>
                <a:gd name="T80" fmla="*/ 30 w 30"/>
                <a:gd name="T81" fmla="*/ 70 h 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0" h="70">
                  <a:moveTo>
                    <a:pt x="30" y="22"/>
                  </a:moveTo>
                  <a:lnTo>
                    <a:pt x="30" y="14"/>
                  </a:lnTo>
                  <a:lnTo>
                    <a:pt x="20" y="14"/>
                  </a:lnTo>
                  <a:lnTo>
                    <a:pt x="20" y="0"/>
                  </a:lnTo>
                  <a:lnTo>
                    <a:pt x="9" y="0"/>
                  </a:lnTo>
                  <a:lnTo>
                    <a:pt x="9" y="14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9" y="22"/>
                  </a:lnTo>
                  <a:lnTo>
                    <a:pt x="9" y="58"/>
                  </a:lnTo>
                  <a:lnTo>
                    <a:pt x="9" y="62"/>
                  </a:lnTo>
                  <a:lnTo>
                    <a:pt x="11" y="66"/>
                  </a:lnTo>
                  <a:lnTo>
                    <a:pt x="15" y="69"/>
                  </a:lnTo>
                  <a:lnTo>
                    <a:pt x="23" y="70"/>
                  </a:lnTo>
                  <a:lnTo>
                    <a:pt x="24" y="70"/>
                  </a:lnTo>
                  <a:lnTo>
                    <a:pt x="25" y="69"/>
                  </a:lnTo>
                  <a:lnTo>
                    <a:pt x="28" y="69"/>
                  </a:lnTo>
                  <a:lnTo>
                    <a:pt x="30" y="68"/>
                  </a:lnTo>
                  <a:lnTo>
                    <a:pt x="30" y="61"/>
                  </a:lnTo>
                  <a:lnTo>
                    <a:pt x="27" y="61"/>
                  </a:lnTo>
                  <a:lnTo>
                    <a:pt x="24" y="61"/>
                  </a:lnTo>
                  <a:lnTo>
                    <a:pt x="23" y="60"/>
                  </a:lnTo>
                  <a:lnTo>
                    <a:pt x="21" y="59"/>
                  </a:lnTo>
                  <a:lnTo>
                    <a:pt x="20" y="56"/>
                  </a:lnTo>
                  <a:lnTo>
                    <a:pt x="20" y="22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3144" y="3128"/>
              <a:ext cx="58" cy="57"/>
            </a:xfrm>
            <a:custGeom>
              <a:avLst/>
              <a:gdLst>
                <a:gd name="T0" fmla="*/ 47 w 58"/>
                <a:gd name="T1" fmla="*/ 38 h 57"/>
                <a:gd name="T2" fmla="*/ 46 w 58"/>
                <a:gd name="T3" fmla="*/ 41 h 57"/>
                <a:gd name="T4" fmla="*/ 43 w 58"/>
                <a:gd name="T5" fmla="*/ 45 h 57"/>
                <a:gd name="T6" fmla="*/ 37 w 58"/>
                <a:gd name="T7" fmla="*/ 48 h 57"/>
                <a:gd name="T8" fmla="*/ 30 w 58"/>
                <a:gd name="T9" fmla="*/ 49 h 57"/>
                <a:gd name="T10" fmla="*/ 21 w 58"/>
                <a:gd name="T11" fmla="*/ 48 h 57"/>
                <a:gd name="T12" fmla="*/ 16 w 58"/>
                <a:gd name="T13" fmla="*/ 45 h 57"/>
                <a:gd name="T14" fmla="*/ 12 w 58"/>
                <a:gd name="T15" fmla="*/ 38 h 57"/>
                <a:gd name="T16" fmla="*/ 11 w 58"/>
                <a:gd name="T17" fmla="*/ 31 h 57"/>
                <a:gd name="T18" fmla="*/ 58 w 58"/>
                <a:gd name="T19" fmla="*/ 31 h 57"/>
                <a:gd name="T20" fmla="*/ 57 w 58"/>
                <a:gd name="T21" fmla="*/ 18 h 57"/>
                <a:gd name="T22" fmla="*/ 52 w 58"/>
                <a:gd name="T23" fmla="*/ 9 h 57"/>
                <a:gd name="T24" fmla="*/ 43 w 58"/>
                <a:gd name="T25" fmla="*/ 2 h 57"/>
                <a:gd name="T26" fmla="*/ 30 w 58"/>
                <a:gd name="T27" fmla="*/ 0 h 57"/>
                <a:gd name="T28" fmla="*/ 16 w 58"/>
                <a:gd name="T29" fmla="*/ 2 h 57"/>
                <a:gd name="T30" fmla="*/ 7 w 58"/>
                <a:gd name="T31" fmla="*/ 9 h 57"/>
                <a:gd name="T32" fmla="*/ 1 w 58"/>
                <a:gd name="T33" fmla="*/ 18 h 57"/>
                <a:gd name="T34" fmla="*/ 0 w 58"/>
                <a:gd name="T35" fmla="*/ 30 h 57"/>
                <a:gd name="T36" fmla="*/ 1 w 58"/>
                <a:gd name="T37" fmla="*/ 40 h 57"/>
                <a:gd name="T38" fmla="*/ 7 w 58"/>
                <a:gd name="T39" fmla="*/ 50 h 57"/>
                <a:gd name="T40" fmla="*/ 16 w 58"/>
                <a:gd name="T41" fmla="*/ 55 h 57"/>
                <a:gd name="T42" fmla="*/ 29 w 58"/>
                <a:gd name="T43" fmla="*/ 57 h 57"/>
                <a:gd name="T44" fmla="*/ 35 w 58"/>
                <a:gd name="T45" fmla="*/ 57 h 57"/>
                <a:gd name="T46" fmla="*/ 40 w 58"/>
                <a:gd name="T47" fmla="*/ 56 h 57"/>
                <a:gd name="T48" fmla="*/ 43 w 58"/>
                <a:gd name="T49" fmla="*/ 54 h 57"/>
                <a:gd name="T50" fmla="*/ 46 w 58"/>
                <a:gd name="T51" fmla="*/ 53 h 57"/>
                <a:gd name="T52" fmla="*/ 51 w 58"/>
                <a:gd name="T53" fmla="*/ 50 h 57"/>
                <a:gd name="T54" fmla="*/ 54 w 58"/>
                <a:gd name="T55" fmla="*/ 46 h 57"/>
                <a:gd name="T56" fmla="*/ 57 w 58"/>
                <a:gd name="T57" fmla="*/ 41 h 57"/>
                <a:gd name="T58" fmla="*/ 57 w 58"/>
                <a:gd name="T59" fmla="*/ 38 h 57"/>
                <a:gd name="T60" fmla="*/ 47 w 58"/>
                <a:gd name="T61" fmla="*/ 38 h 57"/>
                <a:gd name="T62" fmla="*/ 11 w 58"/>
                <a:gd name="T63" fmla="*/ 25 h 57"/>
                <a:gd name="T64" fmla="*/ 12 w 58"/>
                <a:gd name="T65" fmla="*/ 18 h 57"/>
                <a:gd name="T66" fmla="*/ 16 w 58"/>
                <a:gd name="T67" fmla="*/ 13 h 57"/>
                <a:gd name="T68" fmla="*/ 21 w 58"/>
                <a:gd name="T69" fmla="*/ 9 h 57"/>
                <a:gd name="T70" fmla="*/ 29 w 58"/>
                <a:gd name="T71" fmla="*/ 8 h 57"/>
                <a:gd name="T72" fmla="*/ 37 w 58"/>
                <a:gd name="T73" fmla="*/ 9 h 57"/>
                <a:gd name="T74" fmla="*/ 43 w 58"/>
                <a:gd name="T75" fmla="*/ 13 h 57"/>
                <a:gd name="T76" fmla="*/ 46 w 58"/>
                <a:gd name="T77" fmla="*/ 18 h 57"/>
                <a:gd name="T78" fmla="*/ 47 w 58"/>
                <a:gd name="T79" fmla="*/ 25 h 57"/>
                <a:gd name="T80" fmla="*/ 11 w 58"/>
                <a:gd name="T81" fmla="*/ 25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8"/>
                <a:gd name="T124" fmla="*/ 0 h 57"/>
                <a:gd name="T125" fmla="*/ 58 w 58"/>
                <a:gd name="T126" fmla="*/ 57 h 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8" h="57">
                  <a:moveTo>
                    <a:pt x="47" y="38"/>
                  </a:moveTo>
                  <a:lnTo>
                    <a:pt x="46" y="41"/>
                  </a:lnTo>
                  <a:lnTo>
                    <a:pt x="43" y="45"/>
                  </a:lnTo>
                  <a:lnTo>
                    <a:pt x="37" y="48"/>
                  </a:lnTo>
                  <a:lnTo>
                    <a:pt x="30" y="49"/>
                  </a:lnTo>
                  <a:lnTo>
                    <a:pt x="21" y="48"/>
                  </a:lnTo>
                  <a:lnTo>
                    <a:pt x="16" y="45"/>
                  </a:lnTo>
                  <a:lnTo>
                    <a:pt x="12" y="38"/>
                  </a:lnTo>
                  <a:lnTo>
                    <a:pt x="11" y="31"/>
                  </a:lnTo>
                  <a:lnTo>
                    <a:pt x="58" y="31"/>
                  </a:lnTo>
                  <a:lnTo>
                    <a:pt x="57" y="18"/>
                  </a:lnTo>
                  <a:lnTo>
                    <a:pt x="52" y="9"/>
                  </a:lnTo>
                  <a:lnTo>
                    <a:pt x="43" y="2"/>
                  </a:lnTo>
                  <a:lnTo>
                    <a:pt x="30" y="0"/>
                  </a:lnTo>
                  <a:lnTo>
                    <a:pt x="16" y="2"/>
                  </a:lnTo>
                  <a:lnTo>
                    <a:pt x="7" y="9"/>
                  </a:lnTo>
                  <a:lnTo>
                    <a:pt x="1" y="18"/>
                  </a:lnTo>
                  <a:lnTo>
                    <a:pt x="0" y="30"/>
                  </a:lnTo>
                  <a:lnTo>
                    <a:pt x="1" y="40"/>
                  </a:lnTo>
                  <a:lnTo>
                    <a:pt x="7" y="50"/>
                  </a:lnTo>
                  <a:lnTo>
                    <a:pt x="16" y="55"/>
                  </a:lnTo>
                  <a:lnTo>
                    <a:pt x="29" y="57"/>
                  </a:lnTo>
                  <a:lnTo>
                    <a:pt x="35" y="57"/>
                  </a:lnTo>
                  <a:lnTo>
                    <a:pt x="40" y="56"/>
                  </a:lnTo>
                  <a:lnTo>
                    <a:pt x="43" y="54"/>
                  </a:lnTo>
                  <a:lnTo>
                    <a:pt x="46" y="53"/>
                  </a:lnTo>
                  <a:lnTo>
                    <a:pt x="51" y="50"/>
                  </a:lnTo>
                  <a:lnTo>
                    <a:pt x="54" y="46"/>
                  </a:lnTo>
                  <a:lnTo>
                    <a:pt x="57" y="41"/>
                  </a:lnTo>
                  <a:lnTo>
                    <a:pt x="57" y="38"/>
                  </a:lnTo>
                  <a:lnTo>
                    <a:pt x="47" y="38"/>
                  </a:lnTo>
                  <a:close/>
                  <a:moveTo>
                    <a:pt x="11" y="25"/>
                  </a:moveTo>
                  <a:lnTo>
                    <a:pt x="12" y="18"/>
                  </a:lnTo>
                  <a:lnTo>
                    <a:pt x="16" y="13"/>
                  </a:lnTo>
                  <a:lnTo>
                    <a:pt x="21" y="9"/>
                  </a:lnTo>
                  <a:lnTo>
                    <a:pt x="29" y="8"/>
                  </a:lnTo>
                  <a:lnTo>
                    <a:pt x="37" y="9"/>
                  </a:lnTo>
                  <a:lnTo>
                    <a:pt x="43" y="13"/>
                  </a:lnTo>
                  <a:lnTo>
                    <a:pt x="46" y="18"/>
                  </a:lnTo>
                  <a:lnTo>
                    <a:pt x="47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3214" y="3128"/>
              <a:ext cx="53" cy="55"/>
            </a:xfrm>
            <a:custGeom>
              <a:avLst/>
              <a:gdLst>
                <a:gd name="T0" fmla="*/ 53 w 53"/>
                <a:gd name="T1" fmla="*/ 18 h 55"/>
                <a:gd name="T2" fmla="*/ 51 w 53"/>
                <a:gd name="T3" fmla="*/ 9 h 55"/>
                <a:gd name="T4" fmla="*/ 46 w 53"/>
                <a:gd name="T5" fmla="*/ 3 h 55"/>
                <a:gd name="T6" fmla="*/ 38 w 53"/>
                <a:gd name="T7" fmla="*/ 1 h 55"/>
                <a:gd name="T8" fmla="*/ 30 w 53"/>
                <a:gd name="T9" fmla="*/ 0 h 55"/>
                <a:gd name="T10" fmla="*/ 23 w 53"/>
                <a:gd name="T11" fmla="*/ 1 h 55"/>
                <a:gd name="T12" fmla="*/ 18 w 53"/>
                <a:gd name="T13" fmla="*/ 3 h 55"/>
                <a:gd name="T14" fmla="*/ 14 w 53"/>
                <a:gd name="T15" fmla="*/ 7 h 55"/>
                <a:gd name="T16" fmla="*/ 11 w 53"/>
                <a:gd name="T17" fmla="*/ 9 h 55"/>
                <a:gd name="T18" fmla="*/ 10 w 53"/>
                <a:gd name="T19" fmla="*/ 9 h 55"/>
                <a:gd name="T20" fmla="*/ 10 w 53"/>
                <a:gd name="T21" fmla="*/ 1 h 55"/>
                <a:gd name="T22" fmla="*/ 0 w 53"/>
                <a:gd name="T23" fmla="*/ 1 h 55"/>
                <a:gd name="T24" fmla="*/ 0 w 53"/>
                <a:gd name="T25" fmla="*/ 55 h 55"/>
                <a:gd name="T26" fmla="*/ 11 w 53"/>
                <a:gd name="T27" fmla="*/ 55 h 55"/>
                <a:gd name="T28" fmla="*/ 11 w 53"/>
                <a:gd name="T29" fmla="*/ 26 h 55"/>
                <a:gd name="T30" fmla="*/ 12 w 53"/>
                <a:gd name="T31" fmla="*/ 17 h 55"/>
                <a:gd name="T32" fmla="*/ 18 w 53"/>
                <a:gd name="T33" fmla="*/ 12 h 55"/>
                <a:gd name="T34" fmla="*/ 23 w 53"/>
                <a:gd name="T35" fmla="*/ 9 h 55"/>
                <a:gd name="T36" fmla="*/ 28 w 53"/>
                <a:gd name="T37" fmla="*/ 8 h 55"/>
                <a:gd name="T38" fmla="*/ 35 w 53"/>
                <a:gd name="T39" fmla="*/ 9 h 55"/>
                <a:gd name="T40" fmla="*/ 39 w 53"/>
                <a:gd name="T41" fmla="*/ 12 h 55"/>
                <a:gd name="T42" fmla="*/ 42 w 53"/>
                <a:gd name="T43" fmla="*/ 16 h 55"/>
                <a:gd name="T44" fmla="*/ 42 w 53"/>
                <a:gd name="T45" fmla="*/ 22 h 55"/>
                <a:gd name="T46" fmla="*/ 42 w 53"/>
                <a:gd name="T47" fmla="*/ 55 h 55"/>
                <a:gd name="T48" fmla="*/ 53 w 53"/>
                <a:gd name="T49" fmla="*/ 55 h 55"/>
                <a:gd name="T50" fmla="*/ 53 w 53"/>
                <a:gd name="T51" fmla="*/ 18 h 5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3"/>
                <a:gd name="T79" fmla="*/ 0 h 55"/>
                <a:gd name="T80" fmla="*/ 53 w 53"/>
                <a:gd name="T81" fmla="*/ 55 h 5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3" h="55">
                  <a:moveTo>
                    <a:pt x="53" y="18"/>
                  </a:moveTo>
                  <a:lnTo>
                    <a:pt x="51" y="9"/>
                  </a:lnTo>
                  <a:lnTo>
                    <a:pt x="46" y="3"/>
                  </a:lnTo>
                  <a:lnTo>
                    <a:pt x="38" y="1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8" y="3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10" y="9"/>
                  </a:lnTo>
                  <a:lnTo>
                    <a:pt x="10" y="1"/>
                  </a:lnTo>
                  <a:lnTo>
                    <a:pt x="0" y="1"/>
                  </a:lnTo>
                  <a:lnTo>
                    <a:pt x="0" y="55"/>
                  </a:lnTo>
                  <a:lnTo>
                    <a:pt x="11" y="55"/>
                  </a:lnTo>
                  <a:lnTo>
                    <a:pt x="11" y="26"/>
                  </a:lnTo>
                  <a:lnTo>
                    <a:pt x="12" y="17"/>
                  </a:lnTo>
                  <a:lnTo>
                    <a:pt x="18" y="12"/>
                  </a:lnTo>
                  <a:lnTo>
                    <a:pt x="23" y="9"/>
                  </a:lnTo>
                  <a:lnTo>
                    <a:pt x="28" y="8"/>
                  </a:lnTo>
                  <a:lnTo>
                    <a:pt x="35" y="9"/>
                  </a:lnTo>
                  <a:lnTo>
                    <a:pt x="39" y="12"/>
                  </a:lnTo>
                  <a:lnTo>
                    <a:pt x="42" y="16"/>
                  </a:lnTo>
                  <a:lnTo>
                    <a:pt x="42" y="22"/>
                  </a:lnTo>
                  <a:lnTo>
                    <a:pt x="42" y="55"/>
                  </a:lnTo>
                  <a:lnTo>
                    <a:pt x="53" y="55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96" name="Freeform 95"/>
            <p:cNvSpPr>
              <a:spLocks noEditPoints="1"/>
            </p:cNvSpPr>
            <p:nvPr/>
          </p:nvSpPr>
          <p:spPr bwMode="auto">
            <a:xfrm>
              <a:off x="3277" y="3128"/>
              <a:ext cx="61" cy="57"/>
            </a:xfrm>
            <a:custGeom>
              <a:avLst/>
              <a:gdLst>
                <a:gd name="T0" fmla="*/ 14 w 61"/>
                <a:gd name="T1" fmla="*/ 15 h 57"/>
                <a:gd name="T2" fmla="*/ 22 w 61"/>
                <a:gd name="T3" fmla="*/ 9 h 57"/>
                <a:gd name="T4" fmla="*/ 36 w 61"/>
                <a:gd name="T5" fmla="*/ 9 h 57"/>
                <a:gd name="T6" fmla="*/ 42 w 61"/>
                <a:gd name="T7" fmla="*/ 13 h 57"/>
                <a:gd name="T8" fmla="*/ 44 w 61"/>
                <a:gd name="T9" fmla="*/ 19 h 57"/>
                <a:gd name="T10" fmla="*/ 40 w 61"/>
                <a:gd name="T11" fmla="*/ 22 h 57"/>
                <a:gd name="T12" fmla="*/ 21 w 61"/>
                <a:gd name="T13" fmla="*/ 25 h 57"/>
                <a:gd name="T14" fmla="*/ 4 w 61"/>
                <a:gd name="T15" fmla="*/ 32 h 57"/>
                <a:gd name="T16" fmla="*/ 0 w 61"/>
                <a:gd name="T17" fmla="*/ 41 h 57"/>
                <a:gd name="T18" fmla="*/ 7 w 61"/>
                <a:gd name="T19" fmla="*/ 53 h 57"/>
                <a:gd name="T20" fmla="*/ 21 w 61"/>
                <a:gd name="T21" fmla="*/ 57 h 57"/>
                <a:gd name="T22" fmla="*/ 36 w 61"/>
                <a:gd name="T23" fmla="*/ 54 h 57"/>
                <a:gd name="T24" fmla="*/ 45 w 61"/>
                <a:gd name="T25" fmla="*/ 48 h 57"/>
                <a:gd name="T26" fmla="*/ 47 w 61"/>
                <a:gd name="T27" fmla="*/ 54 h 57"/>
                <a:gd name="T28" fmla="*/ 56 w 61"/>
                <a:gd name="T29" fmla="*/ 57 h 57"/>
                <a:gd name="T30" fmla="*/ 59 w 61"/>
                <a:gd name="T31" fmla="*/ 56 h 57"/>
                <a:gd name="T32" fmla="*/ 61 w 61"/>
                <a:gd name="T33" fmla="*/ 55 h 57"/>
                <a:gd name="T34" fmla="*/ 60 w 61"/>
                <a:gd name="T35" fmla="*/ 49 h 57"/>
                <a:gd name="T36" fmla="*/ 59 w 61"/>
                <a:gd name="T37" fmla="*/ 49 h 57"/>
                <a:gd name="T38" fmla="*/ 58 w 61"/>
                <a:gd name="T39" fmla="*/ 49 h 57"/>
                <a:gd name="T40" fmla="*/ 55 w 61"/>
                <a:gd name="T41" fmla="*/ 47 h 57"/>
                <a:gd name="T42" fmla="*/ 55 w 61"/>
                <a:gd name="T43" fmla="*/ 15 h 57"/>
                <a:gd name="T44" fmla="*/ 45 w 61"/>
                <a:gd name="T45" fmla="*/ 2 h 57"/>
                <a:gd name="T46" fmla="*/ 31 w 61"/>
                <a:gd name="T47" fmla="*/ 0 h 57"/>
                <a:gd name="T48" fmla="*/ 12 w 61"/>
                <a:gd name="T49" fmla="*/ 5 h 57"/>
                <a:gd name="T50" fmla="*/ 4 w 61"/>
                <a:gd name="T51" fmla="*/ 18 h 57"/>
                <a:gd name="T52" fmla="*/ 44 w 61"/>
                <a:gd name="T53" fmla="*/ 36 h 57"/>
                <a:gd name="T54" fmla="*/ 37 w 61"/>
                <a:gd name="T55" fmla="*/ 46 h 57"/>
                <a:gd name="T56" fmla="*/ 25 w 61"/>
                <a:gd name="T57" fmla="*/ 49 h 57"/>
                <a:gd name="T58" fmla="*/ 14 w 61"/>
                <a:gd name="T59" fmla="*/ 47 h 57"/>
                <a:gd name="T60" fmla="*/ 12 w 61"/>
                <a:gd name="T61" fmla="*/ 40 h 57"/>
                <a:gd name="T62" fmla="*/ 17 w 61"/>
                <a:gd name="T63" fmla="*/ 33 h 57"/>
                <a:gd name="T64" fmla="*/ 26 w 61"/>
                <a:gd name="T65" fmla="*/ 31 h 57"/>
                <a:gd name="T66" fmla="*/ 40 w 61"/>
                <a:gd name="T67" fmla="*/ 29 h 57"/>
                <a:gd name="T68" fmla="*/ 44 w 61"/>
                <a:gd name="T69" fmla="*/ 28 h 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1"/>
                <a:gd name="T106" fmla="*/ 0 h 57"/>
                <a:gd name="T107" fmla="*/ 61 w 61"/>
                <a:gd name="T108" fmla="*/ 57 h 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1" h="57">
                  <a:moveTo>
                    <a:pt x="14" y="18"/>
                  </a:moveTo>
                  <a:lnTo>
                    <a:pt x="14" y="15"/>
                  </a:lnTo>
                  <a:lnTo>
                    <a:pt x="17" y="11"/>
                  </a:lnTo>
                  <a:lnTo>
                    <a:pt x="22" y="9"/>
                  </a:lnTo>
                  <a:lnTo>
                    <a:pt x="30" y="8"/>
                  </a:lnTo>
                  <a:lnTo>
                    <a:pt x="36" y="9"/>
                  </a:lnTo>
                  <a:lnTo>
                    <a:pt x="41" y="10"/>
                  </a:lnTo>
                  <a:lnTo>
                    <a:pt x="42" y="13"/>
                  </a:lnTo>
                  <a:lnTo>
                    <a:pt x="44" y="16"/>
                  </a:lnTo>
                  <a:lnTo>
                    <a:pt x="44" y="19"/>
                  </a:lnTo>
                  <a:lnTo>
                    <a:pt x="42" y="21"/>
                  </a:lnTo>
                  <a:lnTo>
                    <a:pt x="40" y="22"/>
                  </a:lnTo>
                  <a:lnTo>
                    <a:pt x="39" y="22"/>
                  </a:lnTo>
                  <a:lnTo>
                    <a:pt x="21" y="25"/>
                  </a:lnTo>
                  <a:lnTo>
                    <a:pt x="11" y="28"/>
                  </a:lnTo>
                  <a:lnTo>
                    <a:pt x="4" y="32"/>
                  </a:lnTo>
                  <a:lnTo>
                    <a:pt x="2" y="37"/>
                  </a:lnTo>
                  <a:lnTo>
                    <a:pt x="0" y="41"/>
                  </a:lnTo>
                  <a:lnTo>
                    <a:pt x="2" y="48"/>
                  </a:lnTo>
                  <a:lnTo>
                    <a:pt x="7" y="53"/>
                  </a:lnTo>
                  <a:lnTo>
                    <a:pt x="13" y="56"/>
                  </a:lnTo>
                  <a:lnTo>
                    <a:pt x="21" y="57"/>
                  </a:lnTo>
                  <a:lnTo>
                    <a:pt x="30" y="56"/>
                  </a:lnTo>
                  <a:lnTo>
                    <a:pt x="36" y="54"/>
                  </a:lnTo>
                  <a:lnTo>
                    <a:pt x="41" y="51"/>
                  </a:lnTo>
                  <a:lnTo>
                    <a:pt x="45" y="48"/>
                  </a:lnTo>
                  <a:lnTo>
                    <a:pt x="45" y="51"/>
                  </a:lnTo>
                  <a:lnTo>
                    <a:pt x="47" y="54"/>
                  </a:lnTo>
                  <a:lnTo>
                    <a:pt x="50" y="56"/>
                  </a:lnTo>
                  <a:lnTo>
                    <a:pt x="56" y="57"/>
                  </a:lnTo>
                  <a:lnTo>
                    <a:pt x="58" y="57"/>
                  </a:lnTo>
                  <a:lnTo>
                    <a:pt x="59" y="56"/>
                  </a:lnTo>
                  <a:lnTo>
                    <a:pt x="60" y="56"/>
                  </a:lnTo>
                  <a:lnTo>
                    <a:pt x="61" y="55"/>
                  </a:lnTo>
                  <a:lnTo>
                    <a:pt x="61" y="49"/>
                  </a:lnTo>
                  <a:lnTo>
                    <a:pt x="60" y="49"/>
                  </a:lnTo>
                  <a:lnTo>
                    <a:pt x="59" y="49"/>
                  </a:lnTo>
                  <a:lnTo>
                    <a:pt x="58" y="49"/>
                  </a:lnTo>
                  <a:lnTo>
                    <a:pt x="56" y="48"/>
                  </a:lnTo>
                  <a:lnTo>
                    <a:pt x="55" y="47"/>
                  </a:lnTo>
                  <a:lnTo>
                    <a:pt x="55" y="46"/>
                  </a:lnTo>
                  <a:lnTo>
                    <a:pt x="55" y="15"/>
                  </a:lnTo>
                  <a:lnTo>
                    <a:pt x="53" y="7"/>
                  </a:lnTo>
                  <a:lnTo>
                    <a:pt x="45" y="2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19" y="1"/>
                  </a:lnTo>
                  <a:lnTo>
                    <a:pt x="12" y="5"/>
                  </a:lnTo>
                  <a:lnTo>
                    <a:pt x="5" y="10"/>
                  </a:lnTo>
                  <a:lnTo>
                    <a:pt x="4" y="18"/>
                  </a:lnTo>
                  <a:lnTo>
                    <a:pt x="14" y="18"/>
                  </a:lnTo>
                  <a:close/>
                  <a:moveTo>
                    <a:pt x="44" y="36"/>
                  </a:moveTo>
                  <a:lnTo>
                    <a:pt x="42" y="41"/>
                  </a:lnTo>
                  <a:lnTo>
                    <a:pt x="37" y="46"/>
                  </a:lnTo>
                  <a:lnTo>
                    <a:pt x="31" y="48"/>
                  </a:lnTo>
                  <a:lnTo>
                    <a:pt x="25" y="49"/>
                  </a:lnTo>
                  <a:lnTo>
                    <a:pt x="18" y="48"/>
                  </a:lnTo>
                  <a:lnTo>
                    <a:pt x="14" y="47"/>
                  </a:lnTo>
                  <a:lnTo>
                    <a:pt x="13" y="43"/>
                  </a:lnTo>
                  <a:lnTo>
                    <a:pt x="12" y="40"/>
                  </a:lnTo>
                  <a:lnTo>
                    <a:pt x="13" y="36"/>
                  </a:lnTo>
                  <a:lnTo>
                    <a:pt x="17" y="33"/>
                  </a:lnTo>
                  <a:lnTo>
                    <a:pt x="22" y="32"/>
                  </a:lnTo>
                  <a:lnTo>
                    <a:pt x="26" y="31"/>
                  </a:lnTo>
                  <a:lnTo>
                    <a:pt x="35" y="30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4" y="28"/>
                  </a:lnTo>
                  <a:lnTo>
                    <a:pt x="4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3349" y="3128"/>
              <a:ext cx="53" cy="55"/>
            </a:xfrm>
            <a:custGeom>
              <a:avLst/>
              <a:gdLst>
                <a:gd name="T0" fmla="*/ 53 w 53"/>
                <a:gd name="T1" fmla="*/ 18 h 55"/>
                <a:gd name="T2" fmla="*/ 51 w 53"/>
                <a:gd name="T3" fmla="*/ 9 h 55"/>
                <a:gd name="T4" fmla="*/ 45 w 53"/>
                <a:gd name="T5" fmla="*/ 3 h 55"/>
                <a:gd name="T6" fmla="*/ 38 w 53"/>
                <a:gd name="T7" fmla="*/ 1 h 55"/>
                <a:gd name="T8" fmla="*/ 30 w 53"/>
                <a:gd name="T9" fmla="*/ 0 h 55"/>
                <a:gd name="T10" fmla="*/ 23 w 53"/>
                <a:gd name="T11" fmla="*/ 1 h 55"/>
                <a:gd name="T12" fmla="*/ 17 w 53"/>
                <a:gd name="T13" fmla="*/ 3 h 55"/>
                <a:gd name="T14" fmla="*/ 14 w 53"/>
                <a:gd name="T15" fmla="*/ 7 h 55"/>
                <a:gd name="T16" fmla="*/ 11 w 53"/>
                <a:gd name="T17" fmla="*/ 9 h 55"/>
                <a:gd name="T18" fmla="*/ 10 w 53"/>
                <a:gd name="T19" fmla="*/ 9 h 55"/>
                <a:gd name="T20" fmla="*/ 10 w 53"/>
                <a:gd name="T21" fmla="*/ 1 h 55"/>
                <a:gd name="T22" fmla="*/ 0 w 53"/>
                <a:gd name="T23" fmla="*/ 1 h 55"/>
                <a:gd name="T24" fmla="*/ 0 w 53"/>
                <a:gd name="T25" fmla="*/ 55 h 55"/>
                <a:gd name="T26" fmla="*/ 11 w 53"/>
                <a:gd name="T27" fmla="*/ 55 h 55"/>
                <a:gd name="T28" fmla="*/ 11 w 53"/>
                <a:gd name="T29" fmla="*/ 26 h 55"/>
                <a:gd name="T30" fmla="*/ 12 w 53"/>
                <a:gd name="T31" fmla="*/ 17 h 55"/>
                <a:gd name="T32" fmla="*/ 17 w 53"/>
                <a:gd name="T33" fmla="*/ 12 h 55"/>
                <a:gd name="T34" fmla="*/ 23 w 53"/>
                <a:gd name="T35" fmla="*/ 9 h 55"/>
                <a:gd name="T36" fmla="*/ 28 w 53"/>
                <a:gd name="T37" fmla="*/ 8 h 55"/>
                <a:gd name="T38" fmla="*/ 35 w 53"/>
                <a:gd name="T39" fmla="*/ 9 h 55"/>
                <a:gd name="T40" fmla="*/ 39 w 53"/>
                <a:gd name="T41" fmla="*/ 12 h 55"/>
                <a:gd name="T42" fmla="*/ 42 w 53"/>
                <a:gd name="T43" fmla="*/ 16 h 55"/>
                <a:gd name="T44" fmla="*/ 42 w 53"/>
                <a:gd name="T45" fmla="*/ 22 h 55"/>
                <a:gd name="T46" fmla="*/ 42 w 53"/>
                <a:gd name="T47" fmla="*/ 55 h 55"/>
                <a:gd name="T48" fmla="*/ 53 w 53"/>
                <a:gd name="T49" fmla="*/ 55 h 55"/>
                <a:gd name="T50" fmla="*/ 53 w 53"/>
                <a:gd name="T51" fmla="*/ 18 h 5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3"/>
                <a:gd name="T79" fmla="*/ 0 h 55"/>
                <a:gd name="T80" fmla="*/ 53 w 53"/>
                <a:gd name="T81" fmla="*/ 55 h 5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3" h="55">
                  <a:moveTo>
                    <a:pt x="53" y="18"/>
                  </a:moveTo>
                  <a:lnTo>
                    <a:pt x="51" y="9"/>
                  </a:lnTo>
                  <a:lnTo>
                    <a:pt x="45" y="3"/>
                  </a:lnTo>
                  <a:lnTo>
                    <a:pt x="38" y="1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10" y="9"/>
                  </a:lnTo>
                  <a:lnTo>
                    <a:pt x="10" y="1"/>
                  </a:lnTo>
                  <a:lnTo>
                    <a:pt x="0" y="1"/>
                  </a:lnTo>
                  <a:lnTo>
                    <a:pt x="0" y="55"/>
                  </a:lnTo>
                  <a:lnTo>
                    <a:pt x="11" y="55"/>
                  </a:lnTo>
                  <a:lnTo>
                    <a:pt x="11" y="26"/>
                  </a:lnTo>
                  <a:lnTo>
                    <a:pt x="12" y="17"/>
                  </a:lnTo>
                  <a:lnTo>
                    <a:pt x="17" y="12"/>
                  </a:lnTo>
                  <a:lnTo>
                    <a:pt x="23" y="9"/>
                  </a:lnTo>
                  <a:lnTo>
                    <a:pt x="28" y="8"/>
                  </a:lnTo>
                  <a:lnTo>
                    <a:pt x="35" y="9"/>
                  </a:lnTo>
                  <a:lnTo>
                    <a:pt x="39" y="12"/>
                  </a:lnTo>
                  <a:lnTo>
                    <a:pt x="42" y="16"/>
                  </a:lnTo>
                  <a:lnTo>
                    <a:pt x="42" y="22"/>
                  </a:lnTo>
                  <a:lnTo>
                    <a:pt x="42" y="55"/>
                  </a:lnTo>
                  <a:lnTo>
                    <a:pt x="53" y="55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3412" y="3128"/>
              <a:ext cx="55" cy="57"/>
            </a:xfrm>
            <a:custGeom>
              <a:avLst/>
              <a:gdLst>
                <a:gd name="T0" fmla="*/ 55 w 55"/>
                <a:gd name="T1" fmla="*/ 19 h 57"/>
                <a:gd name="T2" fmla="*/ 54 w 55"/>
                <a:gd name="T3" fmla="*/ 13 h 57"/>
                <a:gd name="T4" fmla="*/ 50 w 55"/>
                <a:gd name="T5" fmla="*/ 7 h 57"/>
                <a:gd name="T6" fmla="*/ 42 w 55"/>
                <a:gd name="T7" fmla="*/ 2 h 57"/>
                <a:gd name="T8" fmla="*/ 31 w 55"/>
                <a:gd name="T9" fmla="*/ 0 h 57"/>
                <a:gd name="T10" fmla="*/ 17 w 55"/>
                <a:gd name="T11" fmla="*/ 2 h 57"/>
                <a:gd name="T12" fmla="*/ 8 w 55"/>
                <a:gd name="T13" fmla="*/ 9 h 57"/>
                <a:gd name="T14" fmla="*/ 2 w 55"/>
                <a:gd name="T15" fmla="*/ 18 h 57"/>
                <a:gd name="T16" fmla="*/ 0 w 55"/>
                <a:gd name="T17" fmla="*/ 30 h 57"/>
                <a:gd name="T18" fmla="*/ 2 w 55"/>
                <a:gd name="T19" fmla="*/ 40 h 57"/>
                <a:gd name="T20" fmla="*/ 8 w 55"/>
                <a:gd name="T21" fmla="*/ 50 h 57"/>
                <a:gd name="T22" fmla="*/ 17 w 55"/>
                <a:gd name="T23" fmla="*/ 55 h 57"/>
                <a:gd name="T24" fmla="*/ 29 w 55"/>
                <a:gd name="T25" fmla="*/ 57 h 57"/>
                <a:gd name="T26" fmla="*/ 41 w 55"/>
                <a:gd name="T27" fmla="*/ 55 h 57"/>
                <a:gd name="T28" fmla="*/ 49 w 55"/>
                <a:gd name="T29" fmla="*/ 50 h 57"/>
                <a:gd name="T30" fmla="*/ 52 w 55"/>
                <a:gd name="T31" fmla="*/ 42 h 57"/>
                <a:gd name="T32" fmla="*/ 55 w 55"/>
                <a:gd name="T33" fmla="*/ 36 h 57"/>
                <a:gd name="T34" fmla="*/ 45 w 55"/>
                <a:gd name="T35" fmla="*/ 36 h 57"/>
                <a:gd name="T36" fmla="*/ 43 w 55"/>
                <a:gd name="T37" fmla="*/ 41 h 57"/>
                <a:gd name="T38" fmla="*/ 40 w 55"/>
                <a:gd name="T39" fmla="*/ 46 h 57"/>
                <a:gd name="T40" fmla="*/ 35 w 55"/>
                <a:gd name="T41" fmla="*/ 48 h 57"/>
                <a:gd name="T42" fmla="*/ 29 w 55"/>
                <a:gd name="T43" fmla="*/ 49 h 57"/>
                <a:gd name="T44" fmla="*/ 21 w 55"/>
                <a:gd name="T45" fmla="*/ 47 h 57"/>
                <a:gd name="T46" fmla="*/ 15 w 55"/>
                <a:gd name="T47" fmla="*/ 41 h 57"/>
                <a:gd name="T48" fmla="*/ 13 w 55"/>
                <a:gd name="T49" fmla="*/ 35 h 57"/>
                <a:gd name="T50" fmla="*/ 12 w 55"/>
                <a:gd name="T51" fmla="*/ 29 h 57"/>
                <a:gd name="T52" fmla="*/ 13 w 55"/>
                <a:gd name="T53" fmla="*/ 21 h 57"/>
                <a:gd name="T54" fmla="*/ 15 w 55"/>
                <a:gd name="T55" fmla="*/ 15 h 57"/>
                <a:gd name="T56" fmla="*/ 21 w 55"/>
                <a:gd name="T57" fmla="*/ 10 h 57"/>
                <a:gd name="T58" fmla="*/ 29 w 55"/>
                <a:gd name="T59" fmla="*/ 8 h 57"/>
                <a:gd name="T60" fmla="*/ 36 w 55"/>
                <a:gd name="T61" fmla="*/ 9 h 57"/>
                <a:gd name="T62" fmla="*/ 40 w 55"/>
                <a:gd name="T63" fmla="*/ 11 h 57"/>
                <a:gd name="T64" fmla="*/ 43 w 55"/>
                <a:gd name="T65" fmla="*/ 15 h 57"/>
                <a:gd name="T66" fmla="*/ 45 w 55"/>
                <a:gd name="T67" fmla="*/ 19 h 57"/>
                <a:gd name="T68" fmla="*/ 55 w 55"/>
                <a:gd name="T69" fmla="*/ 19 h 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"/>
                <a:gd name="T106" fmla="*/ 0 h 57"/>
                <a:gd name="T107" fmla="*/ 55 w 55"/>
                <a:gd name="T108" fmla="*/ 57 h 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" h="57">
                  <a:moveTo>
                    <a:pt x="55" y="19"/>
                  </a:moveTo>
                  <a:lnTo>
                    <a:pt x="54" y="13"/>
                  </a:lnTo>
                  <a:lnTo>
                    <a:pt x="50" y="7"/>
                  </a:lnTo>
                  <a:lnTo>
                    <a:pt x="42" y="2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9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0"/>
                  </a:lnTo>
                  <a:lnTo>
                    <a:pt x="8" y="50"/>
                  </a:lnTo>
                  <a:lnTo>
                    <a:pt x="17" y="55"/>
                  </a:lnTo>
                  <a:lnTo>
                    <a:pt x="29" y="57"/>
                  </a:lnTo>
                  <a:lnTo>
                    <a:pt x="41" y="55"/>
                  </a:lnTo>
                  <a:lnTo>
                    <a:pt x="49" y="50"/>
                  </a:lnTo>
                  <a:lnTo>
                    <a:pt x="52" y="42"/>
                  </a:lnTo>
                  <a:lnTo>
                    <a:pt x="55" y="36"/>
                  </a:lnTo>
                  <a:lnTo>
                    <a:pt x="45" y="36"/>
                  </a:lnTo>
                  <a:lnTo>
                    <a:pt x="43" y="41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1" y="47"/>
                  </a:lnTo>
                  <a:lnTo>
                    <a:pt x="15" y="41"/>
                  </a:lnTo>
                  <a:lnTo>
                    <a:pt x="13" y="35"/>
                  </a:lnTo>
                  <a:lnTo>
                    <a:pt x="12" y="29"/>
                  </a:lnTo>
                  <a:lnTo>
                    <a:pt x="13" y="21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9" y="8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3" y="15"/>
                  </a:lnTo>
                  <a:lnTo>
                    <a:pt x="45" y="19"/>
                  </a:lnTo>
                  <a:lnTo>
                    <a:pt x="5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3473" y="3128"/>
              <a:ext cx="59" cy="57"/>
            </a:xfrm>
            <a:custGeom>
              <a:avLst/>
              <a:gdLst>
                <a:gd name="T0" fmla="*/ 47 w 59"/>
                <a:gd name="T1" fmla="*/ 38 h 57"/>
                <a:gd name="T2" fmla="*/ 46 w 59"/>
                <a:gd name="T3" fmla="*/ 41 h 57"/>
                <a:gd name="T4" fmla="*/ 44 w 59"/>
                <a:gd name="T5" fmla="*/ 45 h 57"/>
                <a:gd name="T6" fmla="*/ 37 w 59"/>
                <a:gd name="T7" fmla="*/ 48 h 57"/>
                <a:gd name="T8" fmla="*/ 31 w 59"/>
                <a:gd name="T9" fmla="*/ 49 h 57"/>
                <a:gd name="T10" fmla="*/ 22 w 59"/>
                <a:gd name="T11" fmla="*/ 48 h 57"/>
                <a:gd name="T12" fmla="*/ 17 w 59"/>
                <a:gd name="T13" fmla="*/ 45 h 57"/>
                <a:gd name="T14" fmla="*/ 13 w 59"/>
                <a:gd name="T15" fmla="*/ 38 h 57"/>
                <a:gd name="T16" fmla="*/ 12 w 59"/>
                <a:gd name="T17" fmla="*/ 31 h 57"/>
                <a:gd name="T18" fmla="*/ 59 w 59"/>
                <a:gd name="T19" fmla="*/ 31 h 57"/>
                <a:gd name="T20" fmla="*/ 58 w 59"/>
                <a:gd name="T21" fmla="*/ 18 h 57"/>
                <a:gd name="T22" fmla="*/ 52 w 59"/>
                <a:gd name="T23" fmla="*/ 9 h 57"/>
                <a:gd name="T24" fmla="*/ 44 w 59"/>
                <a:gd name="T25" fmla="*/ 2 h 57"/>
                <a:gd name="T26" fmla="*/ 31 w 59"/>
                <a:gd name="T27" fmla="*/ 0 h 57"/>
                <a:gd name="T28" fmla="*/ 17 w 59"/>
                <a:gd name="T29" fmla="*/ 2 h 57"/>
                <a:gd name="T30" fmla="*/ 8 w 59"/>
                <a:gd name="T31" fmla="*/ 9 h 57"/>
                <a:gd name="T32" fmla="*/ 2 w 59"/>
                <a:gd name="T33" fmla="*/ 18 h 57"/>
                <a:gd name="T34" fmla="*/ 0 w 59"/>
                <a:gd name="T35" fmla="*/ 30 h 57"/>
                <a:gd name="T36" fmla="*/ 2 w 59"/>
                <a:gd name="T37" fmla="*/ 40 h 57"/>
                <a:gd name="T38" fmla="*/ 8 w 59"/>
                <a:gd name="T39" fmla="*/ 50 h 57"/>
                <a:gd name="T40" fmla="*/ 17 w 59"/>
                <a:gd name="T41" fmla="*/ 55 h 57"/>
                <a:gd name="T42" fmla="*/ 30 w 59"/>
                <a:gd name="T43" fmla="*/ 57 h 57"/>
                <a:gd name="T44" fmla="*/ 36 w 59"/>
                <a:gd name="T45" fmla="*/ 57 h 57"/>
                <a:gd name="T46" fmla="*/ 41 w 59"/>
                <a:gd name="T47" fmla="*/ 56 h 57"/>
                <a:gd name="T48" fmla="*/ 44 w 59"/>
                <a:gd name="T49" fmla="*/ 54 h 57"/>
                <a:gd name="T50" fmla="*/ 46 w 59"/>
                <a:gd name="T51" fmla="*/ 53 h 57"/>
                <a:gd name="T52" fmla="*/ 51 w 59"/>
                <a:gd name="T53" fmla="*/ 50 h 57"/>
                <a:gd name="T54" fmla="*/ 55 w 59"/>
                <a:gd name="T55" fmla="*/ 46 h 57"/>
                <a:gd name="T56" fmla="*/ 58 w 59"/>
                <a:gd name="T57" fmla="*/ 41 h 57"/>
                <a:gd name="T58" fmla="*/ 58 w 59"/>
                <a:gd name="T59" fmla="*/ 38 h 57"/>
                <a:gd name="T60" fmla="*/ 47 w 59"/>
                <a:gd name="T61" fmla="*/ 38 h 57"/>
                <a:gd name="T62" fmla="*/ 12 w 59"/>
                <a:gd name="T63" fmla="*/ 25 h 57"/>
                <a:gd name="T64" fmla="*/ 13 w 59"/>
                <a:gd name="T65" fmla="*/ 18 h 57"/>
                <a:gd name="T66" fmla="*/ 17 w 59"/>
                <a:gd name="T67" fmla="*/ 13 h 57"/>
                <a:gd name="T68" fmla="*/ 22 w 59"/>
                <a:gd name="T69" fmla="*/ 9 h 57"/>
                <a:gd name="T70" fmla="*/ 30 w 59"/>
                <a:gd name="T71" fmla="*/ 8 h 57"/>
                <a:gd name="T72" fmla="*/ 37 w 59"/>
                <a:gd name="T73" fmla="*/ 9 h 57"/>
                <a:gd name="T74" fmla="*/ 44 w 59"/>
                <a:gd name="T75" fmla="*/ 13 h 57"/>
                <a:gd name="T76" fmla="*/ 46 w 59"/>
                <a:gd name="T77" fmla="*/ 18 h 57"/>
                <a:gd name="T78" fmla="*/ 47 w 59"/>
                <a:gd name="T79" fmla="*/ 25 h 57"/>
                <a:gd name="T80" fmla="*/ 12 w 59"/>
                <a:gd name="T81" fmla="*/ 25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9"/>
                <a:gd name="T124" fmla="*/ 0 h 57"/>
                <a:gd name="T125" fmla="*/ 59 w 59"/>
                <a:gd name="T126" fmla="*/ 57 h 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9" h="57">
                  <a:moveTo>
                    <a:pt x="47" y="38"/>
                  </a:moveTo>
                  <a:lnTo>
                    <a:pt x="46" y="41"/>
                  </a:lnTo>
                  <a:lnTo>
                    <a:pt x="44" y="45"/>
                  </a:lnTo>
                  <a:lnTo>
                    <a:pt x="37" y="48"/>
                  </a:lnTo>
                  <a:lnTo>
                    <a:pt x="31" y="49"/>
                  </a:lnTo>
                  <a:lnTo>
                    <a:pt x="22" y="48"/>
                  </a:lnTo>
                  <a:lnTo>
                    <a:pt x="17" y="45"/>
                  </a:lnTo>
                  <a:lnTo>
                    <a:pt x="13" y="38"/>
                  </a:lnTo>
                  <a:lnTo>
                    <a:pt x="12" y="31"/>
                  </a:lnTo>
                  <a:lnTo>
                    <a:pt x="59" y="31"/>
                  </a:lnTo>
                  <a:lnTo>
                    <a:pt x="58" y="18"/>
                  </a:lnTo>
                  <a:lnTo>
                    <a:pt x="52" y="9"/>
                  </a:lnTo>
                  <a:lnTo>
                    <a:pt x="44" y="2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9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0"/>
                  </a:lnTo>
                  <a:lnTo>
                    <a:pt x="8" y="50"/>
                  </a:lnTo>
                  <a:lnTo>
                    <a:pt x="17" y="55"/>
                  </a:lnTo>
                  <a:lnTo>
                    <a:pt x="30" y="57"/>
                  </a:lnTo>
                  <a:lnTo>
                    <a:pt x="36" y="57"/>
                  </a:lnTo>
                  <a:lnTo>
                    <a:pt x="41" y="56"/>
                  </a:lnTo>
                  <a:lnTo>
                    <a:pt x="44" y="54"/>
                  </a:lnTo>
                  <a:lnTo>
                    <a:pt x="46" y="53"/>
                  </a:lnTo>
                  <a:lnTo>
                    <a:pt x="51" y="50"/>
                  </a:lnTo>
                  <a:lnTo>
                    <a:pt x="55" y="46"/>
                  </a:lnTo>
                  <a:lnTo>
                    <a:pt x="58" y="41"/>
                  </a:lnTo>
                  <a:lnTo>
                    <a:pt x="58" y="38"/>
                  </a:lnTo>
                  <a:lnTo>
                    <a:pt x="47" y="38"/>
                  </a:lnTo>
                  <a:close/>
                  <a:moveTo>
                    <a:pt x="12" y="25"/>
                  </a:moveTo>
                  <a:lnTo>
                    <a:pt x="13" y="18"/>
                  </a:lnTo>
                  <a:lnTo>
                    <a:pt x="17" y="13"/>
                  </a:lnTo>
                  <a:lnTo>
                    <a:pt x="22" y="9"/>
                  </a:lnTo>
                  <a:lnTo>
                    <a:pt x="30" y="8"/>
                  </a:lnTo>
                  <a:lnTo>
                    <a:pt x="37" y="9"/>
                  </a:lnTo>
                  <a:lnTo>
                    <a:pt x="44" y="13"/>
                  </a:lnTo>
                  <a:lnTo>
                    <a:pt x="46" y="18"/>
                  </a:lnTo>
                  <a:lnTo>
                    <a:pt x="47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1548" y="1919"/>
              <a:ext cx="1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584" y="1858"/>
              <a:ext cx="32" cy="72"/>
            </a:xfrm>
            <a:custGeom>
              <a:avLst/>
              <a:gdLst>
                <a:gd name="T0" fmla="*/ 32 w 32"/>
                <a:gd name="T1" fmla="*/ 0 h 72"/>
                <a:gd name="T2" fmla="*/ 23 w 32"/>
                <a:gd name="T3" fmla="*/ 0 h 72"/>
                <a:gd name="T4" fmla="*/ 19 w 32"/>
                <a:gd name="T5" fmla="*/ 7 h 72"/>
                <a:gd name="T6" fmla="*/ 15 w 32"/>
                <a:gd name="T7" fmla="*/ 11 h 72"/>
                <a:gd name="T8" fmla="*/ 9 w 32"/>
                <a:gd name="T9" fmla="*/ 13 h 72"/>
                <a:gd name="T10" fmla="*/ 0 w 32"/>
                <a:gd name="T11" fmla="*/ 14 h 72"/>
                <a:gd name="T12" fmla="*/ 0 w 32"/>
                <a:gd name="T13" fmla="*/ 21 h 72"/>
                <a:gd name="T14" fmla="*/ 20 w 32"/>
                <a:gd name="T15" fmla="*/ 21 h 72"/>
                <a:gd name="T16" fmla="*/ 20 w 32"/>
                <a:gd name="T17" fmla="*/ 72 h 72"/>
                <a:gd name="T18" fmla="*/ 32 w 32"/>
                <a:gd name="T19" fmla="*/ 72 h 72"/>
                <a:gd name="T20" fmla="*/ 32 w 3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"/>
                <a:gd name="T34" fmla="*/ 0 h 72"/>
                <a:gd name="T35" fmla="*/ 32 w 32"/>
                <a:gd name="T36" fmla="*/ 72 h 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" h="72">
                  <a:moveTo>
                    <a:pt x="32" y="0"/>
                  </a:moveTo>
                  <a:lnTo>
                    <a:pt x="23" y="0"/>
                  </a:lnTo>
                  <a:lnTo>
                    <a:pt x="19" y="7"/>
                  </a:lnTo>
                  <a:lnTo>
                    <a:pt x="15" y="11"/>
                  </a:lnTo>
                  <a:lnTo>
                    <a:pt x="9" y="13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20" y="21"/>
                  </a:lnTo>
                  <a:lnTo>
                    <a:pt x="20" y="72"/>
                  </a:lnTo>
                  <a:lnTo>
                    <a:pt x="32" y="7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1644" y="1897"/>
              <a:ext cx="3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1688" y="1919"/>
              <a:ext cx="1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1715" y="1858"/>
              <a:ext cx="58" cy="72"/>
            </a:xfrm>
            <a:custGeom>
              <a:avLst/>
              <a:gdLst>
                <a:gd name="T0" fmla="*/ 13 w 58"/>
                <a:gd name="T1" fmla="*/ 25 h 72"/>
                <a:gd name="T2" fmla="*/ 13 w 58"/>
                <a:gd name="T3" fmla="*/ 20 h 72"/>
                <a:gd name="T4" fmla="*/ 15 w 58"/>
                <a:gd name="T5" fmla="*/ 15 h 72"/>
                <a:gd name="T6" fmla="*/ 20 w 58"/>
                <a:gd name="T7" fmla="*/ 10 h 72"/>
                <a:gd name="T8" fmla="*/ 30 w 58"/>
                <a:gd name="T9" fmla="*/ 7 h 72"/>
                <a:gd name="T10" fmla="*/ 38 w 58"/>
                <a:gd name="T11" fmla="*/ 9 h 72"/>
                <a:gd name="T12" fmla="*/ 43 w 58"/>
                <a:gd name="T13" fmla="*/ 12 h 72"/>
                <a:gd name="T14" fmla="*/ 46 w 58"/>
                <a:gd name="T15" fmla="*/ 16 h 72"/>
                <a:gd name="T16" fmla="*/ 47 w 58"/>
                <a:gd name="T17" fmla="*/ 21 h 72"/>
                <a:gd name="T18" fmla="*/ 46 w 58"/>
                <a:gd name="T19" fmla="*/ 27 h 72"/>
                <a:gd name="T20" fmla="*/ 43 w 58"/>
                <a:gd name="T21" fmla="*/ 32 h 72"/>
                <a:gd name="T22" fmla="*/ 38 w 58"/>
                <a:gd name="T23" fmla="*/ 35 h 72"/>
                <a:gd name="T24" fmla="*/ 32 w 58"/>
                <a:gd name="T25" fmla="*/ 38 h 72"/>
                <a:gd name="T26" fmla="*/ 20 w 58"/>
                <a:gd name="T27" fmla="*/ 43 h 72"/>
                <a:gd name="T28" fmla="*/ 11 w 58"/>
                <a:gd name="T29" fmla="*/ 47 h 72"/>
                <a:gd name="T30" fmla="*/ 5 w 58"/>
                <a:gd name="T31" fmla="*/ 54 h 72"/>
                <a:gd name="T32" fmla="*/ 1 w 58"/>
                <a:gd name="T33" fmla="*/ 62 h 72"/>
                <a:gd name="T34" fmla="*/ 0 w 58"/>
                <a:gd name="T35" fmla="*/ 72 h 72"/>
                <a:gd name="T36" fmla="*/ 58 w 58"/>
                <a:gd name="T37" fmla="*/ 72 h 72"/>
                <a:gd name="T38" fmla="*/ 58 w 58"/>
                <a:gd name="T39" fmla="*/ 63 h 72"/>
                <a:gd name="T40" fmla="*/ 11 w 58"/>
                <a:gd name="T41" fmla="*/ 63 h 72"/>
                <a:gd name="T42" fmla="*/ 13 w 58"/>
                <a:gd name="T43" fmla="*/ 60 h 72"/>
                <a:gd name="T44" fmla="*/ 15 w 58"/>
                <a:gd name="T45" fmla="*/ 57 h 72"/>
                <a:gd name="T46" fmla="*/ 19 w 58"/>
                <a:gd name="T47" fmla="*/ 54 h 72"/>
                <a:gd name="T48" fmla="*/ 27 w 58"/>
                <a:gd name="T49" fmla="*/ 50 h 72"/>
                <a:gd name="T50" fmla="*/ 35 w 58"/>
                <a:gd name="T51" fmla="*/ 45 h 72"/>
                <a:gd name="T52" fmla="*/ 44 w 58"/>
                <a:gd name="T53" fmla="*/ 41 h 72"/>
                <a:gd name="T54" fmla="*/ 52 w 58"/>
                <a:gd name="T55" fmla="*/ 36 h 72"/>
                <a:gd name="T56" fmla="*/ 57 w 58"/>
                <a:gd name="T57" fmla="*/ 30 h 72"/>
                <a:gd name="T58" fmla="*/ 58 w 58"/>
                <a:gd name="T59" fmla="*/ 21 h 72"/>
                <a:gd name="T60" fmla="*/ 56 w 58"/>
                <a:gd name="T61" fmla="*/ 12 h 72"/>
                <a:gd name="T62" fmla="*/ 51 w 58"/>
                <a:gd name="T63" fmla="*/ 5 h 72"/>
                <a:gd name="T64" fmla="*/ 42 w 58"/>
                <a:gd name="T65" fmla="*/ 1 h 72"/>
                <a:gd name="T66" fmla="*/ 32 w 58"/>
                <a:gd name="T67" fmla="*/ 0 h 72"/>
                <a:gd name="T68" fmla="*/ 23 w 58"/>
                <a:gd name="T69" fmla="*/ 1 h 72"/>
                <a:gd name="T70" fmla="*/ 13 w 58"/>
                <a:gd name="T71" fmla="*/ 4 h 72"/>
                <a:gd name="T72" fmla="*/ 5 w 58"/>
                <a:gd name="T73" fmla="*/ 12 h 72"/>
                <a:gd name="T74" fmla="*/ 1 w 58"/>
                <a:gd name="T75" fmla="*/ 25 h 72"/>
                <a:gd name="T76" fmla="*/ 13 w 58"/>
                <a:gd name="T77" fmla="*/ 25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8"/>
                <a:gd name="T118" fmla="*/ 0 h 72"/>
                <a:gd name="T119" fmla="*/ 58 w 58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8" h="72">
                  <a:moveTo>
                    <a:pt x="13" y="25"/>
                  </a:moveTo>
                  <a:lnTo>
                    <a:pt x="13" y="20"/>
                  </a:lnTo>
                  <a:lnTo>
                    <a:pt x="15" y="15"/>
                  </a:lnTo>
                  <a:lnTo>
                    <a:pt x="20" y="10"/>
                  </a:lnTo>
                  <a:lnTo>
                    <a:pt x="30" y="7"/>
                  </a:lnTo>
                  <a:lnTo>
                    <a:pt x="38" y="9"/>
                  </a:lnTo>
                  <a:lnTo>
                    <a:pt x="43" y="12"/>
                  </a:lnTo>
                  <a:lnTo>
                    <a:pt x="46" y="16"/>
                  </a:lnTo>
                  <a:lnTo>
                    <a:pt x="47" y="21"/>
                  </a:lnTo>
                  <a:lnTo>
                    <a:pt x="46" y="27"/>
                  </a:lnTo>
                  <a:lnTo>
                    <a:pt x="43" y="32"/>
                  </a:lnTo>
                  <a:lnTo>
                    <a:pt x="38" y="35"/>
                  </a:lnTo>
                  <a:lnTo>
                    <a:pt x="32" y="38"/>
                  </a:lnTo>
                  <a:lnTo>
                    <a:pt x="20" y="43"/>
                  </a:lnTo>
                  <a:lnTo>
                    <a:pt x="11" y="47"/>
                  </a:lnTo>
                  <a:lnTo>
                    <a:pt x="5" y="54"/>
                  </a:lnTo>
                  <a:lnTo>
                    <a:pt x="1" y="62"/>
                  </a:lnTo>
                  <a:lnTo>
                    <a:pt x="0" y="72"/>
                  </a:lnTo>
                  <a:lnTo>
                    <a:pt x="58" y="72"/>
                  </a:lnTo>
                  <a:lnTo>
                    <a:pt x="58" y="63"/>
                  </a:lnTo>
                  <a:lnTo>
                    <a:pt x="11" y="63"/>
                  </a:lnTo>
                  <a:lnTo>
                    <a:pt x="13" y="60"/>
                  </a:lnTo>
                  <a:lnTo>
                    <a:pt x="15" y="57"/>
                  </a:lnTo>
                  <a:lnTo>
                    <a:pt x="19" y="54"/>
                  </a:lnTo>
                  <a:lnTo>
                    <a:pt x="27" y="50"/>
                  </a:lnTo>
                  <a:lnTo>
                    <a:pt x="35" y="45"/>
                  </a:lnTo>
                  <a:lnTo>
                    <a:pt x="44" y="41"/>
                  </a:lnTo>
                  <a:lnTo>
                    <a:pt x="52" y="36"/>
                  </a:lnTo>
                  <a:lnTo>
                    <a:pt x="57" y="30"/>
                  </a:lnTo>
                  <a:lnTo>
                    <a:pt x="58" y="21"/>
                  </a:lnTo>
                  <a:lnTo>
                    <a:pt x="56" y="12"/>
                  </a:lnTo>
                  <a:lnTo>
                    <a:pt x="51" y="5"/>
                  </a:lnTo>
                  <a:lnTo>
                    <a:pt x="42" y="1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3" y="4"/>
                  </a:lnTo>
                  <a:lnTo>
                    <a:pt x="5" y="12"/>
                  </a:lnTo>
                  <a:lnTo>
                    <a:pt x="1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1603" y="2115"/>
              <a:ext cx="58" cy="75"/>
            </a:xfrm>
            <a:custGeom>
              <a:avLst/>
              <a:gdLst>
                <a:gd name="T0" fmla="*/ 47 w 58"/>
                <a:gd name="T1" fmla="*/ 37 h 75"/>
                <a:gd name="T2" fmla="*/ 46 w 58"/>
                <a:gd name="T3" fmla="*/ 49 h 75"/>
                <a:gd name="T4" fmla="*/ 43 w 58"/>
                <a:gd name="T5" fmla="*/ 58 h 75"/>
                <a:gd name="T6" fmla="*/ 37 w 58"/>
                <a:gd name="T7" fmla="*/ 63 h 75"/>
                <a:gd name="T8" fmla="*/ 29 w 58"/>
                <a:gd name="T9" fmla="*/ 65 h 75"/>
                <a:gd name="T10" fmla="*/ 22 w 58"/>
                <a:gd name="T11" fmla="*/ 63 h 75"/>
                <a:gd name="T12" fmla="*/ 15 w 58"/>
                <a:gd name="T13" fmla="*/ 58 h 75"/>
                <a:gd name="T14" fmla="*/ 13 w 58"/>
                <a:gd name="T15" fmla="*/ 49 h 75"/>
                <a:gd name="T16" fmla="*/ 11 w 58"/>
                <a:gd name="T17" fmla="*/ 37 h 75"/>
                <a:gd name="T18" fmla="*/ 13 w 58"/>
                <a:gd name="T19" fmla="*/ 24 h 75"/>
                <a:gd name="T20" fmla="*/ 15 w 58"/>
                <a:gd name="T21" fmla="*/ 16 h 75"/>
                <a:gd name="T22" fmla="*/ 22 w 58"/>
                <a:gd name="T23" fmla="*/ 10 h 75"/>
                <a:gd name="T24" fmla="*/ 29 w 58"/>
                <a:gd name="T25" fmla="*/ 7 h 75"/>
                <a:gd name="T26" fmla="*/ 37 w 58"/>
                <a:gd name="T27" fmla="*/ 10 h 75"/>
                <a:gd name="T28" fmla="*/ 43 w 58"/>
                <a:gd name="T29" fmla="*/ 16 h 75"/>
                <a:gd name="T30" fmla="*/ 46 w 58"/>
                <a:gd name="T31" fmla="*/ 24 h 75"/>
                <a:gd name="T32" fmla="*/ 47 w 58"/>
                <a:gd name="T33" fmla="*/ 37 h 75"/>
                <a:gd name="T34" fmla="*/ 58 w 58"/>
                <a:gd name="T35" fmla="*/ 37 h 75"/>
                <a:gd name="T36" fmla="*/ 58 w 58"/>
                <a:gd name="T37" fmla="*/ 31 h 75"/>
                <a:gd name="T38" fmla="*/ 57 w 58"/>
                <a:gd name="T39" fmla="*/ 25 h 75"/>
                <a:gd name="T40" fmla="*/ 56 w 58"/>
                <a:gd name="T41" fmla="*/ 19 h 75"/>
                <a:gd name="T42" fmla="*/ 53 w 58"/>
                <a:gd name="T43" fmla="*/ 13 h 75"/>
                <a:gd name="T44" fmla="*/ 50 w 58"/>
                <a:gd name="T45" fmla="*/ 7 h 75"/>
                <a:gd name="T46" fmla="*/ 44 w 58"/>
                <a:gd name="T47" fmla="*/ 3 h 75"/>
                <a:gd name="T48" fmla="*/ 38 w 58"/>
                <a:gd name="T49" fmla="*/ 1 h 75"/>
                <a:gd name="T50" fmla="*/ 29 w 58"/>
                <a:gd name="T51" fmla="*/ 0 h 75"/>
                <a:gd name="T52" fmla="*/ 20 w 58"/>
                <a:gd name="T53" fmla="*/ 1 h 75"/>
                <a:gd name="T54" fmla="*/ 14 w 58"/>
                <a:gd name="T55" fmla="*/ 3 h 75"/>
                <a:gd name="T56" fmla="*/ 9 w 58"/>
                <a:gd name="T57" fmla="*/ 7 h 75"/>
                <a:gd name="T58" fmla="*/ 5 w 58"/>
                <a:gd name="T59" fmla="*/ 13 h 75"/>
                <a:gd name="T60" fmla="*/ 2 w 58"/>
                <a:gd name="T61" fmla="*/ 19 h 75"/>
                <a:gd name="T62" fmla="*/ 1 w 58"/>
                <a:gd name="T63" fmla="*/ 25 h 75"/>
                <a:gd name="T64" fmla="*/ 0 w 58"/>
                <a:gd name="T65" fmla="*/ 31 h 75"/>
                <a:gd name="T66" fmla="*/ 0 w 58"/>
                <a:gd name="T67" fmla="*/ 37 h 75"/>
                <a:gd name="T68" fmla="*/ 0 w 58"/>
                <a:gd name="T69" fmla="*/ 43 h 75"/>
                <a:gd name="T70" fmla="*/ 1 w 58"/>
                <a:gd name="T71" fmla="*/ 50 h 75"/>
                <a:gd name="T72" fmla="*/ 2 w 58"/>
                <a:gd name="T73" fmla="*/ 56 h 75"/>
                <a:gd name="T74" fmla="*/ 5 w 58"/>
                <a:gd name="T75" fmla="*/ 61 h 75"/>
                <a:gd name="T76" fmla="*/ 9 w 58"/>
                <a:gd name="T77" fmla="*/ 66 h 75"/>
                <a:gd name="T78" fmla="*/ 14 w 58"/>
                <a:gd name="T79" fmla="*/ 71 h 75"/>
                <a:gd name="T80" fmla="*/ 20 w 58"/>
                <a:gd name="T81" fmla="*/ 74 h 75"/>
                <a:gd name="T82" fmla="*/ 29 w 58"/>
                <a:gd name="T83" fmla="*/ 75 h 75"/>
                <a:gd name="T84" fmla="*/ 38 w 58"/>
                <a:gd name="T85" fmla="*/ 74 h 75"/>
                <a:gd name="T86" fmla="*/ 44 w 58"/>
                <a:gd name="T87" fmla="*/ 71 h 75"/>
                <a:gd name="T88" fmla="*/ 50 w 58"/>
                <a:gd name="T89" fmla="*/ 66 h 75"/>
                <a:gd name="T90" fmla="*/ 53 w 58"/>
                <a:gd name="T91" fmla="*/ 61 h 75"/>
                <a:gd name="T92" fmla="*/ 56 w 58"/>
                <a:gd name="T93" fmla="*/ 56 h 75"/>
                <a:gd name="T94" fmla="*/ 57 w 58"/>
                <a:gd name="T95" fmla="*/ 50 h 75"/>
                <a:gd name="T96" fmla="*/ 58 w 58"/>
                <a:gd name="T97" fmla="*/ 43 h 75"/>
                <a:gd name="T98" fmla="*/ 58 w 58"/>
                <a:gd name="T99" fmla="*/ 37 h 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8"/>
                <a:gd name="T151" fmla="*/ 0 h 75"/>
                <a:gd name="T152" fmla="*/ 58 w 58"/>
                <a:gd name="T153" fmla="*/ 75 h 7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8" h="75">
                  <a:moveTo>
                    <a:pt x="47" y="37"/>
                  </a:moveTo>
                  <a:lnTo>
                    <a:pt x="46" y="49"/>
                  </a:lnTo>
                  <a:lnTo>
                    <a:pt x="43" y="58"/>
                  </a:lnTo>
                  <a:lnTo>
                    <a:pt x="37" y="63"/>
                  </a:lnTo>
                  <a:lnTo>
                    <a:pt x="29" y="65"/>
                  </a:lnTo>
                  <a:lnTo>
                    <a:pt x="22" y="63"/>
                  </a:lnTo>
                  <a:lnTo>
                    <a:pt x="15" y="58"/>
                  </a:lnTo>
                  <a:lnTo>
                    <a:pt x="13" y="49"/>
                  </a:lnTo>
                  <a:lnTo>
                    <a:pt x="11" y="37"/>
                  </a:lnTo>
                  <a:lnTo>
                    <a:pt x="13" y="24"/>
                  </a:lnTo>
                  <a:lnTo>
                    <a:pt x="15" y="16"/>
                  </a:lnTo>
                  <a:lnTo>
                    <a:pt x="22" y="10"/>
                  </a:lnTo>
                  <a:lnTo>
                    <a:pt x="29" y="7"/>
                  </a:lnTo>
                  <a:lnTo>
                    <a:pt x="37" y="10"/>
                  </a:lnTo>
                  <a:lnTo>
                    <a:pt x="43" y="16"/>
                  </a:lnTo>
                  <a:lnTo>
                    <a:pt x="46" y="24"/>
                  </a:lnTo>
                  <a:lnTo>
                    <a:pt x="47" y="37"/>
                  </a:lnTo>
                  <a:close/>
                  <a:moveTo>
                    <a:pt x="58" y="37"/>
                  </a:moveTo>
                  <a:lnTo>
                    <a:pt x="58" y="31"/>
                  </a:lnTo>
                  <a:lnTo>
                    <a:pt x="57" y="25"/>
                  </a:lnTo>
                  <a:lnTo>
                    <a:pt x="56" y="19"/>
                  </a:lnTo>
                  <a:lnTo>
                    <a:pt x="53" y="13"/>
                  </a:lnTo>
                  <a:lnTo>
                    <a:pt x="50" y="7"/>
                  </a:lnTo>
                  <a:lnTo>
                    <a:pt x="44" y="3"/>
                  </a:lnTo>
                  <a:lnTo>
                    <a:pt x="38" y="1"/>
                  </a:lnTo>
                  <a:lnTo>
                    <a:pt x="29" y="0"/>
                  </a:lnTo>
                  <a:lnTo>
                    <a:pt x="20" y="1"/>
                  </a:lnTo>
                  <a:lnTo>
                    <a:pt x="14" y="3"/>
                  </a:lnTo>
                  <a:lnTo>
                    <a:pt x="9" y="7"/>
                  </a:lnTo>
                  <a:lnTo>
                    <a:pt x="5" y="13"/>
                  </a:lnTo>
                  <a:lnTo>
                    <a:pt x="2" y="19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3"/>
                  </a:lnTo>
                  <a:lnTo>
                    <a:pt x="1" y="50"/>
                  </a:lnTo>
                  <a:lnTo>
                    <a:pt x="2" y="56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4" y="71"/>
                  </a:lnTo>
                  <a:lnTo>
                    <a:pt x="20" y="74"/>
                  </a:lnTo>
                  <a:lnTo>
                    <a:pt x="29" y="75"/>
                  </a:lnTo>
                  <a:lnTo>
                    <a:pt x="38" y="74"/>
                  </a:lnTo>
                  <a:lnTo>
                    <a:pt x="44" y="71"/>
                  </a:lnTo>
                  <a:lnTo>
                    <a:pt x="50" y="66"/>
                  </a:lnTo>
                  <a:lnTo>
                    <a:pt x="53" y="61"/>
                  </a:lnTo>
                  <a:lnTo>
                    <a:pt x="56" y="56"/>
                  </a:lnTo>
                  <a:lnTo>
                    <a:pt x="57" y="50"/>
                  </a:lnTo>
                  <a:lnTo>
                    <a:pt x="58" y="43"/>
                  </a:lnTo>
                  <a:lnTo>
                    <a:pt x="58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1675" y="2176"/>
              <a:ext cx="1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1702" y="2116"/>
              <a:ext cx="60" cy="74"/>
            </a:xfrm>
            <a:custGeom>
              <a:avLst/>
              <a:gdLst>
                <a:gd name="T0" fmla="*/ 18 w 60"/>
                <a:gd name="T1" fmla="*/ 10 h 74"/>
                <a:gd name="T2" fmla="*/ 55 w 60"/>
                <a:gd name="T3" fmla="*/ 10 h 74"/>
                <a:gd name="T4" fmla="*/ 55 w 60"/>
                <a:gd name="T5" fmla="*/ 0 h 74"/>
                <a:gd name="T6" fmla="*/ 10 w 60"/>
                <a:gd name="T7" fmla="*/ 0 h 74"/>
                <a:gd name="T8" fmla="*/ 4 w 60"/>
                <a:gd name="T9" fmla="*/ 39 h 74"/>
                <a:gd name="T10" fmla="*/ 13 w 60"/>
                <a:gd name="T11" fmla="*/ 39 h 74"/>
                <a:gd name="T12" fmla="*/ 17 w 60"/>
                <a:gd name="T13" fmla="*/ 36 h 74"/>
                <a:gd name="T14" fmla="*/ 21 w 60"/>
                <a:gd name="T15" fmla="*/ 34 h 74"/>
                <a:gd name="T16" fmla="*/ 24 w 60"/>
                <a:gd name="T17" fmla="*/ 33 h 74"/>
                <a:gd name="T18" fmla="*/ 29 w 60"/>
                <a:gd name="T19" fmla="*/ 33 h 74"/>
                <a:gd name="T20" fmla="*/ 37 w 60"/>
                <a:gd name="T21" fmla="*/ 34 h 74"/>
                <a:gd name="T22" fmla="*/ 43 w 60"/>
                <a:gd name="T23" fmla="*/ 37 h 74"/>
                <a:gd name="T24" fmla="*/ 47 w 60"/>
                <a:gd name="T25" fmla="*/ 41 h 74"/>
                <a:gd name="T26" fmla="*/ 48 w 60"/>
                <a:gd name="T27" fmla="*/ 49 h 74"/>
                <a:gd name="T28" fmla="*/ 47 w 60"/>
                <a:gd name="T29" fmla="*/ 55 h 74"/>
                <a:gd name="T30" fmla="*/ 43 w 60"/>
                <a:gd name="T31" fmla="*/ 59 h 74"/>
                <a:gd name="T32" fmla="*/ 37 w 60"/>
                <a:gd name="T33" fmla="*/ 63 h 74"/>
                <a:gd name="T34" fmla="*/ 29 w 60"/>
                <a:gd name="T35" fmla="*/ 64 h 74"/>
                <a:gd name="T36" fmla="*/ 23 w 60"/>
                <a:gd name="T37" fmla="*/ 63 h 74"/>
                <a:gd name="T38" fmla="*/ 18 w 60"/>
                <a:gd name="T39" fmla="*/ 61 h 74"/>
                <a:gd name="T40" fmla="*/ 14 w 60"/>
                <a:gd name="T41" fmla="*/ 58 h 74"/>
                <a:gd name="T42" fmla="*/ 12 w 60"/>
                <a:gd name="T43" fmla="*/ 53 h 74"/>
                <a:gd name="T44" fmla="*/ 0 w 60"/>
                <a:gd name="T45" fmla="*/ 53 h 74"/>
                <a:gd name="T46" fmla="*/ 4 w 60"/>
                <a:gd name="T47" fmla="*/ 62 h 74"/>
                <a:gd name="T48" fmla="*/ 10 w 60"/>
                <a:gd name="T49" fmla="*/ 70 h 74"/>
                <a:gd name="T50" fmla="*/ 19 w 60"/>
                <a:gd name="T51" fmla="*/ 73 h 74"/>
                <a:gd name="T52" fmla="*/ 28 w 60"/>
                <a:gd name="T53" fmla="*/ 74 h 74"/>
                <a:gd name="T54" fmla="*/ 45 w 60"/>
                <a:gd name="T55" fmla="*/ 71 h 74"/>
                <a:gd name="T56" fmla="*/ 54 w 60"/>
                <a:gd name="T57" fmla="*/ 63 h 74"/>
                <a:gd name="T58" fmla="*/ 59 w 60"/>
                <a:gd name="T59" fmla="*/ 55 h 74"/>
                <a:gd name="T60" fmla="*/ 60 w 60"/>
                <a:gd name="T61" fmla="*/ 48 h 74"/>
                <a:gd name="T62" fmla="*/ 57 w 60"/>
                <a:gd name="T63" fmla="*/ 38 h 74"/>
                <a:gd name="T64" fmla="*/ 51 w 60"/>
                <a:gd name="T65" fmla="*/ 31 h 74"/>
                <a:gd name="T66" fmla="*/ 42 w 60"/>
                <a:gd name="T67" fmla="*/ 25 h 74"/>
                <a:gd name="T68" fmla="*/ 31 w 60"/>
                <a:gd name="T69" fmla="*/ 24 h 74"/>
                <a:gd name="T70" fmla="*/ 26 w 60"/>
                <a:gd name="T71" fmla="*/ 24 h 74"/>
                <a:gd name="T72" fmla="*/ 21 w 60"/>
                <a:gd name="T73" fmla="*/ 25 h 74"/>
                <a:gd name="T74" fmla="*/ 17 w 60"/>
                <a:gd name="T75" fmla="*/ 28 h 74"/>
                <a:gd name="T76" fmla="*/ 14 w 60"/>
                <a:gd name="T77" fmla="*/ 29 h 74"/>
                <a:gd name="T78" fmla="*/ 18 w 60"/>
                <a:gd name="T79" fmla="*/ 10 h 7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0"/>
                <a:gd name="T121" fmla="*/ 0 h 74"/>
                <a:gd name="T122" fmla="*/ 60 w 60"/>
                <a:gd name="T123" fmla="*/ 74 h 7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0" h="74">
                  <a:moveTo>
                    <a:pt x="18" y="10"/>
                  </a:moveTo>
                  <a:lnTo>
                    <a:pt x="55" y="10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4" y="39"/>
                  </a:lnTo>
                  <a:lnTo>
                    <a:pt x="13" y="39"/>
                  </a:lnTo>
                  <a:lnTo>
                    <a:pt x="17" y="36"/>
                  </a:lnTo>
                  <a:lnTo>
                    <a:pt x="21" y="34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7" y="34"/>
                  </a:lnTo>
                  <a:lnTo>
                    <a:pt x="43" y="37"/>
                  </a:lnTo>
                  <a:lnTo>
                    <a:pt x="47" y="41"/>
                  </a:lnTo>
                  <a:lnTo>
                    <a:pt x="48" y="49"/>
                  </a:lnTo>
                  <a:lnTo>
                    <a:pt x="47" y="55"/>
                  </a:lnTo>
                  <a:lnTo>
                    <a:pt x="43" y="59"/>
                  </a:lnTo>
                  <a:lnTo>
                    <a:pt x="37" y="63"/>
                  </a:lnTo>
                  <a:lnTo>
                    <a:pt x="29" y="64"/>
                  </a:lnTo>
                  <a:lnTo>
                    <a:pt x="23" y="63"/>
                  </a:lnTo>
                  <a:lnTo>
                    <a:pt x="18" y="61"/>
                  </a:lnTo>
                  <a:lnTo>
                    <a:pt x="14" y="58"/>
                  </a:lnTo>
                  <a:lnTo>
                    <a:pt x="12" y="53"/>
                  </a:lnTo>
                  <a:lnTo>
                    <a:pt x="0" y="53"/>
                  </a:lnTo>
                  <a:lnTo>
                    <a:pt x="4" y="62"/>
                  </a:lnTo>
                  <a:lnTo>
                    <a:pt x="10" y="70"/>
                  </a:lnTo>
                  <a:lnTo>
                    <a:pt x="19" y="73"/>
                  </a:lnTo>
                  <a:lnTo>
                    <a:pt x="28" y="74"/>
                  </a:lnTo>
                  <a:lnTo>
                    <a:pt x="45" y="71"/>
                  </a:lnTo>
                  <a:lnTo>
                    <a:pt x="54" y="63"/>
                  </a:lnTo>
                  <a:lnTo>
                    <a:pt x="59" y="55"/>
                  </a:lnTo>
                  <a:lnTo>
                    <a:pt x="60" y="48"/>
                  </a:lnTo>
                  <a:lnTo>
                    <a:pt x="57" y="38"/>
                  </a:lnTo>
                  <a:lnTo>
                    <a:pt x="51" y="31"/>
                  </a:lnTo>
                  <a:lnTo>
                    <a:pt x="42" y="25"/>
                  </a:lnTo>
                  <a:lnTo>
                    <a:pt x="31" y="24"/>
                  </a:lnTo>
                  <a:lnTo>
                    <a:pt x="26" y="24"/>
                  </a:lnTo>
                  <a:lnTo>
                    <a:pt x="21" y="25"/>
                  </a:lnTo>
                  <a:lnTo>
                    <a:pt x="17" y="28"/>
                  </a:lnTo>
                  <a:lnTo>
                    <a:pt x="14" y="29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1661" y="2374"/>
              <a:ext cx="32" cy="72"/>
            </a:xfrm>
            <a:custGeom>
              <a:avLst/>
              <a:gdLst>
                <a:gd name="T0" fmla="*/ 32 w 32"/>
                <a:gd name="T1" fmla="*/ 0 h 72"/>
                <a:gd name="T2" fmla="*/ 23 w 32"/>
                <a:gd name="T3" fmla="*/ 0 h 72"/>
                <a:gd name="T4" fmla="*/ 20 w 32"/>
                <a:gd name="T5" fmla="*/ 8 h 72"/>
                <a:gd name="T6" fmla="*/ 16 w 32"/>
                <a:gd name="T7" fmla="*/ 11 h 72"/>
                <a:gd name="T8" fmla="*/ 9 w 32"/>
                <a:gd name="T9" fmla="*/ 13 h 72"/>
                <a:gd name="T10" fmla="*/ 0 w 32"/>
                <a:gd name="T11" fmla="*/ 14 h 72"/>
                <a:gd name="T12" fmla="*/ 0 w 32"/>
                <a:gd name="T13" fmla="*/ 21 h 72"/>
                <a:gd name="T14" fmla="*/ 21 w 32"/>
                <a:gd name="T15" fmla="*/ 21 h 72"/>
                <a:gd name="T16" fmla="*/ 21 w 32"/>
                <a:gd name="T17" fmla="*/ 72 h 72"/>
                <a:gd name="T18" fmla="*/ 32 w 32"/>
                <a:gd name="T19" fmla="*/ 72 h 72"/>
                <a:gd name="T20" fmla="*/ 32 w 3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"/>
                <a:gd name="T34" fmla="*/ 0 h 72"/>
                <a:gd name="T35" fmla="*/ 32 w 32"/>
                <a:gd name="T36" fmla="*/ 72 h 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" h="72">
                  <a:moveTo>
                    <a:pt x="32" y="0"/>
                  </a:moveTo>
                  <a:lnTo>
                    <a:pt x="23" y="0"/>
                  </a:lnTo>
                  <a:lnTo>
                    <a:pt x="20" y="8"/>
                  </a:lnTo>
                  <a:lnTo>
                    <a:pt x="16" y="11"/>
                  </a:lnTo>
                  <a:lnTo>
                    <a:pt x="9" y="13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21" y="21"/>
                  </a:lnTo>
                  <a:lnTo>
                    <a:pt x="21" y="72"/>
                  </a:lnTo>
                  <a:lnTo>
                    <a:pt x="32" y="7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1650" y="2631"/>
              <a:ext cx="59" cy="72"/>
            </a:xfrm>
            <a:custGeom>
              <a:avLst/>
              <a:gdLst>
                <a:gd name="T0" fmla="*/ 13 w 59"/>
                <a:gd name="T1" fmla="*/ 25 h 72"/>
                <a:gd name="T2" fmla="*/ 13 w 59"/>
                <a:gd name="T3" fmla="*/ 20 h 72"/>
                <a:gd name="T4" fmla="*/ 15 w 59"/>
                <a:gd name="T5" fmla="*/ 15 h 72"/>
                <a:gd name="T6" fmla="*/ 20 w 59"/>
                <a:gd name="T7" fmla="*/ 10 h 72"/>
                <a:gd name="T8" fmla="*/ 31 w 59"/>
                <a:gd name="T9" fmla="*/ 8 h 72"/>
                <a:gd name="T10" fmla="*/ 38 w 59"/>
                <a:gd name="T11" fmla="*/ 9 h 72"/>
                <a:gd name="T12" fmla="*/ 43 w 59"/>
                <a:gd name="T13" fmla="*/ 12 h 72"/>
                <a:gd name="T14" fmla="*/ 46 w 59"/>
                <a:gd name="T15" fmla="*/ 16 h 72"/>
                <a:gd name="T16" fmla="*/ 47 w 59"/>
                <a:gd name="T17" fmla="*/ 21 h 72"/>
                <a:gd name="T18" fmla="*/ 46 w 59"/>
                <a:gd name="T19" fmla="*/ 28 h 72"/>
                <a:gd name="T20" fmla="*/ 43 w 59"/>
                <a:gd name="T21" fmla="*/ 32 h 72"/>
                <a:gd name="T22" fmla="*/ 38 w 59"/>
                <a:gd name="T23" fmla="*/ 35 h 72"/>
                <a:gd name="T24" fmla="*/ 32 w 59"/>
                <a:gd name="T25" fmla="*/ 38 h 72"/>
                <a:gd name="T26" fmla="*/ 20 w 59"/>
                <a:gd name="T27" fmla="*/ 43 h 72"/>
                <a:gd name="T28" fmla="*/ 11 w 59"/>
                <a:gd name="T29" fmla="*/ 48 h 72"/>
                <a:gd name="T30" fmla="*/ 5 w 59"/>
                <a:gd name="T31" fmla="*/ 54 h 72"/>
                <a:gd name="T32" fmla="*/ 1 w 59"/>
                <a:gd name="T33" fmla="*/ 62 h 72"/>
                <a:gd name="T34" fmla="*/ 0 w 59"/>
                <a:gd name="T35" fmla="*/ 72 h 72"/>
                <a:gd name="T36" fmla="*/ 59 w 59"/>
                <a:gd name="T37" fmla="*/ 72 h 72"/>
                <a:gd name="T38" fmla="*/ 59 w 59"/>
                <a:gd name="T39" fmla="*/ 63 h 72"/>
                <a:gd name="T40" fmla="*/ 11 w 59"/>
                <a:gd name="T41" fmla="*/ 63 h 72"/>
                <a:gd name="T42" fmla="*/ 13 w 59"/>
                <a:gd name="T43" fmla="*/ 60 h 72"/>
                <a:gd name="T44" fmla="*/ 15 w 59"/>
                <a:gd name="T45" fmla="*/ 57 h 72"/>
                <a:gd name="T46" fmla="*/ 19 w 59"/>
                <a:gd name="T47" fmla="*/ 54 h 72"/>
                <a:gd name="T48" fmla="*/ 27 w 59"/>
                <a:gd name="T49" fmla="*/ 50 h 72"/>
                <a:gd name="T50" fmla="*/ 36 w 59"/>
                <a:gd name="T51" fmla="*/ 45 h 72"/>
                <a:gd name="T52" fmla="*/ 45 w 59"/>
                <a:gd name="T53" fmla="*/ 41 h 72"/>
                <a:gd name="T54" fmla="*/ 52 w 59"/>
                <a:gd name="T55" fmla="*/ 36 h 72"/>
                <a:gd name="T56" fmla="*/ 57 w 59"/>
                <a:gd name="T57" fmla="*/ 30 h 72"/>
                <a:gd name="T58" fmla="*/ 59 w 59"/>
                <a:gd name="T59" fmla="*/ 21 h 72"/>
                <a:gd name="T60" fmla="*/ 56 w 59"/>
                <a:gd name="T61" fmla="*/ 12 h 72"/>
                <a:gd name="T62" fmla="*/ 51 w 59"/>
                <a:gd name="T63" fmla="*/ 5 h 72"/>
                <a:gd name="T64" fmla="*/ 42 w 59"/>
                <a:gd name="T65" fmla="*/ 1 h 72"/>
                <a:gd name="T66" fmla="*/ 32 w 59"/>
                <a:gd name="T67" fmla="*/ 0 h 72"/>
                <a:gd name="T68" fmla="*/ 23 w 59"/>
                <a:gd name="T69" fmla="*/ 1 h 72"/>
                <a:gd name="T70" fmla="*/ 13 w 59"/>
                <a:gd name="T71" fmla="*/ 4 h 72"/>
                <a:gd name="T72" fmla="*/ 5 w 59"/>
                <a:gd name="T73" fmla="*/ 12 h 72"/>
                <a:gd name="T74" fmla="*/ 1 w 59"/>
                <a:gd name="T75" fmla="*/ 25 h 72"/>
                <a:gd name="T76" fmla="*/ 13 w 59"/>
                <a:gd name="T77" fmla="*/ 25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9"/>
                <a:gd name="T118" fmla="*/ 0 h 72"/>
                <a:gd name="T119" fmla="*/ 59 w 5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9" h="72">
                  <a:moveTo>
                    <a:pt x="13" y="25"/>
                  </a:moveTo>
                  <a:lnTo>
                    <a:pt x="13" y="20"/>
                  </a:lnTo>
                  <a:lnTo>
                    <a:pt x="15" y="15"/>
                  </a:lnTo>
                  <a:lnTo>
                    <a:pt x="20" y="10"/>
                  </a:lnTo>
                  <a:lnTo>
                    <a:pt x="31" y="8"/>
                  </a:lnTo>
                  <a:lnTo>
                    <a:pt x="38" y="9"/>
                  </a:lnTo>
                  <a:lnTo>
                    <a:pt x="43" y="12"/>
                  </a:lnTo>
                  <a:lnTo>
                    <a:pt x="46" y="16"/>
                  </a:lnTo>
                  <a:lnTo>
                    <a:pt x="47" y="21"/>
                  </a:lnTo>
                  <a:lnTo>
                    <a:pt x="46" y="28"/>
                  </a:lnTo>
                  <a:lnTo>
                    <a:pt x="43" y="32"/>
                  </a:lnTo>
                  <a:lnTo>
                    <a:pt x="38" y="35"/>
                  </a:lnTo>
                  <a:lnTo>
                    <a:pt x="32" y="38"/>
                  </a:lnTo>
                  <a:lnTo>
                    <a:pt x="20" y="43"/>
                  </a:lnTo>
                  <a:lnTo>
                    <a:pt x="11" y="48"/>
                  </a:lnTo>
                  <a:lnTo>
                    <a:pt x="5" y="54"/>
                  </a:lnTo>
                  <a:lnTo>
                    <a:pt x="1" y="62"/>
                  </a:lnTo>
                  <a:lnTo>
                    <a:pt x="0" y="72"/>
                  </a:lnTo>
                  <a:lnTo>
                    <a:pt x="59" y="72"/>
                  </a:lnTo>
                  <a:lnTo>
                    <a:pt x="59" y="63"/>
                  </a:lnTo>
                  <a:lnTo>
                    <a:pt x="11" y="63"/>
                  </a:lnTo>
                  <a:lnTo>
                    <a:pt x="13" y="60"/>
                  </a:lnTo>
                  <a:lnTo>
                    <a:pt x="15" y="57"/>
                  </a:lnTo>
                  <a:lnTo>
                    <a:pt x="19" y="54"/>
                  </a:lnTo>
                  <a:lnTo>
                    <a:pt x="27" y="50"/>
                  </a:lnTo>
                  <a:lnTo>
                    <a:pt x="36" y="45"/>
                  </a:lnTo>
                  <a:lnTo>
                    <a:pt x="45" y="41"/>
                  </a:lnTo>
                  <a:lnTo>
                    <a:pt x="52" y="36"/>
                  </a:lnTo>
                  <a:lnTo>
                    <a:pt x="57" y="30"/>
                  </a:lnTo>
                  <a:lnTo>
                    <a:pt x="59" y="21"/>
                  </a:lnTo>
                  <a:lnTo>
                    <a:pt x="56" y="12"/>
                  </a:lnTo>
                  <a:lnTo>
                    <a:pt x="51" y="5"/>
                  </a:lnTo>
                  <a:lnTo>
                    <a:pt x="42" y="1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3" y="4"/>
                  </a:lnTo>
                  <a:lnTo>
                    <a:pt x="5" y="12"/>
                  </a:lnTo>
                  <a:lnTo>
                    <a:pt x="1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1650" y="2889"/>
              <a:ext cx="60" cy="74"/>
            </a:xfrm>
            <a:custGeom>
              <a:avLst/>
              <a:gdLst>
                <a:gd name="T0" fmla="*/ 18 w 60"/>
                <a:gd name="T1" fmla="*/ 10 h 74"/>
                <a:gd name="T2" fmla="*/ 55 w 60"/>
                <a:gd name="T3" fmla="*/ 10 h 74"/>
                <a:gd name="T4" fmla="*/ 55 w 60"/>
                <a:gd name="T5" fmla="*/ 0 h 74"/>
                <a:gd name="T6" fmla="*/ 10 w 60"/>
                <a:gd name="T7" fmla="*/ 0 h 74"/>
                <a:gd name="T8" fmla="*/ 4 w 60"/>
                <a:gd name="T9" fmla="*/ 39 h 74"/>
                <a:gd name="T10" fmla="*/ 13 w 60"/>
                <a:gd name="T11" fmla="*/ 39 h 74"/>
                <a:gd name="T12" fmla="*/ 17 w 60"/>
                <a:gd name="T13" fmla="*/ 36 h 74"/>
                <a:gd name="T14" fmla="*/ 20 w 60"/>
                <a:gd name="T15" fmla="*/ 34 h 74"/>
                <a:gd name="T16" fmla="*/ 24 w 60"/>
                <a:gd name="T17" fmla="*/ 33 h 74"/>
                <a:gd name="T18" fmla="*/ 29 w 60"/>
                <a:gd name="T19" fmla="*/ 33 h 74"/>
                <a:gd name="T20" fmla="*/ 37 w 60"/>
                <a:gd name="T21" fmla="*/ 34 h 74"/>
                <a:gd name="T22" fmla="*/ 43 w 60"/>
                <a:gd name="T23" fmla="*/ 37 h 74"/>
                <a:gd name="T24" fmla="*/ 47 w 60"/>
                <a:gd name="T25" fmla="*/ 41 h 74"/>
                <a:gd name="T26" fmla="*/ 48 w 60"/>
                <a:gd name="T27" fmla="*/ 49 h 74"/>
                <a:gd name="T28" fmla="*/ 47 w 60"/>
                <a:gd name="T29" fmla="*/ 55 h 74"/>
                <a:gd name="T30" fmla="*/ 43 w 60"/>
                <a:gd name="T31" fmla="*/ 59 h 74"/>
                <a:gd name="T32" fmla="*/ 37 w 60"/>
                <a:gd name="T33" fmla="*/ 63 h 74"/>
                <a:gd name="T34" fmla="*/ 29 w 60"/>
                <a:gd name="T35" fmla="*/ 64 h 74"/>
                <a:gd name="T36" fmla="*/ 23 w 60"/>
                <a:gd name="T37" fmla="*/ 63 h 74"/>
                <a:gd name="T38" fmla="*/ 18 w 60"/>
                <a:gd name="T39" fmla="*/ 61 h 74"/>
                <a:gd name="T40" fmla="*/ 14 w 60"/>
                <a:gd name="T41" fmla="*/ 58 h 74"/>
                <a:gd name="T42" fmla="*/ 11 w 60"/>
                <a:gd name="T43" fmla="*/ 53 h 74"/>
                <a:gd name="T44" fmla="*/ 0 w 60"/>
                <a:gd name="T45" fmla="*/ 53 h 74"/>
                <a:gd name="T46" fmla="*/ 4 w 60"/>
                <a:gd name="T47" fmla="*/ 62 h 74"/>
                <a:gd name="T48" fmla="*/ 10 w 60"/>
                <a:gd name="T49" fmla="*/ 70 h 74"/>
                <a:gd name="T50" fmla="*/ 19 w 60"/>
                <a:gd name="T51" fmla="*/ 73 h 74"/>
                <a:gd name="T52" fmla="*/ 28 w 60"/>
                <a:gd name="T53" fmla="*/ 74 h 74"/>
                <a:gd name="T54" fmla="*/ 45 w 60"/>
                <a:gd name="T55" fmla="*/ 71 h 74"/>
                <a:gd name="T56" fmla="*/ 53 w 60"/>
                <a:gd name="T57" fmla="*/ 63 h 74"/>
                <a:gd name="T58" fmla="*/ 59 w 60"/>
                <a:gd name="T59" fmla="*/ 55 h 74"/>
                <a:gd name="T60" fmla="*/ 60 w 60"/>
                <a:gd name="T61" fmla="*/ 48 h 74"/>
                <a:gd name="T62" fmla="*/ 57 w 60"/>
                <a:gd name="T63" fmla="*/ 38 h 74"/>
                <a:gd name="T64" fmla="*/ 51 w 60"/>
                <a:gd name="T65" fmla="*/ 31 h 74"/>
                <a:gd name="T66" fmla="*/ 42 w 60"/>
                <a:gd name="T67" fmla="*/ 25 h 74"/>
                <a:gd name="T68" fmla="*/ 31 w 60"/>
                <a:gd name="T69" fmla="*/ 24 h 74"/>
                <a:gd name="T70" fmla="*/ 25 w 60"/>
                <a:gd name="T71" fmla="*/ 24 h 74"/>
                <a:gd name="T72" fmla="*/ 20 w 60"/>
                <a:gd name="T73" fmla="*/ 25 h 74"/>
                <a:gd name="T74" fmla="*/ 17 w 60"/>
                <a:gd name="T75" fmla="*/ 28 h 74"/>
                <a:gd name="T76" fmla="*/ 14 w 60"/>
                <a:gd name="T77" fmla="*/ 29 h 74"/>
                <a:gd name="T78" fmla="*/ 18 w 60"/>
                <a:gd name="T79" fmla="*/ 10 h 7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0"/>
                <a:gd name="T121" fmla="*/ 0 h 74"/>
                <a:gd name="T122" fmla="*/ 60 w 60"/>
                <a:gd name="T123" fmla="*/ 74 h 7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0" h="74">
                  <a:moveTo>
                    <a:pt x="18" y="10"/>
                  </a:moveTo>
                  <a:lnTo>
                    <a:pt x="55" y="10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4" y="39"/>
                  </a:lnTo>
                  <a:lnTo>
                    <a:pt x="13" y="39"/>
                  </a:lnTo>
                  <a:lnTo>
                    <a:pt x="17" y="36"/>
                  </a:lnTo>
                  <a:lnTo>
                    <a:pt x="20" y="34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7" y="34"/>
                  </a:lnTo>
                  <a:lnTo>
                    <a:pt x="43" y="37"/>
                  </a:lnTo>
                  <a:lnTo>
                    <a:pt x="47" y="41"/>
                  </a:lnTo>
                  <a:lnTo>
                    <a:pt x="48" y="49"/>
                  </a:lnTo>
                  <a:lnTo>
                    <a:pt x="47" y="55"/>
                  </a:lnTo>
                  <a:lnTo>
                    <a:pt x="43" y="59"/>
                  </a:lnTo>
                  <a:lnTo>
                    <a:pt x="37" y="63"/>
                  </a:lnTo>
                  <a:lnTo>
                    <a:pt x="29" y="64"/>
                  </a:lnTo>
                  <a:lnTo>
                    <a:pt x="23" y="63"/>
                  </a:lnTo>
                  <a:lnTo>
                    <a:pt x="18" y="61"/>
                  </a:lnTo>
                  <a:lnTo>
                    <a:pt x="14" y="58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4" y="62"/>
                  </a:lnTo>
                  <a:lnTo>
                    <a:pt x="10" y="70"/>
                  </a:lnTo>
                  <a:lnTo>
                    <a:pt x="19" y="73"/>
                  </a:lnTo>
                  <a:lnTo>
                    <a:pt x="28" y="74"/>
                  </a:lnTo>
                  <a:lnTo>
                    <a:pt x="45" y="71"/>
                  </a:lnTo>
                  <a:lnTo>
                    <a:pt x="53" y="63"/>
                  </a:lnTo>
                  <a:lnTo>
                    <a:pt x="59" y="55"/>
                  </a:lnTo>
                  <a:lnTo>
                    <a:pt x="60" y="48"/>
                  </a:lnTo>
                  <a:lnTo>
                    <a:pt x="57" y="38"/>
                  </a:lnTo>
                  <a:lnTo>
                    <a:pt x="51" y="31"/>
                  </a:lnTo>
                  <a:lnTo>
                    <a:pt x="42" y="25"/>
                  </a:lnTo>
                  <a:lnTo>
                    <a:pt x="31" y="24"/>
                  </a:lnTo>
                  <a:lnTo>
                    <a:pt x="25" y="24"/>
                  </a:lnTo>
                  <a:lnTo>
                    <a:pt x="20" y="25"/>
                  </a:lnTo>
                  <a:lnTo>
                    <a:pt x="17" y="28"/>
                  </a:lnTo>
                  <a:lnTo>
                    <a:pt x="14" y="29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1617" y="3111"/>
              <a:ext cx="58" cy="72"/>
            </a:xfrm>
            <a:custGeom>
              <a:avLst/>
              <a:gdLst>
                <a:gd name="T0" fmla="*/ 13 w 58"/>
                <a:gd name="T1" fmla="*/ 26 h 72"/>
                <a:gd name="T2" fmla="*/ 13 w 58"/>
                <a:gd name="T3" fmla="*/ 20 h 72"/>
                <a:gd name="T4" fmla="*/ 15 w 58"/>
                <a:gd name="T5" fmla="*/ 15 h 72"/>
                <a:gd name="T6" fmla="*/ 20 w 58"/>
                <a:gd name="T7" fmla="*/ 10 h 72"/>
                <a:gd name="T8" fmla="*/ 30 w 58"/>
                <a:gd name="T9" fmla="*/ 8 h 72"/>
                <a:gd name="T10" fmla="*/ 38 w 58"/>
                <a:gd name="T11" fmla="*/ 9 h 72"/>
                <a:gd name="T12" fmla="*/ 43 w 58"/>
                <a:gd name="T13" fmla="*/ 12 h 72"/>
                <a:gd name="T14" fmla="*/ 46 w 58"/>
                <a:gd name="T15" fmla="*/ 16 h 72"/>
                <a:gd name="T16" fmla="*/ 47 w 58"/>
                <a:gd name="T17" fmla="*/ 22 h 72"/>
                <a:gd name="T18" fmla="*/ 46 w 58"/>
                <a:gd name="T19" fmla="*/ 28 h 72"/>
                <a:gd name="T20" fmla="*/ 43 w 58"/>
                <a:gd name="T21" fmla="*/ 32 h 72"/>
                <a:gd name="T22" fmla="*/ 38 w 58"/>
                <a:gd name="T23" fmla="*/ 35 h 72"/>
                <a:gd name="T24" fmla="*/ 32 w 58"/>
                <a:gd name="T25" fmla="*/ 38 h 72"/>
                <a:gd name="T26" fmla="*/ 20 w 58"/>
                <a:gd name="T27" fmla="*/ 44 h 72"/>
                <a:gd name="T28" fmla="*/ 11 w 58"/>
                <a:gd name="T29" fmla="*/ 48 h 72"/>
                <a:gd name="T30" fmla="*/ 5 w 58"/>
                <a:gd name="T31" fmla="*/ 54 h 72"/>
                <a:gd name="T32" fmla="*/ 1 w 58"/>
                <a:gd name="T33" fmla="*/ 63 h 72"/>
                <a:gd name="T34" fmla="*/ 0 w 58"/>
                <a:gd name="T35" fmla="*/ 72 h 72"/>
                <a:gd name="T36" fmla="*/ 58 w 58"/>
                <a:gd name="T37" fmla="*/ 72 h 72"/>
                <a:gd name="T38" fmla="*/ 58 w 58"/>
                <a:gd name="T39" fmla="*/ 64 h 72"/>
                <a:gd name="T40" fmla="*/ 11 w 58"/>
                <a:gd name="T41" fmla="*/ 64 h 72"/>
                <a:gd name="T42" fmla="*/ 13 w 58"/>
                <a:gd name="T43" fmla="*/ 60 h 72"/>
                <a:gd name="T44" fmla="*/ 15 w 58"/>
                <a:gd name="T45" fmla="*/ 57 h 72"/>
                <a:gd name="T46" fmla="*/ 19 w 58"/>
                <a:gd name="T47" fmla="*/ 54 h 72"/>
                <a:gd name="T48" fmla="*/ 27 w 58"/>
                <a:gd name="T49" fmla="*/ 50 h 72"/>
                <a:gd name="T50" fmla="*/ 36 w 58"/>
                <a:gd name="T51" fmla="*/ 46 h 72"/>
                <a:gd name="T52" fmla="*/ 44 w 58"/>
                <a:gd name="T53" fmla="*/ 42 h 72"/>
                <a:gd name="T54" fmla="*/ 52 w 58"/>
                <a:gd name="T55" fmla="*/ 36 h 72"/>
                <a:gd name="T56" fmla="*/ 57 w 58"/>
                <a:gd name="T57" fmla="*/ 30 h 72"/>
                <a:gd name="T58" fmla="*/ 58 w 58"/>
                <a:gd name="T59" fmla="*/ 22 h 72"/>
                <a:gd name="T60" fmla="*/ 56 w 58"/>
                <a:gd name="T61" fmla="*/ 12 h 72"/>
                <a:gd name="T62" fmla="*/ 51 w 58"/>
                <a:gd name="T63" fmla="*/ 6 h 72"/>
                <a:gd name="T64" fmla="*/ 42 w 58"/>
                <a:gd name="T65" fmla="*/ 1 h 72"/>
                <a:gd name="T66" fmla="*/ 32 w 58"/>
                <a:gd name="T67" fmla="*/ 0 h 72"/>
                <a:gd name="T68" fmla="*/ 23 w 58"/>
                <a:gd name="T69" fmla="*/ 1 h 72"/>
                <a:gd name="T70" fmla="*/ 13 w 58"/>
                <a:gd name="T71" fmla="*/ 5 h 72"/>
                <a:gd name="T72" fmla="*/ 5 w 58"/>
                <a:gd name="T73" fmla="*/ 12 h 72"/>
                <a:gd name="T74" fmla="*/ 1 w 58"/>
                <a:gd name="T75" fmla="*/ 26 h 72"/>
                <a:gd name="T76" fmla="*/ 13 w 58"/>
                <a:gd name="T77" fmla="*/ 26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8"/>
                <a:gd name="T118" fmla="*/ 0 h 72"/>
                <a:gd name="T119" fmla="*/ 58 w 58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8" h="72">
                  <a:moveTo>
                    <a:pt x="13" y="26"/>
                  </a:moveTo>
                  <a:lnTo>
                    <a:pt x="13" y="20"/>
                  </a:lnTo>
                  <a:lnTo>
                    <a:pt x="15" y="15"/>
                  </a:lnTo>
                  <a:lnTo>
                    <a:pt x="20" y="10"/>
                  </a:lnTo>
                  <a:lnTo>
                    <a:pt x="30" y="8"/>
                  </a:lnTo>
                  <a:lnTo>
                    <a:pt x="38" y="9"/>
                  </a:lnTo>
                  <a:lnTo>
                    <a:pt x="43" y="12"/>
                  </a:lnTo>
                  <a:lnTo>
                    <a:pt x="46" y="16"/>
                  </a:lnTo>
                  <a:lnTo>
                    <a:pt x="47" y="22"/>
                  </a:lnTo>
                  <a:lnTo>
                    <a:pt x="46" y="28"/>
                  </a:lnTo>
                  <a:lnTo>
                    <a:pt x="43" y="32"/>
                  </a:lnTo>
                  <a:lnTo>
                    <a:pt x="38" y="35"/>
                  </a:lnTo>
                  <a:lnTo>
                    <a:pt x="32" y="38"/>
                  </a:lnTo>
                  <a:lnTo>
                    <a:pt x="20" y="44"/>
                  </a:lnTo>
                  <a:lnTo>
                    <a:pt x="11" y="48"/>
                  </a:lnTo>
                  <a:lnTo>
                    <a:pt x="5" y="54"/>
                  </a:lnTo>
                  <a:lnTo>
                    <a:pt x="1" y="63"/>
                  </a:lnTo>
                  <a:lnTo>
                    <a:pt x="0" y="72"/>
                  </a:lnTo>
                  <a:lnTo>
                    <a:pt x="58" y="72"/>
                  </a:lnTo>
                  <a:lnTo>
                    <a:pt x="58" y="64"/>
                  </a:lnTo>
                  <a:lnTo>
                    <a:pt x="11" y="64"/>
                  </a:lnTo>
                  <a:lnTo>
                    <a:pt x="13" y="60"/>
                  </a:lnTo>
                  <a:lnTo>
                    <a:pt x="15" y="57"/>
                  </a:lnTo>
                  <a:lnTo>
                    <a:pt x="19" y="54"/>
                  </a:lnTo>
                  <a:lnTo>
                    <a:pt x="27" y="50"/>
                  </a:lnTo>
                  <a:lnTo>
                    <a:pt x="36" y="46"/>
                  </a:lnTo>
                  <a:lnTo>
                    <a:pt x="44" y="42"/>
                  </a:lnTo>
                  <a:lnTo>
                    <a:pt x="52" y="36"/>
                  </a:lnTo>
                  <a:lnTo>
                    <a:pt x="57" y="30"/>
                  </a:lnTo>
                  <a:lnTo>
                    <a:pt x="58" y="22"/>
                  </a:lnTo>
                  <a:lnTo>
                    <a:pt x="56" y="12"/>
                  </a:lnTo>
                  <a:lnTo>
                    <a:pt x="51" y="6"/>
                  </a:lnTo>
                  <a:lnTo>
                    <a:pt x="42" y="1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3" y="5"/>
                  </a:lnTo>
                  <a:lnTo>
                    <a:pt x="5" y="12"/>
                  </a:lnTo>
                  <a:lnTo>
                    <a:pt x="1" y="26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  <p:sp>
          <p:nvSpPr>
            <p:cNvPr id="112" name="Freeform 111"/>
            <p:cNvSpPr>
              <a:spLocks noEditPoints="1"/>
            </p:cNvSpPr>
            <p:nvPr/>
          </p:nvSpPr>
          <p:spPr bwMode="auto">
            <a:xfrm>
              <a:off x="1697" y="3111"/>
              <a:ext cx="58" cy="75"/>
            </a:xfrm>
            <a:custGeom>
              <a:avLst/>
              <a:gdLst>
                <a:gd name="T0" fmla="*/ 47 w 58"/>
                <a:gd name="T1" fmla="*/ 37 h 75"/>
                <a:gd name="T2" fmla="*/ 45 w 58"/>
                <a:gd name="T3" fmla="*/ 49 h 75"/>
                <a:gd name="T4" fmla="*/ 43 w 58"/>
                <a:gd name="T5" fmla="*/ 58 h 75"/>
                <a:gd name="T6" fmla="*/ 37 w 58"/>
                <a:gd name="T7" fmla="*/ 64 h 75"/>
                <a:gd name="T8" fmla="*/ 29 w 58"/>
                <a:gd name="T9" fmla="*/ 66 h 75"/>
                <a:gd name="T10" fmla="*/ 21 w 58"/>
                <a:gd name="T11" fmla="*/ 64 h 75"/>
                <a:gd name="T12" fmla="*/ 15 w 58"/>
                <a:gd name="T13" fmla="*/ 58 h 75"/>
                <a:gd name="T14" fmla="*/ 12 w 58"/>
                <a:gd name="T15" fmla="*/ 49 h 75"/>
                <a:gd name="T16" fmla="*/ 11 w 58"/>
                <a:gd name="T17" fmla="*/ 37 h 75"/>
                <a:gd name="T18" fmla="*/ 12 w 58"/>
                <a:gd name="T19" fmla="*/ 25 h 75"/>
                <a:gd name="T20" fmla="*/ 15 w 58"/>
                <a:gd name="T21" fmla="*/ 16 h 75"/>
                <a:gd name="T22" fmla="*/ 21 w 58"/>
                <a:gd name="T23" fmla="*/ 10 h 75"/>
                <a:gd name="T24" fmla="*/ 29 w 58"/>
                <a:gd name="T25" fmla="*/ 8 h 75"/>
                <a:gd name="T26" fmla="*/ 37 w 58"/>
                <a:gd name="T27" fmla="*/ 10 h 75"/>
                <a:gd name="T28" fmla="*/ 43 w 58"/>
                <a:gd name="T29" fmla="*/ 16 h 75"/>
                <a:gd name="T30" fmla="*/ 45 w 58"/>
                <a:gd name="T31" fmla="*/ 25 h 75"/>
                <a:gd name="T32" fmla="*/ 47 w 58"/>
                <a:gd name="T33" fmla="*/ 37 h 75"/>
                <a:gd name="T34" fmla="*/ 58 w 58"/>
                <a:gd name="T35" fmla="*/ 37 h 75"/>
                <a:gd name="T36" fmla="*/ 58 w 58"/>
                <a:gd name="T37" fmla="*/ 31 h 75"/>
                <a:gd name="T38" fmla="*/ 57 w 58"/>
                <a:gd name="T39" fmla="*/ 26 h 75"/>
                <a:gd name="T40" fmla="*/ 56 w 58"/>
                <a:gd name="T41" fmla="*/ 19 h 75"/>
                <a:gd name="T42" fmla="*/ 53 w 58"/>
                <a:gd name="T43" fmla="*/ 13 h 75"/>
                <a:gd name="T44" fmla="*/ 49 w 58"/>
                <a:gd name="T45" fmla="*/ 8 h 75"/>
                <a:gd name="T46" fmla="*/ 44 w 58"/>
                <a:gd name="T47" fmla="*/ 4 h 75"/>
                <a:gd name="T48" fmla="*/ 38 w 58"/>
                <a:gd name="T49" fmla="*/ 1 h 75"/>
                <a:gd name="T50" fmla="*/ 29 w 58"/>
                <a:gd name="T51" fmla="*/ 0 h 75"/>
                <a:gd name="T52" fmla="*/ 20 w 58"/>
                <a:gd name="T53" fmla="*/ 1 h 75"/>
                <a:gd name="T54" fmla="*/ 14 w 58"/>
                <a:gd name="T55" fmla="*/ 4 h 75"/>
                <a:gd name="T56" fmla="*/ 9 w 58"/>
                <a:gd name="T57" fmla="*/ 8 h 75"/>
                <a:gd name="T58" fmla="*/ 5 w 58"/>
                <a:gd name="T59" fmla="*/ 13 h 75"/>
                <a:gd name="T60" fmla="*/ 2 w 58"/>
                <a:gd name="T61" fmla="*/ 19 h 75"/>
                <a:gd name="T62" fmla="*/ 1 w 58"/>
                <a:gd name="T63" fmla="*/ 26 h 75"/>
                <a:gd name="T64" fmla="*/ 0 w 58"/>
                <a:gd name="T65" fmla="*/ 31 h 75"/>
                <a:gd name="T66" fmla="*/ 0 w 58"/>
                <a:gd name="T67" fmla="*/ 37 h 75"/>
                <a:gd name="T68" fmla="*/ 0 w 58"/>
                <a:gd name="T69" fmla="*/ 44 h 75"/>
                <a:gd name="T70" fmla="*/ 1 w 58"/>
                <a:gd name="T71" fmla="*/ 50 h 75"/>
                <a:gd name="T72" fmla="*/ 2 w 58"/>
                <a:gd name="T73" fmla="*/ 56 h 75"/>
                <a:gd name="T74" fmla="*/ 5 w 58"/>
                <a:gd name="T75" fmla="*/ 62 h 75"/>
                <a:gd name="T76" fmla="*/ 9 w 58"/>
                <a:gd name="T77" fmla="*/ 67 h 75"/>
                <a:gd name="T78" fmla="*/ 14 w 58"/>
                <a:gd name="T79" fmla="*/ 71 h 75"/>
                <a:gd name="T80" fmla="*/ 20 w 58"/>
                <a:gd name="T81" fmla="*/ 74 h 75"/>
                <a:gd name="T82" fmla="*/ 29 w 58"/>
                <a:gd name="T83" fmla="*/ 75 h 75"/>
                <a:gd name="T84" fmla="*/ 38 w 58"/>
                <a:gd name="T85" fmla="*/ 74 h 75"/>
                <a:gd name="T86" fmla="*/ 44 w 58"/>
                <a:gd name="T87" fmla="*/ 71 h 75"/>
                <a:gd name="T88" fmla="*/ 49 w 58"/>
                <a:gd name="T89" fmla="*/ 67 h 75"/>
                <a:gd name="T90" fmla="*/ 53 w 58"/>
                <a:gd name="T91" fmla="*/ 62 h 75"/>
                <a:gd name="T92" fmla="*/ 56 w 58"/>
                <a:gd name="T93" fmla="*/ 56 h 75"/>
                <a:gd name="T94" fmla="*/ 57 w 58"/>
                <a:gd name="T95" fmla="*/ 50 h 75"/>
                <a:gd name="T96" fmla="*/ 58 w 58"/>
                <a:gd name="T97" fmla="*/ 44 h 75"/>
                <a:gd name="T98" fmla="*/ 58 w 58"/>
                <a:gd name="T99" fmla="*/ 37 h 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8"/>
                <a:gd name="T151" fmla="*/ 0 h 75"/>
                <a:gd name="T152" fmla="*/ 58 w 58"/>
                <a:gd name="T153" fmla="*/ 75 h 7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8" h="75">
                  <a:moveTo>
                    <a:pt x="47" y="37"/>
                  </a:moveTo>
                  <a:lnTo>
                    <a:pt x="45" y="49"/>
                  </a:lnTo>
                  <a:lnTo>
                    <a:pt x="43" y="58"/>
                  </a:lnTo>
                  <a:lnTo>
                    <a:pt x="37" y="64"/>
                  </a:lnTo>
                  <a:lnTo>
                    <a:pt x="29" y="66"/>
                  </a:lnTo>
                  <a:lnTo>
                    <a:pt x="21" y="64"/>
                  </a:lnTo>
                  <a:lnTo>
                    <a:pt x="15" y="58"/>
                  </a:lnTo>
                  <a:lnTo>
                    <a:pt x="12" y="49"/>
                  </a:lnTo>
                  <a:lnTo>
                    <a:pt x="11" y="37"/>
                  </a:lnTo>
                  <a:lnTo>
                    <a:pt x="12" y="25"/>
                  </a:lnTo>
                  <a:lnTo>
                    <a:pt x="15" y="16"/>
                  </a:lnTo>
                  <a:lnTo>
                    <a:pt x="21" y="10"/>
                  </a:lnTo>
                  <a:lnTo>
                    <a:pt x="29" y="8"/>
                  </a:lnTo>
                  <a:lnTo>
                    <a:pt x="37" y="10"/>
                  </a:lnTo>
                  <a:lnTo>
                    <a:pt x="43" y="16"/>
                  </a:lnTo>
                  <a:lnTo>
                    <a:pt x="45" y="25"/>
                  </a:lnTo>
                  <a:lnTo>
                    <a:pt x="47" y="37"/>
                  </a:lnTo>
                  <a:close/>
                  <a:moveTo>
                    <a:pt x="58" y="37"/>
                  </a:moveTo>
                  <a:lnTo>
                    <a:pt x="58" y="31"/>
                  </a:lnTo>
                  <a:lnTo>
                    <a:pt x="57" y="26"/>
                  </a:lnTo>
                  <a:lnTo>
                    <a:pt x="56" y="19"/>
                  </a:lnTo>
                  <a:lnTo>
                    <a:pt x="53" y="13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29" y="0"/>
                  </a:lnTo>
                  <a:lnTo>
                    <a:pt x="20" y="1"/>
                  </a:lnTo>
                  <a:lnTo>
                    <a:pt x="14" y="4"/>
                  </a:lnTo>
                  <a:lnTo>
                    <a:pt x="9" y="8"/>
                  </a:lnTo>
                  <a:lnTo>
                    <a:pt x="5" y="13"/>
                  </a:lnTo>
                  <a:lnTo>
                    <a:pt x="2" y="19"/>
                  </a:lnTo>
                  <a:lnTo>
                    <a:pt x="1" y="26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1" y="50"/>
                  </a:lnTo>
                  <a:lnTo>
                    <a:pt x="2" y="56"/>
                  </a:lnTo>
                  <a:lnTo>
                    <a:pt x="5" y="62"/>
                  </a:lnTo>
                  <a:lnTo>
                    <a:pt x="9" y="67"/>
                  </a:lnTo>
                  <a:lnTo>
                    <a:pt x="14" y="71"/>
                  </a:lnTo>
                  <a:lnTo>
                    <a:pt x="20" y="74"/>
                  </a:lnTo>
                  <a:lnTo>
                    <a:pt x="29" y="75"/>
                  </a:lnTo>
                  <a:lnTo>
                    <a:pt x="38" y="74"/>
                  </a:lnTo>
                  <a:lnTo>
                    <a:pt x="44" y="71"/>
                  </a:lnTo>
                  <a:lnTo>
                    <a:pt x="49" y="67"/>
                  </a:lnTo>
                  <a:lnTo>
                    <a:pt x="53" y="62"/>
                  </a:lnTo>
                  <a:lnTo>
                    <a:pt x="56" y="56"/>
                  </a:lnTo>
                  <a:lnTo>
                    <a:pt x="57" y="50"/>
                  </a:lnTo>
                  <a:lnTo>
                    <a:pt x="58" y="44"/>
                  </a:lnTo>
                  <a:lnTo>
                    <a:pt x="58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/>
            </a:p>
          </p:txBody>
        </p:sp>
      </p:grp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3220792" y="1131195"/>
            <a:ext cx="6981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much as a 200:1 cost savings results from finding errors in the requirements stage versus finding errors in the maintenance stage of the software life-cycle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4973392" y="5214245"/>
            <a:ext cx="4529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56% of all bugs can be traced to errors made during the requirements stage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Pengertian RPL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Rekayasa Perangkat Lunak adalah cabang computer science yang berhubungan dengan pembangunan sistem perangkat lunak yang besar dan kompleks, sehingga dibangun oleh suatu tim (Ghezzi)</a:t>
            </a:r>
          </a:p>
          <a:p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Rekayasa Perangkat Lunak adalah ilmu yang membahas semua aspek produksi perangkat Lunak (Sommerville)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234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FUNGSI REQUIREMENTS</a:t>
            </a:r>
            <a:endParaRPr lang="id-ID" dirty="0"/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6217444" y="2288381"/>
          <a:ext cx="1658938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lip" r:id="rId3" imgW="1658880" imgH="3468600" progId="">
                  <p:embed/>
                </p:oleObj>
              </mc:Choice>
              <mc:Fallback>
                <p:oleObj name="Clip" r:id="rId3" imgW="1658880" imgH="34686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444" y="2288381"/>
                        <a:ext cx="1658938" cy="346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78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FUNGSI REQUIREMENT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/>
              <a:t>REQUIREMENT digunakan untuk mengetahui kebutuhan yang dapat digunakan oleh sistem</a:t>
            </a:r>
          </a:p>
          <a:p>
            <a:r>
              <a:rPr lang="id-ID" sz="2400" dirty="0" smtClean="0"/>
              <a:t>Requirement juga dapat digunakan sebagai kontrak terhadap pembangunan sistem</a:t>
            </a:r>
          </a:p>
          <a:p>
            <a:r>
              <a:rPr lang="id-ID" sz="2400" dirty="0" smtClean="0"/>
              <a:t>Requirement juga dapat digunakan sebagai penawaran harga terhadap client (TAILOR MODE)</a:t>
            </a:r>
          </a:p>
        </p:txBody>
      </p:sp>
    </p:spTree>
    <p:extLst>
      <p:ext uri="{BB962C8B-B14F-4D97-AF65-F5344CB8AC3E}">
        <p14:creationId xmlns:p14="http://schemas.microsoft.com/office/powerpoint/2010/main" val="408584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REQUIREMENTS</a:t>
            </a:r>
            <a:endParaRPr lang="id-ID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68338" y="180058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4000" dirty="0" err="1" smtClean="0"/>
              <a:t>Aktivitas</a:t>
            </a:r>
            <a:endParaRPr lang="en-US" sz="4000" dirty="0" smtClean="0"/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Domain Understanding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Requirement Collection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Classification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Conflict Resolution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Prioritization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Validation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51375" y="1397358"/>
            <a:ext cx="3505200" cy="1066800"/>
          </a:xfrm>
          <a:prstGeom prst="wedgeRoundRectCallout">
            <a:avLst>
              <a:gd name="adj1" fmla="val -55301"/>
              <a:gd name="adj2" fmla="val 769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Mengerti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atau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mengetahui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</a:p>
          <a:p>
            <a:pPr algn="ctr" eaLnBrk="1" hangingPunct="1"/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bisnis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klien</a:t>
            </a:r>
            <a:endParaRPr kumimoji="1" lang="en-US" sz="24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61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REQUIREMENTS</a:t>
            </a:r>
            <a:endParaRPr lang="id-ID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68338" y="180058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4000" dirty="0" err="1" smtClean="0"/>
              <a:t>Aktivitas</a:t>
            </a:r>
            <a:endParaRPr lang="en-US" sz="4000" dirty="0" smtClean="0"/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Domain Understanding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Requirement Collection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Classification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Conflict Resolution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Prioritization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Validation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753233" y="1679917"/>
            <a:ext cx="3751379" cy="1288366"/>
          </a:xfrm>
          <a:prstGeom prst="wedgeRoundRectCallout">
            <a:avLst>
              <a:gd name="adj1" fmla="val -55301"/>
              <a:gd name="adj2" fmla="val 769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id-ID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Interaksi dengan stakeholder</a:t>
            </a:r>
          </a:p>
          <a:p>
            <a:pPr algn="ctr" eaLnBrk="1" hangingPunct="1"/>
            <a:r>
              <a:rPr kumimoji="1" lang="id-ID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 untuk mengetahun </a:t>
            </a:r>
          </a:p>
          <a:p>
            <a:pPr algn="ctr" eaLnBrk="1" hangingPunct="1"/>
            <a:r>
              <a:rPr kumimoji="1" lang="id-ID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kebutuhan client</a:t>
            </a:r>
            <a:endParaRPr kumimoji="1" lang="en-US" sz="24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85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REQUIREMENTS</a:t>
            </a:r>
            <a:endParaRPr lang="id-ID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68338" y="180058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4000" dirty="0" err="1" smtClean="0"/>
              <a:t>Aktivitas</a:t>
            </a:r>
            <a:endParaRPr lang="en-US" sz="4000" dirty="0" smtClean="0"/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Domain Understanding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Requirement Collection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Classification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Conflict Resolution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Prioritization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Validation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33924" y="2130087"/>
            <a:ext cx="3751379" cy="1288366"/>
          </a:xfrm>
          <a:prstGeom prst="wedgeRoundRectCallout">
            <a:avLst>
              <a:gd name="adj1" fmla="val -55301"/>
              <a:gd name="adj2" fmla="val 769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id-ID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Pengelompokan untuk koleksi</a:t>
            </a:r>
          </a:p>
          <a:p>
            <a:pPr algn="ctr" eaLnBrk="1" hangingPunct="1"/>
            <a:r>
              <a:rPr kumimoji="1" lang="id-ID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Kebutuhan yang tidak </a:t>
            </a:r>
          </a:p>
          <a:p>
            <a:pPr algn="ctr" eaLnBrk="1" hangingPunct="1"/>
            <a:r>
              <a:rPr kumimoji="1" lang="id-ID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terstruktur</a:t>
            </a:r>
            <a:endParaRPr kumimoji="1" lang="en-US" sz="24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068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REQUIREMENTS</a:t>
            </a:r>
            <a:endParaRPr lang="id-ID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68338" y="180058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4000" dirty="0" err="1" smtClean="0"/>
              <a:t>Aktivitas</a:t>
            </a:r>
            <a:endParaRPr lang="en-US" sz="4000" dirty="0" smtClean="0"/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Domain Understanding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Requirement Collection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Classification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Conflict Resolution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Prioritization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Validation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55141" y="2670997"/>
            <a:ext cx="3751379" cy="1288366"/>
          </a:xfrm>
          <a:prstGeom prst="wedgeRoundRectCallout">
            <a:avLst>
              <a:gd name="adj1" fmla="val -55301"/>
              <a:gd name="adj2" fmla="val 769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id-ID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Adakah kebutuhan </a:t>
            </a:r>
          </a:p>
          <a:p>
            <a:pPr algn="ctr" eaLnBrk="1" hangingPunct="1"/>
            <a:r>
              <a:rPr kumimoji="1" lang="id-ID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antarstakeholders yang </a:t>
            </a:r>
          </a:p>
          <a:p>
            <a:pPr algn="ctr" eaLnBrk="1" hangingPunct="1"/>
            <a:r>
              <a:rPr kumimoji="1" lang="id-ID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bertentangan? </a:t>
            </a:r>
            <a:endParaRPr kumimoji="1" lang="en-US" sz="24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394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REQUIREMENTS</a:t>
            </a:r>
            <a:endParaRPr lang="id-ID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68338" y="180058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4000" dirty="0" err="1" smtClean="0"/>
              <a:t>Aktivitas</a:t>
            </a:r>
            <a:endParaRPr lang="en-US" sz="4000" dirty="0" smtClean="0"/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Domain Understanding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Requirement Collection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Classification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Conflict Resolution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Prioritization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Validation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75752" y="3081473"/>
            <a:ext cx="3751379" cy="1288366"/>
          </a:xfrm>
          <a:prstGeom prst="wedgeRoundRectCallout">
            <a:avLst>
              <a:gd name="adj1" fmla="val -55301"/>
              <a:gd name="adj2" fmla="val 769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id-ID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Memberikan prioritas untuk</a:t>
            </a:r>
          </a:p>
          <a:p>
            <a:pPr algn="ctr" eaLnBrk="1" hangingPunct="1"/>
            <a:r>
              <a:rPr kumimoji="1" lang="id-ID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PL yang akan dikerjakan</a:t>
            </a:r>
            <a:endParaRPr kumimoji="1" lang="en-US" sz="24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667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REQUIREMENTS</a:t>
            </a:r>
            <a:endParaRPr lang="id-ID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68338" y="180058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4000" dirty="0" err="1" smtClean="0"/>
              <a:t>Aktivitas</a:t>
            </a:r>
            <a:endParaRPr lang="en-US" sz="4000" dirty="0" smtClean="0"/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Domain Understanding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Requirement Collection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Classification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Conflict Resolution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Prioritization</a:t>
            </a:r>
          </a:p>
          <a:p>
            <a:pPr marL="990600" lvl="1" indent="-533400">
              <a:buFont typeface="Wingdings" pitchFamily="2" charset="2"/>
              <a:buChar char="þ"/>
              <a:defRPr/>
            </a:pPr>
            <a:r>
              <a:rPr lang="en-US" sz="2400" dirty="0" smtClean="0"/>
              <a:t>Validation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864737" y="2870458"/>
            <a:ext cx="4531288" cy="1898490"/>
          </a:xfrm>
          <a:prstGeom prst="wedgeRoundRectCallout">
            <a:avLst>
              <a:gd name="adj1" fmla="val -55301"/>
              <a:gd name="adj2" fmla="val 769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Kebutuhan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diperiksa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untuk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</a:p>
          <a:p>
            <a:pPr algn="ctr"/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memastikan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bahwa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kebutuhan</a:t>
            </a:r>
            <a:endParaRPr kumimoji="1" lang="en-US" sz="24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  <a:p>
            <a:pPr algn="ctr"/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telah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lengkap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, </a:t>
            </a:r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konsisten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dan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</a:p>
          <a:p>
            <a:pPr algn="ctr"/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sesuai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dengan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kumimoji="1" lang="en-US" sz="24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keinginan</a:t>
            </a:r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</a:p>
          <a:p>
            <a:pPr algn="ctr"/>
            <a:r>
              <a:rPr kumimoji="1" lang="en-US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stakeholder</a:t>
            </a:r>
          </a:p>
        </p:txBody>
      </p:sp>
    </p:spTree>
    <p:extLst>
      <p:ext uri="{BB962C8B-B14F-4D97-AF65-F5344CB8AC3E}">
        <p14:creationId xmlns:p14="http://schemas.microsoft.com/office/powerpoint/2010/main" val="447384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METODE PENGUMPULAN REQUIREMENT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2592925" y="1412631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dirty="0"/>
              <a:t>Interviews : </a:t>
            </a:r>
            <a:r>
              <a:rPr lang="en-GB" sz="2800" dirty="0" err="1"/>
              <a:t>Memberi</a:t>
            </a:r>
            <a:r>
              <a:rPr lang="en-GB" sz="2800" dirty="0"/>
              <a:t> </a:t>
            </a:r>
            <a:r>
              <a:rPr lang="en-GB" sz="2800" dirty="0" err="1"/>
              <a:t>informasi</a:t>
            </a:r>
            <a:r>
              <a:rPr lang="en-GB" sz="2800" dirty="0"/>
              <a:t> yang </a:t>
            </a:r>
            <a:r>
              <a:rPr lang="en-GB" sz="2800" dirty="0" err="1"/>
              <a:t>terbaik</a:t>
            </a:r>
            <a:r>
              <a:rPr lang="en-GB" sz="2800" dirty="0"/>
              <a:t>, </a:t>
            </a:r>
            <a:r>
              <a:rPr lang="en-GB" sz="2800" dirty="0" err="1"/>
              <a:t>mahal</a:t>
            </a:r>
            <a:r>
              <a:rPr lang="en-GB" sz="2800" dirty="0"/>
              <a:t> </a:t>
            </a:r>
            <a:r>
              <a:rPr lang="en-GB" sz="2800" dirty="0" err="1"/>
              <a:t>dalam</a:t>
            </a:r>
            <a:r>
              <a:rPr lang="en-GB" sz="2800" dirty="0"/>
              <a:t> </a:t>
            </a:r>
            <a:r>
              <a:rPr lang="en-GB" sz="2800" dirty="0" err="1"/>
              <a:t>hal</a:t>
            </a:r>
            <a:r>
              <a:rPr lang="en-GB" sz="2800" dirty="0"/>
              <a:t> </a:t>
            </a:r>
            <a:r>
              <a:rPr lang="en-GB" sz="2800" dirty="0" err="1"/>
              <a:t>waktu</a:t>
            </a:r>
            <a:r>
              <a:rPr lang="en-GB" sz="2800" dirty="0"/>
              <a:t>, </a:t>
            </a:r>
            <a:r>
              <a:rPr lang="en-GB" sz="2800" dirty="0" err="1"/>
              <a:t>biaya</a:t>
            </a:r>
            <a:endParaRPr lang="en-GB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id-ID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dirty="0" smtClean="0"/>
              <a:t>Questionnaires</a:t>
            </a:r>
            <a:r>
              <a:rPr lang="en-GB" sz="2800" dirty="0"/>
              <a:t>: </a:t>
            </a:r>
            <a:r>
              <a:rPr lang="en-GB" sz="2800" dirty="0" err="1"/>
              <a:t>Bagus</a:t>
            </a:r>
            <a:r>
              <a:rPr lang="en-GB" sz="2800" dirty="0"/>
              <a:t> </a:t>
            </a:r>
            <a:r>
              <a:rPr lang="en-GB" sz="2800" dirty="0" err="1"/>
              <a:t>jika</a:t>
            </a:r>
            <a:r>
              <a:rPr lang="en-GB" sz="2800" dirty="0"/>
              <a:t> </a:t>
            </a:r>
            <a:r>
              <a:rPr lang="en-GB" sz="2800" dirty="0" err="1"/>
              <a:t>banyak</a:t>
            </a:r>
            <a:r>
              <a:rPr lang="en-GB" sz="2800" dirty="0"/>
              <a:t> orang </a:t>
            </a:r>
            <a:r>
              <a:rPr lang="en-GB" sz="2800" dirty="0" err="1"/>
              <a:t>terlibat</a:t>
            </a:r>
            <a:r>
              <a:rPr lang="en-GB" sz="2800" dirty="0"/>
              <a:t> </a:t>
            </a:r>
            <a:r>
              <a:rPr lang="en-GB" sz="2800" dirty="0" err="1"/>
              <a:t>dan</a:t>
            </a:r>
            <a:r>
              <a:rPr lang="en-GB" sz="2800" dirty="0"/>
              <a:t> </a:t>
            </a:r>
            <a:r>
              <a:rPr lang="en-GB" sz="2800" dirty="0" err="1"/>
              <a:t>tersebar</a:t>
            </a:r>
            <a:r>
              <a:rPr lang="en-GB" sz="2800" dirty="0"/>
              <a:t>, </a:t>
            </a:r>
            <a:r>
              <a:rPr lang="en-GB" sz="2800" dirty="0" err="1"/>
              <a:t>respon</a:t>
            </a:r>
            <a:r>
              <a:rPr lang="en-GB" sz="2800" dirty="0"/>
              <a:t> </a:t>
            </a:r>
            <a:r>
              <a:rPr lang="en-GB" sz="2800" dirty="0" err="1"/>
              <a:t>cenderung</a:t>
            </a:r>
            <a:r>
              <a:rPr lang="en-GB" sz="2800" dirty="0"/>
              <a:t> </a:t>
            </a:r>
            <a:r>
              <a:rPr lang="en-GB" sz="2800" dirty="0" err="1"/>
              <a:t>kurang</a:t>
            </a:r>
            <a:r>
              <a:rPr lang="en-GB" sz="2800" dirty="0"/>
              <a:t> </a:t>
            </a:r>
            <a:r>
              <a:rPr lang="en-GB" sz="2800" dirty="0" err="1"/>
              <a:t>baik</a:t>
            </a:r>
            <a:endParaRPr lang="en-GB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id-ID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dirty="0" smtClean="0"/>
              <a:t>Observation</a:t>
            </a:r>
            <a:r>
              <a:rPr lang="en-GB" sz="2800" dirty="0"/>
              <a:t>: </a:t>
            </a:r>
            <a:r>
              <a:rPr lang="en-GB" sz="2800" dirty="0" err="1"/>
              <a:t>Akurat</a:t>
            </a:r>
            <a:r>
              <a:rPr lang="en-GB" sz="2800" dirty="0"/>
              <a:t> </a:t>
            </a:r>
            <a:r>
              <a:rPr lang="en-GB" sz="2800" dirty="0" err="1"/>
              <a:t>jika</a:t>
            </a:r>
            <a:r>
              <a:rPr lang="en-GB" sz="2800" dirty="0"/>
              <a:t> </a:t>
            </a:r>
            <a:r>
              <a:rPr lang="en-GB" sz="2800" dirty="0" err="1"/>
              <a:t>dilakukan</a:t>
            </a:r>
            <a:r>
              <a:rPr lang="en-GB" sz="2800" dirty="0"/>
              <a:t> </a:t>
            </a:r>
            <a:r>
              <a:rPr lang="en-GB" sz="2800" dirty="0" err="1"/>
              <a:t>dengan</a:t>
            </a:r>
            <a:r>
              <a:rPr lang="en-GB" sz="2800" dirty="0"/>
              <a:t> </a:t>
            </a:r>
            <a:r>
              <a:rPr lang="en-GB" sz="2800" dirty="0" err="1"/>
              <a:t>baik</a:t>
            </a:r>
            <a:r>
              <a:rPr lang="en-GB" sz="2800" dirty="0"/>
              <a:t>, </a:t>
            </a:r>
            <a:r>
              <a:rPr lang="en-GB" sz="2800" dirty="0" err="1"/>
              <a:t>mahal</a:t>
            </a:r>
            <a:r>
              <a:rPr lang="en-GB" sz="2800" dirty="0"/>
              <a:t> </a:t>
            </a:r>
            <a:r>
              <a:rPr lang="en-GB" sz="2800" dirty="0" err="1"/>
              <a:t>dalam</a:t>
            </a:r>
            <a:r>
              <a:rPr lang="en-GB" sz="2800" dirty="0"/>
              <a:t> </a:t>
            </a:r>
            <a:r>
              <a:rPr lang="en-GB" sz="2800" dirty="0" err="1"/>
              <a:t>waktu</a:t>
            </a:r>
            <a:r>
              <a:rPr lang="en-GB" sz="2800" dirty="0"/>
              <a:t> </a:t>
            </a:r>
            <a:r>
              <a:rPr lang="en-GB" sz="2800" dirty="0" err="1"/>
              <a:t>dan</a:t>
            </a:r>
            <a:r>
              <a:rPr lang="en-GB" sz="2800" dirty="0"/>
              <a:t> </a:t>
            </a:r>
            <a:r>
              <a:rPr lang="en-GB" sz="2800" dirty="0" err="1"/>
              <a:t>biaya</a:t>
            </a:r>
            <a:endParaRPr lang="en-GB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id-ID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dirty="0" smtClean="0"/>
              <a:t>Searching </a:t>
            </a:r>
            <a:r>
              <a:rPr lang="en-GB" sz="2800" dirty="0"/>
              <a:t>:</a:t>
            </a:r>
            <a:r>
              <a:rPr lang="en-GB" sz="2800" dirty="0" err="1"/>
              <a:t>Informasi</a:t>
            </a:r>
            <a:r>
              <a:rPr lang="en-GB" sz="2800" dirty="0"/>
              <a:t> </a:t>
            </a:r>
            <a:r>
              <a:rPr lang="en-GB" sz="2800" dirty="0" err="1"/>
              <a:t>terbatas</a:t>
            </a:r>
            <a:r>
              <a:rPr lang="en-GB" sz="2800" dirty="0"/>
              <a:t>, </a:t>
            </a:r>
            <a:r>
              <a:rPr lang="en-GB" sz="2800" dirty="0" err="1"/>
              <a:t>cenderung</a:t>
            </a:r>
            <a:r>
              <a:rPr lang="en-GB" sz="2800" dirty="0"/>
              <a:t> </a:t>
            </a:r>
            <a:r>
              <a:rPr lang="en-GB" sz="2800" dirty="0" err="1"/>
              <a:t>tidak</a:t>
            </a:r>
            <a:r>
              <a:rPr lang="en-GB" sz="2800" dirty="0"/>
              <a:t> </a:t>
            </a:r>
            <a:r>
              <a:rPr lang="en-GB" sz="2800" dirty="0" err="1"/>
              <a:t>menampilkan</a:t>
            </a:r>
            <a:r>
              <a:rPr lang="en-GB" sz="2800" dirty="0"/>
              <a:t> </a:t>
            </a:r>
            <a:r>
              <a:rPr lang="en-GB" sz="2800" dirty="0" err="1"/>
              <a:t>hal-hal</a:t>
            </a:r>
            <a:r>
              <a:rPr lang="en-GB" sz="2800" dirty="0"/>
              <a:t> yang </a:t>
            </a:r>
            <a:r>
              <a:rPr lang="en-GB" sz="2800" dirty="0" err="1"/>
              <a:t>mungkin</a:t>
            </a:r>
            <a:r>
              <a:rPr lang="en-GB" sz="2800" dirty="0"/>
              <a:t> </a:t>
            </a:r>
            <a:r>
              <a:rPr lang="en-GB" sz="2800" dirty="0" err="1"/>
              <a:t>jadi</a:t>
            </a:r>
            <a:r>
              <a:rPr lang="en-GB" sz="2800" dirty="0"/>
              <a:t> </a:t>
            </a:r>
            <a:r>
              <a:rPr lang="en-GB" sz="2800" dirty="0" err="1"/>
              <a:t>masalah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7390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CASE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id-ID" sz="2400" dirty="0" smtClean="0"/>
              <a:t>Sistem Informasi Pemesanan TIKET SHUTTLE BUS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64253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Pengertian RPL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Rekayasa Perangkat Lunak (IEEE)</a:t>
            </a:r>
          </a:p>
          <a:p>
            <a:pPr lvl="1"/>
            <a:r>
              <a:rPr lang="id-ID" dirty="0"/>
              <a:t>Applikasi / penerapan dari pendekatan yang sistematis, disiplin, dan terkuantifikasi untuk mengembangkan, menjalankan, dan memelihara perangkat lunak</a:t>
            </a:r>
          </a:p>
          <a:p>
            <a:pPr lvl="1"/>
            <a:r>
              <a:rPr lang="id-ID" dirty="0"/>
              <a:t>Studi mengenai pendekatan (1)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Rekayasa Perangkat Lunak (Fritz Baeur) :</a:t>
            </a:r>
          </a:p>
          <a:p>
            <a:pPr marL="0" indent="0" algn="just">
              <a:buNone/>
            </a:pPr>
            <a:r>
              <a:rPr lang="id-ID" dirty="0"/>
              <a:t>	</a:t>
            </a:r>
            <a:r>
              <a:rPr lang="id-ID" dirty="0" smtClean="0"/>
              <a:t>Pembentukan dan Penggunaan prinsip – prinsip teknik untuk mendapatkan perangkat lunak yang ekonomis yang dapat bekerja secara efisien pada mesin real. </a:t>
            </a:r>
          </a:p>
          <a:p>
            <a:pPr marL="0" indent="0" algn="just">
              <a:buNone/>
            </a:pP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1644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PERTANYAAN REQUIREMENTS</a:t>
            </a:r>
            <a:endParaRPr lang="id-ID" dirty="0"/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6217444" y="2288381"/>
          <a:ext cx="1658938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lip" r:id="rId3" imgW="1658880" imgH="3468600" progId="">
                  <p:embed/>
                </p:oleObj>
              </mc:Choice>
              <mc:Fallback>
                <p:oleObj name="Clip" r:id="rId3" imgW="1658880" imgH="34686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444" y="2288381"/>
                        <a:ext cx="1658938" cy="346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479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JAWABAN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64948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 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/>
              <a:t>Menentukan</a:t>
            </a:r>
            <a:endParaRPr lang="en-US" sz="2800" dirty="0"/>
          </a:p>
          <a:p>
            <a:pPr lvl="1">
              <a:defRPr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lvl="1">
              <a:defRPr/>
            </a:pPr>
            <a:r>
              <a:rPr lang="en-US" dirty="0"/>
              <a:t>interface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lain</a:t>
            </a:r>
          </a:p>
          <a:p>
            <a:pPr lvl="1">
              <a:defRPr/>
            </a:pPr>
            <a:r>
              <a:rPr lang="en-US" dirty="0" err="1"/>
              <a:t>kekangan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>
              <a:defRPr/>
            </a:pPr>
            <a:r>
              <a:rPr lang="en-US" sz="2800" dirty="0" err="1"/>
              <a:t>Membangun</a:t>
            </a:r>
            <a:r>
              <a:rPr lang="en-US" sz="2800" dirty="0"/>
              <a:t> </a:t>
            </a:r>
          </a:p>
          <a:p>
            <a:pPr lvl="1">
              <a:defRPr/>
            </a:pPr>
            <a:r>
              <a:rPr lang="en-US" dirty="0"/>
              <a:t>data, </a:t>
            </a:r>
            <a:r>
              <a:rPr lang="en-US" dirty="0" err="1"/>
              <a:t>fungsionalitas</a:t>
            </a:r>
            <a:r>
              <a:rPr lang="en-US" dirty="0"/>
              <a:t>, </a:t>
            </a:r>
            <a:r>
              <a:rPr lang="en-US" dirty="0" err="1"/>
              <a:t>perilaku</a:t>
            </a:r>
            <a:endParaRPr lang="en-US" dirty="0"/>
          </a:p>
          <a:p>
            <a:pPr>
              <a:defRPr/>
            </a:pPr>
            <a:r>
              <a:rPr lang="en-US" sz="2800" dirty="0" err="1"/>
              <a:t>Memberikan</a:t>
            </a:r>
            <a:r>
              <a:rPr lang="en-US" sz="2800" dirty="0"/>
              <a:t> model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tahap</a:t>
            </a:r>
            <a:r>
              <a:rPr lang="en-US" sz="2800" dirty="0"/>
              <a:t> </a:t>
            </a:r>
            <a:r>
              <a:rPr lang="en-US" sz="2800" dirty="0" err="1"/>
              <a:t>perancangan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3877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 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pekerjaan</a:t>
            </a:r>
            <a:r>
              <a:rPr lang="en-US" sz="2800" dirty="0"/>
              <a:t> </a:t>
            </a:r>
            <a:r>
              <a:rPr lang="en-US" sz="2800" dirty="0" err="1"/>
              <a:t>sulit</a:t>
            </a:r>
            <a:endParaRPr lang="en-US" sz="2800" dirty="0"/>
          </a:p>
          <a:p>
            <a:pPr lvl="1">
              <a:defRPr/>
            </a:pPr>
            <a:r>
              <a:rPr lang="en-US" dirty="0"/>
              <a:t>Stakeholder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lvl="1">
              <a:defRPr/>
            </a:pPr>
            <a:r>
              <a:rPr lang="en-US" dirty="0"/>
              <a:t>Stakeholder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</a:t>
            </a:r>
            <a:r>
              <a:rPr lang="en-US" sz="4000" dirty="0"/>
              <a:t> </a:t>
            </a:r>
            <a:r>
              <a:rPr lang="en-US" dirty="0" err="1"/>
              <a:t>implisit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pPr lvl="1">
              <a:defRPr/>
            </a:pPr>
            <a:r>
              <a:rPr lang="en-US" dirty="0"/>
              <a:t>Stakeholder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mengekspresikan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pula</a:t>
            </a:r>
          </a:p>
          <a:p>
            <a:pPr lvl="1">
              <a:defRPr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 err="1"/>
              <a:t>Lingkungan</a:t>
            </a:r>
            <a:r>
              <a:rPr lang="en-US" dirty="0"/>
              <a:t> (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) yang </a:t>
            </a:r>
            <a:r>
              <a:rPr lang="en-US" dirty="0" err="1"/>
              <a:t>senantiasa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4900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 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sz="2800" dirty="0"/>
              <a:t>PROBLEM RECOGNITION</a:t>
            </a:r>
          </a:p>
          <a:p>
            <a:pPr lvl="1">
              <a:defRPr/>
            </a:pP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software project plan.</a:t>
            </a:r>
          </a:p>
          <a:p>
            <a:pPr lvl="1">
              <a:defRPr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software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problem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sz="4000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90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 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/>
              <a:t>EVALUASI DAN SINTESA</a:t>
            </a:r>
          </a:p>
          <a:p>
            <a:pPr>
              <a:defRPr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>
              <a:defRPr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baru</a:t>
            </a:r>
            <a:endParaRPr lang="en-US" dirty="0"/>
          </a:p>
          <a:p>
            <a:pPr>
              <a:defRPr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sintesa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evaluasi</a:t>
            </a:r>
            <a:endParaRPr lang="en-US" dirty="0"/>
          </a:p>
          <a:p>
            <a:pPr>
              <a:defRPr/>
            </a:pPr>
            <a:r>
              <a:rPr lang="en-US" dirty="0" err="1"/>
              <a:t>Sintesa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project plan yang </a:t>
            </a:r>
            <a:r>
              <a:rPr lang="en-US" dirty="0" err="1"/>
              <a:t>ada</a:t>
            </a:r>
            <a:endParaRPr lang="en-US" dirty="0"/>
          </a:p>
          <a:p>
            <a:pPr>
              <a:defRPr/>
            </a:pPr>
            <a:r>
              <a:rPr lang="en-US" dirty="0" err="1"/>
              <a:t>Menentukan</a:t>
            </a:r>
            <a:r>
              <a:rPr lang="en-US" dirty="0"/>
              <a:t> ‘What’ </a:t>
            </a:r>
            <a:r>
              <a:rPr lang="en-US" dirty="0" err="1"/>
              <a:t>bukan</a:t>
            </a:r>
            <a:r>
              <a:rPr lang="en-US" dirty="0"/>
              <a:t> ‘How’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5660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 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PEMODELAN</a:t>
            </a:r>
            <a:endParaRPr lang="en-US" dirty="0"/>
          </a:p>
          <a:p>
            <a:pPr>
              <a:defRPr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,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57967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 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SPESIFIKASI</a:t>
            </a:r>
            <a:endParaRPr lang="en-US" dirty="0"/>
          </a:p>
          <a:p>
            <a:pPr>
              <a:defRPr/>
            </a:pP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representation process,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(PL)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– SRS (Software Requirement Specification </a:t>
            </a:r>
            <a:r>
              <a:rPr lang="en-US" dirty="0" err="1"/>
              <a:t>atau</a:t>
            </a:r>
            <a:r>
              <a:rPr lang="en-US" dirty="0"/>
              <a:t> SKPL (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882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REQUIREMENT 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REVIEW</a:t>
            </a:r>
            <a:endParaRPr lang="en-US" dirty="0"/>
          </a:p>
          <a:p>
            <a:pPr>
              <a:defRPr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Setelah</a:t>
            </a:r>
            <a:r>
              <a:rPr lang="en-US" dirty="0"/>
              <a:t> review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‘</a:t>
            </a:r>
            <a:r>
              <a:rPr lang="en-US" dirty="0" err="1"/>
              <a:t>kontrak</a:t>
            </a:r>
            <a:r>
              <a:rPr lang="en-US" dirty="0"/>
              <a:t>’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9720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SHARE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KESULITAN SELAMA MASA REQUIREMENT? </a:t>
            </a:r>
          </a:p>
        </p:txBody>
      </p:sp>
    </p:spTree>
    <p:extLst>
      <p:ext uri="{BB962C8B-B14F-4D97-AF65-F5344CB8AC3E}">
        <p14:creationId xmlns:p14="http://schemas.microsoft.com/office/powerpoint/2010/main" val="52075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RPL? Penting ga?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RPL? Penting ga sich? </a:t>
            </a:r>
          </a:p>
          <a:p>
            <a:endParaRPr lang="id-ID" sz="3600" dirty="0" smtClean="0"/>
          </a:p>
          <a:p>
            <a:r>
              <a:rPr lang="id-ID" sz="3600" dirty="0" smtClean="0"/>
              <a:t>Mengapa kita perlu belajar RPL? </a:t>
            </a:r>
          </a:p>
        </p:txBody>
      </p:sp>
    </p:spTree>
    <p:extLst>
      <p:ext uri="{BB962C8B-B14F-4D97-AF65-F5344CB8AC3E}">
        <p14:creationId xmlns:p14="http://schemas.microsoft.com/office/powerpoint/2010/main" val="465612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DOKUMENTASI KEBUTUHAN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TEMPLATE DOKUMENTASI KEBUTUHAN</a:t>
            </a:r>
          </a:p>
          <a:p>
            <a:pPr lvl="1"/>
            <a:r>
              <a:rPr lang="id-ID" dirty="0" smtClean="0"/>
              <a:t>Profil Perusahaan</a:t>
            </a:r>
          </a:p>
          <a:p>
            <a:pPr lvl="1"/>
            <a:r>
              <a:rPr lang="id-ID" dirty="0" smtClean="0"/>
              <a:t>Latar Belakang Proyek</a:t>
            </a:r>
          </a:p>
          <a:p>
            <a:pPr lvl="1"/>
            <a:r>
              <a:rPr lang="id-ID" dirty="0" smtClean="0"/>
              <a:t>Tujuan dan Manfaat Proyek</a:t>
            </a:r>
          </a:p>
          <a:p>
            <a:pPr lvl="1"/>
            <a:r>
              <a:rPr lang="id-ID" dirty="0" smtClean="0"/>
              <a:t>Ruang Lingkup Proyek</a:t>
            </a:r>
            <a:endParaRPr lang="id-ID" dirty="0"/>
          </a:p>
          <a:p>
            <a:pPr lvl="2"/>
            <a:r>
              <a:rPr lang="id-ID" dirty="0" smtClean="0"/>
              <a:t>Ruang lingkup berisi tentang batasan sistem yang akan dibangun</a:t>
            </a:r>
          </a:p>
          <a:p>
            <a:pPr lvl="2"/>
            <a:r>
              <a:rPr lang="id-ID" dirty="0" smtClean="0"/>
              <a:t>Ruang lingkup berisi tentang apakah sistem yang dibangun berbasis web atau desktop</a:t>
            </a:r>
          </a:p>
          <a:p>
            <a:pPr lvl="2"/>
            <a:r>
              <a:rPr lang="id-ID" dirty="0" smtClean="0"/>
              <a:t>Bahasa Pemrograman</a:t>
            </a:r>
          </a:p>
          <a:p>
            <a:pPr lvl="1"/>
            <a:r>
              <a:rPr lang="id-ID" dirty="0" smtClean="0"/>
              <a:t>Spesifikasi Kebutuhan</a:t>
            </a:r>
          </a:p>
          <a:p>
            <a:pPr lvl="2"/>
            <a:r>
              <a:rPr lang="id-ID" dirty="0" smtClean="0"/>
              <a:t>Dikelompokkan per-modul</a:t>
            </a:r>
          </a:p>
          <a:p>
            <a:pPr lvl="2"/>
            <a:r>
              <a:rPr lang="id-ID" dirty="0" smtClean="0"/>
              <a:t>Harus disetujui oleh pengelola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73310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Mengapa RPL?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Banyak proyek IT yang tidak sukses. </a:t>
            </a:r>
          </a:p>
          <a:p>
            <a:pPr lvl="1"/>
            <a:r>
              <a:rPr lang="id-ID" dirty="0" smtClean="0"/>
              <a:t>Menggunakan RPL saja masih banyak yang gagal. </a:t>
            </a:r>
          </a:p>
          <a:p>
            <a:pPr lvl="1"/>
            <a:r>
              <a:rPr lang="id-ID" dirty="0" smtClean="0"/>
              <a:t>Kegagalan produk IT di karenakan beberapa hal : </a:t>
            </a:r>
          </a:p>
          <a:p>
            <a:pPr lvl="2"/>
            <a:r>
              <a:rPr lang="id-ID" dirty="0" smtClean="0"/>
              <a:t>Overbudget dari proyek yang sesungguhnya</a:t>
            </a:r>
          </a:p>
          <a:p>
            <a:pPr lvl="2"/>
            <a:r>
              <a:rPr lang="id-ID" dirty="0" smtClean="0"/>
              <a:t>Underestimate dari manfaat proyek IT</a:t>
            </a:r>
          </a:p>
          <a:p>
            <a:pPr lvl="2"/>
            <a:r>
              <a:rPr lang="id-ID" dirty="0" smtClean="0"/>
              <a:t>Kekurangan Resources </a:t>
            </a:r>
          </a:p>
          <a:p>
            <a:pPr lvl="2"/>
            <a:r>
              <a:rPr lang="id-ID" dirty="0" smtClean="0"/>
              <a:t>Berhentinya anggota team, terutama personnel kunci</a:t>
            </a:r>
          </a:p>
          <a:p>
            <a:pPr lvl="2"/>
            <a:r>
              <a:rPr lang="id-ID" dirty="0" smtClean="0"/>
              <a:t>Kebutuhan yang tidak sesuai dengan program yang dikerjakan</a:t>
            </a:r>
          </a:p>
          <a:p>
            <a:pPr lvl="2"/>
            <a:r>
              <a:rPr lang="id-ID" dirty="0" smtClean="0"/>
              <a:t>Munculnya teknologi baru</a:t>
            </a:r>
          </a:p>
          <a:p>
            <a:pPr lvl="2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689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CHECK THIS GRAPH</a:t>
            </a:r>
            <a:endParaRPr lang="id-ID" dirty="0"/>
          </a:p>
        </p:txBody>
      </p:sp>
      <p:pic>
        <p:nvPicPr>
          <p:cNvPr id="1026" name="Picture 2" descr="http://mindset.com.au/blog/wp-content/uploads/2012/12/Reason-for-IT-project-fail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67" y="1905000"/>
            <a:ext cx="5814372" cy="349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3710" y="5512158"/>
            <a:ext cx="21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Mindset.com.au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188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Check this graph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" r="1451" b="3427"/>
          <a:stretch>
            <a:fillRect/>
          </a:stretch>
        </p:blipFill>
        <p:spPr>
          <a:xfrm>
            <a:off x="2875209" y="1639977"/>
            <a:ext cx="6019800" cy="2709862"/>
          </a:xfrm>
          <a:prstGeom prst="rect">
            <a:avLst/>
          </a:prstGeom>
        </p:spPr>
      </p:pic>
      <p:pic>
        <p:nvPicPr>
          <p:cNvPr id="5" name="Picture 2" descr="The Standish Group - The Chaos Report 2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09" y="4426039"/>
            <a:ext cx="42862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The Standish Group - The Chaos Report 20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209" y="4045039"/>
            <a:ext cx="40576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53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TUJUAN RPL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id-ID" sz="3600" dirty="0" smtClean="0"/>
              <a:t>TUJUAN RPL MENURUT ANDA?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88299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Tujuan RPL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Memberikan kerangka kerja bagi proyek IT sehingga digunakan untuk meminimalisasi kegagalan proyek IT</a:t>
            </a:r>
          </a:p>
        </p:txBody>
      </p:sp>
    </p:spTree>
    <p:extLst>
      <p:ext uri="{BB962C8B-B14F-4D97-AF65-F5344CB8AC3E}">
        <p14:creationId xmlns:p14="http://schemas.microsoft.com/office/powerpoint/2010/main" val="1686973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587</TotalTime>
  <Words>1214</Words>
  <Application>Microsoft Office PowerPoint</Application>
  <PresentationFormat>Widescreen</PresentationFormat>
  <Paragraphs>233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Gulim</vt:lpstr>
      <vt:lpstr>Arial</vt:lpstr>
      <vt:lpstr>Arial </vt:lpstr>
      <vt:lpstr>Century Gothic</vt:lpstr>
      <vt:lpstr>Symbol</vt:lpstr>
      <vt:lpstr>Tahoma</vt:lpstr>
      <vt:lpstr>Times New Roman</vt:lpstr>
      <vt:lpstr>Wingdings</vt:lpstr>
      <vt:lpstr>Wingdings 3</vt:lpstr>
      <vt:lpstr>Wisp</vt:lpstr>
      <vt:lpstr>Clip</vt:lpstr>
      <vt:lpstr>Rekayasa Perangkat Lunak</vt:lpstr>
      <vt:lpstr>Pengertian RPL</vt:lpstr>
      <vt:lpstr>Pengertian RPL (2)</vt:lpstr>
      <vt:lpstr>RPL? Penting ga?</vt:lpstr>
      <vt:lpstr>Mengapa RPL?</vt:lpstr>
      <vt:lpstr>CHECK THIS GRAPH</vt:lpstr>
      <vt:lpstr>Check this graph</vt:lpstr>
      <vt:lpstr>TUJUAN RPL</vt:lpstr>
      <vt:lpstr>Tujuan RPL</vt:lpstr>
      <vt:lpstr>A GOOD SOFTWARE PRODUCT</vt:lpstr>
      <vt:lpstr>A GOOD SOFTWARE PRODUCT</vt:lpstr>
      <vt:lpstr>FASE GENERIK PERANGKAT LUNAK (PRESSMAN)</vt:lpstr>
      <vt:lpstr>PRINSIP DALAM RPL</vt:lpstr>
      <vt:lpstr>COMMUNICATION PRINCIPLES</vt:lpstr>
      <vt:lpstr>PLANNING PRINCIPLES</vt:lpstr>
      <vt:lpstr>FEASIBILITY STUDIES</vt:lpstr>
      <vt:lpstr>REQUIREMENTS</vt:lpstr>
      <vt:lpstr>REQUIREMENTS</vt:lpstr>
      <vt:lpstr>PowerPoint Presentation</vt:lpstr>
      <vt:lpstr>FUNGSI REQUIREMENTS</vt:lpstr>
      <vt:lpstr>FUNGSI REQUIREMENT</vt:lpstr>
      <vt:lpstr>REQUIREMENTS</vt:lpstr>
      <vt:lpstr>REQUIREMENTS</vt:lpstr>
      <vt:lpstr>REQUIREMENTS</vt:lpstr>
      <vt:lpstr>REQUIREMENTS</vt:lpstr>
      <vt:lpstr>REQUIREMENTS</vt:lpstr>
      <vt:lpstr>REQUIREMENTS</vt:lpstr>
      <vt:lpstr>METODE PENGUMPULAN REQUIREMENT</vt:lpstr>
      <vt:lpstr>CASE</vt:lpstr>
      <vt:lpstr>PERTANYAAN REQUIREMENTS</vt:lpstr>
      <vt:lpstr>JAWABAN </vt:lpstr>
      <vt:lpstr>REQUIREMENT ANALYSIS</vt:lpstr>
      <vt:lpstr>REQUIREMENT ANALYSIS</vt:lpstr>
      <vt:lpstr>REQUIREMENT ANALYSIS</vt:lpstr>
      <vt:lpstr>REQUIREMENT ANALYSIS</vt:lpstr>
      <vt:lpstr>REQUIREMENT ANALYSIS</vt:lpstr>
      <vt:lpstr>REQUIREMENT ANALYSIS</vt:lpstr>
      <vt:lpstr>REQUIREMENT ANALYSIS</vt:lpstr>
      <vt:lpstr>SHARE</vt:lpstr>
      <vt:lpstr>DOKUMENTASI KEBUTUHAN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</dc:title>
  <dc:creator>My Computer</dc:creator>
  <cp:lastModifiedBy>My Computer</cp:lastModifiedBy>
  <cp:revision>48</cp:revision>
  <dcterms:created xsi:type="dcterms:W3CDTF">2013-10-28T14:42:27Z</dcterms:created>
  <dcterms:modified xsi:type="dcterms:W3CDTF">2014-09-08T08:38:31Z</dcterms:modified>
</cp:coreProperties>
</file>