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439" y="1124956"/>
            <a:ext cx="9072038" cy="914400"/>
          </a:xfrm>
        </p:spPr>
        <p:txBody>
          <a:bodyPr>
            <a:normAutofit/>
          </a:bodyPr>
          <a:lstStyle/>
          <a:p>
            <a:r>
              <a:rPr lang="id-ID" sz="3600" cap="none" dirty="0"/>
              <a:t>Sequence diagram</a:t>
            </a:r>
            <a:r>
              <a:rPr lang="id-ID" sz="3600" dirty="0"/>
              <a:t> </a:t>
            </a:r>
            <a:r>
              <a:rPr lang="id-ID" sz="3600" cap="none" dirty="0"/>
              <a:t>dan Dfd</a:t>
            </a:r>
            <a:endParaRPr lang="id-ID" sz="3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00671" y="2488929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72110077	M</a:t>
            </a:r>
            <a:r>
              <a:rPr lang="id-ID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ahendra</a:t>
            </a:r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</a:t>
            </a:r>
            <a:r>
              <a:rPr lang="id-ID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arus</a:t>
            </a:r>
          </a:p>
          <a:p>
            <a:r>
              <a:rPr lang="id-ID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72130012	Vincent Setionto</a:t>
            </a:r>
          </a:p>
          <a:p>
            <a:r>
              <a:rPr lang="id-ID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72130035	Bayu Wicaksono</a:t>
            </a:r>
          </a:p>
          <a:p>
            <a:r>
              <a:rPr lang="id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72130037	</a:t>
            </a:r>
            <a:r>
              <a:rPr lang="id-ID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Rahmat Hdayat Fauzi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00671" y="2039356"/>
            <a:ext cx="3731895" cy="537782"/>
          </a:xfrm>
        </p:spPr>
        <p:txBody>
          <a:bodyPr>
            <a:normAutofit fontScale="85000" lnSpcReduction="10000"/>
          </a:bodyPr>
          <a:lstStyle/>
          <a:p>
            <a:r>
              <a:rPr lang="id-ID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Web Katalog Kawaiiyuri shoppu</a:t>
            </a:r>
          </a:p>
        </p:txBody>
      </p:sp>
    </p:spTree>
    <p:extLst>
      <p:ext uri="{BB962C8B-B14F-4D97-AF65-F5344CB8AC3E}">
        <p14:creationId xmlns:p14="http://schemas.microsoft.com/office/powerpoint/2010/main" val="22241675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3430" y="276767"/>
            <a:ext cx="2332690" cy="754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DFD Level 1 untuk 3.0</a:t>
            </a:r>
            <a:endParaRPr lang="id-ID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0949" y="776743"/>
            <a:ext cx="5796916" cy="4366443"/>
            <a:chOff x="0" y="0"/>
            <a:chExt cx="5797493" cy="436644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286000" y="400050"/>
              <a:ext cx="12315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98700" y="1955800"/>
              <a:ext cx="12315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86000" y="3587750"/>
              <a:ext cx="12315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0" y="0"/>
              <a:ext cx="5797493" cy="4366443"/>
              <a:chOff x="0" y="0"/>
              <a:chExt cx="5797493" cy="4366443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545767" y="2180746"/>
                <a:ext cx="12835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0" y="0"/>
                <a:ext cx="5797493" cy="4366443"/>
                <a:chOff x="0" y="0"/>
                <a:chExt cx="5797493" cy="4366443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019654" y="2205724"/>
                  <a:ext cx="12835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0" y="0"/>
                  <a:ext cx="5797493" cy="4366443"/>
                  <a:chOff x="0" y="0"/>
                  <a:chExt cx="5797493" cy="4366443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2279176" y="0"/>
                    <a:ext cx="1281528" cy="1186515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2279176" y="1596788"/>
                    <a:ext cx="1281528" cy="1186515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2279176" y="3179928"/>
                    <a:ext cx="1281528" cy="1186515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4763069" y="1992573"/>
                    <a:ext cx="1033145" cy="451263"/>
                    <a:chOff x="0" y="0"/>
                    <a:chExt cx="1436915" cy="451263"/>
                  </a:xfrm>
                </p:grpSpPr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0" y="0"/>
                      <a:ext cx="138941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>
                      <a:off x="47502" y="451263"/>
                      <a:ext cx="138941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54591" y="1978925"/>
                    <a:ext cx="968991" cy="43672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0" name="Text Box 619"/>
                  <p:cNvSpPr txBox="1"/>
                  <p:nvPr/>
                </p:nvSpPr>
                <p:spPr>
                  <a:xfrm>
                    <a:off x="2388358" y="177421"/>
                    <a:ext cx="1062934" cy="18073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3.1</a:t>
                    </a:r>
                  </a:p>
                </p:txBody>
              </p:sp>
              <p:sp>
                <p:nvSpPr>
                  <p:cNvPr id="21" name="Text Box 620"/>
                  <p:cNvSpPr txBox="1"/>
                  <p:nvPr/>
                </p:nvSpPr>
                <p:spPr>
                  <a:xfrm>
                    <a:off x="2388358" y="1705970"/>
                    <a:ext cx="1062934" cy="18073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3.2</a:t>
                    </a:r>
                  </a:p>
                </p:txBody>
              </p:sp>
              <p:sp>
                <p:nvSpPr>
                  <p:cNvPr id="22" name="Text Box 621"/>
                  <p:cNvSpPr txBox="1"/>
                  <p:nvPr/>
                </p:nvSpPr>
                <p:spPr>
                  <a:xfrm>
                    <a:off x="2388358" y="3316406"/>
                    <a:ext cx="1062934" cy="18073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3.3</a:t>
                    </a:r>
                  </a:p>
                </p:txBody>
              </p:sp>
              <p:sp>
                <p:nvSpPr>
                  <p:cNvPr id="23" name="Text Box 622"/>
                  <p:cNvSpPr txBox="1"/>
                  <p:nvPr/>
                </p:nvSpPr>
                <p:spPr>
                  <a:xfrm>
                    <a:off x="0" y="2088107"/>
                    <a:ext cx="1062990" cy="18034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Admin</a:t>
                    </a:r>
                  </a:p>
                </p:txBody>
              </p:sp>
              <p:sp>
                <p:nvSpPr>
                  <p:cNvPr id="24" name="Text Box 623"/>
                  <p:cNvSpPr txBox="1"/>
                  <p:nvPr/>
                </p:nvSpPr>
                <p:spPr>
                  <a:xfrm>
                    <a:off x="4735773" y="2101755"/>
                    <a:ext cx="1061720" cy="18034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Dbo.categories</a:t>
                    </a:r>
                  </a:p>
                </p:txBody>
              </p:sp>
              <p:sp>
                <p:nvSpPr>
                  <p:cNvPr id="25" name="Text Box 624"/>
                  <p:cNvSpPr txBox="1"/>
                  <p:nvPr/>
                </p:nvSpPr>
                <p:spPr>
                  <a:xfrm>
                    <a:off x="2388358" y="559558"/>
                    <a:ext cx="1062990" cy="18034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Tambah categori</a:t>
                    </a:r>
                  </a:p>
                </p:txBody>
              </p:sp>
              <p:sp>
                <p:nvSpPr>
                  <p:cNvPr id="26" name="Text Box 625"/>
                  <p:cNvSpPr txBox="1"/>
                  <p:nvPr/>
                </p:nvSpPr>
                <p:spPr>
                  <a:xfrm>
                    <a:off x="2388358" y="2156346"/>
                    <a:ext cx="1062990" cy="18034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Edit categori</a:t>
                    </a:r>
                  </a:p>
                </p:txBody>
              </p:sp>
              <p:sp>
                <p:nvSpPr>
                  <p:cNvPr id="27" name="Text Box 626"/>
                  <p:cNvSpPr txBox="1"/>
                  <p:nvPr/>
                </p:nvSpPr>
                <p:spPr>
                  <a:xfrm>
                    <a:off x="2388358" y="3739486"/>
                    <a:ext cx="1062990" cy="18034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Delete  categori</a:t>
                    </a: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95534" y="477671"/>
                    <a:ext cx="2183642" cy="147395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122830" y="2442949"/>
                    <a:ext cx="2183642" cy="147395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flipH="1" flipV="1">
                    <a:off x="3603009" y="736979"/>
                    <a:ext cx="1309721" cy="1170456"/>
                  </a:xfrm>
                  <a:prstGeom prst="straightConnector1">
                    <a:avLst/>
                  </a:prstGeom>
                  <a:ln>
                    <a:headEnd type="triangle"/>
                    <a:tailEnd type="non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3630304" y="2511188"/>
                    <a:ext cx="1309721" cy="1170456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633"/>
                  <p:cNvSpPr txBox="1"/>
                  <p:nvPr/>
                </p:nvSpPr>
                <p:spPr>
                  <a:xfrm rot="19517006">
                    <a:off x="354842" y="1078173"/>
                    <a:ext cx="1431290" cy="20447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Tambah categori baru</a:t>
                    </a:r>
                  </a:p>
                </p:txBody>
              </p:sp>
              <p:sp>
                <p:nvSpPr>
                  <p:cNvPr id="38" name="Text Box 637"/>
                  <p:cNvSpPr txBox="1"/>
                  <p:nvPr/>
                </p:nvSpPr>
                <p:spPr>
                  <a:xfrm>
                    <a:off x="969760" y="1968245"/>
                    <a:ext cx="1431480" cy="160268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ubah data categori</a:t>
                    </a:r>
                  </a:p>
                </p:txBody>
              </p:sp>
              <p:sp>
                <p:nvSpPr>
                  <p:cNvPr id="39" name="Text Box 638"/>
                  <p:cNvSpPr txBox="1"/>
                  <p:nvPr/>
                </p:nvSpPr>
                <p:spPr>
                  <a:xfrm rot="2100443">
                    <a:off x="341194" y="3138985"/>
                    <a:ext cx="1431480" cy="20471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hapus produk</a:t>
                    </a:r>
                  </a:p>
                </p:txBody>
              </p:sp>
              <p:sp>
                <p:nvSpPr>
                  <p:cNvPr id="40" name="Text Box 639"/>
                  <p:cNvSpPr txBox="1"/>
                  <p:nvPr/>
                </p:nvSpPr>
                <p:spPr>
                  <a:xfrm rot="2700041">
                    <a:off x="3630304" y="1160060"/>
                    <a:ext cx="1431480" cy="20471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Menyimpan data</a:t>
                    </a:r>
                  </a:p>
                </p:txBody>
              </p:sp>
              <p:sp>
                <p:nvSpPr>
                  <p:cNvPr id="41" name="Text Box 640"/>
                  <p:cNvSpPr txBox="1"/>
                  <p:nvPr/>
                </p:nvSpPr>
                <p:spPr>
                  <a:xfrm>
                    <a:off x="3520921" y="2012631"/>
                    <a:ext cx="1233487" cy="197633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Menyimpan data</a:t>
                    </a:r>
                  </a:p>
                </p:txBody>
              </p:sp>
              <p:sp>
                <p:nvSpPr>
                  <p:cNvPr id="42" name="Text Box 641"/>
                  <p:cNvSpPr txBox="1"/>
                  <p:nvPr/>
                </p:nvSpPr>
                <p:spPr>
                  <a:xfrm rot="19153775">
                    <a:off x="3643952" y="3057098"/>
                    <a:ext cx="1431480" cy="20471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Menyimpan data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03293092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532" y="45541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Level 2</a:t>
            </a:r>
            <a:endParaRPr lang="id-ID" dirty="0"/>
          </a:p>
        </p:txBody>
      </p:sp>
      <p:grpSp>
        <p:nvGrpSpPr>
          <p:cNvPr id="37" name="Group 36"/>
          <p:cNvGrpSpPr/>
          <p:nvPr/>
        </p:nvGrpSpPr>
        <p:grpSpPr>
          <a:xfrm>
            <a:off x="2532554" y="2593927"/>
            <a:ext cx="1062884" cy="436729"/>
            <a:chOff x="3294554" y="2646485"/>
            <a:chExt cx="1062884" cy="436729"/>
          </a:xfrm>
        </p:grpSpPr>
        <p:sp>
          <p:nvSpPr>
            <p:cNvPr id="18" name="Rectangle 17"/>
            <p:cNvSpPr/>
            <p:nvPr/>
          </p:nvSpPr>
          <p:spPr>
            <a:xfrm>
              <a:off x="3294554" y="2646485"/>
              <a:ext cx="968895" cy="436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19" name="Text Box 622"/>
            <p:cNvSpPr txBox="1"/>
            <p:nvPr/>
          </p:nvSpPr>
          <p:spPr>
            <a:xfrm>
              <a:off x="3294554" y="2774679"/>
              <a:ext cx="1062884" cy="1803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Visitor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01452" y="1332547"/>
            <a:ext cx="4415275" cy="2183028"/>
            <a:chOff x="3561472" y="2079307"/>
            <a:chExt cx="4415275" cy="2183028"/>
          </a:xfrm>
        </p:grpSpPr>
        <p:grpSp>
          <p:nvGrpSpPr>
            <p:cNvPr id="5" name="Group 4"/>
            <p:cNvGrpSpPr/>
            <p:nvPr/>
          </p:nvGrpSpPr>
          <p:grpSpPr>
            <a:xfrm>
              <a:off x="5372417" y="2079307"/>
              <a:ext cx="1282700" cy="1186815"/>
              <a:chOff x="0" y="0"/>
              <a:chExt cx="1282890" cy="118735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0" y="0"/>
                <a:ext cx="1282890" cy="1187355"/>
                <a:chOff x="0" y="0"/>
                <a:chExt cx="1282890" cy="1187355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0" y="0"/>
                  <a:ext cx="1282890" cy="1187355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3750" y="403761"/>
                  <a:ext cx="12319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 Box 732"/>
              <p:cNvSpPr txBox="1"/>
              <p:nvPr/>
            </p:nvSpPr>
            <p:spPr>
              <a:xfrm>
                <a:off x="106878" y="178130"/>
                <a:ext cx="1063256" cy="18075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4.1</a:t>
                </a:r>
              </a:p>
            </p:txBody>
          </p:sp>
        </p:grpSp>
        <p:sp>
          <p:nvSpPr>
            <p:cNvPr id="20" name="Text Box 622"/>
            <p:cNvSpPr txBox="1"/>
            <p:nvPr/>
          </p:nvSpPr>
          <p:spPr>
            <a:xfrm>
              <a:off x="5479494" y="2672714"/>
              <a:ext cx="1062884" cy="1803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List Produk</a:t>
              </a:r>
            </a:p>
          </p:txBody>
        </p:sp>
        <p:sp>
          <p:nvSpPr>
            <p:cNvPr id="48" name="Text Box 622"/>
            <p:cNvSpPr txBox="1"/>
            <p:nvPr/>
          </p:nvSpPr>
          <p:spPr>
            <a:xfrm rot="1882574">
              <a:off x="6913863" y="2838020"/>
              <a:ext cx="1062884" cy="1803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Detail Produk</a:t>
              </a:r>
            </a:p>
          </p:txBody>
        </p:sp>
        <p:sp>
          <p:nvSpPr>
            <p:cNvPr id="50" name="Text Box 622"/>
            <p:cNvSpPr txBox="1"/>
            <p:nvPr/>
          </p:nvSpPr>
          <p:spPr>
            <a:xfrm rot="20601704">
              <a:off x="3561472" y="2868499"/>
              <a:ext cx="1062884" cy="1803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lihat Produk</a:t>
              </a:r>
            </a:p>
          </p:txBody>
        </p:sp>
        <p:sp>
          <p:nvSpPr>
            <p:cNvPr id="51" name="Text Box 622"/>
            <p:cNvSpPr txBox="1"/>
            <p:nvPr/>
          </p:nvSpPr>
          <p:spPr>
            <a:xfrm rot="950870">
              <a:off x="3719087" y="4081995"/>
              <a:ext cx="1062884" cy="1803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cari Produk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041322" y="2593927"/>
            <a:ext cx="1097038" cy="451263"/>
            <a:chOff x="7911782" y="2589847"/>
            <a:chExt cx="1097038" cy="451263"/>
          </a:xfrm>
        </p:grpSpPr>
        <p:grpSp>
          <p:nvGrpSpPr>
            <p:cNvPr id="7" name="Group 6"/>
            <p:cNvGrpSpPr/>
            <p:nvPr/>
          </p:nvGrpSpPr>
          <p:grpSpPr>
            <a:xfrm>
              <a:off x="7911782" y="2589847"/>
              <a:ext cx="1033145" cy="451263"/>
              <a:chOff x="0" y="0"/>
              <a:chExt cx="1436915" cy="451263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0"/>
                <a:ext cx="138941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7502" y="451263"/>
                <a:ext cx="138941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 Box 622"/>
            <p:cNvSpPr txBox="1"/>
            <p:nvPr/>
          </p:nvSpPr>
          <p:spPr>
            <a:xfrm>
              <a:off x="7945936" y="2690224"/>
              <a:ext cx="1062884" cy="1803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Dbo.Produk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232549" y="2968659"/>
            <a:ext cx="2544491" cy="1186815"/>
            <a:chOff x="5240169" y="2945799"/>
            <a:chExt cx="2544491" cy="1186815"/>
          </a:xfrm>
        </p:grpSpPr>
        <p:grpSp>
          <p:nvGrpSpPr>
            <p:cNvPr id="29" name="Group 28"/>
            <p:cNvGrpSpPr/>
            <p:nvPr/>
          </p:nvGrpSpPr>
          <p:grpSpPr>
            <a:xfrm>
              <a:off x="5240169" y="2945799"/>
              <a:ext cx="1282700" cy="1186815"/>
              <a:chOff x="5372417" y="2079307"/>
              <a:chExt cx="1282700" cy="1186815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372417" y="2079307"/>
                <a:ext cx="1282700" cy="1186815"/>
                <a:chOff x="0" y="0"/>
                <a:chExt cx="1282890" cy="1187355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0" y="0"/>
                  <a:ext cx="1282890" cy="1187355"/>
                  <a:chOff x="0" y="0"/>
                  <a:chExt cx="1282890" cy="1187355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0" y="0"/>
                    <a:ext cx="1282890" cy="1187355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23750" y="403761"/>
                    <a:ext cx="12319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Text Box 732"/>
                <p:cNvSpPr txBox="1"/>
                <p:nvPr/>
              </p:nvSpPr>
              <p:spPr>
                <a:xfrm>
                  <a:off x="106878" y="178130"/>
                  <a:ext cx="1063256" cy="18075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4.2</a:t>
                  </a:r>
                </a:p>
              </p:txBody>
            </p:sp>
          </p:grpSp>
          <p:sp>
            <p:nvSpPr>
              <p:cNvPr id="31" name="Text Box 622"/>
              <p:cNvSpPr txBox="1"/>
              <p:nvPr/>
            </p:nvSpPr>
            <p:spPr>
              <a:xfrm>
                <a:off x="5479494" y="2672714"/>
                <a:ext cx="1062884" cy="18034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endPara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 Box 458"/>
            <p:cNvSpPr txBox="1"/>
            <p:nvPr/>
          </p:nvSpPr>
          <p:spPr>
            <a:xfrm>
              <a:off x="5389138" y="3450368"/>
              <a:ext cx="1062122" cy="1806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Pencarian Produk</a:t>
              </a:r>
            </a:p>
          </p:txBody>
        </p:sp>
        <p:sp>
          <p:nvSpPr>
            <p:cNvPr id="49" name="Text Box 458"/>
            <p:cNvSpPr txBox="1"/>
            <p:nvPr/>
          </p:nvSpPr>
          <p:spPr>
            <a:xfrm rot="19636918">
              <a:off x="6722538" y="3308039"/>
              <a:ext cx="1062122" cy="1806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Pencarian Produk</a:t>
              </a:r>
            </a:p>
          </p:txBody>
        </p:sp>
      </p:grpSp>
      <p:cxnSp>
        <p:nvCxnSpPr>
          <p:cNvPr id="40" name="Straight Arrow Connector 39"/>
          <p:cNvCxnSpPr>
            <a:stCxn id="18" idx="0"/>
            <a:endCxn id="14" idx="2"/>
          </p:cNvCxnSpPr>
          <p:nvPr/>
        </p:nvCxnSpPr>
        <p:spPr>
          <a:xfrm flipV="1">
            <a:off x="3017002" y="1925955"/>
            <a:ext cx="2195395" cy="667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042627" y="3031194"/>
            <a:ext cx="2195395" cy="667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1" idx="1"/>
          </p:cNvCxnSpPr>
          <p:nvPr/>
        </p:nvCxnSpPr>
        <p:spPr>
          <a:xfrm>
            <a:off x="6469370" y="1810336"/>
            <a:ext cx="1606106" cy="974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1" idx="1"/>
          </p:cNvCxnSpPr>
          <p:nvPr/>
        </p:nvCxnSpPr>
        <p:spPr>
          <a:xfrm flipV="1">
            <a:off x="6492389" y="2784474"/>
            <a:ext cx="1583087" cy="999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65564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450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2473326" y="789366"/>
            <a:ext cx="7431032" cy="4252668"/>
            <a:chOff x="2530476" y="1009802"/>
            <a:chExt cx="7431032" cy="4252668"/>
          </a:xfrm>
        </p:grpSpPr>
        <p:grpSp>
          <p:nvGrpSpPr>
            <p:cNvPr id="4" name="Group 3"/>
            <p:cNvGrpSpPr/>
            <p:nvPr/>
          </p:nvGrpSpPr>
          <p:grpSpPr>
            <a:xfrm>
              <a:off x="2530476" y="1009802"/>
              <a:ext cx="7431032" cy="4252668"/>
              <a:chOff x="0" y="0"/>
              <a:chExt cx="7431032" cy="425268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764477" y="1104405"/>
                <a:ext cx="0" cy="3083441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0" y="0"/>
                <a:ext cx="7431032" cy="4252687"/>
                <a:chOff x="0" y="0"/>
                <a:chExt cx="7431032" cy="4252687"/>
              </a:xfrm>
            </p:grpSpPr>
            <p:sp>
              <p:nvSpPr>
                <p:cNvPr id="7" name="Text Box 10"/>
                <p:cNvSpPr txBox="1"/>
                <p:nvPr/>
              </p:nvSpPr>
              <p:spPr>
                <a:xfrm>
                  <a:off x="0" y="819393"/>
                  <a:ext cx="788035" cy="6007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:r>
                    <a:rPr lang="id-ID" sz="16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ADMIN</a:t>
                  </a:r>
                  <a:endParaRPr lang="id-ID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142503" y="0"/>
                  <a:ext cx="382772" cy="871869"/>
                  <a:chOff x="43677" y="1386186"/>
                  <a:chExt cx="633605" cy="1642621"/>
                </a:xfr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43677" y="1386186"/>
                    <a:ext cx="633605" cy="609888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id-ID"/>
                  </a:p>
                </p:txBody>
              </p:sp>
              <p:cxnSp>
                <p:nvCxnSpPr>
                  <p:cNvPr id="43" name="Straight Connector 42"/>
                  <p:cNvCxnSpPr>
                    <a:stCxn id="42" idx="4"/>
                  </p:cNvCxnSpPr>
                  <p:nvPr/>
                </p:nvCxnSpPr>
                <p:spPr>
                  <a:xfrm>
                    <a:off x="360480" y="1996074"/>
                    <a:ext cx="0" cy="682817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43677" y="2290905"/>
                    <a:ext cx="633605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360479" y="2678891"/>
                    <a:ext cx="316803" cy="316803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154715" y="2678892"/>
                    <a:ext cx="205764" cy="349915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261257" y="1116280"/>
                  <a:ext cx="223284" cy="312597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1781298" y="320634"/>
                  <a:ext cx="1031358" cy="542260"/>
                  <a:chOff x="0" y="0"/>
                  <a:chExt cx="1031358" cy="542260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489098" y="0"/>
                    <a:ext cx="542260" cy="54226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0" y="53162"/>
                    <a:ext cx="488839" cy="488581"/>
                    <a:chOff x="0" y="0"/>
                    <a:chExt cx="488839" cy="488581"/>
                  </a:xfrm>
                </p:grpSpPr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>
                      <a:off x="258" y="244291"/>
                      <a:ext cx="48858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rot="5400000">
                      <a:off x="-244291" y="244291"/>
                      <a:ext cx="48858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" name="Text Box 26"/>
                <p:cNvSpPr txBox="1"/>
                <p:nvPr/>
              </p:nvSpPr>
              <p:spPr>
                <a:xfrm>
                  <a:off x="1733784" y="819393"/>
                  <a:ext cx="1108075" cy="6007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:r>
                    <a:rPr lang="id-ID" sz="16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Form Login</a:t>
                  </a:r>
                  <a:endParaRPr lang="id-ID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541319" y="1104405"/>
                  <a:ext cx="0" cy="308292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/>
                <p:cNvGrpSpPr/>
                <p:nvPr/>
              </p:nvGrpSpPr>
              <p:grpSpPr>
                <a:xfrm>
                  <a:off x="3455719" y="237506"/>
                  <a:ext cx="552450" cy="620838"/>
                  <a:chOff x="0" y="0"/>
                  <a:chExt cx="552450" cy="620838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0" y="95693"/>
                    <a:ext cx="552450" cy="525145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37" name="Freeform: Shape 36"/>
                  <p:cNvSpPr/>
                  <p:nvPr/>
                </p:nvSpPr>
                <p:spPr>
                  <a:xfrm rot="20852050">
                    <a:off x="170121" y="0"/>
                    <a:ext cx="218045" cy="201885"/>
                  </a:xfrm>
                  <a:custGeom>
                    <a:avLst/>
                    <a:gdLst>
                      <a:gd name="connsiteX0" fmla="*/ 574158 w 574158"/>
                      <a:gd name="connsiteY0" fmla="*/ 0 h 531627"/>
                      <a:gd name="connsiteX1" fmla="*/ 0 w 574158"/>
                      <a:gd name="connsiteY1" fmla="*/ 265814 h 531627"/>
                      <a:gd name="connsiteX2" fmla="*/ 552893 w 574158"/>
                      <a:gd name="connsiteY2" fmla="*/ 531627 h 531627"/>
                      <a:gd name="connsiteX3" fmla="*/ 552893 w 574158"/>
                      <a:gd name="connsiteY3" fmla="*/ 531627 h 531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4158" h="531627">
                        <a:moveTo>
                          <a:pt x="574158" y="0"/>
                        </a:moveTo>
                        <a:lnTo>
                          <a:pt x="0" y="265814"/>
                        </a:lnTo>
                        <a:lnTo>
                          <a:pt x="552893" y="531627"/>
                        </a:lnTo>
                        <a:lnTo>
                          <a:pt x="552893" y="531627"/>
                        </a:lnTo>
                      </a:path>
                    </a:pathLst>
                  </a:cu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</p:grpSp>
            <p:sp>
              <p:nvSpPr>
                <p:cNvPr id="14" name="Text Box 32"/>
                <p:cNvSpPr txBox="1"/>
                <p:nvPr/>
              </p:nvSpPr>
              <p:spPr>
                <a:xfrm>
                  <a:off x="3099459" y="807522"/>
                  <a:ext cx="1318438" cy="3296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:r>
                    <a:rPr lang="id-ID" sz="16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Control Login</a:t>
                  </a:r>
                  <a:endParaRPr lang="id-ID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5308270" y="320634"/>
                  <a:ext cx="914400" cy="531495"/>
                  <a:chOff x="0" y="0"/>
                  <a:chExt cx="914400" cy="531627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148856" y="0"/>
                    <a:ext cx="552450" cy="525145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0" y="531627"/>
                    <a:ext cx="9144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735781" y="1104405"/>
                  <a:ext cx="0" cy="308344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42"/>
                <p:cNvSpPr txBox="1"/>
                <p:nvPr/>
              </p:nvSpPr>
              <p:spPr>
                <a:xfrm>
                  <a:off x="5106389" y="831272"/>
                  <a:ext cx="1318260" cy="3295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:r>
                    <a:rPr lang="id-ID" sz="16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Validasi Login</a:t>
                  </a:r>
                  <a:endParaRPr lang="id-ID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669475" y="1389413"/>
                  <a:ext cx="191387" cy="27644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657600" y="1900052"/>
                  <a:ext cx="191135" cy="27622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93226" y="2386940"/>
                  <a:ext cx="180503" cy="126527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475013" y="1377537"/>
                  <a:ext cx="3189605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475013" y="1900052"/>
                  <a:ext cx="3189605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headEnd type="triangle"/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75013" y="2838202"/>
                  <a:ext cx="3190166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5652654" y="3004457"/>
                  <a:ext cx="191135" cy="27622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652654" y="3408218"/>
                  <a:ext cx="191135" cy="68048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463137" y="3942608"/>
                  <a:ext cx="5184251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Freeform: Shape 26"/>
                <p:cNvSpPr/>
                <p:nvPr/>
              </p:nvSpPr>
              <p:spPr>
                <a:xfrm>
                  <a:off x="5830784" y="3408218"/>
                  <a:ext cx="421419" cy="294198"/>
                </a:xfrm>
                <a:custGeom>
                  <a:avLst/>
                  <a:gdLst>
                    <a:gd name="connsiteX0" fmla="*/ 0 w 421419"/>
                    <a:gd name="connsiteY0" fmla="*/ 0 h 294198"/>
                    <a:gd name="connsiteX1" fmla="*/ 421419 w 421419"/>
                    <a:gd name="connsiteY1" fmla="*/ 0 h 294198"/>
                    <a:gd name="connsiteX2" fmla="*/ 421419 w 421419"/>
                    <a:gd name="connsiteY2" fmla="*/ 294198 h 294198"/>
                    <a:gd name="connsiteX3" fmla="*/ 15902 w 421419"/>
                    <a:gd name="connsiteY3" fmla="*/ 294198 h 294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419" h="294198">
                      <a:moveTo>
                        <a:pt x="0" y="0"/>
                      </a:moveTo>
                      <a:lnTo>
                        <a:pt x="421419" y="0"/>
                      </a:lnTo>
                      <a:lnTo>
                        <a:pt x="421419" y="294198"/>
                      </a:lnTo>
                      <a:lnTo>
                        <a:pt x="15902" y="294198"/>
                      </a:lnTo>
                    </a:path>
                  </a:pathLst>
                </a:cu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28" name="Text Box 56"/>
                <p:cNvSpPr txBox="1"/>
                <p:nvPr/>
              </p:nvSpPr>
              <p:spPr>
                <a:xfrm>
                  <a:off x="523959" y="1116275"/>
                  <a:ext cx="1858010" cy="60007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106000"/>
                    </a:lnSpc>
                    <a:spcAft>
                      <a:spcPts val="800"/>
                    </a:spcAft>
                    <a:buClr>
                      <a:srgbClr val="000000"/>
                    </a:buClr>
                    <a:buSzPts val="1200"/>
                  </a:pPr>
                  <a:r>
                    <a:rPr lang="id-ID" sz="12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 Memilih form Login</a:t>
                  </a:r>
                  <a:endParaRPr lang="id-ID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 Box 57"/>
                <p:cNvSpPr txBox="1"/>
                <p:nvPr/>
              </p:nvSpPr>
              <p:spPr>
                <a:xfrm>
                  <a:off x="421976" y="1666391"/>
                  <a:ext cx="2774315" cy="60007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106000"/>
                    </a:lnSpc>
                    <a:spcAft>
                      <a:spcPts val="800"/>
                    </a:spcAft>
                    <a:buClr>
                      <a:srgbClr val="000000"/>
                    </a:buClr>
                    <a:buSzPts val="1200"/>
                  </a:pPr>
                  <a:r>
                    <a:rPr lang="id-ID" sz="12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2. Meminta Username dan password</a:t>
                  </a:r>
                  <a:endParaRPr lang="id-ID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 Box 58"/>
                <p:cNvSpPr txBox="1"/>
                <p:nvPr/>
              </p:nvSpPr>
              <p:spPr>
                <a:xfrm>
                  <a:off x="386827" y="2599223"/>
                  <a:ext cx="2540635" cy="6007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106000"/>
                    </a:lnSpc>
                    <a:spcAft>
                      <a:spcPts val="800"/>
                    </a:spcAft>
                    <a:buClr>
                      <a:srgbClr val="000000"/>
                    </a:buClr>
                    <a:buSzPts val="1200"/>
                  </a:pPr>
                  <a:r>
                    <a:rPr lang="id-ID" sz="12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3. Input Username dan password</a:t>
                  </a:r>
                  <a:endParaRPr lang="id-ID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Text Box 59"/>
                <p:cNvSpPr txBox="1"/>
                <p:nvPr/>
              </p:nvSpPr>
              <p:spPr>
                <a:xfrm>
                  <a:off x="3830256" y="2780998"/>
                  <a:ext cx="1903095" cy="6007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106000"/>
                    </a:lnSpc>
                    <a:spcAft>
                      <a:spcPts val="800"/>
                    </a:spcAft>
                    <a:buClr>
                      <a:srgbClr val="000000"/>
                    </a:buClr>
                    <a:buSzPts val="1200"/>
                  </a:pPr>
                  <a:r>
                    <a:rPr lang="id-ID" sz="12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4.</a:t>
                  </a:r>
                  <a:r>
                    <a:rPr lang="id-ID" sz="12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Mengirim username </a:t>
                  </a:r>
                  <a:endParaRPr lang="id-ID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Text Box 60"/>
                <p:cNvSpPr txBox="1"/>
                <p:nvPr/>
              </p:nvSpPr>
              <p:spPr>
                <a:xfrm>
                  <a:off x="5904382" y="3152143"/>
                  <a:ext cx="1526650" cy="60047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106000"/>
                    </a:lnSpc>
                    <a:spcAft>
                      <a:spcPts val="800"/>
                    </a:spcAft>
                    <a:buClr>
                      <a:srgbClr val="000000"/>
                    </a:buClr>
                    <a:buSzPts val="1200"/>
                  </a:pPr>
                  <a:r>
                    <a:rPr lang="id-ID" sz="12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5. Validasi Login</a:t>
                  </a:r>
                  <a:endParaRPr lang="id-ID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Text Box 61"/>
                <p:cNvSpPr txBox="1"/>
                <p:nvPr/>
              </p:nvSpPr>
              <p:spPr>
                <a:xfrm>
                  <a:off x="642225" y="3652213"/>
                  <a:ext cx="1567542" cy="60047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106000"/>
                    </a:lnSpc>
                    <a:spcAft>
                      <a:spcPts val="800"/>
                    </a:spcAft>
                    <a:buClr>
                      <a:srgbClr val="000000"/>
                    </a:buClr>
                    <a:buSzPts val="1200"/>
                  </a:pPr>
                  <a:r>
                    <a:rPr lang="id-ID" sz="12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6</a:t>
                  </a:r>
                  <a:r>
                    <a:rPr lang="id-ID" sz="12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 Login Berhasil</a:t>
                  </a:r>
                  <a:endParaRPr lang="id-ID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48" name="Straight Arrow Connector 47"/>
            <p:cNvCxnSpPr/>
            <p:nvPr/>
          </p:nvCxnSpPr>
          <p:spPr>
            <a:xfrm>
              <a:off x="6410736" y="4033387"/>
              <a:ext cx="1793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262660" y="200037"/>
            <a:ext cx="309418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login admin</a:t>
            </a:r>
          </a:p>
        </p:txBody>
      </p:sp>
    </p:spTree>
    <p:extLst>
      <p:ext uri="{BB962C8B-B14F-4D97-AF65-F5344CB8AC3E}">
        <p14:creationId xmlns:p14="http://schemas.microsoft.com/office/powerpoint/2010/main" val="165086030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593657" y="817608"/>
            <a:ext cx="6318886" cy="4456475"/>
            <a:chOff x="0" y="0"/>
            <a:chExt cx="6318964" cy="4456525"/>
          </a:xfrm>
        </p:grpSpPr>
        <p:grpSp>
          <p:nvGrpSpPr>
            <p:cNvPr id="54" name="Group 53"/>
            <p:cNvGrpSpPr/>
            <p:nvPr/>
          </p:nvGrpSpPr>
          <p:grpSpPr>
            <a:xfrm>
              <a:off x="0" y="0"/>
              <a:ext cx="6318964" cy="4419600"/>
              <a:chOff x="0" y="0"/>
              <a:chExt cx="6318964" cy="4419600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>
                <a:off x="3411941" y="3275463"/>
                <a:ext cx="21675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9" name="Group 58"/>
              <p:cNvGrpSpPr/>
              <p:nvPr/>
            </p:nvGrpSpPr>
            <p:grpSpPr>
              <a:xfrm>
                <a:off x="0" y="0"/>
                <a:ext cx="6318964" cy="4419600"/>
                <a:chOff x="0" y="0"/>
                <a:chExt cx="6318964" cy="4419600"/>
              </a:xfrm>
            </p:grpSpPr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491320" y="1337481"/>
                  <a:ext cx="269176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504968" y="1665027"/>
                  <a:ext cx="2691765" cy="0"/>
                </a:xfrm>
                <a:prstGeom prst="straightConnector1">
                  <a:avLst/>
                </a:prstGeom>
                <a:ln>
                  <a:headEnd type="triangle"/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491320" y="1978926"/>
                  <a:ext cx="269176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504968" y="2388358"/>
                  <a:ext cx="2691765" cy="0"/>
                </a:xfrm>
                <a:prstGeom prst="straightConnector1">
                  <a:avLst/>
                </a:prstGeom>
                <a:ln>
                  <a:headEnd type="triangle"/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504968" y="2866030"/>
                  <a:ext cx="2691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 flipH="1">
                  <a:off x="518615" y="3835021"/>
                  <a:ext cx="506349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6318964" cy="4419600"/>
                  <a:chOff x="0" y="0"/>
                  <a:chExt cx="6318964" cy="44196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3289070" y="1105442"/>
                    <a:ext cx="0" cy="3314158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5663750" y="1105469"/>
                    <a:ext cx="0" cy="3276031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0" y="0"/>
                    <a:ext cx="6318964" cy="4272384"/>
                    <a:chOff x="0" y="0"/>
                    <a:chExt cx="6318964" cy="4272384"/>
                  </a:xfrm>
                </p:grpSpPr>
                <p:grpSp>
                  <p:nvGrpSpPr>
                    <p:cNvPr id="70" name="Group 69"/>
                    <p:cNvGrpSpPr/>
                    <p:nvPr/>
                  </p:nvGrpSpPr>
                  <p:grpSpPr>
                    <a:xfrm>
                      <a:off x="191069" y="0"/>
                      <a:ext cx="382772" cy="871869"/>
                      <a:chOff x="43677" y="1386186"/>
                      <a:chExt cx="633605" cy="1642621"/>
                    </a:xfr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grpSpPr>
                  <p:sp>
                    <p:nvSpPr>
                      <p:cNvPr id="97" name="Oval 96"/>
                      <p:cNvSpPr/>
                      <p:nvPr/>
                    </p:nvSpPr>
                    <p:spPr>
                      <a:xfrm>
                        <a:off x="43677" y="1386186"/>
                        <a:ext cx="633605" cy="609888"/>
                      </a:xfrm>
                      <a:prstGeom prst="ellipse">
                        <a:avLst/>
                      </a:prstGeom>
                      <a:grpFill/>
                      <a:ln w="1905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id-ID"/>
                      </a:p>
                    </p:txBody>
                  </p:sp>
                  <p:cxnSp>
                    <p:nvCxnSpPr>
                      <p:cNvPr id="98" name="Straight Connector 97"/>
                      <p:cNvCxnSpPr/>
                      <p:nvPr/>
                    </p:nvCxnSpPr>
                    <p:spPr>
                      <a:xfrm>
                        <a:off x="360480" y="1996074"/>
                        <a:ext cx="0" cy="682817"/>
                      </a:xfrm>
                      <a:prstGeom prst="line">
                        <a:avLst/>
                      </a:prstGeom>
                      <a:grpFill/>
                      <a:ln w="190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Connector 98"/>
                      <p:cNvCxnSpPr/>
                      <p:nvPr/>
                    </p:nvCxnSpPr>
                    <p:spPr>
                      <a:xfrm>
                        <a:off x="43677" y="2290905"/>
                        <a:ext cx="633605" cy="0"/>
                      </a:xfrm>
                      <a:prstGeom prst="line">
                        <a:avLst/>
                      </a:prstGeom>
                      <a:grpFill/>
                      <a:ln w="190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" name="Straight Connector 99"/>
                      <p:cNvCxnSpPr/>
                      <p:nvPr/>
                    </p:nvCxnSpPr>
                    <p:spPr>
                      <a:xfrm>
                        <a:off x="360479" y="2678891"/>
                        <a:ext cx="316803" cy="316803"/>
                      </a:xfrm>
                      <a:prstGeom prst="line">
                        <a:avLst/>
                      </a:prstGeom>
                      <a:grpFill/>
                      <a:ln w="190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Connector 100"/>
                      <p:cNvCxnSpPr/>
                      <p:nvPr/>
                    </p:nvCxnSpPr>
                    <p:spPr>
                      <a:xfrm flipV="1">
                        <a:off x="154715" y="2678892"/>
                        <a:ext cx="205764" cy="349915"/>
                      </a:xfrm>
                      <a:prstGeom prst="line">
                        <a:avLst/>
                      </a:prstGeom>
                      <a:grpFill/>
                      <a:ln w="190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1" name="Text Box 68"/>
                    <p:cNvSpPr txBox="1"/>
                    <p:nvPr/>
                  </p:nvSpPr>
                  <p:spPr>
                    <a:xfrm>
                      <a:off x="0" y="805198"/>
                      <a:ext cx="788035" cy="6007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6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72956" y="1146412"/>
                      <a:ext cx="223284" cy="3125972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grpSp>
                  <p:nvGrpSpPr>
                    <p:cNvPr id="73" name="Group 72"/>
                    <p:cNvGrpSpPr/>
                    <p:nvPr/>
                  </p:nvGrpSpPr>
                  <p:grpSpPr>
                    <a:xfrm>
                      <a:off x="2538484" y="354842"/>
                      <a:ext cx="1031358" cy="542260"/>
                      <a:chOff x="0" y="0"/>
                      <a:chExt cx="1031358" cy="542260"/>
                    </a:xfrm>
                  </p:grpSpPr>
                  <p:sp>
                    <p:nvSpPr>
                      <p:cNvPr id="93" name="Oval 92"/>
                      <p:cNvSpPr/>
                      <p:nvPr/>
                    </p:nvSpPr>
                    <p:spPr>
                      <a:xfrm>
                        <a:off x="489098" y="0"/>
                        <a:ext cx="542260" cy="542260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grpSp>
                    <p:nvGrpSpPr>
                      <p:cNvPr id="94" name="Group 93"/>
                      <p:cNvGrpSpPr/>
                      <p:nvPr/>
                    </p:nvGrpSpPr>
                    <p:grpSpPr>
                      <a:xfrm>
                        <a:off x="0" y="53162"/>
                        <a:ext cx="488839" cy="488581"/>
                        <a:chOff x="0" y="0"/>
                        <a:chExt cx="488839" cy="488581"/>
                      </a:xfrm>
                    </p:grpSpPr>
                    <p:cxnSp>
                      <p:nvCxnSpPr>
                        <p:cNvPr id="95" name="Straight Connector 94"/>
                        <p:cNvCxnSpPr/>
                        <p:nvPr/>
                      </p:nvCxnSpPr>
                      <p:spPr>
                        <a:xfrm>
                          <a:off x="258" y="244291"/>
                          <a:ext cx="488581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6" name="Straight Connector 95"/>
                        <p:cNvCxnSpPr/>
                        <p:nvPr/>
                      </p:nvCxnSpPr>
                      <p:spPr>
                        <a:xfrm rot="5400000">
                          <a:off x="-244291" y="244291"/>
                          <a:ext cx="488581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5186150" y="354842"/>
                      <a:ext cx="914400" cy="531495"/>
                      <a:chOff x="0" y="0"/>
                      <a:chExt cx="914400" cy="531627"/>
                    </a:xfrm>
                  </p:grpSpPr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148856" y="0"/>
                        <a:ext cx="552450" cy="525145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>
                        <a:off x="0" y="531627"/>
                        <a:ext cx="914400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3179929" y="1337481"/>
                      <a:ext cx="213360" cy="53403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3179929" y="1978926"/>
                      <a:ext cx="213360" cy="24320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3193576" y="2388358"/>
                      <a:ext cx="213360" cy="24320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3193576" y="2852382"/>
                      <a:ext cx="213360" cy="24320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3207224" y="3275463"/>
                      <a:ext cx="213756" cy="480148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5554639" y="3275463"/>
                      <a:ext cx="213360" cy="24320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5568287" y="3821373"/>
                      <a:ext cx="213360" cy="24320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2" name="Text Box 88"/>
                    <p:cNvSpPr txBox="1"/>
                    <p:nvPr/>
                  </p:nvSpPr>
                  <p:spPr>
                    <a:xfrm>
                      <a:off x="2661098" y="846140"/>
                      <a:ext cx="1098550" cy="6000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6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List Produk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3" name="Text Box 89"/>
                    <p:cNvSpPr txBox="1"/>
                    <p:nvPr/>
                  </p:nvSpPr>
                  <p:spPr>
                    <a:xfrm>
                      <a:off x="5062934" y="818846"/>
                      <a:ext cx="1256030" cy="59944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6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Produk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4" name="Text Box 99"/>
                    <p:cNvSpPr txBox="1"/>
                    <p:nvPr/>
                  </p:nvSpPr>
                  <p:spPr>
                    <a:xfrm>
                      <a:off x="272953" y="1105442"/>
                      <a:ext cx="2100580" cy="6000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Masuk ke menu produk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5" name="Text Box 100"/>
                    <p:cNvSpPr txBox="1"/>
                    <p:nvPr/>
                  </p:nvSpPr>
                  <p:spPr>
                    <a:xfrm>
                      <a:off x="259305" y="1419332"/>
                      <a:ext cx="1972310" cy="6007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Menampilkan produk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6" name="Text Box 101"/>
                    <p:cNvSpPr txBox="1"/>
                    <p:nvPr/>
                  </p:nvSpPr>
                  <p:spPr>
                    <a:xfrm>
                      <a:off x="259305" y="1746871"/>
                      <a:ext cx="1891030" cy="6007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 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Pilih tambah produk</a:t>
                      </a:r>
                    </a:p>
                  </p:txBody>
                </p:sp>
                <p:sp>
                  <p:nvSpPr>
                    <p:cNvPr id="87" name="Text Box 102"/>
                    <p:cNvSpPr txBox="1"/>
                    <p:nvPr/>
                  </p:nvSpPr>
                  <p:spPr>
                    <a:xfrm>
                      <a:off x="259305" y="2156295"/>
                      <a:ext cx="2378075" cy="6000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 Tampil form tambah produk</a:t>
                      </a:r>
                    </a:p>
                  </p:txBody>
                </p:sp>
                <p:sp>
                  <p:nvSpPr>
                    <p:cNvPr id="88" name="Text Box 103"/>
                    <p:cNvSpPr txBox="1"/>
                    <p:nvPr/>
                  </p:nvSpPr>
                  <p:spPr>
                    <a:xfrm>
                      <a:off x="259305" y="2633954"/>
                      <a:ext cx="1730375" cy="6007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 Input data produk</a:t>
                      </a:r>
                    </a:p>
                  </p:txBody>
                </p:sp>
                <p:sp>
                  <p:nvSpPr>
                    <p:cNvPr id="89" name="Text Box 104"/>
                    <p:cNvSpPr txBox="1"/>
                    <p:nvPr/>
                  </p:nvSpPr>
                  <p:spPr>
                    <a:xfrm>
                      <a:off x="3370955" y="3043377"/>
                      <a:ext cx="1874520" cy="6000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 Simpan data produk</a:t>
                      </a:r>
                    </a:p>
                  </p:txBody>
                </p:sp>
                <p:sp>
                  <p:nvSpPr>
                    <p:cNvPr id="90" name="Text Box 105"/>
                    <p:cNvSpPr txBox="1"/>
                    <p:nvPr/>
                  </p:nvSpPr>
                  <p:spPr>
                    <a:xfrm>
                      <a:off x="491314" y="3575627"/>
                      <a:ext cx="2479040" cy="6007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106000"/>
                        </a:lnSpc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1200"/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produk Telah Tersimpan</a:t>
                      </a:r>
                    </a:p>
                  </p:txBody>
                </p:sp>
              </p:grpSp>
            </p:grpSp>
          </p:grpSp>
        </p:grpSp>
        <p:sp>
          <p:nvSpPr>
            <p:cNvPr id="55" name="Rectangle 54"/>
            <p:cNvSpPr/>
            <p:nvPr/>
          </p:nvSpPr>
          <p:spPr>
            <a:xfrm>
              <a:off x="3182587" y="4037610"/>
              <a:ext cx="213360" cy="2432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475013" y="4073236"/>
              <a:ext cx="2713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 Box 366"/>
            <p:cNvSpPr txBox="1"/>
            <p:nvPr/>
          </p:nvSpPr>
          <p:spPr>
            <a:xfrm>
              <a:off x="285228" y="3855815"/>
              <a:ext cx="1971675" cy="6007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>
                <a:lnSpc>
                  <a:spcPct val="106000"/>
                </a:lnSpc>
                <a:spcAft>
                  <a:spcPts val="800"/>
                </a:spcAft>
              </a:pPr>
              <a:r>
                <a:rPr lang="id-ID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8. Kembali ke list produk</a:t>
              </a: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148886" y="115779"/>
            <a:ext cx="345235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Tambah Produk</a:t>
            </a:r>
          </a:p>
        </p:txBody>
      </p:sp>
    </p:spTree>
    <p:extLst>
      <p:ext uri="{BB962C8B-B14F-4D97-AF65-F5344CB8AC3E}">
        <p14:creationId xmlns:p14="http://schemas.microsoft.com/office/powerpoint/2010/main" val="271851342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419" y="52748"/>
            <a:ext cx="357168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Tambah Categori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93657" y="817608"/>
            <a:ext cx="6318886" cy="4456475"/>
            <a:chOff x="0" y="0"/>
            <a:chExt cx="6318964" cy="4456525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6318964" cy="4419600"/>
              <a:chOff x="0" y="0"/>
              <a:chExt cx="6318964" cy="44196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411941" y="3275463"/>
                <a:ext cx="21675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0" y="0"/>
                <a:ext cx="6318964" cy="4419600"/>
                <a:chOff x="0" y="0"/>
                <a:chExt cx="6318964" cy="44196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91320" y="1337481"/>
                  <a:ext cx="269176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04968" y="1665027"/>
                  <a:ext cx="2691765" cy="0"/>
                </a:xfrm>
                <a:prstGeom prst="straightConnector1">
                  <a:avLst/>
                </a:prstGeom>
                <a:ln>
                  <a:headEnd type="triangle"/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491320" y="1978926"/>
                  <a:ext cx="269176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04968" y="2388358"/>
                  <a:ext cx="2691765" cy="0"/>
                </a:xfrm>
                <a:prstGeom prst="straightConnector1">
                  <a:avLst/>
                </a:prstGeom>
                <a:ln>
                  <a:headEnd type="triangle"/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504968" y="2866030"/>
                  <a:ext cx="2691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518615" y="3835021"/>
                  <a:ext cx="506349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0" y="0"/>
                  <a:ext cx="6318964" cy="4419600"/>
                  <a:chOff x="0" y="0"/>
                  <a:chExt cx="6318964" cy="441960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3289070" y="1105442"/>
                    <a:ext cx="0" cy="3314158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5663750" y="1105469"/>
                    <a:ext cx="0" cy="3276031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0" y="0"/>
                    <a:ext cx="6318964" cy="4272384"/>
                    <a:chOff x="0" y="0"/>
                    <a:chExt cx="6318964" cy="4272384"/>
                  </a:xfrm>
                </p:grpSpPr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191069" y="0"/>
                      <a:ext cx="382772" cy="871869"/>
                      <a:chOff x="43677" y="1386186"/>
                      <a:chExt cx="633605" cy="1642621"/>
                    </a:xfr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grpSpPr>
                  <p:sp>
                    <p:nvSpPr>
                      <p:cNvPr id="49" name="Oval 48"/>
                      <p:cNvSpPr/>
                      <p:nvPr/>
                    </p:nvSpPr>
                    <p:spPr>
                      <a:xfrm>
                        <a:off x="43677" y="1386186"/>
                        <a:ext cx="633605" cy="609888"/>
                      </a:xfrm>
                      <a:prstGeom prst="ellipse">
                        <a:avLst/>
                      </a:prstGeom>
                      <a:grpFill/>
                      <a:ln w="1905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id-ID"/>
                      </a:p>
                    </p:txBody>
                  </p:sp>
                  <p:cxnSp>
                    <p:nvCxnSpPr>
                      <p:cNvPr id="50" name="Straight Connector 49"/>
                      <p:cNvCxnSpPr/>
                      <p:nvPr/>
                    </p:nvCxnSpPr>
                    <p:spPr>
                      <a:xfrm>
                        <a:off x="360480" y="1996074"/>
                        <a:ext cx="0" cy="682817"/>
                      </a:xfrm>
                      <a:prstGeom prst="line">
                        <a:avLst/>
                      </a:prstGeom>
                      <a:grpFill/>
                      <a:ln w="190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Connector 50"/>
                      <p:cNvCxnSpPr/>
                      <p:nvPr/>
                    </p:nvCxnSpPr>
                    <p:spPr>
                      <a:xfrm>
                        <a:off x="43677" y="2290905"/>
                        <a:ext cx="633605" cy="0"/>
                      </a:xfrm>
                      <a:prstGeom prst="line">
                        <a:avLst/>
                      </a:prstGeom>
                      <a:grpFill/>
                      <a:ln w="190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Connector 51"/>
                      <p:cNvCxnSpPr/>
                      <p:nvPr/>
                    </p:nvCxnSpPr>
                    <p:spPr>
                      <a:xfrm>
                        <a:off x="360479" y="2678891"/>
                        <a:ext cx="316803" cy="316803"/>
                      </a:xfrm>
                      <a:prstGeom prst="line">
                        <a:avLst/>
                      </a:prstGeom>
                      <a:grpFill/>
                      <a:ln w="190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Connector 52"/>
                      <p:cNvCxnSpPr/>
                      <p:nvPr/>
                    </p:nvCxnSpPr>
                    <p:spPr>
                      <a:xfrm flipV="1">
                        <a:off x="154715" y="2678892"/>
                        <a:ext cx="205764" cy="349915"/>
                      </a:xfrm>
                      <a:prstGeom prst="line">
                        <a:avLst/>
                      </a:prstGeom>
                      <a:grpFill/>
                      <a:ln w="190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" name="Text Box 68"/>
                    <p:cNvSpPr txBox="1"/>
                    <p:nvPr/>
                  </p:nvSpPr>
                  <p:spPr>
                    <a:xfrm>
                      <a:off x="0" y="805198"/>
                      <a:ext cx="788035" cy="6007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6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72956" y="1146412"/>
                      <a:ext cx="223284" cy="3125972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538484" y="354842"/>
                      <a:ext cx="1031358" cy="542260"/>
                      <a:chOff x="0" y="0"/>
                      <a:chExt cx="1031358" cy="542260"/>
                    </a:xfrm>
                  </p:grpSpPr>
                  <p:sp>
                    <p:nvSpPr>
                      <p:cNvPr id="45" name="Oval 44"/>
                      <p:cNvSpPr/>
                      <p:nvPr/>
                    </p:nvSpPr>
                    <p:spPr>
                      <a:xfrm>
                        <a:off x="489098" y="0"/>
                        <a:ext cx="542260" cy="542260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grpSp>
                    <p:nvGrpSpPr>
                      <p:cNvPr id="46" name="Group 45"/>
                      <p:cNvGrpSpPr/>
                      <p:nvPr/>
                    </p:nvGrpSpPr>
                    <p:grpSpPr>
                      <a:xfrm>
                        <a:off x="0" y="53162"/>
                        <a:ext cx="488839" cy="488581"/>
                        <a:chOff x="0" y="0"/>
                        <a:chExt cx="488839" cy="488581"/>
                      </a:xfrm>
                    </p:grpSpPr>
                    <p:cxnSp>
                      <p:nvCxnSpPr>
                        <p:cNvPr id="47" name="Straight Connector 46"/>
                        <p:cNvCxnSpPr/>
                        <p:nvPr/>
                      </p:nvCxnSpPr>
                      <p:spPr>
                        <a:xfrm>
                          <a:off x="258" y="244291"/>
                          <a:ext cx="488581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Straight Connector 47"/>
                        <p:cNvCxnSpPr/>
                        <p:nvPr/>
                      </p:nvCxnSpPr>
                      <p:spPr>
                        <a:xfrm rot="5400000">
                          <a:off x="-244291" y="244291"/>
                          <a:ext cx="488581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86150" y="354842"/>
                      <a:ext cx="914400" cy="531495"/>
                      <a:chOff x="0" y="0"/>
                      <a:chExt cx="914400" cy="531627"/>
                    </a:xfrm>
                  </p:grpSpPr>
                  <p:sp>
                    <p:nvSpPr>
                      <p:cNvPr id="43" name="Oval 42"/>
                      <p:cNvSpPr/>
                      <p:nvPr/>
                    </p:nvSpPr>
                    <p:spPr>
                      <a:xfrm>
                        <a:off x="148856" y="0"/>
                        <a:ext cx="552450" cy="525145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cxnSp>
                    <p:nvCxnSpPr>
                      <p:cNvPr id="44" name="Straight Connector 43"/>
                      <p:cNvCxnSpPr/>
                      <p:nvPr/>
                    </p:nvCxnSpPr>
                    <p:spPr>
                      <a:xfrm>
                        <a:off x="0" y="531627"/>
                        <a:ext cx="914400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3179929" y="1337481"/>
                      <a:ext cx="213360" cy="53403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179929" y="1978926"/>
                      <a:ext cx="213360" cy="24320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3193576" y="2388358"/>
                      <a:ext cx="213360" cy="24320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3193576" y="2852382"/>
                      <a:ext cx="213360" cy="24320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07224" y="3275463"/>
                      <a:ext cx="213756" cy="480148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5554639" y="3275463"/>
                      <a:ext cx="213360" cy="24320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5568287" y="3821373"/>
                      <a:ext cx="213360" cy="24320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34" name="Text Box 88"/>
                    <p:cNvSpPr txBox="1"/>
                    <p:nvPr/>
                  </p:nvSpPr>
                  <p:spPr>
                    <a:xfrm>
                      <a:off x="2661098" y="846140"/>
                      <a:ext cx="1098550" cy="6000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6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List CAtegori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Text Box 89"/>
                    <p:cNvSpPr txBox="1"/>
                    <p:nvPr/>
                  </p:nvSpPr>
                  <p:spPr>
                    <a:xfrm>
                      <a:off x="5062934" y="818846"/>
                      <a:ext cx="1256030" cy="59944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6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Categori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" name="Text Box 99"/>
                    <p:cNvSpPr txBox="1"/>
                    <p:nvPr/>
                  </p:nvSpPr>
                  <p:spPr>
                    <a:xfrm>
                      <a:off x="272953" y="1105442"/>
                      <a:ext cx="2100580" cy="6000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Masuk ke menu categori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" name="Text Box 100"/>
                    <p:cNvSpPr txBox="1"/>
                    <p:nvPr/>
                  </p:nvSpPr>
                  <p:spPr>
                    <a:xfrm>
                      <a:off x="259305" y="1419332"/>
                      <a:ext cx="1972310" cy="6007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Menampilkan categori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Text Box 101"/>
                    <p:cNvSpPr txBox="1"/>
                    <p:nvPr/>
                  </p:nvSpPr>
                  <p:spPr>
                    <a:xfrm>
                      <a:off x="259305" y="1746871"/>
                      <a:ext cx="1891030" cy="6007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 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Pilih tambah categori</a:t>
                      </a:r>
                    </a:p>
                  </p:txBody>
                </p:sp>
                <p:sp>
                  <p:nvSpPr>
                    <p:cNvPr id="39" name="Text Box 102"/>
                    <p:cNvSpPr txBox="1"/>
                    <p:nvPr/>
                  </p:nvSpPr>
                  <p:spPr>
                    <a:xfrm>
                      <a:off x="259305" y="2156295"/>
                      <a:ext cx="2378075" cy="6000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 Tampil form tambah categori</a:t>
                      </a:r>
                    </a:p>
                  </p:txBody>
                </p:sp>
                <p:sp>
                  <p:nvSpPr>
                    <p:cNvPr id="40" name="Text Box 103"/>
                    <p:cNvSpPr txBox="1"/>
                    <p:nvPr/>
                  </p:nvSpPr>
                  <p:spPr>
                    <a:xfrm>
                      <a:off x="259305" y="2633954"/>
                      <a:ext cx="1730375" cy="6007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 Input data categori</a:t>
                      </a:r>
                    </a:p>
                  </p:txBody>
                </p:sp>
                <p:sp>
                  <p:nvSpPr>
                    <p:cNvPr id="41" name="Text Box 104"/>
                    <p:cNvSpPr txBox="1"/>
                    <p:nvPr/>
                  </p:nvSpPr>
                  <p:spPr>
                    <a:xfrm>
                      <a:off x="3370955" y="3043377"/>
                      <a:ext cx="1874520" cy="6000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 Simpan data categori</a:t>
                      </a:r>
                    </a:p>
                  </p:txBody>
                </p:sp>
                <p:sp>
                  <p:nvSpPr>
                    <p:cNvPr id="42" name="Text Box 105"/>
                    <p:cNvSpPr txBox="1"/>
                    <p:nvPr/>
                  </p:nvSpPr>
                  <p:spPr>
                    <a:xfrm>
                      <a:off x="491314" y="3575627"/>
                      <a:ext cx="2479040" cy="6007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106000"/>
                        </a:lnSpc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1200"/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categori Telah Tersimpan</a:t>
                      </a:r>
                    </a:p>
                  </p:txBody>
                </p:sp>
              </p:grpSp>
            </p:grpSp>
          </p:grpSp>
        </p:grpSp>
        <p:sp>
          <p:nvSpPr>
            <p:cNvPr id="7" name="Rectangle 6"/>
            <p:cNvSpPr/>
            <p:nvPr/>
          </p:nvSpPr>
          <p:spPr>
            <a:xfrm>
              <a:off x="3182587" y="4037610"/>
              <a:ext cx="213360" cy="2432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75013" y="4073236"/>
              <a:ext cx="2713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 Box 366"/>
            <p:cNvSpPr txBox="1"/>
            <p:nvPr/>
          </p:nvSpPr>
          <p:spPr>
            <a:xfrm>
              <a:off x="285228" y="3855815"/>
              <a:ext cx="1971675" cy="6007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>
                <a:lnSpc>
                  <a:spcPct val="106000"/>
                </a:lnSpc>
                <a:spcAft>
                  <a:spcPts val="800"/>
                </a:spcAft>
              </a:pPr>
              <a:r>
                <a:rPr lang="id-ID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8. Kembali ke list categori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11091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93657" y="817608"/>
            <a:ext cx="6318886" cy="4456475"/>
            <a:chOff x="0" y="0"/>
            <a:chExt cx="6318964" cy="445652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8964" cy="4419600"/>
              <a:chOff x="0" y="0"/>
              <a:chExt cx="6318964" cy="441960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3411941" y="3275463"/>
                <a:ext cx="21675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0" y="0"/>
                <a:ext cx="6318964" cy="4419600"/>
                <a:chOff x="0" y="0"/>
                <a:chExt cx="6318964" cy="441960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1320" y="1337481"/>
                  <a:ext cx="269176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504968" y="1665027"/>
                  <a:ext cx="2691765" cy="0"/>
                </a:xfrm>
                <a:prstGeom prst="straightConnector1">
                  <a:avLst/>
                </a:prstGeom>
                <a:ln>
                  <a:headEnd type="triangle"/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491320" y="1978926"/>
                  <a:ext cx="269176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504968" y="2388358"/>
                  <a:ext cx="2691765" cy="0"/>
                </a:xfrm>
                <a:prstGeom prst="straightConnector1">
                  <a:avLst/>
                </a:prstGeom>
                <a:ln>
                  <a:headEnd type="triangle"/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04968" y="2866030"/>
                  <a:ext cx="2691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518615" y="3835021"/>
                  <a:ext cx="506349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/>
                <p:cNvGrpSpPr/>
                <p:nvPr/>
              </p:nvGrpSpPr>
              <p:grpSpPr>
                <a:xfrm>
                  <a:off x="0" y="0"/>
                  <a:ext cx="6318964" cy="4419600"/>
                  <a:chOff x="0" y="0"/>
                  <a:chExt cx="6318964" cy="4419600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289070" y="1105442"/>
                    <a:ext cx="0" cy="3314158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663750" y="1105469"/>
                    <a:ext cx="0" cy="3276031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0" y="0"/>
                    <a:ext cx="6318964" cy="4272384"/>
                    <a:chOff x="0" y="0"/>
                    <a:chExt cx="6318964" cy="4272384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191069" y="0"/>
                      <a:ext cx="382772" cy="871869"/>
                      <a:chOff x="43677" y="1386186"/>
                      <a:chExt cx="633605" cy="1642621"/>
                    </a:xfr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grpSpPr>
                  <p:sp>
                    <p:nvSpPr>
                      <p:cNvPr id="48" name="Oval 47"/>
                      <p:cNvSpPr/>
                      <p:nvPr/>
                    </p:nvSpPr>
                    <p:spPr>
                      <a:xfrm>
                        <a:off x="43677" y="1386186"/>
                        <a:ext cx="633605" cy="609888"/>
                      </a:xfrm>
                      <a:prstGeom prst="ellipse">
                        <a:avLst/>
                      </a:prstGeom>
                      <a:grpFill/>
                      <a:ln w="1905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id-ID"/>
                      </a:p>
                    </p:txBody>
                  </p:sp>
                  <p:cxnSp>
                    <p:nvCxnSpPr>
                      <p:cNvPr id="49" name="Straight Connector 48"/>
                      <p:cNvCxnSpPr/>
                      <p:nvPr/>
                    </p:nvCxnSpPr>
                    <p:spPr>
                      <a:xfrm>
                        <a:off x="360480" y="1996074"/>
                        <a:ext cx="0" cy="682817"/>
                      </a:xfrm>
                      <a:prstGeom prst="line">
                        <a:avLst/>
                      </a:prstGeom>
                      <a:grpFill/>
                      <a:ln w="190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Connector 49"/>
                      <p:cNvCxnSpPr/>
                      <p:nvPr/>
                    </p:nvCxnSpPr>
                    <p:spPr>
                      <a:xfrm>
                        <a:off x="43677" y="2290905"/>
                        <a:ext cx="633605" cy="0"/>
                      </a:xfrm>
                      <a:prstGeom prst="line">
                        <a:avLst/>
                      </a:prstGeom>
                      <a:grpFill/>
                      <a:ln w="190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Connector 50"/>
                      <p:cNvCxnSpPr/>
                      <p:nvPr/>
                    </p:nvCxnSpPr>
                    <p:spPr>
                      <a:xfrm>
                        <a:off x="360479" y="2678891"/>
                        <a:ext cx="316803" cy="316803"/>
                      </a:xfrm>
                      <a:prstGeom prst="line">
                        <a:avLst/>
                      </a:prstGeom>
                      <a:grpFill/>
                      <a:ln w="190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Connector 51"/>
                      <p:cNvCxnSpPr/>
                      <p:nvPr/>
                    </p:nvCxnSpPr>
                    <p:spPr>
                      <a:xfrm flipV="1">
                        <a:off x="154715" y="2678892"/>
                        <a:ext cx="205764" cy="349915"/>
                      </a:xfrm>
                      <a:prstGeom prst="line">
                        <a:avLst/>
                      </a:prstGeom>
                      <a:grpFill/>
                      <a:ln w="190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" name="Text Box 68"/>
                    <p:cNvSpPr txBox="1"/>
                    <p:nvPr/>
                  </p:nvSpPr>
                  <p:spPr>
                    <a:xfrm>
                      <a:off x="0" y="805198"/>
                      <a:ext cx="788035" cy="6007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6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72956" y="1146412"/>
                      <a:ext cx="223284" cy="3125972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2538484" y="354842"/>
                      <a:ext cx="1031358" cy="542260"/>
                      <a:chOff x="0" y="0"/>
                      <a:chExt cx="1031358" cy="542260"/>
                    </a:xfrm>
                  </p:grpSpPr>
                  <p:sp>
                    <p:nvSpPr>
                      <p:cNvPr id="44" name="Oval 43"/>
                      <p:cNvSpPr/>
                      <p:nvPr/>
                    </p:nvSpPr>
                    <p:spPr>
                      <a:xfrm>
                        <a:off x="489098" y="0"/>
                        <a:ext cx="542260" cy="542260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grpSp>
                    <p:nvGrpSpPr>
                      <p:cNvPr id="45" name="Group 44"/>
                      <p:cNvGrpSpPr/>
                      <p:nvPr/>
                    </p:nvGrpSpPr>
                    <p:grpSpPr>
                      <a:xfrm>
                        <a:off x="0" y="53162"/>
                        <a:ext cx="488839" cy="488581"/>
                        <a:chOff x="0" y="0"/>
                        <a:chExt cx="488839" cy="488581"/>
                      </a:xfrm>
                    </p:grpSpPr>
                    <p:cxnSp>
                      <p:nvCxnSpPr>
                        <p:cNvPr id="46" name="Straight Connector 45"/>
                        <p:cNvCxnSpPr/>
                        <p:nvPr/>
                      </p:nvCxnSpPr>
                      <p:spPr>
                        <a:xfrm>
                          <a:off x="258" y="244291"/>
                          <a:ext cx="488581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7" name="Straight Connector 46"/>
                        <p:cNvCxnSpPr/>
                        <p:nvPr/>
                      </p:nvCxnSpPr>
                      <p:spPr>
                        <a:xfrm rot="5400000">
                          <a:off x="-244291" y="244291"/>
                          <a:ext cx="488581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5186150" y="354842"/>
                      <a:ext cx="914400" cy="531495"/>
                      <a:chOff x="0" y="0"/>
                      <a:chExt cx="914400" cy="531627"/>
                    </a:xfrm>
                  </p:grpSpPr>
                  <p:sp>
                    <p:nvSpPr>
                      <p:cNvPr id="42" name="Oval 41"/>
                      <p:cNvSpPr/>
                      <p:nvPr/>
                    </p:nvSpPr>
                    <p:spPr>
                      <a:xfrm>
                        <a:off x="148856" y="0"/>
                        <a:ext cx="552450" cy="525145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cxnSp>
                    <p:nvCxnSpPr>
                      <p:cNvPr id="43" name="Straight Connector 42"/>
                      <p:cNvCxnSpPr/>
                      <p:nvPr/>
                    </p:nvCxnSpPr>
                    <p:spPr>
                      <a:xfrm>
                        <a:off x="0" y="531627"/>
                        <a:ext cx="914400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179929" y="1337481"/>
                      <a:ext cx="213360" cy="53403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3179929" y="1978926"/>
                      <a:ext cx="213360" cy="24320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193576" y="2388358"/>
                      <a:ext cx="213360" cy="24320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3193576" y="2852382"/>
                      <a:ext cx="213360" cy="24320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3207224" y="3275463"/>
                      <a:ext cx="213756" cy="480148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5554639" y="3275463"/>
                      <a:ext cx="213360" cy="24320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5568287" y="3821373"/>
                      <a:ext cx="213360" cy="24320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33" name="Text Box 88"/>
                    <p:cNvSpPr txBox="1"/>
                    <p:nvPr/>
                  </p:nvSpPr>
                  <p:spPr>
                    <a:xfrm>
                      <a:off x="2661098" y="846140"/>
                      <a:ext cx="1098550" cy="6000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6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List CAtegori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" name="Text Box 89"/>
                    <p:cNvSpPr txBox="1"/>
                    <p:nvPr/>
                  </p:nvSpPr>
                  <p:spPr>
                    <a:xfrm>
                      <a:off x="5062934" y="818846"/>
                      <a:ext cx="1256030" cy="59944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6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Categori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Text Box 99"/>
                    <p:cNvSpPr txBox="1"/>
                    <p:nvPr/>
                  </p:nvSpPr>
                  <p:spPr>
                    <a:xfrm>
                      <a:off x="272953" y="1105442"/>
                      <a:ext cx="2100580" cy="6000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Masuk ke menu produk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" name="Text Box 100"/>
                    <p:cNvSpPr txBox="1"/>
                    <p:nvPr/>
                  </p:nvSpPr>
                  <p:spPr>
                    <a:xfrm>
                      <a:off x="259305" y="1419332"/>
                      <a:ext cx="1972310" cy="6007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Menampilkan produk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" name="Text Box 101"/>
                    <p:cNvSpPr txBox="1"/>
                    <p:nvPr/>
                  </p:nvSpPr>
                  <p:spPr>
                    <a:xfrm>
                      <a:off x="259305" y="1746871"/>
                      <a:ext cx="1891030" cy="6007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 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Pilih edit</a:t>
                      </a:r>
                    </a:p>
                  </p:txBody>
                </p:sp>
                <p:sp>
                  <p:nvSpPr>
                    <p:cNvPr id="38" name="Text Box 102"/>
                    <p:cNvSpPr txBox="1"/>
                    <p:nvPr/>
                  </p:nvSpPr>
                  <p:spPr>
                    <a:xfrm>
                      <a:off x="259305" y="2156295"/>
                      <a:ext cx="2378075" cy="6000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 Tampil form edit product</a:t>
                      </a:r>
                    </a:p>
                  </p:txBody>
                </p:sp>
                <p:sp>
                  <p:nvSpPr>
                    <p:cNvPr id="39" name="Text Box 103"/>
                    <p:cNvSpPr txBox="1"/>
                    <p:nvPr/>
                  </p:nvSpPr>
                  <p:spPr>
                    <a:xfrm>
                      <a:off x="259305" y="2633954"/>
                      <a:ext cx="1730375" cy="6007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 Input data produk</a:t>
                      </a:r>
                    </a:p>
                  </p:txBody>
                </p:sp>
                <p:sp>
                  <p:nvSpPr>
                    <p:cNvPr id="40" name="Text Box 104"/>
                    <p:cNvSpPr txBox="1"/>
                    <p:nvPr/>
                  </p:nvSpPr>
                  <p:spPr>
                    <a:xfrm>
                      <a:off x="3370955" y="3043377"/>
                      <a:ext cx="1874520" cy="6000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2286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 Simpan data produk</a:t>
                      </a:r>
                    </a:p>
                  </p:txBody>
                </p:sp>
                <p:sp>
                  <p:nvSpPr>
                    <p:cNvPr id="41" name="Text Box 105"/>
                    <p:cNvSpPr txBox="1"/>
                    <p:nvPr/>
                  </p:nvSpPr>
                  <p:spPr>
                    <a:xfrm>
                      <a:off x="491314" y="3575627"/>
                      <a:ext cx="2479040" cy="6007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106000"/>
                        </a:lnSpc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1200"/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</a:t>
                      </a: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produk Telah Tersimpan</a:t>
                      </a:r>
                    </a:p>
                  </p:txBody>
                </p:sp>
              </p:grpSp>
            </p:grpSp>
          </p:grpSp>
        </p:grpSp>
        <p:sp>
          <p:nvSpPr>
            <p:cNvPr id="6" name="Rectangle 5"/>
            <p:cNvSpPr/>
            <p:nvPr/>
          </p:nvSpPr>
          <p:spPr>
            <a:xfrm>
              <a:off x="3182587" y="4037610"/>
              <a:ext cx="213360" cy="2432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5013" y="4073236"/>
              <a:ext cx="2713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366"/>
            <p:cNvSpPr txBox="1"/>
            <p:nvPr/>
          </p:nvSpPr>
          <p:spPr>
            <a:xfrm>
              <a:off x="285228" y="3855815"/>
              <a:ext cx="1971675" cy="6007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>
                <a:lnSpc>
                  <a:spcPct val="106000"/>
                </a:lnSpc>
                <a:spcAft>
                  <a:spcPts val="800"/>
                </a:spcAft>
              </a:pPr>
              <a:r>
                <a:rPr lang="id-ID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8. Kembali ke list produk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67419" y="52748"/>
            <a:ext cx="357168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Tambah Categori</a:t>
            </a:r>
          </a:p>
        </p:txBody>
      </p:sp>
    </p:spTree>
    <p:extLst>
      <p:ext uri="{BB962C8B-B14F-4D97-AF65-F5344CB8AC3E}">
        <p14:creationId xmlns:p14="http://schemas.microsoft.com/office/powerpoint/2010/main" val="359980241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711" y="244961"/>
            <a:ext cx="256775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visitor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2809750" y="746097"/>
            <a:ext cx="6063622" cy="4602482"/>
            <a:chOff x="3064192" y="1127760"/>
            <a:chExt cx="6063622" cy="4602482"/>
          </a:xfrm>
        </p:grpSpPr>
        <p:grpSp>
          <p:nvGrpSpPr>
            <p:cNvPr id="5" name="Group 4"/>
            <p:cNvGrpSpPr/>
            <p:nvPr/>
          </p:nvGrpSpPr>
          <p:grpSpPr>
            <a:xfrm>
              <a:off x="3064192" y="1127760"/>
              <a:ext cx="6063622" cy="4602482"/>
              <a:chOff x="0" y="0"/>
              <a:chExt cx="6063714" cy="460278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54379" y="0"/>
                <a:ext cx="333375" cy="864702"/>
                <a:chOff x="0" y="0"/>
                <a:chExt cx="633605" cy="1642621"/>
              </a:xfr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" name="Oval 32"/>
                <p:cNvSpPr/>
                <p:nvPr/>
              </p:nvSpPr>
              <p:spPr>
                <a:xfrm>
                  <a:off x="0" y="0"/>
                  <a:ext cx="633605" cy="609888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id-ID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16803" y="609888"/>
                  <a:ext cx="0" cy="682817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0" y="904719"/>
                  <a:ext cx="633605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16802" y="1292705"/>
                  <a:ext cx="316803" cy="316803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11038" y="1292706"/>
                  <a:ext cx="205764" cy="34991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7" name="Text Box 373"/>
              <p:cNvSpPr txBox="1"/>
              <p:nvPr/>
            </p:nvSpPr>
            <p:spPr>
              <a:xfrm>
                <a:off x="0" y="819344"/>
                <a:ext cx="721360" cy="6000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id-ID" sz="16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Visitor</a:t>
                </a:r>
                <a:endParaRPr lang="id-ID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756" y="1163781"/>
                <a:ext cx="245656" cy="3438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864426" y="581890"/>
                <a:ext cx="981075" cy="561975"/>
                <a:chOff x="0" y="0"/>
                <a:chExt cx="981075" cy="561975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0" y="0"/>
                  <a:ext cx="981075" cy="46672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 Box 376"/>
                <p:cNvSpPr txBox="1"/>
                <p:nvPr/>
              </p:nvSpPr>
              <p:spPr>
                <a:xfrm>
                  <a:off x="257175" y="38100"/>
                  <a:ext cx="511810" cy="52387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Halaman</a:t>
                  </a: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utama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956956" y="581890"/>
                <a:ext cx="981075" cy="581025"/>
                <a:chOff x="0" y="0"/>
                <a:chExt cx="981075" cy="581025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0" y="0"/>
                  <a:ext cx="981075" cy="46672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 Box 378"/>
                <p:cNvSpPr txBox="1"/>
                <p:nvPr/>
              </p:nvSpPr>
              <p:spPr>
                <a:xfrm>
                  <a:off x="161925" y="57150"/>
                  <a:ext cx="666750" cy="52387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List  Produk</a:t>
                  </a:r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2422566" y="1116280"/>
                <a:ext cx="17160" cy="3409183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538847" y="1116280"/>
                <a:ext cx="17160" cy="3409183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39439" y="1579418"/>
                <a:ext cx="200025" cy="35242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443844" y="2244436"/>
                <a:ext cx="200025" cy="35242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037610" y="581890"/>
                <a:ext cx="981075" cy="581025"/>
                <a:chOff x="0" y="0"/>
                <a:chExt cx="981075" cy="581025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0" y="0"/>
                  <a:ext cx="981075" cy="46672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 Box 389"/>
                <p:cNvSpPr txBox="1"/>
                <p:nvPr/>
              </p:nvSpPr>
              <p:spPr>
                <a:xfrm>
                  <a:off x="114300" y="57150"/>
                  <a:ext cx="807720" cy="52387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Detail  Produk</a:t>
                  </a:r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>
                <a:off x="4453247" y="1116280"/>
                <a:ext cx="17160" cy="3409183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4370119" y="2945080"/>
                <a:ext cx="200025" cy="35242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8" name="Text Box 397"/>
              <p:cNvSpPr txBox="1"/>
              <p:nvPr/>
            </p:nvSpPr>
            <p:spPr>
              <a:xfrm>
                <a:off x="173931" y="1386013"/>
                <a:ext cx="2162175" cy="3905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200" indent="-22860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id-ID" sz="12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 Menuju halaman utama</a:t>
                </a:r>
              </a:p>
            </p:txBody>
          </p:sp>
          <p:sp>
            <p:nvSpPr>
              <p:cNvPr id="19" name="Text Box 399"/>
              <p:cNvSpPr txBox="1"/>
              <p:nvPr/>
            </p:nvSpPr>
            <p:spPr>
              <a:xfrm>
                <a:off x="404410" y="2033795"/>
                <a:ext cx="2162175" cy="3905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id-ID" sz="12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 Melihat produk</a:t>
                </a:r>
              </a:p>
            </p:txBody>
          </p:sp>
          <p:sp>
            <p:nvSpPr>
              <p:cNvPr id="20" name="Text Box 400"/>
              <p:cNvSpPr txBox="1"/>
              <p:nvPr/>
            </p:nvSpPr>
            <p:spPr>
              <a:xfrm>
                <a:off x="178130" y="2743348"/>
                <a:ext cx="2162175" cy="3905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200" indent="-22860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id-ID" sz="12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 Melihat detail produk</a:t>
                </a: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082639" y="581890"/>
                <a:ext cx="981075" cy="581025"/>
                <a:chOff x="0" y="0"/>
                <a:chExt cx="981075" cy="58102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0" y="0"/>
                  <a:ext cx="981075" cy="46672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 Box 405"/>
                <p:cNvSpPr txBox="1"/>
                <p:nvPr/>
              </p:nvSpPr>
              <p:spPr>
                <a:xfrm>
                  <a:off x="47625" y="57150"/>
                  <a:ext cx="895985" cy="52387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Cara Pembelian   </a:t>
                  </a:r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5486400" y="1116280"/>
                <a:ext cx="17160" cy="3409183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5403272" y="3526971"/>
                <a:ext cx="200025" cy="35242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4" name="Text Box 409"/>
              <p:cNvSpPr txBox="1"/>
              <p:nvPr/>
            </p:nvSpPr>
            <p:spPr>
              <a:xfrm>
                <a:off x="404410" y="3321473"/>
                <a:ext cx="2162175" cy="3905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id-ID" sz="12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4. Melihat cara pembelian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495332" y="2734463"/>
              <a:ext cx="4972050" cy="1933575"/>
              <a:chOff x="7334250" y="6572250"/>
              <a:chExt cx="4972050" cy="1933575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>
                <a:off x="7350760" y="7229475"/>
                <a:ext cx="29933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7353300" y="6572250"/>
                <a:ext cx="18859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7348220" y="7935595"/>
                <a:ext cx="39185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334250" y="8505825"/>
                <a:ext cx="4972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7" name="Straight Arrow Connector 66"/>
          <p:cNvCxnSpPr/>
          <p:nvPr/>
        </p:nvCxnSpPr>
        <p:spPr>
          <a:xfrm flipH="1">
            <a:off x="3269155" y="2677815"/>
            <a:ext cx="1876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285140" y="3342790"/>
            <a:ext cx="29532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272783" y="4043388"/>
            <a:ext cx="3982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285140" y="4625242"/>
            <a:ext cx="4927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5170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944" y="203972"/>
            <a:ext cx="227498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82625" algn="l"/>
              </a:tabLst>
            </a:pPr>
            <a:r>
              <a:rPr lang="id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Konteks level diagram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486205" y="2107384"/>
            <a:ext cx="5717542" cy="1186815"/>
            <a:chOff x="0" y="0"/>
            <a:chExt cx="5718118" cy="1186815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0"/>
              <a:ext cx="5718118" cy="1186815"/>
              <a:chOff x="0" y="0"/>
              <a:chExt cx="5718118" cy="118681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220686" y="0"/>
                <a:ext cx="1282700" cy="118681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6011" y="368135"/>
                <a:ext cx="968991" cy="436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26380" y="356260"/>
                <a:ext cx="968375" cy="4362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1" name="Text Box 413"/>
              <p:cNvSpPr txBox="1"/>
              <p:nvPr/>
            </p:nvSpPr>
            <p:spPr>
              <a:xfrm>
                <a:off x="0" y="451262"/>
                <a:ext cx="1062990" cy="18034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visitor</a:t>
                </a:r>
              </a:p>
            </p:txBody>
          </p:sp>
          <p:sp>
            <p:nvSpPr>
              <p:cNvPr id="22" name="Text Box 414"/>
              <p:cNvSpPr txBox="1"/>
              <p:nvPr/>
            </p:nvSpPr>
            <p:spPr>
              <a:xfrm>
                <a:off x="4655128" y="486888"/>
                <a:ext cx="1062990" cy="18034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admin</a:t>
                </a:r>
              </a:p>
            </p:txBody>
          </p:sp>
          <p:sp>
            <p:nvSpPr>
              <p:cNvPr id="23" name="Text Box 415"/>
              <p:cNvSpPr txBox="1"/>
              <p:nvPr/>
            </p:nvSpPr>
            <p:spPr>
              <a:xfrm>
                <a:off x="2315141" y="458648"/>
                <a:ext cx="1063256" cy="18075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Website</a:t>
                </a:r>
              </a:p>
            </p:txBody>
          </p:sp>
          <p:sp>
            <p:nvSpPr>
              <p:cNvPr id="83" name="Text Box 414"/>
              <p:cNvSpPr txBox="1"/>
              <p:nvPr/>
            </p:nvSpPr>
            <p:spPr>
              <a:xfrm>
                <a:off x="3592138" y="234493"/>
                <a:ext cx="1062990" cy="18034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login, product, categori</a:t>
                </a:r>
                <a:endPara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 Box 414"/>
              <p:cNvSpPr txBox="1"/>
              <p:nvPr/>
            </p:nvSpPr>
            <p:spPr>
              <a:xfrm>
                <a:off x="1060865" y="377368"/>
                <a:ext cx="1062990" cy="18034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Lihat, cari produk</a:t>
                </a:r>
                <a:endParaRPr lang="id-ID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 flipH="1">
              <a:off x="3503386" y="586499"/>
              <a:ext cx="1213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006740" y="593407"/>
              <a:ext cx="1213945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20714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2407478" y="312100"/>
            <a:ext cx="6136639" cy="6233800"/>
            <a:chOff x="3027680" y="312103"/>
            <a:chExt cx="6136639" cy="6233800"/>
          </a:xfrm>
        </p:grpSpPr>
        <p:grpSp>
          <p:nvGrpSpPr>
            <p:cNvPr id="4" name="Group 3"/>
            <p:cNvGrpSpPr/>
            <p:nvPr/>
          </p:nvGrpSpPr>
          <p:grpSpPr>
            <a:xfrm>
              <a:off x="3027680" y="312103"/>
              <a:ext cx="6136639" cy="6233800"/>
              <a:chOff x="0" y="0"/>
              <a:chExt cx="6136676" cy="62338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9377" y="1603169"/>
                <a:ext cx="968991" cy="436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137559" y="0"/>
                <a:ext cx="3782697" cy="5774697"/>
                <a:chOff x="0" y="0"/>
                <a:chExt cx="3786713" cy="5779422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0" y="0"/>
                  <a:ext cx="1282890" cy="1187355"/>
                  <a:chOff x="0" y="0"/>
                  <a:chExt cx="1282890" cy="1187355"/>
                </a:xfrm>
              </p:grpSpPr>
              <p:sp>
                <p:nvSpPr>
                  <p:cNvPr id="61" name="Oval 60"/>
                  <p:cNvSpPr/>
                  <p:nvPr/>
                </p:nvSpPr>
                <p:spPr>
                  <a:xfrm>
                    <a:off x="0" y="0"/>
                    <a:ext cx="1282890" cy="1187355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23750" y="403761"/>
                    <a:ext cx="12319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Text Box 420"/>
                <p:cNvSpPr txBox="1"/>
                <p:nvPr/>
              </p:nvSpPr>
              <p:spPr>
                <a:xfrm>
                  <a:off x="106878" y="178130"/>
                  <a:ext cx="1063256" cy="18075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1.0</a:t>
                  </a:r>
                </a:p>
              </p:txBody>
            </p:sp>
            <p:sp>
              <p:nvSpPr>
                <p:cNvPr id="54" name="Text Box 446"/>
                <p:cNvSpPr txBox="1"/>
                <p:nvPr/>
              </p:nvSpPr>
              <p:spPr>
                <a:xfrm>
                  <a:off x="106878" y="558221"/>
                  <a:ext cx="1063256" cy="18075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Login</a:t>
                  </a:r>
                </a:p>
              </p:txBody>
            </p:sp>
            <p:sp>
              <p:nvSpPr>
                <p:cNvPr id="55" name="Text Box 447"/>
                <p:cNvSpPr txBox="1"/>
                <p:nvPr/>
              </p:nvSpPr>
              <p:spPr>
                <a:xfrm>
                  <a:off x="225664" y="2340329"/>
                  <a:ext cx="1063256" cy="18075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Tambah produk</a:t>
                  </a:r>
                </a:p>
              </p:txBody>
            </p:sp>
            <p:sp>
              <p:nvSpPr>
                <p:cNvPr id="56" name="Text Box 448"/>
                <p:cNvSpPr txBox="1"/>
                <p:nvPr/>
              </p:nvSpPr>
              <p:spPr>
                <a:xfrm>
                  <a:off x="326702" y="4051310"/>
                  <a:ext cx="1063256" cy="18075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Tambah categori</a:t>
                  </a:r>
                </a:p>
              </p:txBody>
            </p:sp>
            <p:sp>
              <p:nvSpPr>
                <p:cNvPr id="57" name="Text Box 458"/>
                <p:cNvSpPr txBox="1"/>
                <p:nvPr/>
              </p:nvSpPr>
              <p:spPr>
                <a:xfrm>
                  <a:off x="353178" y="5598668"/>
                  <a:ext cx="1063256" cy="18075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Pencarian Produk</a:t>
                  </a:r>
                </a:p>
              </p:txBody>
            </p:sp>
            <p:sp>
              <p:nvSpPr>
                <p:cNvPr id="58" name="Text Box 461"/>
                <p:cNvSpPr txBox="1"/>
                <p:nvPr/>
              </p:nvSpPr>
              <p:spPr>
                <a:xfrm>
                  <a:off x="2459982" y="486918"/>
                  <a:ext cx="1063256" cy="18075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Login</a:t>
                  </a:r>
                </a:p>
              </p:txBody>
            </p:sp>
            <p:sp>
              <p:nvSpPr>
                <p:cNvPr id="59" name="Text Box 462"/>
                <p:cNvSpPr txBox="1"/>
                <p:nvPr/>
              </p:nvSpPr>
              <p:spPr>
                <a:xfrm>
                  <a:off x="2638280" y="2340329"/>
                  <a:ext cx="1063256" cy="18075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Dbo.Products</a:t>
                  </a:r>
                </a:p>
              </p:txBody>
            </p:sp>
            <p:sp>
              <p:nvSpPr>
                <p:cNvPr id="60" name="Text Box 463"/>
                <p:cNvSpPr txBox="1"/>
                <p:nvPr/>
              </p:nvSpPr>
              <p:spPr>
                <a:xfrm>
                  <a:off x="2723457" y="3897098"/>
                  <a:ext cx="1063256" cy="18075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Dbo.categories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583876" y="380010"/>
                <a:ext cx="1033154" cy="451263"/>
                <a:chOff x="0" y="0"/>
                <a:chExt cx="1436915" cy="451263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0" y="0"/>
                  <a:ext cx="138941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47502" y="451263"/>
                  <a:ext cx="138941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/>
              <p:cNvCxnSpPr/>
              <p:nvPr/>
            </p:nvCxnSpPr>
            <p:spPr>
              <a:xfrm flipH="1">
                <a:off x="708902" y="678008"/>
                <a:ext cx="1452382" cy="92238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2244437" y="1793174"/>
                <a:ext cx="1282890" cy="1187355"/>
                <a:chOff x="0" y="0"/>
                <a:chExt cx="1282890" cy="1187355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0" y="0"/>
                  <a:ext cx="1282890" cy="1187355"/>
                  <a:chOff x="0" y="0"/>
                  <a:chExt cx="1282890" cy="1187355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0" y="0"/>
                    <a:ext cx="1282890" cy="1187355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3750" y="403761"/>
                    <a:ext cx="12319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 Box 433"/>
                <p:cNvSpPr txBox="1"/>
                <p:nvPr/>
              </p:nvSpPr>
              <p:spPr>
                <a:xfrm>
                  <a:off x="106878" y="178130"/>
                  <a:ext cx="1063256" cy="18075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2.0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690754" y="2196935"/>
                <a:ext cx="1033145" cy="451263"/>
                <a:chOff x="0" y="0"/>
                <a:chExt cx="1436915" cy="451263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0" y="0"/>
                  <a:ext cx="138941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7502" y="451263"/>
                  <a:ext cx="138941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/>
              <p:cNvCxnSpPr/>
              <p:nvPr/>
            </p:nvCxnSpPr>
            <p:spPr>
              <a:xfrm>
                <a:off x="1033154" y="1876301"/>
                <a:ext cx="1216669" cy="462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2351315" y="3396343"/>
                <a:ext cx="1282890" cy="1187355"/>
                <a:chOff x="0" y="0"/>
                <a:chExt cx="1282890" cy="1187355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0" y="0"/>
                  <a:ext cx="1282890" cy="1187355"/>
                  <a:chOff x="0" y="0"/>
                  <a:chExt cx="1282890" cy="1187355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0" y="0"/>
                    <a:ext cx="1282890" cy="1187355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23750" y="403761"/>
                    <a:ext cx="12319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Text Box 445"/>
                <p:cNvSpPr txBox="1"/>
                <p:nvPr/>
              </p:nvSpPr>
              <p:spPr>
                <a:xfrm>
                  <a:off x="106878" y="178130"/>
                  <a:ext cx="1063256" cy="18075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3.0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785756" y="3788228"/>
                <a:ext cx="1033145" cy="451263"/>
                <a:chOff x="0" y="0"/>
                <a:chExt cx="1436915" cy="451263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0" y="0"/>
                  <a:ext cx="138941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7502" y="451263"/>
                  <a:ext cx="138941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/>
              <p:cNvSpPr/>
              <p:nvPr/>
            </p:nvSpPr>
            <p:spPr>
              <a:xfrm>
                <a:off x="211055" y="5331730"/>
                <a:ext cx="968375" cy="4362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7" name="Text Box 460"/>
              <p:cNvSpPr txBox="1"/>
              <p:nvPr/>
            </p:nvSpPr>
            <p:spPr>
              <a:xfrm>
                <a:off x="177407" y="5438899"/>
                <a:ext cx="1062990" cy="18034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visitor</a:t>
                </a:r>
              </a:p>
            </p:txBody>
          </p:sp>
          <p:sp>
            <p:nvSpPr>
              <p:cNvPr id="18" name="Freeform: Shape 17"/>
              <p:cNvSpPr/>
              <p:nvPr/>
            </p:nvSpPr>
            <p:spPr>
              <a:xfrm>
                <a:off x="344385" y="2030680"/>
                <a:ext cx="2006352" cy="1947554"/>
              </a:xfrm>
              <a:custGeom>
                <a:avLst/>
                <a:gdLst>
                  <a:gd name="connsiteX0" fmla="*/ 0 w 2113808"/>
                  <a:gd name="connsiteY0" fmla="*/ 0 h 1947554"/>
                  <a:gd name="connsiteX1" fmla="*/ 0 w 2113808"/>
                  <a:gd name="connsiteY1" fmla="*/ 1947554 h 1947554"/>
                  <a:gd name="connsiteX2" fmla="*/ 2113808 w 2113808"/>
                  <a:gd name="connsiteY2" fmla="*/ 1947554 h 194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3808" h="1947554">
                    <a:moveTo>
                      <a:pt x="0" y="0"/>
                    </a:moveTo>
                    <a:lnTo>
                      <a:pt x="0" y="1947554"/>
                    </a:lnTo>
                    <a:lnTo>
                      <a:pt x="2113808" y="1947554"/>
                    </a:lnTo>
                  </a:path>
                </a:pathLst>
              </a:custGeom>
              <a:noFill/>
              <a:ln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0" name="Text Box 469"/>
              <p:cNvSpPr txBox="1"/>
              <p:nvPr/>
            </p:nvSpPr>
            <p:spPr>
              <a:xfrm>
                <a:off x="0" y="1721922"/>
                <a:ext cx="1063256" cy="18075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admin</a:t>
                </a:r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3645725" y="2434441"/>
                <a:ext cx="2490951" cy="3058510"/>
              </a:xfrm>
              <a:custGeom>
                <a:avLst/>
                <a:gdLst>
                  <a:gd name="connsiteX0" fmla="*/ 2081048 w 2490951"/>
                  <a:gd name="connsiteY0" fmla="*/ 0 h 3326524"/>
                  <a:gd name="connsiteX1" fmla="*/ 2490951 w 2490951"/>
                  <a:gd name="connsiteY1" fmla="*/ 0 h 3326524"/>
                  <a:gd name="connsiteX2" fmla="*/ 2490951 w 2490951"/>
                  <a:gd name="connsiteY2" fmla="*/ 3326524 h 3326524"/>
                  <a:gd name="connsiteX3" fmla="*/ 0 w 2490951"/>
                  <a:gd name="connsiteY3" fmla="*/ 3326524 h 3326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0951" h="3326524">
                    <a:moveTo>
                      <a:pt x="2081048" y="0"/>
                    </a:moveTo>
                    <a:lnTo>
                      <a:pt x="2490951" y="0"/>
                    </a:lnTo>
                    <a:lnTo>
                      <a:pt x="2490951" y="3326524"/>
                    </a:lnTo>
                    <a:lnTo>
                      <a:pt x="0" y="3326524"/>
                    </a:lnTo>
                  </a:path>
                </a:pathLst>
              </a:custGeom>
              <a:noFill/>
              <a:ln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2" name="Text Box 476"/>
              <p:cNvSpPr txBox="1"/>
              <p:nvPr/>
            </p:nvSpPr>
            <p:spPr>
              <a:xfrm>
                <a:off x="653143" y="902524"/>
                <a:ext cx="1062990" cy="18034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Login</a:t>
                </a:r>
              </a:p>
            </p:txBody>
          </p:sp>
          <p:sp>
            <p:nvSpPr>
              <p:cNvPr id="24" name="Text Box 478"/>
              <p:cNvSpPr txBox="1"/>
              <p:nvPr/>
            </p:nvSpPr>
            <p:spPr>
              <a:xfrm>
                <a:off x="3431969" y="249382"/>
                <a:ext cx="1091821" cy="65485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Memasukkan data login</a:t>
                </a:r>
              </a:p>
            </p:txBody>
          </p:sp>
          <p:sp>
            <p:nvSpPr>
              <p:cNvPr id="25" name="Text Box 479"/>
              <p:cNvSpPr txBox="1"/>
              <p:nvPr/>
            </p:nvSpPr>
            <p:spPr>
              <a:xfrm>
                <a:off x="1235034" y="1805049"/>
                <a:ext cx="1062990" cy="18034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Tambah Produk</a:t>
                </a:r>
              </a:p>
            </p:txBody>
          </p:sp>
          <p:sp>
            <p:nvSpPr>
              <p:cNvPr id="27" name="Text Box 481"/>
              <p:cNvSpPr txBox="1"/>
              <p:nvPr/>
            </p:nvSpPr>
            <p:spPr>
              <a:xfrm>
                <a:off x="3515096" y="2066306"/>
                <a:ext cx="1091821" cy="65485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Menyimpan data Produk</a:t>
                </a:r>
              </a:p>
            </p:txBody>
          </p:sp>
          <p:sp>
            <p:nvSpPr>
              <p:cNvPr id="28" name="Text Box 482"/>
              <p:cNvSpPr txBox="1"/>
              <p:nvPr/>
            </p:nvSpPr>
            <p:spPr>
              <a:xfrm>
                <a:off x="3645725" y="3657600"/>
                <a:ext cx="1091821" cy="65485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Menyimpan </a:t>
                </a:r>
                <a:r>
                  <a:rPr lang="id-ID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data categori</a:t>
                </a:r>
              </a:p>
            </p:txBody>
          </p:sp>
          <p:sp>
            <p:nvSpPr>
              <p:cNvPr id="29" name="Text Box 484"/>
              <p:cNvSpPr txBox="1"/>
              <p:nvPr/>
            </p:nvSpPr>
            <p:spPr>
              <a:xfrm>
                <a:off x="748146" y="3764478"/>
                <a:ext cx="1062990" cy="18034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Tambah categori</a:t>
                </a:r>
              </a:p>
            </p:txBody>
          </p:sp>
          <p:sp>
            <p:nvSpPr>
              <p:cNvPr id="31" name="Text Box 486"/>
              <p:cNvSpPr txBox="1"/>
              <p:nvPr/>
            </p:nvSpPr>
            <p:spPr>
              <a:xfrm>
                <a:off x="1227757" y="5394883"/>
                <a:ext cx="1062990" cy="18034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Cari data produk</a:t>
                </a:r>
              </a:p>
            </p:txBody>
          </p:sp>
          <p:sp>
            <p:nvSpPr>
              <p:cNvPr id="32" name="Text Box 487"/>
              <p:cNvSpPr txBox="1"/>
              <p:nvPr/>
            </p:nvSpPr>
            <p:spPr>
              <a:xfrm>
                <a:off x="3764478" y="5237018"/>
                <a:ext cx="2053742" cy="22128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id-ID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Mengambil data produk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2363190" y="5047013"/>
                <a:ext cx="1282700" cy="1186815"/>
                <a:chOff x="0" y="0"/>
                <a:chExt cx="1282890" cy="118735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0" y="0"/>
                  <a:ext cx="1282890" cy="1187355"/>
                  <a:chOff x="0" y="0"/>
                  <a:chExt cx="1282890" cy="1187355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0" y="0"/>
                    <a:ext cx="1282890" cy="1187355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23750" y="403761"/>
                    <a:ext cx="12319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Text Box 647"/>
                <p:cNvSpPr txBox="1"/>
                <p:nvPr/>
              </p:nvSpPr>
              <p:spPr>
                <a:xfrm>
                  <a:off x="106878" y="178130"/>
                  <a:ext cx="1063256" cy="18075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4.0</a:t>
                  </a:r>
                </a:p>
              </p:txBody>
            </p:sp>
          </p:grpSp>
        </p:grpSp>
        <p:cxnSp>
          <p:nvCxnSpPr>
            <p:cNvPr id="122" name="Straight Arrow Connector 121"/>
            <p:cNvCxnSpPr/>
            <p:nvPr/>
          </p:nvCxnSpPr>
          <p:spPr>
            <a:xfrm>
              <a:off x="6459628" y="905866"/>
              <a:ext cx="1210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6549107" y="2746533"/>
              <a:ext cx="1210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6674833" y="4341360"/>
              <a:ext cx="1210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4215537" y="5887301"/>
              <a:ext cx="1210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/>
        </p:nvSpPr>
        <p:spPr>
          <a:xfrm>
            <a:off x="931137" y="409925"/>
            <a:ext cx="1132041" cy="311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DFD Level 0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6719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3430" y="276767"/>
            <a:ext cx="140294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DFD Level 1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09144" y="864208"/>
            <a:ext cx="5796916" cy="4366443"/>
            <a:chOff x="0" y="0"/>
            <a:chExt cx="5797493" cy="436644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286000" y="400050"/>
              <a:ext cx="12315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98700" y="1955800"/>
              <a:ext cx="12315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86000" y="3587750"/>
              <a:ext cx="12315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0" y="0"/>
              <a:ext cx="5797493" cy="4366443"/>
              <a:chOff x="0" y="0"/>
              <a:chExt cx="5797493" cy="4366443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545767" y="2180746"/>
                <a:ext cx="12835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0" y="0"/>
                <a:ext cx="5797493" cy="4366443"/>
                <a:chOff x="0" y="0"/>
                <a:chExt cx="5797493" cy="4366443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019654" y="2032731"/>
                  <a:ext cx="12835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0" y="0"/>
                  <a:ext cx="5797493" cy="4366443"/>
                  <a:chOff x="0" y="0"/>
                  <a:chExt cx="5797493" cy="4366443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2279176" y="0"/>
                    <a:ext cx="1281528" cy="1186515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2279176" y="1596788"/>
                    <a:ext cx="1281528" cy="1186515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2279176" y="3179928"/>
                    <a:ext cx="1281528" cy="1186515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4763069" y="1992573"/>
                    <a:ext cx="1033145" cy="451263"/>
                    <a:chOff x="0" y="0"/>
                    <a:chExt cx="1436915" cy="451263"/>
                  </a:xfrm>
                </p:grpSpPr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0" y="0"/>
                      <a:ext cx="138941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>
                      <a:off x="47502" y="451263"/>
                      <a:ext cx="138941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54591" y="1978925"/>
                    <a:ext cx="968991" cy="43672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0" name="Text Box 503"/>
                  <p:cNvSpPr txBox="1"/>
                  <p:nvPr/>
                </p:nvSpPr>
                <p:spPr>
                  <a:xfrm>
                    <a:off x="2388358" y="177421"/>
                    <a:ext cx="1062934" cy="18073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2.1</a:t>
                    </a:r>
                  </a:p>
                </p:txBody>
              </p:sp>
              <p:sp>
                <p:nvSpPr>
                  <p:cNvPr id="21" name="Text Box 504"/>
                  <p:cNvSpPr txBox="1"/>
                  <p:nvPr/>
                </p:nvSpPr>
                <p:spPr>
                  <a:xfrm>
                    <a:off x="2388358" y="1705970"/>
                    <a:ext cx="1062934" cy="18073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2.2</a:t>
                    </a:r>
                  </a:p>
                </p:txBody>
              </p:sp>
              <p:sp>
                <p:nvSpPr>
                  <p:cNvPr id="22" name="Text Box 505"/>
                  <p:cNvSpPr txBox="1"/>
                  <p:nvPr/>
                </p:nvSpPr>
                <p:spPr>
                  <a:xfrm>
                    <a:off x="2388358" y="3316406"/>
                    <a:ext cx="1062934" cy="18073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2.3</a:t>
                    </a:r>
                  </a:p>
                </p:txBody>
              </p:sp>
              <p:sp>
                <p:nvSpPr>
                  <p:cNvPr id="23" name="Text Box 506"/>
                  <p:cNvSpPr txBox="1"/>
                  <p:nvPr/>
                </p:nvSpPr>
                <p:spPr>
                  <a:xfrm>
                    <a:off x="0" y="2088107"/>
                    <a:ext cx="1062990" cy="18034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Admin</a:t>
                    </a:r>
                  </a:p>
                </p:txBody>
              </p:sp>
              <p:sp>
                <p:nvSpPr>
                  <p:cNvPr id="24" name="Text Box 509"/>
                  <p:cNvSpPr txBox="1"/>
                  <p:nvPr/>
                </p:nvSpPr>
                <p:spPr>
                  <a:xfrm>
                    <a:off x="4735773" y="2101755"/>
                    <a:ext cx="1061720" cy="18034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Dbo.Products</a:t>
                    </a:r>
                  </a:p>
                </p:txBody>
              </p:sp>
              <p:sp>
                <p:nvSpPr>
                  <p:cNvPr id="25" name="Text Box 510"/>
                  <p:cNvSpPr txBox="1"/>
                  <p:nvPr/>
                </p:nvSpPr>
                <p:spPr>
                  <a:xfrm>
                    <a:off x="2388358" y="559558"/>
                    <a:ext cx="1062990" cy="18034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Tambah produk</a:t>
                    </a:r>
                  </a:p>
                </p:txBody>
              </p:sp>
              <p:sp>
                <p:nvSpPr>
                  <p:cNvPr id="26" name="Text Box 511"/>
                  <p:cNvSpPr txBox="1"/>
                  <p:nvPr/>
                </p:nvSpPr>
                <p:spPr>
                  <a:xfrm>
                    <a:off x="2388358" y="2156346"/>
                    <a:ext cx="1062990" cy="18034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Edit produk</a:t>
                    </a:r>
                  </a:p>
                </p:txBody>
              </p:sp>
              <p:sp>
                <p:nvSpPr>
                  <p:cNvPr id="27" name="Text Box 512"/>
                  <p:cNvSpPr txBox="1"/>
                  <p:nvPr/>
                </p:nvSpPr>
                <p:spPr>
                  <a:xfrm>
                    <a:off x="2388358" y="3739486"/>
                    <a:ext cx="1062990" cy="18034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Delete  produk</a:t>
                    </a: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95534" y="477671"/>
                    <a:ext cx="2183642" cy="147395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122830" y="2442949"/>
                    <a:ext cx="2183642" cy="147395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flipH="1" flipV="1">
                    <a:off x="3603009" y="736979"/>
                    <a:ext cx="1309721" cy="1170456"/>
                  </a:xfrm>
                  <a:prstGeom prst="straightConnector1">
                    <a:avLst/>
                  </a:prstGeom>
                  <a:ln>
                    <a:headEnd type="triangle"/>
                    <a:tailEnd type="non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3630304" y="2511188"/>
                    <a:ext cx="1309721" cy="1170456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522"/>
                  <p:cNvSpPr txBox="1"/>
                  <p:nvPr/>
                </p:nvSpPr>
                <p:spPr>
                  <a:xfrm rot="19517006">
                    <a:off x="354842" y="1078173"/>
                    <a:ext cx="1431290" cy="20447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Tambah produk baru</a:t>
                    </a:r>
                  </a:p>
                </p:txBody>
              </p:sp>
              <p:sp>
                <p:nvSpPr>
                  <p:cNvPr id="38" name="Text Box 526"/>
                  <p:cNvSpPr txBox="1"/>
                  <p:nvPr/>
                </p:nvSpPr>
                <p:spPr>
                  <a:xfrm>
                    <a:off x="982541" y="1856017"/>
                    <a:ext cx="1431480" cy="160268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ubah data produk</a:t>
                    </a:r>
                  </a:p>
                </p:txBody>
              </p:sp>
              <p:sp>
                <p:nvSpPr>
                  <p:cNvPr id="39" name="Text Box 527"/>
                  <p:cNvSpPr txBox="1"/>
                  <p:nvPr/>
                </p:nvSpPr>
                <p:spPr>
                  <a:xfrm rot="2100443">
                    <a:off x="341194" y="3138985"/>
                    <a:ext cx="1431480" cy="20471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hapus produk</a:t>
                    </a:r>
                  </a:p>
                </p:txBody>
              </p:sp>
              <p:sp>
                <p:nvSpPr>
                  <p:cNvPr id="40" name="Text Box 528"/>
                  <p:cNvSpPr txBox="1"/>
                  <p:nvPr/>
                </p:nvSpPr>
                <p:spPr>
                  <a:xfrm rot="2700041">
                    <a:off x="3630304" y="1160060"/>
                    <a:ext cx="1431480" cy="20471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Menyimpan data</a:t>
                    </a:r>
                  </a:p>
                </p:txBody>
              </p:sp>
              <p:sp>
                <p:nvSpPr>
                  <p:cNvPr id="41" name="Text Box 529"/>
                  <p:cNvSpPr txBox="1"/>
                  <p:nvPr/>
                </p:nvSpPr>
                <p:spPr>
                  <a:xfrm>
                    <a:off x="3520921" y="2012631"/>
                    <a:ext cx="1233487" cy="197633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Menyimpan data</a:t>
                    </a:r>
                  </a:p>
                </p:txBody>
              </p:sp>
              <p:sp>
                <p:nvSpPr>
                  <p:cNvPr id="42" name="Text Box 530"/>
                  <p:cNvSpPr txBox="1"/>
                  <p:nvPr/>
                </p:nvSpPr>
                <p:spPr>
                  <a:xfrm rot="19153775">
                    <a:off x="3643952" y="3057098"/>
                    <a:ext cx="1431480" cy="20471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Menyimpan data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2228389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</TotalTime>
  <Words>365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Slice</vt:lpstr>
      <vt:lpstr>Sequence diagram dan Dfd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 dan dvd</dc:title>
  <dc:creator>HIDAYAT</dc:creator>
  <cp:lastModifiedBy>HIDAYAT</cp:lastModifiedBy>
  <cp:revision>16</cp:revision>
  <dcterms:created xsi:type="dcterms:W3CDTF">2016-11-07T06:08:52Z</dcterms:created>
  <dcterms:modified xsi:type="dcterms:W3CDTF">2016-11-13T09:52:38Z</dcterms:modified>
</cp:coreProperties>
</file>