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952" y="268223"/>
            <a:ext cx="8791575" cy="864299"/>
          </a:xfrm>
        </p:spPr>
        <p:txBody>
          <a:bodyPr/>
          <a:lstStyle/>
          <a:p>
            <a:r>
              <a:rPr lang="id-ID" dirty="0" smtClean="0"/>
              <a:t>Usecase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951" y="1131188"/>
            <a:ext cx="3731895" cy="537782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Web Katalog Kawaiiyuri </a:t>
            </a:r>
            <a:r>
              <a:rPr lang="id-ID" dirty="0" smtClean="0"/>
              <a:t>shoppu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90951" y="2823907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72110077	M</a:t>
            </a:r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ahendra</a:t>
            </a:r>
            <a:r>
              <a:rPr lang="id-ID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arus</a:t>
            </a:r>
          </a:p>
          <a:p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72130012	Vincent Setionto</a:t>
            </a:r>
          </a:p>
          <a:p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72130035	Bayu Wicaksono</a:t>
            </a:r>
          </a:p>
          <a:p>
            <a:r>
              <a:rPr lang="id-ID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72130037	</a:t>
            </a:r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Rahmat Hdayat </a:t>
            </a:r>
            <a:r>
              <a:rPr lang="id-ID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id-ID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auzi</a:t>
            </a:r>
            <a:endParaRPr lang="id-ID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6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44939" y="1038226"/>
            <a:ext cx="8617321" cy="4769230"/>
            <a:chOff x="1844939" y="1038226"/>
            <a:chExt cx="8617321" cy="4769230"/>
          </a:xfrm>
        </p:grpSpPr>
        <p:sp>
          <p:nvSpPr>
            <p:cNvPr id="6" name="Oval 5"/>
            <p:cNvSpPr/>
            <p:nvPr/>
          </p:nvSpPr>
          <p:spPr>
            <a:xfrm>
              <a:off x="4268004" y="1038226"/>
              <a:ext cx="2583945" cy="1295986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4368351" y="2632289"/>
              <a:ext cx="2583945" cy="1295986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4368351" y="4511470"/>
              <a:ext cx="2583945" cy="1295986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8119148" y="2696309"/>
              <a:ext cx="2343112" cy="1175028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10" name="Text Box 10"/>
            <p:cNvSpPr txBox="1"/>
            <p:nvPr/>
          </p:nvSpPr>
          <p:spPr>
            <a:xfrm>
              <a:off x="1844939" y="4070004"/>
              <a:ext cx="1037759" cy="6004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</a:t>
              </a:r>
              <a:endParaRPr lang="id-ID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687532" y="1906537"/>
              <a:ext cx="1518689" cy="1377008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674989" y="3280282"/>
              <a:ext cx="1709087" cy="1658343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87532" y="3292982"/>
              <a:ext cx="1671457" cy="0"/>
            </a:xfrm>
            <a:prstGeom prst="straightConnector1">
              <a:avLst/>
            </a:prstGeom>
            <a:ln w="28575"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25"/>
            <p:cNvSpPr txBox="1"/>
            <p:nvPr/>
          </p:nvSpPr>
          <p:spPr>
            <a:xfrm>
              <a:off x="4368351" y="1448620"/>
              <a:ext cx="2036216" cy="6004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 Data Katalog</a:t>
              </a:r>
            </a:p>
          </p:txBody>
        </p:sp>
        <p:sp>
          <p:nvSpPr>
            <p:cNvPr id="15" name="Text Box 26"/>
            <p:cNvSpPr txBox="1"/>
            <p:nvPr/>
          </p:nvSpPr>
          <p:spPr>
            <a:xfrm>
              <a:off x="4819914" y="3047005"/>
              <a:ext cx="1484305" cy="6004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 Login</a:t>
              </a:r>
            </a:p>
          </p:txBody>
        </p:sp>
        <p:sp>
          <p:nvSpPr>
            <p:cNvPr id="16" name="Text Box 30"/>
            <p:cNvSpPr txBox="1"/>
            <p:nvPr/>
          </p:nvSpPr>
          <p:spPr>
            <a:xfrm>
              <a:off x="8787770" y="2929245"/>
              <a:ext cx="1067962" cy="6004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39406" y="1906537"/>
              <a:ext cx="1329603" cy="1127508"/>
            </a:xfrm>
            <a:prstGeom prst="straightConnector1">
              <a:avLst/>
            </a:prstGeom>
            <a:ln w="19050" cap="flat" cmpd="thickThin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77383" y="3306202"/>
              <a:ext cx="1110511" cy="0"/>
            </a:xfrm>
            <a:prstGeom prst="straightConnector1">
              <a:avLst/>
            </a:prstGeom>
            <a:ln w="19050" cap="flat" cmpd="thickThin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 Box 14"/>
            <p:cNvSpPr txBox="1"/>
            <p:nvPr/>
          </p:nvSpPr>
          <p:spPr>
            <a:xfrm>
              <a:off x="4554937" y="4938625"/>
              <a:ext cx="1998586" cy="6004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Melihat konten Katalog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888616" y="2424412"/>
              <a:ext cx="633605" cy="1642621"/>
              <a:chOff x="8935801" y="253521"/>
              <a:chExt cx="633605" cy="1642621"/>
            </a:xfr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Oval 19"/>
              <p:cNvSpPr/>
              <p:nvPr/>
            </p:nvSpPr>
            <p:spPr>
              <a:xfrm>
                <a:off x="8935801" y="253521"/>
                <a:ext cx="633605" cy="609888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2" name="Straight Connector 21"/>
              <p:cNvCxnSpPr>
                <a:stCxn id="20" idx="4"/>
              </p:cNvCxnSpPr>
              <p:nvPr/>
            </p:nvCxnSpPr>
            <p:spPr>
              <a:xfrm>
                <a:off x="9252604" y="863409"/>
                <a:ext cx="0" cy="682817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935801" y="1158240"/>
                <a:ext cx="633605" cy="0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252603" y="1546226"/>
                <a:ext cx="316803" cy="316803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046839" y="1546227"/>
                <a:ext cx="205764" cy="349915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 Box 4"/>
            <p:cNvSpPr txBox="1"/>
            <p:nvPr/>
          </p:nvSpPr>
          <p:spPr>
            <a:xfrm rot="2531016">
              <a:off x="7012321" y="2275118"/>
              <a:ext cx="1267992" cy="441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&lt;&lt;include&gt;&gt;</a:t>
              </a:r>
            </a:p>
          </p:txBody>
        </p:sp>
        <p:sp>
          <p:nvSpPr>
            <p:cNvPr id="36" name="Text Box 4"/>
            <p:cNvSpPr txBox="1"/>
            <p:nvPr/>
          </p:nvSpPr>
          <p:spPr>
            <a:xfrm>
              <a:off x="6898642" y="2956436"/>
              <a:ext cx="1267992" cy="441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&lt;&lt;include&gt;&gt;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861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52373"/>
              </p:ext>
            </p:extLst>
          </p:nvPr>
        </p:nvGraphicFramePr>
        <p:xfrm>
          <a:off x="1719072" y="938786"/>
          <a:ext cx="8680704" cy="3633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265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7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 Use Case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Katalog kawaiiyuri Shoppu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Aktor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Pemilik Kawaiiyuri</a:t>
                      </a:r>
                      <a:r>
                        <a:rPr lang="id-ID" sz="1200" baseline="0" dirty="0" smtClean="0">
                          <a:effectLst/>
                        </a:rPr>
                        <a:t> Shoppu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Deskripsi Singkat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Use Case Menjelaskan Bagaimana</a:t>
                      </a:r>
                      <a:r>
                        <a:rPr lang="id-ID" sz="1200" baseline="0" dirty="0" smtClean="0">
                          <a:effectLst/>
                        </a:rPr>
                        <a:t> </a:t>
                      </a:r>
                      <a:r>
                        <a:rPr lang="id-ID" sz="1200" baseline="0" dirty="0" smtClean="0">
                          <a:effectLst/>
                        </a:rPr>
                        <a:t>Admin mengelola website.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Pre Condition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Admin Harus</a:t>
                      </a:r>
                      <a:r>
                        <a:rPr lang="id-ID" sz="1200" baseline="0" dirty="0" smtClean="0">
                          <a:effectLst/>
                        </a:rPr>
                        <a:t> Login Terlebih Dahulu.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1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Flow of Event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Use case </a:t>
                      </a:r>
                      <a:r>
                        <a:rPr lang="en-US" sz="1200" dirty="0" err="1">
                          <a:effectLst/>
                        </a:rPr>
                        <a:t>dimulai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keti</a:t>
                      </a:r>
                      <a:r>
                        <a:rPr lang="id-ID" sz="1200" dirty="0" smtClean="0">
                          <a:effectLst/>
                        </a:rPr>
                        <a:t>ka</a:t>
                      </a:r>
                      <a:r>
                        <a:rPr lang="id-ID" sz="1200" baseline="0" dirty="0" smtClean="0">
                          <a:effectLst/>
                        </a:rPr>
                        <a:t> admin login kemudian admin dapat melakukan pengelolaan katalog, seperti tambah, edit, dan hapus.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2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Setelah</a:t>
                      </a:r>
                      <a:r>
                        <a:rPr lang="id-ID" sz="1200" baseline="0" dirty="0" smtClean="0">
                          <a:effectLst/>
                        </a:rPr>
                        <a:t> admin Login, Admin juga dapat mengelola login seperti mengganti passowrd dan email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90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Admin dapat melihat isi</a:t>
                      </a:r>
                      <a:r>
                        <a:rPr lang="id-ID" sz="1200" baseline="0" dirty="0" smtClean="0">
                          <a:effectLst/>
                        </a:rPr>
                        <a:t> / konten dalam katalog, tanpa harus melakukan login.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Post Condition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+mn-ea"/>
                        </a:rPr>
                        <a:t>Admin</a:t>
                      </a:r>
                      <a:r>
                        <a:rPr lang="id-ID" sz="1200" baseline="0" dirty="0" smtClean="0">
                          <a:effectLst/>
                          <a:latin typeface="+mn-lt"/>
                          <a:ea typeface="+mn-ea"/>
                        </a:rPr>
                        <a:t> selesai mengelola katalog.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37915" y="1044574"/>
            <a:ext cx="6131406" cy="4467225"/>
            <a:chOff x="2498215" y="828674"/>
            <a:chExt cx="6131406" cy="4467225"/>
          </a:xfrm>
        </p:grpSpPr>
        <p:sp>
          <p:nvSpPr>
            <p:cNvPr id="6" name="Text Box 18"/>
            <p:cNvSpPr txBox="1"/>
            <p:nvPr/>
          </p:nvSpPr>
          <p:spPr>
            <a:xfrm>
              <a:off x="2498215" y="3676588"/>
              <a:ext cx="843619" cy="60915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2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Pengunjung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77835" y="828674"/>
              <a:ext cx="2896426" cy="13147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5733195" y="2349560"/>
              <a:ext cx="2896426" cy="13147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648376" y="3981168"/>
              <a:ext cx="2896426" cy="13147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50690" y="1573869"/>
              <a:ext cx="1702347" cy="13969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66110" y="2967037"/>
              <a:ext cx="1870269" cy="15255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 Box 27"/>
            <p:cNvSpPr txBox="1"/>
            <p:nvPr/>
          </p:nvSpPr>
          <p:spPr>
            <a:xfrm>
              <a:off x="5676743" y="1269289"/>
              <a:ext cx="2237466" cy="60915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Melihat Koleksi Katalog</a:t>
              </a:r>
            </a:p>
          </p:txBody>
        </p:sp>
        <p:sp>
          <p:nvSpPr>
            <p:cNvPr id="13" name="Text Box 28"/>
            <p:cNvSpPr txBox="1"/>
            <p:nvPr/>
          </p:nvSpPr>
          <p:spPr>
            <a:xfrm>
              <a:off x="5959521" y="2797911"/>
              <a:ext cx="2253401" cy="60915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Mencari koleksi katalog</a:t>
              </a:r>
            </a:p>
          </p:txBody>
        </p:sp>
        <p:sp>
          <p:nvSpPr>
            <p:cNvPr id="14" name="Text Box 29"/>
            <p:cNvSpPr txBox="1"/>
            <p:nvPr/>
          </p:nvSpPr>
          <p:spPr>
            <a:xfrm>
              <a:off x="5597576" y="4397453"/>
              <a:ext cx="2897364" cy="60915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Menghubungi layanan </a:t>
              </a:r>
              <a:endParaRPr lang="id-ID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bantuan</a:t>
              </a:r>
              <a:endParaRPr lang="id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893379" y="2087914"/>
              <a:ext cx="633605" cy="1642621"/>
              <a:chOff x="8935801" y="253521"/>
              <a:chExt cx="633605" cy="1642621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/>
              <p:cNvSpPr/>
              <p:nvPr/>
            </p:nvSpPr>
            <p:spPr>
              <a:xfrm>
                <a:off x="8935801" y="253521"/>
                <a:ext cx="633605" cy="609888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7" name="Straight Connector 16"/>
              <p:cNvCxnSpPr>
                <a:stCxn id="16" idx="4"/>
              </p:cNvCxnSpPr>
              <p:nvPr/>
            </p:nvCxnSpPr>
            <p:spPr>
              <a:xfrm>
                <a:off x="9252604" y="863409"/>
                <a:ext cx="0" cy="682817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935801" y="1158240"/>
                <a:ext cx="633605" cy="0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252603" y="1546226"/>
                <a:ext cx="316803" cy="316803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9046839" y="1546227"/>
                <a:ext cx="205764" cy="349915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>
              <a:off x="3807142" y="2967037"/>
              <a:ext cx="1926053" cy="3988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769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698100"/>
              </p:ext>
            </p:extLst>
          </p:nvPr>
        </p:nvGraphicFramePr>
        <p:xfrm>
          <a:off x="1719072" y="938786"/>
          <a:ext cx="8924544" cy="34174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27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1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Nama</a:t>
                      </a:r>
                      <a:r>
                        <a:rPr lang="en-US" sz="1200" dirty="0">
                          <a:effectLst/>
                        </a:rPr>
                        <a:t> Use Case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Katalog kawaiiyuri Shoppu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4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Aktor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Pengunjung webiste Kawaiiyuri</a:t>
                      </a:r>
                      <a:r>
                        <a:rPr lang="id-ID" sz="1200" baseline="0" dirty="0" smtClean="0">
                          <a:effectLst/>
                        </a:rPr>
                        <a:t> Shoppu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4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Deskripsi Singkat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Use Case Menjelaskan Bagaimana</a:t>
                      </a:r>
                      <a:r>
                        <a:rPr lang="id-ID" sz="1200" baseline="0" dirty="0" smtClean="0">
                          <a:effectLst/>
                        </a:rPr>
                        <a:t> </a:t>
                      </a:r>
                      <a:r>
                        <a:rPr lang="id-ID" sz="1200" baseline="0" dirty="0" smtClean="0">
                          <a:effectLst/>
                        </a:rPr>
                        <a:t>pengunjung melihat dan mencari item di katalog.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Pre Condition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8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Flow of Event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Use case </a:t>
                      </a:r>
                      <a:r>
                        <a:rPr lang="en-US" sz="1200" dirty="0" err="1">
                          <a:effectLst/>
                        </a:rPr>
                        <a:t>dimulai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keti</a:t>
                      </a:r>
                      <a:r>
                        <a:rPr lang="id-ID" sz="1200" dirty="0" smtClean="0">
                          <a:effectLst/>
                        </a:rPr>
                        <a:t>ka</a:t>
                      </a:r>
                      <a:r>
                        <a:rPr lang="id-ID" sz="1200" baseline="0" dirty="0" smtClean="0">
                          <a:effectLst/>
                        </a:rPr>
                        <a:t> pengunjung mengakses Webiste Katalog Kawaiiyuri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Pengunjung</a:t>
                      </a:r>
                      <a:r>
                        <a:rPr lang="id-ID" sz="12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dapat melihat isi / konten katalog. Seperti Nama barang, harga dan deskripsi.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Pengunjung</a:t>
                      </a:r>
                      <a:r>
                        <a:rPr lang="id-ID" sz="12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dapat melakukan pencarian terhadap item yang diinginkan nya.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4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Post Condition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id-ID" sz="1200" baseline="0" dirty="0" smtClean="0">
                          <a:effectLst/>
                          <a:latin typeface="+mn-lt"/>
                          <a:ea typeface="+mn-ea"/>
                        </a:rPr>
                        <a:t>Pengunjung selesai melihat isi/konten katalog.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3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20022"/>
            <a:ext cx="9903811" cy="52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7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</TotalTime>
  <Words>201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Circuit</vt:lpstr>
      <vt:lpstr>Usecase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Usecase</dc:title>
  <dc:creator>HIDAYAT</dc:creator>
  <cp:lastModifiedBy>HIDAYAT</cp:lastModifiedBy>
  <cp:revision>13</cp:revision>
  <dcterms:created xsi:type="dcterms:W3CDTF">2016-10-03T05:07:01Z</dcterms:created>
  <dcterms:modified xsi:type="dcterms:W3CDTF">2016-10-03T08:12:55Z</dcterms:modified>
</cp:coreProperties>
</file>