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9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4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5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38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73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5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19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5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3452-88DB-45A7-A137-027E4FD5A85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273F-4448-458A-B91C-C33EE5D6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AE80-6DEE-48AC-B1DC-A1D45B01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541324"/>
          </a:xfrm>
        </p:spPr>
        <p:txBody>
          <a:bodyPr/>
          <a:lstStyle/>
          <a:p>
            <a:pPr algn="ctr"/>
            <a:r>
              <a:rPr lang="en-US" dirty="0"/>
              <a:t>CompUTER GRAPHICS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D9C43-D384-4129-801F-8BCB4E2EB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31451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Animation using vector class and physics</a:t>
            </a:r>
          </a:p>
        </p:txBody>
      </p:sp>
    </p:spTree>
    <p:extLst>
      <p:ext uri="{BB962C8B-B14F-4D97-AF65-F5344CB8AC3E}">
        <p14:creationId xmlns:p14="http://schemas.microsoft.com/office/powerpoint/2010/main" val="103209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D9AA-468A-487D-92D0-4B263DBB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3011-C83A-4353-BAA4-D333C5A3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Shahrukh Mushtaq EP-1449099</a:t>
            </a:r>
          </a:p>
          <a:p>
            <a:r>
              <a:rPr lang="en-US" dirty="0"/>
              <a:t>Syed Arsalan Mehdi EP-1449110</a:t>
            </a:r>
          </a:p>
          <a:p>
            <a:r>
              <a:rPr lang="en-US" dirty="0" err="1"/>
              <a:t>Hidayat</a:t>
            </a:r>
            <a:r>
              <a:rPr lang="en-US" dirty="0"/>
              <a:t> </a:t>
            </a:r>
            <a:r>
              <a:rPr lang="en-US" dirty="0" err="1"/>
              <a:t>ur</a:t>
            </a:r>
            <a:r>
              <a:rPr lang="en-US" dirty="0"/>
              <a:t> Rehman EP-1449037</a:t>
            </a:r>
          </a:p>
        </p:txBody>
      </p:sp>
    </p:spTree>
    <p:extLst>
      <p:ext uri="{BB962C8B-B14F-4D97-AF65-F5344CB8AC3E}">
        <p14:creationId xmlns:p14="http://schemas.microsoft.com/office/powerpoint/2010/main" val="225979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1B3-75DF-4DF5-B137-5EA09F81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7FB5-E02C-43B0-AA7A-EB819199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our project is related to gravity.</a:t>
            </a:r>
          </a:p>
          <a:p>
            <a:r>
              <a:rPr lang="en-US" dirty="0"/>
              <a:t>We have used built-in vector C++ library in our project.</a:t>
            </a:r>
          </a:p>
          <a:p>
            <a:r>
              <a:rPr lang="en-US" dirty="0"/>
              <a:t>Open GL is also used.</a:t>
            </a:r>
          </a:p>
          <a:p>
            <a:r>
              <a:rPr lang="en-US" dirty="0"/>
              <a:t>Some physics formulae related to gravitational forces is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F8F3-3894-4E8B-BFE8-A50E7FE4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 behind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1D26-8DE5-41AB-9B36-43CB90F6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behind the project is gravitational force. </a:t>
            </a:r>
          </a:p>
          <a:p>
            <a:r>
              <a:rPr lang="en-US" dirty="0"/>
              <a:t>Suppose you are dropping an object from some height towards the ground. The object will move downward with some velocity , Why?</a:t>
            </a:r>
          </a:p>
          <a:p>
            <a:r>
              <a:rPr lang="en-US" dirty="0"/>
              <a:t>Because there is a gravitational force in earth that attracts every object towards it. This is a natural phenomena. </a:t>
            </a:r>
          </a:p>
          <a:p>
            <a:r>
              <a:rPr lang="en-US" dirty="0"/>
              <a:t>So, this is the phenomena which we have applied in our project.</a:t>
            </a:r>
          </a:p>
        </p:txBody>
      </p:sp>
    </p:spTree>
    <p:extLst>
      <p:ext uri="{BB962C8B-B14F-4D97-AF65-F5344CB8AC3E}">
        <p14:creationId xmlns:p14="http://schemas.microsoft.com/office/powerpoint/2010/main" val="124115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D420-7A42-4CEC-8C16-CA238090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project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8029-DB29-427A-ABED-ED6EC493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the program, a glut window will open in which we have already drawn an huge circle i.e. earth.</a:t>
            </a:r>
          </a:p>
          <a:p>
            <a:r>
              <a:rPr lang="en-US" dirty="0"/>
              <a:t>So when you click inside the window an object i.e. small circle is created which will attract towards the earth.</a:t>
            </a:r>
          </a:p>
          <a:p>
            <a:r>
              <a:rPr lang="en-US" dirty="0"/>
              <a:t>And when it collide with earth it will disappear, for this purpose we have used built-in erase() function from the vector library.</a:t>
            </a:r>
          </a:p>
        </p:txBody>
      </p:sp>
    </p:spTree>
    <p:extLst>
      <p:ext uri="{BB962C8B-B14F-4D97-AF65-F5344CB8AC3E}">
        <p14:creationId xmlns:p14="http://schemas.microsoft.com/office/powerpoint/2010/main" val="175154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EC5C-FC41-462C-916B-CB07C613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Physics 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51FA-9CF7-4C1B-9952-702B69DE3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attract circle towards earth we use gravity formula.</a:t>
            </a:r>
          </a:p>
          <a:p>
            <a:r>
              <a:rPr lang="en-US" dirty="0"/>
              <a:t>Gravitational forces between two object is determined by,</a:t>
            </a:r>
          </a:p>
          <a:p>
            <a:r>
              <a:rPr lang="en-US" dirty="0"/>
              <a:t>F = gm</a:t>
            </a:r>
            <a:r>
              <a:rPr lang="en-US" baseline="-25000" dirty="0"/>
              <a:t>1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/d</a:t>
            </a:r>
            <a:r>
              <a:rPr lang="en-US" baseline="30000" dirty="0"/>
              <a:t>2 </a:t>
            </a:r>
          </a:p>
          <a:p>
            <a:r>
              <a:rPr lang="en-US" dirty="0"/>
              <a:t>For determining distance between earth and object, we used distance formula of line.</a:t>
            </a:r>
          </a:p>
          <a:p>
            <a:r>
              <a:rPr lang="en-US" dirty="0"/>
              <a:t>D = sqrt((x</a:t>
            </a:r>
            <a:r>
              <a:rPr lang="en-US" baseline="-25000" dirty="0"/>
              <a:t>2 </a:t>
            </a:r>
            <a:r>
              <a:rPr lang="en-US" dirty="0"/>
              <a:t>- 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+ (y</a:t>
            </a:r>
            <a:r>
              <a:rPr lang="en-US" baseline="-25000" dirty="0"/>
              <a:t>2</a:t>
            </a:r>
            <a:r>
              <a:rPr lang="en-US" dirty="0"/>
              <a:t> – y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9573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263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CompUTER GRAPHICS PROJECT</vt:lpstr>
      <vt:lpstr>Group members</vt:lpstr>
      <vt:lpstr>Introduction</vt:lpstr>
      <vt:lpstr>Concept behind the project</vt:lpstr>
      <vt:lpstr>How project works?</vt:lpstr>
      <vt:lpstr>Physics formulae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PROJECT</dc:title>
  <dc:creator>Shahrukh Mushtaq</dc:creator>
  <cp:lastModifiedBy>Shahrukh Mushtaq</cp:lastModifiedBy>
  <cp:revision>9</cp:revision>
  <dcterms:created xsi:type="dcterms:W3CDTF">2018-01-15T17:50:16Z</dcterms:created>
  <dcterms:modified xsi:type="dcterms:W3CDTF">2018-01-16T21:07:47Z</dcterms:modified>
</cp:coreProperties>
</file>