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14.01.20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14.01.20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14.01.20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14.01.20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14.01.20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14.01.20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14.01.20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GARAGE </a:t>
            </a:r>
            <a:r>
              <a:rPr lang="en-US" smtClean="0"/>
              <a:t>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Hidayet</a:t>
            </a:r>
            <a:r>
              <a:rPr lang="en-US" dirty="0" smtClean="0"/>
              <a:t> GENCER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5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661382"/>
          </a:xfrm>
        </p:spPr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pic>
        <p:nvPicPr>
          <p:cNvPr id="4" name="Content Placeholder 3" descr="Screen Shot 2020-01-14 at 10.43.3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459" r="-48459"/>
          <a:stretch>
            <a:fillRect/>
          </a:stretch>
        </p:blipFill>
        <p:spPr>
          <a:xfrm>
            <a:off x="-989861" y="768958"/>
            <a:ext cx="10851152" cy="5860393"/>
          </a:xfrm>
        </p:spPr>
      </p:pic>
    </p:spTree>
    <p:extLst>
      <p:ext uri="{BB962C8B-B14F-4D97-AF65-F5344CB8AC3E}">
        <p14:creationId xmlns:p14="http://schemas.microsoft.com/office/powerpoint/2010/main" val="286672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080814"/>
          </a:xfrm>
        </p:spPr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pic>
        <p:nvPicPr>
          <p:cNvPr id="6" name="Content Placeholder 5" descr="Screen Shot 2020-01-14 at 12.30.3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8" r="-805"/>
          <a:stretch/>
        </p:blipFill>
        <p:spPr>
          <a:xfrm>
            <a:off x="1910948" y="1444532"/>
            <a:ext cx="3472332" cy="5040801"/>
          </a:xfrm>
        </p:spPr>
      </p:pic>
    </p:spTree>
    <p:extLst>
      <p:ext uri="{BB962C8B-B14F-4D97-AF65-F5344CB8AC3E}">
        <p14:creationId xmlns:p14="http://schemas.microsoft.com/office/powerpoint/2010/main" val="119947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5"/>
            <a:ext cx="8042276" cy="731287"/>
          </a:xfrm>
        </p:spPr>
        <p:txBody>
          <a:bodyPr/>
          <a:lstStyle/>
          <a:p>
            <a:r>
              <a:rPr lang="en-US" dirty="0" smtClean="0"/>
              <a:t>SERVICES &amp; MODELS</a:t>
            </a:r>
            <a:endParaRPr lang="en-US" dirty="0"/>
          </a:p>
        </p:txBody>
      </p:sp>
      <p:pic>
        <p:nvPicPr>
          <p:cNvPr id="4" name="Content Placeholder 3" descr="Screen Shot 2020-01-14 at 10.45.24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49" r="-1852"/>
          <a:stretch/>
        </p:blipFill>
        <p:spPr>
          <a:xfrm>
            <a:off x="1025387" y="754083"/>
            <a:ext cx="2726596" cy="5951020"/>
          </a:xfrm>
        </p:spPr>
      </p:pic>
      <p:pic>
        <p:nvPicPr>
          <p:cNvPr id="5" name="Picture 4" descr="Screen Shot 2020-01-14 at 10.47.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393" y="2130345"/>
            <a:ext cx="3831060" cy="121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3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aufmerksamkeı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441" r="-73441"/>
          <a:stretch>
            <a:fillRect/>
          </a:stretch>
        </p:blipFill>
        <p:spPr>
          <a:xfrm>
            <a:off x="-1637048" y="419432"/>
            <a:ext cx="11121871" cy="6006600"/>
          </a:xfrm>
        </p:spPr>
      </p:pic>
    </p:spTree>
    <p:extLst>
      <p:ext uri="{BB962C8B-B14F-4D97-AF65-F5344CB8AC3E}">
        <p14:creationId xmlns:p14="http://schemas.microsoft.com/office/powerpoint/2010/main" val="179227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meine</a:t>
            </a:r>
            <a:r>
              <a:rPr lang="en-US" dirty="0" smtClean="0"/>
              <a:t> </a:t>
            </a:r>
            <a:r>
              <a:rPr lang="en-US" dirty="0" smtClean="0"/>
              <a:t>App </a:t>
            </a:r>
            <a:r>
              <a:rPr lang="en-US" dirty="0" err="1" smtClean="0"/>
              <a:t>ist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 smtClean="0"/>
              <a:t>NodeJs</a:t>
            </a:r>
            <a:r>
              <a:rPr lang="en-US" dirty="0" smtClean="0"/>
              <a:t> web </a:t>
            </a:r>
            <a:r>
              <a:rPr lang="en-US" dirty="0" err="1" smtClean="0"/>
              <a:t>applikation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express framework</a:t>
            </a:r>
          </a:p>
          <a:p>
            <a:r>
              <a:rPr lang="en-US" dirty="0" smtClean="0"/>
              <a:t>Frontend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smtClean="0"/>
              <a:t>REACT </a:t>
            </a:r>
            <a:r>
              <a:rPr lang="en-US" dirty="0" err="1" smtClean="0"/>
              <a:t>mit</a:t>
            </a:r>
            <a:r>
              <a:rPr lang="en-US" dirty="0" smtClean="0"/>
              <a:t> Hooks</a:t>
            </a:r>
            <a:endParaRPr lang="en-US" dirty="0" smtClean="0"/>
          </a:p>
          <a:p>
            <a:r>
              <a:rPr lang="en-US" dirty="0" err="1" smtClean="0"/>
              <a:t>Terminapp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Kunden</a:t>
            </a:r>
            <a:r>
              <a:rPr lang="en-US" dirty="0"/>
              <a:t> und </a:t>
            </a:r>
            <a:r>
              <a:rPr lang="en-US" dirty="0" err="1" smtClean="0"/>
              <a:t>Mechaniker</a:t>
            </a:r>
            <a:endParaRPr lang="en-US" dirty="0" smtClean="0"/>
          </a:p>
          <a:p>
            <a:pPr lvl="1"/>
            <a:r>
              <a:rPr lang="en-US" dirty="0" err="1" smtClean="0"/>
              <a:t>Kunden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um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Termin</a:t>
            </a:r>
            <a:r>
              <a:rPr lang="en-US" dirty="0" smtClean="0"/>
              <a:t> online bitten</a:t>
            </a:r>
            <a:endParaRPr lang="en-US" dirty="0"/>
          </a:p>
          <a:p>
            <a:pPr lvl="1"/>
            <a:r>
              <a:rPr lang="en-US" dirty="0" err="1" smtClean="0"/>
              <a:t>Mechaniker</a:t>
            </a:r>
            <a:r>
              <a:rPr lang="en-US" dirty="0" smtClean="0"/>
              <a:t> </a:t>
            </a:r>
            <a:r>
              <a:rPr lang="en-US" dirty="0" err="1" smtClean="0"/>
              <a:t>setzt</a:t>
            </a:r>
            <a:r>
              <a:rPr lang="en-US" dirty="0" smtClean="0"/>
              <a:t> </a:t>
            </a:r>
            <a:r>
              <a:rPr lang="en-US" dirty="0" smtClean="0"/>
              <a:t>das </a:t>
            </a:r>
            <a:r>
              <a:rPr lang="en-US" dirty="0" err="1" smtClean="0"/>
              <a:t>Termindatum</a:t>
            </a:r>
            <a:r>
              <a:rPr lang="en-US" dirty="0" smtClean="0"/>
              <a:t> fest</a:t>
            </a:r>
          </a:p>
          <a:p>
            <a:pPr lvl="1"/>
            <a:r>
              <a:rPr lang="en-US" dirty="0" err="1" smtClean="0"/>
              <a:t>Kunden</a:t>
            </a:r>
            <a:r>
              <a:rPr lang="en-US" dirty="0" smtClean="0"/>
              <a:t> </a:t>
            </a:r>
            <a:r>
              <a:rPr lang="en-US" dirty="0" err="1" smtClean="0"/>
              <a:t>bestaetigen</a:t>
            </a:r>
            <a:r>
              <a:rPr lang="en-US" dirty="0" smtClean="0"/>
              <a:t> das Datum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5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Ordnerstructur</a:t>
            </a:r>
            <a:endParaRPr lang="en-US" dirty="0"/>
          </a:p>
        </p:txBody>
      </p:sp>
      <p:pic>
        <p:nvPicPr>
          <p:cNvPr id="6" name="Content Placeholder 5" descr="Screen Shot 2020-01-14 at 09.45.5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800" r="-64800"/>
          <a:stretch>
            <a:fillRect/>
          </a:stretch>
        </p:blipFill>
        <p:spPr>
          <a:xfrm>
            <a:off x="-205813" y="1600201"/>
            <a:ext cx="8042276" cy="4343400"/>
          </a:xfrm>
        </p:spPr>
      </p:pic>
    </p:spTree>
    <p:extLst>
      <p:ext uri="{BB962C8B-B14F-4D97-AF65-F5344CB8AC3E}">
        <p14:creationId xmlns:p14="http://schemas.microsoft.com/office/powerpoint/2010/main" val="150527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PACKAGE.JSON</a:t>
            </a:r>
            <a:endParaRPr lang="en-US" dirty="0"/>
          </a:p>
        </p:txBody>
      </p:sp>
      <p:pic>
        <p:nvPicPr>
          <p:cNvPr id="4" name="Content Placeholder 3" descr="Screen Shot 2020-01-14 at 09.48.5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091" r="-62091"/>
          <a:stretch>
            <a:fillRect/>
          </a:stretch>
        </p:blipFill>
        <p:spPr>
          <a:xfrm>
            <a:off x="-2132614" y="1545625"/>
            <a:ext cx="8042275" cy="4343400"/>
          </a:xfrm>
        </p:spPr>
      </p:pic>
      <p:pic>
        <p:nvPicPr>
          <p:cNvPr id="6" name="Picture 5" descr="Screen Shot 2020-01-14 at 14.26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666672"/>
            <a:ext cx="50292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2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65621"/>
          </a:xfrm>
        </p:spPr>
        <p:txBody>
          <a:bodyPr/>
          <a:lstStyle/>
          <a:p>
            <a:r>
              <a:rPr lang="en-US" dirty="0" smtClean="0"/>
              <a:t>APP.JS</a:t>
            </a:r>
            <a:endParaRPr lang="en-US" dirty="0"/>
          </a:p>
        </p:txBody>
      </p:sp>
      <p:pic>
        <p:nvPicPr>
          <p:cNvPr id="4" name="Content Placeholder 3" descr="Screen Shot 2020-01-14 at 10.06.1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68" r="-35968"/>
          <a:stretch>
            <a:fillRect/>
          </a:stretch>
        </p:blipFill>
        <p:spPr>
          <a:xfrm>
            <a:off x="-191623" y="873197"/>
            <a:ext cx="10511318" cy="5862896"/>
          </a:xfrm>
        </p:spPr>
      </p:pic>
    </p:spTree>
    <p:extLst>
      <p:ext uri="{BB962C8B-B14F-4D97-AF65-F5344CB8AC3E}">
        <p14:creationId xmlns:p14="http://schemas.microsoft.com/office/powerpoint/2010/main" val="303736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pic>
        <p:nvPicPr>
          <p:cNvPr id="4" name="Content Placeholder 3" descr="Screen Shot 2020-01-14 at 10.10.3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388" r="-39388"/>
          <a:stretch>
            <a:fillRect/>
          </a:stretch>
        </p:blipFill>
        <p:spPr>
          <a:xfrm>
            <a:off x="-539330" y="226073"/>
            <a:ext cx="2928515" cy="1543002"/>
          </a:xfrm>
        </p:spPr>
      </p:pic>
      <p:pic>
        <p:nvPicPr>
          <p:cNvPr id="5" name="Picture 4" descr="Screen Shot 2020-01-14 at 10.11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528" y="1651803"/>
            <a:ext cx="7514472" cy="478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5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75956"/>
          </a:xfrm>
        </p:spPr>
        <p:txBody>
          <a:bodyPr/>
          <a:lstStyle/>
          <a:p>
            <a:r>
              <a:rPr lang="en-US" dirty="0" smtClean="0"/>
              <a:t>VERIFY</a:t>
            </a:r>
            <a:endParaRPr lang="en-US" dirty="0"/>
          </a:p>
        </p:txBody>
      </p:sp>
      <p:pic>
        <p:nvPicPr>
          <p:cNvPr id="4" name="Content Placeholder 3" descr="Screen Shot 2020-01-14 at 10.35.5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59" r="-17159"/>
          <a:stretch>
            <a:fillRect/>
          </a:stretch>
        </p:blipFill>
        <p:spPr>
          <a:xfrm>
            <a:off x="-362173" y="1285626"/>
            <a:ext cx="9506173" cy="5134009"/>
          </a:xfrm>
        </p:spPr>
      </p:pic>
    </p:spTree>
    <p:extLst>
      <p:ext uri="{BB962C8B-B14F-4D97-AF65-F5344CB8AC3E}">
        <p14:creationId xmlns:p14="http://schemas.microsoft.com/office/powerpoint/2010/main" val="217371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</a:t>
            </a:r>
            <a:endParaRPr lang="en-US" dirty="0"/>
          </a:p>
        </p:txBody>
      </p:sp>
      <p:pic>
        <p:nvPicPr>
          <p:cNvPr id="4" name="Content Placeholder 3" descr="Screen Shot 2020-01-14 at 10.39.0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709" b="-26709"/>
          <a:stretch>
            <a:fillRect/>
          </a:stretch>
        </p:blipFill>
        <p:spPr>
          <a:xfrm>
            <a:off x="549275" y="1600201"/>
            <a:ext cx="8042276" cy="4343400"/>
          </a:xfrm>
        </p:spPr>
      </p:pic>
    </p:spTree>
    <p:extLst>
      <p:ext uri="{BB962C8B-B14F-4D97-AF65-F5344CB8AC3E}">
        <p14:creationId xmlns:p14="http://schemas.microsoft.com/office/powerpoint/2010/main" val="269475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77891"/>
          </a:xfrm>
        </p:spPr>
        <p:txBody>
          <a:bodyPr/>
          <a:lstStyle/>
          <a:p>
            <a:r>
              <a:rPr lang="en-US" dirty="0" smtClean="0"/>
              <a:t>REGISTRATION</a:t>
            </a:r>
            <a:endParaRPr lang="en-US" dirty="0"/>
          </a:p>
        </p:txBody>
      </p:sp>
      <p:pic>
        <p:nvPicPr>
          <p:cNvPr id="4" name="Content Placeholder 3" descr="Screen Shot 2020-01-14 at 10.41.3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992" r="-60992"/>
          <a:stretch>
            <a:fillRect/>
          </a:stretch>
        </p:blipFill>
        <p:spPr>
          <a:xfrm>
            <a:off x="-1281630" y="768957"/>
            <a:ext cx="11123510" cy="6007485"/>
          </a:xfrm>
        </p:spPr>
      </p:pic>
    </p:spTree>
    <p:extLst>
      <p:ext uri="{BB962C8B-B14F-4D97-AF65-F5344CB8AC3E}">
        <p14:creationId xmlns:p14="http://schemas.microsoft.com/office/powerpoint/2010/main" val="61026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255</TotalTime>
  <Words>53</Words>
  <Application>Microsoft Macintosh PowerPoint</Application>
  <PresentationFormat>On-screen Show (4:3)</PresentationFormat>
  <Paragraphs>20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Breeze</vt:lpstr>
      <vt:lpstr>GARAGE APP</vt:lpstr>
      <vt:lpstr>Was meine App ist?</vt:lpstr>
      <vt:lpstr>Ordnerstructur</vt:lpstr>
      <vt:lpstr>PACKAGE.JSON</vt:lpstr>
      <vt:lpstr>APP.JS</vt:lpstr>
      <vt:lpstr>ROUTING</vt:lpstr>
      <vt:lpstr>VERIFY</vt:lpstr>
      <vt:lpstr>PERMISSION</vt:lpstr>
      <vt:lpstr>REGISTRATION</vt:lpstr>
      <vt:lpstr>VALIDATION</vt:lpstr>
      <vt:lpstr>VALIDATION</vt:lpstr>
      <vt:lpstr>SERVICES &amp; MODELS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GARAGE API</dc:title>
  <dc:creator>Suzan</dc:creator>
  <cp:lastModifiedBy>Suzan</cp:lastModifiedBy>
  <cp:revision>14</cp:revision>
  <dcterms:created xsi:type="dcterms:W3CDTF">2020-01-14T08:30:04Z</dcterms:created>
  <dcterms:modified xsi:type="dcterms:W3CDTF">2020-01-14T13:55:24Z</dcterms:modified>
</cp:coreProperties>
</file>