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4"/>
  </p:sldMasterIdLst>
  <p:notesMasterIdLst>
    <p:notesMasterId r:id="rId10"/>
  </p:notesMasterIdLst>
  <p:handoutMasterIdLst>
    <p:handoutMasterId r:id="rId11"/>
  </p:handoutMasterIdLst>
  <p:sldIdLst>
    <p:sldId id="293" r:id="rId5"/>
    <p:sldId id="296" r:id="rId6"/>
    <p:sldId id="297" r:id="rId7"/>
    <p:sldId id="298"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 Template" id="{756FD835-7EB0-EE43-8F0F-0E2A41B7ED86}">
          <p14:sldIdLst>
            <p14:sldId id="293"/>
            <p14:sldId id="296"/>
            <p14:sldId id="297"/>
            <p14:sldId id="298"/>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18D806-E6FF-8F50-3248-A5C31721EB4B}" name="Lukasz Jankowski" initials="LJ" userId="S::l.jankowski@tkhsecurity.com::8db01f9a-2cb7-4184-8075-6159447da6df" providerId="AD"/>
  <p188:author id="{92FFE837-73C3-6AC0-06CD-A1D070AF6CCC}" name="Tomasz Czyzkowski" initials="TC" userId="S::t.czyzkowski@tkhsecurity.com::cb391e26-0ec7-42b7-9d11-5fd467a61d0e" providerId="AD"/>
  <p188:author id="{0C85513B-BFFC-31EA-8110-F23643AA48B5}" name="James Blackhouse" initials="JB" userId="S::j.blackhouse@tkhsecurity.com::e9bee8b6-a9fd-46f1-a654-e9978a71fa20" providerId="AD"/>
  <p188:author id="{A7C98A5F-D624-C4C8-99CF-5D2436618900}" name="Michel Binnekade" initials="MB" userId="S::m.binnekade@tkhsecurity.com::025eaaf3-27f0-434a-beef-25af5024a4a8" providerId="AD"/>
  <p188:author id="{821F2196-9111-6A38-AA96-1131B7936930}" name="Maurice Moerkerk" initials="MM" userId="S::m.moerkerk@tkhsecurity.com::e5721b2c-9263-49ed-9592-4b00baa61d7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atie Rodenhiser" initials="KR" lastIdx="1" clrIdx="0">
    <p:extLst>
      <p:ext uri="{19B8F6BF-5375-455C-9EA6-DF929625EA0E}">
        <p15:presenceInfo xmlns:p15="http://schemas.microsoft.com/office/powerpoint/2012/main" userId="b16a09752826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1E53"/>
    <a:srgbClr val="5C4F61"/>
    <a:srgbClr val="CCCC00"/>
    <a:srgbClr val="C5D800"/>
    <a:srgbClr val="000000"/>
    <a:srgbClr val="FFFFFF"/>
    <a:srgbClr val="BBBDC7"/>
    <a:srgbClr val="63666F"/>
    <a:srgbClr val="3C483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68D31-A371-DE4A-A00C-A25E5278EB62}" v="47" dt="2023-12-19T15:08:34.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5936"/>
  </p:normalViewPr>
  <p:slideViewPr>
    <p:cSldViewPr snapToGrid="0">
      <p:cViewPr varScale="1">
        <p:scale>
          <a:sx n="143" d="100"/>
          <a:sy n="143" d="100"/>
        </p:scale>
        <p:origin x="944" y="20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DE0C97-FC84-4FA3-94B2-A2693F1DF8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466CDB-08FD-4215-945B-F7E4727980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6A187C-FE9A-4CBF-8DC5-46EDAAA4812B}" type="datetimeFigureOut">
              <a:rPr lang="en-US" smtClean="0"/>
              <a:t>3/5/25</a:t>
            </a:fld>
            <a:endParaRPr lang="en-US"/>
          </a:p>
        </p:txBody>
      </p:sp>
      <p:sp>
        <p:nvSpPr>
          <p:cNvPr id="4" name="Footer Placeholder 3">
            <a:extLst>
              <a:ext uri="{FF2B5EF4-FFF2-40B4-BE49-F238E27FC236}">
                <a16:creationId xmlns:a16="http://schemas.microsoft.com/office/drawing/2014/main" id="{42C9E8D8-AB29-4310-8001-F9AAE19A1F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15E8FD-5003-4D3A-9435-D56C001B35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667EC5-5FFB-4456-A040-A0D3DA7290B4}" type="slidenum">
              <a:rPr lang="en-US" smtClean="0"/>
              <a:t>‹#›</a:t>
            </a:fld>
            <a:endParaRPr lang="en-US"/>
          </a:p>
        </p:txBody>
      </p:sp>
    </p:spTree>
    <p:extLst>
      <p:ext uri="{BB962C8B-B14F-4D97-AF65-F5344CB8AC3E}">
        <p14:creationId xmlns:p14="http://schemas.microsoft.com/office/powerpoint/2010/main" val="201193251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7F3D-707A-0642-BB43-33570534D262}" type="datetimeFigureOut">
              <a:rPr lang="nl-NL" smtClean="0"/>
              <a:t>05-03-2025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436E3-AA75-1C45-8244-94B7C1AF8735}" type="slidenum">
              <a:rPr lang="nl-NL" smtClean="0"/>
              <a:t>‹#›</a:t>
            </a:fld>
            <a:endParaRPr lang="nl-NL"/>
          </a:p>
        </p:txBody>
      </p:sp>
    </p:spTree>
    <p:extLst>
      <p:ext uri="{BB962C8B-B14F-4D97-AF65-F5344CB8AC3E}">
        <p14:creationId xmlns:p14="http://schemas.microsoft.com/office/powerpoint/2010/main" val="72790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_Photo-Big_right_dark">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5D01-D82B-260F-3184-C82FCF65A346}"/>
              </a:ext>
            </a:extLst>
          </p:cNvPr>
          <p:cNvSpPr>
            <a:spLocks noGrp="1"/>
          </p:cNvSpPr>
          <p:nvPr>
            <p:ph type="title" hasCustomPrompt="1"/>
          </p:nvPr>
        </p:nvSpPr>
        <p:spPr>
          <a:xfrm>
            <a:off x="554071" y="559001"/>
            <a:ext cx="5545138" cy="1131687"/>
          </a:xfrm>
        </p:spPr>
        <p:txBody>
          <a:bodyPr/>
          <a:lstStyle>
            <a:lvl1pPr>
              <a:defRPr>
                <a:solidFill>
                  <a:schemeClr val="bg2"/>
                </a:solidFill>
              </a:defRPr>
            </a:lvl1pPr>
          </a:lstStyle>
          <a:p>
            <a:r>
              <a:rPr lang="en-GB" dirty="0"/>
              <a:t>Title of contents</a:t>
            </a:r>
            <a:br>
              <a:rPr lang="en-GB" dirty="0"/>
            </a:br>
            <a:r>
              <a:rPr lang="en-GB" dirty="0"/>
              <a:t>max. 2 lines</a:t>
            </a:r>
            <a:endParaRPr lang="en-PL" dirty="0"/>
          </a:p>
        </p:txBody>
      </p:sp>
      <p:sp>
        <p:nvSpPr>
          <p:cNvPr id="3" name="Slide Number Placeholder 2">
            <a:extLst>
              <a:ext uri="{FF2B5EF4-FFF2-40B4-BE49-F238E27FC236}">
                <a16:creationId xmlns:a16="http://schemas.microsoft.com/office/drawing/2014/main" id="{19499901-7039-A0DA-0378-0454A496E8FB}"/>
              </a:ext>
            </a:extLst>
          </p:cNvPr>
          <p:cNvSpPr>
            <a:spLocks noGrp="1"/>
          </p:cNvSpPr>
          <p:nvPr>
            <p:ph type="sldNum" sz="quarter" idx="10"/>
          </p:nvPr>
        </p:nvSpPr>
        <p:spPr/>
        <p:txBody>
          <a:bodyPr/>
          <a:lstStyle/>
          <a:p>
            <a:fld id="{4EE75B84-B7E0-4C4B-AC9D-894B0C074E7C}" type="slidenum">
              <a:rPr lang="en-PL" smtClean="0"/>
              <a:pPr/>
              <a:t>‹#›</a:t>
            </a:fld>
            <a:endParaRPr lang="en-PL" dirty="0"/>
          </a:p>
        </p:txBody>
      </p:sp>
      <p:sp>
        <p:nvSpPr>
          <p:cNvPr id="9" name="Text Placeholder 6">
            <a:extLst>
              <a:ext uri="{FF2B5EF4-FFF2-40B4-BE49-F238E27FC236}">
                <a16:creationId xmlns:a16="http://schemas.microsoft.com/office/drawing/2014/main" id="{32318783-F912-367F-A0F9-62F27F691C6D}"/>
              </a:ext>
            </a:extLst>
          </p:cNvPr>
          <p:cNvSpPr>
            <a:spLocks noGrp="1"/>
          </p:cNvSpPr>
          <p:nvPr>
            <p:ph idx="1"/>
          </p:nvPr>
        </p:nvSpPr>
        <p:spPr>
          <a:xfrm>
            <a:off x="554071" y="2723948"/>
            <a:ext cx="5545138" cy="3570105"/>
          </a:xfrm>
          <a:prstGeom prst="rect">
            <a:avLst/>
          </a:prstGeom>
        </p:spPr>
        <p:txBody>
          <a:bodyPr vert="horz" lIns="0" tIns="0" rIns="0" bIns="0" rtlCol="0">
            <a:normAutofit/>
          </a:bodyPr>
          <a:lstStyle>
            <a:lvl1pPr marL="0" indent="0">
              <a:buNone/>
              <a:defRPr sz="1200">
                <a:solidFill>
                  <a:schemeClr val="bg2"/>
                </a:solidFill>
              </a:defRPr>
            </a:lvl1pPr>
            <a:lvl2pPr marL="457200" indent="0">
              <a:buNone/>
              <a:defRPr/>
            </a:lvl2pPr>
            <a:lvl3pPr marL="914400" indent="0">
              <a:buNone/>
              <a:defRPr/>
            </a:lvl3pPr>
          </a:lstStyle>
          <a:p>
            <a:pPr lvl="0"/>
            <a:r>
              <a:rPr lang="en-US"/>
              <a:t>Click to edit Master text styles</a:t>
            </a:r>
          </a:p>
        </p:txBody>
      </p:sp>
      <p:sp>
        <p:nvSpPr>
          <p:cNvPr id="11" name="Text Placeholder 7">
            <a:extLst>
              <a:ext uri="{FF2B5EF4-FFF2-40B4-BE49-F238E27FC236}">
                <a16:creationId xmlns:a16="http://schemas.microsoft.com/office/drawing/2014/main" id="{89B4F3B9-1C89-E951-4C68-F8F9879046BB}"/>
              </a:ext>
            </a:extLst>
          </p:cNvPr>
          <p:cNvSpPr>
            <a:spLocks noGrp="1"/>
          </p:cNvSpPr>
          <p:nvPr>
            <p:ph type="body" sz="quarter" idx="11"/>
          </p:nvPr>
        </p:nvSpPr>
        <p:spPr>
          <a:xfrm>
            <a:off x="554071" y="2119540"/>
            <a:ext cx="5545138" cy="444507"/>
          </a:xfrm>
        </p:spPr>
        <p:txBody>
          <a:bodyPr>
            <a:normAutofit/>
          </a:bodyPr>
          <a:lstStyle>
            <a:lvl1pPr marL="0" indent="0">
              <a:buNone/>
              <a:defRPr sz="1800" b="1">
                <a:solidFill>
                  <a:schemeClr val="bg2"/>
                </a:solidFill>
              </a:defRPr>
            </a:lvl1pPr>
          </a:lstStyle>
          <a:p>
            <a:pPr lvl="0"/>
            <a:r>
              <a:rPr lang="en-US"/>
              <a:t>Click to edit Master text styles</a:t>
            </a:r>
          </a:p>
        </p:txBody>
      </p:sp>
      <p:sp>
        <p:nvSpPr>
          <p:cNvPr id="29" name="Freeform 28">
            <a:extLst>
              <a:ext uri="{FF2B5EF4-FFF2-40B4-BE49-F238E27FC236}">
                <a16:creationId xmlns:a16="http://schemas.microsoft.com/office/drawing/2014/main" id="{0A243FFF-8D05-DB6D-9184-BB0FF22C1C35}"/>
              </a:ext>
            </a:extLst>
          </p:cNvPr>
          <p:cNvSpPr/>
          <p:nvPr userDrawn="1"/>
        </p:nvSpPr>
        <p:spPr>
          <a:xfrm>
            <a:off x="6881685" y="0"/>
            <a:ext cx="1174594" cy="6858000"/>
          </a:xfrm>
          <a:custGeom>
            <a:avLst/>
            <a:gdLst>
              <a:gd name="connsiteX0" fmla="*/ 771494 w 1174594"/>
              <a:gd name="connsiteY0" fmla="*/ 0 h 6858000"/>
              <a:gd name="connsiteX1" fmla="*/ 1174594 w 1174594"/>
              <a:gd name="connsiteY1" fmla="*/ 0 h 6858000"/>
              <a:gd name="connsiteX2" fmla="*/ 1161444 w 1174594"/>
              <a:gd name="connsiteY2" fmla="*/ 144397 h 6858000"/>
              <a:gd name="connsiteX3" fmla="*/ 472003 w 1174594"/>
              <a:gd name="connsiteY3" fmla="*/ 3402712 h 6858000"/>
              <a:gd name="connsiteX4" fmla="*/ 748093 w 1174594"/>
              <a:gd name="connsiteY4" fmla="*/ 6824530 h 6858000"/>
              <a:gd name="connsiteX5" fmla="*/ 750748 w 1174594"/>
              <a:gd name="connsiteY5" fmla="*/ 6858000 h 6858000"/>
              <a:gd name="connsiteX6" fmla="*/ 217344 w 1174594"/>
              <a:gd name="connsiteY6" fmla="*/ 6858000 h 6858000"/>
              <a:gd name="connsiteX7" fmla="*/ 214865 w 1174594"/>
              <a:gd name="connsiteY7" fmla="*/ 6843618 h 6858000"/>
              <a:gd name="connsiteX8" fmla="*/ 64995 w 1174594"/>
              <a:gd name="connsiteY8" fmla="*/ 4241454 h 6858000"/>
              <a:gd name="connsiteX9" fmla="*/ 783146 w 1174594"/>
              <a:gd name="connsiteY9" fmla="*/ 1046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4" h="6858000">
                <a:moveTo>
                  <a:pt x="771494" y="0"/>
                </a:moveTo>
                <a:lnTo>
                  <a:pt x="1174594" y="0"/>
                </a:lnTo>
                <a:lnTo>
                  <a:pt x="1161444" y="144397"/>
                </a:lnTo>
                <a:cubicBezTo>
                  <a:pt x="1033733" y="1250609"/>
                  <a:pt x="617322" y="2446286"/>
                  <a:pt x="472003" y="3402712"/>
                </a:cubicBezTo>
                <a:cubicBezTo>
                  <a:pt x="260630" y="4793885"/>
                  <a:pt x="621619" y="5685263"/>
                  <a:pt x="748093" y="6824530"/>
                </a:cubicBezTo>
                <a:lnTo>
                  <a:pt x="750748" y="6858000"/>
                </a:lnTo>
                <a:lnTo>
                  <a:pt x="217344" y="6858000"/>
                </a:lnTo>
                <a:lnTo>
                  <a:pt x="214865" y="6843618"/>
                </a:lnTo>
                <a:cubicBezTo>
                  <a:pt x="69890" y="6047077"/>
                  <a:pt x="-93534" y="5284828"/>
                  <a:pt x="64995" y="4241454"/>
                </a:cubicBezTo>
                <a:cubicBezTo>
                  <a:pt x="249947" y="3024186"/>
                  <a:pt x="874015" y="1419367"/>
                  <a:pt x="783146" y="104685"/>
                </a:cubicBezTo>
                <a:close/>
              </a:path>
            </a:pathLst>
          </a:custGeom>
          <a:solidFill>
            <a:srgbClr val="5B1E5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3" name="Freeform 32">
            <a:extLst>
              <a:ext uri="{FF2B5EF4-FFF2-40B4-BE49-F238E27FC236}">
                <a16:creationId xmlns:a16="http://schemas.microsoft.com/office/drawing/2014/main" id="{7ABAEECC-CEEE-7426-95F0-433CD5D0628E}"/>
              </a:ext>
            </a:extLst>
          </p:cNvPr>
          <p:cNvSpPr/>
          <p:nvPr userDrawn="1"/>
        </p:nvSpPr>
        <p:spPr>
          <a:xfrm>
            <a:off x="7288693" y="0"/>
            <a:ext cx="1022358" cy="6858000"/>
          </a:xfrm>
          <a:custGeom>
            <a:avLst/>
            <a:gdLst>
              <a:gd name="connsiteX0" fmla="*/ 768834 w 1022358"/>
              <a:gd name="connsiteY0" fmla="*/ 0 h 6858000"/>
              <a:gd name="connsiteX1" fmla="*/ 1005982 w 1022358"/>
              <a:gd name="connsiteY1" fmla="*/ 0 h 6858000"/>
              <a:gd name="connsiteX2" fmla="*/ 1009847 w 1022358"/>
              <a:gd name="connsiteY2" fmla="*/ 31316 h 6858000"/>
              <a:gd name="connsiteX3" fmla="*/ 341247 w 1022358"/>
              <a:gd name="connsiteY3" fmla="*/ 4176390 h 6858000"/>
              <a:gd name="connsiteX4" fmla="*/ 522246 w 1022358"/>
              <a:gd name="connsiteY4" fmla="*/ 6776573 h 6858000"/>
              <a:gd name="connsiteX5" fmla="*/ 537283 w 1022358"/>
              <a:gd name="connsiteY5" fmla="*/ 6858000 h 6858000"/>
              <a:gd name="connsiteX6" fmla="*/ 343740 w 1022358"/>
              <a:gd name="connsiteY6" fmla="*/ 6858000 h 6858000"/>
              <a:gd name="connsiteX7" fmla="*/ 341085 w 1022358"/>
              <a:gd name="connsiteY7" fmla="*/ 6824530 h 6858000"/>
              <a:gd name="connsiteX8" fmla="*/ 64995 w 1022358"/>
              <a:gd name="connsiteY8" fmla="*/ 3402712 h 6858000"/>
              <a:gd name="connsiteX9" fmla="*/ 766468 w 1022358"/>
              <a:gd name="connsiteY9" fmla="*/ 315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58" h="6858000">
                <a:moveTo>
                  <a:pt x="768834" y="0"/>
                </a:moveTo>
                <a:lnTo>
                  <a:pt x="1005982" y="0"/>
                </a:lnTo>
                <a:lnTo>
                  <a:pt x="1009847" y="31316"/>
                </a:lnTo>
                <a:cubicBezTo>
                  <a:pt x="1116447" y="1344814"/>
                  <a:pt x="511620" y="2956996"/>
                  <a:pt x="341247" y="4176390"/>
                </a:cubicBezTo>
                <a:cubicBezTo>
                  <a:pt x="195220" y="5221592"/>
                  <a:pt x="367751" y="5981827"/>
                  <a:pt x="522246" y="6776573"/>
                </a:cubicBezTo>
                <a:lnTo>
                  <a:pt x="537283" y="6858000"/>
                </a:lnTo>
                <a:lnTo>
                  <a:pt x="343740" y="6858000"/>
                </a:lnTo>
                <a:lnTo>
                  <a:pt x="341085" y="6824530"/>
                </a:lnTo>
                <a:cubicBezTo>
                  <a:pt x="214611" y="5685264"/>
                  <a:pt x="-146378" y="4793885"/>
                  <a:pt x="64995" y="3402712"/>
                </a:cubicBezTo>
                <a:cubicBezTo>
                  <a:pt x="215268" y="2413681"/>
                  <a:pt x="655432" y="1168808"/>
                  <a:pt x="766468" y="3158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6" name="Picture Placeholder 35">
            <a:extLst>
              <a:ext uri="{FF2B5EF4-FFF2-40B4-BE49-F238E27FC236}">
                <a16:creationId xmlns:a16="http://schemas.microsoft.com/office/drawing/2014/main" id="{95AB918B-2E59-DAB9-A333-D1C66DCE70E5}"/>
              </a:ext>
            </a:extLst>
          </p:cNvPr>
          <p:cNvSpPr>
            <a:spLocks noGrp="1"/>
          </p:cNvSpPr>
          <p:nvPr>
            <p:ph type="pic" sz="quarter" idx="12"/>
          </p:nvPr>
        </p:nvSpPr>
        <p:spPr>
          <a:xfrm>
            <a:off x="7574694" y="0"/>
            <a:ext cx="4617306" cy="6858000"/>
          </a:xfrm>
          <a:custGeom>
            <a:avLst/>
            <a:gdLst>
              <a:gd name="connsiteX0" fmla="*/ 719981 w 4617306"/>
              <a:gd name="connsiteY0" fmla="*/ 0 h 6858000"/>
              <a:gd name="connsiteX1" fmla="*/ 4617306 w 4617306"/>
              <a:gd name="connsiteY1" fmla="*/ 0 h 6858000"/>
              <a:gd name="connsiteX2" fmla="*/ 4617306 w 4617306"/>
              <a:gd name="connsiteY2" fmla="*/ 6858000 h 6858000"/>
              <a:gd name="connsiteX3" fmla="*/ 251282 w 4617306"/>
              <a:gd name="connsiteY3" fmla="*/ 6858000 h 6858000"/>
              <a:gd name="connsiteX4" fmla="*/ 236245 w 4617306"/>
              <a:gd name="connsiteY4" fmla="*/ 6776573 h 6858000"/>
              <a:gd name="connsiteX5" fmla="*/ 55246 w 4617306"/>
              <a:gd name="connsiteY5" fmla="*/ 4176390 h 6858000"/>
              <a:gd name="connsiteX6" fmla="*/ 723846 w 4617306"/>
              <a:gd name="connsiteY6" fmla="*/ 31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7306" h="6858000">
                <a:moveTo>
                  <a:pt x="719981" y="0"/>
                </a:moveTo>
                <a:lnTo>
                  <a:pt x="4617306" y="0"/>
                </a:lnTo>
                <a:lnTo>
                  <a:pt x="4617306" y="6858000"/>
                </a:lnTo>
                <a:lnTo>
                  <a:pt x="251282" y="6858000"/>
                </a:lnTo>
                <a:lnTo>
                  <a:pt x="236245" y="6776573"/>
                </a:lnTo>
                <a:cubicBezTo>
                  <a:pt x="81750" y="5981827"/>
                  <a:pt x="-90781" y="5221592"/>
                  <a:pt x="55246" y="4176390"/>
                </a:cubicBezTo>
                <a:cubicBezTo>
                  <a:pt x="225619" y="2956996"/>
                  <a:pt x="830446" y="1344814"/>
                  <a:pt x="723846" y="3131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339804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V_Content_1">
    <p:bg>
      <p:bgPr>
        <a:solidFill>
          <a:schemeClr val="tx2"/>
        </a:solidFill>
        <a:effectLst/>
      </p:bgPr>
    </p:bg>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32318783-F912-367F-A0F9-62F27F691C6D}"/>
              </a:ext>
            </a:extLst>
          </p:cNvPr>
          <p:cNvSpPr>
            <a:spLocks noGrp="1"/>
          </p:cNvSpPr>
          <p:nvPr>
            <p:ph idx="1" hasCustomPrompt="1"/>
          </p:nvPr>
        </p:nvSpPr>
        <p:spPr>
          <a:xfrm>
            <a:off x="783281" y="2384279"/>
            <a:ext cx="3395611" cy="1538241"/>
          </a:xfrm>
          <a:prstGeom prst="rect">
            <a:avLst/>
          </a:prstGeom>
        </p:spPr>
        <p:txBody>
          <a:bodyPr vert="horz" lIns="0" tIns="0" rIns="0" bIns="0" rtlCol="0">
            <a:normAutofit/>
          </a:bodyPr>
          <a:lstStyle>
            <a:lvl1pPr marL="0" indent="0">
              <a:lnSpc>
                <a:spcPct val="120000"/>
              </a:lnSpc>
              <a:buNone/>
              <a:defRPr sz="900">
                <a:solidFill>
                  <a:schemeClr val="bg1"/>
                </a:solidFill>
              </a:defRPr>
            </a:lvl1pPr>
            <a:lvl2pPr marL="457200" indent="0">
              <a:buNone/>
              <a:defRPr/>
            </a:lvl2pPr>
            <a:lvl3pPr marL="914400" indent="0">
              <a:buNone/>
              <a:defRPr/>
            </a:lvl3pPr>
          </a:lstStyle>
          <a:p>
            <a:pPr lvl="0"/>
            <a:r>
              <a:rPr lang="en-GB" dirty="0"/>
              <a:t>A small introduction of you. (not business related)</a:t>
            </a:r>
          </a:p>
        </p:txBody>
      </p:sp>
      <p:sp>
        <p:nvSpPr>
          <p:cNvPr id="29" name="Freeform 28">
            <a:extLst>
              <a:ext uri="{FF2B5EF4-FFF2-40B4-BE49-F238E27FC236}">
                <a16:creationId xmlns:a16="http://schemas.microsoft.com/office/drawing/2014/main" id="{0A243FFF-8D05-DB6D-9184-BB0FF22C1C35}"/>
              </a:ext>
            </a:extLst>
          </p:cNvPr>
          <p:cNvSpPr/>
          <p:nvPr userDrawn="1"/>
        </p:nvSpPr>
        <p:spPr>
          <a:xfrm>
            <a:off x="4271290" y="0"/>
            <a:ext cx="1174594" cy="6858000"/>
          </a:xfrm>
          <a:custGeom>
            <a:avLst/>
            <a:gdLst>
              <a:gd name="connsiteX0" fmla="*/ 771494 w 1174594"/>
              <a:gd name="connsiteY0" fmla="*/ 0 h 6858000"/>
              <a:gd name="connsiteX1" fmla="*/ 1174594 w 1174594"/>
              <a:gd name="connsiteY1" fmla="*/ 0 h 6858000"/>
              <a:gd name="connsiteX2" fmla="*/ 1161444 w 1174594"/>
              <a:gd name="connsiteY2" fmla="*/ 144397 h 6858000"/>
              <a:gd name="connsiteX3" fmla="*/ 472003 w 1174594"/>
              <a:gd name="connsiteY3" fmla="*/ 3402712 h 6858000"/>
              <a:gd name="connsiteX4" fmla="*/ 748093 w 1174594"/>
              <a:gd name="connsiteY4" fmla="*/ 6824530 h 6858000"/>
              <a:gd name="connsiteX5" fmla="*/ 750748 w 1174594"/>
              <a:gd name="connsiteY5" fmla="*/ 6858000 h 6858000"/>
              <a:gd name="connsiteX6" fmla="*/ 217344 w 1174594"/>
              <a:gd name="connsiteY6" fmla="*/ 6858000 h 6858000"/>
              <a:gd name="connsiteX7" fmla="*/ 214865 w 1174594"/>
              <a:gd name="connsiteY7" fmla="*/ 6843618 h 6858000"/>
              <a:gd name="connsiteX8" fmla="*/ 64995 w 1174594"/>
              <a:gd name="connsiteY8" fmla="*/ 4241454 h 6858000"/>
              <a:gd name="connsiteX9" fmla="*/ 783146 w 1174594"/>
              <a:gd name="connsiteY9" fmla="*/ 1046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4" h="6858000">
                <a:moveTo>
                  <a:pt x="771494" y="0"/>
                </a:moveTo>
                <a:lnTo>
                  <a:pt x="1174594" y="0"/>
                </a:lnTo>
                <a:lnTo>
                  <a:pt x="1161444" y="144397"/>
                </a:lnTo>
                <a:cubicBezTo>
                  <a:pt x="1033733" y="1250609"/>
                  <a:pt x="617322" y="2446286"/>
                  <a:pt x="472003" y="3402712"/>
                </a:cubicBezTo>
                <a:cubicBezTo>
                  <a:pt x="260630" y="4793885"/>
                  <a:pt x="621619" y="5685263"/>
                  <a:pt x="748093" y="6824530"/>
                </a:cubicBezTo>
                <a:lnTo>
                  <a:pt x="750748" y="6858000"/>
                </a:lnTo>
                <a:lnTo>
                  <a:pt x="217344" y="6858000"/>
                </a:lnTo>
                <a:lnTo>
                  <a:pt x="214865" y="6843618"/>
                </a:lnTo>
                <a:cubicBezTo>
                  <a:pt x="69890" y="6047077"/>
                  <a:pt x="-93534" y="5284828"/>
                  <a:pt x="64995" y="4241454"/>
                </a:cubicBezTo>
                <a:cubicBezTo>
                  <a:pt x="249947" y="3024186"/>
                  <a:pt x="874015" y="1419367"/>
                  <a:pt x="783146" y="104685"/>
                </a:cubicBezTo>
                <a:close/>
              </a:path>
            </a:pathLst>
          </a:custGeom>
          <a:solidFill>
            <a:srgbClr val="5B1E5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3" name="Freeform 32">
            <a:extLst>
              <a:ext uri="{FF2B5EF4-FFF2-40B4-BE49-F238E27FC236}">
                <a16:creationId xmlns:a16="http://schemas.microsoft.com/office/drawing/2014/main" id="{7ABAEECC-CEEE-7426-95F0-433CD5D0628E}"/>
              </a:ext>
            </a:extLst>
          </p:cNvPr>
          <p:cNvSpPr/>
          <p:nvPr userDrawn="1"/>
        </p:nvSpPr>
        <p:spPr>
          <a:xfrm>
            <a:off x="4678298" y="0"/>
            <a:ext cx="1022358" cy="6858000"/>
          </a:xfrm>
          <a:custGeom>
            <a:avLst/>
            <a:gdLst>
              <a:gd name="connsiteX0" fmla="*/ 768834 w 1022358"/>
              <a:gd name="connsiteY0" fmla="*/ 0 h 6858000"/>
              <a:gd name="connsiteX1" fmla="*/ 1005982 w 1022358"/>
              <a:gd name="connsiteY1" fmla="*/ 0 h 6858000"/>
              <a:gd name="connsiteX2" fmla="*/ 1009847 w 1022358"/>
              <a:gd name="connsiteY2" fmla="*/ 31316 h 6858000"/>
              <a:gd name="connsiteX3" fmla="*/ 341247 w 1022358"/>
              <a:gd name="connsiteY3" fmla="*/ 4176390 h 6858000"/>
              <a:gd name="connsiteX4" fmla="*/ 522246 w 1022358"/>
              <a:gd name="connsiteY4" fmla="*/ 6776573 h 6858000"/>
              <a:gd name="connsiteX5" fmla="*/ 537283 w 1022358"/>
              <a:gd name="connsiteY5" fmla="*/ 6858000 h 6858000"/>
              <a:gd name="connsiteX6" fmla="*/ 343740 w 1022358"/>
              <a:gd name="connsiteY6" fmla="*/ 6858000 h 6858000"/>
              <a:gd name="connsiteX7" fmla="*/ 341085 w 1022358"/>
              <a:gd name="connsiteY7" fmla="*/ 6824530 h 6858000"/>
              <a:gd name="connsiteX8" fmla="*/ 64995 w 1022358"/>
              <a:gd name="connsiteY8" fmla="*/ 3402712 h 6858000"/>
              <a:gd name="connsiteX9" fmla="*/ 766468 w 1022358"/>
              <a:gd name="connsiteY9" fmla="*/ 315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58" h="6858000">
                <a:moveTo>
                  <a:pt x="768834" y="0"/>
                </a:moveTo>
                <a:lnTo>
                  <a:pt x="1005982" y="0"/>
                </a:lnTo>
                <a:lnTo>
                  <a:pt x="1009847" y="31316"/>
                </a:lnTo>
                <a:cubicBezTo>
                  <a:pt x="1116447" y="1344814"/>
                  <a:pt x="511620" y="2956996"/>
                  <a:pt x="341247" y="4176390"/>
                </a:cubicBezTo>
                <a:cubicBezTo>
                  <a:pt x="195220" y="5221592"/>
                  <a:pt x="367751" y="5981827"/>
                  <a:pt x="522246" y="6776573"/>
                </a:cubicBezTo>
                <a:lnTo>
                  <a:pt x="537283" y="6858000"/>
                </a:lnTo>
                <a:lnTo>
                  <a:pt x="343740" y="6858000"/>
                </a:lnTo>
                <a:lnTo>
                  <a:pt x="341085" y="6824530"/>
                </a:lnTo>
                <a:cubicBezTo>
                  <a:pt x="214611" y="5685264"/>
                  <a:pt x="-146378" y="4793885"/>
                  <a:pt x="64995" y="3402712"/>
                </a:cubicBezTo>
                <a:cubicBezTo>
                  <a:pt x="215268" y="2413681"/>
                  <a:pt x="655432" y="1168808"/>
                  <a:pt x="766468" y="3158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 name="Text Placeholder 6">
            <a:extLst>
              <a:ext uri="{FF2B5EF4-FFF2-40B4-BE49-F238E27FC236}">
                <a16:creationId xmlns:a16="http://schemas.microsoft.com/office/drawing/2014/main" id="{18BBA2F5-B87A-93D6-04E6-F09041E2F067}"/>
              </a:ext>
            </a:extLst>
          </p:cNvPr>
          <p:cNvSpPr>
            <a:spLocks noGrp="1"/>
          </p:cNvSpPr>
          <p:nvPr>
            <p:ph idx="13" hasCustomPrompt="1"/>
          </p:nvPr>
        </p:nvSpPr>
        <p:spPr>
          <a:xfrm>
            <a:off x="2016305" y="717851"/>
            <a:ext cx="2162587" cy="473433"/>
          </a:xfrm>
          <a:prstGeom prst="rect">
            <a:avLst/>
          </a:prstGeom>
        </p:spPr>
        <p:txBody>
          <a:bodyPr vert="horz" lIns="0" tIns="0" rIns="0" bIns="0" rtlCol="0" anchor="b">
            <a:noAutofit/>
          </a:bodyPr>
          <a:lstStyle>
            <a:lvl1pPr marL="12700" indent="0">
              <a:spcBef>
                <a:spcPts val="0"/>
              </a:spcBef>
              <a:buNone/>
              <a:tabLst/>
              <a:defRPr sz="1800" b="1">
                <a:solidFill>
                  <a:schemeClr val="bg1"/>
                </a:solidFill>
              </a:defRPr>
            </a:lvl1pPr>
            <a:lvl2pPr marL="184150" indent="-171450">
              <a:buFont typeface="Arial" panose="020B0604020202020204" pitchFamily="34" charset="0"/>
              <a:buChar char="•"/>
              <a:tabLst/>
              <a:defRPr>
                <a:solidFill>
                  <a:schemeClr val="bg1"/>
                </a:solidFill>
              </a:defRPr>
            </a:lvl2pPr>
            <a:lvl3pPr marL="12700" indent="0">
              <a:buNone/>
              <a:tabLst/>
              <a:defRPr/>
            </a:lvl3pPr>
          </a:lstStyle>
          <a:p>
            <a:pPr lvl="0"/>
            <a:r>
              <a:rPr lang="en-GB" dirty="0"/>
              <a:t>Name and Surname</a:t>
            </a:r>
            <a:br>
              <a:rPr lang="en-GB" dirty="0"/>
            </a:br>
            <a:r>
              <a:rPr lang="en-GB" dirty="0"/>
              <a:t>max 2 lines</a:t>
            </a:r>
          </a:p>
        </p:txBody>
      </p:sp>
      <p:sp>
        <p:nvSpPr>
          <p:cNvPr id="5" name="Text Placeholder 10">
            <a:extLst>
              <a:ext uri="{FF2B5EF4-FFF2-40B4-BE49-F238E27FC236}">
                <a16:creationId xmlns:a16="http://schemas.microsoft.com/office/drawing/2014/main" id="{FD956F51-7AB8-D4F9-5001-0E031838A725}"/>
              </a:ext>
            </a:extLst>
          </p:cNvPr>
          <p:cNvSpPr>
            <a:spLocks noGrp="1"/>
          </p:cNvSpPr>
          <p:nvPr>
            <p:ph type="body" sz="quarter" idx="11" hasCustomPrompt="1"/>
          </p:nvPr>
        </p:nvSpPr>
        <p:spPr>
          <a:xfrm>
            <a:off x="2016306" y="1364377"/>
            <a:ext cx="2162587" cy="336597"/>
          </a:xfrm>
        </p:spPr>
        <p:txBody>
          <a:bodyPr>
            <a:normAutofit/>
          </a:bodyPr>
          <a:lstStyle>
            <a:lvl1pPr marL="0" indent="0">
              <a:spcBef>
                <a:spcPts val="0"/>
              </a:spcBef>
              <a:buNone/>
              <a:defRPr sz="1200">
                <a:solidFill>
                  <a:schemeClr val="bg1"/>
                </a:solidFill>
              </a:defRPr>
            </a:lvl1pPr>
            <a:lvl2pPr marL="179388" indent="-171450">
              <a:buFont typeface="Arial" panose="020B0604020202020204" pitchFamily="34" charset="0"/>
              <a:buChar char="•"/>
              <a:tabLst/>
              <a:defRPr/>
            </a:lvl2pPr>
          </a:lstStyle>
          <a:p>
            <a:pPr lvl="0"/>
            <a:r>
              <a:rPr lang="en-GB" dirty="0"/>
              <a:t>Position</a:t>
            </a:r>
            <a:br>
              <a:rPr lang="en-GB" dirty="0"/>
            </a:br>
            <a:r>
              <a:rPr lang="en-GB" dirty="0"/>
              <a:t>max 2 lines</a:t>
            </a:r>
          </a:p>
        </p:txBody>
      </p:sp>
      <p:cxnSp>
        <p:nvCxnSpPr>
          <p:cNvPr id="8" name="Straight Connector 7">
            <a:extLst>
              <a:ext uri="{FF2B5EF4-FFF2-40B4-BE49-F238E27FC236}">
                <a16:creationId xmlns:a16="http://schemas.microsoft.com/office/drawing/2014/main" id="{14463F5B-1E58-FA56-ECCB-4DA016440F4F}"/>
              </a:ext>
            </a:extLst>
          </p:cNvPr>
          <p:cNvCxnSpPr>
            <a:cxnSpLocks/>
          </p:cNvCxnSpPr>
          <p:nvPr userDrawn="1"/>
        </p:nvCxnSpPr>
        <p:spPr>
          <a:xfrm>
            <a:off x="2016306" y="1266332"/>
            <a:ext cx="216258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Picture Placeholder 16">
            <a:extLst>
              <a:ext uri="{FF2B5EF4-FFF2-40B4-BE49-F238E27FC236}">
                <a16:creationId xmlns:a16="http://schemas.microsoft.com/office/drawing/2014/main" id="{48D366F4-70F4-3464-14B7-7D0517DF8FED}"/>
              </a:ext>
            </a:extLst>
          </p:cNvPr>
          <p:cNvSpPr>
            <a:spLocks noGrp="1"/>
          </p:cNvSpPr>
          <p:nvPr>
            <p:ph type="pic" sz="quarter" idx="14" hasCustomPrompt="1"/>
          </p:nvPr>
        </p:nvSpPr>
        <p:spPr>
          <a:xfrm>
            <a:off x="550863" y="535983"/>
            <a:ext cx="1174594" cy="1238690"/>
          </a:xfrm>
          <a:custGeom>
            <a:avLst/>
            <a:gdLst>
              <a:gd name="connsiteX0" fmla="*/ 577388 w 1407298"/>
              <a:gd name="connsiteY0" fmla="*/ 294 h 1484092"/>
              <a:gd name="connsiteX1" fmla="*/ 1228905 w 1407298"/>
              <a:gd name="connsiteY1" fmla="*/ 346913 h 1484092"/>
              <a:gd name="connsiteX2" fmla="*/ 1228836 w 1407298"/>
              <a:gd name="connsiteY2" fmla="*/ 346983 h 1484092"/>
              <a:gd name="connsiteX3" fmla="*/ 1372072 w 1407298"/>
              <a:gd name="connsiteY3" fmla="*/ 1018872 h 1484092"/>
              <a:gd name="connsiteX4" fmla="*/ 845991 w 1407298"/>
              <a:gd name="connsiteY4" fmla="*/ 1395599 h 1484092"/>
              <a:gd name="connsiteX5" fmla="*/ 317059 w 1407298"/>
              <a:gd name="connsiteY5" fmla="*/ 1447400 h 1484092"/>
              <a:gd name="connsiteX6" fmla="*/ 98867 w 1407298"/>
              <a:gd name="connsiteY6" fmla="*/ 973329 h 1484092"/>
              <a:gd name="connsiteX7" fmla="*/ 29544 w 1407298"/>
              <a:gd name="connsiteY7" fmla="*/ 358108 h 1484092"/>
              <a:gd name="connsiteX8" fmla="*/ 577388 w 1407298"/>
              <a:gd name="connsiteY8" fmla="*/ 294 h 148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7298" h="1484092">
                <a:moveTo>
                  <a:pt x="577388" y="294"/>
                </a:moveTo>
                <a:cubicBezTo>
                  <a:pt x="819082" y="-7424"/>
                  <a:pt x="1069885" y="137898"/>
                  <a:pt x="1228905" y="346913"/>
                </a:cubicBezTo>
                <a:lnTo>
                  <a:pt x="1228836" y="346983"/>
                </a:lnTo>
                <a:cubicBezTo>
                  <a:pt x="1387508" y="555996"/>
                  <a:pt x="1454051" y="828424"/>
                  <a:pt x="1372072" y="1018872"/>
                </a:cubicBezTo>
                <a:cubicBezTo>
                  <a:pt x="1290094" y="1209321"/>
                  <a:pt x="1059664" y="1317931"/>
                  <a:pt x="845991" y="1395599"/>
                </a:cubicBezTo>
                <a:cubicBezTo>
                  <a:pt x="632319" y="1473683"/>
                  <a:pt x="435125" y="1520965"/>
                  <a:pt x="317059" y="1447400"/>
                </a:cubicBezTo>
                <a:cubicBezTo>
                  <a:pt x="198993" y="1374183"/>
                  <a:pt x="159777" y="1179910"/>
                  <a:pt x="98867" y="973329"/>
                </a:cubicBezTo>
                <a:cubicBezTo>
                  <a:pt x="37957" y="766748"/>
                  <a:pt x="-45065" y="547931"/>
                  <a:pt x="29544" y="358108"/>
                </a:cubicBezTo>
                <a:cubicBezTo>
                  <a:pt x="104152" y="168702"/>
                  <a:pt x="336042" y="7944"/>
                  <a:pt x="577388" y="294"/>
                </a:cubicBezTo>
                <a:close/>
              </a:path>
            </a:pathLst>
          </a:custGeom>
          <a:solidFill>
            <a:schemeClr val="bg2"/>
          </a:solidFill>
        </p:spPr>
        <p:txBody>
          <a:bodyPr wrap="square" anchor="ctr">
            <a:noAutofit/>
          </a:bodyPr>
          <a:lstStyle>
            <a:lvl1pPr marL="0" indent="0" algn="ctr">
              <a:buNone/>
              <a:defRPr sz="1600"/>
            </a:lvl1pPr>
          </a:lstStyle>
          <a:p>
            <a:r>
              <a:rPr lang="en-PL" dirty="0"/>
              <a:t>Avatar</a:t>
            </a:r>
          </a:p>
        </p:txBody>
      </p:sp>
      <p:sp>
        <p:nvSpPr>
          <p:cNvPr id="14" name="Text Placeholder 6">
            <a:extLst>
              <a:ext uri="{FF2B5EF4-FFF2-40B4-BE49-F238E27FC236}">
                <a16:creationId xmlns:a16="http://schemas.microsoft.com/office/drawing/2014/main" id="{0EC5C9B9-9E95-D1E7-04DD-198F2EEF71AF}"/>
              </a:ext>
            </a:extLst>
          </p:cNvPr>
          <p:cNvSpPr>
            <a:spLocks noGrp="1"/>
          </p:cNvSpPr>
          <p:nvPr>
            <p:ph idx="16" hasCustomPrompt="1"/>
          </p:nvPr>
        </p:nvSpPr>
        <p:spPr>
          <a:xfrm>
            <a:off x="783281" y="4519303"/>
            <a:ext cx="3395611" cy="1789422"/>
          </a:xfrm>
          <a:prstGeom prst="rect">
            <a:avLst/>
          </a:prstGeom>
        </p:spPr>
        <p:txBody>
          <a:bodyPr vert="horz" lIns="0" tIns="0" rIns="0" bIns="0" rtlCol="0">
            <a:normAutofit/>
          </a:bodyPr>
          <a:lstStyle>
            <a:lvl1pPr marL="0" indent="0">
              <a:lnSpc>
                <a:spcPct val="120000"/>
              </a:lnSpc>
              <a:buNone/>
              <a:defRPr sz="900">
                <a:solidFill>
                  <a:schemeClr val="bg1"/>
                </a:solidFill>
              </a:defRPr>
            </a:lvl1pPr>
            <a:lvl2pPr marL="457200" indent="0">
              <a:buNone/>
              <a:defRPr/>
            </a:lvl2pPr>
            <a:lvl3pPr marL="914400" indent="0">
              <a:buNone/>
              <a:defRPr/>
            </a:lvl3pPr>
          </a:lstStyle>
          <a:p>
            <a:pPr lvl="0"/>
            <a:r>
              <a:rPr lang="en-GB" dirty="0"/>
              <a:t>Dates of study, academic title, field of study, university</a:t>
            </a:r>
          </a:p>
        </p:txBody>
      </p:sp>
      <p:sp>
        <p:nvSpPr>
          <p:cNvPr id="15" name="Text Placeholder 10">
            <a:extLst>
              <a:ext uri="{FF2B5EF4-FFF2-40B4-BE49-F238E27FC236}">
                <a16:creationId xmlns:a16="http://schemas.microsoft.com/office/drawing/2014/main" id="{C9518FCA-28E0-98DD-2FE7-E7B0C624C6A5}"/>
              </a:ext>
            </a:extLst>
          </p:cNvPr>
          <p:cNvSpPr>
            <a:spLocks noGrp="1"/>
          </p:cNvSpPr>
          <p:nvPr>
            <p:ph type="body" sz="quarter" idx="17" hasCustomPrompt="1"/>
          </p:nvPr>
        </p:nvSpPr>
        <p:spPr>
          <a:xfrm>
            <a:off x="783281" y="4284078"/>
            <a:ext cx="3395611" cy="167872"/>
          </a:xfrm>
        </p:spPr>
        <p:txBody>
          <a:bodyPr>
            <a:normAutofit/>
          </a:bodyPr>
          <a:lstStyle>
            <a:lvl1pPr marL="0" indent="0">
              <a:buNone/>
              <a:defRPr sz="1200" b="1">
                <a:solidFill>
                  <a:schemeClr val="bg1"/>
                </a:solidFill>
              </a:defRPr>
            </a:lvl1pPr>
            <a:lvl2pPr marL="179388" indent="-171450">
              <a:buFont typeface="Arial" panose="020B0604020202020204" pitchFamily="34" charset="0"/>
              <a:buChar char="•"/>
              <a:tabLst/>
              <a:defRPr/>
            </a:lvl2pPr>
          </a:lstStyle>
          <a:p>
            <a:pPr lvl="0"/>
            <a:r>
              <a:rPr lang="en-GB" dirty="0"/>
              <a:t>Education</a:t>
            </a:r>
          </a:p>
        </p:txBody>
      </p:sp>
      <p:cxnSp>
        <p:nvCxnSpPr>
          <p:cNvPr id="17" name="Straight Connector 16">
            <a:extLst>
              <a:ext uri="{FF2B5EF4-FFF2-40B4-BE49-F238E27FC236}">
                <a16:creationId xmlns:a16="http://schemas.microsoft.com/office/drawing/2014/main" id="{A7B39B6A-0034-A816-1039-B260E4D767EC}"/>
              </a:ext>
            </a:extLst>
          </p:cNvPr>
          <p:cNvCxnSpPr>
            <a:cxnSpLocks/>
          </p:cNvCxnSpPr>
          <p:nvPr userDrawn="1"/>
        </p:nvCxnSpPr>
        <p:spPr>
          <a:xfrm>
            <a:off x="554795" y="2149054"/>
            <a:ext cx="0" cy="416204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D3DB9650-3CE1-6704-BA1A-E77C30A7FF05}"/>
              </a:ext>
            </a:extLst>
          </p:cNvPr>
          <p:cNvSpPr/>
          <p:nvPr userDrawn="1"/>
        </p:nvSpPr>
        <p:spPr>
          <a:xfrm>
            <a:off x="4969146" y="0"/>
            <a:ext cx="7222854" cy="6858000"/>
          </a:xfrm>
          <a:custGeom>
            <a:avLst/>
            <a:gdLst>
              <a:gd name="connsiteX0" fmla="*/ 719980 w 7222854"/>
              <a:gd name="connsiteY0" fmla="*/ 0 h 6858000"/>
              <a:gd name="connsiteX1" fmla="*/ 4193232 w 7222854"/>
              <a:gd name="connsiteY1" fmla="*/ 0 h 6858000"/>
              <a:gd name="connsiteX2" fmla="*/ 4617305 w 7222854"/>
              <a:gd name="connsiteY2" fmla="*/ 0 h 6858000"/>
              <a:gd name="connsiteX3" fmla="*/ 7222854 w 7222854"/>
              <a:gd name="connsiteY3" fmla="*/ 0 h 6858000"/>
              <a:gd name="connsiteX4" fmla="*/ 7222854 w 7222854"/>
              <a:gd name="connsiteY4" fmla="*/ 6858000 h 6858000"/>
              <a:gd name="connsiteX5" fmla="*/ 4617305 w 7222854"/>
              <a:gd name="connsiteY5" fmla="*/ 6858000 h 6858000"/>
              <a:gd name="connsiteX6" fmla="*/ 4193232 w 7222854"/>
              <a:gd name="connsiteY6" fmla="*/ 6858000 h 6858000"/>
              <a:gd name="connsiteX7" fmla="*/ 251281 w 7222854"/>
              <a:gd name="connsiteY7" fmla="*/ 6858000 h 6858000"/>
              <a:gd name="connsiteX8" fmla="*/ 236244 w 7222854"/>
              <a:gd name="connsiteY8" fmla="*/ 6776573 h 6858000"/>
              <a:gd name="connsiteX9" fmla="*/ 55245 w 7222854"/>
              <a:gd name="connsiteY9" fmla="*/ 4176390 h 6858000"/>
              <a:gd name="connsiteX10" fmla="*/ 723845 w 7222854"/>
              <a:gd name="connsiteY10" fmla="*/ 31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22854" h="6858000">
                <a:moveTo>
                  <a:pt x="719980" y="0"/>
                </a:moveTo>
                <a:lnTo>
                  <a:pt x="4193232" y="0"/>
                </a:lnTo>
                <a:lnTo>
                  <a:pt x="4617305" y="0"/>
                </a:lnTo>
                <a:lnTo>
                  <a:pt x="7222854" y="0"/>
                </a:lnTo>
                <a:lnTo>
                  <a:pt x="7222854" y="6858000"/>
                </a:lnTo>
                <a:lnTo>
                  <a:pt x="4617305" y="6858000"/>
                </a:lnTo>
                <a:lnTo>
                  <a:pt x="4193232" y="6858000"/>
                </a:lnTo>
                <a:lnTo>
                  <a:pt x="251281" y="6858000"/>
                </a:lnTo>
                <a:lnTo>
                  <a:pt x="236244" y="6776573"/>
                </a:lnTo>
                <a:cubicBezTo>
                  <a:pt x="81749" y="5981827"/>
                  <a:pt x="-90782" y="5221592"/>
                  <a:pt x="55245" y="4176390"/>
                </a:cubicBezTo>
                <a:cubicBezTo>
                  <a:pt x="225618" y="2956996"/>
                  <a:pt x="830445" y="1344814"/>
                  <a:pt x="723845" y="31316"/>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3" name="Text Placeholder 6">
            <a:extLst>
              <a:ext uri="{FF2B5EF4-FFF2-40B4-BE49-F238E27FC236}">
                <a16:creationId xmlns:a16="http://schemas.microsoft.com/office/drawing/2014/main" id="{6B087F36-3466-FC7D-4411-CA989281636A}"/>
              </a:ext>
            </a:extLst>
          </p:cNvPr>
          <p:cNvSpPr>
            <a:spLocks noGrp="1"/>
          </p:cNvSpPr>
          <p:nvPr>
            <p:ph idx="18" hasCustomPrompt="1"/>
          </p:nvPr>
        </p:nvSpPr>
        <p:spPr>
          <a:xfrm>
            <a:off x="6095999" y="953076"/>
            <a:ext cx="5541205" cy="1195978"/>
          </a:xfrm>
          <a:prstGeom prst="rect">
            <a:avLst/>
          </a:prstGeom>
        </p:spPr>
        <p:txBody>
          <a:bodyPr vert="horz" lIns="0" tIns="0" rIns="0" bIns="0" rtlCol="0">
            <a:normAutofit/>
          </a:bodyPr>
          <a:lstStyle>
            <a:lvl1pPr marL="0" indent="0">
              <a:lnSpc>
                <a:spcPct val="120000"/>
              </a:lnSpc>
              <a:buNone/>
              <a:defRPr sz="900">
                <a:solidFill>
                  <a:schemeClr val="tx1"/>
                </a:solidFill>
              </a:defRPr>
            </a:lvl1pPr>
            <a:lvl2pPr marL="457200" indent="0">
              <a:buNone/>
              <a:defRPr/>
            </a:lvl2pPr>
            <a:lvl3pPr marL="914400" indent="0">
              <a:buNone/>
              <a:defRPr/>
            </a:lvl3pPr>
          </a:lstStyle>
          <a:p>
            <a:pPr lvl="0"/>
            <a:r>
              <a:rPr lang="en-GB" dirty="0"/>
              <a:t>Short biographical note</a:t>
            </a:r>
          </a:p>
        </p:txBody>
      </p:sp>
      <p:sp>
        <p:nvSpPr>
          <p:cNvPr id="25" name="TextBox 24">
            <a:extLst>
              <a:ext uri="{FF2B5EF4-FFF2-40B4-BE49-F238E27FC236}">
                <a16:creationId xmlns:a16="http://schemas.microsoft.com/office/drawing/2014/main" id="{6416317E-2D92-4A29-C98C-3FF624B7D2E7}"/>
              </a:ext>
            </a:extLst>
          </p:cNvPr>
          <p:cNvSpPr txBox="1"/>
          <p:nvPr userDrawn="1"/>
        </p:nvSpPr>
        <p:spPr>
          <a:xfrm>
            <a:off x="783281" y="2132260"/>
            <a:ext cx="710131" cy="184666"/>
          </a:xfrm>
          <a:prstGeom prst="rect">
            <a:avLst/>
          </a:prstGeom>
          <a:noFill/>
        </p:spPr>
        <p:txBody>
          <a:bodyPr wrap="none" lIns="0" tIns="0" rIns="0" bIns="0" rtlCol="0">
            <a:spAutoFit/>
          </a:bodyPr>
          <a:lstStyle/>
          <a:p>
            <a:r>
              <a:rPr lang="en-GB" sz="1200" b="1" dirty="0">
                <a:solidFill>
                  <a:schemeClr val="bg1"/>
                </a:solidFill>
              </a:rPr>
              <a:t>About me</a:t>
            </a:r>
          </a:p>
        </p:txBody>
      </p:sp>
      <p:sp>
        <p:nvSpPr>
          <p:cNvPr id="27" name="TextBox 26">
            <a:extLst>
              <a:ext uri="{FF2B5EF4-FFF2-40B4-BE49-F238E27FC236}">
                <a16:creationId xmlns:a16="http://schemas.microsoft.com/office/drawing/2014/main" id="{EEE5A316-BF78-A152-A765-542D2AC1AF78}"/>
              </a:ext>
            </a:extLst>
          </p:cNvPr>
          <p:cNvSpPr txBox="1"/>
          <p:nvPr userDrawn="1"/>
        </p:nvSpPr>
        <p:spPr>
          <a:xfrm>
            <a:off x="6094242" y="701057"/>
            <a:ext cx="761427" cy="184666"/>
          </a:xfrm>
          <a:prstGeom prst="rect">
            <a:avLst/>
          </a:prstGeom>
          <a:noFill/>
        </p:spPr>
        <p:txBody>
          <a:bodyPr wrap="none" lIns="0" tIns="0" rIns="0" bIns="0" rtlCol="0">
            <a:spAutoFit/>
          </a:bodyPr>
          <a:lstStyle/>
          <a:p>
            <a:r>
              <a:rPr lang="en-GB" sz="1200" b="1" dirty="0">
                <a:solidFill>
                  <a:schemeClr val="tx2"/>
                </a:solidFill>
              </a:rPr>
              <a:t>Biography</a:t>
            </a:r>
          </a:p>
        </p:txBody>
      </p:sp>
      <p:sp>
        <p:nvSpPr>
          <p:cNvPr id="28" name="Text Placeholder 6">
            <a:extLst>
              <a:ext uri="{FF2B5EF4-FFF2-40B4-BE49-F238E27FC236}">
                <a16:creationId xmlns:a16="http://schemas.microsoft.com/office/drawing/2014/main" id="{54DB61FE-CFE9-0D22-A4D8-7DBA9C0C210C}"/>
              </a:ext>
            </a:extLst>
          </p:cNvPr>
          <p:cNvSpPr>
            <a:spLocks noGrp="1"/>
          </p:cNvSpPr>
          <p:nvPr>
            <p:ph idx="19" hasCustomPrompt="1"/>
          </p:nvPr>
        </p:nvSpPr>
        <p:spPr>
          <a:xfrm>
            <a:off x="6094242" y="2619504"/>
            <a:ext cx="2540747" cy="1664574"/>
          </a:xfrm>
          <a:prstGeom prst="rect">
            <a:avLst/>
          </a:prstGeom>
        </p:spPr>
        <p:txBody>
          <a:bodyPr vert="horz" lIns="0" tIns="0" rIns="0" bIns="0" rtlCol="0">
            <a:normAutofit/>
          </a:bodyPr>
          <a:lstStyle>
            <a:lvl1pPr marL="0" indent="0">
              <a:lnSpc>
                <a:spcPct val="120000"/>
              </a:lnSpc>
              <a:buNone/>
              <a:defRPr sz="900">
                <a:solidFill>
                  <a:schemeClr val="tx1"/>
                </a:solidFill>
              </a:defRPr>
            </a:lvl1pPr>
            <a:lvl2pPr marL="457200" indent="0">
              <a:buNone/>
              <a:defRPr/>
            </a:lvl2pPr>
            <a:lvl3pPr marL="914400" indent="0">
              <a:buNone/>
              <a:defRPr/>
            </a:lvl3pPr>
          </a:lstStyle>
          <a:p>
            <a:pPr lvl="0"/>
            <a:r>
              <a:rPr lang="en-GB" dirty="0"/>
              <a:t>Name of the role, brief description</a:t>
            </a:r>
          </a:p>
        </p:txBody>
      </p:sp>
      <p:sp>
        <p:nvSpPr>
          <p:cNvPr id="30" name="Text Placeholder 10">
            <a:extLst>
              <a:ext uri="{FF2B5EF4-FFF2-40B4-BE49-F238E27FC236}">
                <a16:creationId xmlns:a16="http://schemas.microsoft.com/office/drawing/2014/main" id="{8BB422A7-1799-9752-05F3-5FC1D7773C30}"/>
              </a:ext>
            </a:extLst>
          </p:cNvPr>
          <p:cNvSpPr>
            <a:spLocks noGrp="1"/>
          </p:cNvSpPr>
          <p:nvPr>
            <p:ph type="body" sz="quarter" idx="20" hasCustomPrompt="1"/>
          </p:nvPr>
        </p:nvSpPr>
        <p:spPr>
          <a:xfrm>
            <a:off x="6094242" y="2384279"/>
            <a:ext cx="2540747" cy="167872"/>
          </a:xfrm>
        </p:spPr>
        <p:txBody>
          <a:bodyPr>
            <a:normAutofit/>
          </a:bodyPr>
          <a:lstStyle>
            <a:lvl1pPr marL="0" indent="0">
              <a:buNone/>
              <a:defRPr sz="1200" b="1">
                <a:solidFill>
                  <a:schemeClr val="tx2"/>
                </a:solidFill>
              </a:defRPr>
            </a:lvl1pPr>
            <a:lvl2pPr marL="179388" indent="-171450">
              <a:buFont typeface="Arial" panose="020B0604020202020204" pitchFamily="34" charset="0"/>
              <a:buChar char="•"/>
              <a:tabLst/>
              <a:defRPr/>
            </a:lvl2pPr>
          </a:lstStyle>
          <a:p>
            <a:pPr lvl="0"/>
            <a:r>
              <a:rPr lang="en-GB" dirty="0"/>
              <a:t>Roles</a:t>
            </a:r>
          </a:p>
        </p:txBody>
      </p:sp>
      <p:sp>
        <p:nvSpPr>
          <p:cNvPr id="37" name="Text Placeholder 6">
            <a:extLst>
              <a:ext uri="{FF2B5EF4-FFF2-40B4-BE49-F238E27FC236}">
                <a16:creationId xmlns:a16="http://schemas.microsoft.com/office/drawing/2014/main" id="{9593B5DD-6B4F-B5DE-2F90-F7626DF3BDA3}"/>
              </a:ext>
            </a:extLst>
          </p:cNvPr>
          <p:cNvSpPr>
            <a:spLocks noGrp="1"/>
          </p:cNvSpPr>
          <p:nvPr>
            <p:ph idx="21" hasCustomPrompt="1"/>
          </p:nvPr>
        </p:nvSpPr>
        <p:spPr>
          <a:xfrm>
            <a:off x="9096457" y="2619503"/>
            <a:ext cx="2540747" cy="3689221"/>
          </a:xfrm>
          <a:prstGeom prst="rect">
            <a:avLst/>
          </a:prstGeom>
        </p:spPr>
        <p:txBody>
          <a:bodyPr vert="horz" lIns="0" tIns="0" rIns="0" bIns="0" rtlCol="0">
            <a:normAutofit/>
          </a:bodyPr>
          <a:lstStyle>
            <a:lvl1pPr marL="0" indent="0">
              <a:lnSpc>
                <a:spcPct val="120000"/>
              </a:lnSpc>
              <a:buNone/>
              <a:defRPr sz="900">
                <a:solidFill>
                  <a:schemeClr val="tx1"/>
                </a:solidFill>
              </a:defRPr>
            </a:lvl1pPr>
            <a:lvl2pPr marL="457200" indent="0">
              <a:buNone/>
              <a:defRPr/>
            </a:lvl2pPr>
            <a:lvl3pPr marL="914400" indent="0">
              <a:buNone/>
              <a:defRPr/>
            </a:lvl3pPr>
          </a:lstStyle>
          <a:p>
            <a:pPr lvl="0"/>
            <a:r>
              <a:rPr lang="en-GB" dirty="0"/>
              <a:t>Name of the competences, brief description</a:t>
            </a:r>
          </a:p>
        </p:txBody>
      </p:sp>
      <p:sp>
        <p:nvSpPr>
          <p:cNvPr id="38" name="Text Placeholder 10">
            <a:extLst>
              <a:ext uri="{FF2B5EF4-FFF2-40B4-BE49-F238E27FC236}">
                <a16:creationId xmlns:a16="http://schemas.microsoft.com/office/drawing/2014/main" id="{1576B2C0-0BDC-5984-3AD3-CE6A2EDDF3AB}"/>
              </a:ext>
            </a:extLst>
          </p:cNvPr>
          <p:cNvSpPr>
            <a:spLocks noGrp="1"/>
          </p:cNvSpPr>
          <p:nvPr>
            <p:ph type="body" sz="quarter" idx="22" hasCustomPrompt="1"/>
          </p:nvPr>
        </p:nvSpPr>
        <p:spPr>
          <a:xfrm>
            <a:off x="9096457" y="2384279"/>
            <a:ext cx="2540747" cy="167872"/>
          </a:xfrm>
        </p:spPr>
        <p:txBody>
          <a:bodyPr>
            <a:normAutofit/>
          </a:bodyPr>
          <a:lstStyle>
            <a:lvl1pPr marL="0" indent="0">
              <a:buNone/>
              <a:defRPr sz="1200" b="1">
                <a:solidFill>
                  <a:schemeClr val="tx2"/>
                </a:solidFill>
              </a:defRPr>
            </a:lvl1pPr>
            <a:lvl2pPr marL="179388" indent="-171450">
              <a:buFont typeface="Arial" panose="020B0604020202020204" pitchFamily="34" charset="0"/>
              <a:buChar char="•"/>
              <a:tabLst/>
              <a:defRPr/>
            </a:lvl2pPr>
          </a:lstStyle>
          <a:p>
            <a:pPr lvl="0"/>
            <a:r>
              <a:rPr lang="en-GB" dirty="0"/>
              <a:t>Competences</a:t>
            </a:r>
          </a:p>
        </p:txBody>
      </p:sp>
      <p:sp>
        <p:nvSpPr>
          <p:cNvPr id="43" name="Text Placeholder 6">
            <a:extLst>
              <a:ext uri="{FF2B5EF4-FFF2-40B4-BE49-F238E27FC236}">
                <a16:creationId xmlns:a16="http://schemas.microsoft.com/office/drawing/2014/main" id="{948BC6B8-9897-6A9E-AAB7-6E8FA96612E8}"/>
              </a:ext>
            </a:extLst>
          </p:cNvPr>
          <p:cNvSpPr>
            <a:spLocks noGrp="1"/>
          </p:cNvSpPr>
          <p:nvPr>
            <p:ph idx="23" hasCustomPrompt="1"/>
          </p:nvPr>
        </p:nvSpPr>
        <p:spPr>
          <a:xfrm>
            <a:off x="6094242" y="4650635"/>
            <a:ext cx="2540747" cy="1664574"/>
          </a:xfrm>
          <a:prstGeom prst="rect">
            <a:avLst/>
          </a:prstGeom>
        </p:spPr>
        <p:txBody>
          <a:bodyPr vert="horz" lIns="0" tIns="0" rIns="0" bIns="0" rtlCol="0">
            <a:normAutofit/>
          </a:bodyPr>
          <a:lstStyle>
            <a:lvl1pPr marL="171450" indent="-171450">
              <a:lnSpc>
                <a:spcPct val="120000"/>
              </a:lnSpc>
              <a:buFont typeface="Arial" panose="020B0604020202020204" pitchFamily="34" charset="0"/>
              <a:buChar char="•"/>
              <a:defRPr sz="900">
                <a:solidFill>
                  <a:schemeClr val="tx1"/>
                </a:solidFill>
              </a:defRPr>
            </a:lvl1pPr>
            <a:lvl2pPr marL="457200" indent="0">
              <a:buNone/>
              <a:defRPr/>
            </a:lvl2pPr>
            <a:lvl3pPr marL="914400" indent="0">
              <a:buNone/>
              <a:defRPr/>
            </a:lvl3pPr>
          </a:lstStyle>
          <a:p>
            <a:pPr lvl="0"/>
            <a:r>
              <a:rPr lang="en-GB" dirty="0"/>
              <a:t>List of certificates</a:t>
            </a:r>
          </a:p>
        </p:txBody>
      </p:sp>
      <p:sp>
        <p:nvSpPr>
          <p:cNvPr id="44" name="Text Placeholder 10">
            <a:extLst>
              <a:ext uri="{FF2B5EF4-FFF2-40B4-BE49-F238E27FC236}">
                <a16:creationId xmlns:a16="http://schemas.microsoft.com/office/drawing/2014/main" id="{1AF6BA46-E83A-CABC-0920-160ED7BF3AA3}"/>
              </a:ext>
            </a:extLst>
          </p:cNvPr>
          <p:cNvSpPr>
            <a:spLocks noGrp="1"/>
          </p:cNvSpPr>
          <p:nvPr>
            <p:ph type="body" sz="quarter" idx="24" hasCustomPrompt="1"/>
          </p:nvPr>
        </p:nvSpPr>
        <p:spPr>
          <a:xfrm>
            <a:off x="6094242" y="4415410"/>
            <a:ext cx="2540747" cy="167872"/>
          </a:xfrm>
        </p:spPr>
        <p:txBody>
          <a:bodyPr>
            <a:normAutofit/>
          </a:bodyPr>
          <a:lstStyle>
            <a:lvl1pPr marL="0" indent="0">
              <a:buNone/>
              <a:defRPr sz="1200" b="1">
                <a:solidFill>
                  <a:schemeClr val="tx2"/>
                </a:solidFill>
              </a:defRPr>
            </a:lvl1pPr>
            <a:lvl2pPr marL="179388" indent="-171450">
              <a:buFont typeface="Arial" panose="020B0604020202020204" pitchFamily="34" charset="0"/>
              <a:buChar char="•"/>
              <a:tabLst/>
              <a:defRPr/>
            </a:lvl2pPr>
          </a:lstStyle>
          <a:p>
            <a:pPr lvl="0"/>
            <a:r>
              <a:rPr lang="en-GB" dirty="0"/>
              <a:t>Certifications</a:t>
            </a:r>
          </a:p>
        </p:txBody>
      </p:sp>
      <p:cxnSp>
        <p:nvCxnSpPr>
          <p:cNvPr id="47" name="Straight Connector 46">
            <a:extLst>
              <a:ext uri="{FF2B5EF4-FFF2-40B4-BE49-F238E27FC236}">
                <a16:creationId xmlns:a16="http://schemas.microsoft.com/office/drawing/2014/main" id="{F03184F0-B55C-9991-EF36-3BDA814C7995}"/>
              </a:ext>
            </a:extLst>
          </p:cNvPr>
          <p:cNvCxnSpPr>
            <a:cxnSpLocks/>
          </p:cNvCxnSpPr>
          <p:nvPr userDrawn="1"/>
        </p:nvCxnSpPr>
        <p:spPr>
          <a:xfrm>
            <a:off x="8867970" y="2384279"/>
            <a:ext cx="0" cy="393093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42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V_Content_2">
    <p:bg>
      <p:bgPr>
        <a:solidFill>
          <a:schemeClr val="tx2"/>
        </a:solid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65368450-54F6-181C-220F-7B910E80E381}"/>
              </a:ext>
            </a:extLst>
          </p:cNvPr>
          <p:cNvSpPr/>
          <p:nvPr userDrawn="1"/>
        </p:nvSpPr>
        <p:spPr>
          <a:xfrm>
            <a:off x="7287804" y="0"/>
            <a:ext cx="4904196" cy="6858000"/>
          </a:xfrm>
          <a:custGeom>
            <a:avLst/>
            <a:gdLst>
              <a:gd name="connsiteX0" fmla="*/ 719980 w 4904196"/>
              <a:gd name="connsiteY0" fmla="*/ 0 h 6858000"/>
              <a:gd name="connsiteX1" fmla="*/ 4193232 w 4904196"/>
              <a:gd name="connsiteY1" fmla="*/ 0 h 6858000"/>
              <a:gd name="connsiteX2" fmla="*/ 4617305 w 4904196"/>
              <a:gd name="connsiteY2" fmla="*/ 0 h 6858000"/>
              <a:gd name="connsiteX3" fmla="*/ 4904196 w 4904196"/>
              <a:gd name="connsiteY3" fmla="*/ 0 h 6858000"/>
              <a:gd name="connsiteX4" fmla="*/ 4904196 w 4904196"/>
              <a:gd name="connsiteY4" fmla="*/ 6858000 h 6858000"/>
              <a:gd name="connsiteX5" fmla="*/ 4617305 w 4904196"/>
              <a:gd name="connsiteY5" fmla="*/ 6858000 h 6858000"/>
              <a:gd name="connsiteX6" fmla="*/ 4193232 w 4904196"/>
              <a:gd name="connsiteY6" fmla="*/ 6858000 h 6858000"/>
              <a:gd name="connsiteX7" fmla="*/ 251281 w 4904196"/>
              <a:gd name="connsiteY7" fmla="*/ 6858000 h 6858000"/>
              <a:gd name="connsiteX8" fmla="*/ 236244 w 4904196"/>
              <a:gd name="connsiteY8" fmla="*/ 6776573 h 6858000"/>
              <a:gd name="connsiteX9" fmla="*/ 55245 w 4904196"/>
              <a:gd name="connsiteY9" fmla="*/ 4176390 h 6858000"/>
              <a:gd name="connsiteX10" fmla="*/ 723845 w 4904196"/>
              <a:gd name="connsiteY10" fmla="*/ 31316 h 6858000"/>
              <a:gd name="connsiteX11" fmla="*/ 719980 w 4904196"/>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4196" h="6858000">
                <a:moveTo>
                  <a:pt x="719980" y="0"/>
                </a:moveTo>
                <a:lnTo>
                  <a:pt x="4193232" y="0"/>
                </a:lnTo>
                <a:lnTo>
                  <a:pt x="4617305" y="0"/>
                </a:lnTo>
                <a:lnTo>
                  <a:pt x="4904196" y="0"/>
                </a:lnTo>
                <a:lnTo>
                  <a:pt x="4904196" y="6858000"/>
                </a:lnTo>
                <a:lnTo>
                  <a:pt x="4617305" y="6858000"/>
                </a:lnTo>
                <a:lnTo>
                  <a:pt x="4193232" y="6858000"/>
                </a:lnTo>
                <a:lnTo>
                  <a:pt x="251281" y="6858000"/>
                </a:lnTo>
                <a:lnTo>
                  <a:pt x="236244" y="6776573"/>
                </a:lnTo>
                <a:cubicBezTo>
                  <a:pt x="81749" y="5981827"/>
                  <a:pt x="-90782" y="5221592"/>
                  <a:pt x="55245" y="4176390"/>
                </a:cubicBezTo>
                <a:cubicBezTo>
                  <a:pt x="225618" y="2956996"/>
                  <a:pt x="830445" y="1344814"/>
                  <a:pt x="723845" y="31316"/>
                </a:cubicBezTo>
                <a:lnTo>
                  <a:pt x="71998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9" name="Freeform 28">
            <a:extLst>
              <a:ext uri="{FF2B5EF4-FFF2-40B4-BE49-F238E27FC236}">
                <a16:creationId xmlns:a16="http://schemas.microsoft.com/office/drawing/2014/main" id="{0A243FFF-8D05-DB6D-9184-BB0FF22C1C35}"/>
              </a:ext>
            </a:extLst>
          </p:cNvPr>
          <p:cNvSpPr/>
          <p:nvPr userDrawn="1"/>
        </p:nvSpPr>
        <p:spPr>
          <a:xfrm>
            <a:off x="6589948" y="0"/>
            <a:ext cx="1174594" cy="6858000"/>
          </a:xfrm>
          <a:custGeom>
            <a:avLst/>
            <a:gdLst>
              <a:gd name="connsiteX0" fmla="*/ 771494 w 1174594"/>
              <a:gd name="connsiteY0" fmla="*/ 0 h 6858000"/>
              <a:gd name="connsiteX1" fmla="*/ 1174594 w 1174594"/>
              <a:gd name="connsiteY1" fmla="*/ 0 h 6858000"/>
              <a:gd name="connsiteX2" fmla="*/ 1161444 w 1174594"/>
              <a:gd name="connsiteY2" fmla="*/ 144397 h 6858000"/>
              <a:gd name="connsiteX3" fmla="*/ 472003 w 1174594"/>
              <a:gd name="connsiteY3" fmla="*/ 3402712 h 6858000"/>
              <a:gd name="connsiteX4" fmla="*/ 748093 w 1174594"/>
              <a:gd name="connsiteY4" fmla="*/ 6824530 h 6858000"/>
              <a:gd name="connsiteX5" fmla="*/ 750748 w 1174594"/>
              <a:gd name="connsiteY5" fmla="*/ 6858000 h 6858000"/>
              <a:gd name="connsiteX6" fmla="*/ 217344 w 1174594"/>
              <a:gd name="connsiteY6" fmla="*/ 6858000 h 6858000"/>
              <a:gd name="connsiteX7" fmla="*/ 214865 w 1174594"/>
              <a:gd name="connsiteY7" fmla="*/ 6843618 h 6858000"/>
              <a:gd name="connsiteX8" fmla="*/ 64995 w 1174594"/>
              <a:gd name="connsiteY8" fmla="*/ 4241454 h 6858000"/>
              <a:gd name="connsiteX9" fmla="*/ 783146 w 1174594"/>
              <a:gd name="connsiteY9" fmla="*/ 10468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4" h="6858000">
                <a:moveTo>
                  <a:pt x="771494" y="0"/>
                </a:moveTo>
                <a:lnTo>
                  <a:pt x="1174594" y="0"/>
                </a:lnTo>
                <a:lnTo>
                  <a:pt x="1161444" y="144397"/>
                </a:lnTo>
                <a:cubicBezTo>
                  <a:pt x="1033733" y="1250609"/>
                  <a:pt x="617322" y="2446286"/>
                  <a:pt x="472003" y="3402712"/>
                </a:cubicBezTo>
                <a:cubicBezTo>
                  <a:pt x="260630" y="4793885"/>
                  <a:pt x="621619" y="5685263"/>
                  <a:pt x="748093" y="6824530"/>
                </a:cubicBezTo>
                <a:lnTo>
                  <a:pt x="750748" y="6858000"/>
                </a:lnTo>
                <a:lnTo>
                  <a:pt x="217344" y="6858000"/>
                </a:lnTo>
                <a:lnTo>
                  <a:pt x="214865" y="6843618"/>
                </a:lnTo>
                <a:cubicBezTo>
                  <a:pt x="69890" y="6047077"/>
                  <a:pt x="-93534" y="5284828"/>
                  <a:pt x="64995" y="4241454"/>
                </a:cubicBezTo>
                <a:cubicBezTo>
                  <a:pt x="249947" y="3024186"/>
                  <a:pt x="874015" y="1419367"/>
                  <a:pt x="783146" y="104685"/>
                </a:cubicBezTo>
                <a:close/>
              </a:path>
            </a:pathLst>
          </a:custGeom>
          <a:solidFill>
            <a:srgbClr val="5B1E5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3" name="Freeform 32">
            <a:extLst>
              <a:ext uri="{FF2B5EF4-FFF2-40B4-BE49-F238E27FC236}">
                <a16:creationId xmlns:a16="http://schemas.microsoft.com/office/drawing/2014/main" id="{7ABAEECC-CEEE-7426-95F0-433CD5D0628E}"/>
              </a:ext>
            </a:extLst>
          </p:cNvPr>
          <p:cNvSpPr/>
          <p:nvPr userDrawn="1"/>
        </p:nvSpPr>
        <p:spPr>
          <a:xfrm>
            <a:off x="6996956" y="0"/>
            <a:ext cx="1022358" cy="6858000"/>
          </a:xfrm>
          <a:custGeom>
            <a:avLst/>
            <a:gdLst>
              <a:gd name="connsiteX0" fmla="*/ 768834 w 1022358"/>
              <a:gd name="connsiteY0" fmla="*/ 0 h 6858000"/>
              <a:gd name="connsiteX1" fmla="*/ 1005982 w 1022358"/>
              <a:gd name="connsiteY1" fmla="*/ 0 h 6858000"/>
              <a:gd name="connsiteX2" fmla="*/ 1009847 w 1022358"/>
              <a:gd name="connsiteY2" fmla="*/ 31316 h 6858000"/>
              <a:gd name="connsiteX3" fmla="*/ 341247 w 1022358"/>
              <a:gd name="connsiteY3" fmla="*/ 4176390 h 6858000"/>
              <a:gd name="connsiteX4" fmla="*/ 522246 w 1022358"/>
              <a:gd name="connsiteY4" fmla="*/ 6776573 h 6858000"/>
              <a:gd name="connsiteX5" fmla="*/ 537283 w 1022358"/>
              <a:gd name="connsiteY5" fmla="*/ 6858000 h 6858000"/>
              <a:gd name="connsiteX6" fmla="*/ 343740 w 1022358"/>
              <a:gd name="connsiteY6" fmla="*/ 6858000 h 6858000"/>
              <a:gd name="connsiteX7" fmla="*/ 341085 w 1022358"/>
              <a:gd name="connsiteY7" fmla="*/ 6824530 h 6858000"/>
              <a:gd name="connsiteX8" fmla="*/ 64995 w 1022358"/>
              <a:gd name="connsiteY8" fmla="*/ 3402712 h 6858000"/>
              <a:gd name="connsiteX9" fmla="*/ 766468 w 1022358"/>
              <a:gd name="connsiteY9" fmla="*/ 315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58" h="6858000">
                <a:moveTo>
                  <a:pt x="768834" y="0"/>
                </a:moveTo>
                <a:lnTo>
                  <a:pt x="1005982" y="0"/>
                </a:lnTo>
                <a:lnTo>
                  <a:pt x="1009847" y="31316"/>
                </a:lnTo>
                <a:cubicBezTo>
                  <a:pt x="1116447" y="1344814"/>
                  <a:pt x="511620" y="2956996"/>
                  <a:pt x="341247" y="4176390"/>
                </a:cubicBezTo>
                <a:cubicBezTo>
                  <a:pt x="195220" y="5221592"/>
                  <a:pt x="367751" y="5981827"/>
                  <a:pt x="522246" y="6776573"/>
                </a:cubicBezTo>
                <a:lnTo>
                  <a:pt x="537283" y="6858000"/>
                </a:lnTo>
                <a:lnTo>
                  <a:pt x="343740" y="6858000"/>
                </a:lnTo>
                <a:lnTo>
                  <a:pt x="341085" y="6824530"/>
                </a:lnTo>
                <a:cubicBezTo>
                  <a:pt x="214611" y="5685264"/>
                  <a:pt x="-146378" y="4793885"/>
                  <a:pt x="64995" y="3402712"/>
                </a:cubicBezTo>
                <a:cubicBezTo>
                  <a:pt x="215268" y="2413681"/>
                  <a:pt x="655432" y="1168808"/>
                  <a:pt x="766468" y="3158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cxnSp>
        <p:nvCxnSpPr>
          <p:cNvPr id="17" name="Straight Connector 16">
            <a:extLst>
              <a:ext uri="{FF2B5EF4-FFF2-40B4-BE49-F238E27FC236}">
                <a16:creationId xmlns:a16="http://schemas.microsoft.com/office/drawing/2014/main" id="{A7B39B6A-0034-A816-1039-B260E4D767EC}"/>
              </a:ext>
            </a:extLst>
          </p:cNvPr>
          <p:cNvCxnSpPr>
            <a:cxnSpLocks/>
          </p:cNvCxnSpPr>
          <p:nvPr userDrawn="1"/>
        </p:nvCxnSpPr>
        <p:spPr>
          <a:xfrm>
            <a:off x="554795" y="1132114"/>
            <a:ext cx="0" cy="517898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 Placeholder 6">
            <a:extLst>
              <a:ext uri="{FF2B5EF4-FFF2-40B4-BE49-F238E27FC236}">
                <a16:creationId xmlns:a16="http://schemas.microsoft.com/office/drawing/2014/main" id="{6B087F36-3466-FC7D-4411-CA989281636A}"/>
              </a:ext>
            </a:extLst>
          </p:cNvPr>
          <p:cNvSpPr>
            <a:spLocks noGrp="1"/>
          </p:cNvSpPr>
          <p:nvPr>
            <p:ph idx="18" hasCustomPrompt="1"/>
          </p:nvPr>
        </p:nvSpPr>
        <p:spPr>
          <a:xfrm>
            <a:off x="8414658" y="1782989"/>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27" name="TextBox 26">
            <a:extLst>
              <a:ext uri="{FF2B5EF4-FFF2-40B4-BE49-F238E27FC236}">
                <a16:creationId xmlns:a16="http://schemas.microsoft.com/office/drawing/2014/main" id="{EEE5A316-BF78-A152-A765-542D2AC1AF78}"/>
              </a:ext>
            </a:extLst>
          </p:cNvPr>
          <p:cNvSpPr txBox="1"/>
          <p:nvPr userDrawn="1"/>
        </p:nvSpPr>
        <p:spPr>
          <a:xfrm>
            <a:off x="8412900" y="650544"/>
            <a:ext cx="1239122" cy="184666"/>
          </a:xfrm>
          <a:prstGeom prst="rect">
            <a:avLst/>
          </a:prstGeom>
          <a:noFill/>
        </p:spPr>
        <p:txBody>
          <a:bodyPr wrap="none" lIns="0" tIns="0" rIns="0" bIns="0" rtlCol="0">
            <a:spAutoFit/>
          </a:bodyPr>
          <a:lstStyle/>
          <a:p>
            <a:r>
              <a:rPr lang="en-GB" sz="1200" b="1" dirty="0">
                <a:solidFill>
                  <a:schemeClr val="tx2"/>
                </a:solidFill>
              </a:rPr>
              <a:t>My Certifications</a:t>
            </a:r>
          </a:p>
        </p:txBody>
      </p:sp>
      <p:sp>
        <p:nvSpPr>
          <p:cNvPr id="2" name="TextBox 1">
            <a:extLst>
              <a:ext uri="{FF2B5EF4-FFF2-40B4-BE49-F238E27FC236}">
                <a16:creationId xmlns:a16="http://schemas.microsoft.com/office/drawing/2014/main" id="{ABAF5C20-CD75-7098-E84D-799BBD4DD712}"/>
              </a:ext>
            </a:extLst>
          </p:cNvPr>
          <p:cNvSpPr txBox="1"/>
          <p:nvPr userDrawn="1"/>
        </p:nvSpPr>
        <p:spPr>
          <a:xfrm>
            <a:off x="554795" y="567060"/>
            <a:ext cx="270170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rPr>
              <a:t>Recent Work Experience</a:t>
            </a:r>
          </a:p>
        </p:txBody>
      </p:sp>
      <p:sp>
        <p:nvSpPr>
          <p:cNvPr id="6" name="Text Placeholder 5">
            <a:extLst>
              <a:ext uri="{FF2B5EF4-FFF2-40B4-BE49-F238E27FC236}">
                <a16:creationId xmlns:a16="http://schemas.microsoft.com/office/drawing/2014/main" id="{EA186A8C-561E-634B-F4C7-5863A1382A4E}"/>
              </a:ext>
            </a:extLst>
          </p:cNvPr>
          <p:cNvSpPr>
            <a:spLocks noGrp="1"/>
          </p:cNvSpPr>
          <p:nvPr>
            <p:ph type="body" sz="quarter" idx="25"/>
          </p:nvPr>
        </p:nvSpPr>
        <p:spPr>
          <a:xfrm>
            <a:off x="782638" y="1149744"/>
            <a:ext cx="5553075" cy="5165465"/>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4" name="Picture Placeholder 23">
            <a:extLst>
              <a:ext uri="{FF2B5EF4-FFF2-40B4-BE49-F238E27FC236}">
                <a16:creationId xmlns:a16="http://schemas.microsoft.com/office/drawing/2014/main" id="{74649FF9-4468-C316-0220-123E62F366D4}"/>
              </a:ext>
            </a:extLst>
          </p:cNvPr>
          <p:cNvSpPr>
            <a:spLocks noGrp="1"/>
          </p:cNvSpPr>
          <p:nvPr>
            <p:ph type="pic" sz="quarter" idx="27"/>
          </p:nvPr>
        </p:nvSpPr>
        <p:spPr>
          <a:xfrm>
            <a:off x="8412163" y="1132114"/>
            <a:ext cx="1022359" cy="650875"/>
          </a:xfrm>
        </p:spPr>
        <p:txBody>
          <a:bodyPr anchor="ctr">
            <a:normAutofit/>
          </a:bodyPr>
          <a:lstStyle>
            <a:lvl1pPr marL="0" indent="0" algn="ctr">
              <a:buNone/>
              <a:defRPr sz="1200"/>
            </a:lvl1pPr>
          </a:lstStyle>
          <a:p>
            <a:r>
              <a:rPr lang="en-US"/>
              <a:t>Click icon to add picture</a:t>
            </a:r>
            <a:endParaRPr lang="en-GB"/>
          </a:p>
        </p:txBody>
      </p:sp>
      <p:sp>
        <p:nvSpPr>
          <p:cNvPr id="26" name="Text Placeholder 6">
            <a:extLst>
              <a:ext uri="{FF2B5EF4-FFF2-40B4-BE49-F238E27FC236}">
                <a16:creationId xmlns:a16="http://schemas.microsoft.com/office/drawing/2014/main" id="{C662F5DA-7744-31A7-EEC5-53EDC48CD0E9}"/>
              </a:ext>
            </a:extLst>
          </p:cNvPr>
          <p:cNvSpPr>
            <a:spLocks noGrp="1"/>
          </p:cNvSpPr>
          <p:nvPr>
            <p:ph idx="28" hasCustomPrompt="1"/>
          </p:nvPr>
        </p:nvSpPr>
        <p:spPr>
          <a:xfrm>
            <a:off x="10617341" y="1782989"/>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31" name="Picture Placeholder 23">
            <a:extLst>
              <a:ext uri="{FF2B5EF4-FFF2-40B4-BE49-F238E27FC236}">
                <a16:creationId xmlns:a16="http://schemas.microsoft.com/office/drawing/2014/main" id="{BFF7DB97-478B-2121-E280-43AD399625D1}"/>
              </a:ext>
            </a:extLst>
          </p:cNvPr>
          <p:cNvSpPr>
            <a:spLocks noGrp="1"/>
          </p:cNvSpPr>
          <p:nvPr>
            <p:ph type="pic" sz="quarter" idx="29"/>
          </p:nvPr>
        </p:nvSpPr>
        <p:spPr>
          <a:xfrm>
            <a:off x="10614846" y="1132114"/>
            <a:ext cx="1022359" cy="650875"/>
          </a:xfrm>
        </p:spPr>
        <p:txBody>
          <a:bodyPr anchor="ctr">
            <a:normAutofit/>
          </a:bodyPr>
          <a:lstStyle>
            <a:lvl1pPr marL="0" indent="0" algn="ctr">
              <a:buNone/>
              <a:defRPr sz="1200"/>
            </a:lvl1pPr>
          </a:lstStyle>
          <a:p>
            <a:r>
              <a:rPr lang="en-US"/>
              <a:t>Click icon to add picture</a:t>
            </a:r>
            <a:endParaRPr lang="en-GB"/>
          </a:p>
        </p:txBody>
      </p:sp>
      <p:sp>
        <p:nvSpPr>
          <p:cNvPr id="32" name="Text Placeholder 6">
            <a:extLst>
              <a:ext uri="{FF2B5EF4-FFF2-40B4-BE49-F238E27FC236}">
                <a16:creationId xmlns:a16="http://schemas.microsoft.com/office/drawing/2014/main" id="{AE850E15-CDFA-1E52-7290-0424B64076EF}"/>
              </a:ext>
            </a:extLst>
          </p:cNvPr>
          <p:cNvSpPr>
            <a:spLocks noGrp="1"/>
          </p:cNvSpPr>
          <p:nvPr>
            <p:ph idx="30" hasCustomPrompt="1"/>
          </p:nvPr>
        </p:nvSpPr>
        <p:spPr>
          <a:xfrm>
            <a:off x="8414658" y="3082563"/>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34" name="Picture Placeholder 23">
            <a:extLst>
              <a:ext uri="{FF2B5EF4-FFF2-40B4-BE49-F238E27FC236}">
                <a16:creationId xmlns:a16="http://schemas.microsoft.com/office/drawing/2014/main" id="{9E964B73-4B3F-CDD7-BE1B-2F59FA3240C3}"/>
              </a:ext>
            </a:extLst>
          </p:cNvPr>
          <p:cNvSpPr>
            <a:spLocks noGrp="1"/>
          </p:cNvSpPr>
          <p:nvPr>
            <p:ph type="pic" sz="quarter" idx="31"/>
          </p:nvPr>
        </p:nvSpPr>
        <p:spPr>
          <a:xfrm>
            <a:off x="8412163" y="2431688"/>
            <a:ext cx="1022359" cy="650875"/>
          </a:xfrm>
        </p:spPr>
        <p:txBody>
          <a:bodyPr anchor="ctr">
            <a:normAutofit/>
          </a:bodyPr>
          <a:lstStyle>
            <a:lvl1pPr marL="0" indent="0" algn="ctr">
              <a:buNone/>
              <a:defRPr sz="1200"/>
            </a:lvl1pPr>
          </a:lstStyle>
          <a:p>
            <a:r>
              <a:rPr lang="en-US"/>
              <a:t>Click icon to add picture</a:t>
            </a:r>
            <a:endParaRPr lang="en-GB"/>
          </a:p>
        </p:txBody>
      </p:sp>
      <p:sp>
        <p:nvSpPr>
          <p:cNvPr id="35" name="Text Placeholder 6">
            <a:extLst>
              <a:ext uri="{FF2B5EF4-FFF2-40B4-BE49-F238E27FC236}">
                <a16:creationId xmlns:a16="http://schemas.microsoft.com/office/drawing/2014/main" id="{3DBC45E2-A731-BFF3-FB9C-F7FFE5DB76C3}"/>
              </a:ext>
            </a:extLst>
          </p:cNvPr>
          <p:cNvSpPr>
            <a:spLocks noGrp="1"/>
          </p:cNvSpPr>
          <p:nvPr>
            <p:ph idx="32" hasCustomPrompt="1"/>
          </p:nvPr>
        </p:nvSpPr>
        <p:spPr>
          <a:xfrm>
            <a:off x="10617341" y="3082563"/>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36" name="Picture Placeholder 23">
            <a:extLst>
              <a:ext uri="{FF2B5EF4-FFF2-40B4-BE49-F238E27FC236}">
                <a16:creationId xmlns:a16="http://schemas.microsoft.com/office/drawing/2014/main" id="{AB4F7CF2-4F95-EBC1-D93C-168D4D983A0D}"/>
              </a:ext>
            </a:extLst>
          </p:cNvPr>
          <p:cNvSpPr>
            <a:spLocks noGrp="1"/>
          </p:cNvSpPr>
          <p:nvPr>
            <p:ph type="pic" sz="quarter" idx="33"/>
          </p:nvPr>
        </p:nvSpPr>
        <p:spPr>
          <a:xfrm>
            <a:off x="10614846" y="2431688"/>
            <a:ext cx="1022359" cy="650875"/>
          </a:xfrm>
        </p:spPr>
        <p:txBody>
          <a:bodyPr anchor="ctr">
            <a:normAutofit/>
          </a:bodyPr>
          <a:lstStyle>
            <a:lvl1pPr marL="0" indent="0" algn="ctr">
              <a:buNone/>
              <a:defRPr sz="1200"/>
            </a:lvl1pPr>
          </a:lstStyle>
          <a:p>
            <a:r>
              <a:rPr lang="en-US"/>
              <a:t>Click icon to add picture</a:t>
            </a:r>
            <a:endParaRPr lang="en-GB"/>
          </a:p>
        </p:txBody>
      </p:sp>
      <p:sp>
        <p:nvSpPr>
          <p:cNvPr id="39" name="Text Placeholder 6">
            <a:extLst>
              <a:ext uri="{FF2B5EF4-FFF2-40B4-BE49-F238E27FC236}">
                <a16:creationId xmlns:a16="http://schemas.microsoft.com/office/drawing/2014/main" id="{55F14ED5-CDED-A323-44D6-88A00BCA4222}"/>
              </a:ext>
            </a:extLst>
          </p:cNvPr>
          <p:cNvSpPr>
            <a:spLocks noGrp="1"/>
          </p:cNvSpPr>
          <p:nvPr>
            <p:ph idx="34" hasCustomPrompt="1"/>
          </p:nvPr>
        </p:nvSpPr>
        <p:spPr>
          <a:xfrm>
            <a:off x="8407660" y="4452741"/>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40" name="Picture Placeholder 23">
            <a:extLst>
              <a:ext uri="{FF2B5EF4-FFF2-40B4-BE49-F238E27FC236}">
                <a16:creationId xmlns:a16="http://schemas.microsoft.com/office/drawing/2014/main" id="{705D1100-F44F-EC61-C33F-8AB7F333079F}"/>
              </a:ext>
            </a:extLst>
          </p:cNvPr>
          <p:cNvSpPr>
            <a:spLocks noGrp="1"/>
          </p:cNvSpPr>
          <p:nvPr>
            <p:ph type="pic" sz="quarter" idx="35"/>
          </p:nvPr>
        </p:nvSpPr>
        <p:spPr>
          <a:xfrm>
            <a:off x="8405165" y="3801866"/>
            <a:ext cx="1022359" cy="650875"/>
          </a:xfrm>
        </p:spPr>
        <p:txBody>
          <a:bodyPr anchor="ctr">
            <a:normAutofit/>
          </a:bodyPr>
          <a:lstStyle>
            <a:lvl1pPr marL="0" indent="0" algn="ctr">
              <a:buNone/>
              <a:defRPr sz="1200"/>
            </a:lvl1pPr>
          </a:lstStyle>
          <a:p>
            <a:r>
              <a:rPr lang="en-US"/>
              <a:t>Click icon to add picture</a:t>
            </a:r>
            <a:endParaRPr lang="en-GB"/>
          </a:p>
        </p:txBody>
      </p:sp>
      <p:sp>
        <p:nvSpPr>
          <p:cNvPr id="41" name="Text Placeholder 6">
            <a:extLst>
              <a:ext uri="{FF2B5EF4-FFF2-40B4-BE49-F238E27FC236}">
                <a16:creationId xmlns:a16="http://schemas.microsoft.com/office/drawing/2014/main" id="{420FBCB2-65A2-A0CB-265C-1C1D69C90EDF}"/>
              </a:ext>
            </a:extLst>
          </p:cNvPr>
          <p:cNvSpPr>
            <a:spLocks noGrp="1"/>
          </p:cNvSpPr>
          <p:nvPr>
            <p:ph idx="36" hasCustomPrompt="1"/>
          </p:nvPr>
        </p:nvSpPr>
        <p:spPr>
          <a:xfrm>
            <a:off x="10610343" y="4452741"/>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42" name="Picture Placeholder 23">
            <a:extLst>
              <a:ext uri="{FF2B5EF4-FFF2-40B4-BE49-F238E27FC236}">
                <a16:creationId xmlns:a16="http://schemas.microsoft.com/office/drawing/2014/main" id="{CA716FF7-5830-E764-F721-AFA281CA20A2}"/>
              </a:ext>
            </a:extLst>
          </p:cNvPr>
          <p:cNvSpPr>
            <a:spLocks noGrp="1"/>
          </p:cNvSpPr>
          <p:nvPr>
            <p:ph type="pic" sz="quarter" idx="37"/>
          </p:nvPr>
        </p:nvSpPr>
        <p:spPr>
          <a:xfrm>
            <a:off x="10607848" y="3801866"/>
            <a:ext cx="1022359" cy="650875"/>
          </a:xfrm>
        </p:spPr>
        <p:txBody>
          <a:bodyPr anchor="ctr">
            <a:normAutofit/>
          </a:bodyPr>
          <a:lstStyle>
            <a:lvl1pPr marL="0" indent="0" algn="ctr">
              <a:buNone/>
              <a:defRPr sz="1200"/>
            </a:lvl1pPr>
          </a:lstStyle>
          <a:p>
            <a:r>
              <a:rPr lang="en-US"/>
              <a:t>Click icon to add picture</a:t>
            </a:r>
            <a:endParaRPr lang="en-GB"/>
          </a:p>
        </p:txBody>
      </p:sp>
      <p:sp>
        <p:nvSpPr>
          <p:cNvPr id="45" name="TextBox 44">
            <a:extLst>
              <a:ext uri="{FF2B5EF4-FFF2-40B4-BE49-F238E27FC236}">
                <a16:creationId xmlns:a16="http://schemas.microsoft.com/office/drawing/2014/main" id="{BFB4BBE8-CB80-412A-29F9-B019CACCD1CB}"/>
              </a:ext>
            </a:extLst>
          </p:cNvPr>
          <p:cNvSpPr txBox="1"/>
          <p:nvPr userDrawn="1"/>
        </p:nvSpPr>
        <p:spPr>
          <a:xfrm>
            <a:off x="9976972" y="6168483"/>
            <a:ext cx="1686359" cy="184666"/>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200" b="0" dirty="0">
                <a:solidFill>
                  <a:schemeClr val="tx2"/>
                </a:solidFill>
              </a:rPr>
              <a:t>Creating Digital Leaders.</a:t>
            </a:r>
          </a:p>
        </p:txBody>
      </p:sp>
      <p:sp>
        <p:nvSpPr>
          <p:cNvPr id="46" name="Text Placeholder 6">
            <a:extLst>
              <a:ext uri="{FF2B5EF4-FFF2-40B4-BE49-F238E27FC236}">
                <a16:creationId xmlns:a16="http://schemas.microsoft.com/office/drawing/2014/main" id="{9FE7ED6F-A815-C411-2B29-5170CCDC914A}"/>
              </a:ext>
            </a:extLst>
          </p:cNvPr>
          <p:cNvSpPr>
            <a:spLocks noGrp="1"/>
          </p:cNvSpPr>
          <p:nvPr>
            <p:ph idx="38" hasCustomPrompt="1"/>
          </p:nvPr>
        </p:nvSpPr>
        <p:spPr>
          <a:xfrm>
            <a:off x="9518251" y="1781721"/>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48" name="Picture Placeholder 23">
            <a:extLst>
              <a:ext uri="{FF2B5EF4-FFF2-40B4-BE49-F238E27FC236}">
                <a16:creationId xmlns:a16="http://schemas.microsoft.com/office/drawing/2014/main" id="{03EFC7AF-CFCD-4C2C-1563-E33A503D586D}"/>
              </a:ext>
            </a:extLst>
          </p:cNvPr>
          <p:cNvSpPr>
            <a:spLocks noGrp="1"/>
          </p:cNvSpPr>
          <p:nvPr>
            <p:ph type="pic" sz="quarter" idx="39"/>
          </p:nvPr>
        </p:nvSpPr>
        <p:spPr>
          <a:xfrm>
            <a:off x="9515756" y="1130846"/>
            <a:ext cx="1022359" cy="650875"/>
          </a:xfrm>
        </p:spPr>
        <p:txBody>
          <a:bodyPr anchor="ctr">
            <a:normAutofit/>
          </a:bodyPr>
          <a:lstStyle>
            <a:lvl1pPr marL="0" indent="0" algn="ctr">
              <a:buNone/>
              <a:defRPr sz="1200"/>
            </a:lvl1pPr>
          </a:lstStyle>
          <a:p>
            <a:r>
              <a:rPr lang="en-US"/>
              <a:t>Click icon to add picture</a:t>
            </a:r>
            <a:endParaRPr lang="en-GB"/>
          </a:p>
        </p:txBody>
      </p:sp>
      <p:sp>
        <p:nvSpPr>
          <p:cNvPr id="49" name="Text Placeholder 6">
            <a:extLst>
              <a:ext uri="{FF2B5EF4-FFF2-40B4-BE49-F238E27FC236}">
                <a16:creationId xmlns:a16="http://schemas.microsoft.com/office/drawing/2014/main" id="{BD22A0AD-5E17-31FA-87A8-A616EF5EE90D}"/>
              </a:ext>
            </a:extLst>
          </p:cNvPr>
          <p:cNvSpPr>
            <a:spLocks noGrp="1"/>
          </p:cNvSpPr>
          <p:nvPr>
            <p:ph idx="40" hasCustomPrompt="1"/>
          </p:nvPr>
        </p:nvSpPr>
        <p:spPr>
          <a:xfrm>
            <a:off x="9518251" y="3081295"/>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50" name="Picture Placeholder 23">
            <a:extLst>
              <a:ext uri="{FF2B5EF4-FFF2-40B4-BE49-F238E27FC236}">
                <a16:creationId xmlns:a16="http://schemas.microsoft.com/office/drawing/2014/main" id="{0A767E3A-0630-384E-9AA0-1BCE52CA4BC1}"/>
              </a:ext>
            </a:extLst>
          </p:cNvPr>
          <p:cNvSpPr>
            <a:spLocks noGrp="1"/>
          </p:cNvSpPr>
          <p:nvPr>
            <p:ph type="pic" sz="quarter" idx="41"/>
          </p:nvPr>
        </p:nvSpPr>
        <p:spPr>
          <a:xfrm>
            <a:off x="9515756" y="2430420"/>
            <a:ext cx="1022359" cy="650875"/>
          </a:xfrm>
        </p:spPr>
        <p:txBody>
          <a:bodyPr anchor="ctr">
            <a:normAutofit/>
          </a:bodyPr>
          <a:lstStyle>
            <a:lvl1pPr marL="0" indent="0" algn="ctr">
              <a:buNone/>
              <a:defRPr sz="1200"/>
            </a:lvl1pPr>
          </a:lstStyle>
          <a:p>
            <a:r>
              <a:rPr lang="en-US"/>
              <a:t>Click icon to add picture</a:t>
            </a:r>
            <a:endParaRPr lang="en-GB"/>
          </a:p>
        </p:txBody>
      </p:sp>
      <p:sp>
        <p:nvSpPr>
          <p:cNvPr id="51" name="Text Placeholder 6">
            <a:extLst>
              <a:ext uri="{FF2B5EF4-FFF2-40B4-BE49-F238E27FC236}">
                <a16:creationId xmlns:a16="http://schemas.microsoft.com/office/drawing/2014/main" id="{ED6A0024-2C6A-291D-31DE-A855F495FAA1}"/>
              </a:ext>
            </a:extLst>
          </p:cNvPr>
          <p:cNvSpPr>
            <a:spLocks noGrp="1"/>
          </p:cNvSpPr>
          <p:nvPr>
            <p:ph idx="42" hasCustomPrompt="1"/>
          </p:nvPr>
        </p:nvSpPr>
        <p:spPr>
          <a:xfrm>
            <a:off x="9511253" y="4451473"/>
            <a:ext cx="1020560" cy="342324"/>
          </a:xfrm>
          <a:prstGeom prst="rect">
            <a:avLst/>
          </a:prstGeom>
        </p:spPr>
        <p:txBody>
          <a:bodyPr vert="horz" lIns="0" tIns="0" rIns="0" bIns="0" rtlCol="0" anchor="ctr">
            <a:normAutofit/>
          </a:bodyPr>
          <a:lstStyle>
            <a:lvl1pPr marL="0" indent="0" algn="ctr">
              <a:lnSpc>
                <a:spcPct val="120000"/>
              </a:lnSpc>
              <a:buNone/>
              <a:defRPr sz="900">
                <a:solidFill>
                  <a:schemeClr val="tx1"/>
                </a:solidFill>
              </a:defRPr>
            </a:lvl1pPr>
            <a:lvl2pPr marL="457200" indent="0">
              <a:buNone/>
              <a:defRPr/>
            </a:lvl2pPr>
            <a:lvl3pPr marL="914400" indent="0">
              <a:buNone/>
              <a:defRPr/>
            </a:lvl3pPr>
          </a:lstStyle>
          <a:p>
            <a:pPr lvl="0"/>
            <a:r>
              <a:rPr lang="en-GB" dirty="0"/>
              <a:t>Short note</a:t>
            </a:r>
          </a:p>
        </p:txBody>
      </p:sp>
      <p:sp>
        <p:nvSpPr>
          <p:cNvPr id="52" name="Picture Placeholder 23">
            <a:extLst>
              <a:ext uri="{FF2B5EF4-FFF2-40B4-BE49-F238E27FC236}">
                <a16:creationId xmlns:a16="http://schemas.microsoft.com/office/drawing/2014/main" id="{10C4E8C8-7E77-41D2-8C2C-EE50CDA6780E}"/>
              </a:ext>
            </a:extLst>
          </p:cNvPr>
          <p:cNvSpPr>
            <a:spLocks noGrp="1"/>
          </p:cNvSpPr>
          <p:nvPr>
            <p:ph type="pic" sz="quarter" idx="43"/>
          </p:nvPr>
        </p:nvSpPr>
        <p:spPr>
          <a:xfrm>
            <a:off x="9508758" y="3800598"/>
            <a:ext cx="1022359" cy="650875"/>
          </a:xfrm>
        </p:spPr>
        <p:txBody>
          <a:bodyPr anchor="ctr">
            <a:normAutofit/>
          </a:bodyPr>
          <a:lstStyle>
            <a:lvl1pPr marL="0" indent="0" algn="ctr">
              <a:buNone/>
              <a:defRPr sz="1200"/>
            </a:lvl1pPr>
          </a:lstStyle>
          <a:p>
            <a:r>
              <a:rPr lang="en-US"/>
              <a:t>Click icon to add picture</a:t>
            </a:r>
            <a:endParaRPr lang="en-GB"/>
          </a:p>
        </p:txBody>
      </p:sp>
      <p:pic>
        <p:nvPicPr>
          <p:cNvPr id="54" name="Graphic 53">
            <a:extLst>
              <a:ext uri="{FF2B5EF4-FFF2-40B4-BE49-F238E27FC236}">
                <a16:creationId xmlns:a16="http://schemas.microsoft.com/office/drawing/2014/main" id="{3CF7E85C-FA89-E70D-19F1-C7AF1E9F0D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37223" y="5668826"/>
            <a:ext cx="1204420" cy="424635"/>
          </a:xfrm>
          <a:prstGeom prst="rect">
            <a:avLst/>
          </a:prstGeom>
        </p:spPr>
      </p:pic>
    </p:spTree>
    <p:extLst>
      <p:ext uri="{BB962C8B-B14F-4D97-AF65-F5344CB8AC3E}">
        <p14:creationId xmlns:p14="http://schemas.microsoft.com/office/powerpoint/2010/main" val="2160887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3663FBB-EF9F-3E1B-108D-63CA29DF62AE}"/>
              </a:ext>
            </a:extLst>
          </p:cNvPr>
          <p:cNvSpPr>
            <a:spLocks noGrp="1"/>
          </p:cNvSpPr>
          <p:nvPr>
            <p:ph type="body" idx="1"/>
          </p:nvPr>
        </p:nvSpPr>
        <p:spPr>
          <a:xfrm>
            <a:off x="550862" y="1825625"/>
            <a:ext cx="11090276" cy="4473374"/>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p:txBody>
      </p:sp>
      <p:sp>
        <p:nvSpPr>
          <p:cNvPr id="10" name="Slide Number Placeholder 5">
            <a:extLst>
              <a:ext uri="{FF2B5EF4-FFF2-40B4-BE49-F238E27FC236}">
                <a16:creationId xmlns:a16="http://schemas.microsoft.com/office/drawing/2014/main" id="{26E93499-EFB0-CC96-CEB4-CEDC25EC9175}"/>
              </a:ext>
            </a:extLst>
          </p:cNvPr>
          <p:cNvSpPr>
            <a:spLocks noGrp="1"/>
          </p:cNvSpPr>
          <p:nvPr>
            <p:ph type="sldNum" sz="quarter" idx="4"/>
          </p:nvPr>
        </p:nvSpPr>
        <p:spPr>
          <a:xfrm>
            <a:off x="11641138" y="6311096"/>
            <a:ext cx="550862" cy="546904"/>
          </a:xfrm>
          <a:prstGeom prst="rect">
            <a:avLst/>
          </a:prstGeom>
        </p:spPr>
        <p:txBody>
          <a:bodyPr anchor="ctr"/>
          <a:lstStyle>
            <a:lvl1pPr algn="ctr">
              <a:defRPr sz="1200">
                <a:solidFill>
                  <a:schemeClr val="accent5"/>
                </a:solidFill>
              </a:defRPr>
            </a:lvl1pPr>
          </a:lstStyle>
          <a:p>
            <a:fld id="{B55D9570-D3FC-6D43-AC32-D988B1849109}" type="slidenum">
              <a:rPr lang="en-PL" smtClean="0"/>
              <a:pPr/>
              <a:t>‹#›</a:t>
            </a:fld>
            <a:endParaRPr lang="en-PL" dirty="0"/>
          </a:p>
        </p:txBody>
      </p:sp>
      <p:sp>
        <p:nvSpPr>
          <p:cNvPr id="11" name="Title Placeholder 10">
            <a:extLst>
              <a:ext uri="{FF2B5EF4-FFF2-40B4-BE49-F238E27FC236}">
                <a16:creationId xmlns:a16="http://schemas.microsoft.com/office/drawing/2014/main" id="{1B2BDAE8-5075-CC4B-53CB-FB986C283285}"/>
              </a:ext>
            </a:extLst>
          </p:cNvPr>
          <p:cNvSpPr>
            <a:spLocks noGrp="1"/>
          </p:cNvSpPr>
          <p:nvPr>
            <p:ph type="title"/>
          </p:nvPr>
        </p:nvSpPr>
        <p:spPr>
          <a:xfrm>
            <a:off x="550863" y="559001"/>
            <a:ext cx="11090275" cy="1131687"/>
          </a:xfrm>
          <a:prstGeom prst="rect">
            <a:avLst/>
          </a:prstGeom>
        </p:spPr>
        <p:txBody>
          <a:bodyPr vert="horz" lIns="0" tIns="0" rIns="0" bIns="0" rtlCol="0" anchor="t">
            <a:normAutofit/>
          </a:bodyPr>
          <a:lstStyle/>
          <a:p>
            <a:r>
              <a:rPr lang="en-US"/>
              <a:t>Click to edit Master title style</a:t>
            </a:r>
            <a:endParaRPr lang="en-PL" dirty="0"/>
          </a:p>
        </p:txBody>
      </p:sp>
    </p:spTree>
    <p:extLst>
      <p:ext uri="{BB962C8B-B14F-4D97-AF65-F5344CB8AC3E}">
        <p14:creationId xmlns:p14="http://schemas.microsoft.com/office/powerpoint/2010/main" val="4111661604"/>
      </p:ext>
    </p:extLst>
  </p:cSld>
  <p:clrMap bg1="lt1" tx1="dk1" bg2="lt2" tx2="dk2" accent1="accent1" accent2="accent2" accent3="accent3" accent4="accent4" accent5="accent5" accent6="accent6" hlink="hlink" folHlink="folHlink"/>
  <p:sldLayoutIdLst>
    <p:sldLayoutId id="2147483695" r:id="rId1"/>
    <p:sldLayoutId id="2147483705" r:id="rId2"/>
    <p:sldLayoutId id="2147483706" r:id="rId3"/>
  </p:sldLayoutIdLst>
  <p:hf hdr="0" ftr="0" dt="0"/>
  <p:txStyles>
    <p:titleStyle>
      <a:lvl1pPr algn="l" defTabSz="914400" rtl="0" eaLnBrk="1" latinLnBrk="0" hangingPunct="1">
        <a:lnSpc>
          <a:spcPct val="90000"/>
        </a:lnSpc>
        <a:spcBef>
          <a:spcPct val="0"/>
        </a:spcBef>
        <a:buNone/>
        <a:defRPr sz="30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33" userDrawn="1">
          <p15:clr>
            <a:srgbClr val="F26B43"/>
          </p15:clr>
        </p15:guide>
        <p15:guide id="5" orient="horz" pos="346" userDrawn="1">
          <p15:clr>
            <a:srgbClr val="F26B43"/>
          </p15:clr>
        </p15:guide>
        <p15:guide id="6"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DE3CE-F51A-866E-E87C-DB8FA9C1034F}"/>
              </a:ext>
            </a:extLst>
          </p:cNvPr>
          <p:cNvSpPr>
            <a:spLocks noGrp="1"/>
          </p:cNvSpPr>
          <p:nvPr>
            <p:ph idx="1"/>
          </p:nvPr>
        </p:nvSpPr>
        <p:spPr/>
        <p:txBody>
          <a:bodyPr/>
          <a:lstStyle/>
          <a:p>
            <a:r>
              <a:rPr lang="en-GB" dirty="0"/>
              <a:t>Hello, my name is </a:t>
            </a:r>
            <a:r>
              <a:rPr lang="en-GB" dirty="0" err="1"/>
              <a:t>Hidde</a:t>
            </a:r>
            <a:r>
              <a:rPr lang="en-GB" dirty="0"/>
              <a:t>, and I’m a proud father living in the picturesque village of </a:t>
            </a:r>
            <a:r>
              <a:rPr lang="en-GB" dirty="0" err="1"/>
              <a:t>Jisp</a:t>
            </a:r>
            <a:r>
              <a:rPr lang="en-GB" dirty="0"/>
              <a:t> in The Netherlands. In my leisure time, I enjoy engaging in various sports activities, including everything from racket sports to cycling, which keeps me active and energized. I’m also a nature and birdwatching enthusiast, finding joy in exploring nature trails and observing wildlife in its natural habitat.</a:t>
            </a:r>
          </a:p>
        </p:txBody>
      </p:sp>
      <p:sp>
        <p:nvSpPr>
          <p:cNvPr id="3" name="Content Placeholder 2">
            <a:extLst>
              <a:ext uri="{FF2B5EF4-FFF2-40B4-BE49-F238E27FC236}">
                <a16:creationId xmlns:a16="http://schemas.microsoft.com/office/drawing/2014/main" id="{1FECB05E-05CC-FECB-C9EC-B2B25723BB24}"/>
              </a:ext>
            </a:extLst>
          </p:cNvPr>
          <p:cNvSpPr>
            <a:spLocks noGrp="1"/>
          </p:cNvSpPr>
          <p:nvPr>
            <p:ph idx="13"/>
          </p:nvPr>
        </p:nvSpPr>
        <p:spPr/>
        <p:txBody>
          <a:bodyPr/>
          <a:lstStyle/>
          <a:p>
            <a:r>
              <a:rPr lang="en-GB" dirty="0" err="1"/>
              <a:t>Hidde</a:t>
            </a:r>
            <a:r>
              <a:rPr lang="en-GB" dirty="0"/>
              <a:t> de Smet</a:t>
            </a:r>
          </a:p>
        </p:txBody>
      </p:sp>
      <p:sp>
        <p:nvSpPr>
          <p:cNvPr id="4" name="Text Placeholder 3">
            <a:extLst>
              <a:ext uri="{FF2B5EF4-FFF2-40B4-BE49-F238E27FC236}">
                <a16:creationId xmlns:a16="http://schemas.microsoft.com/office/drawing/2014/main" id="{BA4B6C0D-70E0-187B-ED9E-06E4F964CB8C}"/>
              </a:ext>
            </a:extLst>
          </p:cNvPr>
          <p:cNvSpPr>
            <a:spLocks noGrp="1"/>
          </p:cNvSpPr>
          <p:nvPr>
            <p:ph type="body" sz="quarter" idx="11"/>
          </p:nvPr>
        </p:nvSpPr>
        <p:spPr/>
        <p:txBody>
          <a:bodyPr/>
          <a:lstStyle/>
          <a:p>
            <a:r>
              <a:rPr lang="en-GB" dirty="0"/>
              <a:t>Azure Architect/ Consultant</a:t>
            </a:r>
          </a:p>
        </p:txBody>
      </p:sp>
      <p:pic>
        <p:nvPicPr>
          <p:cNvPr id="16" name="Picture Placeholder 15" descr="A person smiling at camera&#10;&#10;Description automatically generated">
            <a:extLst>
              <a:ext uri="{FF2B5EF4-FFF2-40B4-BE49-F238E27FC236}">
                <a16:creationId xmlns:a16="http://schemas.microsoft.com/office/drawing/2014/main" id="{D234BAA0-3CCD-5738-08B9-AE69AD3FEBCA}"/>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564" r="2564"/>
          <a:stretch>
            <a:fillRect/>
          </a:stretch>
        </p:blipFill>
        <p:spPr/>
      </p:pic>
      <p:sp>
        <p:nvSpPr>
          <p:cNvPr id="6" name="Content Placeholder 5">
            <a:extLst>
              <a:ext uri="{FF2B5EF4-FFF2-40B4-BE49-F238E27FC236}">
                <a16:creationId xmlns:a16="http://schemas.microsoft.com/office/drawing/2014/main" id="{7E324000-1F71-A4C8-D8B0-A5708ED75C9F}"/>
              </a:ext>
            </a:extLst>
          </p:cNvPr>
          <p:cNvSpPr>
            <a:spLocks noGrp="1"/>
          </p:cNvSpPr>
          <p:nvPr>
            <p:ph idx="16"/>
          </p:nvPr>
        </p:nvSpPr>
        <p:spPr/>
        <p:txBody>
          <a:bodyPr/>
          <a:lstStyle/>
          <a:p>
            <a:r>
              <a:rPr lang="en-GB" b="1" dirty="0"/>
              <a:t>2001-2005</a:t>
            </a:r>
            <a:br>
              <a:rPr lang="en-GB" dirty="0"/>
            </a:br>
            <a:r>
              <a:rPr lang="en-GB" dirty="0"/>
              <a:t>Bachelor of Science</a:t>
            </a:r>
            <a:br>
              <a:rPr lang="en-GB" dirty="0"/>
            </a:br>
            <a:r>
              <a:rPr lang="en-GB" dirty="0">
                <a:solidFill>
                  <a:schemeClr val="accent3"/>
                </a:solidFill>
              </a:rPr>
              <a:t>Business Informatics</a:t>
            </a:r>
            <a:br>
              <a:rPr lang="en-GB" dirty="0"/>
            </a:br>
            <a:r>
              <a:rPr lang="en-GB" dirty="0">
                <a:solidFill>
                  <a:schemeClr val="accent3"/>
                </a:solidFill>
              </a:rPr>
              <a:t>Amsterdam University of Applied Sciences</a:t>
            </a:r>
          </a:p>
        </p:txBody>
      </p:sp>
      <p:sp>
        <p:nvSpPr>
          <p:cNvPr id="7" name="Text Placeholder 6">
            <a:extLst>
              <a:ext uri="{FF2B5EF4-FFF2-40B4-BE49-F238E27FC236}">
                <a16:creationId xmlns:a16="http://schemas.microsoft.com/office/drawing/2014/main" id="{F836BE7C-6D8C-C1E5-5365-F2BA74C0EFE9}"/>
              </a:ext>
            </a:extLst>
          </p:cNvPr>
          <p:cNvSpPr>
            <a:spLocks noGrp="1"/>
          </p:cNvSpPr>
          <p:nvPr>
            <p:ph type="body" sz="quarter" idx="17"/>
          </p:nvPr>
        </p:nvSpPr>
        <p:spPr/>
        <p:txBody>
          <a:bodyPr/>
          <a:lstStyle/>
          <a:p>
            <a:endParaRPr lang="en-GB" dirty="0"/>
          </a:p>
        </p:txBody>
      </p:sp>
      <p:sp>
        <p:nvSpPr>
          <p:cNvPr id="8" name="Content Placeholder 7">
            <a:extLst>
              <a:ext uri="{FF2B5EF4-FFF2-40B4-BE49-F238E27FC236}">
                <a16:creationId xmlns:a16="http://schemas.microsoft.com/office/drawing/2014/main" id="{B53B828B-A4FC-D470-AFA5-2290E9E988DF}"/>
              </a:ext>
            </a:extLst>
          </p:cNvPr>
          <p:cNvSpPr>
            <a:spLocks noGrp="1"/>
          </p:cNvSpPr>
          <p:nvPr>
            <p:ph idx="18"/>
          </p:nvPr>
        </p:nvSpPr>
        <p:spPr/>
        <p:txBody>
          <a:bodyPr/>
          <a:lstStyle/>
          <a:p>
            <a:r>
              <a:rPr lang="en-US" b="0" i="0" dirty="0">
                <a:solidFill>
                  <a:srgbClr val="0D0D0D"/>
                </a:solidFill>
                <a:effectLst/>
                <a:highlight>
                  <a:srgbClr val="FFFFFF"/>
                </a:highlight>
                <a:latin typeface="Söhne"/>
              </a:rPr>
              <a:t>As a certified Azure Solution Architect, I specialize in designing, implementing, and managing cloud-based solutions using Scrum and DevOps methodologies. My expertise lies in supporting applications throughout their lifecycle and advocating for agile processes, DevOps, testing, and continuous delivery. I am passionate about utilizing cloud technology and best practices to optimize performance, reduce costs, and align with business objectives. My commitment to continuous learning and industry developments positions me as an ideal candidate to drive digital transformation and the adoption of agile practices in any organization.</a:t>
            </a:r>
            <a:endParaRPr lang="en-GB" dirty="0"/>
          </a:p>
        </p:txBody>
      </p:sp>
      <p:sp>
        <p:nvSpPr>
          <p:cNvPr id="9" name="Content Placeholder 8">
            <a:extLst>
              <a:ext uri="{FF2B5EF4-FFF2-40B4-BE49-F238E27FC236}">
                <a16:creationId xmlns:a16="http://schemas.microsoft.com/office/drawing/2014/main" id="{EA0C7DC5-157E-98A5-292A-D7288000F561}"/>
              </a:ext>
            </a:extLst>
          </p:cNvPr>
          <p:cNvSpPr>
            <a:spLocks noGrp="1"/>
          </p:cNvSpPr>
          <p:nvPr>
            <p:ph idx="19"/>
          </p:nvPr>
        </p:nvSpPr>
        <p:spPr/>
        <p:txBody>
          <a:bodyPr>
            <a:normAutofit fontScale="92500"/>
          </a:bodyPr>
          <a:lstStyle/>
          <a:p>
            <a:r>
              <a:rPr lang="en-GB" b="1" dirty="0">
                <a:solidFill>
                  <a:schemeClr val="tx2"/>
                </a:solidFill>
              </a:rPr>
              <a:t>Azure (Solution) Architect</a:t>
            </a:r>
            <a:br>
              <a:rPr lang="en-GB" dirty="0"/>
            </a:br>
            <a:r>
              <a:rPr lang="en-GB" dirty="0"/>
              <a:t>Design &amp; build modern applications using cloud technology &amp; governance within organizations</a:t>
            </a:r>
          </a:p>
          <a:p>
            <a:r>
              <a:rPr lang="en-GB" b="1" dirty="0">
                <a:solidFill>
                  <a:schemeClr val="tx2"/>
                </a:solidFill>
              </a:rPr>
              <a:t>Cloud Consultant</a:t>
            </a:r>
            <a:br>
              <a:rPr lang="en-GB" dirty="0"/>
            </a:br>
            <a:r>
              <a:rPr lang="en-GB" dirty="0"/>
              <a:t>Provide guidance and technical expertise in implementing cloud strategies and platforms</a:t>
            </a:r>
          </a:p>
          <a:p>
            <a:r>
              <a:rPr lang="en-GB" b="1" dirty="0">
                <a:solidFill>
                  <a:schemeClr val="tx2"/>
                </a:solidFill>
              </a:rPr>
              <a:t>DevOps Consultant</a:t>
            </a:r>
            <a:br>
              <a:rPr lang="en-GB" dirty="0"/>
            </a:br>
            <a:r>
              <a:rPr lang="en-GB" dirty="0"/>
              <a:t>Integrated and implemented DevOps practices to create a robust engineering culture within organizations.</a:t>
            </a:r>
          </a:p>
          <a:p>
            <a:endParaRPr lang="en-GB" dirty="0"/>
          </a:p>
        </p:txBody>
      </p:sp>
      <p:sp>
        <p:nvSpPr>
          <p:cNvPr id="10" name="Text Placeholder 9">
            <a:extLst>
              <a:ext uri="{FF2B5EF4-FFF2-40B4-BE49-F238E27FC236}">
                <a16:creationId xmlns:a16="http://schemas.microsoft.com/office/drawing/2014/main" id="{08696143-B7ED-36D1-3865-60D6E8262FA4}"/>
              </a:ext>
            </a:extLst>
          </p:cNvPr>
          <p:cNvSpPr>
            <a:spLocks noGrp="1"/>
          </p:cNvSpPr>
          <p:nvPr>
            <p:ph type="body" sz="quarter" idx="20"/>
          </p:nvPr>
        </p:nvSpPr>
        <p:spPr/>
        <p:txBody>
          <a:bodyPr/>
          <a:lstStyle/>
          <a:p>
            <a:endParaRPr lang="en-GB"/>
          </a:p>
        </p:txBody>
      </p:sp>
      <p:sp>
        <p:nvSpPr>
          <p:cNvPr id="11" name="Content Placeholder 10">
            <a:extLst>
              <a:ext uri="{FF2B5EF4-FFF2-40B4-BE49-F238E27FC236}">
                <a16:creationId xmlns:a16="http://schemas.microsoft.com/office/drawing/2014/main" id="{2C5493E8-0D53-CB59-A4A4-4C5889B0F8C8}"/>
              </a:ext>
            </a:extLst>
          </p:cNvPr>
          <p:cNvSpPr>
            <a:spLocks noGrp="1"/>
          </p:cNvSpPr>
          <p:nvPr>
            <p:ph idx="21"/>
          </p:nvPr>
        </p:nvSpPr>
        <p:spPr/>
        <p:txBody>
          <a:bodyPr/>
          <a:lstStyle/>
          <a:p>
            <a:r>
              <a:rPr lang="en-GB" dirty="0"/>
              <a:t>Cloud Architecture design</a:t>
            </a:r>
          </a:p>
          <a:p>
            <a:r>
              <a:rPr lang="en-GB" dirty="0"/>
              <a:t>Azure Cloud Infrastructure</a:t>
            </a:r>
          </a:p>
          <a:p>
            <a:r>
              <a:rPr lang="en-GB" dirty="0"/>
              <a:t>Azure Cloud governance</a:t>
            </a:r>
          </a:p>
          <a:p>
            <a:r>
              <a:rPr lang="en-GB" dirty="0"/>
              <a:t>Infrastructure as Code</a:t>
            </a:r>
          </a:p>
          <a:p>
            <a:r>
              <a:rPr lang="en-GB" dirty="0"/>
              <a:t>Azure Network design</a:t>
            </a:r>
          </a:p>
          <a:p>
            <a:r>
              <a:rPr lang="en-GB" dirty="0"/>
              <a:t>DevOps</a:t>
            </a:r>
          </a:p>
          <a:p>
            <a:r>
              <a:rPr lang="en-GB" dirty="0"/>
              <a:t>CI/CD</a:t>
            </a:r>
          </a:p>
          <a:p>
            <a:r>
              <a:rPr lang="en-GB" dirty="0"/>
              <a:t>C#</a:t>
            </a:r>
          </a:p>
          <a:p>
            <a:r>
              <a:rPr lang="en-GB" dirty="0"/>
              <a:t>AI</a:t>
            </a:r>
          </a:p>
          <a:p>
            <a:r>
              <a:rPr lang="en-GB" dirty="0"/>
              <a:t>Data</a:t>
            </a:r>
          </a:p>
          <a:p>
            <a:endParaRPr lang="en-GB" dirty="0"/>
          </a:p>
        </p:txBody>
      </p:sp>
      <p:sp>
        <p:nvSpPr>
          <p:cNvPr id="12" name="Text Placeholder 11">
            <a:extLst>
              <a:ext uri="{FF2B5EF4-FFF2-40B4-BE49-F238E27FC236}">
                <a16:creationId xmlns:a16="http://schemas.microsoft.com/office/drawing/2014/main" id="{BF829E61-4909-3CCB-560D-129FCC67CF2D}"/>
              </a:ext>
            </a:extLst>
          </p:cNvPr>
          <p:cNvSpPr>
            <a:spLocks noGrp="1"/>
          </p:cNvSpPr>
          <p:nvPr>
            <p:ph type="body" sz="quarter" idx="22"/>
          </p:nvPr>
        </p:nvSpPr>
        <p:spPr/>
        <p:txBody>
          <a:bodyPr/>
          <a:lstStyle/>
          <a:p>
            <a:endParaRPr lang="en-GB"/>
          </a:p>
        </p:txBody>
      </p:sp>
      <p:sp>
        <p:nvSpPr>
          <p:cNvPr id="13" name="Content Placeholder 12">
            <a:extLst>
              <a:ext uri="{FF2B5EF4-FFF2-40B4-BE49-F238E27FC236}">
                <a16:creationId xmlns:a16="http://schemas.microsoft.com/office/drawing/2014/main" id="{EF9F7CED-2AFD-4125-66D4-682455E35DBD}"/>
              </a:ext>
            </a:extLst>
          </p:cNvPr>
          <p:cNvSpPr>
            <a:spLocks noGrp="1"/>
          </p:cNvSpPr>
          <p:nvPr>
            <p:ph idx="23"/>
          </p:nvPr>
        </p:nvSpPr>
        <p:spPr>
          <a:xfrm>
            <a:off x="6094242" y="4650634"/>
            <a:ext cx="2540747" cy="2207365"/>
          </a:xfrm>
        </p:spPr>
        <p:txBody>
          <a:bodyPr>
            <a:normAutofit fontScale="92500" lnSpcReduction="20000"/>
          </a:bodyPr>
          <a:lstStyle/>
          <a:p>
            <a:r>
              <a:rPr lang="en-GB" dirty="0"/>
              <a:t>PSM 1</a:t>
            </a:r>
          </a:p>
          <a:p>
            <a:r>
              <a:rPr lang="en-GB" dirty="0"/>
              <a:t>Azure Administrator Associate AZ-104</a:t>
            </a:r>
          </a:p>
          <a:p>
            <a:r>
              <a:rPr lang="en-GB" dirty="0"/>
              <a:t>Azure Developer Associate AZ-204</a:t>
            </a:r>
          </a:p>
          <a:p>
            <a:r>
              <a:rPr lang="en-GB" dirty="0"/>
              <a:t>Azure Solution Architect Expert AZ-305</a:t>
            </a:r>
          </a:p>
          <a:p>
            <a:r>
              <a:rPr lang="en-GB" dirty="0"/>
              <a:t>DevOps Engineer Expert AZ-400</a:t>
            </a:r>
          </a:p>
          <a:p>
            <a:r>
              <a:rPr lang="en-GB" dirty="0"/>
              <a:t>Azure Network Engineer Associate AZ-700</a:t>
            </a:r>
          </a:p>
          <a:p>
            <a:r>
              <a:rPr lang="en-GB" dirty="0"/>
              <a:t>Cybersecurity Architect Expert SC-100</a:t>
            </a:r>
          </a:p>
          <a:p>
            <a:r>
              <a:rPr lang="en-GB" dirty="0"/>
              <a:t>Security Operations Analyst Associate SC-200</a:t>
            </a:r>
          </a:p>
          <a:p>
            <a:r>
              <a:rPr lang="en-GB" dirty="0"/>
              <a:t>Azure AI Engineer Associate AI-102</a:t>
            </a:r>
          </a:p>
          <a:p>
            <a:pPr marL="0" indent="0">
              <a:buNone/>
            </a:pPr>
            <a:endParaRPr lang="en-GB" dirty="0"/>
          </a:p>
          <a:p>
            <a:pPr marL="0" indent="0">
              <a:buNone/>
            </a:pPr>
            <a:endParaRPr lang="en-GB" dirty="0"/>
          </a:p>
          <a:p>
            <a:endParaRPr lang="en-GB" dirty="0"/>
          </a:p>
        </p:txBody>
      </p:sp>
      <p:sp>
        <p:nvSpPr>
          <p:cNvPr id="14" name="Text Placeholder 13">
            <a:extLst>
              <a:ext uri="{FF2B5EF4-FFF2-40B4-BE49-F238E27FC236}">
                <a16:creationId xmlns:a16="http://schemas.microsoft.com/office/drawing/2014/main" id="{CE6BD9E0-5F4E-5C1B-E138-042DD0791882}"/>
              </a:ext>
            </a:extLst>
          </p:cNvPr>
          <p:cNvSpPr>
            <a:spLocks noGrp="1"/>
          </p:cNvSpPr>
          <p:nvPr>
            <p:ph type="body" sz="quarter" idx="24"/>
          </p:nvPr>
        </p:nvSpPr>
        <p:spPr/>
        <p:txBody>
          <a:bodyPr/>
          <a:lstStyle/>
          <a:p>
            <a:endParaRPr lang="en-GB" dirty="0"/>
          </a:p>
        </p:txBody>
      </p:sp>
    </p:spTree>
    <p:extLst>
      <p:ext uri="{BB962C8B-B14F-4D97-AF65-F5344CB8AC3E}">
        <p14:creationId xmlns:p14="http://schemas.microsoft.com/office/powerpoint/2010/main" val="315895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4942E5-B9A7-BB12-DEBF-C4736DDF7151}"/>
              </a:ext>
            </a:extLst>
          </p:cNvPr>
          <p:cNvSpPr>
            <a:spLocks noGrp="1"/>
          </p:cNvSpPr>
          <p:nvPr>
            <p:ph idx="18"/>
          </p:nvPr>
        </p:nvSpPr>
        <p:spPr/>
        <p:txBody>
          <a:bodyPr/>
          <a:lstStyle/>
          <a:p>
            <a:endParaRPr lang="en-GB" dirty="0"/>
          </a:p>
        </p:txBody>
      </p:sp>
      <p:sp>
        <p:nvSpPr>
          <p:cNvPr id="3" name="Text Placeholder 2">
            <a:extLst>
              <a:ext uri="{FF2B5EF4-FFF2-40B4-BE49-F238E27FC236}">
                <a16:creationId xmlns:a16="http://schemas.microsoft.com/office/drawing/2014/main" id="{AED9F651-14CA-D2E3-7037-F57C46EEEDB2}"/>
              </a:ext>
            </a:extLst>
          </p:cNvPr>
          <p:cNvSpPr>
            <a:spLocks noGrp="1"/>
          </p:cNvSpPr>
          <p:nvPr>
            <p:ph type="body" sz="quarter" idx="25"/>
          </p:nvPr>
        </p:nvSpPr>
        <p:spPr/>
        <p:txBody>
          <a:bodyPr>
            <a:normAutofit/>
          </a:bodyPr>
          <a:lstStyle/>
          <a:p>
            <a:pPr marL="12700" lvl="3" indent="0">
              <a:buNone/>
            </a:pPr>
            <a:r>
              <a:rPr lang="en-US" sz="1200" b="1" dirty="0">
                <a:solidFill>
                  <a:schemeClr val="bg1"/>
                </a:solidFill>
              </a:rPr>
              <a:t>ONVZ | Azure Architect</a:t>
            </a:r>
          </a:p>
          <a:p>
            <a:pPr marL="12700" lvl="1" indent="0">
              <a:buNone/>
            </a:pPr>
            <a:r>
              <a:rPr lang="en-US" dirty="0">
                <a:solidFill>
                  <a:schemeClr val="accent3"/>
                </a:solidFill>
              </a:rPr>
              <a:t>Period (Dec 2022-March 2024)</a:t>
            </a:r>
          </a:p>
          <a:p>
            <a:pPr marL="0" indent="0">
              <a:buNone/>
            </a:pPr>
            <a:r>
              <a:rPr lang="en-US" sz="900" dirty="0"/>
              <a:t>As part of the Cloud Competence Center team, my responsibilities include drafting governance frameworks and establishing policies for the effective use of Azure, ensuring a secure and efficient networking environment, and advising C-level executives on the strategic adoption of Azure to drive corporate innovation.</a:t>
            </a:r>
          </a:p>
          <a:p>
            <a:pPr marL="0" indent="0">
              <a:buNone/>
            </a:pPr>
            <a:r>
              <a:rPr lang="en-US" sz="900" dirty="0"/>
              <a:t>I manage cloud resources with a keen focus on Infrastructure as Code (</a:t>
            </a:r>
            <a:r>
              <a:rPr lang="en-US" sz="900" dirty="0" err="1"/>
              <a:t>IaC</a:t>
            </a:r>
            <a:r>
              <a:rPr lang="en-US" sz="900" dirty="0"/>
              <a:t>) and constantly seek to innovate by conducting research and developing proof of concepts (POCs) to stay ahead of technological advancements. This research is essential to our continuous improvement and positions us at the forefront of cloud technologies.</a:t>
            </a:r>
          </a:p>
          <a:p>
            <a:pPr marL="0" indent="0">
              <a:buNone/>
            </a:pPr>
            <a:r>
              <a:rPr lang="en-US" sz="900" dirty="0"/>
              <a:t>In a separate capacity, I work on refining our Azure DevOps environment goes beyond enhancing CI/CD pipelines for better agility in our software development lifecycle. This role also involves a meticulous review of user rights and managing licenses to ensure compliance and optimal resource allocation. I focus on maintaining a balance between accessibility and security, safeguarding our systems while facilitating a productive and seamless development process.</a:t>
            </a:r>
          </a:p>
          <a:p>
            <a:pPr marL="0" indent="0">
              <a:buNone/>
            </a:pPr>
            <a:r>
              <a:rPr lang="en-US" sz="1200" dirty="0">
                <a:solidFill>
                  <a:schemeClr val="accent3"/>
                </a:solidFill>
              </a:rPr>
              <a:t>Technologies used: Azure, Azure DevOps, Lucid (Scale/Chart)</a:t>
            </a:r>
            <a:endParaRPr lang="en-US" sz="900" dirty="0"/>
          </a:p>
          <a:p>
            <a:pPr marL="0" indent="0">
              <a:buNone/>
            </a:pPr>
            <a:endParaRPr lang="en-US" sz="900" dirty="0"/>
          </a:p>
          <a:p>
            <a:pPr marL="0" indent="0">
              <a:buNone/>
            </a:pPr>
            <a:r>
              <a:rPr lang="en-US" sz="1200" b="1" dirty="0"/>
              <a:t>ODNZKG</a:t>
            </a:r>
            <a:r>
              <a:rPr lang="en-US" sz="1200" b="1" dirty="0">
                <a:solidFill>
                  <a:schemeClr val="bg1"/>
                </a:solidFill>
              </a:rPr>
              <a:t> | Azure DevOps Consultant / Scrum trainer</a:t>
            </a:r>
          </a:p>
          <a:p>
            <a:pPr marL="12700" lvl="1" indent="0">
              <a:buNone/>
            </a:pPr>
            <a:r>
              <a:rPr lang="en-US" dirty="0">
                <a:solidFill>
                  <a:schemeClr val="accent3"/>
                </a:solidFill>
              </a:rPr>
              <a:t>Period (Oct 2023-March 2024)</a:t>
            </a:r>
          </a:p>
          <a:p>
            <a:pPr marL="0" indent="0">
              <a:buNone/>
            </a:pPr>
            <a:r>
              <a:rPr lang="en-US" sz="900" dirty="0"/>
              <a:t>As a DevOps consultant, I conduct comprehensive workshops on Scrum and Azure DevOps, equipping teams with the knowledge to improve agility and efficiency. My expertise extends to crafting high-level designs(HLD) and detailed low-level designs(LLD) that underpin robust and scalable systems. </a:t>
            </a:r>
          </a:p>
          <a:p>
            <a:pPr marL="0" indent="0">
              <a:buNone/>
            </a:pPr>
            <a:r>
              <a:rPr lang="en-US" sz="900" dirty="0"/>
              <a:t>A key part of my role involves reinforcing security measures within the development process, along with devising effective branching strategies and policies to maintain code integrity and streamline version control. These contributions are pivotal in fortifying the development lifecycle against vulnerabilities and ensuring seamless integration and delivery workflows.</a:t>
            </a:r>
          </a:p>
          <a:p>
            <a:pPr marL="0" indent="0">
              <a:buNone/>
            </a:pPr>
            <a:r>
              <a:rPr lang="en-US" sz="1200" dirty="0">
                <a:solidFill>
                  <a:schemeClr val="accent3"/>
                </a:solidFill>
              </a:rPr>
              <a:t>Technologies used: Azure DevOps, Scrum</a:t>
            </a:r>
            <a:endParaRPr lang="en-US" sz="900" dirty="0"/>
          </a:p>
          <a:p>
            <a:pPr marL="0" indent="0">
              <a:buNone/>
            </a:pPr>
            <a:endParaRPr lang="en-US" sz="900" dirty="0"/>
          </a:p>
          <a:p>
            <a:endParaRPr lang="en-GB" dirty="0"/>
          </a:p>
        </p:txBody>
      </p:sp>
      <p:pic>
        <p:nvPicPr>
          <p:cNvPr id="26" name="Picture Placeholder 25" descr="A blue and white logo with white text&#10;&#10;Description automatically generated">
            <a:extLst>
              <a:ext uri="{FF2B5EF4-FFF2-40B4-BE49-F238E27FC236}">
                <a16:creationId xmlns:a16="http://schemas.microsoft.com/office/drawing/2014/main" id="{206A5064-54AD-6090-FA28-A2E043F691BC}"/>
              </a:ext>
            </a:extLst>
          </p:cNvPr>
          <p:cNvPicPr>
            <a:picLocks noGrp="1" noChangeAspect="1"/>
          </p:cNvPicPr>
          <p:nvPr>
            <p:ph type="pic" sz="quarter" idx="27"/>
          </p:nvPr>
        </p:nvPicPr>
        <p:blipFill rotWithShape="1">
          <a:blip r:embed="rId2">
            <a:extLst>
              <a:ext uri="{28A0092B-C50C-407E-A947-70E740481C1C}">
                <a14:useLocalDpi xmlns:a14="http://schemas.microsoft.com/office/drawing/2010/main" val="0"/>
              </a:ext>
            </a:extLst>
          </a:blip>
          <a:srcRect t="-643" b="-15192"/>
          <a:stretch/>
        </p:blipFill>
        <p:spPr>
          <a:xfrm>
            <a:off x="8412163" y="939800"/>
            <a:ext cx="1022359" cy="1184245"/>
          </a:xfrm>
        </p:spPr>
      </p:pic>
      <p:sp>
        <p:nvSpPr>
          <p:cNvPr id="5" name="Content Placeholder 4">
            <a:extLst>
              <a:ext uri="{FF2B5EF4-FFF2-40B4-BE49-F238E27FC236}">
                <a16:creationId xmlns:a16="http://schemas.microsoft.com/office/drawing/2014/main" id="{E6D45AEF-6376-C6A3-F85C-C8AB966C3A17}"/>
              </a:ext>
            </a:extLst>
          </p:cNvPr>
          <p:cNvSpPr>
            <a:spLocks noGrp="1"/>
          </p:cNvSpPr>
          <p:nvPr>
            <p:ph idx="28"/>
          </p:nvPr>
        </p:nvSpPr>
        <p:spPr/>
        <p:txBody>
          <a:bodyPr/>
          <a:lstStyle/>
          <a:p>
            <a:endParaRPr lang="en-GB" dirty="0"/>
          </a:p>
        </p:txBody>
      </p:sp>
      <p:pic>
        <p:nvPicPr>
          <p:cNvPr id="30" name="Picture Placeholder 29" descr="A blue and white logo with white text&#10;&#10;Description automatically generated">
            <a:extLst>
              <a:ext uri="{FF2B5EF4-FFF2-40B4-BE49-F238E27FC236}">
                <a16:creationId xmlns:a16="http://schemas.microsoft.com/office/drawing/2014/main" id="{1A6DCB6B-2DCB-66A1-6C15-618AC9CC3ECD}"/>
              </a:ext>
            </a:extLst>
          </p:cNvPr>
          <p:cNvPicPr>
            <a:picLocks noGrp="1" noChangeAspect="1"/>
          </p:cNvPicPr>
          <p:nvPr>
            <p:ph type="pic" sz="quarter" idx="29"/>
          </p:nvPr>
        </p:nvPicPr>
        <p:blipFill rotWithShape="1">
          <a:blip r:embed="rId3">
            <a:extLst>
              <a:ext uri="{28A0092B-C50C-407E-A947-70E740481C1C}">
                <a14:useLocalDpi xmlns:a14="http://schemas.microsoft.com/office/drawing/2010/main" val="0"/>
              </a:ext>
            </a:extLst>
          </a:blip>
          <a:srcRect t="-643" b="1265"/>
          <a:stretch/>
        </p:blipFill>
        <p:spPr>
          <a:xfrm>
            <a:off x="10614846" y="939800"/>
            <a:ext cx="1022359" cy="1016000"/>
          </a:xfrm>
        </p:spPr>
      </p:pic>
      <p:sp>
        <p:nvSpPr>
          <p:cNvPr id="7" name="Content Placeholder 6">
            <a:extLst>
              <a:ext uri="{FF2B5EF4-FFF2-40B4-BE49-F238E27FC236}">
                <a16:creationId xmlns:a16="http://schemas.microsoft.com/office/drawing/2014/main" id="{B6B3198F-1787-9FD0-CCB1-2BCD0CB2A150}"/>
              </a:ext>
            </a:extLst>
          </p:cNvPr>
          <p:cNvSpPr>
            <a:spLocks noGrp="1"/>
          </p:cNvSpPr>
          <p:nvPr>
            <p:ph idx="30"/>
          </p:nvPr>
        </p:nvSpPr>
        <p:spPr/>
        <p:txBody>
          <a:bodyPr/>
          <a:lstStyle/>
          <a:p>
            <a:endParaRPr lang="en-GB" dirty="0"/>
          </a:p>
        </p:txBody>
      </p:sp>
      <p:pic>
        <p:nvPicPr>
          <p:cNvPr id="32" name="Picture Placeholder 31" descr="A blue and white logo&#10;&#10;Description automatically generated">
            <a:extLst>
              <a:ext uri="{FF2B5EF4-FFF2-40B4-BE49-F238E27FC236}">
                <a16:creationId xmlns:a16="http://schemas.microsoft.com/office/drawing/2014/main" id="{F6ABC696-33F1-2461-F96C-9ED086C6C9A7}"/>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t="-221" b="-811"/>
          <a:stretch/>
        </p:blipFill>
        <p:spPr>
          <a:xfrm>
            <a:off x="8412163" y="2243668"/>
            <a:ext cx="1022359" cy="1032932"/>
          </a:xfrm>
        </p:spPr>
      </p:pic>
      <p:sp>
        <p:nvSpPr>
          <p:cNvPr id="9" name="Content Placeholder 8">
            <a:extLst>
              <a:ext uri="{FF2B5EF4-FFF2-40B4-BE49-F238E27FC236}">
                <a16:creationId xmlns:a16="http://schemas.microsoft.com/office/drawing/2014/main" id="{B8E90883-E694-5B1F-EFB0-B6D80D7AADD0}"/>
              </a:ext>
            </a:extLst>
          </p:cNvPr>
          <p:cNvSpPr>
            <a:spLocks noGrp="1"/>
          </p:cNvSpPr>
          <p:nvPr>
            <p:ph idx="32"/>
          </p:nvPr>
        </p:nvSpPr>
        <p:spPr/>
        <p:txBody>
          <a:bodyPr/>
          <a:lstStyle/>
          <a:p>
            <a:endParaRPr lang="en-GB" dirty="0"/>
          </a:p>
        </p:txBody>
      </p:sp>
      <p:pic>
        <p:nvPicPr>
          <p:cNvPr id="6" name="Picture Placeholder 5" descr="A blue and white logo&#10;&#10;Description automatically generated">
            <a:extLst>
              <a:ext uri="{FF2B5EF4-FFF2-40B4-BE49-F238E27FC236}">
                <a16:creationId xmlns:a16="http://schemas.microsoft.com/office/drawing/2014/main" id="{F432CB51-15E8-8067-6556-89DCCFEA1CC2}"/>
              </a:ext>
            </a:extLst>
          </p:cNvPr>
          <p:cNvPicPr>
            <a:picLocks noGrp="1" noChangeAspect="1"/>
          </p:cNvPicPr>
          <p:nvPr>
            <p:ph type="pic" sz="quarter" idx="33"/>
          </p:nvPr>
        </p:nvPicPr>
        <p:blipFill rotWithShape="1">
          <a:blip r:embed="rId5">
            <a:extLst>
              <a:ext uri="{28A0092B-C50C-407E-A947-70E740481C1C}">
                <a14:useLocalDpi xmlns:a14="http://schemas.microsoft.com/office/drawing/2010/main" val="0"/>
              </a:ext>
            </a:extLst>
          </a:blip>
          <a:srcRect t="-223" b="844"/>
          <a:stretch/>
        </p:blipFill>
        <p:spPr>
          <a:xfrm>
            <a:off x="10614846" y="2243667"/>
            <a:ext cx="1022359" cy="1015999"/>
          </a:xfrm>
        </p:spPr>
      </p:pic>
      <p:sp>
        <p:nvSpPr>
          <p:cNvPr id="11" name="Content Placeholder 10">
            <a:extLst>
              <a:ext uri="{FF2B5EF4-FFF2-40B4-BE49-F238E27FC236}">
                <a16:creationId xmlns:a16="http://schemas.microsoft.com/office/drawing/2014/main" id="{A7C031E7-A827-AA53-C0E0-FC311A7DB6CC}"/>
              </a:ext>
            </a:extLst>
          </p:cNvPr>
          <p:cNvSpPr>
            <a:spLocks noGrp="1"/>
          </p:cNvSpPr>
          <p:nvPr>
            <p:ph idx="34"/>
          </p:nvPr>
        </p:nvSpPr>
        <p:spPr/>
        <p:txBody>
          <a:bodyPr/>
          <a:lstStyle/>
          <a:p>
            <a:endParaRPr lang="en-GB" dirty="0"/>
          </a:p>
        </p:txBody>
      </p:sp>
      <p:pic>
        <p:nvPicPr>
          <p:cNvPr id="21" name="Picture Placeholder 20">
            <a:extLst>
              <a:ext uri="{FF2B5EF4-FFF2-40B4-BE49-F238E27FC236}">
                <a16:creationId xmlns:a16="http://schemas.microsoft.com/office/drawing/2014/main" id="{9B58BAB8-97DB-5ECE-B86F-61C065132810}"/>
              </a:ext>
            </a:extLst>
          </p:cNvPr>
          <p:cNvPicPr>
            <a:picLocks noGrp="1" noChangeAspect="1"/>
          </p:cNvPicPr>
          <p:nvPr>
            <p:ph type="pic" sz="quarter" idx="35"/>
          </p:nvPr>
        </p:nvPicPr>
        <p:blipFill rotWithShape="1">
          <a:blip r:embed="rId6">
            <a:extLst>
              <a:ext uri="{28A0092B-C50C-407E-A947-70E740481C1C}">
                <a14:useLocalDpi xmlns:a14="http://schemas.microsoft.com/office/drawing/2010/main" val="0"/>
              </a:ext>
            </a:extLst>
          </a:blip>
          <a:srcRect t="-3396" b="-9214"/>
          <a:stretch/>
        </p:blipFill>
        <p:spPr>
          <a:xfrm>
            <a:off x="8405165" y="3581402"/>
            <a:ext cx="1022359" cy="1151286"/>
          </a:xfrm>
        </p:spPr>
      </p:pic>
      <p:sp>
        <p:nvSpPr>
          <p:cNvPr id="13" name="Content Placeholder 12">
            <a:extLst>
              <a:ext uri="{FF2B5EF4-FFF2-40B4-BE49-F238E27FC236}">
                <a16:creationId xmlns:a16="http://schemas.microsoft.com/office/drawing/2014/main" id="{E912DCD7-14A5-CC79-E262-C3B068828FBB}"/>
              </a:ext>
            </a:extLst>
          </p:cNvPr>
          <p:cNvSpPr>
            <a:spLocks noGrp="1"/>
          </p:cNvSpPr>
          <p:nvPr>
            <p:ph idx="36"/>
          </p:nvPr>
        </p:nvSpPr>
        <p:spPr/>
        <p:txBody>
          <a:bodyPr/>
          <a:lstStyle/>
          <a:p>
            <a:endParaRPr lang="en-GB" dirty="0"/>
          </a:p>
        </p:txBody>
      </p:sp>
      <p:pic>
        <p:nvPicPr>
          <p:cNvPr id="25" name="Picture Placeholder 24" descr="A white circle with blue text&#10;&#10;Description automatically generated">
            <a:extLst>
              <a:ext uri="{FF2B5EF4-FFF2-40B4-BE49-F238E27FC236}">
                <a16:creationId xmlns:a16="http://schemas.microsoft.com/office/drawing/2014/main" id="{0A820ACA-8E4C-E51A-8018-B66DF24E8811}"/>
              </a:ext>
            </a:extLst>
          </p:cNvPr>
          <p:cNvPicPr>
            <a:picLocks noGrp="1" noChangeAspect="1"/>
          </p:cNvPicPr>
          <p:nvPr>
            <p:ph type="pic" sz="quarter" idx="37"/>
          </p:nvPr>
        </p:nvPicPr>
        <p:blipFill rotWithShape="1">
          <a:blip r:embed="rId7">
            <a:extLst>
              <a:ext uri="{28A0092B-C50C-407E-A947-70E740481C1C}">
                <a14:useLocalDpi xmlns:a14="http://schemas.microsoft.com/office/drawing/2010/main" val="0"/>
              </a:ext>
            </a:extLst>
          </a:blip>
          <a:srcRect t="-1741" b="-9215"/>
          <a:stretch/>
        </p:blipFill>
        <p:spPr>
          <a:xfrm>
            <a:off x="10607848" y="3598334"/>
            <a:ext cx="1022359" cy="1134354"/>
          </a:xfrm>
        </p:spPr>
      </p:pic>
      <p:sp>
        <p:nvSpPr>
          <p:cNvPr id="15" name="Content Placeholder 14">
            <a:extLst>
              <a:ext uri="{FF2B5EF4-FFF2-40B4-BE49-F238E27FC236}">
                <a16:creationId xmlns:a16="http://schemas.microsoft.com/office/drawing/2014/main" id="{7F31E916-1085-2F09-3A95-FACB0874FAE4}"/>
              </a:ext>
            </a:extLst>
          </p:cNvPr>
          <p:cNvSpPr>
            <a:spLocks noGrp="1"/>
          </p:cNvSpPr>
          <p:nvPr>
            <p:ph idx="38"/>
          </p:nvPr>
        </p:nvSpPr>
        <p:spPr/>
        <p:txBody>
          <a:bodyPr/>
          <a:lstStyle/>
          <a:p>
            <a:endParaRPr lang="en-GB" dirty="0"/>
          </a:p>
        </p:txBody>
      </p:sp>
      <p:pic>
        <p:nvPicPr>
          <p:cNvPr id="28" name="Picture Placeholder 27" descr="A blue and white logo with white text&#10;&#10;Description automatically generated">
            <a:extLst>
              <a:ext uri="{FF2B5EF4-FFF2-40B4-BE49-F238E27FC236}">
                <a16:creationId xmlns:a16="http://schemas.microsoft.com/office/drawing/2014/main" id="{0EE42AEE-70A5-3A92-282E-935DAF01665C}"/>
              </a:ext>
            </a:extLst>
          </p:cNvPr>
          <p:cNvPicPr>
            <a:picLocks noGrp="1" noChangeAspect="1"/>
          </p:cNvPicPr>
          <p:nvPr>
            <p:ph type="pic" sz="quarter" idx="39"/>
          </p:nvPr>
        </p:nvPicPr>
        <p:blipFill rotWithShape="1">
          <a:blip r:embed="rId8">
            <a:extLst>
              <a:ext uri="{28A0092B-C50C-407E-A947-70E740481C1C}">
                <a14:useLocalDpi xmlns:a14="http://schemas.microsoft.com/office/drawing/2010/main" val="0"/>
              </a:ext>
            </a:extLst>
          </a:blip>
          <a:srcRect t="-518" b="1139"/>
          <a:stretch/>
        </p:blipFill>
        <p:spPr>
          <a:xfrm>
            <a:off x="9515756" y="939800"/>
            <a:ext cx="1022359" cy="1016000"/>
          </a:xfrm>
        </p:spPr>
      </p:pic>
      <p:sp>
        <p:nvSpPr>
          <p:cNvPr id="17" name="Content Placeholder 16">
            <a:extLst>
              <a:ext uri="{FF2B5EF4-FFF2-40B4-BE49-F238E27FC236}">
                <a16:creationId xmlns:a16="http://schemas.microsoft.com/office/drawing/2014/main" id="{FE623CB8-1B9D-A5F7-0B7E-6F5B820E2DC6}"/>
              </a:ext>
            </a:extLst>
          </p:cNvPr>
          <p:cNvSpPr>
            <a:spLocks noGrp="1"/>
          </p:cNvSpPr>
          <p:nvPr>
            <p:ph idx="40"/>
          </p:nvPr>
        </p:nvSpPr>
        <p:spPr/>
        <p:txBody>
          <a:bodyPr/>
          <a:lstStyle/>
          <a:p>
            <a:endParaRPr lang="en-GB" dirty="0"/>
          </a:p>
        </p:txBody>
      </p:sp>
      <p:pic>
        <p:nvPicPr>
          <p:cNvPr id="34" name="Picture Placeholder 33" descr="A blue and white label with white stars and a white rectangle with black text&#10;&#10;Description automatically generated">
            <a:extLst>
              <a:ext uri="{FF2B5EF4-FFF2-40B4-BE49-F238E27FC236}">
                <a16:creationId xmlns:a16="http://schemas.microsoft.com/office/drawing/2014/main" id="{7EB83F93-E116-277D-0FCD-CAA185A7F7B5}"/>
              </a:ext>
            </a:extLst>
          </p:cNvPr>
          <p:cNvPicPr>
            <a:picLocks noGrp="1" noChangeAspect="1"/>
          </p:cNvPicPr>
          <p:nvPr>
            <p:ph type="pic" sz="quarter" idx="41"/>
          </p:nvPr>
        </p:nvPicPr>
        <p:blipFill rotWithShape="1">
          <a:blip r:embed="rId9">
            <a:extLst>
              <a:ext uri="{28A0092B-C50C-407E-A947-70E740481C1C}">
                <a14:useLocalDpi xmlns:a14="http://schemas.microsoft.com/office/drawing/2010/main" val="0"/>
              </a:ext>
            </a:extLst>
          </a:blip>
          <a:srcRect t="-99" b="721"/>
          <a:stretch/>
        </p:blipFill>
        <p:spPr>
          <a:xfrm>
            <a:off x="9515756" y="2243668"/>
            <a:ext cx="1022359" cy="1016000"/>
          </a:xfrm>
        </p:spPr>
      </p:pic>
      <p:sp>
        <p:nvSpPr>
          <p:cNvPr id="19" name="Content Placeholder 18">
            <a:extLst>
              <a:ext uri="{FF2B5EF4-FFF2-40B4-BE49-F238E27FC236}">
                <a16:creationId xmlns:a16="http://schemas.microsoft.com/office/drawing/2014/main" id="{ABD178E5-3FAF-F860-592E-FBD212505B0A}"/>
              </a:ext>
            </a:extLst>
          </p:cNvPr>
          <p:cNvSpPr>
            <a:spLocks noGrp="1"/>
          </p:cNvSpPr>
          <p:nvPr>
            <p:ph idx="42"/>
          </p:nvPr>
        </p:nvSpPr>
        <p:spPr/>
        <p:txBody>
          <a:bodyPr/>
          <a:lstStyle/>
          <a:p>
            <a:endParaRPr lang="en-GB" dirty="0"/>
          </a:p>
        </p:txBody>
      </p:sp>
      <p:pic>
        <p:nvPicPr>
          <p:cNvPr id="23" name="Picture Placeholder 22" descr="A blue and white badge with white text&#10;&#10;Description automatically generated">
            <a:extLst>
              <a:ext uri="{FF2B5EF4-FFF2-40B4-BE49-F238E27FC236}">
                <a16:creationId xmlns:a16="http://schemas.microsoft.com/office/drawing/2014/main" id="{74EE71D5-0288-6F53-3583-840928154010}"/>
              </a:ext>
            </a:extLst>
          </p:cNvPr>
          <p:cNvPicPr>
            <a:picLocks noGrp="1" noChangeAspect="1"/>
          </p:cNvPicPr>
          <p:nvPr>
            <p:ph type="pic" sz="quarter" idx="43"/>
          </p:nvPr>
        </p:nvPicPr>
        <p:blipFill rotWithShape="1">
          <a:blip r:embed="rId10">
            <a:extLst>
              <a:ext uri="{28A0092B-C50C-407E-A947-70E740481C1C}">
                <a14:useLocalDpi xmlns:a14="http://schemas.microsoft.com/office/drawing/2010/main" val="0"/>
              </a:ext>
            </a:extLst>
          </a:blip>
          <a:srcRect t="-1616" b="-9339"/>
          <a:stretch/>
        </p:blipFill>
        <p:spPr>
          <a:xfrm>
            <a:off x="9508758" y="3598334"/>
            <a:ext cx="1022359" cy="1134354"/>
          </a:xfrm>
        </p:spPr>
      </p:pic>
    </p:spTree>
    <p:extLst>
      <p:ext uri="{BB962C8B-B14F-4D97-AF65-F5344CB8AC3E}">
        <p14:creationId xmlns:p14="http://schemas.microsoft.com/office/powerpoint/2010/main" val="205681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3AFB1-6687-AA5A-9858-1B178B8EBC5C}"/>
              </a:ext>
            </a:extLst>
          </p:cNvPr>
          <p:cNvSpPr>
            <a:spLocks noGrp="1"/>
          </p:cNvSpPr>
          <p:nvPr>
            <p:ph idx="18"/>
          </p:nvPr>
        </p:nvSpPr>
        <p:spPr/>
        <p:txBody>
          <a:bodyPr/>
          <a:lstStyle/>
          <a:p>
            <a:endParaRPr lang="en-US"/>
          </a:p>
        </p:txBody>
      </p:sp>
      <p:sp>
        <p:nvSpPr>
          <p:cNvPr id="3" name="Text Placeholder 2">
            <a:extLst>
              <a:ext uri="{FF2B5EF4-FFF2-40B4-BE49-F238E27FC236}">
                <a16:creationId xmlns:a16="http://schemas.microsoft.com/office/drawing/2014/main" id="{CABBDD4B-4EB9-C950-870E-E40A3046CDBF}"/>
              </a:ext>
            </a:extLst>
          </p:cNvPr>
          <p:cNvSpPr>
            <a:spLocks noGrp="1"/>
          </p:cNvSpPr>
          <p:nvPr>
            <p:ph type="body" sz="quarter" idx="25"/>
          </p:nvPr>
        </p:nvSpPr>
        <p:spPr/>
        <p:txBody>
          <a:bodyPr>
            <a:normAutofit fontScale="92500" lnSpcReduction="10000"/>
          </a:bodyPr>
          <a:lstStyle/>
          <a:p>
            <a:pPr marL="12700" lvl="3" indent="0">
              <a:buNone/>
            </a:pPr>
            <a:r>
              <a:rPr lang="en-US" sz="1200" b="1" dirty="0" err="1">
                <a:solidFill>
                  <a:schemeClr val="bg1"/>
                </a:solidFill>
              </a:rPr>
              <a:t>Topigs</a:t>
            </a:r>
            <a:r>
              <a:rPr lang="en-US" sz="1200" b="1" dirty="0">
                <a:solidFill>
                  <a:schemeClr val="bg1"/>
                </a:solidFill>
              </a:rPr>
              <a:t> </a:t>
            </a:r>
            <a:r>
              <a:rPr lang="en-US" sz="1200" b="1" dirty="0" err="1">
                <a:solidFill>
                  <a:schemeClr val="bg1"/>
                </a:solidFill>
              </a:rPr>
              <a:t>Norsvin</a:t>
            </a:r>
            <a:r>
              <a:rPr lang="en-US" sz="1200" b="1" dirty="0">
                <a:solidFill>
                  <a:schemeClr val="bg1"/>
                </a:solidFill>
              </a:rPr>
              <a:t> | Azure Architect</a:t>
            </a:r>
          </a:p>
          <a:p>
            <a:pPr marL="12700" lvl="1" indent="0">
              <a:buNone/>
            </a:pPr>
            <a:r>
              <a:rPr lang="en-US" dirty="0">
                <a:solidFill>
                  <a:schemeClr val="accent3"/>
                </a:solidFill>
              </a:rPr>
              <a:t>Period (March 2023-May 2023)</a:t>
            </a:r>
          </a:p>
          <a:p>
            <a:pPr marL="0" indent="0">
              <a:buNone/>
            </a:pPr>
            <a:r>
              <a:rPr lang="en-US" sz="1000" dirty="0">
                <a:effectLst/>
              </a:rPr>
              <a:t>In my role, I took charge of designing an Azure B2C identity management solution, focusing on customization to align with our organization's unique user experience and branding needs. To achieve this, I utilized HTML and CSS, enabling precise control over the user interface's appearance. The customization files, including the HTML and CSS, were strategically stored in an Azure storage account. This approach was extended to the creation of user flow processes for sign-in, password resets, and other authentication scenarios, ensuring a seamless and secure user experience. </a:t>
            </a:r>
          </a:p>
          <a:p>
            <a:pPr marL="0" indent="0">
              <a:buNone/>
            </a:pPr>
            <a:r>
              <a:rPr lang="en-US" sz="1000" dirty="0">
                <a:effectLst/>
              </a:rPr>
              <a:t>Additionally, I prioritized the inclusion of multiple language options to cater to international users, enhancing accessibility and user satisfaction across diverse demographic groups. Furthermore, the solution was designed to integrate smoothly with Microsoft </a:t>
            </a:r>
            <a:r>
              <a:rPr lang="en-US" sz="1000" dirty="0" err="1">
                <a:effectLst/>
              </a:rPr>
              <a:t>Entra</a:t>
            </a:r>
            <a:r>
              <a:rPr lang="en-US" sz="1000" dirty="0">
                <a:effectLst/>
              </a:rPr>
              <a:t> Identity and Governance capabilities, as well as with SAML (Security Assertion Markup Language) protocols for secure and efficient cross-domain authentication. This integration facilitates a robust, scalable, and secure identity management system that supports a wide range of authentication mechanisms, including Multi-Factor Authentication (MFA) to bolster security and trust, meeting the complex needs of our global user base.</a:t>
            </a:r>
          </a:p>
          <a:p>
            <a:pPr marL="0" indent="0">
              <a:buNone/>
            </a:pPr>
            <a:r>
              <a:rPr lang="en-US" sz="1200" dirty="0">
                <a:solidFill>
                  <a:schemeClr val="accent3"/>
                </a:solidFill>
              </a:rPr>
              <a:t>Technologies used: Azure, Azure B2C, </a:t>
            </a:r>
            <a:r>
              <a:rPr lang="en-US" sz="1200" dirty="0" err="1">
                <a:solidFill>
                  <a:schemeClr val="accent3"/>
                </a:solidFill>
              </a:rPr>
              <a:t>Entra</a:t>
            </a:r>
            <a:r>
              <a:rPr lang="en-US" sz="1200" dirty="0">
                <a:solidFill>
                  <a:schemeClr val="accent3"/>
                </a:solidFill>
              </a:rPr>
              <a:t> ID, HTML/CSS</a:t>
            </a:r>
          </a:p>
          <a:p>
            <a:pPr marL="12700" lvl="3" indent="0">
              <a:buNone/>
            </a:pPr>
            <a:endParaRPr lang="en-US" sz="1200" b="1" dirty="0">
              <a:solidFill>
                <a:schemeClr val="bg1"/>
              </a:solidFill>
            </a:endParaRPr>
          </a:p>
          <a:p>
            <a:pPr marL="12700" lvl="3" indent="0">
              <a:buNone/>
            </a:pPr>
            <a:r>
              <a:rPr lang="en-US" sz="1200" b="1" dirty="0" err="1">
                <a:solidFill>
                  <a:schemeClr val="bg1"/>
                </a:solidFill>
              </a:rPr>
              <a:t>Vidara</a:t>
            </a:r>
            <a:r>
              <a:rPr lang="en-US" sz="1200" b="1" dirty="0">
                <a:solidFill>
                  <a:schemeClr val="bg1"/>
                </a:solidFill>
              </a:rPr>
              <a:t> | Developer</a:t>
            </a:r>
          </a:p>
          <a:p>
            <a:pPr marL="12700" lvl="1" indent="0">
              <a:buNone/>
            </a:pPr>
            <a:r>
              <a:rPr lang="en-US" dirty="0">
                <a:solidFill>
                  <a:schemeClr val="accent3"/>
                </a:solidFill>
              </a:rPr>
              <a:t>Period (March 2023-May 2023)</a:t>
            </a:r>
          </a:p>
          <a:p>
            <a:pPr marL="0" indent="0">
              <a:buNone/>
            </a:pPr>
            <a:r>
              <a:rPr lang="en-US" sz="1000" dirty="0">
                <a:effectLst/>
              </a:rPr>
              <a:t>I contributed to the development of </a:t>
            </a:r>
            <a:r>
              <a:rPr lang="en-US" sz="1000" dirty="0" err="1">
                <a:effectLst/>
              </a:rPr>
              <a:t>Wortell's</a:t>
            </a:r>
            <a:r>
              <a:rPr lang="en-US" sz="1000" dirty="0">
                <a:effectLst/>
              </a:rPr>
              <a:t> MDR platform, </a:t>
            </a:r>
            <a:r>
              <a:rPr lang="en-US" sz="1000" dirty="0" err="1">
                <a:effectLst/>
              </a:rPr>
              <a:t>Vidara</a:t>
            </a:r>
            <a:r>
              <a:rPr lang="en-US" sz="1000" dirty="0">
                <a:effectLst/>
              </a:rPr>
              <a:t>, a sophisticated tool designed to interface with Sentinel for the automated closing of alerts and the application of various business logic. </a:t>
            </a:r>
            <a:r>
              <a:rPr lang="en-US" sz="1000" dirty="0" err="1">
                <a:effectLst/>
              </a:rPr>
              <a:t>Vidara</a:t>
            </a:r>
            <a:r>
              <a:rPr lang="en-US" sz="1000" dirty="0">
                <a:effectLst/>
              </a:rPr>
              <a:t> serves as a critical layer, enhancing Sentinel's capabilities by automating response actions and streamlining security operations. My primary focus was on developing the infrastructure as code (</a:t>
            </a:r>
            <a:r>
              <a:rPr lang="en-US" sz="1000" dirty="0" err="1">
                <a:effectLst/>
              </a:rPr>
              <a:t>IaC</a:t>
            </a:r>
            <a:r>
              <a:rPr lang="en-US" sz="1000" dirty="0">
                <a:effectLst/>
              </a:rPr>
              <a:t>), laying the foundational architecture that enables scalable, efficient, and reliable deployment of </a:t>
            </a:r>
            <a:r>
              <a:rPr lang="en-US" sz="1000" dirty="0" err="1">
                <a:effectLst/>
              </a:rPr>
              <a:t>Vidara's</a:t>
            </a:r>
            <a:r>
              <a:rPr lang="en-US" sz="1000" dirty="0">
                <a:effectLst/>
              </a:rPr>
              <a:t> services. This role demanded a deep understanding of cloud infrastructure principles and the ability to implement them in a way that supports the platform's complex functionalities. </a:t>
            </a:r>
          </a:p>
          <a:p>
            <a:pPr marL="0" indent="0">
              <a:buNone/>
            </a:pPr>
            <a:r>
              <a:rPr lang="en-US" sz="1000" dirty="0">
                <a:effectLst/>
              </a:rPr>
              <a:t>Beyond my focus on infrastructure, I also played a supportive role in other aspects of </a:t>
            </a:r>
            <a:r>
              <a:rPr lang="en-US" sz="1000" dirty="0" err="1">
                <a:effectLst/>
              </a:rPr>
              <a:t>Vidara's</a:t>
            </a:r>
            <a:r>
              <a:rPr lang="en-US" sz="1000" dirty="0">
                <a:effectLst/>
              </a:rPr>
              <a:t> development, contributing to the overall design and implementation of the tool. This experience underscored the importance of a multifaceted approach to platform development, where infrastructure expertise complements broader development efforts to create a robust and effective security solution.</a:t>
            </a:r>
          </a:p>
          <a:p>
            <a:pPr marL="0" indent="0">
              <a:buNone/>
            </a:pPr>
            <a:r>
              <a:rPr lang="en-US" sz="1200" dirty="0">
                <a:solidFill>
                  <a:schemeClr val="accent3"/>
                </a:solidFill>
              </a:rPr>
              <a:t>Technologies used: </a:t>
            </a:r>
            <a:r>
              <a:rPr lang="en-US" sz="1200" dirty="0" err="1">
                <a:solidFill>
                  <a:schemeClr val="accent3"/>
                </a:solidFill>
              </a:rPr>
              <a:t>Pulumi</a:t>
            </a:r>
            <a:r>
              <a:rPr lang="en-US" sz="1200" dirty="0">
                <a:solidFill>
                  <a:schemeClr val="accent3"/>
                </a:solidFill>
              </a:rPr>
              <a:t>, </a:t>
            </a:r>
            <a:r>
              <a:rPr lang="en-US" sz="1200" dirty="0" err="1">
                <a:solidFill>
                  <a:schemeClr val="accent3"/>
                </a:solidFill>
              </a:rPr>
              <a:t>.Net</a:t>
            </a:r>
            <a:r>
              <a:rPr lang="en-US" sz="1200" dirty="0">
                <a:solidFill>
                  <a:schemeClr val="accent3"/>
                </a:solidFill>
              </a:rPr>
              <a:t> core 6/7, CQRS, Micro services, </a:t>
            </a:r>
            <a:r>
              <a:rPr lang="en-US" sz="1200" dirty="0" err="1">
                <a:solidFill>
                  <a:schemeClr val="accent3"/>
                </a:solidFill>
              </a:rPr>
              <a:t>Tye</a:t>
            </a:r>
            <a:r>
              <a:rPr lang="en-US" sz="1200" dirty="0">
                <a:solidFill>
                  <a:schemeClr val="accent3"/>
                </a:solidFill>
              </a:rPr>
              <a:t>, </a:t>
            </a:r>
            <a:r>
              <a:rPr lang="en-US" sz="1200" dirty="0" err="1">
                <a:solidFill>
                  <a:schemeClr val="accent3"/>
                </a:solidFill>
              </a:rPr>
              <a:t>Hangfire</a:t>
            </a:r>
            <a:r>
              <a:rPr lang="en-US" sz="1200" dirty="0">
                <a:solidFill>
                  <a:schemeClr val="accent3"/>
                </a:solidFill>
              </a:rPr>
              <a:t>, Kubernetes, Azure container apps, </a:t>
            </a:r>
            <a:r>
              <a:rPr lang="en-US" sz="1200" dirty="0" err="1">
                <a:solidFill>
                  <a:schemeClr val="accent3"/>
                </a:solidFill>
              </a:rPr>
              <a:t>Blazor</a:t>
            </a:r>
            <a:r>
              <a:rPr lang="en-US" sz="1200" dirty="0">
                <a:solidFill>
                  <a:schemeClr val="accent3"/>
                </a:solidFill>
              </a:rPr>
              <a:t>, MongoDB</a:t>
            </a:r>
          </a:p>
          <a:p>
            <a:pPr marL="0" indent="0">
              <a:buNone/>
            </a:pPr>
            <a:endParaRPr lang="en-US" sz="900" dirty="0"/>
          </a:p>
          <a:p>
            <a:endParaRPr lang="en-US" dirty="0"/>
          </a:p>
        </p:txBody>
      </p:sp>
      <p:pic>
        <p:nvPicPr>
          <p:cNvPr id="22" name="Picture Placeholder 21" descr="A blue and white logo with a white star&#10;&#10;Description automatically generated">
            <a:extLst>
              <a:ext uri="{FF2B5EF4-FFF2-40B4-BE49-F238E27FC236}">
                <a16:creationId xmlns:a16="http://schemas.microsoft.com/office/drawing/2014/main" id="{E1E75A8B-831C-F2A6-8979-DEB42A8AC2D6}"/>
              </a:ext>
            </a:extLst>
          </p:cNvPr>
          <p:cNvPicPr>
            <a:picLocks noGrp="1" noChangeAspect="1"/>
          </p:cNvPicPr>
          <p:nvPr>
            <p:ph type="pic" sz="quarter" idx="27"/>
          </p:nvPr>
        </p:nvPicPr>
        <p:blipFill rotWithShape="1">
          <a:blip r:embed="rId2">
            <a:extLst>
              <a:ext uri="{28A0092B-C50C-407E-A947-70E740481C1C}">
                <a14:useLocalDpi xmlns:a14="http://schemas.microsoft.com/office/drawing/2010/main" val="0"/>
              </a:ext>
            </a:extLst>
          </a:blip>
          <a:srcRect t="1013" b="-8408"/>
          <a:stretch/>
        </p:blipFill>
        <p:spPr>
          <a:xfrm>
            <a:off x="8412163" y="956733"/>
            <a:ext cx="1022359" cy="1097975"/>
          </a:xfrm>
        </p:spPr>
      </p:pic>
      <p:sp>
        <p:nvSpPr>
          <p:cNvPr id="5" name="Content Placeholder 4">
            <a:extLst>
              <a:ext uri="{FF2B5EF4-FFF2-40B4-BE49-F238E27FC236}">
                <a16:creationId xmlns:a16="http://schemas.microsoft.com/office/drawing/2014/main" id="{63FF2ED0-AB39-D948-3C2D-A15DCD4A4F18}"/>
              </a:ext>
            </a:extLst>
          </p:cNvPr>
          <p:cNvSpPr>
            <a:spLocks noGrp="1"/>
          </p:cNvSpPr>
          <p:nvPr>
            <p:ph idx="28"/>
          </p:nvPr>
        </p:nvSpPr>
        <p:spPr/>
        <p:txBody>
          <a:bodyPr/>
          <a:lstStyle/>
          <a:p>
            <a:endParaRPr lang="en-US"/>
          </a:p>
        </p:txBody>
      </p:sp>
      <p:pic>
        <p:nvPicPr>
          <p:cNvPr id="26" name="Picture Placeholder 25" descr="A black square with white text&#10;&#10;Description automatically generated">
            <a:extLst>
              <a:ext uri="{FF2B5EF4-FFF2-40B4-BE49-F238E27FC236}">
                <a16:creationId xmlns:a16="http://schemas.microsoft.com/office/drawing/2014/main" id="{77C7DB41-0A83-1D68-FC17-69F6B7B47007}"/>
              </a:ext>
            </a:extLst>
          </p:cNvPr>
          <p:cNvPicPr>
            <a:picLocks noGrp="1" noChangeAspect="1"/>
          </p:cNvPicPr>
          <p:nvPr>
            <p:ph type="pic" sz="quarter" idx="29"/>
          </p:nvPr>
        </p:nvPicPr>
        <p:blipFill rotWithShape="1">
          <a:blip r:embed="rId3">
            <a:extLst>
              <a:ext uri="{28A0092B-C50C-407E-A947-70E740481C1C}">
                <a14:useLocalDpi xmlns:a14="http://schemas.microsoft.com/office/drawing/2010/main" val="0"/>
              </a:ext>
            </a:extLst>
          </a:blip>
          <a:srcRect t="1012" b="1266"/>
          <a:stretch/>
        </p:blipFill>
        <p:spPr>
          <a:xfrm>
            <a:off x="10614846" y="956733"/>
            <a:ext cx="1022359" cy="999065"/>
          </a:xfrm>
        </p:spPr>
      </p:pic>
      <p:sp>
        <p:nvSpPr>
          <p:cNvPr id="7" name="Content Placeholder 6">
            <a:extLst>
              <a:ext uri="{FF2B5EF4-FFF2-40B4-BE49-F238E27FC236}">
                <a16:creationId xmlns:a16="http://schemas.microsoft.com/office/drawing/2014/main" id="{7B85140E-649E-BE9D-E8A4-31F0B69C501C}"/>
              </a:ext>
            </a:extLst>
          </p:cNvPr>
          <p:cNvSpPr>
            <a:spLocks noGrp="1"/>
          </p:cNvSpPr>
          <p:nvPr>
            <p:ph idx="30"/>
          </p:nvPr>
        </p:nvSpPr>
        <p:spPr/>
        <p:txBody>
          <a:bodyPr/>
          <a:lstStyle/>
          <a:p>
            <a:endParaRPr lang="en-US"/>
          </a:p>
        </p:txBody>
      </p:sp>
      <p:pic>
        <p:nvPicPr>
          <p:cNvPr id="6" name="Picture Placeholder 5" descr="A black square with white text&#10;&#10;Description automatically generated">
            <a:extLst>
              <a:ext uri="{FF2B5EF4-FFF2-40B4-BE49-F238E27FC236}">
                <a16:creationId xmlns:a16="http://schemas.microsoft.com/office/drawing/2014/main" id="{C3ABD7BB-23CA-4D60-469C-33DC3F6CD99E}"/>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l="8250" t="2275"/>
          <a:stretch/>
        </p:blipFill>
        <p:spPr>
          <a:xfrm>
            <a:off x="8496503" y="2269195"/>
            <a:ext cx="938019" cy="999111"/>
          </a:xfrm>
        </p:spPr>
      </p:pic>
      <p:sp>
        <p:nvSpPr>
          <p:cNvPr id="9" name="Content Placeholder 8">
            <a:extLst>
              <a:ext uri="{FF2B5EF4-FFF2-40B4-BE49-F238E27FC236}">
                <a16:creationId xmlns:a16="http://schemas.microsoft.com/office/drawing/2014/main" id="{D0B107BB-9AB4-54ED-636A-2D75F0E83BCB}"/>
              </a:ext>
            </a:extLst>
          </p:cNvPr>
          <p:cNvSpPr>
            <a:spLocks noGrp="1"/>
          </p:cNvSpPr>
          <p:nvPr>
            <p:ph idx="32"/>
          </p:nvPr>
        </p:nvSpPr>
        <p:spPr/>
        <p:txBody>
          <a:bodyPr/>
          <a:lstStyle/>
          <a:p>
            <a:endParaRPr lang="en-US"/>
          </a:p>
        </p:txBody>
      </p:sp>
      <p:pic>
        <p:nvPicPr>
          <p:cNvPr id="25" name="Picture Placeholder 24" descr="A blue and grey badge with white text&#10;&#10;Description automatically generated">
            <a:extLst>
              <a:ext uri="{FF2B5EF4-FFF2-40B4-BE49-F238E27FC236}">
                <a16:creationId xmlns:a16="http://schemas.microsoft.com/office/drawing/2014/main" id="{CF2D7D1C-9A1B-6765-59E4-2BF4A8BBF4F8}"/>
              </a:ext>
            </a:extLst>
          </p:cNvPr>
          <p:cNvPicPr>
            <a:picLocks noGrp="1" noChangeAspect="1"/>
          </p:cNvPicPr>
          <p:nvPr>
            <p:ph type="pic" sz="quarter" idx="33"/>
          </p:nvPr>
        </p:nvPicPr>
        <p:blipFill rotWithShape="1">
          <a:blip r:embed="rId5">
            <a:extLst>
              <a:ext uri="{28A0092B-C50C-407E-A947-70E740481C1C}">
                <a14:useLocalDpi xmlns:a14="http://schemas.microsoft.com/office/drawing/2010/main" val="0"/>
              </a:ext>
            </a:extLst>
          </a:blip>
          <a:srcRect/>
          <a:stretch/>
        </p:blipFill>
        <p:spPr>
          <a:xfrm>
            <a:off x="10614846" y="2245945"/>
            <a:ext cx="1022359" cy="1022362"/>
          </a:xfrm>
        </p:spPr>
      </p:pic>
      <p:sp>
        <p:nvSpPr>
          <p:cNvPr id="11" name="Content Placeholder 10">
            <a:extLst>
              <a:ext uri="{FF2B5EF4-FFF2-40B4-BE49-F238E27FC236}">
                <a16:creationId xmlns:a16="http://schemas.microsoft.com/office/drawing/2014/main" id="{0582B471-C61F-C806-7462-7675D07B89A8}"/>
              </a:ext>
            </a:extLst>
          </p:cNvPr>
          <p:cNvSpPr>
            <a:spLocks noGrp="1"/>
          </p:cNvSpPr>
          <p:nvPr>
            <p:ph idx="34"/>
          </p:nvPr>
        </p:nvSpPr>
        <p:spPr/>
        <p:txBody>
          <a:bodyPr/>
          <a:lstStyle/>
          <a:p>
            <a:endParaRPr lang="en-US"/>
          </a:p>
        </p:txBody>
      </p:sp>
      <p:pic>
        <p:nvPicPr>
          <p:cNvPr id="8" name="Picture Placeholder 7" descr="A black square with white text&#10;&#10;AI-generated content may be incorrect.">
            <a:extLst>
              <a:ext uri="{FF2B5EF4-FFF2-40B4-BE49-F238E27FC236}">
                <a16:creationId xmlns:a16="http://schemas.microsoft.com/office/drawing/2014/main" id="{720CF0C8-C0BE-05C5-0916-6CD03E9B085E}"/>
              </a:ext>
            </a:extLst>
          </p:cNvPr>
          <p:cNvPicPr>
            <a:picLocks noGrp="1" noChangeAspect="1"/>
          </p:cNvPicPr>
          <p:nvPr>
            <p:ph type="pic" sz="quarter" idx="35"/>
          </p:nvPr>
        </p:nvPicPr>
        <p:blipFill rotWithShape="1">
          <a:blip r:embed="rId6">
            <a:extLst>
              <a:ext uri="{28A0092B-C50C-407E-A947-70E740481C1C}">
                <a14:useLocalDpi xmlns:a14="http://schemas.microsoft.com/office/drawing/2010/main" val="0"/>
              </a:ext>
            </a:extLst>
          </a:blip>
          <a:srcRect/>
          <a:stretch/>
        </p:blipFill>
        <p:spPr>
          <a:xfrm>
            <a:off x="8405165" y="3616123"/>
            <a:ext cx="1022359" cy="1022362"/>
          </a:xfrm>
        </p:spPr>
      </p:pic>
      <p:sp>
        <p:nvSpPr>
          <p:cNvPr id="13" name="Content Placeholder 12">
            <a:extLst>
              <a:ext uri="{FF2B5EF4-FFF2-40B4-BE49-F238E27FC236}">
                <a16:creationId xmlns:a16="http://schemas.microsoft.com/office/drawing/2014/main" id="{4F17BA9B-ADCA-D059-0FBF-E1E4EE7FA30A}"/>
              </a:ext>
            </a:extLst>
          </p:cNvPr>
          <p:cNvSpPr>
            <a:spLocks noGrp="1"/>
          </p:cNvSpPr>
          <p:nvPr>
            <p:ph idx="36"/>
          </p:nvPr>
        </p:nvSpPr>
        <p:spPr/>
        <p:txBody>
          <a:bodyPr/>
          <a:lstStyle/>
          <a:p>
            <a:endParaRPr lang="en-US"/>
          </a:p>
        </p:txBody>
      </p:sp>
      <p:sp>
        <p:nvSpPr>
          <p:cNvPr id="14" name="Picture Placeholder 13">
            <a:extLst>
              <a:ext uri="{FF2B5EF4-FFF2-40B4-BE49-F238E27FC236}">
                <a16:creationId xmlns:a16="http://schemas.microsoft.com/office/drawing/2014/main" id="{7A82D09A-9052-9913-8073-50419F374CF3}"/>
              </a:ext>
            </a:extLst>
          </p:cNvPr>
          <p:cNvSpPr>
            <a:spLocks noGrp="1"/>
          </p:cNvSpPr>
          <p:nvPr>
            <p:ph type="pic" sz="quarter" idx="37"/>
          </p:nvPr>
        </p:nvSpPr>
        <p:spPr/>
        <p:txBody>
          <a:bodyPr/>
          <a:lstStyle/>
          <a:p>
            <a:endParaRPr lang="en-US"/>
          </a:p>
        </p:txBody>
      </p:sp>
      <p:sp>
        <p:nvSpPr>
          <p:cNvPr id="15" name="Content Placeholder 14">
            <a:extLst>
              <a:ext uri="{FF2B5EF4-FFF2-40B4-BE49-F238E27FC236}">
                <a16:creationId xmlns:a16="http://schemas.microsoft.com/office/drawing/2014/main" id="{F5BEBAF8-A169-BAF4-D5F4-EE99DF2B4AB4}"/>
              </a:ext>
            </a:extLst>
          </p:cNvPr>
          <p:cNvSpPr>
            <a:spLocks noGrp="1"/>
          </p:cNvSpPr>
          <p:nvPr>
            <p:ph idx="38"/>
          </p:nvPr>
        </p:nvSpPr>
        <p:spPr/>
        <p:txBody>
          <a:bodyPr/>
          <a:lstStyle/>
          <a:p>
            <a:endParaRPr lang="en-US"/>
          </a:p>
        </p:txBody>
      </p:sp>
      <p:pic>
        <p:nvPicPr>
          <p:cNvPr id="24" name="Picture Placeholder 23" descr="A blue and white logo with a white star&#10;&#10;Description automatically generated">
            <a:extLst>
              <a:ext uri="{FF2B5EF4-FFF2-40B4-BE49-F238E27FC236}">
                <a16:creationId xmlns:a16="http://schemas.microsoft.com/office/drawing/2014/main" id="{9B8106B9-8E6F-8738-78E5-633555B0A220}"/>
              </a:ext>
            </a:extLst>
          </p:cNvPr>
          <p:cNvPicPr>
            <a:picLocks noGrp="1" noChangeAspect="1"/>
          </p:cNvPicPr>
          <p:nvPr>
            <p:ph type="pic" sz="quarter" idx="39"/>
          </p:nvPr>
        </p:nvPicPr>
        <p:blipFill rotWithShape="1">
          <a:blip r:embed="rId7">
            <a:extLst>
              <a:ext uri="{28A0092B-C50C-407E-A947-70E740481C1C}">
                <a14:useLocalDpi xmlns:a14="http://schemas.microsoft.com/office/drawing/2010/main" val="0"/>
              </a:ext>
            </a:extLst>
          </a:blip>
          <a:srcRect t="1138" b="1140"/>
          <a:stretch/>
        </p:blipFill>
        <p:spPr>
          <a:xfrm>
            <a:off x="9515756" y="956734"/>
            <a:ext cx="1022359" cy="999066"/>
          </a:xfrm>
        </p:spPr>
      </p:pic>
      <p:sp>
        <p:nvSpPr>
          <p:cNvPr id="17" name="Content Placeholder 16">
            <a:extLst>
              <a:ext uri="{FF2B5EF4-FFF2-40B4-BE49-F238E27FC236}">
                <a16:creationId xmlns:a16="http://schemas.microsoft.com/office/drawing/2014/main" id="{644ABE97-3EFE-AFF5-90A8-3EDA39FC7F03}"/>
              </a:ext>
            </a:extLst>
          </p:cNvPr>
          <p:cNvSpPr>
            <a:spLocks noGrp="1"/>
          </p:cNvSpPr>
          <p:nvPr>
            <p:ph idx="40"/>
          </p:nvPr>
        </p:nvSpPr>
        <p:spPr/>
        <p:txBody>
          <a:bodyPr/>
          <a:lstStyle/>
          <a:p>
            <a:endParaRPr lang="en-US"/>
          </a:p>
        </p:txBody>
      </p:sp>
      <p:pic>
        <p:nvPicPr>
          <p:cNvPr id="21" name="Picture Placeholder 20" descr="A grey square with white text&#10;&#10;Description automatically generated">
            <a:extLst>
              <a:ext uri="{FF2B5EF4-FFF2-40B4-BE49-F238E27FC236}">
                <a16:creationId xmlns:a16="http://schemas.microsoft.com/office/drawing/2014/main" id="{A6B4EC6C-FA2F-15A8-04F1-6804B4A413DC}"/>
              </a:ext>
            </a:extLst>
          </p:cNvPr>
          <p:cNvPicPr>
            <a:picLocks noGrp="1" noChangeAspect="1"/>
          </p:cNvPicPr>
          <p:nvPr>
            <p:ph type="pic" sz="quarter" idx="41"/>
          </p:nvPr>
        </p:nvPicPr>
        <p:blipFill rotWithShape="1">
          <a:blip r:embed="rId8">
            <a:extLst>
              <a:ext uri="{28A0092B-C50C-407E-A947-70E740481C1C}">
                <a14:useLocalDpi xmlns:a14="http://schemas.microsoft.com/office/drawing/2010/main" val="0"/>
              </a:ext>
            </a:extLst>
          </a:blip>
          <a:srcRect/>
          <a:stretch/>
        </p:blipFill>
        <p:spPr>
          <a:xfrm>
            <a:off x="9515756" y="2244677"/>
            <a:ext cx="1022359" cy="1022362"/>
          </a:xfrm>
        </p:spPr>
      </p:pic>
      <p:sp>
        <p:nvSpPr>
          <p:cNvPr id="19" name="Content Placeholder 18">
            <a:extLst>
              <a:ext uri="{FF2B5EF4-FFF2-40B4-BE49-F238E27FC236}">
                <a16:creationId xmlns:a16="http://schemas.microsoft.com/office/drawing/2014/main" id="{EBFEF946-A3B2-B994-B928-A721ECFC1AD1}"/>
              </a:ext>
            </a:extLst>
          </p:cNvPr>
          <p:cNvSpPr>
            <a:spLocks noGrp="1"/>
          </p:cNvSpPr>
          <p:nvPr>
            <p:ph idx="42"/>
          </p:nvPr>
        </p:nvSpPr>
        <p:spPr/>
        <p:txBody>
          <a:bodyPr/>
          <a:lstStyle/>
          <a:p>
            <a:endParaRPr lang="en-US"/>
          </a:p>
        </p:txBody>
      </p:sp>
      <p:pic>
        <p:nvPicPr>
          <p:cNvPr id="16" name="Picture Placeholder 15" descr="A green and white hexagon with blue text&#10;&#10;AI-generated content may be incorrect.">
            <a:extLst>
              <a:ext uri="{FF2B5EF4-FFF2-40B4-BE49-F238E27FC236}">
                <a16:creationId xmlns:a16="http://schemas.microsoft.com/office/drawing/2014/main" id="{2A2E98E0-D179-6214-4062-D2BE1A298243}"/>
              </a:ext>
            </a:extLst>
          </p:cNvPr>
          <p:cNvPicPr>
            <a:picLocks noGrp="1" noChangeAspect="1"/>
          </p:cNvPicPr>
          <p:nvPr>
            <p:ph type="pic" sz="quarter" idx="43"/>
          </p:nvPr>
        </p:nvPicPr>
        <p:blipFill rotWithShape="1">
          <a:blip r:embed="rId9">
            <a:extLst>
              <a:ext uri="{28A0092B-C50C-407E-A947-70E740481C1C}">
                <a14:useLocalDpi xmlns:a14="http://schemas.microsoft.com/office/drawing/2010/main" val="0"/>
              </a:ext>
            </a:extLst>
          </a:blip>
          <a:srcRect l="492" t="1145" b="6309"/>
          <a:stretch/>
        </p:blipFill>
        <p:spPr>
          <a:xfrm>
            <a:off x="9513787" y="3626561"/>
            <a:ext cx="1017329" cy="946159"/>
          </a:xfrm>
        </p:spPr>
      </p:pic>
    </p:spTree>
    <p:extLst>
      <p:ext uri="{BB962C8B-B14F-4D97-AF65-F5344CB8AC3E}">
        <p14:creationId xmlns:p14="http://schemas.microsoft.com/office/powerpoint/2010/main" val="163534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26DA8E-0F3E-5976-8CD7-62AEC00AE416}"/>
              </a:ext>
            </a:extLst>
          </p:cNvPr>
          <p:cNvSpPr>
            <a:spLocks noGrp="1"/>
          </p:cNvSpPr>
          <p:nvPr>
            <p:ph idx="18"/>
          </p:nvPr>
        </p:nvSpPr>
        <p:spPr/>
        <p:txBody>
          <a:bodyPr/>
          <a:lstStyle/>
          <a:p>
            <a:endParaRPr lang="en-US"/>
          </a:p>
        </p:txBody>
      </p:sp>
      <p:sp>
        <p:nvSpPr>
          <p:cNvPr id="3" name="Text Placeholder 2">
            <a:extLst>
              <a:ext uri="{FF2B5EF4-FFF2-40B4-BE49-F238E27FC236}">
                <a16:creationId xmlns:a16="http://schemas.microsoft.com/office/drawing/2014/main" id="{5DFFABE8-F59B-9A3E-551C-8D3A751C76D5}"/>
              </a:ext>
            </a:extLst>
          </p:cNvPr>
          <p:cNvSpPr>
            <a:spLocks noGrp="1"/>
          </p:cNvSpPr>
          <p:nvPr>
            <p:ph type="body" sz="quarter" idx="25"/>
          </p:nvPr>
        </p:nvSpPr>
        <p:spPr/>
        <p:txBody>
          <a:bodyPr>
            <a:normAutofit fontScale="92500"/>
          </a:bodyPr>
          <a:lstStyle/>
          <a:p>
            <a:pPr marL="12700" lvl="3" indent="0">
              <a:buNone/>
            </a:pPr>
            <a:r>
              <a:rPr lang="en-US" sz="1200" b="1" dirty="0" err="1">
                <a:solidFill>
                  <a:schemeClr val="bg1"/>
                </a:solidFill>
              </a:rPr>
              <a:t>Nyenrode</a:t>
            </a:r>
            <a:r>
              <a:rPr lang="en-US" sz="1200" b="1" dirty="0">
                <a:solidFill>
                  <a:schemeClr val="bg1"/>
                </a:solidFill>
              </a:rPr>
              <a:t> | Developer</a:t>
            </a:r>
          </a:p>
          <a:p>
            <a:pPr marL="12700" lvl="3" indent="0">
              <a:buNone/>
            </a:pPr>
            <a:r>
              <a:rPr lang="en-US" sz="1200" dirty="0">
                <a:solidFill>
                  <a:schemeClr val="accent3"/>
                </a:solidFill>
              </a:rPr>
              <a:t>Period (Sept 2022-Dec 2022)</a:t>
            </a:r>
          </a:p>
          <a:p>
            <a:pPr marL="0" indent="0">
              <a:buNone/>
            </a:pPr>
            <a:r>
              <a:rPr lang="en-US" sz="1000" dirty="0">
                <a:effectLst/>
              </a:rPr>
              <a:t>In the development of an Azure Service Bus solution for </a:t>
            </a:r>
            <a:r>
              <a:rPr lang="en-US" sz="1000" dirty="0" err="1">
                <a:effectLst/>
              </a:rPr>
              <a:t>Nyenrode</a:t>
            </a:r>
            <a:r>
              <a:rPr lang="en-US" sz="1000" dirty="0">
                <a:effectLst/>
              </a:rPr>
              <a:t>, a range of cutting-edge technologies was leveraged to optimize the institution's financial processes. The project, as highlighted by </a:t>
            </a:r>
            <a:r>
              <a:rPr lang="en-US" sz="1000" dirty="0" err="1">
                <a:effectLst/>
              </a:rPr>
              <a:t>Wortell</a:t>
            </a:r>
            <a:r>
              <a:rPr lang="en-US" sz="1000" dirty="0">
                <a:effectLst/>
              </a:rPr>
              <a:t>, utilized Azure Logic Apps, Azure Functions, and Azure Service Bus to create a seamless and efficient pipeline. By integrating </a:t>
            </a:r>
            <a:r>
              <a:rPr lang="en-US" sz="1000" dirty="0" err="1">
                <a:effectLst/>
              </a:rPr>
              <a:t>CosmosDB</a:t>
            </a:r>
            <a:r>
              <a:rPr lang="en-US" sz="1000" dirty="0">
                <a:effectLst/>
              </a:rPr>
              <a:t> for data storage and management, and utilizing C# for the core programming, the solution embodied a robust, scalable architecture. This sophisticated use of technology not only streamlined </a:t>
            </a:r>
            <a:r>
              <a:rPr lang="en-US" sz="1000" dirty="0" err="1">
                <a:effectLst/>
              </a:rPr>
              <a:t>Nyenrode's</a:t>
            </a:r>
            <a:r>
              <a:rPr lang="en-US" sz="1000" dirty="0">
                <a:effectLst/>
              </a:rPr>
              <a:t> operations but also aligned with the best-of-suite strategy, ensuring that the institution's financial processes were optimized to the highest standards. The implementation showcased the power of Azure's cloud capabilities in transforming educational administration, setting a new benchmark for efficiency and innovation.</a:t>
            </a:r>
          </a:p>
          <a:p>
            <a:pPr marL="0" indent="0">
              <a:buNone/>
            </a:pPr>
            <a:r>
              <a:rPr lang="en-US" sz="1200" dirty="0">
                <a:solidFill>
                  <a:schemeClr val="accent3"/>
                </a:solidFill>
              </a:rPr>
              <a:t>Technologies used: Logic Apps, Azure functions, Azure </a:t>
            </a:r>
            <a:r>
              <a:rPr lang="en-US" sz="1200" dirty="0" err="1">
                <a:solidFill>
                  <a:schemeClr val="accent3"/>
                </a:solidFill>
              </a:rPr>
              <a:t>ServiceBus</a:t>
            </a:r>
            <a:r>
              <a:rPr lang="en-US" sz="1200" dirty="0">
                <a:solidFill>
                  <a:schemeClr val="accent3"/>
                </a:solidFill>
              </a:rPr>
              <a:t>, </a:t>
            </a:r>
            <a:r>
              <a:rPr lang="en-US" sz="1200" dirty="0" err="1">
                <a:solidFill>
                  <a:schemeClr val="accent3"/>
                </a:solidFill>
              </a:rPr>
              <a:t>CosmosDB</a:t>
            </a:r>
            <a:r>
              <a:rPr lang="en-US" sz="1200" dirty="0">
                <a:solidFill>
                  <a:schemeClr val="accent3"/>
                </a:solidFill>
              </a:rPr>
              <a:t>, C#</a:t>
            </a:r>
            <a:endParaRPr lang="en-US" sz="1200" b="1" dirty="0">
              <a:solidFill>
                <a:schemeClr val="bg1"/>
              </a:solidFill>
            </a:endParaRPr>
          </a:p>
          <a:p>
            <a:pPr marL="0" indent="0">
              <a:buNone/>
            </a:pPr>
            <a:endParaRPr lang="en-US" sz="1200" b="1" dirty="0">
              <a:solidFill>
                <a:schemeClr val="bg1"/>
              </a:solidFill>
            </a:endParaRPr>
          </a:p>
          <a:p>
            <a:pPr marL="12700" lvl="3" indent="0">
              <a:buNone/>
            </a:pPr>
            <a:r>
              <a:rPr lang="en-US" sz="1200" b="1" dirty="0">
                <a:solidFill>
                  <a:schemeClr val="bg1"/>
                </a:solidFill>
              </a:rPr>
              <a:t>Big Bazar | Coding Architect</a:t>
            </a:r>
          </a:p>
          <a:p>
            <a:pPr marL="12700" lvl="1" indent="0">
              <a:buNone/>
            </a:pPr>
            <a:r>
              <a:rPr lang="en-US" dirty="0">
                <a:solidFill>
                  <a:schemeClr val="accent3"/>
                </a:solidFill>
              </a:rPr>
              <a:t>Period (Dec 2020-Feb 2023)</a:t>
            </a:r>
          </a:p>
          <a:p>
            <a:pPr marL="0" indent="0">
              <a:buNone/>
            </a:pPr>
            <a:r>
              <a:rPr lang="en-US" sz="1000" dirty="0">
                <a:effectLst/>
              </a:rPr>
              <a:t>For Big Bazar, I was instrumental in developing a comprehensive system designed to meticulously manage inventories, distribution, receipts, orders, and more, thereby enhancing operational efficiency and accuracy. The project tapped into the power of Azure, utilizing Azure Functions for seamless data conversions, which served as the backbone for processing and manipulating vast amounts of data in real time. Logic Apps were employed to orchestrate and automate workflows, ensuring smooth transitions between different operational phases. Storage accounts with containers, alongside message queues, were strategically implemented as triggers to prompt actions within the system, ensuring timely responses to data changes or incoming requests.</a:t>
            </a:r>
          </a:p>
          <a:p>
            <a:pPr marL="0" indent="0">
              <a:buNone/>
            </a:pPr>
            <a:r>
              <a:rPr lang="en-US" sz="1000" dirty="0">
                <a:effectLst/>
              </a:rPr>
              <a:t>Further enhancing the system's capabilities, an SQL database was used for structured data storage, enabling complex queries and data analysis. Azure App Services facilitated the hosting of backend services, ensuring scalability and reliability, while Automation and API Management played critical roles in streamlining operations and securing interfaces for third-party integrations. This multi-faceted approach not only optimized Big Bazar's inventory and distribution processes but also laid the groundwork for advanced features such as sales forecasting, thereby providing a holistic solution to meet the dynamic needs of the retail giant. The project is a testament to the versatility and scalability of Azure technologies in addressing complex business challenges, as detailed in </a:t>
            </a:r>
            <a:r>
              <a:rPr lang="en-US" sz="1000" dirty="0" err="1">
                <a:effectLst/>
              </a:rPr>
              <a:t>Wortell's</a:t>
            </a:r>
            <a:r>
              <a:rPr lang="en-US" sz="1000" dirty="0">
                <a:effectLst/>
              </a:rPr>
              <a:t> case study on stock assurance and sales forecasting for Big Bazar.</a:t>
            </a:r>
          </a:p>
          <a:p>
            <a:pPr marL="0" indent="0">
              <a:buNone/>
            </a:pPr>
            <a:r>
              <a:rPr lang="en-US" sz="1200" dirty="0">
                <a:solidFill>
                  <a:schemeClr val="accent3"/>
                </a:solidFill>
              </a:rPr>
              <a:t>Technologies used: Azure, C#</a:t>
            </a:r>
            <a:endParaRPr lang="en-US" sz="1200" b="1" dirty="0">
              <a:solidFill>
                <a:schemeClr val="bg1"/>
              </a:solidFill>
            </a:endParaRPr>
          </a:p>
          <a:p>
            <a:pPr marL="0" indent="0">
              <a:buNone/>
            </a:pPr>
            <a:endParaRPr lang="en-US" dirty="0"/>
          </a:p>
        </p:txBody>
      </p:sp>
      <p:sp>
        <p:nvSpPr>
          <p:cNvPr id="4" name="Picture Placeholder 3">
            <a:extLst>
              <a:ext uri="{FF2B5EF4-FFF2-40B4-BE49-F238E27FC236}">
                <a16:creationId xmlns:a16="http://schemas.microsoft.com/office/drawing/2014/main" id="{62905C28-431B-62A3-0338-15C2DDCB0A5A}"/>
              </a:ext>
            </a:extLst>
          </p:cNvPr>
          <p:cNvSpPr>
            <a:spLocks noGrp="1"/>
          </p:cNvSpPr>
          <p:nvPr>
            <p:ph type="pic" sz="quarter" idx="27"/>
          </p:nvPr>
        </p:nvSpPr>
        <p:spPr/>
        <p:txBody>
          <a:bodyPr/>
          <a:lstStyle/>
          <a:p>
            <a:endParaRPr lang="en-US"/>
          </a:p>
        </p:txBody>
      </p:sp>
      <p:sp>
        <p:nvSpPr>
          <p:cNvPr id="5" name="Content Placeholder 4">
            <a:extLst>
              <a:ext uri="{FF2B5EF4-FFF2-40B4-BE49-F238E27FC236}">
                <a16:creationId xmlns:a16="http://schemas.microsoft.com/office/drawing/2014/main" id="{FA3696F2-35A9-C9F4-4F83-57E5CB25E0BC}"/>
              </a:ext>
            </a:extLst>
          </p:cNvPr>
          <p:cNvSpPr>
            <a:spLocks noGrp="1"/>
          </p:cNvSpPr>
          <p:nvPr>
            <p:ph idx="28"/>
          </p:nvPr>
        </p:nvSpPr>
        <p:spPr/>
        <p:txBody>
          <a:bodyPr/>
          <a:lstStyle/>
          <a:p>
            <a:endParaRPr lang="en-US"/>
          </a:p>
        </p:txBody>
      </p:sp>
      <p:sp>
        <p:nvSpPr>
          <p:cNvPr id="6" name="Picture Placeholder 5">
            <a:extLst>
              <a:ext uri="{FF2B5EF4-FFF2-40B4-BE49-F238E27FC236}">
                <a16:creationId xmlns:a16="http://schemas.microsoft.com/office/drawing/2014/main" id="{D3E272F3-7386-79DE-726D-93B78E2E9E7D}"/>
              </a:ext>
            </a:extLst>
          </p:cNvPr>
          <p:cNvSpPr>
            <a:spLocks noGrp="1"/>
          </p:cNvSpPr>
          <p:nvPr>
            <p:ph type="pic" sz="quarter" idx="29"/>
          </p:nvPr>
        </p:nvSpPr>
        <p:spPr/>
        <p:txBody>
          <a:bodyPr/>
          <a:lstStyle/>
          <a:p>
            <a:endParaRPr lang="en-US"/>
          </a:p>
        </p:txBody>
      </p:sp>
      <p:sp>
        <p:nvSpPr>
          <p:cNvPr id="7" name="Content Placeholder 6">
            <a:extLst>
              <a:ext uri="{FF2B5EF4-FFF2-40B4-BE49-F238E27FC236}">
                <a16:creationId xmlns:a16="http://schemas.microsoft.com/office/drawing/2014/main" id="{250F2AF0-628C-AFC5-A810-BC87D74CB610}"/>
              </a:ext>
            </a:extLst>
          </p:cNvPr>
          <p:cNvSpPr>
            <a:spLocks noGrp="1"/>
          </p:cNvSpPr>
          <p:nvPr>
            <p:ph idx="30"/>
          </p:nvPr>
        </p:nvSpPr>
        <p:spPr/>
        <p:txBody>
          <a:bodyPr/>
          <a:lstStyle/>
          <a:p>
            <a:endParaRPr lang="en-US"/>
          </a:p>
        </p:txBody>
      </p:sp>
      <p:sp>
        <p:nvSpPr>
          <p:cNvPr id="8" name="Picture Placeholder 7">
            <a:extLst>
              <a:ext uri="{FF2B5EF4-FFF2-40B4-BE49-F238E27FC236}">
                <a16:creationId xmlns:a16="http://schemas.microsoft.com/office/drawing/2014/main" id="{73885DFA-7CB8-7041-A48B-D01C8F12ADEF}"/>
              </a:ext>
            </a:extLst>
          </p:cNvPr>
          <p:cNvSpPr>
            <a:spLocks noGrp="1"/>
          </p:cNvSpPr>
          <p:nvPr>
            <p:ph type="pic" sz="quarter" idx="31"/>
          </p:nvPr>
        </p:nvSpPr>
        <p:spPr/>
        <p:txBody>
          <a:bodyPr/>
          <a:lstStyle/>
          <a:p>
            <a:endParaRPr lang="en-US"/>
          </a:p>
        </p:txBody>
      </p:sp>
      <p:sp>
        <p:nvSpPr>
          <p:cNvPr id="9" name="Content Placeholder 8">
            <a:extLst>
              <a:ext uri="{FF2B5EF4-FFF2-40B4-BE49-F238E27FC236}">
                <a16:creationId xmlns:a16="http://schemas.microsoft.com/office/drawing/2014/main" id="{B05D1E6D-6922-014F-6411-BADAAE640E07}"/>
              </a:ext>
            </a:extLst>
          </p:cNvPr>
          <p:cNvSpPr>
            <a:spLocks noGrp="1"/>
          </p:cNvSpPr>
          <p:nvPr>
            <p:ph idx="32"/>
          </p:nvPr>
        </p:nvSpPr>
        <p:spPr/>
        <p:txBody>
          <a:bodyPr/>
          <a:lstStyle/>
          <a:p>
            <a:endParaRPr lang="en-US"/>
          </a:p>
        </p:txBody>
      </p:sp>
      <p:sp>
        <p:nvSpPr>
          <p:cNvPr id="10" name="Picture Placeholder 9">
            <a:extLst>
              <a:ext uri="{FF2B5EF4-FFF2-40B4-BE49-F238E27FC236}">
                <a16:creationId xmlns:a16="http://schemas.microsoft.com/office/drawing/2014/main" id="{057E6525-0B1F-97F7-D532-B7326BE50895}"/>
              </a:ext>
            </a:extLst>
          </p:cNvPr>
          <p:cNvSpPr>
            <a:spLocks noGrp="1"/>
          </p:cNvSpPr>
          <p:nvPr>
            <p:ph type="pic" sz="quarter" idx="33"/>
          </p:nvPr>
        </p:nvSpPr>
        <p:spPr/>
        <p:txBody>
          <a:bodyPr/>
          <a:lstStyle/>
          <a:p>
            <a:endParaRPr lang="en-US"/>
          </a:p>
        </p:txBody>
      </p:sp>
      <p:sp>
        <p:nvSpPr>
          <p:cNvPr id="11" name="Content Placeholder 10">
            <a:extLst>
              <a:ext uri="{FF2B5EF4-FFF2-40B4-BE49-F238E27FC236}">
                <a16:creationId xmlns:a16="http://schemas.microsoft.com/office/drawing/2014/main" id="{3522046C-2C9C-7FEE-40EC-29141C40BE83}"/>
              </a:ext>
            </a:extLst>
          </p:cNvPr>
          <p:cNvSpPr>
            <a:spLocks noGrp="1"/>
          </p:cNvSpPr>
          <p:nvPr>
            <p:ph idx="34"/>
          </p:nvPr>
        </p:nvSpPr>
        <p:spPr/>
        <p:txBody>
          <a:bodyPr/>
          <a:lstStyle/>
          <a:p>
            <a:endParaRPr lang="en-US"/>
          </a:p>
        </p:txBody>
      </p:sp>
      <p:sp>
        <p:nvSpPr>
          <p:cNvPr id="12" name="Picture Placeholder 11">
            <a:extLst>
              <a:ext uri="{FF2B5EF4-FFF2-40B4-BE49-F238E27FC236}">
                <a16:creationId xmlns:a16="http://schemas.microsoft.com/office/drawing/2014/main" id="{AD768E3A-F0CC-6E64-FFA4-16A9886831A9}"/>
              </a:ext>
            </a:extLst>
          </p:cNvPr>
          <p:cNvSpPr>
            <a:spLocks noGrp="1"/>
          </p:cNvSpPr>
          <p:nvPr>
            <p:ph type="pic" sz="quarter" idx="35"/>
          </p:nvPr>
        </p:nvSpPr>
        <p:spPr/>
        <p:txBody>
          <a:bodyPr/>
          <a:lstStyle/>
          <a:p>
            <a:endParaRPr lang="en-US"/>
          </a:p>
        </p:txBody>
      </p:sp>
      <p:sp>
        <p:nvSpPr>
          <p:cNvPr id="13" name="Content Placeholder 12">
            <a:extLst>
              <a:ext uri="{FF2B5EF4-FFF2-40B4-BE49-F238E27FC236}">
                <a16:creationId xmlns:a16="http://schemas.microsoft.com/office/drawing/2014/main" id="{24F4D2CA-62DE-2BD2-61EF-A70D8AB8A04C}"/>
              </a:ext>
            </a:extLst>
          </p:cNvPr>
          <p:cNvSpPr>
            <a:spLocks noGrp="1"/>
          </p:cNvSpPr>
          <p:nvPr>
            <p:ph idx="36"/>
          </p:nvPr>
        </p:nvSpPr>
        <p:spPr/>
        <p:txBody>
          <a:bodyPr/>
          <a:lstStyle/>
          <a:p>
            <a:endParaRPr lang="en-US"/>
          </a:p>
        </p:txBody>
      </p:sp>
      <p:sp>
        <p:nvSpPr>
          <p:cNvPr id="14" name="Picture Placeholder 13">
            <a:extLst>
              <a:ext uri="{FF2B5EF4-FFF2-40B4-BE49-F238E27FC236}">
                <a16:creationId xmlns:a16="http://schemas.microsoft.com/office/drawing/2014/main" id="{2A091467-EE21-EFD0-EBD0-FA3CA3DD2C7E}"/>
              </a:ext>
            </a:extLst>
          </p:cNvPr>
          <p:cNvSpPr>
            <a:spLocks noGrp="1"/>
          </p:cNvSpPr>
          <p:nvPr>
            <p:ph type="pic" sz="quarter" idx="37"/>
          </p:nvPr>
        </p:nvSpPr>
        <p:spPr/>
        <p:txBody>
          <a:bodyPr/>
          <a:lstStyle/>
          <a:p>
            <a:endParaRPr lang="en-US"/>
          </a:p>
        </p:txBody>
      </p:sp>
      <p:sp>
        <p:nvSpPr>
          <p:cNvPr id="15" name="Content Placeholder 14">
            <a:extLst>
              <a:ext uri="{FF2B5EF4-FFF2-40B4-BE49-F238E27FC236}">
                <a16:creationId xmlns:a16="http://schemas.microsoft.com/office/drawing/2014/main" id="{2C50B684-07F4-E877-BAA8-97FC65761BE0}"/>
              </a:ext>
            </a:extLst>
          </p:cNvPr>
          <p:cNvSpPr>
            <a:spLocks noGrp="1"/>
          </p:cNvSpPr>
          <p:nvPr>
            <p:ph idx="38"/>
          </p:nvPr>
        </p:nvSpPr>
        <p:spPr/>
        <p:txBody>
          <a:bodyPr/>
          <a:lstStyle/>
          <a:p>
            <a:endParaRPr lang="en-US"/>
          </a:p>
        </p:txBody>
      </p:sp>
      <p:sp>
        <p:nvSpPr>
          <p:cNvPr id="16" name="Picture Placeholder 15">
            <a:extLst>
              <a:ext uri="{FF2B5EF4-FFF2-40B4-BE49-F238E27FC236}">
                <a16:creationId xmlns:a16="http://schemas.microsoft.com/office/drawing/2014/main" id="{10AE25E9-0ACA-BB6B-68BF-F88B6810896A}"/>
              </a:ext>
            </a:extLst>
          </p:cNvPr>
          <p:cNvSpPr>
            <a:spLocks noGrp="1"/>
          </p:cNvSpPr>
          <p:nvPr>
            <p:ph type="pic" sz="quarter" idx="39"/>
          </p:nvPr>
        </p:nvSpPr>
        <p:spPr/>
        <p:txBody>
          <a:bodyPr/>
          <a:lstStyle/>
          <a:p>
            <a:endParaRPr lang="en-US"/>
          </a:p>
        </p:txBody>
      </p:sp>
      <p:sp>
        <p:nvSpPr>
          <p:cNvPr id="17" name="Content Placeholder 16">
            <a:extLst>
              <a:ext uri="{FF2B5EF4-FFF2-40B4-BE49-F238E27FC236}">
                <a16:creationId xmlns:a16="http://schemas.microsoft.com/office/drawing/2014/main" id="{3871647B-0268-C279-8F26-282C0850EADF}"/>
              </a:ext>
            </a:extLst>
          </p:cNvPr>
          <p:cNvSpPr>
            <a:spLocks noGrp="1"/>
          </p:cNvSpPr>
          <p:nvPr>
            <p:ph idx="40"/>
          </p:nvPr>
        </p:nvSpPr>
        <p:spPr/>
        <p:txBody>
          <a:bodyPr/>
          <a:lstStyle/>
          <a:p>
            <a:endParaRPr lang="en-US"/>
          </a:p>
        </p:txBody>
      </p:sp>
      <p:sp>
        <p:nvSpPr>
          <p:cNvPr id="18" name="Picture Placeholder 17">
            <a:extLst>
              <a:ext uri="{FF2B5EF4-FFF2-40B4-BE49-F238E27FC236}">
                <a16:creationId xmlns:a16="http://schemas.microsoft.com/office/drawing/2014/main" id="{56D4B0D4-CE7A-E00D-25A9-2052316C62DE}"/>
              </a:ext>
            </a:extLst>
          </p:cNvPr>
          <p:cNvSpPr>
            <a:spLocks noGrp="1"/>
          </p:cNvSpPr>
          <p:nvPr>
            <p:ph type="pic" sz="quarter" idx="41"/>
          </p:nvPr>
        </p:nvSpPr>
        <p:spPr/>
        <p:txBody>
          <a:bodyPr/>
          <a:lstStyle/>
          <a:p>
            <a:endParaRPr lang="en-US"/>
          </a:p>
        </p:txBody>
      </p:sp>
      <p:sp>
        <p:nvSpPr>
          <p:cNvPr id="19" name="Content Placeholder 18">
            <a:extLst>
              <a:ext uri="{FF2B5EF4-FFF2-40B4-BE49-F238E27FC236}">
                <a16:creationId xmlns:a16="http://schemas.microsoft.com/office/drawing/2014/main" id="{3FA506D4-C649-D899-F65F-299D84308C10}"/>
              </a:ext>
            </a:extLst>
          </p:cNvPr>
          <p:cNvSpPr>
            <a:spLocks noGrp="1"/>
          </p:cNvSpPr>
          <p:nvPr>
            <p:ph idx="42"/>
          </p:nvPr>
        </p:nvSpPr>
        <p:spPr/>
        <p:txBody>
          <a:bodyPr/>
          <a:lstStyle/>
          <a:p>
            <a:endParaRPr lang="en-US"/>
          </a:p>
        </p:txBody>
      </p:sp>
      <p:sp>
        <p:nvSpPr>
          <p:cNvPr id="20" name="Picture Placeholder 19">
            <a:extLst>
              <a:ext uri="{FF2B5EF4-FFF2-40B4-BE49-F238E27FC236}">
                <a16:creationId xmlns:a16="http://schemas.microsoft.com/office/drawing/2014/main" id="{21373607-C0A2-B4FA-00A0-45A4D119398B}"/>
              </a:ext>
            </a:extLst>
          </p:cNvPr>
          <p:cNvSpPr>
            <a:spLocks noGrp="1"/>
          </p:cNvSpPr>
          <p:nvPr>
            <p:ph type="pic" sz="quarter" idx="43"/>
          </p:nvPr>
        </p:nvSpPr>
        <p:spPr/>
        <p:txBody>
          <a:bodyPr/>
          <a:lstStyle/>
          <a:p>
            <a:endParaRPr lang="en-US"/>
          </a:p>
        </p:txBody>
      </p:sp>
    </p:spTree>
    <p:extLst>
      <p:ext uri="{BB962C8B-B14F-4D97-AF65-F5344CB8AC3E}">
        <p14:creationId xmlns:p14="http://schemas.microsoft.com/office/powerpoint/2010/main" val="273751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CA770F-17FE-A3BA-E282-F45A6C81B01C}"/>
              </a:ext>
            </a:extLst>
          </p:cNvPr>
          <p:cNvSpPr>
            <a:spLocks noGrp="1"/>
          </p:cNvSpPr>
          <p:nvPr>
            <p:ph idx="18"/>
          </p:nvPr>
        </p:nvSpPr>
        <p:spPr/>
        <p:txBody>
          <a:bodyPr/>
          <a:lstStyle/>
          <a:p>
            <a:endParaRPr lang="en-US"/>
          </a:p>
        </p:txBody>
      </p:sp>
      <p:sp>
        <p:nvSpPr>
          <p:cNvPr id="3" name="Text Placeholder 2">
            <a:extLst>
              <a:ext uri="{FF2B5EF4-FFF2-40B4-BE49-F238E27FC236}">
                <a16:creationId xmlns:a16="http://schemas.microsoft.com/office/drawing/2014/main" id="{A02E3A3F-B329-FE3B-BCE7-43189B7F4F65}"/>
              </a:ext>
            </a:extLst>
          </p:cNvPr>
          <p:cNvSpPr>
            <a:spLocks noGrp="1"/>
          </p:cNvSpPr>
          <p:nvPr>
            <p:ph type="body" sz="quarter" idx="25"/>
          </p:nvPr>
        </p:nvSpPr>
        <p:spPr/>
        <p:txBody>
          <a:bodyPr>
            <a:normAutofit/>
          </a:bodyPr>
          <a:lstStyle/>
          <a:p>
            <a:pPr marL="12700" lvl="3" indent="0">
              <a:buNone/>
            </a:pPr>
            <a:r>
              <a:rPr lang="en-US" sz="1200" b="1" dirty="0" err="1">
                <a:solidFill>
                  <a:schemeClr val="bg1"/>
                </a:solidFill>
              </a:rPr>
              <a:t>Emolife</a:t>
            </a:r>
            <a:r>
              <a:rPr lang="en-US" sz="1200" b="1" dirty="0">
                <a:solidFill>
                  <a:schemeClr val="bg1"/>
                </a:solidFill>
              </a:rPr>
              <a:t> | Developer/Architect/Scrum Master</a:t>
            </a:r>
          </a:p>
          <a:p>
            <a:pPr marL="12700" lvl="1" indent="0">
              <a:buNone/>
            </a:pPr>
            <a:r>
              <a:rPr lang="en-US" dirty="0">
                <a:solidFill>
                  <a:schemeClr val="accent3"/>
                </a:solidFill>
              </a:rPr>
              <a:t>Period (Oct 2016-Feb 2020)</a:t>
            </a:r>
          </a:p>
          <a:p>
            <a:pPr marL="0" indent="0">
              <a:buNone/>
            </a:pPr>
            <a:r>
              <a:rPr lang="en-US" sz="900" dirty="0">
                <a:effectLst/>
              </a:rPr>
              <a:t>In my role, I took on the challenge of technical project leadership, steering the development and management of a wide array of digital solutions. This included both internal and external web applications, client/server applications, databases, and specialized Microsoft Office applications. My responsibilities extended to conducting thorough research and providing insightful advice on emerging products and technologies, ensuring that our projects remained at the forefront of innovation.</a:t>
            </a:r>
          </a:p>
          <a:p>
            <a:pPr marL="0" indent="0">
              <a:buNone/>
            </a:pPr>
            <a:r>
              <a:rPr lang="en-US" sz="900" dirty="0">
                <a:effectLst/>
              </a:rPr>
              <a:t>A significant part of my role involved establishing and maintaining standards for server configuration and application development, including programming standards that fostered consistency and quality across our projects. Documentation was a critical component of my responsibilities; I authored comprehensive materials ranging from project initiation documents and functional designs to technical designs and improvement proposals, as well as detailed reports.</a:t>
            </a:r>
          </a:p>
          <a:p>
            <a:pPr marL="0" indent="0">
              <a:buNone/>
            </a:pPr>
            <a:r>
              <a:rPr lang="en-US" sz="900" dirty="0">
                <a:effectLst/>
              </a:rPr>
              <a:t>Furthermore, I was actively involved in the enrichment of our team's skills and knowledge. This was achieved through organizing and conducting internal training sessions, tailored to the specific needs and challenges of our projects. Additionally, I played a key role in coaching colleagues, offering constructive feedback and facilitating knowledge transfer to strengthen our team's capabilities and foster a collaborative and learning-oriented environment.</a:t>
            </a:r>
          </a:p>
          <a:p>
            <a:pPr marL="0" indent="0">
              <a:buNone/>
            </a:pPr>
            <a:r>
              <a:rPr lang="en-US" sz="1200" dirty="0">
                <a:solidFill>
                  <a:schemeClr val="accent3"/>
                </a:solidFill>
              </a:rPr>
              <a:t>Technologies used: Azure, C#</a:t>
            </a:r>
            <a:endParaRPr lang="en-US" sz="1200" b="1" dirty="0">
              <a:solidFill>
                <a:schemeClr val="bg1"/>
              </a:solidFill>
            </a:endParaRPr>
          </a:p>
          <a:p>
            <a:pPr marL="12700" lvl="3" indent="0">
              <a:buNone/>
            </a:pPr>
            <a:r>
              <a:rPr lang="en-US" sz="1200" b="1" dirty="0">
                <a:solidFill>
                  <a:schemeClr val="bg1"/>
                </a:solidFill>
              </a:rPr>
              <a:t>KPMG | Developer/Tester/Team Lead</a:t>
            </a:r>
          </a:p>
          <a:p>
            <a:pPr marL="12700" lvl="1" indent="0">
              <a:buNone/>
            </a:pPr>
            <a:r>
              <a:rPr lang="en-US" dirty="0">
                <a:solidFill>
                  <a:schemeClr val="accent3"/>
                </a:solidFill>
              </a:rPr>
              <a:t>Period (Sept 2005-Oct 2016)</a:t>
            </a:r>
          </a:p>
          <a:p>
            <a:pPr marL="0" indent="0">
              <a:buNone/>
            </a:pPr>
            <a:r>
              <a:rPr lang="en-US" sz="900" dirty="0">
                <a:effectLst/>
              </a:rPr>
              <a:t>Throughout my tenure at KPMG, I led the development of several critical web applications, serving as a </a:t>
            </a:r>
            <a:r>
              <a:rPr lang="en-US" sz="900" dirty="0" err="1">
                <a:effectLst/>
              </a:rPr>
              <a:t>.Net</a:t>
            </a:r>
            <a:r>
              <a:rPr lang="en-US" sz="900" dirty="0">
                <a:effectLst/>
              </a:rPr>
              <a:t> Developer, Tester, and Team Lead. I spearheaded the construction of a four-layer web application encompassing Business Logic, Data Access, WebApp, and Entities, managing project teams to ensure timely delivery, quality, and adherence to specifications. My role involved presenting the final product to users, creating comprehensive documentation, and facilitating communication with end-users. Notably, I developed a web application to provide insights into users' call and printing behaviors, encouraging more efficient practices among KPMG staff. Additionally, I played a key role in the tech refresh of the application landscape, porting web applications to </a:t>
            </a:r>
            <a:r>
              <a:rPr lang="en-US" sz="900" dirty="0" err="1">
                <a:effectLst/>
              </a:rPr>
              <a:t>.net</a:t>
            </a:r>
            <a:r>
              <a:rPr lang="en-US" sz="900" dirty="0">
                <a:effectLst/>
              </a:rPr>
              <a:t> framework 4.5, and improving application architecture on SharePoint, including customizing the look and feel and configuring backups with </a:t>
            </a:r>
            <a:r>
              <a:rPr lang="en-US" sz="900" dirty="0" err="1">
                <a:effectLst/>
              </a:rPr>
              <a:t>DocAve</a:t>
            </a:r>
            <a:r>
              <a:rPr lang="en-US" sz="900" dirty="0">
                <a:effectLst/>
              </a:rPr>
              <a:t>. My contributions have significantly streamlined processes and enhanced asset management and monitoring within KPMG.</a:t>
            </a:r>
          </a:p>
          <a:p>
            <a:pPr marL="0" indent="0">
              <a:buNone/>
            </a:pPr>
            <a:r>
              <a:rPr lang="en-US" sz="1200" dirty="0">
                <a:solidFill>
                  <a:schemeClr val="accent3"/>
                </a:solidFill>
              </a:rPr>
              <a:t>Technologies used: </a:t>
            </a:r>
            <a:r>
              <a:rPr lang="en-US" sz="1200" dirty="0" err="1">
                <a:solidFill>
                  <a:schemeClr val="accent3"/>
                </a:solidFill>
              </a:rPr>
              <a:t>Sharepoint</a:t>
            </a:r>
            <a:r>
              <a:rPr lang="en-US" sz="1200" dirty="0">
                <a:solidFill>
                  <a:schemeClr val="accent3"/>
                </a:solidFill>
              </a:rPr>
              <a:t>, C#, SQL, MVC, </a:t>
            </a:r>
            <a:r>
              <a:rPr lang="en-US" sz="1200" dirty="0" err="1">
                <a:solidFill>
                  <a:schemeClr val="accent3"/>
                </a:solidFill>
              </a:rPr>
              <a:t>WebForms</a:t>
            </a:r>
            <a:endParaRPr lang="en-US" sz="1200" b="1" dirty="0">
              <a:solidFill>
                <a:schemeClr val="bg1"/>
              </a:solidFill>
            </a:endParaRPr>
          </a:p>
          <a:p>
            <a:pPr marL="0" indent="0">
              <a:buNone/>
            </a:pPr>
            <a:endParaRPr lang="en-US" dirty="0"/>
          </a:p>
        </p:txBody>
      </p:sp>
      <p:sp>
        <p:nvSpPr>
          <p:cNvPr id="4" name="Picture Placeholder 3">
            <a:extLst>
              <a:ext uri="{FF2B5EF4-FFF2-40B4-BE49-F238E27FC236}">
                <a16:creationId xmlns:a16="http://schemas.microsoft.com/office/drawing/2014/main" id="{94FFD506-0A3A-BE3A-BC11-478FF41E515D}"/>
              </a:ext>
            </a:extLst>
          </p:cNvPr>
          <p:cNvSpPr>
            <a:spLocks noGrp="1"/>
          </p:cNvSpPr>
          <p:nvPr>
            <p:ph type="pic" sz="quarter" idx="27"/>
          </p:nvPr>
        </p:nvSpPr>
        <p:spPr/>
        <p:txBody>
          <a:bodyPr/>
          <a:lstStyle/>
          <a:p>
            <a:endParaRPr lang="en-US"/>
          </a:p>
        </p:txBody>
      </p:sp>
      <p:sp>
        <p:nvSpPr>
          <p:cNvPr id="5" name="Content Placeholder 4">
            <a:extLst>
              <a:ext uri="{FF2B5EF4-FFF2-40B4-BE49-F238E27FC236}">
                <a16:creationId xmlns:a16="http://schemas.microsoft.com/office/drawing/2014/main" id="{5C7FD062-89C3-F9C8-1FBB-C96212A3DAF0}"/>
              </a:ext>
            </a:extLst>
          </p:cNvPr>
          <p:cNvSpPr>
            <a:spLocks noGrp="1"/>
          </p:cNvSpPr>
          <p:nvPr>
            <p:ph idx="28"/>
          </p:nvPr>
        </p:nvSpPr>
        <p:spPr/>
        <p:txBody>
          <a:bodyPr/>
          <a:lstStyle/>
          <a:p>
            <a:endParaRPr lang="en-US"/>
          </a:p>
        </p:txBody>
      </p:sp>
      <p:sp>
        <p:nvSpPr>
          <p:cNvPr id="6" name="Picture Placeholder 5">
            <a:extLst>
              <a:ext uri="{FF2B5EF4-FFF2-40B4-BE49-F238E27FC236}">
                <a16:creationId xmlns:a16="http://schemas.microsoft.com/office/drawing/2014/main" id="{B2FF5DC1-68B3-F354-5722-419B4E799F79}"/>
              </a:ext>
            </a:extLst>
          </p:cNvPr>
          <p:cNvSpPr>
            <a:spLocks noGrp="1"/>
          </p:cNvSpPr>
          <p:nvPr>
            <p:ph type="pic" sz="quarter" idx="29"/>
          </p:nvPr>
        </p:nvSpPr>
        <p:spPr/>
        <p:txBody>
          <a:bodyPr/>
          <a:lstStyle/>
          <a:p>
            <a:endParaRPr lang="en-US"/>
          </a:p>
        </p:txBody>
      </p:sp>
      <p:sp>
        <p:nvSpPr>
          <p:cNvPr id="7" name="Content Placeholder 6">
            <a:extLst>
              <a:ext uri="{FF2B5EF4-FFF2-40B4-BE49-F238E27FC236}">
                <a16:creationId xmlns:a16="http://schemas.microsoft.com/office/drawing/2014/main" id="{E2A8D460-F725-F0E1-21DC-2530893F06CD}"/>
              </a:ext>
            </a:extLst>
          </p:cNvPr>
          <p:cNvSpPr>
            <a:spLocks noGrp="1"/>
          </p:cNvSpPr>
          <p:nvPr>
            <p:ph idx="30"/>
          </p:nvPr>
        </p:nvSpPr>
        <p:spPr/>
        <p:txBody>
          <a:bodyPr/>
          <a:lstStyle/>
          <a:p>
            <a:endParaRPr lang="en-US"/>
          </a:p>
        </p:txBody>
      </p:sp>
      <p:sp>
        <p:nvSpPr>
          <p:cNvPr id="8" name="Picture Placeholder 7">
            <a:extLst>
              <a:ext uri="{FF2B5EF4-FFF2-40B4-BE49-F238E27FC236}">
                <a16:creationId xmlns:a16="http://schemas.microsoft.com/office/drawing/2014/main" id="{FED28FEC-574E-CBFE-A07A-FF55B62BA435}"/>
              </a:ext>
            </a:extLst>
          </p:cNvPr>
          <p:cNvSpPr>
            <a:spLocks noGrp="1"/>
          </p:cNvSpPr>
          <p:nvPr>
            <p:ph type="pic" sz="quarter" idx="31"/>
          </p:nvPr>
        </p:nvSpPr>
        <p:spPr/>
        <p:txBody>
          <a:bodyPr/>
          <a:lstStyle/>
          <a:p>
            <a:endParaRPr lang="en-US"/>
          </a:p>
        </p:txBody>
      </p:sp>
      <p:sp>
        <p:nvSpPr>
          <p:cNvPr id="9" name="Content Placeholder 8">
            <a:extLst>
              <a:ext uri="{FF2B5EF4-FFF2-40B4-BE49-F238E27FC236}">
                <a16:creationId xmlns:a16="http://schemas.microsoft.com/office/drawing/2014/main" id="{ACDCDE36-9A1F-CD2D-F8AC-E9C0DC95E85B}"/>
              </a:ext>
            </a:extLst>
          </p:cNvPr>
          <p:cNvSpPr>
            <a:spLocks noGrp="1"/>
          </p:cNvSpPr>
          <p:nvPr>
            <p:ph idx="32"/>
          </p:nvPr>
        </p:nvSpPr>
        <p:spPr/>
        <p:txBody>
          <a:bodyPr/>
          <a:lstStyle/>
          <a:p>
            <a:endParaRPr lang="en-US"/>
          </a:p>
        </p:txBody>
      </p:sp>
      <p:sp>
        <p:nvSpPr>
          <p:cNvPr id="10" name="Picture Placeholder 9">
            <a:extLst>
              <a:ext uri="{FF2B5EF4-FFF2-40B4-BE49-F238E27FC236}">
                <a16:creationId xmlns:a16="http://schemas.microsoft.com/office/drawing/2014/main" id="{8B9DD824-9436-9B19-8476-D04FDBB684C8}"/>
              </a:ext>
            </a:extLst>
          </p:cNvPr>
          <p:cNvSpPr>
            <a:spLocks noGrp="1"/>
          </p:cNvSpPr>
          <p:nvPr>
            <p:ph type="pic" sz="quarter" idx="33"/>
          </p:nvPr>
        </p:nvSpPr>
        <p:spPr/>
        <p:txBody>
          <a:bodyPr/>
          <a:lstStyle/>
          <a:p>
            <a:endParaRPr lang="en-US"/>
          </a:p>
        </p:txBody>
      </p:sp>
      <p:sp>
        <p:nvSpPr>
          <p:cNvPr id="11" name="Content Placeholder 10">
            <a:extLst>
              <a:ext uri="{FF2B5EF4-FFF2-40B4-BE49-F238E27FC236}">
                <a16:creationId xmlns:a16="http://schemas.microsoft.com/office/drawing/2014/main" id="{4523CEF7-1650-DA96-C477-8A6EDCD33B5D}"/>
              </a:ext>
            </a:extLst>
          </p:cNvPr>
          <p:cNvSpPr>
            <a:spLocks noGrp="1"/>
          </p:cNvSpPr>
          <p:nvPr>
            <p:ph idx="34"/>
          </p:nvPr>
        </p:nvSpPr>
        <p:spPr/>
        <p:txBody>
          <a:bodyPr/>
          <a:lstStyle/>
          <a:p>
            <a:endParaRPr lang="en-US"/>
          </a:p>
        </p:txBody>
      </p:sp>
      <p:sp>
        <p:nvSpPr>
          <p:cNvPr id="12" name="Picture Placeholder 11">
            <a:extLst>
              <a:ext uri="{FF2B5EF4-FFF2-40B4-BE49-F238E27FC236}">
                <a16:creationId xmlns:a16="http://schemas.microsoft.com/office/drawing/2014/main" id="{B40F2818-DAF3-C4EB-2418-EF779A16701C}"/>
              </a:ext>
            </a:extLst>
          </p:cNvPr>
          <p:cNvSpPr>
            <a:spLocks noGrp="1"/>
          </p:cNvSpPr>
          <p:nvPr>
            <p:ph type="pic" sz="quarter" idx="35"/>
          </p:nvPr>
        </p:nvSpPr>
        <p:spPr/>
        <p:txBody>
          <a:bodyPr/>
          <a:lstStyle/>
          <a:p>
            <a:endParaRPr lang="en-US"/>
          </a:p>
        </p:txBody>
      </p:sp>
      <p:sp>
        <p:nvSpPr>
          <p:cNvPr id="13" name="Content Placeholder 12">
            <a:extLst>
              <a:ext uri="{FF2B5EF4-FFF2-40B4-BE49-F238E27FC236}">
                <a16:creationId xmlns:a16="http://schemas.microsoft.com/office/drawing/2014/main" id="{5E7E217E-B329-2D2F-0F3F-CB6DA18FC716}"/>
              </a:ext>
            </a:extLst>
          </p:cNvPr>
          <p:cNvSpPr>
            <a:spLocks noGrp="1"/>
          </p:cNvSpPr>
          <p:nvPr>
            <p:ph idx="36"/>
          </p:nvPr>
        </p:nvSpPr>
        <p:spPr/>
        <p:txBody>
          <a:bodyPr/>
          <a:lstStyle/>
          <a:p>
            <a:endParaRPr lang="en-US"/>
          </a:p>
        </p:txBody>
      </p:sp>
      <p:sp>
        <p:nvSpPr>
          <p:cNvPr id="14" name="Picture Placeholder 13">
            <a:extLst>
              <a:ext uri="{FF2B5EF4-FFF2-40B4-BE49-F238E27FC236}">
                <a16:creationId xmlns:a16="http://schemas.microsoft.com/office/drawing/2014/main" id="{2F6E06F5-D4E5-4944-A73C-348910858085}"/>
              </a:ext>
            </a:extLst>
          </p:cNvPr>
          <p:cNvSpPr>
            <a:spLocks noGrp="1"/>
          </p:cNvSpPr>
          <p:nvPr>
            <p:ph type="pic" sz="quarter" idx="37"/>
          </p:nvPr>
        </p:nvSpPr>
        <p:spPr/>
        <p:txBody>
          <a:bodyPr/>
          <a:lstStyle/>
          <a:p>
            <a:endParaRPr lang="en-US"/>
          </a:p>
        </p:txBody>
      </p:sp>
      <p:sp>
        <p:nvSpPr>
          <p:cNvPr id="15" name="Content Placeholder 14">
            <a:extLst>
              <a:ext uri="{FF2B5EF4-FFF2-40B4-BE49-F238E27FC236}">
                <a16:creationId xmlns:a16="http://schemas.microsoft.com/office/drawing/2014/main" id="{BA2F4111-CFF6-EC75-D31A-A50B48D7893A}"/>
              </a:ext>
            </a:extLst>
          </p:cNvPr>
          <p:cNvSpPr>
            <a:spLocks noGrp="1"/>
          </p:cNvSpPr>
          <p:nvPr>
            <p:ph idx="38"/>
          </p:nvPr>
        </p:nvSpPr>
        <p:spPr/>
        <p:txBody>
          <a:bodyPr/>
          <a:lstStyle/>
          <a:p>
            <a:endParaRPr lang="en-US"/>
          </a:p>
        </p:txBody>
      </p:sp>
      <p:sp>
        <p:nvSpPr>
          <p:cNvPr id="16" name="Picture Placeholder 15">
            <a:extLst>
              <a:ext uri="{FF2B5EF4-FFF2-40B4-BE49-F238E27FC236}">
                <a16:creationId xmlns:a16="http://schemas.microsoft.com/office/drawing/2014/main" id="{CD78BB32-85F9-22B4-7740-B11BA7F211DD}"/>
              </a:ext>
            </a:extLst>
          </p:cNvPr>
          <p:cNvSpPr>
            <a:spLocks noGrp="1"/>
          </p:cNvSpPr>
          <p:nvPr>
            <p:ph type="pic" sz="quarter" idx="39"/>
          </p:nvPr>
        </p:nvSpPr>
        <p:spPr/>
        <p:txBody>
          <a:bodyPr/>
          <a:lstStyle/>
          <a:p>
            <a:endParaRPr lang="en-US"/>
          </a:p>
        </p:txBody>
      </p:sp>
      <p:sp>
        <p:nvSpPr>
          <p:cNvPr id="17" name="Content Placeholder 16">
            <a:extLst>
              <a:ext uri="{FF2B5EF4-FFF2-40B4-BE49-F238E27FC236}">
                <a16:creationId xmlns:a16="http://schemas.microsoft.com/office/drawing/2014/main" id="{643059B5-A2B1-EA3D-F809-437CABF7AB95}"/>
              </a:ext>
            </a:extLst>
          </p:cNvPr>
          <p:cNvSpPr>
            <a:spLocks noGrp="1"/>
          </p:cNvSpPr>
          <p:nvPr>
            <p:ph idx="40"/>
          </p:nvPr>
        </p:nvSpPr>
        <p:spPr/>
        <p:txBody>
          <a:bodyPr/>
          <a:lstStyle/>
          <a:p>
            <a:endParaRPr lang="en-US"/>
          </a:p>
        </p:txBody>
      </p:sp>
      <p:sp>
        <p:nvSpPr>
          <p:cNvPr id="18" name="Picture Placeholder 17">
            <a:extLst>
              <a:ext uri="{FF2B5EF4-FFF2-40B4-BE49-F238E27FC236}">
                <a16:creationId xmlns:a16="http://schemas.microsoft.com/office/drawing/2014/main" id="{E47D1102-6F3A-7372-842C-C83BC5306FE3}"/>
              </a:ext>
            </a:extLst>
          </p:cNvPr>
          <p:cNvSpPr>
            <a:spLocks noGrp="1"/>
          </p:cNvSpPr>
          <p:nvPr>
            <p:ph type="pic" sz="quarter" idx="41"/>
          </p:nvPr>
        </p:nvSpPr>
        <p:spPr/>
        <p:txBody>
          <a:bodyPr/>
          <a:lstStyle/>
          <a:p>
            <a:endParaRPr lang="en-US"/>
          </a:p>
        </p:txBody>
      </p:sp>
      <p:sp>
        <p:nvSpPr>
          <p:cNvPr id="19" name="Content Placeholder 18">
            <a:extLst>
              <a:ext uri="{FF2B5EF4-FFF2-40B4-BE49-F238E27FC236}">
                <a16:creationId xmlns:a16="http://schemas.microsoft.com/office/drawing/2014/main" id="{A1AA33F8-BA2A-921E-9B9A-DE9120C5F9A4}"/>
              </a:ext>
            </a:extLst>
          </p:cNvPr>
          <p:cNvSpPr>
            <a:spLocks noGrp="1"/>
          </p:cNvSpPr>
          <p:nvPr>
            <p:ph idx="42"/>
          </p:nvPr>
        </p:nvSpPr>
        <p:spPr/>
        <p:txBody>
          <a:bodyPr/>
          <a:lstStyle/>
          <a:p>
            <a:endParaRPr lang="en-US"/>
          </a:p>
        </p:txBody>
      </p:sp>
      <p:sp>
        <p:nvSpPr>
          <p:cNvPr id="20" name="Picture Placeholder 19">
            <a:extLst>
              <a:ext uri="{FF2B5EF4-FFF2-40B4-BE49-F238E27FC236}">
                <a16:creationId xmlns:a16="http://schemas.microsoft.com/office/drawing/2014/main" id="{0A450735-DEBB-69A1-EFEB-A58F6E47FFF6}"/>
              </a:ext>
            </a:extLst>
          </p:cNvPr>
          <p:cNvSpPr>
            <a:spLocks noGrp="1"/>
          </p:cNvSpPr>
          <p:nvPr>
            <p:ph type="pic" sz="quarter" idx="43"/>
          </p:nvPr>
        </p:nvSpPr>
        <p:spPr/>
        <p:txBody>
          <a:bodyPr/>
          <a:lstStyle/>
          <a:p>
            <a:endParaRPr lang="en-US"/>
          </a:p>
        </p:txBody>
      </p:sp>
    </p:spTree>
    <p:extLst>
      <p:ext uri="{BB962C8B-B14F-4D97-AF65-F5344CB8AC3E}">
        <p14:creationId xmlns:p14="http://schemas.microsoft.com/office/powerpoint/2010/main" val="1005783018"/>
      </p:ext>
    </p:extLst>
  </p:cSld>
  <p:clrMapOvr>
    <a:masterClrMapping/>
  </p:clrMapOvr>
</p:sld>
</file>

<file path=ppt/theme/theme1.xml><?xml version="1.0" encoding="utf-8"?>
<a:theme xmlns:a="http://schemas.openxmlformats.org/drawingml/2006/main" name="Custom Design">
  <a:themeElements>
    <a:clrScheme name="Xebia">
      <a:dk1>
        <a:srgbClr val="595959"/>
      </a:dk1>
      <a:lt1>
        <a:srgbClr val="FFFFFF"/>
      </a:lt1>
      <a:dk2>
        <a:srgbClr val="6C1D5F"/>
      </a:dk2>
      <a:lt2>
        <a:srgbClr val="E7E6E6"/>
      </a:lt2>
      <a:accent1>
        <a:srgbClr val="491E47"/>
      </a:accent1>
      <a:accent2>
        <a:srgbClr val="5C4F61"/>
      </a:accent2>
      <a:accent3>
        <a:srgbClr val="9D92B2"/>
      </a:accent3>
      <a:accent4>
        <a:srgbClr val="F7F8FC"/>
      </a:accent4>
      <a:accent5>
        <a:srgbClr val="A1A1A1"/>
      </a:accent5>
      <a:accent6>
        <a:srgbClr val="222222"/>
      </a:accent6>
      <a:hlink>
        <a:srgbClr val="06A99C"/>
      </a:hlink>
      <a:folHlink>
        <a:srgbClr val="FF61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Xebia_CV-Template" id="{473F0E1C-8522-654A-8ECC-3A70E08C8888}" vid="{954FFC6D-49FE-3D4A-B4C9-6CE1EF88091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E81B3CF7ADF648A6EB7541842D17A0" ma:contentTypeVersion="15" ma:contentTypeDescription="Create a new document." ma:contentTypeScope="" ma:versionID="83761a769693ea2b909fdd211b759ed5">
  <xsd:schema xmlns:xsd="http://www.w3.org/2001/XMLSchema" xmlns:xs="http://www.w3.org/2001/XMLSchema" xmlns:p="http://schemas.microsoft.com/office/2006/metadata/properties" xmlns:ns2="0e9c8240-0719-4f83-aadb-247aaf4e8de8" xmlns:ns3="5429cfea-3f0d-4981-afe7-a053f7e299d1" targetNamespace="http://schemas.microsoft.com/office/2006/metadata/properties" ma:root="true" ma:fieldsID="6fe726367fdfb28eac21b02ce7798632" ns2:_="" ns3:_="">
    <xsd:import namespace="0e9c8240-0719-4f83-aadb-247aaf4e8de8"/>
    <xsd:import namespace="5429cfea-3f0d-4981-afe7-a053f7e299d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c8240-0719-4f83-aadb-247aaf4e8d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8eca5aa-3823-4333-92a0-adf3de86d96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429cfea-3f0d-4981-afe7-a053f7e299d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ea2d4676-6b97-4279-950a-ddc4bb98c9ea}" ma:internalName="TaxCatchAll" ma:showField="CatchAllData" ma:web="5429cfea-3f0d-4981-afe7-a053f7e29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429cfea-3f0d-4981-afe7-a053f7e299d1" xsi:nil="true"/>
    <lcf76f155ced4ddcb4097134ff3c332f xmlns="0e9c8240-0719-4f83-aadb-247aaf4e8de8">
      <Terms xmlns="http://schemas.microsoft.com/office/infopath/2007/PartnerControls"/>
    </lcf76f155ced4ddcb4097134ff3c332f>
    <SharedWithUsers xmlns="5429cfea-3f0d-4981-afe7-a053f7e299d1">
      <UserInfo>
        <DisplayName>Mark van Holsteijn</DisplayName>
        <AccountId>176</AccountId>
        <AccountType/>
      </UserInfo>
      <UserInfo>
        <DisplayName>Helen George</DisplayName>
        <AccountId>100</AccountId>
        <AccountType/>
      </UserInfo>
      <UserInfo>
        <DisplayName>SharingLinks.63f329ba-d967-4e2d-9e73-8049d22482e0.Flexible.425a05da-91c8-4f83-93c3-8c09d042b607</DisplayName>
        <AccountId>34</AccountId>
        <AccountType/>
      </UserInfo>
      <UserInfo>
        <DisplayName>Vivian Andringa</DisplayName>
        <AccountId>120</AccountId>
        <AccountType/>
      </UserInfo>
      <UserInfo>
        <DisplayName>Keith Landis</DisplayName>
        <AccountId>70</AccountId>
        <AccountType/>
      </UserInfo>
      <UserInfo>
        <DisplayName>Maureen Elsberry</DisplayName>
        <AccountId>44</AccountId>
        <AccountType/>
      </UserInfo>
      <UserInfo>
        <DisplayName>Israel Barriga</DisplayName>
        <AccountId>89</AccountId>
        <AccountType/>
      </UserInfo>
      <UserInfo>
        <DisplayName>Vivian Andringa</DisplayName>
        <AccountId>112</AccountId>
        <AccountType/>
      </UserInfo>
    </SharedWithUsers>
  </documentManagement>
</p:properties>
</file>

<file path=customXml/itemProps1.xml><?xml version="1.0" encoding="utf-8"?>
<ds:datastoreItem xmlns:ds="http://schemas.openxmlformats.org/officeDocument/2006/customXml" ds:itemID="{A07BF0F8-7136-465C-A2E0-57A9192CF1F1}">
  <ds:schemaRefs>
    <ds:schemaRef ds:uri="http://schemas.microsoft.com/sharepoint/v3/contenttype/forms"/>
  </ds:schemaRefs>
</ds:datastoreItem>
</file>

<file path=customXml/itemProps2.xml><?xml version="1.0" encoding="utf-8"?>
<ds:datastoreItem xmlns:ds="http://schemas.openxmlformats.org/officeDocument/2006/customXml" ds:itemID="{2D3B7821-36DB-4465-AFD6-B6068E4AACF1}">
  <ds:schemaRefs>
    <ds:schemaRef ds:uri="0e9c8240-0719-4f83-aadb-247aaf4e8de8"/>
    <ds:schemaRef ds:uri="5429cfea-3f0d-4981-afe7-a053f7e299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1A13215-7381-4E66-93E2-484FCC1A2A68}">
  <ds:schemaRefs>
    <ds:schemaRef ds:uri="http://purl.org/dc/elements/1.1/"/>
    <ds:schemaRef ds:uri="http://schemas.microsoft.com/office/2006/documentManagement/types"/>
    <ds:schemaRef ds:uri="http://schemas.microsoft.com/office/2006/metadata/properties"/>
    <ds:schemaRef ds:uri="0e9c8240-0719-4f83-aadb-247aaf4e8de8"/>
    <ds:schemaRef ds:uri="http://schemas.microsoft.com/office/infopath/2007/PartnerControls"/>
    <ds:schemaRef ds:uri="http://purl.org/dc/dcmitype/"/>
    <ds:schemaRef ds:uri="http://purl.org/dc/terms/"/>
    <ds:schemaRef ds:uri="5429cfea-3f0d-4981-afe7-a053f7e299d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Custom Design</Template>
  <TotalTime>4757</TotalTime>
  <Words>1913</Words>
  <Application>Microsoft Macintosh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Söhne</vt:lpstr>
      <vt:lpstr>Custom Design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CV Template</dc:title>
  <dc:creator>Hidde de Smet</dc:creator>
  <cp:lastModifiedBy>Smet, Hidde de</cp:lastModifiedBy>
  <cp:revision>25</cp:revision>
  <cp:lastPrinted>2023-11-23T01:40:48Z</cp:lastPrinted>
  <dcterms:created xsi:type="dcterms:W3CDTF">2024-04-05T07:19:14Z</dcterms:created>
  <dcterms:modified xsi:type="dcterms:W3CDTF">2025-03-05T10:34:06Z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0x01010070E81B3CF7ADF648A6EB7541842D17A0</vt:lpwstr>
  </property>
  <property fmtid="{D5CDD505-2E9C-101B-9397-08002B2CF9AE}" pid="3" name="MediaServiceImageTags">
    <vt:lpwstr/>
  </property>
</Properties>
</file>