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CED3-B93B-45C7-A97A-08E0528D0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F8201-C3A3-46E4-B419-FE3510196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E936-2A54-42F7-B52E-78727E19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1CAE-E316-4111-A79A-01957E6B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9576-5F81-4724-A3EF-F1853250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3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DFB-C520-48C4-885C-E95C8176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F5264-2A09-454B-8084-4651A745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6623-4E0F-4356-806C-132D810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F140-B241-4B1F-9702-9719CEE1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1D0A-787B-4693-B7DF-A8FBDF7C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354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F21E0-2316-4595-9A27-BB7FDD858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8410-F9EF-445B-9934-3C4EF1C10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60A2-AB3E-43A3-94B4-FFE73C00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540C-A19B-411E-92F3-860BC303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4B40-84AC-4409-B883-E50D659A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52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81E2-C75C-4797-B496-1DC40D17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5896-E900-4EE5-829A-53CC5FE3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CB1E-EAF3-4F8D-8A62-6DDBDCE9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F316-4BE9-436D-AFB0-BFBE5A7E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3A9B-E744-4711-8226-14EBA4F0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645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780E-B42D-4C3D-B2BA-18BDD084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9D7A-E7D8-4B85-BA8E-3527E1FA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AD0E-46FC-423E-865B-EFDD89C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311C-D38B-43AA-96B9-C78E95FA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5508-2658-4A25-A2AE-6333C804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93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4ED-2F78-4DFE-B603-A7D3613C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69EC-534E-4F5E-9BF0-328CCE029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B5924-26CD-43BE-B506-F0195185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58DFD-E63D-4BA1-980F-E2FE5747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51820-0C2C-4B02-B1CD-BEA4FBD0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3225-1670-4EE9-B7F0-215CB054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71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F1DB-E912-4BF7-9AB9-26E85932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C111-9C3A-4DA9-AC12-AE64E1FE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EB502-44D8-49D7-9CD4-94C9A229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A9CF-51C3-441C-81E7-0713E44E0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0EE32-2E68-438D-AFB6-B68E3C017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1472A-53FB-406D-B64E-7A7E1BC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31159-11A4-4234-A5C2-F4D7B50F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98281-8399-4C2D-89B9-5B18F83D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14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AE2C-53F3-4472-85F3-1E4E201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2E91D-8BCF-459E-B9B5-CF4354E9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AD04-A991-4757-8D17-A01F5F6E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5BDA1-C460-4473-A34F-9A099B9B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24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B7EBA-B59F-4F84-8809-0E7CE43F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24ED-22B6-4476-832F-68101C2B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DC90-40C8-4E2D-8F05-6C4C41BF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013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83A6-CC78-4B06-8240-FAD30596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0FA3-64EF-4D48-9575-8100C779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E231-41F2-4938-85AB-9BDE2255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D7917-F4CC-4CE3-BF2C-17B1DD9A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239A-84B4-4AE9-A910-AEA4D40E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EBB36-2CB7-438A-8D55-F1C2169D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9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A60-AE05-4FFB-8BD5-191CF47C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9527A-74C9-435D-9ACB-0AE5ABFC3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A28EE-0FF8-41E8-BF50-12A5CE57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ACFE5-83C9-4D33-8A9D-47BB65F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5B01-D157-41F5-8F88-2C1710A8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4DD4-B8D3-46D2-AB15-2458A00B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86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68778-98D9-43D2-8E27-78FD6933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BCDE-799D-47EE-A01C-CEDEF529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5BBD-191A-429F-99C7-1B4D9298A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246-2098-4924-BEFF-020A85E75D0F}" type="datetimeFigureOut">
              <a:rPr lang="en-CH" smtClean="0"/>
              <a:t>16/11/2021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C2F1-27D6-4DFB-B0E6-99C438304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7EE9-F666-4C90-8B74-608F22C27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AE7B-A2F0-47BF-87B4-9496AA8D0B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55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9CF1-E129-4998-9EDC-ED3D62D08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Serverless </a:t>
            </a:r>
            <a:r>
              <a:rPr lang="en-GB" dirty="0" err="1"/>
              <a:t>Bomberman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FC22-03C4-4D46-A5D8-663876706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Rico Nachbur &amp; Evan Hirschi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927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5751-BC00-46D1-92E3-4EC9A703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11CB-5431-4894-B53A-CE16A1BD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Einführung </a:t>
            </a:r>
            <a:r>
              <a:rPr lang="de-CH" dirty="0" err="1"/>
              <a:t>Serverless</a:t>
            </a:r>
            <a:r>
              <a:rPr lang="de-CH" dirty="0"/>
              <a:t> </a:t>
            </a:r>
            <a:r>
              <a:rPr lang="de-CH" dirty="0" err="1"/>
              <a:t>Bomberman</a:t>
            </a:r>
            <a:r>
              <a:rPr lang="de-CH" dirty="0"/>
              <a:t> Projekt</a:t>
            </a:r>
          </a:p>
          <a:p>
            <a:r>
              <a:rPr lang="de-CH" dirty="0"/>
              <a:t>Einführung in </a:t>
            </a:r>
            <a:r>
              <a:rPr lang="de-CH" dirty="0" err="1"/>
              <a:t>Serverless</a:t>
            </a:r>
            <a:r>
              <a:rPr lang="de-CH" dirty="0"/>
              <a:t> Funktionen</a:t>
            </a:r>
          </a:p>
          <a:p>
            <a:r>
              <a:rPr lang="de-CH" dirty="0"/>
              <a:t>State Management</a:t>
            </a:r>
          </a:p>
          <a:p>
            <a:r>
              <a:rPr lang="de-CH" dirty="0"/>
              <a:t>Communication Pattern</a:t>
            </a:r>
          </a:p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877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DA7D-3694-4BCD-A754-323D7744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Serverless </a:t>
            </a:r>
            <a:r>
              <a:rPr lang="en-GB" dirty="0" err="1"/>
              <a:t>Bomberman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B658-5259-4F48-9A7A-261CB028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dieser Projektarbeit soll deshalb ein prototypisches Echtzeit-Spiel entwickelt werden, welches mehrere dieser Anforderungen (Performanz, Latenzen, Zustandssynchronisation und kontrollierbares Ausführungsverhalten) enthält und auf Basis von </a:t>
            </a:r>
            <a:r>
              <a:rPr lang="de-DE" dirty="0" err="1"/>
              <a:t>FaaS</a:t>
            </a:r>
            <a:r>
              <a:rPr lang="de-DE" dirty="0"/>
              <a:t> umgesetzt wird.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940A7-D6D8-4BA1-B064-BB7A584C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2" y="3545098"/>
            <a:ext cx="5371381" cy="30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052F-A734-4B58-B725-DBA311AB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Einführung</a:t>
            </a:r>
            <a:r>
              <a:rPr lang="en-GB" dirty="0"/>
              <a:t> in Serverless </a:t>
            </a:r>
            <a:r>
              <a:rPr lang="en-GB" dirty="0" err="1"/>
              <a:t>Funktionen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1982-5667-46E2-AD18-F8478264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FaaS</a:t>
            </a:r>
            <a:r>
              <a:rPr lang="de-DE" dirty="0"/>
              <a:t> = </a:t>
            </a:r>
            <a:r>
              <a:rPr lang="de-DE" dirty="0" err="1"/>
              <a:t>Functions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</a:t>
            </a:r>
          </a:p>
          <a:p>
            <a:pPr marL="0" indent="0">
              <a:buNone/>
            </a:pPr>
            <a:endParaRPr lang="de-DE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Cloud </a:t>
            </a:r>
            <a:r>
              <a:rPr lang="de-CH" dirty="0"/>
              <a:t>Funktionen</a:t>
            </a:r>
            <a:r>
              <a:rPr lang="en-GB" dirty="0"/>
              <a:t> </a:t>
            </a:r>
            <a:r>
              <a:rPr lang="en-GB" dirty="0" err="1"/>
              <a:t>gehostet</a:t>
            </a:r>
            <a:r>
              <a:rPr lang="en-GB" dirty="0"/>
              <a:t> von </a:t>
            </a:r>
            <a:r>
              <a:rPr lang="en-GB" dirty="0" err="1"/>
              <a:t>einem</a:t>
            </a:r>
            <a:r>
              <a:rPr lang="en-GB" dirty="0"/>
              <a:t> Cloud-</a:t>
            </a:r>
            <a:r>
              <a:rPr lang="en-GB" dirty="0" err="1"/>
              <a:t>Anbieter</a:t>
            </a:r>
            <a:r>
              <a:rPr lang="en-GB" dirty="0"/>
              <a:t> (Azure)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Stateless &amp; Short-lived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Ausgelöst</a:t>
            </a:r>
            <a:r>
              <a:rPr lang="en-GB" dirty="0"/>
              <a:t> von </a:t>
            </a:r>
            <a:r>
              <a:rPr lang="en-GB" dirty="0" err="1"/>
              <a:t>externen</a:t>
            </a:r>
            <a:r>
              <a:rPr lang="en-GB" dirty="0"/>
              <a:t> </a:t>
            </a:r>
            <a:r>
              <a:rPr lang="de-CH" dirty="0"/>
              <a:t>Events</a:t>
            </a:r>
            <a:r>
              <a:rPr lang="en-GB" dirty="0"/>
              <a:t> (</a:t>
            </a:r>
            <a:r>
              <a:rPr lang="en-GB" dirty="0" err="1"/>
              <a:t>HTTPTrigger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err="1"/>
              <a:t>Resourcen</a:t>
            </a:r>
            <a:r>
              <a:rPr lang="en-GB" dirty="0"/>
              <a:t> </a:t>
            </a:r>
            <a:r>
              <a:rPr lang="de-CH" dirty="0"/>
              <a:t>werden</a:t>
            </a:r>
            <a:r>
              <a:rPr lang="en-GB" dirty="0"/>
              <a:t> </a:t>
            </a:r>
            <a:r>
              <a:rPr lang="en-GB" dirty="0" err="1"/>
              <a:t>dynamisch</a:t>
            </a:r>
            <a:r>
              <a:rPr lang="en-GB" dirty="0"/>
              <a:t> </a:t>
            </a:r>
            <a:r>
              <a:rPr lang="en-GB" dirty="0" err="1"/>
              <a:t>zugewiessen</a:t>
            </a:r>
            <a:r>
              <a:rPr lang="en-GB" dirty="0"/>
              <a:t> (</a:t>
            </a:r>
            <a:r>
              <a:rPr lang="en-GB" dirty="0" err="1"/>
              <a:t>Mehrere</a:t>
            </a:r>
            <a:r>
              <a:rPr lang="en-GB" dirty="0"/>
              <a:t> </a:t>
            </a:r>
            <a:r>
              <a:rPr lang="en-GB" dirty="0" err="1"/>
              <a:t>Instanzen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786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D419-DF16-4FA6-8C9A-AE7A9A73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Management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7696-7C23-452B-B845-32272136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71913" cy="4103766"/>
          </a:xfrm>
        </p:spPr>
      </p:pic>
    </p:spTree>
    <p:extLst>
      <p:ext uri="{BB962C8B-B14F-4D97-AF65-F5344CB8AC3E}">
        <p14:creationId xmlns:p14="http://schemas.microsoft.com/office/powerpoint/2010/main" val="142107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22C5-DD57-4C6E-8782-E55B61D3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Durable Entities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65FA-F988-4410-ADEF-89E61649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0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Mit einem Key kann man auf eine Instanz eines Objects zugreifen</a:t>
            </a:r>
          </a:p>
          <a:p>
            <a:pPr marL="0" indent="0">
              <a:buNone/>
            </a:pPr>
            <a:r>
              <a:rPr lang="de-DE" dirty="0"/>
              <a:t>@Game@{gamekey}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Man kann nicht in derselben Funktion das Spielfeld aktualisieren &amp; zurückgeben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FD9C2-9BC2-4283-AB15-5921B11337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/>
          <a:stretch/>
        </p:blipFill>
        <p:spPr>
          <a:xfrm>
            <a:off x="6155720" y="1736784"/>
            <a:ext cx="5577642" cy="43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0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3B4D-4487-4E42-BE18-508AE06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Pattern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FC90-E613-4955-9BC9-728C3207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7611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Wir verwenden zwei verschiedene Funktionen um das Game zu aktualisieren &amp; um den State zu holen.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ABB06-B806-4AAE-965D-745DA2B31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60" y="1234380"/>
            <a:ext cx="7556740" cy="56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9F94-566A-4E81-984A-3AE3E04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55C7-DED3-4B91-B669-807AB51B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2849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Serverless Bomberman</vt:lpstr>
      <vt:lpstr>Überblick</vt:lpstr>
      <vt:lpstr>Serverless Bomberman</vt:lpstr>
      <vt:lpstr>Einführung in Serverless Funktionen</vt:lpstr>
      <vt:lpstr>State Management</vt:lpstr>
      <vt:lpstr>Durable Entities</vt:lpstr>
      <vt:lpstr>Communication Pattern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Bomberman</dc:title>
  <dc:creator>Evan Hirschi</dc:creator>
  <cp:lastModifiedBy>Evan Hirschi</cp:lastModifiedBy>
  <cp:revision>3</cp:revision>
  <dcterms:created xsi:type="dcterms:W3CDTF">2021-11-16T08:04:19Z</dcterms:created>
  <dcterms:modified xsi:type="dcterms:W3CDTF">2021-11-16T10:26:58Z</dcterms:modified>
</cp:coreProperties>
</file>