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599988" cy="10799763"/>
  <p:notesSz cx="6858000" cy="9144000"/>
  <p:defaultTextStyle>
    <a:defPPr>
      <a:defRPr lang="en-US"/>
    </a:defPPr>
    <a:lvl1pPr marL="0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002" y="258"/>
      </p:cViewPr>
      <p:guideLst>
        <p:guide orient="horz" pos="3401"/>
        <p:guide pos="39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3354927"/>
            <a:ext cx="10709990" cy="231494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8" y="6119866"/>
            <a:ext cx="8819992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7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8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4991" y="432492"/>
            <a:ext cx="2834997" cy="9214798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999" y="432492"/>
            <a:ext cx="8294992" cy="9214798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2" y="6939848"/>
            <a:ext cx="10709990" cy="2144953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2" y="4577401"/>
            <a:ext cx="10709990" cy="2362447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5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1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6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28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3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799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85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999" y="2519946"/>
            <a:ext cx="5564995" cy="7127344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4" y="2519946"/>
            <a:ext cx="5564995" cy="7127344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99" y="2417448"/>
            <a:ext cx="5567183" cy="100747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99" y="3424925"/>
            <a:ext cx="5567183" cy="6222364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19" y="2417448"/>
            <a:ext cx="5569370" cy="100747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19" y="3424925"/>
            <a:ext cx="5569370" cy="6222364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429990"/>
            <a:ext cx="4145309" cy="18299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429991"/>
            <a:ext cx="7043743" cy="9217299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0" y="2259951"/>
            <a:ext cx="4145309" cy="7387339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6" y="7559834"/>
            <a:ext cx="7559993" cy="89248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6" y="964979"/>
            <a:ext cx="7559993" cy="6479858"/>
          </a:xfrm>
        </p:spPr>
        <p:txBody>
          <a:bodyPr/>
          <a:lstStyle>
            <a:lvl1pPr marL="0" indent="0">
              <a:buNone/>
              <a:defRPr sz="4700"/>
            </a:lvl1pPr>
            <a:lvl2pPr marL="668564" indent="0">
              <a:buNone/>
              <a:defRPr sz="4100"/>
            </a:lvl2pPr>
            <a:lvl3pPr marL="1337127" indent="0">
              <a:buNone/>
              <a:defRPr sz="3500"/>
            </a:lvl3pPr>
            <a:lvl4pPr marL="2005691" indent="0">
              <a:buNone/>
              <a:defRPr sz="2900"/>
            </a:lvl4pPr>
            <a:lvl5pPr marL="2674254" indent="0">
              <a:buNone/>
              <a:defRPr sz="2900"/>
            </a:lvl5pPr>
            <a:lvl6pPr marL="3342818" indent="0">
              <a:buNone/>
              <a:defRPr sz="2900"/>
            </a:lvl6pPr>
            <a:lvl7pPr marL="4011381" indent="0">
              <a:buNone/>
              <a:defRPr sz="2900"/>
            </a:lvl7pPr>
            <a:lvl8pPr marL="4679945" indent="0">
              <a:buNone/>
              <a:defRPr sz="2900"/>
            </a:lvl8pPr>
            <a:lvl9pPr marL="5348508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6" y="8452316"/>
            <a:ext cx="7559993" cy="1267471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432491"/>
            <a:ext cx="11339989" cy="1799961"/>
          </a:xfrm>
          <a:prstGeom prst="rect">
            <a:avLst/>
          </a:prstGeom>
        </p:spPr>
        <p:txBody>
          <a:bodyPr vert="horz" lIns="133713" tIns="66856" rIns="133713" bIns="66856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519946"/>
            <a:ext cx="11339989" cy="7127344"/>
          </a:xfrm>
          <a:prstGeom prst="rect">
            <a:avLst/>
          </a:prstGeom>
        </p:spPr>
        <p:txBody>
          <a:bodyPr vert="horz" lIns="133713" tIns="66856" rIns="133713" bIns="66856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0" y="10009781"/>
            <a:ext cx="2939997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6" y="10009781"/>
            <a:ext cx="3989996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2" y="10009781"/>
            <a:ext cx="2939997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8564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23" indent="-501423" algn="l" defTabSz="66856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416" indent="-417852" algn="l" defTabSz="668564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409" indent="-334282" algn="l" defTabSz="66856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972" indent="-334282" algn="l" defTabSz="66856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536" indent="-334282" algn="l" defTabSz="668564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10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5663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227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279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56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127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69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25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281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38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45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850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n 30"/>
          <p:cNvSpPr/>
          <p:nvPr/>
        </p:nvSpPr>
        <p:spPr>
          <a:xfrm>
            <a:off x="3783299" y="6785909"/>
            <a:ext cx="1515355" cy="7924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5" tIns="45708" rIns="91415" bIns="4570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Arial" charset="0"/>
                <a:ea typeface="SimSun" charset="-122"/>
              </a:rPr>
              <a:t>Plug-in</a:t>
            </a:r>
            <a:r>
              <a:rPr lang="en-US" sz="1400" dirty="0" smtClean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rPr>
              <a:t> </a:t>
            </a:r>
            <a:r>
              <a:rPr lang="en-US" sz="1600" dirty="0" smtClean="0">
                <a:latin typeface="Arial" charset="0"/>
                <a:ea typeface="SimSun" charset="-122"/>
              </a:rPr>
              <a:t>Repository</a:t>
            </a:r>
            <a:endParaRPr lang="en-US" sz="1600" dirty="0">
              <a:latin typeface="Arial" charset="0"/>
              <a:ea typeface="SimSun" charset="-122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 rot="5400000">
            <a:off x="8859451" y="5262219"/>
            <a:ext cx="1407508" cy="5524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Plug-in </a:t>
            </a:r>
            <a:r>
              <a:rPr lang="en-US" sz="1600" dirty="0" smtClean="0">
                <a:latin typeface="Arial" charset="0"/>
                <a:ea typeface="SimSun" charset="-122"/>
              </a:rPr>
              <a:t>Admin.</a:t>
            </a:r>
            <a:endParaRPr lang="en-US" sz="1600" dirty="0" smtClean="0">
              <a:latin typeface="Arial" charset="0"/>
              <a:ea typeface="SimSun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28377" y="1261242"/>
            <a:ext cx="7734819" cy="518685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 bwMode="auto">
          <a:xfrm>
            <a:off x="2513355" y="2631015"/>
            <a:ext cx="6613377" cy="902508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800" dirty="0" smtClean="0">
                <a:latin typeface="Arial" charset="0"/>
                <a:ea typeface="SimSun" charset="-122"/>
              </a:rPr>
              <a:t>Service Orchestration</a:t>
            </a:r>
            <a:endParaRPr lang="en-US" sz="1800" dirty="0" smtClean="0">
              <a:latin typeface="Arial" charset="0"/>
              <a:ea typeface="SimSun" charset="-122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2526054" y="3673795"/>
            <a:ext cx="6600677" cy="41284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Workflow Engine</a:t>
            </a:r>
            <a:endParaRPr lang="en-US" sz="1600" dirty="0" smtClean="0">
              <a:latin typeface="Arial" charset="0"/>
              <a:ea typeface="SimSun" charset="-122"/>
            </a:endParaRPr>
          </a:p>
        </p:txBody>
      </p:sp>
      <p:sp>
        <p:nvSpPr>
          <p:cNvPr id="44" name="Cloud 43"/>
          <p:cNvSpPr/>
          <p:nvPr/>
        </p:nvSpPr>
        <p:spPr>
          <a:xfrm>
            <a:off x="2328377" y="6733748"/>
            <a:ext cx="1055077" cy="84137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15" tIns="45708" rIns="91415" bIns="45708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Web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1561066" y="1933561"/>
            <a:ext cx="1520810" cy="472061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 smtClean="0">
                <a:latin typeface="Arial" charset="0"/>
                <a:ea typeface="SimSun" charset="-122"/>
              </a:rPr>
              <a:t>Workflow Execution </a:t>
            </a:r>
            <a:r>
              <a:rPr lang="en-US" sz="1100" dirty="0" smtClean="0">
                <a:latin typeface="Arial" charset="0"/>
                <a:ea typeface="SimSun" charset="-122"/>
              </a:rPr>
              <a:t>Endpoint</a:t>
            </a:r>
            <a:endParaRPr lang="en-US" sz="1100" dirty="0" smtClean="0">
              <a:latin typeface="Arial" charset="0"/>
              <a:ea typeface="SimSun" charset="-122"/>
            </a:endParaRPr>
          </a:p>
        </p:txBody>
      </p:sp>
      <p:cxnSp>
        <p:nvCxnSpPr>
          <p:cNvPr id="48" name="Straight Arrow Connector 10"/>
          <p:cNvCxnSpPr>
            <a:cxnSpLocks noChangeShapeType="1"/>
          </p:cNvCxnSpPr>
          <p:nvPr/>
        </p:nvCxnSpPr>
        <p:spPr bwMode="auto">
          <a:xfrm>
            <a:off x="973243" y="2175723"/>
            <a:ext cx="607514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0" name="Straight Connector 102"/>
          <p:cNvCxnSpPr>
            <a:cxnSpLocks noChangeShapeType="1"/>
          </p:cNvCxnSpPr>
          <p:nvPr/>
        </p:nvCxnSpPr>
        <p:spPr bwMode="auto">
          <a:xfrm flipV="1">
            <a:off x="955188" y="2176517"/>
            <a:ext cx="18055" cy="210342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2" name="TextBox 51"/>
          <p:cNvSpPr txBox="1"/>
          <p:nvPr/>
        </p:nvSpPr>
        <p:spPr>
          <a:xfrm rot="16200000">
            <a:off x="116235" y="3040787"/>
            <a:ext cx="1353239" cy="26160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sz="1100" i="1" dirty="0" smtClean="0">
                <a:latin typeface="Arial"/>
                <a:cs typeface="Arial"/>
              </a:rPr>
              <a:t>Execute </a:t>
            </a:r>
            <a:r>
              <a:rPr lang="en-US" sz="1100" i="1" dirty="0" smtClean="0">
                <a:latin typeface="Arial"/>
                <a:cs typeface="Arial"/>
              </a:rPr>
              <a:t>workflows</a:t>
            </a:r>
            <a:endParaRPr lang="en-US" sz="1100" i="1" dirty="0">
              <a:latin typeface="Arial"/>
              <a:cs typeface="Arial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13139" y="4588663"/>
            <a:ext cx="1919428" cy="55242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U-</a:t>
            </a:r>
            <a:r>
              <a:rPr lang="en-US" sz="1600" dirty="0" err="1" smtClean="0">
                <a:latin typeface="Arial" charset="0"/>
                <a:ea typeface="SimSun" charset="-122"/>
              </a:rPr>
              <a:t>Sem</a:t>
            </a:r>
            <a:r>
              <a:rPr lang="en-US" sz="1600" dirty="0" smtClean="0">
                <a:latin typeface="Arial" charset="0"/>
                <a:ea typeface="SimSun" charset="-122"/>
              </a:rPr>
              <a:t> Clients</a:t>
            </a:r>
          </a:p>
        </p:txBody>
      </p:sp>
      <p:sp>
        <p:nvSpPr>
          <p:cNvPr id="62" name="Rounded Rectangle 61"/>
          <p:cNvSpPr/>
          <p:nvPr/>
        </p:nvSpPr>
        <p:spPr bwMode="auto">
          <a:xfrm rot="5400000">
            <a:off x="9111952" y="2806058"/>
            <a:ext cx="902506" cy="55242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Orch. Admin.</a:t>
            </a:r>
          </a:p>
        </p:txBody>
      </p:sp>
      <p:grpSp>
        <p:nvGrpSpPr>
          <p:cNvPr id="65" name="Group 37"/>
          <p:cNvGrpSpPr/>
          <p:nvPr/>
        </p:nvGrpSpPr>
        <p:grpSpPr>
          <a:xfrm>
            <a:off x="10778727" y="4232642"/>
            <a:ext cx="1182302" cy="1026099"/>
            <a:chOff x="-76307" y="3587323"/>
            <a:chExt cx="1182302" cy="1026099"/>
          </a:xfrm>
        </p:grpSpPr>
        <p:grpSp>
          <p:nvGrpSpPr>
            <p:cNvPr id="67" name="Group 22"/>
            <p:cNvGrpSpPr/>
            <p:nvPr/>
          </p:nvGrpSpPr>
          <p:grpSpPr>
            <a:xfrm>
              <a:off x="394234" y="3587323"/>
              <a:ext cx="279046" cy="611385"/>
              <a:chOff x="4249234" y="493838"/>
              <a:chExt cx="457210" cy="1143000"/>
            </a:xfrm>
          </p:grpSpPr>
          <p:sp>
            <p:nvSpPr>
              <p:cNvPr id="69" name="Oval 1"/>
              <p:cNvSpPr>
                <a:spLocks noChangeArrowheads="1"/>
              </p:cNvSpPr>
              <p:nvPr/>
            </p:nvSpPr>
            <p:spPr bwMode="auto">
              <a:xfrm>
                <a:off x="4249234" y="493838"/>
                <a:ext cx="457200" cy="457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AutoShape 2"/>
              <p:cNvSpPr>
                <a:spLocks noChangeArrowheads="1"/>
              </p:cNvSpPr>
              <p:nvPr/>
            </p:nvSpPr>
            <p:spPr bwMode="auto">
              <a:xfrm>
                <a:off x="4249243" y="951038"/>
                <a:ext cx="457201" cy="6858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-76307" y="4213312"/>
              <a:ext cx="1182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Scientists</a:t>
              </a:r>
              <a:endParaRPr lang="en-US" sz="2000" dirty="0"/>
            </a:p>
          </p:txBody>
        </p:sp>
      </p:grpSp>
      <p:sp>
        <p:nvSpPr>
          <p:cNvPr id="72" name="Rounded Rectangle 71"/>
          <p:cNvSpPr/>
          <p:nvPr/>
        </p:nvSpPr>
        <p:spPr bwMode="auto">
          <a:xfrm>
            <a:off x="9071558" y="1383129"/>
            <a:ext cx="1807217" cy="472061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 smtClean="0">
                <a:solidFill>
                  <a:schemeClr val="dk1"/>
                </a:solidFill>
                <a:latin typeface="Arial" charset="0"/>
                <a:ea typeface="SimSun" charset="-122"/>
              </a:rPr>
              <a:t>Services Orchestration Endpoint</a:t>
            </a:r>
            <a:endParaRPr lang="en-US" sz="1100" dirty="0" smtClean="0">
              <a:solidFill>
                <a:schemeClr val="dk1"/>
              </a:solidFill>
              <a:latin typeface="Arial" charset="0"/>
              <a:ea typeface="SimSun" charset="-122"/>
            </a:endParaRPr>
          </a:p>
        </p:txBody>
      </p:sp>
      <p:cxnSp>
        <p:nvCxnSpPr>
          <p:cNvPr id="73" name="Straight Connector 102"/>
          <p:cNvCxnSpPr>
            <a:cxnSpLocks noChangeShapeType="1"/>
            <a:stCxn id="72" idx="3"/>
          </p:cNvCxnSpPr>
          <p:nvPr/>
        </p:nvCxnSpPr>
        <p:spPr bwMode="auto">
          <a:xfrm>
            <a:off x="10878775" y="1619160"/>
            <a:ext cx="76051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74" name="Straight Connector 102"/>
          <p:cNvCxnSpPr>
            <a:cxnSpLocks noChangeShapeType="1"/>
          </p:cNvCxnSpPr>
          <p:nvPr/>
        </p:nvCxnSpPr>
        <p:spPr bwMode="auto">
          <a:xfrm flipV="1">
            <a:off x="11639289" y="1639190"/>
            <a:ext cx="0" cy="241182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75" name="TextBox 74"/>
          <p:cNvSpPr txBox="1"/>
          <p:nvPr/>
        </p:nvSpPr>
        <p:spPr>
          <a:xfrm rot="16200000">
            <a:off x="10747226" y="3202189"/>
            <a:ext cx="1499112" cy="26160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sz="1100" i="1" dirty="0" smtClean="0">
                <a:latin typeface="Arial"/>
                <a:cs typeface="Arial"/>
              </a:rPr>
              <a:t>Orchestrate Services</a:t>
            </a:r>
            <a:endParaRPr lang="en-US" sz="1100" i="1" dirty="0">
              <a:latin typeface="Arial"/>
              <a:cs typeface="Arial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2529121" y="5313615"/>
            <a:ext cx="3177574" cy="351179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Semantic </a:t>
            </a:r>
            <a:r>
              <a:rPr lang="en-US" sz="1600" dirty="0" smtClean="0">
                <a:latin typeface="Arial" charset="0"/>
                <a:ea typeface="SimSun" charset="-122"/>
              </a:rPr>
              <a:t>Linkage Functions</a:t>
            </a:r>
            <a:endParaRPr lang="en-US" sz="1600" dirty="0" smtClean="0">
              <a:latin typeface="Arial" charset="0"/>
              <a:ea typeface="SimSun" charset="-122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5949157" y="4834675"/>
            <a:ext cx="3177574" cy="353710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User Modeling Functions</a:t>
            </a:r>
            <a:endParaRPr lang="en-US" sz="1600" dirty="0" smtClean="0">
              <a:latin typeface="Arial" charset="0"/>
              <a:ea typeface="SimSun" charset="-122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5949157" y="5311084"/>
            <a:ext cx="3177574" cy="353710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Analysis Functions</a:t>
            </a:r>
            <a:endParaRPr lang="en-US" sz="1600" dirty="0" smtClean="0">
              <a:latin typeface="Arial" charset="0"/>
              <a:ea typeface="SimSun" charset="-122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2526054" y="4837490"/>
            <a:ext cx="3177574" cy="353710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Semantic Enrichment Functions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2526054" y="5779019"/>
            <a:ext cx="3177574" cy="351179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Semantic </a:t>
            </a:r>
            <a:r>
              <a:rPr lang="en-US" sz="1600" dirty="0" smtClean="0">
                <a:latin typeface="Arial" charset="0"/>
                <a:ea typeface="SimSun" charset="-122"/>
              </a:rPr>
              <a:t>Alignment Functions</a:t>
            </a:r>
            <a:endParaRPr lang="en-US" sz="1600" dirty="0" smtClean="0">
              <a:latin typeface="Arial" charset="0"/>
              <a:ea typeface="SimSun" charset="-122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9071557" y="1980859"/>
            <a:ext cx="1807217" cy="43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 smtClean="0">
                <a:latin typeface="Arial" charset="0"/>
                <a:ea typeface="SimSun" charset="-122"/>
              </a:rPr>
              <a:t>Plug-in </a:t>
            </a:r>
            <a:r>
              <a:rPr lang="en-US" sz="1100" dirty="0" smtClean="0">
                <a:latin typeface="Arial" charset="0"/>
                <a:ea typeface="SimSun" charset="-122"/>
              </a:rPr>
              <a:t>Administration Endpoint</a:t>
            </a:r>
            <a:endParaRPr lang="en-US" sz="1100" dirty="0" smtClean="0">
              <a:latin typeface="Arial" charset="0"/>
              <a:ea typeface="SimSun" charset="-122"/>
            </a:endParaRPr>
          </a:p>
        </p:txBody>
      </p:sp>
      <p:cxnSp>
        <p:nvCxnSpPr>
          <p:cNvPr id="87" name="Straight Connector 102"/>
          <p:cNvCxnSpPr>
            <a:cxnSpLocks noChangeShapeType="1"/>
          </p:cNvCxnSpPr>
          <p:nvPr/>
        </p:nvCxnSpPr>
        <p:spPr bwMode="auto">
          <a:xfrm>
            <a:off x="10878780" y="2223021"/>
            <a:ext cx="37049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89" name="TextBox 88"/>
          <p:cNvSpPr txBox="1"/>
          <p:nvPr/>
        </p:nvSpPr>
        <p:spPr>
          <a:xfrm rot="16200000">
            <a:off x="10337379" y="3170657"/>
            <a:ext cx="1499112" cy="26160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sz="1100" i="1" dirty="0" smtClean="0">
                <a:latin typeface="Arial"/>
                <a:cs typeface="Arial"/>
              </a:rPr>
              <a:t>Administer plug-ins</a:t>
            </a:r>
            <a:endParaRPr lang="en-US" sz="1100" i="1" dirty="0">
              <a:latin typeface="Arial"/>
              <a:cs typeface="Arial"/>
            </a:endParaRPr>
          </a:p>
        </p:txBody>
      </p:sp>
      <p:cxnSp>
        <p:nvCxnSpPr>
          <p:cNvPr id="90" name="Straight Connector 102"/>
          <p:cNvCxnSpPr>
            <a:cxnSpLocks noChangeShapeType="1"/>
          </p:cNvCxnSpPr>
          <p:nvPr/>
        </p:nvCxnSpPr>
        <p:spPr bwMode="auto">
          <a:xfrm flipV="1">
            <a:off x="11249268" y="2224610"/>
            <a:ext cx="7" cy="182640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93" name="Rounded Rectangle 92"/>
          <p:cNvSpPr/>
          <p:nvPr/>
        </p:nvSpPr>
        <p:spPr bwMode="auto">
          <a:xfrm>
            <a:off x="2529121" y="4257577"/>
            <a:ext cx="6600677" cy="4128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solidFill>
                  <a:schemeClr val="lt1"/>
                </a:solidFill>
                <a:latin typeface="Arial" charset="0"/>
                <a:ea typeface="SimSun" charset="-122"/>
              </a:rPr>
              <a:t>Plug-in access manager </a:t>
            </a:r>
            <a:endParaRPr lang="en-US" sz="1600" dirty="0" smtClean="0">
              <a:solidFill>
                <a:schemeClr val="lt1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49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TU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 Abel</dc:creator>
  <cp:lastModifiedBy>btodorov</cp:lastModifiedBy>
  <cp:revision>23</cp:revision>
  <dcterms:created xsi:type="dcterms:W3CDTF">2011-04-06T06:12:02Z</dcterms:created>
  <dcterms:modified xsi:type="dcterms:W3CDTF">2012-11-14T18:54:10Z</dcterms:modified>
</cp:coreProperties>
</file>