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-78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377" y="1827892"/>
            <a:ext cx="7734819" cy="443101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3355" y="2835973"/>
            <a:ext cx="6613377" cy="902508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800" dirty="0" smtClean="0">
                <a:latin typeface="Arial" charset="0"/>
                <a:ea typeface="SimSun" charset="-122"/>
              </a:rPr>
              <a:t>Service Orchestration</a:t>
            </a:r>
            <a:endParaRPr lang="en-US" sz="1800" dirty="0" smtClean="0">
              <a:latin typeface="Arial" charset="0"/>
              <a:ea typeface="SimSun" charset="-122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526054" y="3878753"/>
            <a:ext cx="6600677" cy="41284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Workflow Engine</a:t>
            </a:r>
            <a:endParaRPr lang="en-US" sz="1600" dirty="0" smtClean="0">
              <a:latin typeface="Arial" charset="0"/>
              <a:ea typeface="SimSun" charset="-122"/>
            </a:endParaRPr>
          </a:p>
        </p:txBody>
      </p:sp>
      <p:sp>
        <p:nvSpPr>
          <p:cNvPr id="33" name="Cloud 32"/>
          <p:cNvSpPr/>
          <p:nvPr/>
        </p:nvSpPr>
        <p:spPr>
          <a:xfrm>
            <a:off x="2328377" y="6544556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1561066" y="2091221"/>
            <a:ext cx="1520810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latin typeface="Arial" charset="0"/>
                <a:ea typeface="SimSun" charset="-122"/>
              </a:rPr>
              <a:t>Workflow Execution </a:t>
            </a:r>
            <a:r>
              <a:rPr lang="en-US" sz="1100" dirty="0" smtClean="0">
                <a:latin typeface="Arial" charset="0"/>
                <a:ea typeface="SimSun" charset="-122"/>
              </a:rPr>
              <a:t>Endpoint</a:t>
            </a:r>
            <a:endParaRPr lang="en-US" sz="1100" dirty="0" smtClean="0">
              <a:latin typeface="Arial" charset="0"/>
              <a:ea typeface="SimSun" charset="-122"/>
            </a:endParaRPr>
          </a:p>
        </p:txBody>
      </p: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>
            <a:off x="973243" y="2333383"/>
            <a:ext cx="607514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6" name="Straight Connector 102"/>
          <p:cNvCxnSpPr>
            <a:cxnSpLocks noChangeShapeType="1"/>
          </p:cNvCxnSpPr>
          <p:nvPr/>
        </p:nvCxnSpPr>
        <p:spPr bwMode="auto">
          <a:xfrm flipV="1">
            <a:off x="955188" y="2334177"/>
            <a:ext cx="18055" cy="210342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9" name="TextBox 48"/>
          <p:cNvSpPr txBox="1"/>
          <p:nvPr/>
        </p:nvSpPr>
        <p:spPr>
          <a:xfrm rot="16200000">
            <a:off x="116235" y="3198447"/>
            <a:ext cx="1353239" cy="26160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Execute </a:t>
            </a:r>
            <a:r>
              <a:rPr lang="en-US" sz="1100" i="1" dirty="0" smtClean="0">
                <a:latin typeface="Arial"/>
                <a:cs typeface="Arial"/>
              </a:rPr>
              <a:t>workflows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13139" y="4588663"/>
            <a:ext cx="1919428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U-</a:t>
            </a:r>
            <a:r>
              <a:rPr lang="en-US" sz="1600" dirty="0" err="1" smtClean="0">
                <a:latin typeface="Arial" charset="0"/>
                <a:ea typeface="SimSun" charset="-122"/>
              </a:rPr>
              <a:t>Sem</a:t>
            </a:r>
            <a:r>
              <a:rPr lang="en-US" sz="1600" dirty="0" smtClean="0">
                <a:latin typeface="Arial" charset="0"/>
                <a:ea typeface="SimSun" charset="-122"/>
              </a:rPr>
              <a:t> Clients</a:t>
            </a:r>
          </a:p>
        </p:txBody>
      </p:sp>
      <p:sp>
        <p:nvSpPr>
          <p:cNvPr id="56" name="Rounded Rectangle 55"/>
          <p:cNvSpPr/>
          <p:nvPr/>
        </p:nvSpPr>
        <p:spPr bwMode="auto">
          <a:xfrm rot="5400000">
            <a:off x="9111952" y="3011016"/>
            <a:ext cx="902506" cy="55242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algn="ctr"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 smtClean="0">
                <a:latin typeface="Arial" charset="0"/>
                <a:ea typeface="SimSun" charset="-122"/>
              </a:rPr>
              <a:t>Orch. Admin.</a:t>
            </a:r>
          </a:p>
        </p:txBody>
      </p:sp>
      <p:grpSp>
        <p:nvGrpSpPr>
          <p:cNvPr id="57" name="Group 37"/>
          <p:cNvGrpSpPr/>
          <p:nvPr/>
        </p:nvGrpSpPr>
        <p:grpSpPr>
          <a:xfrm>
            <a:off x="10778727" y="4437600"/>
            <a:ext cx="1182302" cy="1026099"/>
            <a:chOff x="-76307" y="3587323"/>
            <a:chExt cx="1182302" cy="1026099"/>
          </a:xfrm>
        </p:grpSpPr>
        <p:grpSp>
          <p:nvGrpSpPr>
            <p:cNvPr id="58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60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Scientists</a:t>
              </a:r>
              <a:endParaRPr lang="en-US" sz="2000" dirty="0"/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9126732" y="2091221"/>
            <a:ext cx="1807217" cy="472061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100" dirty="0" smtClean="0">
                <a:solidFill>
                  <a:schemeClr val="dk1"/>
                </a:solidFill>
                <a:latin typeface="Arial" charset="0"/>
                <a:ea typeface="SimSun" charset="-122"/>
              </a:rPr>
              <a:t>Services Orchestration Endpoint</a:t>
            </a:r>
            <a:endParaRPr lang="en-US" sz="1100" dirty="0" smtClean="0">
              <a:solidFill>
                <a:schemeClr val="dk1"/>
              </a:solidFill>
              <a:latin typeface="Arial" charset="0"/>
              <a:ea typeface="SimSun" charset="-122"/>
            </a:endParaRPr>
          </a:p>
        </p:txBody>
      </p:sp>
      <p:cxnSp>
        <p:nvCxnSpPr>
          <p:cNvPr id="40" name="Straight Connector 102"/>
          <p:cNvCxnSpPr>
            <a:cxnSpLocks noChangeShapeType="1"/>
            <a:stCxn id="39" idx="3"/>
          </p:cNvCxnSpPr>
          <p:nvPr/>
        </p:nvCxnSpPr>
        <p:spPr bwMode="auto">
          <a:xfrm>
            <a:off x="10933949" y="2327252"/>
            <a:ext cx="443738" cy="2003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2" name="Straight Connector 102"/>
          <p:cNvCxnSpPr>
            <a:cxnSpLocks noChangeShapeType="1"/>
          </p:cNvCxnSpPr>
          <p:nvPr/>
        </p:nvCxnSpPr>
        <p:spPr bwMode="auto">
          <a:xfrm rot="5400000" flipH="1" flipV="1">
            <a:off x="10470639" y="3254328"/>
            <a:ext cx="1814094" cy="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 rot="16200000">
            <a:off x="10463437" y="3168309"/>
            <a:ext cx="1499112" cy="261602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en-US" sz="1100" i="1" dirty="0" smtClean="0">
                <a:latin typeface="Arial"/>
                <a:cs typeface="Arial"/>
              </a:rPr>
              <a:t>Orchestrate Services</a:t>
            </a:r>
            <a:endParaRPr lang="en-US" sz="1100" i="1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529121" y="5045593"/>
            <a:ext cx="3177574" cy="351179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latin typeface="Arial" charset="0"/>
                <a:ea typeface="SimSun" charset="-122"/>
              </a:rPr>
              <a:t>Semantic </a:t>
            </a:r>
            <a:r>
              <a:rPr lang="en-US" sz="1400" dirty="0" smtClean="0">
                <a:latin typeface="Arial" charset="0"/>
                <a:ea typeface="SimSun" charset="-122"/>
              </a:rPr>
              <a:t>Linkage Functions</a:t>
            </a:r>
            <a:endParaRPr lang="en-US" sz="1400" dirty="0" smtClean="0">
              <a:latin typeface="Arial" charset="0"/>
              <a:ea typeface="SimSun" charset="-122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949157" y="4566653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latin typeface="Arial" charset="0"/>
                <a:ea typeface="SimSun" charset="-122"/>
              </a:rPr>
              <a:t>User Modeling Functions</a:t>
            </a:r>
            <a:endParaRPr lang="en-US" sz="1400" dirty="0" smtClean="0">
              <a:latin typeface="Arial" charset="0"/>
              <a:ea typeface="SimSun" charset="-122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5949157" y="5043062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latin typeface="Arial" charset="0"/>
                <a:ea typeface="SimSun" charset="-122"/>
              </a:rPr>
              <a:t>Analysis Functions</a:t>
            </a:r>
            <a:endParaRPr lang="en-US" sz="1400" dirty="0" smtClean="0">
              <a:latin typeface="Arial" charset="0"/>
              <a:ea typeface="SimSun" charset="-122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2526054" y="4569468"/>
            <a:ext cx="3177574" cy="35371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latin typeface="Arial" charset="0"/>
                <a:ea typeface="SimSun" charset="-122"/>
              </a:rPr>
              <a:t>Semantic Enrichment Functions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2526054" y="5510997"/>
            <a:ext cx="3177574" cy="351179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32" tIns="45716" rIns="91432" bIns="45716" numCol="1" rtlCol="0" anchor="ctr" anchorCtr="0" compatLnSpc="1">
            <a:prstTxWarp prst="textNoShape">
              <a:avLst/>
            </a:prstTxWarp>
          </a:bodyPr>
          <a:lstStyle/>
          <a:p>
            <a:pPr defTabSz="44922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 smtClean="0">
                <a:latin typeface="Arial" charset="0"/>
                <a:ea typeface="SimSun" charset="-122"/>
              </a:rPr>
              <a:t>Semantic </a:t>
            </a:r>
            <a:r>
              <a:rPr lang="en-US" sz="1400" dirty="0" smtClean="0">
                <a:latin typeface="Arial" charset="0"/>
                <a:ea typeface="SimSun" charset="-122"/>
              </a:rPr>
              <a:t>Alignment Functions</a:t>
            </a:r>
            <a:endParaRPr lang="en-US" sz="1400" dirty="0" smtClean="0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24</cp:revision>
  <dcterms:created xsi:type="dcterms:W3CDTF">2011-04-06T06:12:02Z</dcterms:created>
  <dcterms:modified xsi:type="dcterms:W3CDTF">2012-11-14T18:25:38Z</dcterms:modified>
</cp:coreProperties>
</file>