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599988" cy="10799763"/>
  <p:notesSz cx="6858000" cy="9144000"/>
  <p:defaultTextStyle>
    <a:defPPr>
      <a:defRPr lang="en-US"/>
    </a:defPPr>
    <a:lvl1pPr marL="0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68564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37127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2005691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74254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342818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4011381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679945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348508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1002" y="-72"/>
      </p:cViewPr>
      <p:guideLst>
        <p:guide orient="horz" pos="3401"/>
        <p:guide pos="39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234C4B-4A8A-4175-BBD6-5EAA79773C8D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7FEF79-4375-42BD-AA7D-F1FC1C70E841}">
      <dgm:prSet phldrT="[Text]" phldr="1"/>
      <dgm:spPr/>
      <dgm:t>
        <a:bodyPr/>
        <a:lstStyle/>
        <a:p>
          <a:endParaRPr lang="en-US" dirty="0"/>
        </a:p>
      </dgm:t>
    </dgm:pt>
    <dgm:pt modelId="{F59784C2-BB75-453F-A875-7111C317B805}" type="parTrans" cxnId="{147598E1-9BD8-405B-A203-F3289DC22399}">
      <dgm:prSet/>
      <dgm:spPr/>
      <dgm:t>
        <a:bodyPr/>
        <a:lstStyle/>
        <a:p>
          <a:endParaRPr lang="en-US"/>
        </a:p>
      </dgm:t>
    </dgm:pt>
    <dgm:pt modelId="{DFAD18A7-E025-4C31-BD1A-F6CE2A519E94}" type="sibTrans" cxnId="{147598E1-9BD8-405B-A203-F3289DC22399}">
      <dgm:prSet/>
      <dgm:spPr/>
      <dgm:t>
        <a:bodyPr/>
        <a:lstStyle/>
        <a:p>
          <a:endParaRPr lang="en-US"/>
        </a:p>
      </dgm:t>
    </dgm:pt>
    <dgm:pt modelId="{E8BE94C1-71D4-450A-A16D-EAE26A9395CC}">
      <dgm:prSet phldrT="[Text]" phldr="1"/>
      <dgm:spPr/>
      <dgm:t>
        <a:bodyPr/>
        <a:lstStyle/>
        <a:p>
          <a:endParaRPr lang="en-US" dirty="0"/>
        </a:p>
      </dgm:t>
    </dgm:pt>
    <dgm:pt modelId="{DE2B6030-8B05-4221-BE1D-F6EFC1B705C6}" type="parTrans" cxnId="{F27FFDCA-5EFA-4388-BD55-71001DEAE414}">
      <dgm:prSet/>
      <dgm:spPr/>
      <dgm:t>
        <a:bodyPr/>
        <a:lstStyle/>
        <a:p>
          <a:endParaRPr lang="en-US"/>
        </a:p>
      </dgm:t>
    </dgm:pt>
    <dgm:pt modelId="{4F39082E-1448-4815-AA65-885262A989B8}" type="sibTrans" cxnId="{F27FFDCA-5EFA-4388-BD55-71001DEAE414}">
      <dgm:prSet/>
      <dgm:spPr/>
      <dgm:t>
        <a:bodyPr/>
        <a:lstStyle/>
        <a:p>
          <a:endParaRPr lang="en-US"/>
        </a:p>
      </dgm:t>
    </dgm:pt>
    <dgm:pt modelId="{C0A1C8A4-4EC2-491E-B076-4A58346A8DB9}">
      <dgm:prSet phldrT="[Text]" phldr="1"/>
      <dgm:spPr/>
      <dgm:t>
        <a:bodyPr/>
        <a:lstStyle/>
        <a:p>
          <a:endParaRPr lang="en-US"/>
        </a:p>
      </dgm:t>
    </dgm:pt>
    <dgm:pt modelId="{E9F8A64C-2A04-4B46-87CC-721BD8A5F2E4}" type="parTrans" cxnId="{6EEBDC02-B889-460A-931E-853B4829FF4B}">
      <dgm:prSet/>
      <dgm:spPr/>
      <dgm:t>
        <a:bodyPr/>
        <a:lstStyle/>
        <a:p>
          <a:endParaRPr lang="en-US"/>
        </a:p>
      </dgm:t>
    </dgm:pt>
    <dgm:pt modelId="{8AFF5BE2-45B8-47DD-8D8D-8A5E26956688}" type="sibTrans" cxnId="{6EEBDC02-B889-460A-931E-853B4829FF4B}">
      <dgm:prSet/>
      <dgm:spPr/>
      <dgm:t>
        <a:bodyPr/>
        <a:lstStyle/>
        <a:p>
          <a:endParaRPr lang="en-US"/>
        </a:p>
      </dgm:t>
    </dgm:pt>
    <dgm:pt modelId="{E02822FB-E079-49F9-8C71-2B4BB09764D7}">
      <dgm:prSet phldrT="[Text]" phldr="1"/>
      <dgm:spPr/>
      <dgm:t>
        <a:bodyPr/>
        <a:lstStyle/>
        <a:p>
          <a:endParaRPr lang="en-US"/>
        </a:p>
      </dgm:t>
    </dgm:pt>
    <dgm:pt modelId="{9CC928A3-D210-41F6-BC79-3416A0E0CD8F}" type="parTrans" cxnId="{E5257AF1-A1CC-41DE-9958-4C1170C65F31}">
      <dgm:prSet/>
      <dgm:spPr/>
      <dgm:t>
        <a:bodyPr/>
        <a:lstStyle/>
        <a:p>
          <a:endParaRPr lang="en-US"/>
        </a:p>
      </dgm:t>
    </dgm:pt>
    <dgm:pt modelId="{D6F419A0-BE09-4A09-ADDB-1794574C9F09}" type="sibTrans" cxnId="{E5257AF1-A1CC-41DE-9958-4C1170C65F31}">
      <dgm:prSet/>
      <dgm:spPr/>
      <dgm:t>
        <a:bodyPr/>
        <a:lstStyle/>
        <a:p>
          <a:endParaRPr lang="en-US"/>
        </a:p>
      </dgm:t>
    </dgm:pt>
    <dgm:pt modelId="{6CE760AF-F44C-4670-90A5-7CA4A05A88D0}">
      <dgm:prSet phldrT="[Text]" phldr="1"/>
      <dgm:spPr/>
      <dgm:t>
        <a:bodyPr/>
        <a:lstStyle/>
        <a:p>
          <a:endParaRPr lang="en-US" dirty="0"/>
        </a:p>
      </dgm:t>
    </dgm:pt>
    <dgm:pt modelId="{F524252E-A50A-43B6-906B-5848BF134E41}" type="parTrans" cxnId="{FE5DE984-DA19-4DDE-9577-15A1E9868BD0}">
      <dgm:prSet/>
      <dgm:spPr/>
      <dgm:t>
        <a:bodyPr/>
        <a:lstStyle/>
        <a:p>
          <a:endParaRPr lang="en-US"/>
        </a:p>
      </dgm:t>
    </dgm:pt>
    <dgm:pt modelId="{BA62BCA9-7903-4301-A119-8E6D43FD16FD}" type="sibTrans" cxnId="{FE5DE984-DA19-4DDE-9577-15A1E9868BD0}">
      <dgm:prSet/>
      <dgm:spPr/>
      <dgm:t>
        <a:bodyPr/>
        <a:lstStyle/>
        <a:p>
          <a:endParaRPr lang="en-US"/>
        </a:p>
      </dgm:t>
    </dgm:pt>
    <dgm:pt modelId="{FF0E786A-D7E0-4E71-8774-96A8216FB65F}">
      <dgm:prSet/>
      <dgm:spPr/>
      <dgm:t>
        <a:bodyPr/>
        <a:lstStyle/>
        <a:p>
          <a:endParaRPr lang="en-US"/>
        </a:p>
      </dgm:t>
    </dgm:pt>
    <dgm:pt modelId="{4D2C3BA0-8239-45B9-9622-1E4BECA7D48B}" type="parTrans" cxnId="{F89062C0-0208-4F33-893C-9CC15A34B5B7}">
      <dgm:prSet/>
      <dgm:spPr/>
      <dgm:t>
        <a:bodyPr/>
        <a:lstStyle/>
        <a:p>
          <a:endParaRPr lang="en-US"/>
        </a:p>
      </dgm:t>
    </dgm:pt>
    <dgm:pt modelId="{2E76285F-8708-4C76-ACFD-A99F852D9166}" type="sibTrans" cxnId="{F89062C0-0208-4F33-893C-9CC15A34B5B7}">
      <dgm:prSet/>
      <dgm:spPr/>
      <dgm:t>
        <a:bodyPr/>
        <a:lstStyle/>
        <a:p>
          <a:endParaRPr lang="en-US"/>
        </a:p>
      </dgm:t>
    </dgm:pt>
    <dgm:pt modelId="{40628CC7-7330-4449-917C-1A045AF7D0F0}" type="pres">
      <dgm:prSet presAssocID="{DC234C4B-4A8A-4175-BBD6-5EAA79773C8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107937-2D5E-4B38-9E26-93F278DA68C1}" type="pres">
      <dgm:prSet presAssocID="{AF7FEF79-4375-42BD-AA7D-F1FC1C70E841}" presName="centerShape" presStyleLbl="node0" presStyleIdx="0" presStyleCnt="1"/>
      <dgm:spPr/>
      <dgm:t>
        <a:bodyPr/>
        <a:lstStyle/>
        <a:p>
          <a:endParaRPr lang="en-US"/>
        </a:p>
      </dgm:t>
    </dgm:pt>
    <dgm:pt modelId="{E8488606-90D8-409F-B6F1-87A51D666EC6}" type="pres">
      <dgm:prSet presAssocID="{DE2B6030-8B05-4221-BE1D-F6EFC1B705C6}" presName="parTrans" presStyleLbl="sibTrans2D1" presStyleIdx="0" presStyleCnt="5"/>
      <dgm:spPr/>
      <dgm:t>
        <a:bodyPr/>
        <a:lstStyle/>
        <a:p>
          <a:endParaRPr lang="en-US"/>
        </a:p>
      </dgm:t>
    </dgm:pt>
    <dgm:pt modelId="{E66D52C2-7FF2-482C-BBCC-F16DE4084AF4}" type="pres">
      <dgm:prSet presAssocID="{DE2B6030-8B05-4221-BE1D-F6EFC1B705C6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228C1FF4-A995-43A4-A46C-24A68B13C94F}" type="pres">
      <dgm:prSet presAssocID="{E8BE94C1-71D4-450A-A16D-EAE26A9395C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FC934C-68D6-441E-B757-C0EB175E6C5F}" type="pres">
      <dgm:prSet presAssocID="{4D2C3BA0-8239-45B9-9622-1E4BECA7D48B}" presName="parTrans" presStyleLbl="sibTrans2D1" presStyleIdx="1" presStyleCnt="5"/>
      <dgm:spPr/>
      <dgm:t>
        <a:bodyPr/>
        <a:lstStyle/>
        <a:p>
          <a:endParaRPr lang="en-US"/>
        </a:p>
      </dgm:t>
    </dgm:pt>
    <dgm:pt modelId="{E7A4F3E7-EAFF-4832-980A-52D6FF0CBD3C}" type="pres">
      <dgm:prSet presAssocID="{4D2C3BA0-8239-45B9-9622-1E4BECA7D48B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CEE79C28-B89E-4D8B-8F29-EB28D1794C21}" type="pres">
      <dgm:prSet presAssocID="{FF0E786A-D7E0-4E71-8774-96A8216FB65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4A8C52-0454-4ECF-A6FE-9C8F49C5E934}" type="pres">
      <dgm:prSet presAssocID="{E9F8A64C-2A04-4B46-87CC-721BD8A5F2E4}" presName="parTrans" presStyleLbl="sibTrans2D1" presStyleIdx="2" presStyleCnt="5"/>
      <dgm:spPr/>
      <dgm:t>
        <a:bodyPr/>
        <a:lstStyle/>
        <a:p>
          <a:endParaRPr lang="en-US"/>
        </a:p>
      </dgm:t>
    </dgm:pt>
    <dgm:pt modelId="{24C46780-025D-4D60-86CD-280D96699F1D}" type="pres">
      <dgm:prSet presAssocID="{E9F8A64C-2A04-4B46-87CC-721BD8A5F2E4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9500A5E9-4696-4207-B1AF-BADC210AD951}" type="pres">
      <dgm:prSet presAssocID="{C0A1C8A4-4EC2-491E-B076-4A58346A8DB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D0A286-1FAF-4D85-BA76-25E94F1978C5}" type="pres">
      <dgm:prSet presAssocID="{9CC928A3-D210-41F6-BC79-3416A0E0CD8F}" presName="parTrans" presStyleLbl="sibTrans2D1" presStyleIdx="3" presStyleCnt="5"/>
      <dgm:spPr/>
      <dgm:t>
        <a:bodyPr/>
        <a:lstStyle/>
        <a:p>
          <a:endParaRPr lang="en-US"/>
        </a:p>
      </dgm:t>
    </dgm:pt>
    <dgm:pt modelId="{E5E59F29-0ACD-4C83-8576-38062FE6A822}" type="pres">
      <dgm:prSet presAssocID="{9CC928A3-D210-41F6-BC79-3416A0E0CD8F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B3CE48DF-0FE1-4476-AA74-01333E56AEE4}" type="pres">
      <dgm:prSet presAssocID="{E02822FB-E079-49F9-8C71-2B4BB09764D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DDA8AF-D034-4846-A0B9-84B757AF6D96}" type="pres">
      <dgm:prSet presAssocID="{F524252E-A50A-43B6-906B-5848BF134E41}" presName="parTrans" presStyleLbl="sibTrans2D1" presStyleIdx="4" presStyleCnt="5"/>
      <dgm:spPr/>
      <dgm:t>
        <a:bodyPr/>
        <a:lstStyle/>
        <a:p>
          <a:endParaRPr lang="en-US"/>
        </a:p>
      </dgm:t>
    </dgm:pt>
    <dgm:pt modelId="{85BB209F-885B-4157-8C52-36243AAB7BB0}" type="pres">
      <dgm:prSet presAssocID="{F524252E-A50A-43B6-906B-5848BF134E41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C7FDB84B-6B4A-4BD8-A677-4317F38ABD74}" type="pres">
      <dgm:prSet presAssocID="{6CE760AF-F44C-4670-90A5-7CA4A05A88D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5DE984-DA19-4DDE-9577-15A1E9868BD0}" srcId="{AF7FEF79-4375-42BD-AA7D-F1FC1C70E841}" destId="{6CE760AF-F44C-4670-90A5-7CA4A05A88D0}" srcOrd="4" destOrd="0" parTransId="{F524252E-A50A-43B6-906B-5848BF134E41}" sibTransId="{BA62BCA9-7903-4301-A119-8E6D43FD16FD}"/>
    <dgm:cxn modelId="{379BE146-DC7C-4554-9048-560CB7626388}" type="presOf" srcId="{9CC928A3-D210-41F6-BC79-3416A0E0CD8F}" destId="{29D0A286-1FAF-4D85-BA76-25E94F1978C5}" srcOrd="0" destOrd="0" presId="urn:microsoft.com/office/officeart/2005/8/layout/radial5"/>
    <dgm:cxn modelId="{323B009D-05C0-40C3-B50B-A108F1CA451D}" type="presOf" srcId="{DC234C4B-4A8A-4175-BBD6-5EAA79773C8D}" destId="{40628CC7-7330-4449-917C-1A045AF7D0F0}" srcOrd="0" destOrd="0" presId="urn:microsoft.com/office/officeart/2005/8/layout/radial5"/>
    <dgm:cxn modelId="{E5257AF1-A1CC-41DE-9958-4C1170C65F31}" srcId="{AF7FEF79-4375-42BD-AA7D-F1FC1C70E841}" destId="{E02822FB-E079-49F9-8C71-2B4BB09764D7}" srcOrd="3" destOrd="0" parTransId="{9CC928A3-D210-41F6-BC79-3416A0E0CD8F}" sibTransId="{D6F419A0-BE09-4A09-ADDB-1794574C9F09}"/>
    <dgm:cxn modelId="{75918B55-4B73-4B0F-8358-8EFC0053D258}" type="presOf" srcId="{6CE760AF-F44C-4670-90A5-7CA4A05A88D0}" destId="{C7FDB84B-6B4A-4BD8-A677-4317F38ABD74}" srcOrd="0" destOrd="0" presId="urn:microsoft.com/office/officeart/2005/8/layout/radial5"/>
    <dgm:cxn modelId="{356CC55D-DBCE-440A-9680-64E6087FEA69}" type="presOf" srcId="{E9F8A64C-2A04-4B46-87CC-721BD8A5F2E4}" destId="{394A8C52-0454-4ECF-A6FE-9C8F49C5E934}" srcOrd="0" destOrd="0" presId="urn:microsoft.com/office/officeart/2005/8/layout/radial5"/>
    <dgm:cxn modelId="{36536468-90CB-4343-BA9C-06BD2E3B5E93}" type="presOf" srcId="{E9F8A64C-2A04-4B46-87CC-721BD8A5F2E4}" destId="{24C46780-025D-4D60-86CD-280D96699F1D}" srcOrd="1" destOrd="0" presId="urn:microsoft.com/office/officeart/2005/8/layout/radial5"/>
    <dgm:cxn modelId="{FB0A5726-7F2E-4AC0-A691-F2F43BC349D7}" type="presOf" srcId="{F524252E-A50A-43B6-906B-5848BF134E41}" destId="{0BDDA8AF-D034-4846-A0B9-84B757AF6D96}" srcOrd="0" destOrd="0" presId="urn:microsoft.com/office/officeart/2005/8/layout/radial5"/>
    <dgm:cxn modelId="{8E5BD4DE-AA6A-4567-98B6-81DB97AE5139}" type="presOf" srcId="{F524252E-A50A-43B6-906B-5848BF134E41}" destId="{85BB209F-885B-4157-8C52-36243AAB7BB0}" srcOrd="1" destOrd="0" presId="urn:microsoft.com/office/officeart/2005/8/layout/radial5"/>
    <dgm:cxn modelId="{7D531183-A38E-47C5-825D-F606C04DA341}" type="presOf" srcId="{9CC928A3-D210-41F6-BC79-3416A0E0CD8F}" destId="{E5E59F29-0ACD-4C83-8576-38062FE6A822}" srcOrd="1" destOrd="0" presId="urn:microsoft.com/office/officeart/2005/8/layout/radial5"/>
    <dgm:cxn modelId="{F89062C0-0208-4F33-893C-9CC15A34B5B7}" srcId="{AF7FEF79-4375-42BD-AA7D-F1FC1C70E841}" destId="{FF0E786A-D7E0-4E71-8774-96A8216FB65F}" srcOrd="1" destOrd="0" parTransId="{4D2C3BA0-8239-45B9-9622-1E4BECA7D48B}" sibTransId="{2E76285F-8708-4C76-ACFD-A99F852D9166}"/>
    <dgm:cxn modelId="{8F777B40-E0BB-4EE6-936F-D7B9A9BD1B10}" type="presOf" srcId="{C0A1C8A4-4EC2-491E-B076-4A58346A8DB9}" destId="{9500A5E9-4696-4207-B1AF-BADC210AD951}" srcOrd="0" destOrd="0" presId="urn:microsoft.com/office/officeart/2005/8/layout/radial5"/>
    <dgm:cxn modelId="{D09AC82E-9461-45F5-8928-80DA52A3356C}" type="presOf" srcId="{FF0E786A-D7E0-4E71-8774-96A8216FB65F}" destId="{CEE79C28-B89E-4D8B-8F29-EB28D1794C21}" srcOrd="0" destOrd="0" presId="urn:microsoft.com/office/officeart/2005/8/layout/radial5"/>
    <dgm:cxn modelId="{147598E1-9BD8-405B-A203-F3289DC22399}" srcId="{DC234C4B-4A8A-4175-BBD6-5EAA79773C8D}" destId="{AF7FEF79-4375-42BD-AA7D-F1FC1C70E841}" srcOrd="0" destOrd="0" parTransId="{F59784C2-BB75-453F-A875-7111C317B805}" sibTransId="{DFAD18A7-E025-4C31-BD1A-F6CE2A519E94}"/>
    <dgm:cxn modelId="{6EEBDC02-B889-460A-931E-853B4829FF4B}" srcId="{AF7FEF79-4375-42BD-AA7D-F1FC1C70E841}" destId="{C0A1C8A4-4EC2-491E-B076-4A58346A8DB9}" srcOrd="2" destOrd="0" parTransId="{E9F8A64C-2A04-4B46-87CC-721BD8A5F2E4}" sibTransId="{8AFF5BE2-45B8-47DD-8D8D-8A5E26956688}"/>
    <dgm:cxn modelId="{F27FFDCA-5EFA-4388-BD55-71001DEAE414}" srcId="{AF7FEF79-4375-42BD-AA7D-F1FC1C70E841}" destId="{E8BE94C1-71D4-450A-A16D-EAE26A9395CC}" srcOrd="0" destOrd="0" parTransId="{DE2B6030-8B05-4221-BE1D-F6EFC1B705C6}" sibTransId="{4F39082E-1448-4815-AA65-885262A989B8}"/>
    <dgm:cxn modelId="{E3A21D7E-01B0-4CDF-A957-3D7F22DFBD8B}" type="presOf" srcId="{DE2B6030-8B05-4221-BE1D-F6EFC1B705C6}" destId="{E66D52C2-7FF2-482C-BBCC-F16DE4084AF4}" srcOrd="1" destOrd="0" presId="urn:microsoft.com/office/officeart/2005/8/layout/radial5"/>
    <dgm:cxn modelId="{1EA4F019-97CA-4581-814C-7C343C30EB8D}" type="presOf" srcId="{E8BE94C1-71D4-450A-A16D-EAE26A9395CC}" destId="{228C1FF4-A995-43A4-A46C-24A68B13C94F}" srcOrd="0" destOrd="0" presId="urn:microsoft.com/office/officeart/2005/8/layout/radial5"/>
    <dgm:cxn modelId="{46EC4675-814D-4355-8BFA-72298DFC0441}" type="presOf" srcId="{E02822FB-E079-49F9-8C71-2B4BB09764D7}" destId="{B3CE48DF-0FE1-4476-AA74-01333E56AEE4}" srcOrd="0" destOrd="0" presId="urn:microsoft.com/office/officeart/2005/8/layout/radial5"/>
    <dgm:cxn modelId="{F9F9563A-9F9C-4359-81DD-5CB9A6D3FA8E}" type="presOf" srcId="{4D2C3BA0-8239-45B9-9622-1E4BECA7D48B}" destId="{FAFC934C-68D6-441E-B757-C0EB175E6C5F}" srcOrd="0" destOrd="0" presId="urn:microsoft.com/office/officeart/2005/8/layout/radial5"/>
    <dgm:cxn modelId="{9C55B7F9-36D0-44DA-8027-AEC417C0F3E5}" type="presOf" srcId="{AF7FEF79-4375-42BD-AA7D-F1FC1C70E841}" destId="{78107937-2D5E-4B38-9E26-93F278DA68C1}" srcOrd="0" destOrd="0" presId="urn:microsoft.com/office/officeart/2005/8/layout/radial5"/>
    <dgm:cxn modelId="{EDCD0C3D-6BB7-4E52-8A78-8C6E5B5EAF7D}" type="presOf" srcId="{DE2B6030-8B05-4221-BE1D-F6EFC1B705C6}" destId="{E8488606-90D8-409F-B6F1-87A51D666EC6}" srcOrd="0" destOrd="0" presId="urn:microsoft.com/office/officeart/2005/8/layout/radial5"/>
    <dgm:cxn modelId="{62DF361A-A15C-4630-B432-8807A7CEAF12}" type="presOf" srcId="{4D2C3BA0-8239-45B9-9622-1E4BECA7D48B}" destId="{E7A4F3E7-EAFF-4832-980A-52D6FF0CBD3C}" srcOrd="1" destOrd="0" presId="urn:microsoft.com/office/officeart/2005/8/layout/radial5"/>
    <dgm:cxn modelId="{EEF58AFE-7D3E-45CC-8E6E-CCE59438F3D8}" type="presParOf" srcId="{40628CC7-7330-4449-917C-1A045AF7D0F0}" destId="{78107937-2D5E-4B38-9E26-93F278DA68C1}" srcOrd="0" destOrd="0" presId="urn:microsoft.com/office/officeart/2005/8/layout/radial5"/>
    <dgm:cxn modelId="{6C1A134A-6516-4169-B1D7-424D303194D3}" type="presParOf" srcId="{40628CC7-7330-4449-917C-1A045AF7D0F0}" destId="{E8488606-90D8-409F-B6F1-87A51D666EC6}" srcOrd="1" destOrd="0" presId="urn:microsoft.com/office/officeart/2005/8/layout/radial5"/>
    <dgm:cxn modelId="{17463152-292F-4C02-AE1A-CB60E3406A8B}" type="presParOf" srcId="{E8488606-90D8-409F-B6F1-87A51D666EC6}" destId="{E66D52C2-7FF2-482C-BBCC-F16DE4084AF4}" srcOrd="0" destOrd="0" presId="urn:microsoft.com/office/officeart/2005/8/layout/radial5"/>
    <dgm:cxn modelId="{695B3FD2-DD1D-43C9-91FD-0E4772DFF6C6}" type="presParOf" srcId="{40628CC7-7330-4449-917C-1A045AF7D0F0}" destId="{228C1FF4-A995-43A4-A46C-24A68B13C94F}" srcOrd="2" destOrd="0" presId="urn:microsoft.com/office/officeart/2005/8/layout/radial5"/>
    <dgm:cxn modelId="{AD938CB0-608B-40C8-8151-B76454086437}" type="presParOf" srcId="{40628CC7-7330-4449-917C-1A045AF7D0F0}" destId="{FAFC934C-68D6-441E-B757-C0EB175E6C5F}" srcOrd="3" destOrd="0" presId="urn:microsoft.com/office/officeart/2005/8/layout/radial5"/>
    <dgm:cxn modelId="{A79AF6C2-EDBB-41A7-9F96-C9572FDD08E1}" type="presParOf" srcId="{FAFC934C-68D6-441E-B757-C0EB175E6C5F}" destId="{E7A4F3E7-EAFF-4832-980A-52D6FF0CBD3C}" srcOrd="0" destOrd="0" presId="urn:microsoft.com/office/officeart/2005/8/layout/radial5"/>
    <dgm:cxn modelId="{1A1200DB-28D4-45F6-A759-BE58E9EE5581}" type="presParOf" srcId="{40628CC7-7330-4449-917C-1A045AF7D0F0}" destId="{CEE79C28-B89E-4D8B-8F29-EB28D1794C21}" srcOrd="4" destOrd="0" presId="urn:microsoft.com/office/officeart/2005/8/layout/radial5"/>
    <dgm:cxn modelId="{7260F734-5F9A-4288-A7DB-BB5E9B1B5DC7}" type="presParOf" srcId="{40628CC7-7330-4449-917C-1A045AF7D0F0}" destId="{394A8C52-0454-4ECF-A6FE-9C8F49C5E934}" srcOrd="5" destOrd="0" presId="urn:microsoft.com/office/officeart/2005/8/layout/radial5"/>
    <dgm:cxn modelId="{7B0ED1C2-07CA-4461-9D10-06ED5736A3BD}" type="presParOf" srcId="{394A8C52-0454-4ECF-A6FE-9C8F49C5E934}" destId="{24C46780-025D-4D60-86CD-280D96699F1D}" srcOrd="0" destOrd="0" presId="urn:microsoft.com/office/officeart/2005/8/layout/radial5"/>
    <dgm:cxn modelId="{B7FBF0F1-74B4-4D6A-AD1D-41C57343A673}" type="presParOf" srcId="{40628CC7-7330-4449-917C-1A045AF7D0F0}" destId="{9500A5E9-4696-4207-B1AF-BADC210AD951}" srcOrd="6" destOrd="0" presId="urn:microsoft.com/office/officeart/2005/8/layout/radial5"/>
    <dgm:cxn modelId="{16C2AF9E-5370-4D82-8195-0B5804F12D03}" type="presParOf" srcId="{40628CC7-7330-4449-917C-1A045AF7D0F0}" destId="{29D0A286-1FAF-4D85-BA76-25E94F1978C5}" srcOrd="7" destOrd="0" presId="urn:microsoft.com/office/officeart/2005/8/layout/radial5"/>
    <dgm:cxn modelId="{7210AE37-6F74-4DF1-A8F8-6F941B5743B0}" type="presParOf" srcId="{29D0A286-1FAF-4D85-BA76-25E94F1978C5}" destId="{E5E59F29-0ACD-4C83-8576-38062FE6A822}" srcOrd="0" destOrd="0" presId="urn:microsoft.com/office/officeart/2005/8/layout/radial5"/>
    <dgm:cxn modelId="{18A9B02F-FA67-43E7-83B0-3D55D8AF352F}" type="presParOf" srcId="{40628CC7-7330-4449-917C-1A045AF7D0F0}" destId="{B3CE48DF-0FE1-4476-AA74-01333E56AEE4}" srcOrd="8" destOrd="0" presId="urn:microsoft.com/office/officeart/2005/8/layout/radial5"/>
    <dgm:cxn modelId="{3D5A9D1C-40D1-47E8-8C71-69C91607E9F2}" type="presParOf" srcId="{40628CC7-7330-4449-917C-1A045AF7D0F0}" destId="{0BDDA8AF-D034-4846-A0B9-84B757AF6D96}" srcOrd="9" destOrd="0" presId="urn:microsoft.com/office/officeart/2005/8/layout/radial5"/>
    <dgm:cxn modelId="{D76E9DB2-3842-4E33-BF2F-81B76B6F9A10}" type="presParOf" srcId="{0BDDA8AF-D034-4846-A0B9-84B757AF6D96}" destId="{85BB209F-885B-4157-8C52-36243AAB7BB0}" srcOrd="0" destOrd="0" presId="urn:microsoft.com/office/officeart/2005/8/layout/radial5"/>
    <dgm:cxn modelId="{1BDEBE05-80DD-44BA-868E-548D03ECE036}" type="presParOf" srcId="{40628CC7-7330-4449-917C-1A045AF7D0F0}" destId="{C7FDB84B-6B4A-4BD8-A677-4317F38ABD74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107937-2D5E-4B38-9E26-93F278DA68C1}">
      <dsp:nvSpPr>
        <dsp:cNvPr id="0" name=""/>
        <dsp:cNvSpPr/>
      </dsp:nvSpPr>
      <dsp:spPr>
        <a:xfrm>
          <a:off x="3408395" y="2220083"/>
          <a:ext cx="1583201" cy="15832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3408395" y="2220083"/>
        <a:ext cx="1583201" cy="1583201"/>
      </dsp:txXfrm>
    </dsp:sp>
    <dsp:sp modelId="{E8488606-90D8-409F-B6F1-87A51D666EC6}">
      <dsp:nvSpPr>
        <dsp:cNvPr id="0" name=""/>
        <dsp:cNvSpPr/>
      </dsp:nvSpPr>
      <dsp:spPr>
        <a:xfrm rot="16200000">
          <a:off x="4032090" y="1643639"/>
          <a:ext cx="335811" cy="538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16200000">
        <a:off x="4032090" y="1643639"/>
        <a:ext cx="335811" cy="538288"/>
      </dsp:txXfrm>
    </dsp:sp>
    <dsp:sp modelId="{228C1FF4-A995-43A4-A46C-24A68B13C94F}">
      <dsp:nvSpPr>
        <dsp:cNvPr id="0" name=""/>
        <dsp:cNvSpPr/>
      </dsp:nvSpPr>
      <dsp:spPr>
        <a:xfrm>
          <a:off x="3408395" y="3275"/>
          <a:ext cx="1583201" cy="15832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3408395" y="3275"/>
        <a:ext cx="1583201" cy="1583201"/>
      </dsp:txXfrm>
    </dsp:sp>
    <dsp:sp modelId="{FAFC934C-68D6-441E-B757-C0EB175E6C5F}">
      <dsp:nvSpPr>
        <dsp:cNvPr id="0" name=""/>
        <dsp:cNvSpPr/>
      </dsp:nvSpPr>
      <dsp:spPr>
        <a:xfrm rot="20520000">
          <a:off x="5077206" y="2402960"/>
          <a:ext cx="335811" cy="538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20520000">
        <a:off x="5077206" y="2402960"/>
        <a:ext cx="335811" cy="538288"/>
      </dsp:txXfrm>
    </dsp:sp>
    <dsp:sp modelId="{CEE79C28-B89E-4D8B-8F29-EB28D1794C21}">
      <dsp:nvSpPr>
        <dsp:cNvPr id="0" name=""/>
        <dsp:cNvSpPr/>
      </dsp:nvSpPr>
      <dsp:spPr>
        <a:xfrm>
          <a:off x="5516704" y="1535051"/>
          <a:ext cx="1583201" cy="15832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5516704" y="1535051"/>
        <a:ext cx="1583201" cy="1583201"/>
      </dsp:txXfrm>
    </dsp:sp>
    <dsp:sp modelId="{394A8C52-0454-4ECF-A6FE-9C8F49C5E934}">
      <dsp:nvSpPr>
        <dsp:cNvPr id="0" name=""/>
        <dsp:cNvSpPr/>
      </dsp:nvSpPr>
      <dsp:spPr>
        <a:xfrm rot="3240000">
          <a:off x="4678007" y="3631568"/>
          <a:ext cx="335811" cy="538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3240000">
        <a:off x="4678007" y="3631568"/>
        <a:ext cx="335811" cy="538288"/>
      </dsp:txXfrm>
    </dsp:sp>
    <dsp:sp modelId="{9500A5E9-4696-4207-B1AF-BADC210AD951}">
      <dsp:nvSpPr>
        <dsp:cNvPr id="0" name=""/>
        <dsp:cNvSpPr/>
      </dsp:nvSpPr>
      <dsp:spPr>
        <a:xfrm>
          <a:off x="4711402" y="4013518"/>
          <a:ext cx="1583201" cy="15832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4711402" y="4013518"/>
        <a:ext cx="1583201" cy="1583201"/>
      </dsp:txXfrm>
    </dsp:sp>
    <dsp:sp modelId="{29D0A286-1FAF-4D85-BA76-25E94F1978C5}">
      <dsp:nvSpPr>
        <dsp:cNvPr id="0" name=""/>
        <dsp:cNvSpPr/>
      </dsp:nvSpPr>
      <dsp:spPr>
        <a:xfrm rot="7560000">
          <a:off x="3386173" y="3631568"/>
          <a:ext cx="335811" cy="538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7560000">
        <a:off x="3386173" y="3631568"/>
        <a:ext cx="335811" cy="538288"/>
      </dsp:txXfrm>
    </dsp:sp>
    <dsp:sp modelId="{B3CE48DF-0FE1-4476-AA74-01333E56AEE4}">
      <dsp:nvSpPr>
        <dsp:cNvPr id="0" name=""/>
        <dsp:cNvSpPr/>
      </dsp:nvSpPr>
      <dsp:spPr>
        <a:xfrm>
          <a:off x="2105388" y="4013518"/>
          <a:ext cx="1583201" cy="15832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2105388" y="4013518"/>
        <a:ext cx="1583201" cy="1583201"/>
      </dsp:txXfrm>
    </dsp:sp>
    <dsp:sp modelId="{0BDDA8AF-D034-4846-A0B9-84B757AF6D96}">
      <dsp:nvSpPr>
        <dsp:cNvPr id="0" name=""/>
        <dsp:cNvSpPr/>
      </dsp:nvSpPr>
      <dsp:spPr>
        <a:xfrm rot="11880000">
          <a:off x="2986974" y="2402960"/>
          <a:ext cx="335811" cy="538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11880000">
        <a:off x="2986974" y="2402960"/>
        <a:ext cx="335811" cy="538288"/>
      </dsp:txXfrm>
    </dsp:sp>
    <dsp:sp modelId="{C7FDB84B-6B4A-4BD8-A677-4317F38ABD74}">
      <dsp:nvSpPr>
        <dsp:cNvPr id="0" name=""/>
        <dsp:cNvSpPr/>
      </dsp:nvSpPr>
      <dsp:spPr>
        <a:xfrm>
          <a:off x="1300085" y="1535051"/>
          <a:ext cx="1583201" cy="15832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1300085" y="1535051"/>
        <a:ext cx="1583201" cy="1583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3354927"/>
            <a:ext cx="10709990" cy="2314949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98" y="6119866"/>
            <a:ext cx="8819992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37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05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74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42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11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79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48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4991" y="432492"/>
            <a:ext cx="2834997" cy="9214798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9999" y="432492"/>
            <a:ext cx="8294992" cy="9214798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312" y="6939848"/>
            <a:ext cx="10709990" cy="2144953"/>
          </a:xfrm>
        </p:spPr>
        <p:txBody>
          <a:bodyPr anchor="t"/>
          <a:lstStyle>
            <a:lvl1pPr algn="l">
              <a:defRPr sz="5800" b="1" cap="all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312" y="4577401"/>
            <a:ext cx="10709990" cy="2362447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6856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3712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20056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742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34281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40113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67994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34850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9999" y="2519946"/>
            <a:ext cx="5564995" cy="7127344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4994" y="2519946"/>
            <a:ext cx="5564995" cy="7127344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999" y="2417448"/>
            <a:ext cx="5567183" cy="1007477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564" indent="0">
              <a:buNone/>
              <a:defRPr sz="2900" b="1"/>
            </a:lvl2pPr>
            <a:lvl3pPr marL="1337127" indent="0">
              <a:buNone/>
              <a:defRPr sz="2600" b="1"/>
            </a:lvl3pPr>
            <a:lvl4pPr marL="2005691" indent="0">
              <a:buNone/>
              <a:defRPr sz="2300" b="1"/>
            </a:lvl4pPr>
            <a:lvl5pPr marL="2674254" indent="0">
              <a:buNone/>
              <a:defRPr sz="2300" b="1"/>
            </a:lvl5pPr>
            <a:lvl6pPr marL="3342818" indent="0">
              <a:buNone/>
              <a:defRPr sz="2300" b="1"/>
            </a:lvl6pPr>
            <a:lvl7pPr marL="4011381" indent="0">
              <a:buNone/>
              <a:defRPr sz="2300" b="1"/>
            </a:lvl7pPr>
            <a:lvl8pPr marL="4679945" indent="0">
              <a:buNone/>
              <a:defRPr sz="2300" b="1"/>
            </a:lvl8pPr>
            <a:lvl9pPr marL="5348508" indent="0">
              <a:buNone/>
              <a:defRPr sz="23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99" y="3424925"/>
            <a:ext cx="5567183" cy="6222364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619" y="2417448"/>
            <a:ext cx="5569370" cy="1007477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564" indent="0">
              <a:buNone/>
              <a:defRPr sz="2900" b="1"/>
            </a:lvl2pPr>
            <a:lvl3pPr marL="1337127" indent="0">
              <a:buNone/>
              <a:defRPr sz="2600" b="1"/>
            </a:lvl3pPr>
            <a:lvl4pPr marL="2005691" indent="0">
              <a:buNone/>
              <a:defRPr sz="2300" b="1"/>
            </a:lvl4pPr>
            <a:lvl5pPr marL="2674254" indent="0">
              <a:buNone/>
              <a:defRPr sz="2300" b="1"/>
            </a:lvl5pPr>
            <a:lvl6pPr marL="3342818" indent="0">
              <a:buNone/>
              <a:defRPr sz="2300" b="1"/>
            </a:lvl6pPr>
            <a:lvl7pPr marL="4011381" indent="0">
              <a:buNone/>
              <a:defRPr sz="2300" b="1"/>
            </a:lvl7pPr>
            <a:lvl8pPr marL="4679945" indent="0">
              <a:buNone/>
              <a:defRPr sz="2300" b="1"/>
            </a:lvl8pPr>
            <a:lvl9pPr marL="5348508" indent="0">
              <a:buNone/>
              <a:defRPr sz="23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0619" y="3424925"/>
            <a:ext cx="5569370" cy="6222364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00" y="429990"/>
            <a:ext cx="4145309" cy="182996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245" y="429991"/>
            <a:ext cx="7043743" cy="9217299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00" y="2259951"/>
            <a:ext cx="4145309" cy="7387339"/>
          </a:xfrm>
        </p:spPr>
        <p:txBody>
          <a:bodyPr/>
          <a:lstStyle>
            <a:lvl1pPr marL="0" indent="0">
              <a:buNone/>
              <a:defRPr sz="2000"/>
            </a:lvl1pPr>
            <a:lvl2pPr marL="668564" indent="0">
              <a:buNone/>
              <a:defRPr sz="1800"/>
            </a:lvl2pPr>
            <a:lvl3pPr marL="1337127" indent="0">
              <a:buNone/>
              <a:defRPr sz="1500"/>
            </a:lvl3pPr>
            <a:lvl4pPr marL="2005691" indent="0">
              <a:buNone/>
              <a:defRPr sz="1300"/>
            </a:lvl4pPr>
            <a:lvl5pPr marL="2674254" indent="0">
              <a:buNone/>
              <a:defRPr sz="1300"/>
            </a:lvl5pPr>
            <a:lvl6pPr marL="3342818" indent="0">
              <a:buNone/>
              <a:defRPr sz="1300"/>
            </a:lvl6pPr>
            <a:lvl7pPr marL="4011381" indent="0">
              <a:buNone/>
              <a:defRPr sz="1300"/>
            </a:lvl7pPr>
            <a:lvl8pPr marL="4679945" indent="0">
              <a:buNone/>
              <a:defRPr sz="1300"/>
            </a:lvl8pPr>
            <a:lvl9pPr marL="5348508" indent="0">
              <a:buNone/>
              <a:defRPr sz="13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9686" y="7559834"/>
            <a:ext cx="7559993" cy="89248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9686" y="964979"/>
            <a:ext cx="7559993" cy="6479858"/>
          </a:xfrm>
        </p:spPr>
        <p:txBody>
          <a:bodyPr/>
          <a:lstStyle>
            <a:lvl1pPr marL="0" indent="0">
              <a:buNone/>
              <a:defRPr sz="4700"/>
            </a:lvl1pPr>
            <a:lvl2pPr marL="668564" indent="0">
              <a:buNone/>
              <a:defRPr sz="4100"/>
            </a:lvl2pPr>
            <a:lvl3pPr marL="1337127" indent="0">
              <a:buNone/>
              <a:defRPr sz="3500"/>
            </a:lvl3pPr>
            <a:lvl4pPr marL="2005691" indent="0">
              <a:buNone/>
              <a:defRPr sz="2900"/>
            </a:lvl4pPr>
            <a:lvl5pPr marL="2674254" indent="0">
              <a:buNone/>
              <a:defRPr sz="2900"/>
            </a:lvl5pPr>
            <a:lvl6pPr marL="3342818" indent="0">
              <a:buNone/>
              <a:defRPr sz="2900"/>
            </a:lvl6pPr>
            <a:lvl7pPr marL="4011381" indent="0">
              <a:buNone/>
              <a:defRPr sz="2900"/>
            </a:lvl7pPr>
            <a:lvl8pPr marL="4679945" indent="0">
              <a:buNone/>
              <a:defRPr sz="2900"/>
            </a:lvl8pPr>
            <a:lvl9pPr marL="5348508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9686" y="8452316"/>
            <a:ext cx="7559993" cy="1267471"/>
          </a:xfrm>
        </p:spPr>
        <p:txBody>
          <a:bodyPr/>
          <a:lstStyle>
            <a:lvl1pPr marL="0" indent="0">
              <a:buNone/>
              <a:defRPr sz="2000"/>
            </a:lvl1pPr>
            <a:lvl2pPr marL="668564" indent="0">
              <a:buNone/>
              <a:defRPr sz="1800"/>
            </a:lvl2pPr>
            <a:lvl3pPr marL="1337127" indent="0">
              <a:buNone/>
              <a:defRPr sz="1500"/>
            </a:lvl3pPr>
            <a:lvl4pPr marL="2005691" indent="0">
              <a:buNone/>
              <a:defRPr sz="1300"/>
            </a:lvl4pPr>
            <a:lvl5pPr marL="2674254" indent="0">
              <a:buNone/>
              <a:defRPr sz="1300"/>
            </a:lvl5pPr>
            <a:lvl6pPr marL="3342818" indent="0">
              <a:buNone/>
              <a:defRPr sz="1300"/>
            </a:lvl6pPr>
            <a:lvl7pPr marL="4011381" indent="0">
              <a:buNone/>
              <a:defRPr sz="1300"/>
            </a:lvl7pPr>
            <a:lvl8pPr marL="4679945" indent="0">
              <a:buNone/>
              <a:defRPr sz="1300"/>
            </a:lvl8pPr>
            <a:lvl9pPr marL="5348508" indent="0">
              <a:buNone/>
              <a:defRPr sz="13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000" y="432491"/>
            <a:ext cx="11339989" cy="1799961"/>
          </a:xfrm>
          <a:prstGeom prst="rect">
            <a:avLst/>
          </a:prstGeom>
        </p:spPr>
        <p:txBody>
          <a:bodyPr vert="horz" lIns="133713" tIns="66856" rIns="133713" bIns="66856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0" y="2519946"/>
            <a:ext cx="11339989" cy="7127344"/>
          </a:xfrm>
          <a:prstGeom prst="rect">
            <a:avLst/>
          </a:prstGeom>
        </p:spPr>
        <p:txBody>
          <a:bodyPr vert="horz" lIns="133713" tIns="66856" rIns="133713" bIns="66856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00" y="10009781"/>
            <a:ext cx="2939997" cy="574987"/>
          </a:xfrm>
          <a:prstGeom prst="rect">
            <a:avLst/>
          </a:prstGeom>
        </p:spPr>
        <p:txBody>
          <a:bodyPr vert="horz" lIns="133713" tIns="66856" rIns="133713" bIns="66856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6F538-5024-684F-99E7-4392535CE81C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4996" y="10009781"/>
            <a:ext cx="3989996" cy="574987"/>
          </a:xfrm>
          <a:prstGeom prst="rect">
            <a:avLst/>
          </a:prstGeom>
        </p:spPr>
        <p:txBody>
          <a:bodyPr vert="horz" lIns="133713" tIns="66856" rIns="133713" bIns="66856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29992" y="10009781"/>
            <a:ext cx="2939997" cy="574987"/>
          </a:xfrm>
          <a:prstGeom prst="rect">
            <a:avLst/>
          </a:prstGeom>
        </p:spPr>
        <p:txBody>
          <a:bodyPr vert="horz" lIns="133713" tIns="66856" rIns="133713" bIns="66856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68564" rtl="0" eaLnBrk="1" latinLnBrk="0" hangingPunct="1">
        <a:spcBef>
          <a:spcPct val="0"/>
        </a:spcBef>
        <a:buNone/>
        <a:defRPr sz="6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1423" indent="-501423" algn="l" defTabSz="668564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1pPr>
      <a:lvl2pPr marL="1086416" indent="-417852" algn="l" defTabSz="668564" rtl="0" eaLnBrk="1" latinLnBrk="0" hangingPunct="1">
        <a:spcBef>
          <a:spcPct val="20000"/>
        </a:spcBef>
        <a:buFont typeface="Arial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671409" indent="-334282" algn="l" defTabSz="668564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339972" indent="-334282" algn="l" defTabSz="668564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3008536" indent="-334282" algn="l" defTabSz="668564" rtl="0" eaLnBrk="1" latinLnBrk="0" hangingPunct="1">
        <a:spcBef>
          <a:spcPct val="20000"/>
        </a:spcBef>
        <a:buFont typeface="Arial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77100" indent="-334282" algn="l" defTabSz="66856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45663" indent="-334282" algn="l" defTabSz="66856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14227" indent="-334282" algn="l" defTabSz="66856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682790" indent="-334282" algn="l" defTabSz="66856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8564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37127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05691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74254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42818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381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79945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348508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an 30"/>
          <p:cNvSpPr/>
          <p:nvPr/>
        </p:nvSpPr>
        <p:spPr>
          <a:xfrm>
            <a:off x="7519726" y="5122915"/>
            <a:ext cx="1515355" cy="79245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5" tIns="45708" rIns="91415" bIns="45708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latin typeface="Arial" charset="0"/>
                <a:ea typeface="SimSun" charset="-122"/>
              </a:rPr>
              <a:t>Plug-in</a:t>
            </a:r>
            <a:r>
              <a:rPr lang="en-US" sz="1400" dirty="0" smtClean="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rPr>
              <a:t> </a:t>
            </a:r>
            <a:r>
              <a:rPr lang="en-US" sz="1600" dirty="0" smtClean="0">
                <a:latin typeface="Arial" charset="0"/>
                <a:ea typeface="SimSun" charset="-122"/>
              </a:rPr>
              <a:t>Repository</a:t>
            </a:r>
            <a:endParaRPr lang="en-US" sz="1600" dirty="0">
              <a:latin typeface="Arial" charset="0"/>
              <a:ea typeface="SimSun" charset="-122"/>
            </a:endParaRPr>
          </a:p>
        </p:txBody>
      </p:sp>
      <p:sp>
        <p:nvSpPr>
          <p:cNvPr id="44" name="Cloud 43"/>
          <p:cNvSpPr/>
          <p:nvPr/>
        </p:nvSpPr>
        <p:spPr>
          <a:xfrm>
            <a:off x="4438715" y="1863192"/>
            <a:ext cx="1055077" cy="841375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15" tIns="45708" rIns="91415" bIns="45708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Web</a:t>
            </a:r>
          </a:p>
        </p:txBody>
      </p:sp>
      <p:cxnSp>
        <p:nvCxnSpPr>
          <p:cNvPr id="48" name="Straight Arrow Connector 10"/>
          <p:cNvCxnSpPr>
            <a:cxnSpLocks noChangeShapeType="1"/>
          </p:cNvCxnSpPr>
          <p:nvPr/>
        </p:nvCxnSpPr>
        <p:spPr bwMode="auto">
          <a:xfrm flipH="1">
            <a:off x="6518208" y="3848208"/>
            <a:ext cx="1001518" cy="5030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50" name="Straight Connector 102"/>
          <p:cNvCxnSpPr>
            <a:cxnSpLocks noChangeShapeType="1"/>
          </p:cNvCxnSpPr>
          <p:nvPr/>
        </p:nvCxnSpPr>
        <p:spPr bwMode="auto">
          <a:xfrm flipV="1">
            <a:off x="4965301" y="2846067"/>
            <a:ext cx="0" cy="891779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lg" len="lg"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grpSp>
        <p:nvGrpSpPr>
          <p:cNvPr id="65" name="Group 37"/>
          <p:cNvGrpSpPr/>
          <p:nvPr/>
        </p:nvGrpSpPr>
        <p:grpSpPr>
          <a:xfrm>
            <a:off x="7567024" y="2930319"/>
            <a:ext cx="1182302" cy="1026099"/>
            <a:chOff x="-76307" y="3587323"/>
            <a:chExt cx="1182302" cy="1026099"/>
          </a:xfrm>
        </p:grpSpPr>
        <p:grpSp>
          <p:nvGrpSpPr>
            <p:cNvPr id="67" name="Group 22"/>
            <p:cNvGrpSpPr/>
            <p:nvPr/>
          </p:nvGrpSpPr>
          <p:grpSpPr>
            <a:xfrm>
              <a:off x="394234" y="3587323"/>
              <a:ext cx="279046" cy="611385"/>
              <a:chOff x="4249234" y="493838"/>
              <a:chExt cx="457210" cy="1143000"/>
            </a:xfrm>
          </p:grpSpPr>
          <p:sp>
            <p:nvSpPr>
              <p:cNvPr id="69" name="Oval 1"/>
              <p:cNvSpPr>
                <a:spLocks noChangeArrowheads="1"/>
              </p:cNvSpPr>
              <p:nvPr/>
            </p:nvSpPr>
            <p:spPr bwMode="auto">
              <a:xfrm>
                <a:off x="4249234" y="493838"/>
                <a:ext cx="457200" cy="457200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AutoShape 2"/>
              <p:cNvSpPr>
                <a:spLocks noChangeArrowheads="1"/>
              </p:cNvSpPr>
              <p:nvPr/>
            </p:nvSpPr>
            <p:spPr bwMode="auto">
              <a:xfrm>
                <a:off x="4249243" y="951038"/>
                <a:ext cx="457201" cy="685800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-76307" y="4213312"/>
              <a:ext cx="11823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Scientists</a:t>
              </a:r>
              <a:endParaRPr lang="en-US" sz="2000" dirty="0"/>
            </a:p>
          </p:txBody>
        </p:sp>
      </p:grpSp>
      <p:sp>
        <p:nvSpPr>
          <p:cNvPr id="29" name="Flowchart: Alternate Process 28"/>
          <p:cNvSpPr/>
          <p:nvPr/>
        </p:nvSpPr>
        <p:spPr>
          <a:xfrm>
            <a:off x="3506991" y="3848208"/>
            <a:ext cx="2948152" cy="162363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U-</a:t>
            </a:r>
            <a:r>
              <a:rPr lang="en-US" dirty="0" err="1" smtClean="0"/>
              <a:t>Sem</a:t>
            </a:r>
            <a:endParaRPr lang="en-US" dirty="0"/>
          </a:p>
        </p:txBody>
      </p:sp>
      <p:grpSp>
        <p:nvGrpSpPr>
          <p:cNvPr id="30" name="Group 37"/>
          <p:cNvGrpSpPr/>
          <p:nvPr/>
        </p:nvGrpSpPr>
        <p:grpSpPr>
          <a:xfrm>
            <a:off x="4390320" y="6575035"/>
            <a:ext cx="1182302" cy="1026099"/>
            <a:chOff x="-76307" y="3587323"/>
            <a:chExt cx="1182302" cy="1026099"/>
          </a:xfrm>
        </p:grpSpPr>
        <p:grpSp>
          <p:nvGrpSpPr>
            <p:cNvPr id="32" name="Group 22"/>
            <p:cNvGrpSpPr/>
            <p:nvPr/>
          </p:nvGrpSpPr>
          <p:grpSpPr>
            <a:xfrm>
              <a:off x="394234" y="3587323"/>
              <a:ext cx="279046" cy="611385"/>
              <a:chOff x="4249234" y="493838"/>
              <a:chExt cx="457210" cy="1143000"/>
            </a:xfrm>
          </p:grpSpPr>
          <p:sp>
            <p:nvSpPr>
              <p:cNvPr id="35" name="Oval 1"/>
              <p:cNvSpPr>
                <a:spLocks noChangeArrowheads="1"/>
              </p:cNvSpPr>
              <p:nvPr/>
            </p:nvSpPr>
            <p:spPr bwMode="auto">
              <a:xfrm>
                <a:off x="4249234" y="493838"/>
                <a:ext cx="457200" cy="457200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AutoShape 2"/>
              <p:cNvSpPr>
                <a:spLocks noChangeArrowheads="1"/>
              </p:cNvSpPr>
              <p:nvPr/>
            </p:nvSpPr>
            <p:spPr bwMode="auto">
              <a:xfrm>
                <a:off x="4249243" y="951038"/>
                <a:ext cx="457201" cy="685800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-76307" y="4213312"/>
              <a:ext cx="11823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Clients</a:t>
              </a:r>
              <a:endParaRPr lang="en-US" sz="2000" dirty="0"/>
            </a:p>
          </p:txBody>
        </p:sp>
      </p:grpSp>
      <p:cxnSp>
        <p:nvCxnSpPr>
          <p:cNvPr id="45" name="Straight Arrow Connector 10"/>
          <p:cNvCxnSpPr>
            <a:cxnSpLocks noChangeShapeType="1"/>
          </p:cNvCxnSpPr>
          <p:nvPr/>
        </p:nvCxnSpPr>
        <p:spPr bwMode="auto">
          <a:xfrm flipH="1" flipV="1">
            <a:off x="6518208" y="4885891"/>
            <a:ext cx="796992" cy="585954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9" name="Straight Arrow Connector 10"/>
          <p:cNvCxnSpPr>
            <a:cxnSpLocks noChangeShapeType="1"/>
          </p:cNvCxnSpPr>
          <p:nvPr/>
        </p:nvCxnSpPr>
        <p:spPr bwMode="auto">
          <a:xfrm>
            <a:off x="4981068" y="5566441"/>
            <a:ext cx="0" cy="882466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19" name="Straight Arrow Connector 10"/>
          <p:cNvCxnSpPr>
            <a:cxnSpLocks noChangeShapeType="1"/>
          </p:cNvCxnSpPr>
          <p:nvPr/>
        </p:nvCxnSpPr>
        <p:spPr bwMode="auto">
          <a:xfrm flipH="1">
            <a:off x="8190477" y="4019482"/>
            <a:ext cx="1" cy="929473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/>
        </p:nvGraphicFramePr>
        <p:xfrm>
          <a:off x="2099998" y="2599884"/>
          <a:ext cx="8399992" cy="5599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6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TU Delft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 Abel</dc:creator>
  <cp:lastModifiedBy>btodorov</cp:lastModifiedBy>
  <cp:revision>31</cp:revision>
  <dcterms:created xsi:type="dcterms:W3CDTF">2011-04-06T06:12:02Z</dcterms:created>
  <dcterms:modified xsi:type="dcterms:W3CDTF">2013-02-12T12:36:43Z</dcterms:modified>
</cp:coreProperties>
</file>