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81200" y="4419600"/>
            <a:ext cx="51816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657600"/>
            <a:ext cx="5181600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OSGI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2895600"/>
            <a:ext cx="5181600" cy="609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access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2133600"/>
            <a:ext cx="2590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engine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48200" y="2133600"/>
            <a:ext cx="25146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 Admin.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btodorov</dc:creator>
  <cp:lastModifiedBy>btodorov</cp:lastModifiedBy>
  <cp:revision>2</cp:revision>
  <dcterms:created xsi:type="dcterms:W3CDTF">2006-08-16T00:00:00Z</dcterms:created>
  <dcterms:modified xsi:type="dcterms:W3CDTF">2013-02-01T17:03:12Z</dcterms:modified>
</cp:coreProperties>
</file>