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4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B575-9ABB-41F8-A255-0785A46561B8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C3E9-FB7F-440A-A6C8-2F714715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2404" r="4461" b="6474"/>
          <a:stretch/>
        </p:blipFill>
        <p:spPr bwMode="auto">
          <a:xfrm>
            <a:off x="611560" y="21501"/>
            <a:ext cx="7529804" cy="549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69934" r="4352" b="6210"/>
          <a:stretch/>
        </p:blipFill>
        <p:spPr bwMode="auto">
          <a:xfrm>
            <a:off x="592897" y="5517232"/>
            <a:ext cx="7548467" cy="153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2017-08-31T09:02:43Z</dcterms:created>
  <dcterms:modified xsi:type="dcterms:W3CDTF">2017-08-31T09:16:15Z</dcterms:modified>
</cp:coreProperties>
</file>